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2.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3.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4.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theme/theme5.xml" ContentType="application/vnd.openxmlformats-officedocument.theme+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theme/theme6.xml" ContentType="application/vnd.openxmlformats-officedocument.theme+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theme/theme7.xml" ContentType="application/vnd.openxmlformats-officedocument.theme+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theme/theme8.xml" ContentType="application/vnd.openxmlformats-officedocument.theme+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8" r:id="rId2"/>
    <p:sldMasterId id="2147483688" r:id="rId3"/>
    <p:sldMasterId id="2147483705" r:id="rId4"/>
    <p:sldMasterId id="2147483734" r:id="rId5"/>
    <p:sldMasterId id="2147483751" r:id="rId6"/>
    <p:sldMasterId id="2147483768" r:id="rId7"/>
    <p:sldMasterId id="2147483796" r:id="rId8"/>
    <p:sldMasterId id="2147483808" r:id="rId9"/>
  </p:sldMasterIdLst>
  <p:notesMasterIdLst>
    <p:notesMasterId r:id="rId65"/>
  </p:notesMasterIdLst>
  <p:sldIdLst>
    <p:sldId id="257" r:id="rId10"/>
    <p:sldId id="348" r:id="rId11"/>
    <p:sldId id="349" r:id="rId12"/>
    <p:sldId id="350" r:id="rId13"/>
    <p:sldId id="288" r:id="rId14"/>
    <p:sldId id="260" r:id="rId15"/>
    <p:sldId id="298" r:id="rId16"/>
    <p:sldId id="299" r:id="rId17"/>
    <p:sldId id="300" r:id="rId18"/>
    <p:sldId id="301" r:id="rId19"/>
    <p:sldId id="302" r:id="rId20"/>
    <p:sldId id="304" r:id="rId21"/>
    <p:sldId id="311" r:id="rId22"/>
    <p:sldId id="313" r:id="rId23"/>
    <p:sldId id="317" r:id="rId24"/>
    <p:sldId id="314" r:id="rId25"/>
    <p:sldId id="315" r:id="rId26"/>
    <p:sldId id="306" r:id="rId27"/>
    <p:sldId id="305" r:id="rId28"/>
    <p:sldId id="307" r:id="rId29"/>
    <p:sldId id="282" r:id="rId30"/>
    <p:sldId id="273" r:id="rId31"/>
    <p:sldId id="322" r:id="rId32"/>
    <p:sldId id="324" r:id="rId33"/>
    <p:sldId id="323" r:id="rId34"/>
    <p:sldId id="330" r:id="rId35"/>
    <p:sldId id="331" r:id="rId36"/>
    <p:sldId id="333" r:id="rId37"/>
    <p:sldId id="332" r:id="rId38"/>
    <p:sldId id="325" r:id="rId39"/>
    <p:sldId id="326" r:id="rId40"/>
    <p:sldId id="337" r:id="rId41"/>
    <p:sldId id="336" r:id="rId42"/>
    <p:sldId id="318" r:id="rId43"/>
    <p:sldId id="321" r:id="rId44"/>
    <p:sldId id="338" r:id="rId45"/>
    <p:sldId id="340" r:id="rId46"/>
    <p:sldId id="344" r:id="rId47"/>
    <p:sldId id="342" r:id="rId48"/>
    <p:sldId id="346" r:id="rId49"/>
    <p:sldId id="343" r:id="rId50"/>
    <p:sldId id="347" r:id="rId51"/>
    <p:sldId id="320" r:id="rId52"/>
    <p:sldId id="290" r:id="rId53"/>
    <p:sldId id="291" r:id="rId54"/>
    <p:sldId id="293" r:id="rId55"/>
    <p:sldId id="295" r:id="rId56"/>
    <p:sldId id="296" r:id="rId57"/>
    <p:sldId id="297" r:id="rId58"/>
    <p:sldId id="319" r:id="rId59"/>
    <p:sldId id="287" r:id="rId60"/>
    <p:sldId id="351" r:id="rId61"/>
    <p:sldId id="352" r:id="rId62"/>
    <p:sldId id="309" r:id="rId63"/>
    <p:sldId id="310" r:id="rId64"/>
  </p:sldIdLst>
  <p:sldSz cx="9144000" cy="5143500" type="screen16x9"/>
  <p:notesSz cx="6858000" cy="9144000"/>
  <p:defaultTextStyle>
    <a:defPPr>
      <a:defRPr lang="zh-CN"/>
    </a:defPPr>
    <a:lvl1pPr marL="0" algn="l" defTabSz="456746" rtl="0" eaLnBrk="1" latinLnBrk="0" hangingPunct="1">
      <a:defRPr sz="1800" kern="1200">
        <a:solidFill>
          <a:schemeClr val="tx1"/>
        </a:solidFill>
        <a:latin typeface="+mn-lt"/>
        <a:ea typeface="+mn-ea"/>
        <a:cs typeface="+mn-cs"/>
      </a:defRPr>
    </a:lvl1pPr>
    <a:lvl2pPr marL="456746" algn="l" defTabSz="456746" rtl="0" eaLnBrk="1" latinLnBrk="0" hangingPunct="1">
      <a:defRPr sz="1800" kern="1200">
        <a:solidFill>
          <a:schemeClr val="tx1"/>
        </a:solidFill>
        <a:latin typeface="+mn-lt"/>
        <a:ea typeface="+mn-ea"/>
        <a:cs typeface="+mn-cs"/>
      </a:defRPr>
    </a:lvl2pPr>
    <a:lvl3pPr marL="913521" algn="l" defTabSz="456746" rtl="0" eaLnBrk="1" latinLnBrk="0" hangingPunct="1">
      <a:defRPr sz="1800" kern="1200">
        <a:solidFill>
          <a:schemeClr val="tx1"/>
        </a:solidFill>
        <a:latin typeface="+mn-lt"/>
        <a:ea typeface="+mn-ea"/>
        <a:cs typeface="+mn-cs"/>
      </a:defRPr>
    </a:lvl3pPr>
    <a:lvl4pPr marL="1370271" algn="l" defTabSz="456746" rtl="0" eaLnBrk="1" latinLnBrk="0" hangingPunct="1">
      <a:defRPr sz="1800" kern="1200">
        <a:solidFill>
          <a:schemeClr val="tx1"/>
        </a:solidFill>
        <a:latin typeface="+mn-lt"/>
        <a:ea typeface="+mn-ea"/>
        <a:cs typeface="+mn-cs"/>
      </a:defRPr>
    </a:lvl4pPr>
    <a:lvl5pPr marL="1827035" algn="l" defTabSz="456746" rtl="0" eaLnBrk="1" latinLnBrk="0" hangingPunct="1">
      <a:defRPr sz="1800" kern="1200">
        <a:solidFill>
          <a:schemeClr val="tx1"/>
        </a:solidFill>
        <a:latin typeface="+mn-lt"/>
        <a:ea typeface="+mn-ea"/>
        <a:cs typeface="+mn-cs"/>
      </a:defRPr>
    </a:lvl5pPr>
    <a:lvl6pPr marL="2283781" algn="l" defTabSz="456746" rtl="0" eaLnBrk="1" latinLnBrk="0" hangingPunct="1">
      <a:defRPr sz="1800" kern="1200">
        <a:solidFill>
          <a:schemeClr val="tx1"/>
        </a:solidFill>
        <a:latin typeface="+mn-lt"/>
        <a:ea typeface="+mn-ea"/>
        <a:cs typeface="+mn-cs"/>
      </a:defRPr>
    </a:lvl6pPr>
    <a:lvl7pPr marL="2740527" algn="l" defTabSz="456746" rtl="0" eaLnBrk="1" latinLnBrk="0" hangingPunct="1">
      <a:defRPr sz="1800" kern="1200">
        <a:solidFill>
          <a:schemeClr val="tx1"/>
        </a:solidFill>
        <a:latin typeface="+mn-lt"/>
        <a:ea typeface="+mn-ea"/>
        <a:cs typeface="+mn-cs"/>
      </a:defRPr>
    </a:lvl7pPr>
    <a:lvl8pPr marL="3197288" algn="l" defTabSz="456746" rtl="0" eaLnBrk="1" latinLnBrk="0" hangingPunct="1">
      <a:defRPr sz="1800" kern="1200">
        <a:solidFill>
          <a:schemeClr val="tx1"/>
        </a:solidFill>
        <a:latin typeface="+mn-lt"/>
        <a:ea typeface="+mn-ea"/>
        <a:cs typeface="+mn-cs"/>
      </a:defRPr>
    </a:lvl8pPr>
    <a:lvl9pPr marL="3654042" algn="l" defTabSz="456746"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默认节" id="{A889C427-7912-A245-B6C2-724EE71FE0DE}">
          <p14:sldIdLst>
            <p14:sldId id="257"/>
            <p14:sldId id="348"/>
            <p14:sldId id="349"/>
            <p14:sldId id="350"/>
            <p14:sldId id="288"/>
            <p14:sldId id="260"/>
            <p14:sldId id="298"/>
            <p14:sldId id="299"/>
            <p14:sldId id="300"/>
            <p14:sldId id="301"/>
            <p14:sldId id="302"/>
            <p14:sldId id="304"/>
            <p14:sldId id="311"/>
            <p14:sldId id="313"/>
            <p14:sldId id="317"/>
            <p14:sldId id="314"/>
            <p14:sldId id="315"/>
            <p14:sldId id="306"/>
            <p14:sldId id="305"/>
            <p14:sldId id="307"/>
            <p14:sldId id="282"/>
            <p14:sldId id="273"/>
            <p14:sldId id="322"/>
            <p14:sldId id="324"/>
            <p14:sldId id="323"/>
            <p14:sldId id="330"/>
            <p14:sldId id="331"/>
            <p14:sldId id="333"/>
            <p14:sldId id="332"/>
            <p14:sldId id="325"/>
            <p14:sldId id="326"/>
            <p14:sldId id="337"/>
            <p14:sldId id="336"/>
            <p14:sldId id="318"/>
            <p14:sldId id="321"/>
            <p14:sldId id="338"/>
            <p14:sldId id="340"/>
            <p14:sldId id="344"/>
            <p14:sldId id="342"/>
            <p14:sldId id="346"/>
            <p14:sldId id="343"/>
            <p14:sldId id="347"/>
            <p14:sldId id="320"/>
            <p14:sldId id="290"/>
            <p14:sldId id="291"/>
            <p14:sldId id="293"/>
            <p14:sldId id="295"/>
            <p14:sldId id="296"/>
            <p14:sldId id="297"/>
            <p14:sldId id="319"/>
            <p14:sldId id="287"/>
            <p14:sldId id="351"/>
            <p14:sldId id="352"/>
            <p14:sldId id="309"/>
            <p14:sldId id="310"/>
          </p14:sldIdLst>
        </p14:section>
      </p14:sectionLst>
    </p:ex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A111915-BE36-4E01-A7E5-04B1672EAD32}" styleName="浅色样式 2 - 强调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92" autoAdjust="0"/>
    <p:restoredTop sz="87344" autoAdjust="0"/>
  </p:normalViewPr>
  <p:slideViewPr>
    <p:cSldViewPr snapToGrid="0" snapToObjects="1">
      <p:cViewPr varScale="1">
        <p:scale>
          <a:sx n="117" d="100"/>
          <a:sy n="117" d="100"/>
        </p:scale>
        <p:origin x="220" y="56"/>
      </p:cViewPr>
      <p:guideLst>
        <p:guide orient="horz" pos="1620"/>
        <p:guide pos="2880"/>
      </p:guideLst>
    </p:cSldViewPr>
  </p:slideViewPr>
  <p:notesTextViewPr>
    <p:cViewPr>
      <p:scale>
        <a:sx n="100" d="100"/>
        <a:sy n="100" d="100"/>
      </p:scale>
      <p:origin x="0" y="0"/>
    </p:cViewPr>
  </p:notesTextViewPr>
  <p:sorterViewPr>
    <p:cViewPr>
      <p:scale>
        <a:sx n="100" d="100"/>
        <a:sy n="100" d="100"/>
      </p:scale>
      <p:origin x="0" y="-698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47" Type="http://schemas.openxmlformats.org/officeDocument/2006/relationships/slide" Target="slides/slide38.xml"/><Relationship Id="rId50" Type="http://schemas.openxmlformats.org/officeDocument/2006/relationships/slide" Target="slides/slide41.xml"/><Relationship Id="rId55" Type="http://schemas.openxmlformats.org/officeDocument/2006/relationships/slide" Target="slides/slide46.xml"/><Relationship Id="rId63" Type="http://schemas.openxmlformats.org/officeDocument/2006/relationships/slide" Target="slides/slide54.xml"/><Relationship Id="rId68" Type="http://schemas.openxmlformats.org/officeDocument/2006/relationships/theme" Target="theme/theme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7.xml"/><Relationship Id="rId29" Type="http://schemas.openxmlformats.org/officeDocument/2006/relationships/slide" Target="slides/slide20.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3" Type="http://schemas.openxmlformats.org/officeDocument/2006/relationships/slide" Target="slides/slide44.xml"/><Relationship Id="rId58" Type="http://schemas.openxmlformats.org/officeDocument/2006/relationships/slide" Target="slides/slide49.xml"/><Relationship Id="rId66"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slide" Target="slides/slide48.xml"/><Relationship Id="rId61" Type="http://schemas.openxmlformats.org/officeDocument/2006/relationships/slide" Target="slides/slide52.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slide" Target="slides/slide51.xml"/><Relationship Id="rId65"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openxmlformats.org/officeDocument/2006/relationships/slide" Target="slides/slide47.xml"/><Relationship Id="rId64" Type="http://schemas.openxmlformats.org/officeDocument/2006/relationships/slide" Target="slides/slide55.xml"/><Relationship Id="rId69" Type="http://schemas.openxmlformats.org/officeDocument/2006/relationships/tableStyles" Target="tableStyles.xml"/><Relationship Id="rId8" Type="http://schemas.openxmlformats.org/officeDocument/2006/relationships/slideMaster" Target="slideMasters/slideMaster8.xml"/><Relationship Id="rId51" Type="http://schemas.openxmlformats.org/officeDocument/2006/relationships/slide" Target="slides/slide42.xml"/><Relationship Id="rId3" Type="http://schemas.openxmlformats.org/officeDocument/2006/relationships/slideMaster" Target="slideMasters/slideMaster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slide" Target="slides/slide50.xml"/><Relationship Id="rId67" Type="http://schemas.openxmlformats.org/officeDocument/2006/relationships/viewProps" Target="viewProps.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slide" Target="slides/slide45.xml"/><Relationship Id="rId62" Type="http://schemas.openxmlformats.org/officeDocument/2006/relationships/slide" Target="slides/slide53.xml"/></Relationships>
</file>

<file path=ppt/diagrams/_rels/data2.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21.png"/><Relationship Id="rId1" Type="http://schemas.openxmlformats.org/officeDocument/2006/relationships/image" Target="../media/image120.png"/><Relationship Id="rId4" Type="http://schemas.openxmlformats.org/officeDocument/2006/relationships/image" Target="../media/image123.png"/></Relationships>
</file>

<file path=ppt/diagrams/_rels/drawing2.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21.png"/><Relationship Id="rId1" Type="http://schemas.openxmlformats.org/officeDocument/2006/relationships/image" Target="../media/image120.png"/><Relationship Id="rId4" Type="http://schemas.openxmlformats.org/officeDocument/2006/relationships/image" Target="../media/image123.png"/></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4654A04-E204-4B41-9C5A-67A91C263E71}" type="doc">
      <dgm:prSet loTypeId="urn:microsoft.com/office/officeart/2005/8/layout/chevron2" loCatId="" qsTypeId="urn:microsoft.com/office/officeart/2005/8/quickstyle/simple4" qsCatId="simple" csTypeId="urn:microsoft.com/office/officeart/2005/8/colors/colorful3" csCatId="colorful" phldr="1"/>
      <dgm:spPr/>
      <dgm:t>
        <a:bodyPr/>
        <a:lstStyle/>
        <a:p>
          <a:endParaRPr lang="zh-CN" altLang="en-US"/>
        </a:p>
      </dgm:t>
    </dgm:pt>
    <dgm:pt modelId="{EC1B114B-A9A0-954F-8D23-1A09422FEAE0}">
      <dgm:prSet phldrT="[文本]"/>
      <dgm:spPr>
        <a:xfrm rot="5400000">
          <a:off x="-169094" y="169661"/>
          <a:ext cx="1127297" cy="789108"/>
        </a:xfrm>
        <a:prstGeom prst="chevron">
          <a:avLst/>
        </a:prstGeom>
        <a:gradFill rotWithShape="0">
          <a:gsLst>
            <a:gs pos="0">
              <a:srgbClr val="A7EA52">
                <a:hueOff val="0"/>
                <a:satOff val="0"/>
                <a:lumOff val="0"/>
                <a:alphaOff val="0"/>
                <a:shade val="51000"/>
                <a:satMod val="130000"/>
              </a:srgbClr>
            </a:gs>
            <a:gs pos="80000">
              <a:srgbClr val="A7EA52">
                <a:hueOff val="0"/>
                <a:satOff val="0"/>
                <a:lumOff val="0"/>
                <a:alphaOff val="0"/>
                <a:shade val="93000"/>
                <a:satMod val="130000"/>
              </a:srgbClr>
            </a:gs>
            <a:gs pos="100000">
              <a:srgbClr val="A7EA52">
                <a:hueOff val="0"/>
                <a:satOff val="0"/>
                <a:lumOff val="0"/>
                <a:alphaOff val="0"/>
                <a:shade val="94000"/>
                <a:satMod val="135000"/>
              </a:srgbClr>
            </a:gs>
          </a:gsLst>
          <a:lin ang="16200000" scaled="0"/>
        </a:gradFill>
        <a:ln w="9525" cap="flat" cmpd="sng" algn="ctr">
          <a:solidFill>
            <a:srgbClr val="A7EA52">
              <a:hueOff val="0"/>
              <a:satOff val="0"/>
              <a:lumOff val="0"/>
              <a:alphaOff val="0"/>
            </a:srgbClr>
          </a:solidFill>
          <a:prstDash val="solid"/>
        </a:ln>
        <a:effectLst>
          <a:outerShdw blurRad="40000" dist="23000" dir="5400000" rotWithShape="0">
            <a:srgbClr val="000000">
              <a:alpha val="35000"/>
            </a:srgbClr>
          </a:outerShdw>
        </a:effectLst>
      </dgm:spPr>
      <dgm:t>
        <a:bodyPr/>
        <a:lstStyle/>
        <a:p>
          <a:r>
            <a:rPr lang="zh-CN" altLang="en-US" b="1" dirty="0" smtClean="0">
              <a:solidFill>
                <a:sysClr val="window" lastClr="FFFFFF"/>
              </a:solidFill>
              <a:latin typeface="微软雅黑"/>
              <a:ea typeface="微软雅黑"/>
              <a:cs typeface="微软雅黑"/>
              <a:sym typeface="Wingdings" pitchFamily="2" charset="2"/>
            </a:rPr>
            <a:t>创建</a:t>
          </a:r>
          <a:r>
            <a:rPr lang="en-US" altLang="zh-CN" b="1" dirty="0" smtClean="0">
              <a:solidFill>
                <a:sysClr val="window" lastClr="FFFFFF"/>
              </a:solidFill>
              <a:latin typeface="微软雅黑"/>
              <a:ea typeface="微软雅黑"/>
              <a:cs typeface="微软雅黑"/>
              <a:sym typeface="Wingdings" pitchFamily="2" charset="2"/>
            </a:rPr>
            <a:t>Overlay</a:t>
          </a:r>
          <a:r>
            <a:rPr lang="zh-CN" altLang="en-US" b="1" dirty="0" smtClean="0">
              <a:solidFill>
                <a:sysClr val="window" lastClr="FFFFFF"/>
              </a:solidFill>
              <a:latin typeface="微软雅黑"/>
              <a:ea typeface="微软雅黑"/>
              <a:cs typeface="微软雅黑"/>
              <a:sym typeface="Wingdings" pitchFamily="2" charset="2"/>
            </a:rPr>
            <a:t>网络</a:t>
          </a:r>
          <a:endParaRPr lang="zh-CN" altLang="en-US" dirty="0">
            <a:solidFill>
              <a:sysClr val="window" lastClr="FFFFFF"/>
            </a:solidFill>
            <a:latin typeface="Calibri"/>
            <a:ea typeface="宋体"/>
            <a:cs typeface="+mn-cs"/>
          </a:endParaRPr>
        </a:p>
      </dgm:t>
    </dgm:pt>
    <dgm:pt modelId="{2A1362D0-F2AE-4146-9E93-154128BB5CDD}" type="parTrans" cxnId="{3034C80B-3214-BC4E-81E5-BFF7BF4B795D}">
      <dgm:prSet/>
      <dgm:spPr/>
      <dgm:t>
        <a:bodyPr/>
        <a:lstStyle/>
        <a:p>
          <a:endParaRPr lang="zh-CN" altLang="en-US"/>
        </a:p>
      </dgm:t>
    </dgm:pt>
    <dgm:pt modelId="{3E4BE5B4-45A1-E049-8145-1984FC2077A7}" type="sibTrans" cxnId="{3034C80B-3214-BC4E-81E5-BFF7BF4B795D}">
      <dgm:prSet/>
      <dgm:spPr/>
      <dgm:t>
        <a:bodyPr/>
        <a:lstStyle/>
        <a:p>
          <a:endParaRPr lang="zh-CN" altLang="en-US"/>
        </a:p>
      </dgm:t>
    </dgm:pt>
    <dgm:pt modelId="{F1B71560-2D84-ED4D-9F57-93A7FC4585EC}">
      <dgm:prSet phldrT="[文本]"/>
      <dgm:spPr>
        <a:xfrm rot="5400000">
          <a:off x="2313961" y="-1524285"/>
          <a:ext cx="732743" cy="3782449"/>
        </a:xfrm>
        <a:prstGeom prst="round2SameRect">
          <a:avLst/>
        </a:prstGeom>
        <a:solidFill>
          <a:sysClr val="window" lastClr="FFFFFF">
            <a:alpha val="90000"/>
            <a:hueOff val="0"/>
            <a:satOff val="0"/>
            <a:lumOff val="0"/>
            <a:alphaOff val="0"/>
          </a:sysClr>
        </a:solidFill>
        <a:ln w="9525" cap="flat" cmpd="sng" algn="ctr">
          <a:solidFill>
            <a:srgbClr val="A7EA52">
              <a:hueOff val="0"/>
              <a:satOff val="0"/>
              <a:lumOff val="0"/>
              <a:alphaOff val="0"/>
            </a:srgbClr>
          </a:solidFill>
          <a:prstDash val="solid"/>
        </a:ln>
        <a:effectLst/>
      </dgm:spPr>
      <dgm:t>
        <a:bodyPr/>
        <a:lstStyle/>
        <a:p>
          <a:r>
            <a:rPr lang="en-US" altLang="zh-CN" dirty="0" smtClean="0">
              <a:solidFill>
                <a:sysClr val="windowText" lastClr="000000">
                  <a:hueOff val="0"/>
                  <a:satOff val="0"/>
                  <a:lumOff val="0"/>
                  <a:alphaOff val="0"/>
                </a:sysClr>
              </a:solidFill>
              <a:latin typeface="微软雅黑"/>
              <a:ea typeface="微软雅黑"/>
              <a:cs typeface="微软雅黑"/>
            </a:rPr>
            <a:t>SDN</a:t>
          </a:r>
          <a:r>
            <a:rPr lang="zh-CN" altLang="en-US" dirty="0" smtClean="0">
              <a:solidFill>
                <a:sysClr val="windowText" lastClr="000000">
                  <a:hueOff val="0"/>
                  <a:satOff val="0"/>
                  <a:lumOff val="0"/>
                  <a:alphaOff val="0"/>
                </a:sysClr>
              </a:solidFill>
              <a:latin typeface="微软雅黑"/>
              <a:ea typeface="微软雅黑"/>
              <a:cs typeface="微软雅黑"/>
            </a:rPr>
            <a:t>添加</a:t>
          </a:r>
          <a:r>
            <a:rPr lang="en-US" altLang="zh-CN" dirty="0" smtClean="0">
              <a:solidFill>
                <a:sysClr val="windowText" lastClr="000000">
                  <a:hueOff val="0"/>
                  <a:satOff val="0"/>
                  <a:lumOff val="0"/>
                  <a:alphaOff val="0"/>
                </a:sysClr>
              </a:solidFill>
              <a:latin typeface="微软雅黑"/>
              <a:ea typeface="微软雅黑"/>
              <a:cs typeface="微软雅黑"/>
            </a:rPr>
            <a:t>Overlay</a:t>
          </a:r>
          <a:r>
            <a:rPr lang="zh-CN" altLang="en-US" dirty="0" smtClean="0">
              <a:solidFill>
                <a:sysClr val="windowText" lastClr="000000">
                  <a:hueOff val="0"/>
                  <a:satOff val="0"/>
                  <a:lumOff val="0"/>
                  <a:alphaOff val="0"/>
                </a:sysClr>
              </a:solidFill>
              <a:latin typeface="微软雅黑"/>
              <a:ea typeface="微软雅黑"/>
              <a:cs typeface="微软雅黑"/>
            </a:rPr>
            <a:t>设备</a:t>
          </a:r>
          <a:endParaRPr lang="zh-CN" altLang="en-US" dirty="0">
            <a:solidFill>
              <a:sysClr val="windowText" lastClr="000000">
                <a:hueOff val="0"/>
                <a:satOff val="0"/>
                <a:lumOff val="0"/>
                <a:alphaOff val="0"/>
              </a:sysClr>
            </a:solidFill>
            <a:latin typeface="Calibri"/>
            <a:ea typeface="宋体"/>
            <a:cs typeface="+mn-cs"/>
          </a:endParaRPr>
        </a:p>
      </dgm:t>
    </dgm:pt>
    <dgm:pt modelId="{142CCC0C-6052-5B40-AF65-441E8A75C201}" type="parTrans" cxnId="{9C79B8C9-A8A7-174D-B604-BAD881AB358F}">
      <dgm:prSet/>
      <dgm:spPr/>
      <dgm:t>
        <a:bodyPr/>
        <a:lstStyle/>
        <a:p>
          <a:endParaRPr lang="zh-CN" altLang="en-US"/>
        </a:p>
      </dgm:t>
    </dgm:pt>
    <dgm:pt modelId="{DFC8C62E-1273-2243-9237-D6CCE3955232}" type="sibTrans" cxnId="{9C79B8C9-A8A7-174D-B604-BAD881AB358F}">
      <dgm:prSet/>
      <dgm:spPr/>
      <dgm:t>
        <a:bodyPr/>
        <a:lstStyle/>
        <a:p>
          <a:endParaRPr lang="zh-CN" altLang="en-US"/>
        </a:p>
      </dgm:t>
    </dgm:pt>
    <dgm:pt modelId="{5DFBF558-324A-2A40-9E05-8249DC7323AA}">
      <dgm:prSet phldrT="[文本]"/>
      <dgm:spPr>
        <a:xfrm rot="5400000">
          <a:off x="-169094" y="1148391"/>
          <a:ext cx="1127297" cy="789108"/>
        </a:xfrm>
        <a:prstGeom prst="chevron">
          <a:avLst/>
        </a:prstGeom>
        <a:gradFill rotWithShape="0">
          <a:gsLst>
            <a:gs pos="0">
              <a:srgbClr val="A7EA52">
                <a:hueOff val="1541838"/>
                <a:satOff val="-8265"/>
                <a:lumOff val="-1111"/>
                <a:alphaOff val="0"/>
                <a:shade val="51000"/>
                <a:satMod val="130000"/>
              </a:srgbClr>
            </a:gs>
            <a:gs pos="80000">
              <a:srgbClr val="A7EA52">
                <a:hueOff val="1541838"/>
                <a:satOff val="-8265"/>
                <a:lumOff val="-1111"/>
                <a:alphaOff val="0"/>
                <a:shade val="93000"/>
                <a:satMod val="130000"/>
              </a:srgbClr>
            </a:gs>
            <a:gs pos="100000">
              <a:srgbClr val="A7EA52">
                <a:hueOff val="1541838"/>
                <a:satOff val="-8265"/>
                <a:lumOff val="-1111"/>
                <a:alphaOff val="0"/>
                <a:shade val="94000"/>
                <a:satMod val="135000"/>
              </a:srgbClr>
            </a:gs>
          </a:gsLst>
          <a:lin ang="16200000" scaled="0"/>
        </a:gradFill>
        <a:ln w="9525" cap="flat" cmpd="sng" algn="ctr">
          <a:solidFill>
            <a:srgbClr val="A7EA52">
              <a:hueOff val="1541838"/>
              <a:satOff val="-8265"/>
              <a:lumOff val="-1111"/>
              <a:alphaOff val="0"/>
            </a:srgbClr>
          </a:solidFill>
          <a:prstDash val="solid"/>
        </a:ln>
        <a:effectLst>
          <a:outerShdw blurRad="40000" dist="23000" dir="5400000" rotWithShape="0">
            <a:srgbClr val="000000">
              <a:alpha val="35000"/>
            </a:srgbClr>
          </a:outerShdw>
        </a:effectLst>
      </dgm:spPr>
      <dgm:t>
        <a:bodyPr/>
        <a:lstStyle/>
        <a:p>
          <a:r>
            <a:rPr lang="zh-CN" altLang="en-US" b="1" dirty="0" smtClean="0">
              <a:solidFill>
                <a:sysClr val="window" lastClr="FFFFFF"/>
              </a:solidFill>
              <a:latin typeface="微软雅黑"/>
              <a:ea typeface="微软雅黑"/>
              <a:cs typeface="微软雅黑"/>
              <a:sym typeface="Wingdings" pitchFamily="2" charset="2"/>
            </a:rPr>
            <a:t>创建租户网络</a:t>
          </a:r>
          <a:endParaRPr lang="zh-CN" altLang="en-US" dirty="0">
            <a:solidFill>
              <a:sysClr val="window" lastClr="FFFFFF"/>
            </a:solidFill>
            <a:latin typeface="Calibri"/>
            <a:ea typeface="宋体"/>
            <a:cs typeface="+mn-cs"/>
          </a:endParaRPr>
        </a:p>
      </dgm:t>
    </dgm:pt>
    <dgm:pt modelId="{3DC70BBD-5F4C-E94D-81EE-B91A9AED82CF}" type="parTrans" cxnId="{7DED16B0-27E8-BD45-9008-29735D892835}">
      <dgm:prSet/>
      <dgm:spPr/>
      <dgm:t>
        <a:bodyPr/>
        <a:lstStyle/>
        <a:p>
          <a:endParaRPr lang="zh-CN" altLang="en-US"/>
        </a:p>
      </dgm:t>
    </dgm:pt>
    <dgm:pt modelId="{CFA28047-CBF8-1A4F-9BCA-B2B91989FA47}" type="sibTrans" cxnId="{7DED16B0-27E8-BD45-9008-29735D892835}">
      <dgm:prSet/>
      <dgm:spPr/>
      <dgm:t>
        <a:bodyPr/>
        <a:lstStyle/>
        <a:p>
          <a:endParaRPr lang="zh-CN" altLang="en-US"/>
        </a:p>
      </dgm:t>
    </dgm:pt>
    <dgm:pt modelId="{ED1B2DE7-F586-0E46-8922-1CB8E7DC3BE0}">
      <dgm:prSet phldrT="[文本]"/>
      <dgm:spPr>
        <a:xfrm rot="5400000">
          <a:off x="2313961" y="-545555"/>
          <a:ext cx="732743" cy="3782449"/>
        </a:xfrm>
        <a:prstGeom prst="round2SameRect">
          <a:avLst/>
        </a:prstGeom>
        <a:solidFill>
          <a:sysClr val="window" lastClr="FFFFFF">
            <a:alpha val="90000"/>
            <a:hueOff val="0"/>
            <a:satOff val="0"/>
            <a:lumOff val="0"/>
            <a:alphaOff val="0"/>
          </a:sysClr>
        </a:solidFill>
        <a:ln w="9525" cap="flat" cmpd="sng" algn="ctr">
          <a:solidFill>
            <a:srgbClr val="A7EA52">
              <a:hueOff val="1541838"/>
              <a:satOff val="-8265"/>
              <a:lumOff val="-1111"/>
              <a:alphaOff val="0"/>
            </a:srgbClr>
          </a:solidFill>
          <a:prstDash val="solid"/>
        </a:ln>
        <a:effectLst/>
      </dgm:spPr>
      <dgm:t>
        <a:bodyPr/>
        <a:lstStyle/>
        <a:p>
          <a:r>
            <a:rPr lang="zh-CN" altLang="en-US" dirty="0" smtClean="0">
              <a:solidFill>
                <a:sysClr val="windowText" lastClr="000000">
                  <a:hueOff val="0"/>
                  <a:satOff val="0"/>
                  <a:lumOff val="0"/>
                  <a:alphaOff val="0"/>
                </a:sysClr>
              </a:solidFill>
              <a:latin typeface="微软雅黑"/>
              <a:ea typeface="微软雅黑"/>
              <a:cs typeface="微软雅黑"/>
            </a:rPr>
            <a:t>云平台调用</a:t>
          </a:r>
          <a:r>
            <a:rPr lang="en-US" altLang="zh-CN" dirty="0" smtClean="0">
              <a:solidFill>
                <a:sysClr val="windowText" lastClr="000000">
                  <a:hueOff val="0"/>
                  <a:satOff val="0"/>
                  <a:lumOff val="0"/>
                  <a:alphaOff val="0"/>
                </a:sysClr>
              </a:solidFill>
              <a:latin typeface="微软雅黑"/>
              <a:ea typeface="微软雅黑"/>
              <a:cs typeface="微软雅黑"/>
            </a:rPr>
            <a:t>REST </a:t>
          </a:r>
          <a:r>
            <a:rPr lang="en-US" altLang="zh-CN" dirty="0" err="1" smtClean="0">
              <a:solidFill>
                <a:sysClr val="windowText" lastClr="000000">
                  <a:hueOff val="0"/>
                  <a:satOff val="0"/>
                  <a:lumOff val="0"/>
                  <a:alphaOff val="0"/>
                </a:sysClr>
              </a:solidFill>
              <a:latin typeface="微软雅黑"/>
              <a:ea typeface="微软雅黑"/>
              <a:cs typeface="微软雅黑"/>
            </a:rPr>
            <a:t>api</a:t>
          </a:r>
          <a:r>
            <a:rPr lang="zh-CN" altLang="en-US" dirty="0" smtClean="0">
              <a:solidFill>
                <a:sysClr val="windowText" lastClr="000000">
                  <a:hueOff val="0"/>
                  <a:satOff val="0"/>
                  <a:lumOff val="0"/>
                  <a:alphaOff val="0"/>
                </a:sysClr>
              </a:solidFill>
              <a:latin typeface="微软雅黑"/>
              <a:ea typeface="微软雅黑"/>
              <a:cs typeface="微软雅黑"/>
            </a:rPr>
            <a:t>创建租户网络，指定租户对应的网关</a:t>
          </a:r>
          <a:endParaRPr lang="zh-CN" altLang="en-US" dirty="0">
            <a:solidFill>
              <a:sysClr val="windowText" lastClr="000000">
                <a:hueOff val="0"/>
                <a:satOff val="0"/>
                <a:lumOff val="0"/>
                <a:alphaOff val="0"/>
              </a:sysClr>
            </a:solidFill>
            <a:latin typeface="Calibri"/>
            <a:ea typeface="宋体"/>
            <a:cs typeface="+mn-cs"/>
          </a:endParaRPr>
        </a:p>
      </dgm:t>
    </dgm:pt>
    <dgm:pt modelId="{CD29134C-E885-AC47-9F12-3D605A1A273F}" type="parTrans" cxnId="{FA27F6EC-E23D-9840-8703-AAA36041766C}">
      <dgm:prSet/>
      <dgm:spPr/>
      <dgm:t>
        <a:bodyPr/>
        <a:lstStyle/>
        <a:p>
          <a:endParaRPr lang="zh-CN" altLang="en-US"/>
        </a:p>
      </dgm:t>
    </dgm:pt>
    <dgm:pt modelId="{47C2F798-9262-8149-A6C9-5E3FC89EFA29}" type="sibTrans" cxnId="{FA27F6EC-E23D-9840-8703-AAA36041766C}">
      <dgm:prSet/>
      <dgm:spPr/>
      <dgm:t>
        <a:bodyPr/>
        <a:lstStyle/>
        <a:p>
          <a:endParaRPr lang="zh-CN" altLang="en-US"/>
        </a:p>
      </dgm:t>
    </dgm:pt>
    <dgm:pt modelId="{D0AA6CD6-67D4-B846-B462-82DE3216E425}">
      <dgm:prSet phldrT="[文本]"/>
      <dgm:spPr>
        <a:xfrm rot="5400000">
          <a:off x="-169094" y="2127121"/>
          <a:ext cx="1127297" cy="789108"/>
        </a:xfrm>
        <a:prstGeom prst="chevron">
          <a:avLst/>
        </a:prstGeom>
        <a:gradFill rotWithShape="0">
          <a:gsLst>
            <a:gs pos="0">
              <a:srgbClr val="A7EA52">
                <a:hueOff val="3083676"/>
                <a:satOff val="-16531"/>
                <a:lumOff val="-2223"/>
                <a:alphaOff val="0"/>
                <a:shade val="51000"/>
                <a:satMod val="130000"/>
              </a:srgbClr>
            </a:gs>
            <a:gs pos="80000">
              <a:srgbClr val="A7EA52">
                <a:hueOff val="3083676"/>
                <a:satOff val="-16531"/>
                <a:lumOff val="-2223"/>
                <a:alphaOff val="0"/>
                <a:shade val="93000"/>
                <a:satMod val="130000"/>
              </a:srgbClr>
            </a:gs>
            <a:gs pos="100000">
              <a:srgbClr val="A7EA52">
                <a:hueOff val="3083676"/>
                <a:satOff val="-16531"/>
                <a:lumOff val="-2223"/>
                <a:alphaOff val="0"/>
                <a:shade val="94000"/>
                <a:satMod val="135000"/>
              </a:srgbClr>
            </a:gs>
          </a:gsLst>
          <a:lin ang="16200000" scaled="0"/>
        </a:gradFill>
        <a:ln w="9525" cap="flat" cmpd="sng" algn="ctr">
          <a:solidFill>
            <a:srgbClr val="A7EA52">
              <a:hueOff val="3083676"/>
              <a:satOff val="-16531"/>
              <a:lumOff val="-2223"/>
              <a:alphaOff val="0"/>
            </a:srgbClr>
          </a:solidFill>
          <a:prstDash val="solid"/>
        </a:ln>
        <a:effectLst>
          <a:outerShdw blurRad="40000" dist="23000" dir="5400000" rotWithShape="0">
            <a:srgbClr val="000000">
              <a:alpha val="35000"/>
            </a:srgbClr>
          </a:outerShdw>
        </a:effectLst>
      </dgm:spPr>
      <dgm:t>
        <a:bodyPr/>
        <a:lstStyle/>
        <a:p>
          <a:r>
            <a:rPr lang="zh-CN" altLang="en-US" b="1" dirty="0" smtClean="0">
              <a:solidFill>
                <a:sysClr val="window" lastClr="FFFFFF"/>
              </a:solidFill>
              <a:latin typeface="微软雅黑"/>
              <a:ea typeface="微软雅黑"/>
              <a:cs typeface="微软雅黑"/>
              <a:sym typeface="Wingdings" pitchFamily="2" charset="2"/>
            </a:rPr>
            <a:t>创建租户子网</a:t>
          </a:r>
          <a:endParaRPr lang="zh-CN" altLang="en-US" dirty="0">
            <a:solidFill>
              <a:sysClr val="window" lastClr="FFFFFF"/>
            </a:solidFill>
            <a:latin typeface="Calibri"/>
            <a:ea typeface="宋体"/>
            <a:cs typeface="+mn-cs"/>
          </a:endParaRPr>
        </a:p>
      </dgm:t>
    </dgm:pt>
    <dgm:pt modelId="{2BD7A795-5F5D-0C4D-A852-5AA0AEFCCF42}" type="parTrans" cxnId="{AFED5830-D790-7441-9121-0CD5D14F2F4E}">
      <dgm:prSet/>
      <dgm:spPr/>
      <dgm:t>
        <a:bodyPr/>
        <a:lstStyle/>
        <a:p>
          <a:endParaRPr lang="zh-CN" altLang="en-US"/>
        </a:p>
      </dgm:t>
    </dgm:pt>
    <dgm:pt modelId="{12A9A7B4-E3EA-C24A-8DB3-E38EB06D70F2}" type="sibTrans" cxnId="{AFED5830-D790-7441-9121-0CD5D14F2F4E}">
      <dgm:prSet/>
      <dgm:spPr/>
      <dgm:t>
        <a:bodyPr/>
        <a:lstStyle/>
        <a:p>
          <a:endParaRPr lang="zh-CN" altLang="en-US"/>
        </a:p>
      </dgm:t>
    </dgm:pt>
    <dgm:pt modelId="{FAD599E8-62DB-D445-A724-4D5FAAE0E533}">
      <dgm:prSet phldrT="[文本]"/>
      <dgm:spPr>
        <a:xfrm rot="5400000">
          <a:off x="2313961" y="433174"/>
          <a:ext cx="732743" cy="3782449"/>
        </a:xfrm>
        <a:prstGeom prst="round2SameRect">
          <a:avLst/>
        </a:prstGeom>
        <a:solidFill>
          <a:sysClr val="window" lastClr="FFFFFF">
            <a:alpha val="90000"/>
            <a:hueOff val="0"/>
            <a:satOff val="0"/>
            <a:lumOff val="0"/>
            <a:alphaOff val="0"/>
          </a:sysClr>
        </a:solidFill>
        <a:ln w="9525" cap="flat" cmpd="sng" algn="ctr">
          <a:solidFill>
            <a:srgbClr val="A7EA52">
              <a:hueOff val="3083676"/>
              <a:satOff val="-16531"/>
              <a:lumOff val="-2223"/>
              <a:alphaOff val="0"/>
            </a:srgbClr>
          </a:solidFill>
          <a:prstDash val="solid"/>
        </a:ln>
        <a:effectLst/>
      </dgm:spPr>
      <dgm:t>
        <a:bodyPr/>
        <a:lstStyle/>
        <a:p>
          <a:r>
            <a:rPr lang="zh-CN" altLang="en-US" dirty="0" smtClean="0">
              <a:solidFill>
                <a:sysClr val="windowText" lastClr="000000">
                  <a:hueOff val="0"/>
                  <a:satOff val="0"/>
                  <a:lumOff val="0"/>
                  <a:alphaOff val="0"/>
                </a:sysClr>
              </a:solidFill>
              <a:latin typeface="微软雅黑"/>
              <a:ea typeface="微软雅黑"/>
              <a:cs typeface="微软雅黑"/>
            </a:rPr>
            <a:t>云平台调用</a:t>
          </a:r>
          <a:r>
            <a:rPr lang="en-US" altLang="zh-CN" dirty="0" smtClean="0">
              <a:solidFill>
                <a:sysClr val="windowText" lastClr="000000">
                  <a:hueOff val="0"/>
                  <a:satOff val="0"/>
                  <a:lumOff val="0"/>
                  <a:alphaOff val="0"/>
                </a:sysClr>
              </a:solidFill>
              <a:latin typeface="微软雅黑"/>
              <a:ea typeface="微软雅黑"/>
              <a:cs typeface="微软雅黑"/>
            </a:rPr>
            <a:t>REST </a:t>
          </a:r>
          <a:r>
            <a:rPr lang="en-US" altLang="zh-CN" dirty="0" err="1" smtClean="0">
              <a:solidFill>
                <a:sysClr val="windowText" lastClr="000000">
                  <a:hueOff val="0"/>
                  <a:satOff val="0"/>
                  <a:lumOff val="0"/>
                  <a:alphaOff val="0"/>
                </a:sysClr>
              </a:solidFill>
              <a:latin typeface="微软雅黑"/>
              <a:ea typeface="微软雅黑"/>
              <a:cs typeface="微软雅黑"/>
            </a:rPr>
            <a:t>api</a:t>
          </a:r>
          <a:r>
            <a:rPr lang="zh-CN" altLang="en-US" dirty="0" smtClean="0">
              <a:solidFill>
                <a:sysClr val="windowText" lastClr="000000">
                  <a:hueOff val="0"/>
                  <a:satOff val="0"/>
                  <a:lumOff val="0"/>
                  <a:alphaOff val="0"/>
                </a:sysClr>
              </a:solidFill>
              <a:latin typeface="微软雅黑"/>
              <a:ea typeface="微软雅黑"/>
              <a:cs typeface="微软雅黑"/>
            </a:rPr>
            <a:t>添加租户子网</a:t>
          </a:r>
          <a:endParaRPr lang="zh-CN" altLang="en-US" dirty="0">
            <a:solidFill>
              <a:sysClr val="windowText" lastClr="000000">
                <a:hueOff val="0"/>
                <a:satOff val="0"/>
                <a:lumOff val="0"/>
                <a:alphaOff val="0"/>
              </a:sysClr>
            </a:solidFill>
            <a:latin typeface="Calibri"/>
            <a:ea typeface="宋体"/>
            <a:cs typeface="+mn-cs"/>
          </a:endParaRPr>
        </a:p>
      </dgm:t>
    </dgm:pt>
    <dgm:pt modelId="{10A5D548-212B-ED43-A754-6874A19AF334}" type="parTrans" cxnId="{EF3F01A2-6CD6-2541-A4FE-3E6AA6BC8F47}">
      <dgm:prSet/>
      <dgm:spPr/>
      <dgm:t>
        <a:bodyPr/>
        <a:lstStyle/>
        <a:p>
          <a:endParaRPr lang="zh-CN" altLang="en-US"/>
        </a:p>
      </dgm:t>
    </dgm:pt>
    <dgm:pt modelId="{32BA8410-1684-D84C-8CFB-41552B3EB480}" type="sibTrans" cxnId="{EF3F01A2-6CD6-2541-A4FE-3E6AA6BC8F47}">
      <dgm:prSet/>
      <dgm:spPr/>
      <dgm:t>
        <a:bodyPr/>
        <a:lstStyle/>
        <a:p>
          <a:endParaRPr lang="zh-CN" altLang="en-US"/>
        </a:p>
      </dgm:t>
    </dgm:pt>
    <dgm:pt modelId="{36060A4B-02FC-3A4E-BF81-142D77E244CC}">
      <dgm:prSet phldrT="[文本]"/>
      <dgm:spPr>
        <a:xfrm rot="5400000">
          <a:off x="-169094" y="3105851"/>
          <a:ext cx="1127297" cy="789108"/>
        </a:xfrm>
        <a:prstGeom prst="chevron">
          <a:avLst/>
        </a:prstGeom>
        <a:gradFill rotWithShape="0">
          <a:gsLst>
            <a:gs pos="0">
              <a:srgbClr val="A7EA52">
                <a:hueOff val="4625514"/>
                <a:satOff val="-24796"/>
                <a:lumOff val="-3334"/>
                <a:alphaOff val="0"/>
                <a:shade val="51000"/>
                <a:satMod val="130000"/>
              </a:srgbClr>
            </a:gs>
            <a:gs pos="80000">
              <a:srgbClr val="A7EA52">
                <a:hueOff val="4625514"/>
                <a:satOff val="-24796"/>
                <a:lumOff val="-3334"/>
                <a:alphaOff val="0"/>
                <a:shade val="93000"/>
                <a:satMod val="130000"/>
              </a:srgbClr>
            </a:gs>
            <a:gs pos="100000">
              <a:srgbClr val="A7EA52">
                <a:hueOff val="4625514"/>
                <a:satOff val="-24796"/>
                <a:lumOff val="-3334"/>
                <a:alphaOff val="0"/>
                <a:shade val="94000"/>
                <a:satMod val="135000"/>
              </a:srgbClr>
            </a:gs>
          </a:gsLst>
          <a:lin ang="16200000" scaled="0"/>
        </a:gradFill>
        <a:ln w="9525" cap="flat" cmpd="sng" algn="ctr">
          <a:solidFill>
            <a:srgbClr val="A7EA52">
              <a:hueOff val="4625514"/>
              <a:satOff val="-24796"/>
              <a:lumOff val="-3334"/>
              <a:alphaOff val="0"/>
            </a:srgbClr>
          </a:solidFill>
          <a:prstDash val="solid"/>
        </a:ln>
        <a:effectLst>
          <a:outerShdw blurRad="40000" dist="23000" dir="5400000" rotWithShape="0">
            <a:srgbClr val="000000">
              <a:alpha val="35000"/>
            </a:srgbClr>
          </a:outerShdw>
        </a:effectLst>
      </dgm:spPr>
      <dgm:t>
        <a:bodyPr/>
        <a:lstStyle/>
        <a:p>
          <a:r>
            <a:rPr lang="zh-CN" altLang="en-US" b="1" dirty="0" smtClean="0">
              <a:solidFill>
                <a:sysClr val="window" lastClr="FFFFFF"/>
              </a:solidFill>
              <a:latin typeface="微软雅黑"/>
              <a:ea typeface="微软雅黑"/>
              <a:cs typeface="微软雅黑"/>
              <a:sym typeface="Wingdings" pitchFamily="2" charset="2"/>
            </a:rPr>
            <a:t>创建租户路由</a:t>
          </a:r>
          <a:endParaRPr lang="zh-CN" altLang="en-US" dirty="0">
            <a:solidFill>
              <a:sysClr val="window" lastClr="FFFFFF"/>
            </a:solidFill>
            <a:latin typeface="Calibri"/>
            <a:ea typeface="宋体"/>
            <a:cs typeface="+mn-cs"/>
          </a:endParaRPr>
        </a:p>
      </dgm:t>
    </dgm:pt>
    <dgm:pt modelId="{678F3A19-E3E6-DC46-8830-ADDCCAAE26A9}" type="parTrans" cxnId="{16CDD111-48DD-8E4E-8C9E-CB2A5191CE7C}">
      <dgm:prSet/>
      <dgm:spPr/>
      <dgm:t>
        <a:bodyPr/>
        <a:lstStyle/>
        <a:p>
          <a:endParaRPr lang="zh-CN" altLang="en-US"/>
        </a:p>
      </dgm:t>
    </dgm:pt>
    <dgm:pt modelId="{E80489D3-5778-6A43-AE1D-A1F4B76613BB}" type="sibTrans" cxnId="{16CDD111-48DD-8E4E-8C9E-CB2A5191CE7C}">
      <dgm:prSet/>
      <dgm:spPr/>
      <dgm:t>
        <a:bodyPr/>
        <a:lstStyle/>
        <a:p>
          <a:endParaRPr lang="zh-CN" altLang="en-US"/>
        </a:p>
      </dgm:t>
    </dgm:pt>
    <dgm:pt modelId="{21C43F39-5E83-6D49-B0D4-2550CDEA6766}">
      <dgm:prSet/>
      <dgm:spPr>
        <a:xfrm rot="5400000">
          <a:off x="2313961" y="-1524285"/>
          <a:ext cx="732743" cy="3782449"/>
        </a:xfrm>
        <a:prstGeom prst="round2SameRect">
          <a:avLst/>
        </a:prstGeom>
        <a:solidFill>
          <a:sysClr val="window" lastClr="FFFFFF">
            <a:alpha val="90000"/>
            <a:hueOff val="0"/>
            <a:satOff val="0"/>
            <a:lumOff val="0"/>
            <a:alphaOff val="0"/>
          </a:sysClr>
        </a:solidFill>
        <a:ln w="9525" cap="flat" cmpd="sng" algn="ctr">
          <a:solidFill>
            <a:srgbClr val="A7EA52">
              <a:hueOff val="0"/>
              <a:satOff val="0"/>
              <a:lumOff val="0"/>
              <a:alphaOff val="0"/>
            </a:srgbClr>
          </a:solidFill>
          <a:prstDash val="solid"/>
        </a:ln>
        <a:effectLst/>
      </dgm:spPr>
      <dgm:t>
        <a:bodyPr/>
        <a:lstStyle/>
        <a:p>
          <a:r>
            <a:rPr lang="en-US" altLang="zh-CN" dirty="0" smtClean="0">
              <a:solidFill>
                <a:sysClr val="windowText" lastClr="000000">
                  <a:hueOff val="0"/>
                  <a:satOff val="0"/>
                  <a:lumOff val="0"/>
                  <a:alphaOff val="0"/>
                </a:sysClr>
              </a:solidFill>
              <a:latin typeface="微软雅黑"/>
              <a:ea typeface="微软雅黑"/>
              <a:cs typeface="微软雅黑"/>
              <a:sym typeface="Wingdings" pitchFamily="2" charset="2"/>
            </a:rPr>
            <a:t>SDN</a:t>
          </a:r>
          <a:r>
            <a:rPr lang="zh-CN" altLang="en-US" dirty="0" smtClean="0">
              <a:solidFill>
                <a:sysClr val="windowText" lastClr="000000">
                  <a:hueOff val="0"/>
                  <a:satOff val="0"/>
                  <a:lumOff val="0"/>
                  <a:alphaOff val="0"/>
                </a:sysClr>
              </a:solidFill>
              <a:latin typeface="微软雅黑"/>
              <a:ea typeface="微软雅黑"/>
              <a:cs typeface="微软雅黑"/>
              <a:sym typeface="Wingdings" pitchFamily="2" charset="2"/>
            </a:rPr>
            <a:t>控制器下发配置，控制设备两两创建</a:t>
          </a:r>
          <a:r>
            <a:rPr lang="en-US" altLang="zh-CN" dirty="0" smtClean="0">
              <a:solidFill>
                <a:sysClr val="windowText" lastClr="000000">
                  <a:hueOff val="0"/>
                  <a:satOff val="0"/>
                  <a:lumOff val="0"/>
                  <a:alphaOff val="0"/>
                </a:sysClr>
              </a:solidFill>
              <a:latin typeface="微软雅黑"/>
              <a:ea typeface="微软雅黑"/>
              <a:cs typeface="微软雅黑"/>
              <a:sym typeface="Wingdings" pitchFamily="2" charset="2"/>
            </a:rPr>
            <a:t>Overlay</a:t>
          </a:r>
          <a:r>
            <a:rPr lang="zh-CN" altLang="en-US" dirty="0" smtClean="0">
              <a:solidFill>
                <a:sysClr val="windowText" lastClr="000000">
                  <a:hueOff val="0"/>
                  <a:satOff val="0"/>
                  <a:lumOff val="0"/>
                  <a:alphaOff val="0"/>
                </a:sysClr>
              </a:solidFill>
              <a:latin typeface="微软雅黑"/>
              <a:ea typeface="微软雅黑"/>
              <a:cs typeface="微软雅黑"/>
              <a:sym typeface="Wingdings" pitchFamily="2" charset="2"/>
            </a:rPr>
            <a:t>隧道</a:t>
          </a:r>
          <a:endParaRPr lang="en-US" altLang="zh-CN" dirty="0" smtClean="0">
            <a:solidFill>
              <a:sysClr val="windowText" lastClr="000000">
                <a:hueOff val="0"/>
                <a:satOff val="0"/>
                <a:lumOff val="0"/>
                <a:alphaOff val="0"/>
              </a:sysClr>
            </a:solidFill>
            <a:latin typeface="微软雅黑"/>
            <a:ea typeface="微软雅黑"/>
            <a:cs typeface="微软雅黑"/>
            <a:sym typeface="Wingdings" pitchFamily="2" charset="2"/>
          </a:endParaRPr>
        </a:p>
      </dgm:t>
    </dgm:pt>
    <dgm:pt modelId="{5AB1B30B-E9A1-4F48-A498-223139AC8AB8}" type="parTrans" cxnId="{F7173487-FA69-7748-94B8-E6FA929DB00D}">
      <dgm:prSet/>
      <dgm:spPr/>
      <dgm:t>
        <a:bodyPr/>
        <a:lstStyle/>
        <a:p>
          <a:endParaRPr lang="zh-CN" altLang="en-US"/>
        </a:p>
      </dgm:t>
    </dgm:pt>
    <dgm:pt modelId="{FAF86033-9735-EB48-8574-65BB3830B083}" type="sibTrans" cxnId="{F7173487-FA69-7748-94B8-E6FA929DB00D}">
      <dgm:prSet/>
      <dgm:spPr/>
      <dgm:t>
        <a:bodyPr/>
        <a:lstStyle/>
        <a:p>
          <a:endParaRPr lang="zh-CN" altLang="en-US"/>
        </a:p>
      </dgm:t>
    </dgm:pt>
    <dgm:pt modelId="{B184914B-E353-0245-AE8A-30B8FF3CFA47}">
      <dgm:prSet/>
      <dgm:spPr>
        <a:xfrm rot="5400000">
          <a:off x="2313961" y="-545555"/>
          <a:ext cx="732743" cy="3782449"/>
        </a:xfrm>
        <a:prstGeom prst="round2SameRect">
          <a:avLst/>
        </a:prstGeom>
        <a:solidFill>
          <a:sysClr val="window" lastClr="FFFFFF">
            <a:alpha val="90000"/>
            <a:hueOff val="0"/>
            <a:satOff val="0"/>
            <a:lumOff val="0"/>
            <a:alphaOff val="0"/>
          </a:sysClr>
        </a:solidFill>
        <a:ln w="9525" cap="flat" cmpd="sng" algn="ctr">
          <a:solidFill>
            <a:srgbClr val="A7EA52">
              <a:hueOff val="1541838"/>
              <a:satOff val="-8265"/>
              <a:lumOff val="-1111"/>
              <a:alphaOff val="0"/>
            </a:srgbClr>
          </a:solidFill>
          <a:prstDash val="solid"/>
        </a:ln>
        <a:effectLst/>
      </dgm:spPr>
      <dgm:t>
        <a:bodyPr/>
        <a:lstStyle/>
        <a:p>
          <a:r>
            <a:rPr lang="zh-CN" altLang="en-US" smtClean="0">
              <a:solidFill>
                <a:sysClr val="windowText" lastClr="000000">
                  <a:hueOff val="0"/>
                  <a:satOff val="0"/>
                  <a:lumOff val="0"/>
                  <a:alphaOff val="0"/>
                </a:sysClr>
              </a:solidFill>
              <a:latin typeface="微软雅黑"/>
              <a:ea typeface="微软雅黑"/>
              <a:cs typeface="微软雅黑"/>
            </a:rPr>
            <a:t>云平台调用</a:t>
          </a:r>
          <a:r>
            <a:rPr lang="en-US" altLang="zh-CN" smtClean="0">
              <a:solidFill>
                <a:sysClr val="windowText" lastClr="000000">
                  <a:hueOff val="0"/>
                  <a:satOff val="0"/>
                  <a:lumOff val="0"/>
                  <a:alphaOff val="0"/>
                </a:sysClr>
              </a:solidFill>
              <a:latin typeface="微软雅黑"/>
              <a:ea typeface="微软雅黑"/>
              <a:cs typeface="微软雅黑"/>
            </a:rPr>
            <a:t>REST api</a:t>
          </a:r>
          <a:r>
            <a:rPr lang="zh-CN" altLang="en-US" smtClean="0">
              <a:solidFill>
                <a:sysClr val="windowText" lastClr="000000">
                  <a:hueOff val="0"/>
                  <a:satOff val="0"/>
                  <a:lumOff val="0"/>
                  <a:alphaOff val="0"/>
                </a:sysClr>
              </a:solidFill>
              <a:latin typeface="微软雅黑"/>
              <a:ea typeface="微软雅黑"/>
              <a:cs typeface="微软雅黑"/>
            </a:rPr>
            <a:t>创建租户本地</a:t>
          </a:r>
          <a:r>
            <a:rPr lang="en-US" altLang="zh-CN" smtClean="0">
              <a:solidFill>
                <a:sysClr val="windowText" lastClr="000000">
                  <a:hueOff val="0"/>
                  <a:satOff val="0"/>
                  <a:lumOff val="0"/>
                  <a:alphaOff val="0"/>
                </a:sysClr>
              </a:solidFill>
              <a:latin typeface="微软雅黑"/>
              <a:ea typeface="微软雅黑"/>
              <a:cs typeface="微软雅黑"/>
            </a:rPr>
            <a:t>VLAN</a:t>
          </a:r>
          <a:r>
            <a:rPr lang="zh-CN" altLang="en-US" smtClean="0">
              <a:solidFill>
                <a:sysClr val="windowText" lastClr="000000">
                  <a:hueOff val="0"/>
                  <a:satOff val="0"/>
                  <a:lumOff val="0"/>
                  <a:alphaOff val="0"/>
                </a:sysClr>
              </a:solidFill>
              <a:latin typeface="微软雅黑"/>
              <a:ea typeface="微软雅黑"/>
              <a:cs typeface="微软雅黑"/>
            </a:rPr>
            <a:t>和</a:t>
          </a:r>
          <a:r>
            <a:rPr lang="en-US" altLang="zh-CN" smtClean="0">
              <a:solidFill>
                <a:sysClr val="windowText" lastClr="000000">
                  <a:hueOff val="0"/>
                  <a:satOff val="0"/>
                  <a:lumOff val="0"/>
                  <a:alphaOff val="0"/>
                </a:sysClr>
              </a:solidFill>
              <a:latin typeface="微软雅黑"/>
              <a:ea typeface="微软雅黑"/>
              <a:cs typeface="微软雅黑"/>
            </a:rPr>
            <a:t>VNI</a:t>
          </a:r>
          <a:r>
            <a:rPr lang="zh-CN" altLang="en-US" smtClean="0">
              <a:solidFill>
                <a:sysClr val="windowText" lastClr="000000">
                  <a:hueOff val="0"/>
                  <a:satOff val="0"/>
                  <a:lumOff val="0"/>
                  <a:alphaOff val="0"/>
                </a:sysClr>
              </a:solidFill>
              <a:latin typeface="微软雅黑"/>
              <a:ea typeface="微软雅黑"/>
              <a:cs typeface="微软雅黑"/>
            </a:rPr>
            <a:t>的映射</a:t>
          </a:r>
          <a:endParaRPr lang="en-US" altLang="zh-CN" dirty="0" smtClean="0">
            <a:solidFill>
              <a:sysClr val="windowText" lastClr="000000">
                <a:hueOff val="0"/>
                <a:satOff val="0"/>
                <a:lumOff val="0"/>
                <a:alphaOff val="0"/>
              </a:sysClr>
            </a:solidFill>
            <a:latin typeface="微软雅黑"/>
            <a:ea typeface="微软雅黑"/>
            <a:cs typeface="微软雅黑"/>
          </a:endParaRPr>
        </a:p>
      </dgm:t>
    </dgm:pt>
    <dgm:pt modelId="{395F3DC6-DAB9-D04F-AF45-9628275E08C3}" type="parTrans" cxnId="{E18ECED9-7106-1849-96C5-4C6E3A12B7B1}">
      <dgm:prSet/>
      <dgm:spPr/>
      <dgm:t>
        <a:bodyPr/>
        <a:lstStyle/>
        <a:p>
          <a:endParaRPr lang="zh-CN" altLang="en-US"/>
        </a:p>
      </dgm:t>
    </dgm:pt>
    <dgm:pt modelId="{D62739C5-7E44-504E-8B20-874385859E13}" type="sibTrans" cxnId="{E18ECED9-7106-1849-96C5-4C6E3A12B7B1}">
      <dgm:prSet/>
      <dgm:spPr/>
      <dgm:t>
        <a:bodyPr/>
        <a:lstStyle/>
        <a:p>
          <a:endParaRPr lang="zh-CN" altLang="en-US"/>
        </a:p>
      </dgm:t>
    </dgm:pt>
    <dgm:pt modelId="{E8A1AB39-C7A5-324E-A6E0-54F6CC1881A8}">
      <dgm:prSet/>
      <dgm:spPr>
        <a:xfrm rot="5400000">
          <a:off x="2313961" y="-545555"/>
          <a:ext cx="732743" cy="3782449"/>
        </a:xfrm>
        <a:prstGeom prst="round2SameRect">
          <a:avLst/>
        </a:prstGeom>
        <a:solidFill>
          <a:sysClr val="window" lastClr="FFFFFF">
            <a:alpha val="90000"/>
            <a:hueOff val="0"/>
            <a:satOff val="0"/>
            <a:lumOff val="0"/>
            <a:alphaOff val="0"/>
          </a:sysClr>
        </a:solidFill>
        <a:ln w="9525" cap="flat" cmpd="sng" algn="ctr">
          <a:solidFill>
            <a:srgbClr val="A7EA52">
              <a:hueOff val="1541838"/>
              <a:satOff val="-8265"/>
              <a:lumOff val="-1111"/>
              <a:alphaOff val="0"/>
            </a:srgbClr>
          </a:solidFill>
          <a:prstDash val="solid"/>
        </a:ln>
        <a:effectLst/>
      </dgm:spPr>
      <dgm:t>
        <a:bodyPr/>
        <a:lstStyle/>
        <a:p>
          <a:r>
            <a:rPr lang="en-US" altLang="zh-CN" dirty="0" smtClean="0">
              <a:solidFill>
                <a:sysClr val="windowText" lastClr="000000">
                  <a:hueOff val="0"/>
                  <a:satOff val="0"/>
                  <a:lumOff val="0"/>
                  <a:alphaOff val="0"/>
                </a:sysClr>
              </a:solidFill>
              <a:latin typeface="微软雅黑"/>
              <a:ea typeface="微软雅黑"/>
              <a:cs typeface="微软雅黑"/>
            </a:rPr>
            <a:t>SDN</a:t>
          </a:r>
          <a:r>
            <a:rPr lang="zh-CN" altLang="en-US" dirty="0" smtClean="0">
              <a:solidFill>
                <a:sysClr val="windowText" lastClr="000000">
                  <a:hueOff val="0"/>
                  <a:satOff val="0"/>
                  <a:lumOff val="0"/>
                  <a:alphaOff val="0"/>
                </a:sysClr>
              </a:solidFill>
              <a:latin typeface="微软雅黑"/>
              <a:ea typeface="微软雅黑"/>
              <a:cs typeface="微软雅黑"/>
            </a:rPr>
            <a:t>控制器下发配置，控制</a:t>
          </a:r>
          <a:r>
            <a:rPr lang="en-US" altLang="zh-CN" dirty="0" smtClean="0">
              <a:solidFill>
                <a:sysClr val="windowText" lastClr="000000">
                  <a:hueOff val="0"/>
                  <a:satOff val="0"/>
                  <a:lumOff val="0"/>
                  <a:alphaOff val="0"/>
                </a:sysClr>
              </a:solidFill>
              <a:latin typeface="微软雅黑"/>
              <a:ea typeface="微软雅黑"/>
              <a:cs typeface="微软雅黑"/>
            </a:rPr>
            <a:t>VTEP</a:t>
          </a:r>
          <a:r>
            <a:rPr lang="zh-CN" altLang="en-US" dirty="0" smtClean="0">
              <a:solidFill>
                <a:sysClr val="windowText" lastClr="000000">
                  <a:hueOff val="0"/>
                  <a:satOff val="0"/>
                  <a:lumOff val="0"/>
                  <a:alphaOff val="0"/>
                </a:sysClr>
              </a:solidFill>
              <a:latin typeface="微软雅黑"/>
              <a:ea typeface="微软雅黑"/>
              <a:cs typeface="微软雅黑"/>
            </a:rPr>
            <a:t>映射</a:t>
          </a:r>
          <a:r>
            <a:rPr lang="en-US" altLang="zh-CN" dirty="0" smtClean="0">
              <a:solidFill>
                <a:sysClr val="windowText" lastClr="000000">
                  <a:hueOff val="0"/>
                  <a:satOff val="0"/>
                  <a:lumOff val="0"/>
                  <a:alphaOff val="0"/>
                </a:sysClr>
              </a:solidFill>
              <a:latin typeface="微软雅黑"/>
              <a:ea typeface="微软雅黑"/>
              <a:cs typeface="微软雅黑"/>
            </a:rPr>
            <a:t>VNI</a:t>
          </a:r>
          <a:r>
            <a:rPr lang="zh-CN" altLang="en-US" dirty="0" smtClean="0">
              <a:solidFill>
                <a:sysClr val="windowText" lastClr="000000">
                  <a:hueOff val="0"/>
                  <a:satOff val="0"/>
                  <a:lumOff val="0"/>
                  <a:alphaOff val="0"/>
                </a:sysClr>
              </a:solidFill>
              <a:latin typeface="微软雅黑"/>
              <a:ea typeface="微软雅黑"/>
              <a:cs typeface="微软雅黑"/>
            </a:rPr>
            <a:t>到</a:t>
          </a:r>
          <a:r>
            <a:rPr lang="en-US" altLang="zh-CN" dirty="0" smtClean="0">
              <a:solidFill>
                <a:sysClr val="windowText" lastClr="000000">
                  <a:hueOff val="0"/>
                  <a:satOff val="0"/>
                  <a:lumOff val="0"/>
                  <a:alphaOff val="0"/>
                </a:sysClr>
              </a:solidFill>
              <a:latin typeface="微软雅黑"/>
              <a:ea typeface="微软雅黑"/>
              <a:cs typeface="微软雅黑"/>
            </a:rPr>
            <a:t>Overlay</a:t>
          </a:r>
          <a:r>
            <a:rPr lang="zh-CN" altLang="en-US" dirty="0" smtClean="0">
              <a:solidFill>
                <a:sysClr val="windowText" lastClr="000000">
                  <a:hueOff val="0"/>
                  <a:satOff val="0"/>
                  <a:lumOff val="0"/>
                  <a:alphaOff val="0"/>
                </a:sysClr>
              </a:solidFill>
              <a:latin typeface="微软雅黑"/>
              <a:ea typeface="微软雅黑"/>
              <a:cs typeface="微软雅黑"/>
            </a:rPr>
            <a:t>隧道、</a:t>
          </a:r>
          <a:r>
            <a:rPr lang="en-US" altLang="zh-CN" dirty="0" smtClean="0">
              <a:solidFill>
                <a:sysClr val="windowText" lastClr="000000">
                  <a:hueOff val="0"/>
                  <a:satOff val="0"/>
                  <a:lumOff val="0"/>
                  <a:alphaOff val="0"/>
                </a:sysClr>
              </a:solidFill>
              <a:latin typeface="微软雅黑"/>
              <a:ea typeface="微软雅黑"/>
              <a:cs typeface="微软雅黑"/>
            </a:rPr>
            <a:t>VLAN</a:t>
          </a:r>
          <a:r>
            <a:rPr lang="zh-CN" altLang="en-US" dirty="0" smtClean="0">
              <a:solidFill>
                <a:sysClr val="windowText" lastClr="000000">
                  <a:hueOff val="0"/>
                  <a:satOff val="0"/>
                  <a:lumOff val="0"/>
                  <a:alphaOff val="0"/>
                </a:sysClr>
              </a:solidFill>
              <a:latin typeface="微软雅黑"/>
              <a:ea typeface="微软雅黑"/>
              <a:cs typeface="微软雅黑"/>
            </a:rPr>
            <a:t>映射到</a:t>
          </a:r>
          <a:r>
            <a:rPr lang="en-US" altLang="zh-CN" dirty="0" smtClean="0">
              <a:solidFill>
                <a:sysClr val="windowText" lastClr="000000">
                  <a:hueOff val="0"/>
                  <a:satOff val="0"/>
                  <a:lumOff val="0"/>
                  <a:alphaOff val="0"/>
                </a:sysClr>
              </a:solidFill>
              <a:latin typeface="微软雅黑"/>
              <a:ea typeface="微软雅黑"/>
              <a:cs typeface="微软雅黑"/>
            </a:rPr>
            <a:t>VNI</a:t>
          </a:r>
          <a:endParaRPr lang="en-US" altLang="zh-CN" dirty="0">
            <a:solidFill>
              <a:sysClr val="windowText" lastClr="000000">
                <a:hueOff val="0"/>
                <a:satOff val="0"/>
                <a:lumOff val="0"/>
                <a:alphaOff val="0"/>
              </a:sysClr>
            </a:solidFill>
            <a:latin typeface="微软雅黑"/>
            <a:ea typeface="微软雅黑"/>
            <a:cs typeface="微软雅黑"/>
          </a:endParaRPr>
        </a:p>
      </dgm:t>
    </dgm:pt>
    <dgm:pt modelId="{EF0C1A54-0F26-514D-94BD-8C883B5521E1}" type="parTrans" cxnId="{E121EA8C-AFF1-0E4A-858E-FA03D56A1D90}">
      <dgm:prSet/>
      <dgm:spPr/>
      <dgm:t>
        <a:bodyPr/>
        <a:lstStyle/>
        <a:p>
          <a:endParaRPr lang="zh-CN" altLang="en-US"/>
        </a:p>
      </dgm:t>
    </dgm:pt>
    <dgm:pt modelId="{4A23B802-9BAC-244B-AF1D-D9309E6504E3}" type="sibTrans" cxnId="{E121EA8C-AFF1-0E4A-858E-FA03D56A1D90}">
      <dgm:prSet/>
      <dgm:spPr/>
      <dgm:t>
        <a:bodyPr/>
        <a:lstStyle/>
        <a:p>
          <a:endParaRPr lang="zh-CN" altLang="en-US"/>
        </a:p>
      </dgm:t>
    </dgm:pt>
    <dgm:pt modelId="{B5A5D32D-7C28-F749-BC03-A4DB3F038A89}">
      <dgm:prSet/>
      <dgm:spPr>
        <a:xfrm rot="5400000">
          <a:off x="2313961" y="433174"/>
          <a:ext cx="732743" cy="3782449"/>
        </a:xfrm>
        <a:prstGeom prst="round2SameRect">
          <a:avLst/>
        </a:prstGeom>
        <a:solidFill>
          <a:sysClr val="window" lastClr="FFFFFF">
            <a:alpha val="90000"/>
            <a:hueOff val="0"/>
            <a:satOff val="0"/>
            <a:lumOff val="0"/>
            <a:alphaOff val="0"/>
          </a:sysClr>
        </a:solidFill>
        <a:ln w="9525" cap="flat" cmpd="sng" algn="ctr">
          <a:solidFill>
            <a:srgbClr val="A7EA52">
              <a:hueOff val="3083676"/>
              <a:satOff val="-16531"/>
              <a:lumOff val="-2223"/>
              <a:alphaOff val="0"/>
            </a:srgbClr>
          </a:solidFill>
          <a:prstDash val="solid"/>
        </a:ln>
        <a:effectLst/>
      </dgm:spPr>
      <dgm:t>
        <a:bodyPr/>
        <a:lstStyle/>
        <a:p>
          <a:r>
            <a:rPr lang="en-US" altLang="zh-CN" dirty="0" smtClean="0">
              <a:solidFill>
                <a:sysClr val="windowText" lastClr="000000">
                  <a:hueOff val="0"/>
                  <a:satOff val="0"/>
                  <a:lumOff val="0"/>
                  <a:alphaOff val="0"/>
                </a:sysClr>
              </a:solidFill>
              <a:latin typeface="微软雅黑"/>
              <a:ea typeface="微软雅黑"/>
              <a:cs typeface="微软雅黑"/>
            </a:rPr>
            <a:t>SDN</a:t>
          </a:r>
          <a:r>
            <a:rPr lang="zh-CN" altLang="en-US" dirty="0" smtClean="0">
              <a:solidFill>
                <a:sysClr val="windowText" lastClr="000000">
                  <a:hueOff val="0"/>
                  <a:satOff val="0"/>
                  <a:lumOff val="0"/>
                  <a:alphaOff val="0"/>
                </a:sysClr>
              </a:solidFill>
              <a:latin typeface="微软雅黑"/>
              <a:ea typeface="微软雅黑"/>
              <a:cs typeface="微软雅黑"/>
            </a:rPr>
            <a:t>控制器下发配置，在</a:t>
          </a:r>
          <a:r>
            <a:rPr lang="en-US" altLang="zh-CN" dirty="0" smtClean="0">
              <a:solidFill>
                <a:sysClr val="windowText" lastClr="000000">
                  <a:hueOff val="0"/>
                  <a:satOff val="0"/>
                  <a:lumOff val="0"/>
                  <a:alphaOff val="0"/>
                </a:sysClr>
              </a:solidFill>
              <a:latin typeface="微软雅黑"/>
              <a:ea typeface="微软雅黑"/>
              <a:cs typeface="微软雅黑"/>
            </a:rPr>
            <a:t>L3</a:t>
          </a:r>
          <a:r>
            <a:rPr lang="zh-CN" altLang="en-US" dirty="0" smtClean="0">
              <a:solidFill>
                <a:sysClr val="windowText" lastClr="000000">
                  <a:hueOff val="0"/>
                  <a:satOff val="0"/>
                  <a:lumOff val="0"/>
                  <a:alphaOff val="0"/>
                </a:sysClr>
              </a:solidFill>
              <a:latin typeface="微软雅黑"/>
              <a:ea typeface="微软雅黑"/>
              <a:cs typeface="微软雅黑"/>
            </a:rPr>
            <a:t>网关创建租户网络接口、</a:t>
          </a:r>
          <a:r>
            <a:rPr lang="en-US" altLang="zh-CN" dirty="0" smtClean="0">
              <a:solidFill>
                <a:sysClr val="windowText" lastClr="000000">
                  <a:hueOff val="0"/>
                  <a:satOff val="0"/>
                  <a:lumOff val="0"/>
                  <a:alphaOff val="0"/>
                </a:sysClr>
              </a:solidFill>
              <a:latin typeface="微软雅黑"/>
              <a:ea typeface="微软雅黑"/>
              <a:cs typeface="微软雅黑"/>
            </a:rPr>
            <a:t>IP</a:t>
          </a:r>
        </a:p>
      </dgm:t>
    </dgm:pt>
    <dgm:pt modelId="{67E787B6-6F06-6041-AA7A-D3F20E2412C1}" type="parTrans" cxnId="{A9970B13-6DC9-0446-AFEE-1916CED92621}">
      <dgm:prSet/>
      <dgm:spPr/>
      <dgm:t>
        <a:bodyPr/>
        <a:lstStyle/>
        <a:p>
          <a:endParaRPr lang="zh-CN" altLang="en-US"/>
        </a:p>
      </dgm:t>
    </dgm:pt>
    <dgm:pt modelId="{188269CC-F821-A74D-B873-2C99CB28FED8}" type="sibTrans" cxnId="{A9970B13-6DC9-0446-AFEE-1916CED92621}">
      <dgm:prSet/>
      <dgm:spPr/>
      <dgm:t>
        <a:bodyPr/>
        <a:lstStyle/>
        <a:p>
          <a:endParaRPr lang="zh-CN" altLang="en-US"/>
        </a:p>
      </dgm:t>
    </dgm:pt>
    <dgm:pt modelId="{02127877-F164-E04C-9D7B-C97838DB36C0}">
      <dgm:prSet phldrT="[文本]"/>
      <dgm:spPr>
        <a:xfrm rot="5400000">
          <a:off x="2313961" y="1411904"/>
          <a:ext cx="732743" cy="3782449"/>
        </a:xfrm>
        <a:prstGeom prst="round2SameRect">
          <a:avLst/>
        </a:prstGeom>
        <a:solidFill>
          <a:sysClr val="window" lastClr="FFFFFF">
            <a:alpha val="90000"/>
            <a:hueOff val="0"/>
            <a:satOff val="0"/>
            <a:lumOff val="0"/>
            <a:alphaOff val="0"/>
          </a:sysClr>
        </a:solidFill>
        <a:ln w="9525" cap="flat" cmpd="sng" algn="ctr">
          <a:solidFill>
            <a:srgbClr val="A7EA52">
              <a:hueOff val="4625514"/>
              <a:satOff val="-24796"/>
              <a:lumOff val="-3334"/>
              <a:alphaOff val="0"/>
            </a:srgbClr>
          </a:solidFill>
          <a:prstDash val="solid"/>
        </a:ln>
        <a:effectLst/>
      </dgm:spPr>
      <dgm:t>
        <a:bodyPr/>
        <a:lstStyle/>
        <a:p>
          <a:r>
            <a:rPr lang="zh-CN" altLang="en-US" dirty="0" smtClean="0">
              <a:solidFill>
                <a:sysClr val="windowText" lastClr="000000">
                  <a:hueOff val="0"/>
                  <a:satOff val="0"/>
                  <a:lumOff val="0"/>
                  <a:alphaOff val="0"/>
                </a:sysClr>
              </a:solidFill>
              <a:latin typeface="微软雅黑"/>
              <a:ea typeface="微软雅黑"/>
              <a:cs typeface="微软雅黑"/>
            </a:rPr>
            <a:t>云平台调用</a:t>
          </a:r>
          <a:r>
            <a:rPr lang="en-US" altLang="zh-CN" dirty="0" smtClean="0">
              <a:solidFill>
                <a:sysClr val="windowText" lastClr="000000">
                  <a:hueOff val="0"/>
                  <a:satOff val="0"/>
                  <a:lumOff val="0"/>
                  <a:alphaOff val="0"/>
                </a:sysClr>
              </a:solidFill>
              <a:latin typeface="微软雅黑"/>
              <a:ea typeface="微软雅黑"/>
              <a:cs typeface="微软雅黑"/>
            </a:rPr>
            <a:t>REST </a:t>
          </a:r>
          <a:r>
            <a:rPr lang="en-US" altLang="zh-CN" dirty="0" err="1" smtClean="0">
              <a:solidFill>
                <a:sysClr val="windowText" lastClr="000000">
                  <a:hueOff val="0"/>
                  <a:satOff val="0"/>
                  <a:lumOff val="0"/>
                  <a:alphaOff val="0"/>
                </a:sysClr>
              </a:solidFill>
              <a:latin typeface="微软雅黑"/>
              <a:ea typeface="微软雅黑"/>
              <a:cs typeface="微软雅黑"/>
            </a:rPr>
            <a:t>api</a:t>
          </a:r>
          <a:r>
            <a:rPr lang="zh-CN" altLang="en-US" dirty="0" smtClean="0">
              <a:solidFill>
                <a:sysClr val="windowText" lastClr="000000">
                  <a:hueOff val="0"/>
                  <a:satOff val="0"/>
                  <a:lumOff val="0"/>
                  <a:alphaOff val="0"/>
                </a:sysClr>
              </a:solidFill>
              <a:latin typeface="微软雅黑"/>
              <a:ea typeface="微软雅黑"/>
              <a:cs typeface="微软雅黑"/>
            </a:rPr>
            <a:t>绑定租户子网</a:t>
          </a:r>
          <a:endParaRPr lang="zh-CN" altLang="en-US" dirty="0">
            <a:solidFill>
              <a:sysClr val="windowText" lastClr="000000">
                <a:hueOff val="0"/>
                <a:satOff val="0"/>
                <a:lumOff val="0"/>
                <a:alphaOff val="0"/>
              </a:sysClr>
            </a:solidFill>
            <a:latin typeface="Calibri"/>
            <a:ea typeface="宋体"/>
            <a:cs typeface="+mn-cs"/>
          </a:endParaRPr>
        </a:p>
      </dgm:t>
    </dgm:pt>
    <dgm:pt modelId="{DFD68ABD-E7F5-E64E-B948-4E176F32257B}" type="parTrans" cxnId="{9877B168-D666-1248-AB46-04422E511718}">
      <dgm:prSet/>
      <dgm:spPr/>
      <dgm:t>
        <a:bodyPr/>
        <a:lstStyle/>
        <a:p>
          <a:endParaRPr lang="zh-CN" altLang="en-US"/>
        </a:p>
      </dgm:t>
    </dgm:pt>
    <dgm:pt modelId="{65C234FE-0CD4-DC4F-98B7-6348748525C9}" type="sibTrans" cxnId="{9877B168-D666-1248-AB46-04422E511718}">
      <dgm:prSet/>
      <dgm:spPr/>
      <dgm:t>
        <a:bodyPr/>
        <a:lstStyle/>
        <a:p>
          <a:endParaRPr lang="zh-CN" altLang="en-US"/>
        </a:p>
      </dgm:t>
    </dgm:pt>
    <dgm:pt modelId="{5F120AED-51CA-1043-B83E-93FD242C840C}">
      <dgm:prSet/>
      <dgm:spPr>
        <a:xfrm rot="5400000">
          <a:off x="2313961" y="1411904"/>
          <a:ext cx="732743" cy="3782449"/>
        </a:xfrm>
        <a:prstGeom prst="round2SameRect">
          <a:avLst/>
        </a:prstGeom>
        <a:solidFill>
          <a:sysClr val="window" lastClr="FFFFFF">
            <a:alpha val="90000"/>
            <a:hueOff val="0"/>
            <a:satOff val="0"/>
            <a:lumOff val="0"/>
            <a:alphaOff val="0"/>
          </a:sysClr>
        </a:solidFill>
        <a:ln w="9525" cap="flat" cmpd="sng" algn="ctr">
          <a:solidFill>
            <a:srgbClr val="A7EA52">
              <a:hueOff val="4625514"/>
              <a:satOff val="-24796"/>
              <a:lumOff val="-3334"/>
              <a:alphaOff val="0"/>
            </a:srgbClr>
          </a:solidFill>
          <a:prstDash val="solid"/>
        </a:ln>
        <a:effectLst/>
      </dgm:spPr>
      <dgm:t>
        <a:bodyPr/>
        <a:lstStyle/>
        <a:p>
          <a:r>
            <a:rPr lang="en-US" altLang="zh-CN" dirty="0" smtClean="0">
              <a:solidFill>
                <a:sysClr val="windowText" lastClr="000000">
                  <a:hueOff val="0"/>
                  <a:satOff val="0"/>
                  <a:lumOff val="0"/>
                  <a:alphaOff val="0"/>
                </a:sysClr>
              </a:solidFill>
              <a:latin typeface="微软雅黑"/>
              <a:ea typeface="微软雅黑"/>
              <a:cs typeface="微软雅黑"/>
            </a:rPr>
            <a:t>SDN</a:t>
          </a:r>
          <a:r>
            <a:rPr lang="zh-CN" altLang="en-US" dirty="0" smtClean="0">
              <a:solidFill>
                <a:sysClr val="windowText" lastClr="000000">
                  <a:hueOff val="0"/>
                  <a:satOff val="0"/>
                  <a:lumOff val="0"/>
                  <a:alphaOff val="0"/>
                </a:sysClr>
              </a:solidFill>
              <a:latin typeface="微软雅黑"/>
              <a:ea typeface="微软雅黑"/>
              <a:cs typeface="微软雅黑"/>
            </a:rPr>
            <a:t>控制器下发配置，在网关上把租户子网绑定到</a:t>
          </a:r>
          <a:r>
            <a:rPr lang="en-US" altLang="zh-CN" dirty="0" smtClean="0">
              <a:solidFill>
                <a:sysClr val="windowText" lastClr="000000">
                  <a:hueOff val="0"/>
                  <a:satOff val="0"/>
                  <a:lumOff val="0"/>
                  <a:alphaOff val="0"/>
                </a:sysClr>
              </a:solidFill>
              <a:latin typeface="微软雅黑"/>
              <a:ea typeface="微软雅黑"/>
              <a:cs typeface="微软雅黑"/>
            </a:rPr>
            <a:t>VRF </a:t>
          </a:r>
        </a:p>
      </dgm:t>
    </dgm:pt>
    <dgm:pt modelId="{D409C4BC-05F5-9946-8834-8CC1E8ED19F8}" type="parTrans" cxnId="{A3E09D9C-4DE2-7040-9B0C-2D905DB3080A}">
      <dgm:prSet/>
      <dgm:spPr/>
      <dgm:t>
        <a:bodyPr/>
        <a:lstStyle/>
        <a:p>
          <a:endParaRPr lang="zh-CN" altLang="en-US"/>
        </a:p>
      </dgm:t>
    </dgm:pt>
    <dgm:pt modelId="{5653A2FB-5BCE-BE43-8F4D-A4A67F7CD8CC}" type="sibTrans" cxnId="{A3E09D9C-4DE2-7040-9B0C-2D905DB3080A}">
      <dgm:prSet/>
      <dgm:spPr/>
      <dgm:t>
        <a:bodyPr/>
        <a:lstStyle/>
        <a:p>
          <a:endParaRPr lang="zh-CN" altLang="en-US"/>
        </a:p>
      </dgm:t>
    </dgm:pt>
    <dgm:pt modelId="{10AB8CD8-0EED-C440-9509-EA86994EB1C8}" type="pres">
      <dgm:prSet presAssocID="{B4654A04-E204-4B41-9C5A-67A91C263E71}" presName="linearFlow" presStyleCnt="0">
        <dgm:presLayoutVars>
          <dgm:dir/>
          <dgm:animLvl val="lvl"/>
          <dgm:resizeHandles val="exact"/>
        </dgm:presLayoutVars>
      </dgm:prSet>
      <dgm:spPr/>
      <dgm:t>
        <a:bodyPr/>
        <a:lstStyle/>
        <a:p>
          <a:endParaRPr lang="zh-CN" altLang="en-US"/>
        </a:p>
      </dgm:t>
    </dgm:pt>
    <dgm:pt modelId="{6D20CDB4-AF9C-5441-B98D-2129D802204C}" type="pres">
      <dgm:prSet presAssocID="{EC1B114B-A9A0-954F-8D23-1A09422FEAE0}" presName="composite" presStyleCnt="0"/>
      <dgm:spPr/>
    </dgm:pt>
    <dgm:pt modelId="{90A905E9-39C3-9749-82FA-1F0A3447202D}" type="pres">
      <dgm:prSet presAssocID="{EC1B114B-A9A0-954F-8D23-1A09422FEAE0}" presName="parentText" presStyleLbl="alignNode1" presStyleIdx="0" presStyleCnt="4">
        <dgm:presLayoutVars>
          <dgm:chMax val="1"/>
          <dgm:bulletEnabled val="1"/>
        </dgm:presLayoutVars>
      </dgm:prSet>
      <dgm:spPr/>
      <dgm:t>
        <a:bodyPr/>
        <a:lstStyle/>
        <a:p>
          <a:endParaRPr lang="zh-CN" altLang="en-US"/>
        </a:p>
      </dgm:t>
    </dgm:pt>
    <dgm:pt modelId="{6AA7D76F-34B8-4643-94A6-900D83C23A9F}" type="pres">
      <dgm:prSet presAssocID="{EC1B114B-A9A0-954F-8D23-1A09422FEAE0}" presName="descendantText" presStyleLbl="alignAcc1" presStyleIdx="0" presStyleCnt="4">
        <dgm:presLayoutVars>
          <dgm:bulletEnabled val="1"/>
        </dgm:presLayoutVars>
      </dgm:prSet>
      <dgm:spPr/>
      <dgm:t>
        <a:bodyPr/>
        <a:lstStyle/>
        <a:p>
          <a:endParaRPr lang="zh-CN" altLang="en-US"/>
        </a:p>
      </dgm:t>
    </dgm:pt>
    <dgm:pt modelId="{67DF73C1-A86E-0649-8F1C-1FA0B907C995}" type="pres">
      <dgm:prSet presAssocID="{3E4BE5B4-45A1-E049-8145-1984FC2077A7}" presName="sp" presStyleCnt="0"/>
      <dgm:spPr/>
    </dgm:pt>
    <dgm:pt modelId="{1E40CDE4-F1B0-3244-8F16-69E9E6A31976}" type="pres">
      <dgm:prSet presAssocID="{5DFBF558-324A-2A40-9E05-8249DC7323AA}" presName="composite" presStyleCnt="0"/>
      <dgm:spPr/>
    </dgm:pt>
    <dgm:pt modelId="{E5DE11ED-9F9C-1B4C-AC28-C3016FF490A8}" type="pres">
      <dgm:prSet presAssocID="{5DFBF558-324A-2A40-9E05-8249DC7323AA}" presName="parentText" presStyleLbl="alignNode1" presStyleIdx="1" presStyleCnt="4">
        <dgm:presLayoutVars>
          <dgm:chMax val="1"/>
          <dgm:bulletEnabled val="1"/>
        </dgm:presLayoutVars>
      </dgm:prSet>
      <dgm:spPr/>
      <dgm:t>
        <a:bodyPr/>
        <a:lstStyle/>
        <a:p>
          <a:endParaRPr lang="zh-CN" altLang="en-US"/>
        </a:p>
      </dgm:t>
    </dgm:pt>
    <dgm:pt modelId="{BB7D701F-E434-D541-9C77-343DBB6F1ABC}" type="pres">
      <dgm:prSet presAssocID="{5DFBF558-324A-2A40-9E05-8249DC7323AA}" presName="descendantText" presStyleLbl="alignAcc1" presStyleIdx="1" presStyleCnt="4">
        <dgm:presLayoutVars>
          <dgm:bulletEnabled val="1"/>
        </dgm:presLayoutVars>
      </dgm:prSet>
      <dgm:spPr/>
      <dgm:t>
        <a:bodyPr/>
        <a:lstStyle/>
        <a:p>
          <a:endParaRPr lang="zh-CN" altLang="en-US"/>
        </a:p>
      </dgm:t>
    </dgm:pt>
    <dgm:pt modelId="{259B276F-5522-E64E-80F4-F91B144FAF6B}" type="pres">
      <dgm:prSet presAssocID="{CFA28047-CBF8-1A4F-9BCA-B2B91989FA47}" presName="sp" presStyleCnt="0"/>
      <dgm:spPr/>
    </dgm:pt>
    <dgm:pt modelId="{3F53836B-348C-3346-8B47-993F8A570F0A}" type="pres">
      <dgm:prSet presAssocID="{D0AA6CD6-67D4-B846-B462-82DE3216E425}" presName="composite" presStyleCnt="0"/>
      <dgm:spPr/>
    </dgm:pt>
    <dgm:pt modelId="{3B9FA762-8A1B-EF45-89D9-F2DD0DDCA905}" type="pres">
      <dgm:prSet presAssocID="{D0AA6CD6-67D4-B846-B462-82DE3216E425}" presName="parentText" presStyleLbl="alignNode1" presStyleIdx="2" presStyleCnt="4">
        <dgm:presLayoutVars>
          <dgm:chMax val="1"/>
          <dgm:bulletEnabled val="1"/>
        </dgm:presLayoutVars>
      </dgm:prSet>
      <dgm:spPr/>
      <dgm:t>
        <a:bodyPr/>
        <a:lstStyle/>
        <a:p>
          <a:endParaRPr lang="zh-CN" altLang="en-US"/>
        </a:p>
      </dgm:t>
    </dgm:pt>
    <dgm:pt modelId="{1B659F42-E69A-3944-894C-1B9B17E5132E}" type="pres">
      <dgm:prSet presAssocID="{D0AA6CD6-67D4-B846-B462-82DE3216E425}" presName="descendantText" presStyleLbl="alignAcc1" presStyleIdx="2" presStyleCnt="4">
        <dgm:presLayoutVars>
          <dgm:bulletEnabled val="1"/>
        </dgm:presLayoutVars>
      </dgm:prSet>
      <dgm:spPr/>
      <dgm:t>
        <a:bodyPr/>
        <a:lstStyle/>
        <a:p>
          <a:endParaRPr lang="zh-CN" altLang="en-US"/>
        </a:p>
      </dgm:t>
    </dgm:pt>
    <dgm:pt modelId="{525A9ABE-16CC-8848-BC78-C3257E2643CB}" type="pres">
      <dgm:prSet presAssocID="{12A9A7B4-E3EA-C24A-8DB3-E38EB06D70F2}" presName="sp" presStyleCnt="0"/>
      <dgm:spPr/>
    </dgm:pt>
    <dgm:pt modelId="{B7A339A6-017A-974F-B0F1-235E792389EA}" type="pres">
      <dgm:prSet presAssocID="{36060A4B-02FC-3A4E-BF81-142D77E244CC}" presName="composite" presStyleCnt="0"/>
      <dgm:spPr/>
    </dgm:pt>
    <dgm:pt modelId="{DF952AE2-9D7A-214F-B249-72E7030FC9D3}" type="pres">
      <dgm:prSet presAssocID="{36060A4B-02FC-3A4E-BF81-142D77E244CC}" presName="parentText" presStyleLbl="alignNode1" presStyleIdx="3" presStyleCnt="4">
        <dgm:presLayoutVars>
          <dgm:chMax val="1"/>
          <dgm:bulletEnabled val="1"/>
        </dgm:presLayoutVars>
      </dgm:prSet>
      <dgm:spPr/>
      <dgm:t>
        <a:bodyPr/>
        <a:lstStyle/>
        <a:p>
          <a:endParaRPr lang="zh-CN" altLang="en-US"/>
        </a:p>
      </dgm:t>
    </dgm:pt>
    <dgm:pt modelId="{DBEBC018-5079-2943-AE72-26964C4A01C3}" type="pres">
      <dgm:prSet presAssocID="{36060A4B-02FC-3A4E-BF81-142D77E244CC}" presName="descendantText" presStyleLbl="alignAcc1" presStyleIdx="3" presStyleCnt="4">
        <dgm:presLayoutVars>
          <dgm:bulletEnabled val="1"/>
        </dgm:presLayoutVars>
      </dgm:prSet>
      <dgm:spPr/>
      <dgm:t>
        <a:bodyPr/>
        <a:lstStyle/>
        <a:p>
          <a:endParaRPr lang="zh-CN" altLang="en-US"/>
        </a:p>
      </dgm:t>
    </dgm:pt>
  </dgm:ptLst>
  <dgm:cxnLst>
    <dgm:cxn modelId="{329808EE-50B4-3D4D-A9BA-D4C397686166}" type="presOf" srcId="{FAD599E8-62DB-D445-A724-4D5FAAE0E533}" destId="{1B659F42-E69A-3944-894C-1B9B17E5132E}" srcOrd="0" destOrd="0" presId="urn:microsoft.com/office/officeart/2005/8/layout/chevron2"/>
    <dgm:cxn modelId="{EF3F01A2-6CD6-2541-A4FE-3E6AA6BC8F47}" srcId="{D0AA6CD6-67D4-B846-B462-82DE3216E425}" destId="{FAD599E8-62DB-D445-A724-4D5FAAE0E533}" srcOrd="0" destOrd="0" parTransId="{10A5D548-212B-ED43-A754-6874A19AF334}" sibTransId="{32BA8410-1684-D84C-8CFB-41552B3EB480}"/>
    <dgm:cxn modelId="{548A50C8-5EE4-744A-B3C0-C077658B3C67}" type="presOf" srcId="{36060A4B-02FC-3A4E-BF81-142D77E244CC}" destId="{DF952AE2-9D7A-214F-B249-72E7030FC9D3}" srcOrd="0" destOrd="0" presId="urn:microsoft.com/office/officeart/2005/8/layout/chevron2"/>
    <dgm:cxn modelId="{FA27F6EC-E23D-9840-8703-AAA36041766C}" srcId="{5DFBF558-324A-2A40-9E05-8249DC7323AA}" destId="{ED1B2DE7-F586-0E46-8922-1CB8E7DC3BE0}" srcOrd="0" destOrd="0" parTransId="{CD29134C-E885-AC47-9F12-3D605A1A273F}" sibTransId="{47C2F798-9262-8149-A6C9-5E3FC89EFA29}"/>
    <dgm:cxn modelId="{2217F82A-0E00-AF4A-AA16-35B39E862348}" type="presOf" srcId="{E8A1AB39-C7A5-324E-A6E0-54F6CC1881A8}" destId="{BB7D701F-E434-D541-9C77-343DBB6F1ABC}" srcOrd="0" destOrd="2" presId="urn:microsoft.com/office/officeart/2005/8/layout/chevron2"/>
    <dgm:cxn modelId="{9C79B8C9-A8A7-174D-B604-BAD881AB358F}" srcId="{EC1B114B-A9A0-954F-8D23-1A09422FEAE0}" destId="{F1B71560-2D84-ED4D-9F57-93A7FC4585EC}" srcOrd="0" destOrd="0" parTransId="{142CCC0C-6052-5B40-AF65-441E8A75C201}" sibTransId="{DFC8C62E-1273-2243-9237-D6CCE3955232}"/>
    <dgm:cxn modelId="{8A603F04-70CC-9F4D-A17E-18EDEDBF9991}" type="presOf" srcId="{21C43F39-5E83-6D49-B0D4-2550CDEA6766}" destId="{6AA7D76F-34B8-4643-94A6-900D83C23A9F}" srcOrd="0" destOrd="1" presId="urn:microsoft.com/office/officeart/2005/8/layout/chevron2"/>
    <dgm:cxn modelId="{32BCDA3C-FEF3-3841-9A95-900B48C53F14}" type="presOf" srcId="{B5A5D32D-7C28-F749-BC03-A4DB3F038A89}" destId="{1B659F42-E69A-3944-894C-1B9B17E5132E}" srcOrd="0" destOrd="1" presId="urn:microsoft.com/office/officeart/2005/8/layout/chevron2"/>
    <dgm:cxn modelId="{D7EC47F9-B033-9D48-AEC1-42ABBD5DABE6}" type="presOf" srcId="{B184914B-E353-0245-AE8A-30B8FF3CFA47}" destId="{BB7D701F-E434-D541-9C77-343DBB6F1ABC}" srcOrd="0" destOrd="1" presId="urn:microsoft.com/office/officeart/2005/8/layout/chevron2"/>
    <dgm:cxn modelId="{EB1AB991-9A5D-434B-9CB6-A048CAA6F8AD}" type="presOf" srcId="{D0AA6CD6-67D4-B846-B462-82DE3216E425}" destId="{3B9FA762-8A1B-EF45-89D9-F2DD0DDCA905}" srcOrd="0" destOrd="0" presId="urn:microsoft.com/office/officeart/2005/8/layout/chevron2"/>
    <dgm:cxn modelId="{1B597B7F-C97E-834C-BDE2-E096E9A151A9}" type="presOf" srcId="{F1B71560-2D84-ED4D-9F57-93A7FC4585EC}" destId="{6AA7D76F-34B8-4643-94A6-900D83C23A9F}" srcOrd="0" destOrd="0" presId="urn:microsoft.com/office/officeart/2005/8/layout/chevron2"/>
    <dgm:cxn modelId="{AFED5830-D790-7441-9121-0CD5D14F2F4E}" srcId="{B4654A04-E204-4B41-9C5A-67A91C263E71}" destId="{D0AA6CD6-67D4-B846-B462-82DE3216E425}" srcOrd="2" destOrd="0" parTransId="{2BD7A795-5F5D-0C4D-A852-5AA0AEFCCF42}" sibTransId="{12A9A7B4-E3EA-C24A-8DB3-E38EB06D70F2}"/>
    <dgm:cxn modelId="{72DF399D-1472-E845-81F9-730B9BFAD978}" type="presOf" srcId="{B4654A04-E204-4B41-9C5A-67A91C263E71}" destId="{10AB8CD8-0EED-C440-9509-EA86994EB1C8}" srcOrd="0" destOrd="0" presId="urn:microsoft.com/office/officeart/2005/8/layout/chevron2"/>
    <dgm:cxn modelId="{A9970B13-6DC9-0446-AFEE-1916CED92621}" srcId="{D0AA6CD6-67D4-B846-B462-82DE3216E425}" destId="{B5A5D32D-7C28-F749-BC03-A4DB3F038A89}" srcOrd="1" destOrd="0" parTransId="{67E787B6-6F06-6041-AA7A-D3F20E2412C1}" sibTransId="{188269CC-F821-A74D-B873-2C99CB28FED8}"/>
    <dgm:cxn modelId="{E121EA8C-AFF1-0E4A-858E-FA03D56A1D90}" srcId="{5DFBF558-324A-2A40-9E05-8249DC7323AA}" destId="{E8A1AB39-C7A5-324E-A6E0-54F6CC1881A8}" srcOrd="2" destOrd="0" parTransId="{EF0C1A54-0F26-514D-94BD-8C883B5521E1}" sibTransId="{4A23B802-9BAC-244B-AF1D-D9309E6504E3}"/>
    <dgm:cxn modelId="{AAAF7E78-1B9B-0447-B0B2-4C22688265B6}" type="presOf" srcId="{EC1B114B-A9A0-954F-8D23-1A09422FEAE0}" destId="{90A905E9-39C3-9749-82FA-1F0A3447202D}" srcOrd="0" destOrd="0" presId="urn:microsoft.com/office/officeart/2005/8/layout/chevron2"/>
    <dgm:cxn modelId="{151DCB36-0B20-FC4A-AC40-7E0B9D3AFF5D}" type="presOf" srcId="{5DFBF558-324A-2A40-9E05-8249DC7323AA}" destId="{E5DE11ED-9F9C-1B4C-AC28-C3016FF490A8}" srcOrd="0" destOrd="0" presId="urn:microsoft.com/office/officeart/2005/8/layout/chevron2"/>
    <dgm:cxn modelId="{16CDD111-48DD-8E4E-8C9E-CB2A5191CE7C}" srcId="{B4654A04-E204-4B41-9C5A-67A91C263E71}" destId="{36060A4B-02FC-3A4E-BF81-142D77E244CC}" srcOrd="3" destOrd="0" parTransId="{678F3A19-E3E6-DC46-8830-ADDCCAAE26A9}" sibTransId="{E80489D3-5778-6A43-AE1D-A1F4B76613BB}"/>
    <dgm:cxn modelId="{4B98C59F-44B2-8546-833B-020EE668579F}" type="presOf" srcId="{02127877-F164-E04C-9D7B-C97838DB36C0}" destId="{DBEBC018-5079-2943-AE72-26964C4A01C3}" srcOrd="0" destOrd="0" presId="urn:microsoft.com/office/officeart/2005/8/layout/chevron2"/>
    <dgm:cxn modelId="{F9327CB5-99BF-4B4F-84A7-F17F34F1FD9A}" type="presOf" srcId="{5F120AED-51CA-1043-B83E-93FD242C840C}" destId="{DBEBC018-5079-2943-AE72-26964C4A01C3}" srcOrd="0" destOrd="1" presId="urn:microsoft.com/office/officeart/2005/8/layout/chevron2"/>
    <dgm:cxn modelId="{E18ECED9-7106-1849-96C5-4C6E3A12B7B1}" srcId="{5DFBF558-324A-2A40-9E05-8249DC7323AA}" destId="{B184914B-E353-0245-AE8A-30B8FF3CFA47}" srcOrd="1" destOrd="0" parTransId="{395F3DC6-DAB9-D04F-AF45-9628275E08C3}" sibTransId="{D62739C5-7E44-504E-8B20-874385859E13}"/>
    <dgm:cxn modelId="{A3E09D9C-4DE2-7040-9B0C-2D905DB3080A}" srcId="{36060A4B-02FC-3A4E-BF81-142D77E244CC}" destId="{5F120AED-51CA-1043-B83E-93FD242C840C}" srcOrd="1" destOrd="0" parTransId="{D409C4BC-05F5-9946-8834-8CC1E8ED19F8}" sibTransId="{5653A2FB-5BCE-BE43-8F4D-A4A67F7CD8CC}"/>
    <dgm:cxn modelId="{7DED16B0-27E8-BD45-9008-29735D892835}" srcId="{B4654A04-E204-4B41-9C5A-67A91C263E71}" destId="{5DFBF558-324A-2A40-9E05-8249DC7323AA}" srcOrd="1" destOrd="0" parTransId="{3DC70BBD-5F4C-E94D-81EE-B91A9AED82CF}" sibTransId="{CFA28047-CBF8-1A4F-9BCA-B2B91989FA47}"/>
    <dgm:cxn modelId="{3034C80B-3214-BC4E-81E5-BFF7BF4B795D}" srcId="{B4654A04-E204-4B41-9C5A-67A91C263E71}" destId="{EC1B114B-A9A0-954F-8D23-1A09422FEAE0}" srcOrd="0" destOrd="0" parTransId="{2A1362D0-F2AE-4146-9E93-154128BB5CDD}" sibTransId="{3E4BE5B4-45A1-E049-8145-1984FC2077A7}"/>
    <dgm:cxn modelId="{F7173487-FA69-7748-94B8-E6FA929DB00D}" srcId="{EC1B114B-A9A0-954F-8D23-1A09422FEAE0}" destId="{21C43F39-5E83-6D49-B0D4-2550CDEA6766}" srcOrd="1" destOrd="0" parTransId="{5AB1B30B-E9A1-4F48-A498-223139AC8AB8}" sibTransId="{FAF86033-9735-EB48-8574-65BB3830B083}"/>
    <dgm:cxn modelId="{AC1AF1A2-DBC4-5E40-88D2-CAB767286018}" type="presOf" srcId="{ED1B2DE7-F586-0E46-8922-1CB8E7DC3BE0}" destId="{BB7D701F-E434-D541-9C77-343DBB6F1ABC}" srcOrd="0" destOrd="0" presId="urn:microsoft.com/office/officeart/2005/8/layout/chevron2"/>
    <dgm:cxn modelId="{9877B168-D666-1248-AB46-04422E511718}" srcId="{36060A4B-02FC-3A4E-BF81-142D77E244CC}" destId="{02127877-F164-E04C-9D7B-C97838DB36C0}" srcOrd="0" destOrd="0" parTransId="{DFD68ABD-E7F5-E64E-B948-4E176F32257B}" sibTransId="{65C234FE-0CD4-DC4F-98B7-6348748525C9}"/>
    <dgm:cxn modelId="{4A3FCECB-DB75-5145-AEBE-175CD5AF2A23}" type="presParOf" srcId="{10AB8CD8-0EED-C440-9509-EA86994EB1C8}" destId="{6D20CDB4-AF9C-5441-B98D-2129D802204C}" srcOrd="0" destOrd="0" presId="urn:microsoft.com/office/officeart/2005/8/layout/chevron2"/>
    <dgm:cxn modelId="{729827CD-C0EF-864C-BEEE-2B4C23F32390}" type="presParOf" srcId="{6D20CDB4-AF9C-5441-B98D-2129D802204C}" destId="{90A905E9-39C3-9749-82FA-1F0A3447202D}" srcOrd="0" destOrd="0" presId="urn:microsoft.com/office/officeart/2005/8/layout/chevron2"/>
    <dgm:cxn modelId="{DD96844D-FCA7-DB4C-849D-3CC8E7B4949B}" type="presParOf" srcId="{6D20CDB4-AF9C-5441-B98D-2129D802204C}" destId="{6AA7D76F-34B8-4643-94A6-900D83C23A9F}" srcOrd="1" destOrd="0" presId="urn:microsoft.com/office/officeart/2005/8/layout/chevron2"/>
    <dgm:cxn modelId="{8BB04C76-32EB-EE46-B687-16AA35B158B1}" type="presParOf" srcId="{10AB8CD8-0EED-C440-9509-EA86994EB1C8}" destId="{67DF73C1-A86E-0649-8F1C-1FA0B907C995}" srcOrd="1" destOrd="0" presId="urn:microsoft.com/office/officeart/2005/8/layout/chevron2"/>
    <dgm:cxn modelId="{7C236A58-7B5B-E544-80B9-D7093AEE85B7}" type="presParOf" srcId="{10AB8CD8-0EED-C440-9509-EA86994EB1C8}" destId="{1E40CDE4-F1B0-3244-8F16-69E9E6A31976}" srcOrd="2" destOrd="0" presId="urn:microsoft.com/office/officeart/2005/8/layout/chevron2"/>
    <dgm:cxn modelId="{D22BD8EB-FF03-5043-BCC1-656E01BEB3AC}" type="presParOf" srcId="{1E40CDE4-F1B0-3244-8F16-69E9E6A31976}" destId="{E5DE11ED-9F9C-1B4C-AC28-C3016FF490A8}" srcOrd="0" destOrd="0" presId="urn:microsoft.com/office/officeart/2005/8/layout/chevron2"/>
    <dgm:cxn modelId="{E2FDAF0B-65E3-1C4A-816B-61EEC3526D43}" type="presParOf" srcId="{1E40CDE4-F1B0-3244-8F16-69E9E6A31976}" destId="{BB7D701F-E434-D541-9C77-343DBB6F1ABC}" srcOrd="1" destOrd="0" presId="urn:microsoft.com/office/officeart/2005/8/layout/chevron2"/>
    <dgm:cxn modelId="{3E6261B9-6310-E149-85A2-9AC321451EDB}" type="presParOf" srcId="{10AB8CD8-0EED-C440-9509-EA86994EB1C8}" destId="{259B276F-5522-E64E-80F4-F91B144FAF6B}" srcOrd="3" destOrd="0" presId="urn:microsoft.com/office/officeart/2005/8/layout/chevron2"/>
    <dgm:cxn modelId="{90599CA9-FBCE-5048-91D7-1AA045D7D3CD}" type="presParOf" srcId="{10AB8CD8-0EED-C440-9509-EA86994EB1C8}" destId="{3F53836B-348C-3346-8B47-993F8A570F0A}" srcOrd="4" destOrd="0" presId="urn:microsoft.com/office/officeart/2005/8/layout/chevron2"/>
    <dgm:cxn modelId="{CCDCF65D-09EA-4940-9766-9CA8DE283082}" type="presParOf" srcId="{3F53836B-348C-3346-8B47-993F8A570F0A}" destId="{3B9FA762-8A1B-EF45-89D9-F2DD0DDCA905}" srcOrd="0" destOrd="0" presId="urn:microsoft.com/office/officeart/2005/8/layout/chevron2"/>
    <dgm:cxn modelId="{263994F9-7272-D749-8D73-9B8E40F43879}" type="presParOf" srcId="{3F53836B-348C-3346-8B47-993F8A570F0A}" destId="{1B659F42-E69A-3944-894C-1B9B17E5132E}" srcOrd="1" destOrd="0" presId="urn:microsoft.com/office/officeart/2005/8/layout/chevron2"/>
    <dgm:cxn modelId="{5BB90ECE-4281-E842-892B-B5812473056B}" type="presParOf" srcId="{10AB8CD8-0EED-C440-9509-EA86994EB1C8}" destId="{525A9ABE-16CC-8848-BC78-C3257E2643CB}" srcOrd="5" destOrd="0" presId="urn:microsoft.com/office/officeart/2005/8/layout/chevron2"/>
    <dgm:cxn modelId="{E9590400-6195-E04B-BA6D-47FF643B3212}" type="presParOf" srcId="{10AB8CD8-0EED-C440-9509-EA86994EB1C8}" destId="{B7A339A6-017A-974F-B0F1-235E792389EA}" srcOrd="6" destOrd="0" presId="urn:microsoft.com/office/officeart/2005/8/layout/chevron2"/>
    <dgm:cxn modelId="{48567104-4849-8C45-B803-EE57117EC0E6}" type="presParOf" srcId="{B7A339A6-017A-974F-B0F1-235E792389EA}" destId="{DF952AE2-9D7A-214F-B249-72E7030FC9D3}" srcOrd="0" destOrd="0" presId="urn:microsoft.com/office/officeart/2005/8/layout/chevron2"/>
    <dgm:cxn modelId="{A00295D3-68E7-6A40-ABED-81341B7765C3}" type="presParOf" srcId="{B7A339A6-017A-974F-B0F1-235E792389EA}" destId="{DBEBC018-5079-2943-AE72-26964C4A01C3}" srcOrd="1" destOrd="0" presId="urn:microsoft.com/office/officeart/2005/8/layout/chevron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3DFCFFA-B7CE-1841-8B42-56CE028ECDB3}" type="doc">
      <dgm:prSet loTypeId="urn:microsoft.com/office/officeart/2008/layout/HexagonCluster" loCatId="" qsTypeId="urn:microsoft.com/office/officeart/2005/8/quickstyle/simple4" qsCatId="simple" csTypeId="urn:microsoft.com/office/officeart/2005/8/colors/accent1_2" csCatId="accent1" phldr="1"/>
      <dgm:spPr/>
      <dgm:t>
        <a:bodyPr/>
        <a:lstStyle/>
        <a:p>
          <a:endParaRPr lang="zh-CN" altLang="en-US"/>
        </a:p>
      </dgm:t>
    </dgm:pt>
    <dgm:pt modelId="{B9211243-F598-4244-9F9E-1F523E4C5953}">
      <dgm:prSet phldrT="[文本]" custT="1"/>
      <dgm:spPr/>
      <dgm:t>
        <a:bodyPr/>
        <a:lstStyle/>
        <a:p>
          <a:r>
            <a:rPr lang="zh-CN" altLang="en-US" sz="2400" dirty="0" smtClean="0">
              <a:latin typeface="微软雅黑"/>
              <a:ea typeface="微软雅黑"/>
              <a:cs typeface="微软雅黑"/>
            </a:rPr>
            <a:t>大容量高密度</a:t>
          </a:r>
          <a:endParaRPr lang="zh-CN" altLang="en-US" sz="2400" dirty="0">
            <a:latin typeface="微软雅黑"/>
            <a:ea typeface="微软雅黑"/>
            <a:cs typeface="微软雅黑"/>
          </a:endParaRPr>
        </a:p>
      </dgm:t>
    </dgm:pt>
    <dgm:pt modelId="{849AC205-D0C5-9640-9C58-80ADCF636E67}" type="parTrans" cxnId="{49D3E75D-A66F-6C4D-898A-D97A94A28BB3}">
      <dgm:prSet/>
      <dgm:spPr/>
      <dgm:t>
        <a:bodyPr/>
        <a:lstStyle/>
        <a:p>
          <a:endParaRPr lang="zh-CN" altLang="en-US" sz="1400">
            <a:latin typeface="微软雅黑"/>
            <a:ea typeface="微软雅黑"/>
            <a:cs typeface="微软雅黑"/>
          </a:endParaRPr>
        </a:p>
      </dgm:t>
    </dgm:pt>
    <dgm:pt modelId="{54572B66-9708-AE48-B10D-F69970B07378}" type="sibTrans" cxnId="{49D3E75D-A66F-6C4D-898A-D97A94A28BB3}">
      <dgm:prSet/>
      <dgm:spPr>
        <a:blipFill>
          <a:blip xmlns:r="http://schemas.openxmlformats.org/officeDocument/2006/relationships" r:embed="rId1">
            <a:extLst>
              <a:ext uri="{28A0092B-C50C-407E-A947-70E740481C1C}">
                <a14:useLocalDpi xmlns:a14="http://schemas.microsoft.com/office/drawing/2010/main" val="0"/>
              </a:ext>
            </a:extLst>
          </a:blip>
          <a:srcRect/>
          <a:stretch>
            <a:fillRect l="-58000" r="-58000"/>
          </a:stretch>
        </a:blipFill>
      </dgm:spPr>
      <dgm:t>
        <a:bodyPr/>
        <a:lstStyle/>
        <a:p>
          <a:endParaRPr lang="zh-CN" altLang="en-US" sz="1400">
            <a:latin typeface="微软雅黑"/>
            <a:ea typeface="微软雅黑"/>
            <a:cs typeface="微软雅黑"/>
          </a:endParaRPr>
        </a:p>
      </dgm:t>
    </dgm:pt>
    <dgm:pt modelId="{AE0DA2F2-8C07-3445-A730-3A48EA684E24}">
      <dgm:prSet phldrT="[文本]" custT="1"/>
      <dgm:spPr/>
      <dgm:t>
        <a:bodyPr/>
        <a:lstStyle/>
        <a:p>
          <a:r>
            <a:rPr lang="zh-CN" altLang="en-US" sz="2400" dirty="0" smtClean="0">
              <a:latin typeface="微软雅黑"/>
              <a:ea typeface="微软雅黑"/>
              <a:cs typeface="微软雅黑"/>
            </a:rPr>
            <a:t>信号处理更好</a:t>
          </a:r>
          <a:endParaRPr lang="zh-CN" altLang="en-US" sz="2400" dirty="0">
            <a:latin typeface="微软雅黑"/>
            <a:ea typeface="微软雅黑"/>
            <a:cs typeface="微软雅黑"/>
          </a:endParaRPr>
        </a:p>
      </dgm:t>
    </dgm:pt>
    <dgm:pt modelId="{6DF7E4AE-8288-6E47-89A9-E92A5F981287}" type="parTrans" cxnId="{19582EFD-F8FD-1842-9087-368870F41BD2}">
      <dgm:prSet/>
      <dgm:spPr/>
      <dgm:t>
        <a:bodyPr/>
        <a:lstStyle/>
        <a:p>
          <a:endParaRPr lang="zh-CN" altLang="en-US" sz="1400">
            <a:latin typeface="微软雅黑"/>
            <a:ea typeface="微软雅黑"/>
            <a:cs typeface="微软雅黑"/>
          </a:endParaRPr>
        </a:p>
      </dgm:t>
    </dgm:pt>
    <dgm:pt modelId="{19E3F0BB-BD8D-4047-9E1F-5478A2610412}" type="sibTrans" cxnId="{19582EFD-F8FD-1842-9087-368870F41BD2}">
      <dgm:prSet/>
      <dgm:spPr>
        <a:blipFill>
          <a:blip xmlns:r="http://schemas.openxmlformats.org/officeDocument/2006/relationships" r:embed="rId2">
            <a:extLst>
              <a:ext uri="{28A0092B-C50C-407E-A947-70E740481C1C}">
                <a14:useLocalDpi xmlns:a14="http://schemas.microsoft.com/office/drawing/2010/main" val="0"/>
              </a:ext>
            </a:extLst>
          </a:blip>
          <a:srcRect/>
          <a:stretch>
            <a:fillRect l="-26000" r="-26000"/>
          </a:stretch>
        </a:blipFill>
      </dgm:spPr>
      <dgm:t>
        <a:bodyPr/>
        <a:lstStyle/>
        <a:p>
          <a:endParaRPr lang="zh-CN" altLang="en-US" sz="1400">
            <a:latin typeface="微软雅黑"/>
            <a:ea typeface="微软雅黑"/>
            <a:cs typeface="微软雅黑"/>
          </a:endParaRPr>
        </a:p>
      </dgm:t>
    </dgm:pt>
    <dgm:pt modelId="{71E5F7AC-4D19-B041-8877-29661FCE0ED1}">
      <dgm:prSet phldrT="[文本]" custT="1"/>
      <dgm:spPr/>
      <dgm:t>
        <a:bodyPr/>
        <a:lstStyle/>
        <a:p>
          <a:r>
            <a:rPr lang="zh-CN" altLang="en-US" sz="2400" dirty="0" smtClean="0">
              <a:latin typeface="微软雅黑"/>
              <a:ea typeface="微软雅黑"/>
              <a:cs typeface="微软雅黑"/>
            </a:rPr>
            <a:t>平滑</a:t>
          </a:r>
        </a:p>
        <a:p>
          <a:r>
            <a:rPr lang="zh-CN" altLang="en-US" sz="2400" dirty="0" smtClean="0">
              <a:latin typeface="微软雅黑"/>
              <a:ea typeface="微软雅黑"/>
              <a:cs typeface="微软雅黑"/>
            </a:rPr>
            <a:t>升级</a:t>
          </a:r>
          <a:endParaRPr lang="zh-CN" altLang="en-US" sz="2400" dirty="0">
            <a:latin typeface="微软雅黑"/>
            <a:ea typeface="微软雅黑"/>
            <a:cs typeface="微软雅黑"/>
          </a:endParaRPr>
        </a:p>
      </dgm:t>
    </dgm:pt>
    <dgm:pt modelId="{E2B4EB6E-4350-D54C-ADCF-5E69390D672D}" type="parTrans" cxnId="{2E8A23A0-C4B1-C341-87A5-3A8E97343841}">
      <dgm:prSet/>
      <dgm:spPr/>
      <dgm:t>
        <a:bodyPr/>
        <a:lstStyle/>
        <a:p>
          <a:endParaRPr lang="zh-CN" altLang="en-US" sz="1400">
            <a:latin typeface="微软雅黑"/>
            <a:ea typeface="微软雅黑"/>
            <a:cs typeface="微软雅黑"/>
          </a:endParaRPr>
        </a:p>
      </dgm:t>
    </dgm:pt>
    <dgm:pt modelId="{55E05B14-9A2B-A347-A334-1FCB54D45A4A}" type="sibTrans" cxnId="{2E8A23A0-C4B1-C341-87A5-3A8E97343841}">
      <dgm:prSet/>
      <dgm:spPr>
        <a:blipFill>
          <a:blip xmlns:r="http://schemas.openxmlformats.org/officeDocument/2006/relationships" r:embed="rId3">
            <a:extLst>
              <a:ext uri="{28A0092B-C50C-407E-A947-70E740481C1C}">
                <a14:useLocalDpi xmlns:a14="http://schemas.microsoft.com/office/drawing/2010/main" val="0"/>
              </a:ext>
            </a:extLst>
          </a:blip>
          <a:srcRect/>
          <a:stretch>
            <a:fillRect l="-26000" r="-26000"/>
          </a:stretch>
        </a:blipFill>
      </dgm:spPr>
      <dgm:t>
        <a:bodyPr/>
        <a:lstStyle/>
        <a:p>
          <a:endParaRPr lang="zh-CN" altLang="en-US" sz="1400">
            <a:latin typeface="微软雅黑"/>
            <a:ea typeface="微软雅黑"/>
            <a:cs typeface="微软雅黑"/>
          </a:endParaRPr>
        </a:p>
      </dgm:t>
    </dgm:pt>
    <dgm:pt modelId="{5AB6F65F-84CF-304F-931D-E403B3527CEC}">
      <dgm:prSet custT="1"/>
      <dgm:spPr/>
      <dgm:t>
        <a:bodyPr/>
        <a:lstStyle/>
        <a:p>
          <a:r>
            <a:rPr lang="zh-CN" altLang="en-US" sz="2400" smtClean="0">
              <a:latin typeface="微软雅黑"/>
              <a:ea typeface="微软雅黑"/>
              <a:cs typeface="微软雅黑"/>
            </a:rPr>
            <a:t>直通</a:t>
          </a:r>
        </a:p>
        <a:p>
          <a:r>
            <a:rPr lang="zh-CN" altLang="en-US" sz="2400" smtClean="0">
              <a:latin typeface="微软雅黑"/>
              <a:ea typeface="微软雅黑"/>
              <a:cs typeface="微软雅黑"/>
            </a:rPr>
            <a:t>风道</a:t>
          </a:r>
          <a:endParaRPr lang="zh-CN" altLang="en-US" sz="2400">
            <a:latin typeface="微软雅黑"/>
            <a:ea typeface="微软雅黑"/>
            <a:cs typeface="微软雅黑"/>
          </a:endParaRPr>
        </a:p>
      </dgm:t>
    </dgm:pt>
    <dgm:pt modelId="{45F2DE40-0292-954E-893E-CA5CCC903FB4}" type="parTrans" cxnId="{AF885E71-7136-7648-A6F3-830D5DF816DC}">
      <dgm:prSet/>
      <dgm:spPr/>
      <dgm:t>
        <a:bodyPr/>
        <a:lstStyle/>
        <a:p>
          <a:endParaRPr lang="zh-CN" altLang="en-US" sz="1400">
            <a:latin typeface="微软雅黑"/>
            <a:ea typeface="微软雅黑"/>
            <a:cs typeface="微软雅黑"/>
          </a:endParaRPr>
        </a:p>
      </dgm:t>
    </dgm:pt>
    <dgm:pt modelId="{06BF8A4A-EE20-A340-B387-2E5DEB41090A}" type="sibTrans" cxnId="{AF885E71-7136-7648-A6F3-830D5DF816DC}">
      <dgm:prSet/>
      <dgm:spPr>
        <a:blipFill>
          <a:blip xmlns:r="http://schemas.openxmlformats.org/officeDocument/2006/relationships" r:embed="rId4">
            <a:extLst>
              <a:ext uri="{28A0092B-C50C-407E-A947-70E740481C1C}">
                <a14:useLocalDpi xmlns:a14="http://schemas.microsoft.com/office/drawing/2010/main" val="0"/>
              </a:ext>
            </a:extLst>
          </a:blip>
          <a:srcRect/>
          <a:stretch>
            <a:fillRect l="-26000" r="-26000"/>
          </a:stretch>
        </a:blipFill>
      </dgm:spPr>
      <dgm:t>
        <a:bodyPr/>
        <a:lstStyle/>
        <a:p>
          <a:endParaRPr lang="zh-CN" altLang="en-US" sz="1400">
            <a:latin typeface="微软雅黑"/>
            <a:ea typeface="微软雅黑"/>
            <a:cs typeface="微软雅黑"/>
          </a:endParaRPr>
        </a:p>
      </dgm:t>
    </dgm:pt>
    <dgm:pt modelId="{78F918A9-3DA8-214A-B08C-20F9EE5AF569}" type="pres">
      <dgm:prSet presAssocID="{13DFCFFA-B7CE-1841-8B42-56CE028ECDB3}" presName="Name0" presStyleCnt="0">
        <dgm:presLayoutVars>
          <dgm:chMax val="21"/>
          <dgm:chPref val="21"/>
        </dgm:presLayoutVars>
      </dgm:prSet>
      <dgm:spPr/>
      <dgm:t>
        <a:bodyPr/>
        <a:lstStyle/>
        <a:p>
          <a:endParaRPr lang="zh-CN" altLang="en-US"/>
        </a:p>
      </dgm:t>
    </dgm:pt>
    <dgm:pt modelId="{8A2D59C2-0B62-F249-B359-6C222FF3DF9A}" type="pres">
      <dgm:prSet presAssocID="{B9211243-F598-4244-9F9E-1F523E4C5953}" presName="text1" presStyleCnt="0"/>
      <dgm:spPr/>
    </dgm:pt>
    <dgm:pt modelId="{6A692DE3-30DD-1344-B716-D4ED00E75D20}" type="pres">
      <dgm:prSet presAssocID="{B9211243-F598-4244-9F9E-1F523E4C5953}" presName="textRepeatNode" presStyleLbl="alignNode1" presStyleIdx="0" presStyleCnt="4">
        <dgm:presLayoutVars>
          <dgm:chMax val="0"/>
          <dgm:chPref val="0"/>
          <dgm:bulletEnabled val="1"/>
        </dgm:presLayoutVars>
      </dgm:prSet>
      <dgm:spPr/>
      <dgm:t>
        <a:bodyPr/>
        <a:lstStyle/>
        <a:p>
          <a:endParaRPr lang="zh-CN" altLang="en-US"/>
        </a:p>
      </dgm:t>
    </dgm:pt>
    <dgm:pt modelId="{FC76FB91-841F-3B4C-9825-D2E089907EE6}" type="pres">
      <dgm:prSet presAssocID="{B9211243-F598-4244-9F9E-1F523E4C5953}" presName="textaccent1" presStyleCnt="0"/>
      <dgm:spPr/>
    </dgm:pt>
    <dgm:pt modelId="{DF32ABCE-69AF-F442-9D80-539CDB74381E}" type="pres">
      <dgm:prSet presAssocID="{B9211243-F598-4244-9F9E-1F523E4C5953}" presName="accentRepeatNode" presStyleLbl="solidAlignAcc1" presStyleIdx="0" presStyleCnt="8"/>
      <dgm:spPr/>
    </dgm:pt>
    <dgm:pt modelId="{69C53118-F0DB-6F40-AF64-0BAB491859B9}" type="pres">
      <dgm:prSet presAssocID="{54572B66-9708-AE48-B10D-F69970B07378}" presName="image1" presStyleCnt="0"/>
      <dgm:spPr/>
    </dgm:pt>
    <dgm:pt modelId="{A2AA7F08-1776-6849-BB33-762120EF96FA}" type="pres">
      <dgm:prSet presAssocID="{54572B66-9708-AE48-B10D-F69970B07378}" presName="imageRepeatNode" presStyleLbl="alignAcc1" presStyleIdx="0" presStyleCnt="4"/>
      <dgm:spPr/>
      <dgm:t>
        <a:bodyPr/>
        <a:lstStyle/>
        <a:p>
          <a:endParaRPr lang="zh-CN" altLang="en-US"/>
        </a:p>
      </dgm:t>
    </dgm:pt>
    <dgm:pt modelId="{445161D5-B0DB-FE46-8412-074881AE3477}" type="pres">
      <dgm:prSet presAssocID="{54572B66-9708-AE48-B10D-F69970B07378}" presName="imageaccent1" presStyleCnt="0"/>
      <dgm:spPr/>
    </dgm:pt>
    <dgm:pt modelId="{A914F159-7E7A-4B4A-8B60-ECAA31F497F7}" type="pres">
      <dgm:prSet presAssocID="{54572B66-9708-AE48-B10D-F69970B07378}" presName="accentRepeatNode" presStyleLbl="solidAlignAcc1" presStyleIdx="1" presStyleCnt="8"/>
      <dgm:spPr/>
    </dgm:pt>
    <dgm:pt modelId="{FCAF343F-C3B0-7B4E-BB4F-B97786F011D2}" type="pres">
      <dgm:prSet presAssocID="{AE0DA2F2-8C07-3445-A730-3A48EA684E24}" presName="text2" presStyleCnt="0"/>
      <dgm:spPr/>
    </dgm:pt>
    <dgm:pt modelId="{6DDAA041-A34B-5049-AA57-FDC7264FD5F5}" type="pres">
      <dgm:prSet presAssocID="{AE0DA2F2-8C07-3445-A730-3A48EA684E24}" presName="textRepeatNode" presStyleLbl="alignNode1" presStyleIdx="1" presStyleCnt="4">
        <dgm:presLayoutVars>
          <dgm:chMax val="0"/>
          <dgm:chPref val="0"/>
          <dgm:bulletEnabled val="1"/>
        </dgm:presLayoutVars>
      </dgm:prSet>
      <dgm:spPr/>
      <dgm:t>
        <a:bodyPr/>
        <a:lstStyle/>
        <a:p>
          <a:endParaRPr lang="zh-CN" altLang="en-US"/>
        </a:p>
      </dgm:t>
    </dgm:pt>
    <dgm:pt modelId="{A7F3E1A1-2BF7-E542-A9F9-FA495FE1099C}" type="pres">
      <dgm:prSet presAssocID="{AE0DA2F2-8C07-3445-A730-3A48EA684E24}" presName="textaccent2" presStyleCnt="0"/>
      <dgm:spPr/>
    </dgm:pt>
    <dgm:pt modelId="{B1833103-5698-9F43-AE5D-AE3E8EDE6774}" type="pres">
      <dgm:prSet presAssocID="{AE0DA2F2-8C07-3445-A730-3A48EA684E24}" presName="accentRepeatNode" presStyleLbl="solidAlignAcc1" presStyleIdx="2" presStyleCnt="8"/>
      <dgm:spPr/>
    </dgm:pt>
    <dgm:pt modelId="{84DF6484-5677-8449-9FF4-D45AF7810E0A}" type="pres">
      <dgm:prSet presAssocID="{19E3F0BB-BD8D-4047-9E1F-5478A2610412}" presName="image2" presStyleCnt="0"/>
      <dgm:spPr/>
    </dgm:pt>
    <dgm:pt modelId="{D1167307-E461-5140-86FB-65C7ECC0389D}" type="pres">
      <dgm:prSet presAssocID="{19E3F0BB-BD8D-4047-9E1F-5478A2610412}" presName="imageRepeatNode" presStyleLbl="alignAcc1" presStyleIdx="1" presStyleCnt="4"/>
      <dgm:spPr/>
      <dgm:t>
        <a:bodyPr/>
        <a:lstStyle/>
        <a:p>
          <a:endParaRPr lang="zh-CN" altLang="en-US"/>
        </a:p>
      </dgm:t>
    </dgm:pt>
    <dgm:pt modelId="{CE9169BC-E355-FC46-9AF2-E79CA261348E}" type="pres">
      <dgm:prSet presAssocID="{19E3F0BB-BD8D-4047-9E1F-5478A2610412}" presName="imageaccent2" presStyleCnt="0"/>
      <dgm:spPr/>
    </dgm:pt>
    <dgm:pt modelId="{7AFA0D17-2E22-FF42-B9A8-BAC43AAF5B38}" type="pres">
      <dgm:prSet presAssocID="{19E3F0BB-BD8D-4047-9E1F-5478A2610412}" presName="accentRepeatNode" presStyleLbl="solidAlignAcc1" presStyleIdx="3" presStyleCnt="8"/>
      <dgm:spPr/>
    </dgm:pt>
    <dgm:pt modelId="{5910C5D2-0401-0D44-B427-941055B764A3}" type="pres">
      <dgm:prSet presAssocID="{71E5F7AC-4D19-B041-8877-29661FCE0ED1}" presName="text3" presStyleCnt="0"/>
      <dgm:spPr/>
    </dgm:pt>
    <dgm:pt modelId="{DF5238E1-BE8F-3A45-8B92-91AC98CE6366}" type="pres">
      <dgm:prSet presAssocID="{71E5F7AC-4D19-B041-8877-29661FCE0ED1}" presName="textRepeatNode" presStyleLbl="alignNode1" presStyleIdx="2" presStyleCnt="4">
        <dgm:presLayoutVars>
          <dgm:chMax val="0"/>
          <dgm:chPref val="0"/>
          <dgm:bulletEnabled val="1"/>
        </dgm:presLayoutVars>
      </dgm:prSet>
      <dgm:spPr/>
      <dgm:t>
        <a:bodyPr/>
        <a:lstStyle/>
        <a:p>
          <a:endParaRPr lang="zh-CN" altLang="en-US"/>
        </a:p>
      </dgm:t>
    </dgm:pt>
    <dgm:pt modelId="{59064C54-05DC-064A-8853-AC18EE698F7C}" type="pres">
      <dgm:prSet presAssocID="{71E5F7AC-4D19-B041-8877-29661FCE0ED1}" presName="textaccent3" presStyleCnt="0"/>
      <dgm:spPr/>
    </dgm:pt>
    <dgm:pt modelId="{12EF540E-B228-204F-B486-2A09C103677A}" type="pres">
      <dgm:prSet presAssocID="{71E5F7AC-4D19-B041-8877-29661FCE0ED1}" presName="accentRepeatNode" presStyleLbl="solidAlignAcc1" presStyleIdx="4" presStyleCnt="8"/>
      <dgm:spPr/>
    </dgm:pt>
    <dgm:pt modelId="{1187997B-6F45-9F42-A151-5ABF77D9460D}" type="pres">
      <dgm:prSet presAssocID="{55E05B14-9A2B-A347-A334-1FCB54D45A4A}" presName="image3" presStyleCnt="0"/>
      <dgm:spPr/>
    </dgm:pt>
    <dgm:pt modelId="{8EF5E499-869E-594F-9108-E90A1A2B3D61}" type="pres">
      <dgm:prSet presAssocID="{55E05B14-9A2B-A347-A334-1FCB54D45A4A}" presName="imageRepeatNode" presStyleLbl="alignAcc1" presStyleIdx="2" presStyleCnt="4"/>
      <dgm:spPr/>
      <dgm:t>
        <a:bodyPr/>
        <a:lstStyle/>
        <a:p>
          <a:endParaRPr lang="zh-CN" altLang="en-US"/>
        </a:p>
      </dgm:t>
    </dgm:pt>
    <dgm:pt modelId="{7ED3A7DD-3846-5943-A124-A75F1AE01E1D}" type="pres">
      <dgm:prSet presAssocID="{55E05B14-9A2B-A347-A334-1FCB54D45A4A}" presName="imageaccent3" presStyleCnt="0"/>
      <dgm:spPr/>
    </dgm:pt>
    <dgm:pt modelId="{FFA8E33F-37D6-EE40-BB0D-918DCA00F83F}" type="pres">
      <dgm:prSet presAssocID="{55E05B14-9A2B-A347-A334-1FCB54D45A4A}" presName="accentRepeatNode" presStyleLbl="solidAlignAcc1" presStyleIdx="5" presStyleCnt="8"/>
      <dgm:spPr/>
    </dgm:pt>
    <dgm:pt modelId="{04EBA6D3-661B-E140-BE83-D02D35190335}" type="pres">
      <dgm:prSet presAssocID="{5AB6F65F-84CF-304F-931D-E403B3527CEC}" presName="text4" presStyleCnt="0"/>
      <dgm:spPr/>
    </dgm:pt>
    <dgm:pt modelId="{9AED2E83-9C96-D74B-9B9A-A414B383E494}" type="pres">
      <dgm:prSet presAssocID="{5AB6F65F-84CF-304F-931D-E403B3527CEC}" presName="textRepeatNode" presStyleLbl="alignNode1" presStyleIdx="3" presStyleCnt="4">
        <dgm:presLayoutVars>
          <dgm:chMax val="0"/>
          <dgm:chPref val="0"/>
          <dgm:bulletEnabled val="1"/>
        </dgm:presLayoutVars>
      </dgm:prSet>
      <dgm:spPr/>
      <dgm:t>
        <a:bodyPr/>
        <a:lstStyle/>
        <a:p>
          <a:endParaRPr lang="zh-CN" altLang="en-US"/>
        </a:p>
      </dgm:t>
    </dgm:pt>
    <dgm:pt modelId="{D91D1051-C106-A24D-A07A-8B496F8A9F36}" type="pres">
      <dgm:prSet presAssocID="{5AB6F65F-84CF-304F-931D-E403B3527CEC}" presName="textaccent4" presStyleCnt="0"/>
      <dgm:spPr/>
    </dgm:pt>
    <dgm:pt modelId="{93E78616-9024-0541-8E76-42AC853A9AA0}" type="pres">
      <dgm:prSet presAssocID="{5AB6F65F-84CF-304F-931D-E403B3527CEC}" presName="accentRepeatNode" presStyleLbl="solidAlignAcc1" presStyleIdx="6" presStyleCnt="8"/>
      <dgm:spPr/>
    </dgm:pt>
    <dgm:pt modelId="{1B7ECF16-49F0-2C45-B152-373416A7EAC3}" type="pres">
      <dgm:prSet presAssocID="{06BF8A4A-EE20-A340-B387-2E5DEB41090A}" presName="image4" presStyleCnt="0"/>
      <dgm:spPr/>
    </dgm:pt>
    <dgm:pt modelId="{71BAFDE2-419F-244B-8735-CA1587ECEB35}" type="pres">
      <dgm:prSet presAssocID="{06BF8A4A-EE20-A340-B387-2E5DEB41090A}" presName="imageRepeatNode" presStyleLbl="alignAcc1" presStyleIdx="3" presStyleCnt="4"/>
      <dgm:spPr/>
      <dgm:t>
        <a:bodyPr/>
        <a:lstStyle/>
        <a:p>
          <a:endParaRPr lang="zh-CN" altLang="en-US"/>
        </a:p>
      </dgm:t>
    </dgm:pt>
    <dgm:pt modelId="{770B6C06-AD77-8846-80A6-E60B7CBB9D14}" type="pres">
      <dgm:prSet presAssocID="{06BF8A4A-EE20-A340-B387-2E5DEB41090A}" presName="imageaccent4" presStyleCnt="0"/>
      <dgm:spPr/>
    </dgm:pt>
    <dgm:pt modelId="{275652DB-C85A-764E-892E-ECBD60AE12FC}" type="pres">
      <dgm:prSet presAssocID="{06BF8A4A-EE20-A340-B387-2E5DEB41090A}" presName="accentRepeatNode" presStyleLbl="solidAlignAcc1" presStyleIdx="7" presStyleCnt="8"/>
      <dgm:spPr/>
    </dgm:pt>
  </dgm:ptLst>
  <dgm:cxnLst>
    <dgm:cxn modelId="{98DB3EDE-0725-CE41-B1B4-ED0A73A99453}" type="presOf" srcId="{19E3F0BB-BD8D-4047-9E1F-5478A2610412}" destId="{D1167307-E461-5140-86FB-65C7ECC0389D}" srcOrd="0" destOrd="0" presId="urn:microsoft.com/office/officeart/2008/layout/HexagonCluster"/>
    <dgm:cxn modelId="{2D275790-3599-C945-BD8B-C9177760EB5A}" type="presOf" srcId="{71E5F7AC-4D19-B041-8877-29661FCE0ED1}" destId="{DF5238E1-BE8F-3A45-8B92-91AC98CE6366}" srcOrd="0" destOrd="0" presId="urn:microsoft.com/office/officeart/2008/layout/HexagonCluster"/>
    <dgm:cxn modelId="{F8F4AB7B-03A7-7F42-A5C4-1937D5482AD7}" type="presOf" srcId="{55E05B14-9A2B-A347-A334-1FCB54D45A4A}" destId="{8EF5E499-869E-594F-9108-E90A1A2B3D61}" srcOrd="0" destOrd="0" presId="urn:microsoft.com/office/officeart/2008/layout/HexagonCluster"/>
    <dgm:cxn modelId="{AF885E71-7136-7648-A6F3-830D5DF816DC}" srcId="{13DFCFFA-B7CE-1841-8B42-56CE028ECDB3}" destId="{5AB6F65F-84CF-304F-931D-E403B3527CEC}" srcOrd="3" destOrd="0" parTransId="{45F2DE40-0292-954E-893E-CA5CCC903FB4}" sibTransId="{06BF8A4A-EE20-A340-B387-2E5DEB41090A}"/>
    <dgm:cxn modelId="{313DE093-CD9F-CF49-A1A1-7BB9D9D651A7}" type="presOf" srcId="{54572B66-9708-AE48-B10D-F69970B07378}" destId="{A2AA7F08-1776-6849-BB33-762120EF96FA}" srcOrd="0" destOrd="0" presId="urn:microsoft.com/office/officeart/2008/layout/HexagonCluster"/>
    <dgm:cxn modelId="{A179439E-B0E4-DC4B-A7CB-F2820A6042BC}" type="presOf" srcId="{B9211243-F598-4244-9F9E-1F523E4C5953}" destId="{6A692DE3-30DD-1344-B716-D4ED00E75D20}" srcOrd="0" destOrd="0" presId="urn:microsoft.com/office/officeart/2008/layout/HexagonCluster"/>
    <dgm:cxn modelId="{19582EFD-F8FD-1842-9087-368870F41BD2}" srcId="{13DFCFFA-B7CE-1841-8B42-56CE028ECDB3}" destId="{AE0DA2F2-8C07-3445-A730-3A48EA684E24}" srcOrd="1" destOrd="0" parTransId="{6DF7E4AE-8288-6E47-89A9-E92A5F981287}" sibTransId="{19E3F0BB-BD8D-4047-9E1F-5478A2610412}"/>
    <dgm:cxn modelId="{49D3E75D-A66F-6C4D-898A-D97A94A28BB3}" srcId="{13DFCFFA-B7CE-1841-8B42-56CE028ECDB3}" destId="{B9211243-F598-4244-9F9E-1F523E4C5953}" srcOrd="0" destOrd="0" parTransId="{849AC205-D0C5-9640-9C58-80ADCF636E67}" sibTransId="{54572B66-9708-AE48-B10D-F69970B07378}"/>
    <dgm:cxn modelId="{2E8A23A0-C4B1-C341-87A5-3A8E97343841}" srcId="{13DFCFFA-B7CE-1841-8B42-56CE028ECDB3}" destId="{71E5F7AC-4D19-B041-8877-29661FCE0ED1}" srcOrd="2" destOrd="0" parTransId="{E2B4EB6E-4350-D54C-ADCF-5E69390D672D}" sibTransId="{55E05B14-9A2B-A347-A334-1FCB54D45A4A}"/>
    <dgm:cxn modelId="{7F561F79-EE2A-4846-A0DC-3DB8A7C386F7}" type="presOf" srcId="{13DFCFFA-B7CE-1841-8B42-56CE028ECDB3}" destId="{78F918A9-3DA8-214A-B08C-20F9EE5AF569}" srcOrd="0" destOrd="0" presId="urn:microsoft.com/office/officeart/2008/layout/HexagonCluster"/>
    <dgm:cxn modelId="{09ABF001-23D2-6641-A3C2-1EE03674B146}" type="presOf" srcId="{AE0DA2F2-8C07-3445-A730-3A48EA684E24}" destId="{6DDAA041-A34B-5049-AA57-FDC7264FD5F5}" srcOrd="0" destOrd="0" presId="urn:microsoft.com/office/officeart/2008/layout/HexagonCluster"/>
    <dgm:cxn modelId="{FC4B8447-F2C0-2041-8C16-18FC508E81E6}" type="presOf" srcId="{06BF8A4A-EE20-A340-B387-2E5DEB41090A}" destId="{71BAFDE2-419F-244B-8735-CA1587ECEB35}" srcOrd="0" destOrd="0" presId="urn:microsoft.com/office/officeart/2008/layout/HexagonCluster"/>
    <dgm:cxn modelId="{91BE9F55-7265-7D45-9F6A-76074B3EFB45}" type="presOf" srcId="{5AB6F65F-84CF-304F-931D-E403B3527CEC}" destId="{9AED2E83-9C96-D74B-9B9A-A414B383E494}" srcOrd="0" destOrd="0" presId="urn:microsoft.com/office/officeart/2008/layout/HexagonCluster"/>
    <dgm:cxn modelId="{18582D03-E889-BD4E-9DCA-D8A3C65F361F}" type="presParOf" srcId="{78F918A9-3DA8-214A-B08C-20F9EE5AF569}" destId="{8A2D59C2-0B62-F249-B359-6C222FF3DF9A}" srcOrd="0" destOrd="0" presId="urn:microsoft.com/office/officeart/2008/layout/HexagonCluster"/>
    <dgm:cxn modelId="{2C0E5016-C219-F945-8867-669CDEC0B696}" type="presParOf" srcId="{8A2D59C2-0B62-F249-B359-6C222FF3DF9A}" destId="{6A692DE3-30DD-1344-B716-D4ED00E75D20}" srcOrd="0" destOrd="0" presId="urn:microsoft.com/office/officeart/2008/layout/HexagonCluster"/>
    <dgm:cxn modelId="{F00E9C3B-4298-C94A-94F8-C25FF468B8E7}" type="presParOf" srcId="{78F918A9-3DA8-214A-B08C-20F9EE5AF569}" destId="{FC76FB91-841F-3B4C-9825-D2E089907EE6}" srcOrd="1" destOrd="0" presId="urn:microsoft.com/office/officeart/2008/layout/HexagonCluster"/>
    <dgm:cxn modelId="{18C5272C-D2F7-7A46-83B3-5BE0C622863C}" type="presParOf" srcId="{FC76FB91-841F-3B4C-9825-D2E089907EE6}" destId="{DF32ABCE-69AF-F442-9D80-539CDB74381E}" srcOrd="0" destOrd="0" presId="urn:microsoft.com/office/officeart/2008/layout/HexagonCluster"/>
    <dgm:cxn modelId="{796F9F4D-D263-B842-9387-BE602B0028E5}" type="presParOf" srcId="{78F918A9-3DA8-214A-B08C-20F9EE5AF569}" destId="{69C53118-F0DB-6F40-AF64-0BAB491859B9}" srcOrd="2" destOrd="0" presId="urn:microsoft.com/office/officeart/2008/layout/HexagonCluster"/>
    <dgm:cxn modelId="{C2C9E883-994E-674F-9D94-A38E06489B3D}" type="presParOf" srcId="{69C53118-F0DB-6F40-AF64-0BAB491859B9}" destId="{A2AA7F08-1776-6849-BB33-762120EF96FA}" srcOrd="0" destOrd="0" presId="urn:microsoft.com/office/officeart/2008/layout/HexagonCluster"/>
    <dgm:cxn modelId="{B1673F0D-0F89-024B-8430-2EC122BD6986}" type="presParOf" srcId="{78F918A9-3DA8-214A-B08C-20F9EE5AF569}" destId="{445161D5-B0DB-FE46-8412-074881AE3477}" srcOrd="3" destOrd="0" presId="urn:microsoft.com/office/officeart/2008/layout/HexagonCluster"/>
    <dgm:cxn modelId="{F72B042B-C29D-864D-B250-B5C5F513F1E0}" type="presParOf" srcId="{445161D5-B0DB-FE46-8412-074881AE3477}" destId="{A914F159-7E7A-4B4A-8B60-ECAA31F497F7}" srcOrd="0" destOrd="0" presId="urn:microsoft.com/office/officeart/2008/layout/HexagonCluster"/>
    <dgm:cxn modelId="{CE7C4518-CCE0-1F4C-9CFD-629F8D70022D}" type="presParOf" srcId="{78F918A9-3DA8-214A-B08C-20F9EE5AF569}" destId="{FCAF343F-C3B0-7B4E-BB4F-B97786F011D2}" srcOrd="4" destOrd="0" presId="urn:microsoft.com/office/officeart/2008/layout/HexagonCluster"/>
    <dgm:cxn modelId="{8BA96F72-3628-0C48-A2ED-1A5B6F50CE66}" type="presParOf" srcId="{FCAF343F-C3B0-7B4E-BB4F-B97786F011D2}" destId="{6DDAA041-A34B-5049-AA57-FDC7264FD5F5}" srcOrd="0" destOrd="0" presId="urn:microsoft.com/office/officeart/2008/layout/HexagonCluster"/>
    <dgm:cxn modelId="{69412EF5-8EAD-A04C-8384-42A44641CEB0}" type="presParOf" srcId="{78F918A9-3DA8-214A-B08C-20F9EE5AF569}" destId="{A7F3E1A1-2BF7-E542-A9F9-FA495FE1099C}" srcOrd="5" destOrd="0" presId="urn:microsoft.com/office/officeart/2008/layout/HexagonCluster"/>
    <dgm:cxn modelId="{F70F0B3E-7D56-074A-A5C3-819337779A39}" type="presParOf" srcId="{A7F3E1A1-2BF7-E542-A9F9-FA495FE1099C}" destId="{B1833103-5698-9F43-AE5D-AE3E8EDE6774}" srcOrd="0" destOrd="0" presId="urn:microsoft.com/office/officeart/2008/layout/HexagonCluster"/>
    <dgm:cxn modelId="{C80BE1DB-1F93-154F-8A34-A64B07EE0477}" type="presParOf" srcId="{78F918A9-3DA8-214A-B08C-20F9EE5AF569}" destId="{84DF6484-5677-8449-9FF4-D45AF7810E0A}" srcOrd="6" destOrd="0" presId="urn:microsoft.com/office/officeart/2008/layout/HexagonCluster"/>
    <dgm:cxn modelId="{3B9A9B9A-F632-E343-A271-7BB6A4F83206}" type="presParOf" srcId="{84DF6484-5677-8449-9FF4-D45AF7810E0A}" destId="{D1167307-E461-5140-86FB-65C7ECC0389D}" srcOrd="0" destOrd="0" presId="urn:microsoft.com/office/officeart/2008/layout/HexagonCluster"/>
    <dgm:cxn modelId="{CB7736FA-2D29-7048-A835-EA0D832275CB}" type="presParOf" srcId="{78F918A9-3DA8-214A-B08C-20F9EE5AF569}" destId="{CE9169BC-E355-FC46-9AF2-E79CA261348E}" srcOrd="7" destOrd="0" presId="urn:microsoft.com/office/officeart/2008/layout/HexagonCluster"/>
    <dgm:cxn modelId="{9858275B-DA4B-E34B-82CF-E2CE04BF5A9B}" type="presParOf" srcId="{CE9169BC-E355-FC46-9AF2-E79CA261348E}" destId="{7AFA0D17-2E22-FF42-B9A8-BAC43AAF5B38}" srcOrd="0" destOrd="0" presId="urn:microsoft.com/office/officeart/2008/layout/HexagonCluster"/>
    <dgm:cxn modelId="{06A6CE25-47BE-344A-9B71-C6B39E5081B1}" type="presParOf" srcId="{78F918A9-3DA8-214A-B08C-20F9EE5AF569}" destId="{5910C5D2-0401-0D44-B427-941055B764A3}" srcOrd="8" destOrd="0" presId="urn:microsoft.com/office/officeart/2008/layout/HexagonCluster"/>
    <dgm:cxn modelId="{E5AE399D-B8C0-F242-A22F-669EE1441BAB}" type="presParOf" srcId="{5910C5D2-0401-0D44-B427-941055B764A3}" destId="{DF5238E1-BE8F-3A45-8B92-91AC98CE6366}" srcOrd="0" destOrd="0" presId="urn:microsoft.com/office/officeart/2008/layout/HexagonCluster"/>
    <dgm:cxn modelId="{CFFBC726-1530-8047-A8E5-CD99B863455E}" type="presParOf" srcId="{78F918A9-3DA8-214A-B08C-20F9EE5AF569}" destId="{59064C54-05DC-064A-8853-AC18EE698F7C}" srcOrd="9" destOrd="0" presId="urn:microsoft.com/office/officeart/2008/layout/HexagonCluster"/>
    <dgm:cxn modelId="{42DCB742-8B1C-4C4C-A5B3-FF05E8DBC9F3}" type="presParOf" srcId="{59064C54-05DC-064A-8853-AC18EE698F7C}" destId="{12EF540E-B228-204F-B486-2A09C103677A}" srcOrd="0" destOrd="0" presId="urn:microsoft.com/office/officeart/2008/layout/HexagonCluster"/>
    <dgm:cxn modelId="{FA4779CF-BBF8-644D-BF23-38E20558E21E}" type="presParOf" srcId="{78F918A9-3DA8-214A-B08C-20F9EE5AF569}" destId="{1187997B-6F45-9F42-A151-5ABF77D9460D}" srcOrd="10" destOrd="0" presId="urn:microsoft.com/office/officeart/2008/layout/HexagonCluster"/>
    <dgm:cxn modelId="{9FF399CB-DCD7-9A40-8F19-F84FA8071CB3}" type="presParOf" srcId="{1187997B-6F45-9F42-A151-5ABF77D9460D}" destId="{8EF5E499-869E-594F-9108-E90A1A2B3D61}" srcOrd="0" destOrd="0" presId="urn:microsoft.com/office/officeart/2008/layout/HexagonCluster"/>
    <dgm:cxn modelId="{20062C89-4F75-004E-9F71-8115AB483DA8}" type="presParOf" srcId="{78F918A9-3DA8-214A-B08C-20F9EE5AF569}" destId="{7ED3A7DD-3846-5943-A124-A75F1AE01E1D}" srcOrd="11" destOrd="0" presId="urn:microsoft.com/office/officeart/2008/layout/HexagonCluster"/>
    <dgm:cxn modelId="{E9D00291-A0A2-4E4A-9E91-C254BC2D4693}" type="presParOf" srcId="{7ED3A7DD-3846-5943-A124-A75F1AE01E1D}" destId="{FFA8E33F-37D6-EE40-BB0D-918DCA00F83F}" srcOrd="0" destOrd="0" presId="urn:microsoft.com/office/officeart/2008/layout/HexagonCluster"/>
    <dgm:cxn modelId="{0D4EB020-FE4C-2B4C-B077-379B131971FC}" type="presParOf" srcId="{78F918A9-3DA8-214A-B08C-20F9EE5AF569}" destId="{04EBA6D3-661B-E140-BE83-D02D35190335}" srcOrd="12" destOrd="0" presId="urn:microsoft.com/office/officeart/2008/layout/HexagonCluster"/>
    <dgm:cxn modelId="{BE71E89A-15CD-3844-B388-5B60E1F55B6E}" type="presParOf" srcId="{04EBA6D3-661B-E140-BE83-D02D35190335}" destId="{9AED2E83-9C96-D74B-9B9A-A414B383E494}" srcOrd="0" destOrd="0" presId="urn:microsoft.com/office/officeart/2008/layout/HexagonCluster"/>
    <dgm:cxn modelId="{A9F0A474-90AA-D749-A02E-F859D61490FE}" type="presParOf" srcId="{78F918A9-3DA8-214A-B08C-20F9EE5AF569}" destId="{D91D1051-C106-A24D-A07A-8B496F8A9F36}" srcOrd="13" destOrd="0" presId="urn:microsoft.com/office/officeart/2008/layout/HexagonCluster"/>
    <dgm:cxn modelId="{23F6EA4D-C006-B345-8A2C-B5DD52542EEC}" type="presParOf" srcId="{D91D1051-C106-A24D-A07A-8B496F8A9F36}" destId="{93E78616-9024-0541-8E76-42AC853A9AA0}" srcOrd="0" destOrd="0" presId="urn:microsoft.com/office/officeart/2008/layout/HexagonCluster"/>
    <dgm:cxn modelId="{D1F5B5E7-11DD-3341-B651-4E5BC57A336A}" type="presParOf" srcId="{78F918A9-3DA8-214A-B08C-20F9EE5AF569}" destId="{1B7ECF16-49F0-2C45-B152-373416A7EAC3}" srcOrd="14" destOrd="0" presId="urn:microsoft.com/office/officeart/2008/layout/HexagonCluster"/>
    <dgm:cxn modelId="{B7E094B7-7CD7-C945-A699-0B9BEA598154}" type="presParOf" srcId="{1B7ECF16-49F0-2C45-B152-373416A7EAC3}" destId="{71BAFDE2-419F-244B-8735-CA1587ECEB35}" srcOrd="0" destOrd="0" presId="urn:microsoft.com/office/officeart/2008/layout/HexagonCluster"/>
    <dgm:cxn modelId="{A3E9BBCD-8199-3F49-823A-BE29ED7BB946}" type="presParOf" srcId="{78F918A9-3DA8-214A-B08C-20F9EE5AF569}" destId="{770B6C06-AD77-8846-80A6-E60B7CBB9D14}" srcOrd="15" destOrd="0" presId="urn:microsoft.com/office/officeart/2008/layout/HexagonCluster"/>
    <dgm:cxn modelId="{89F17602-9978-3741-A3FA-B9A765FA71FC}" type="presParOf" srcId="{770B6C06-AD77-8846-80A6-E60B7CBB9D14}" destId="{275652DB-C85A-764E-892E-ECBD60AE12FC}" srcOrd="0" destOrd="0" presId="urn:microsoft.com/office/officeart/2008/layout/HexagonCluster"/>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849CE30-3A60-7540-AC6E-43C1DFA2F9B6}" type="doc">
      <dgm:prSet loTypeId="urn:microsoft.com/office/officeart/2005/8/layout/chevron2" loCatId="" qsTypeId="urn:microsoft.com/office/officeart/2005/8/quickstyle/simple4" qsCatId="simple" csTypeId="urn:microsoft.com/office/officeart/2005/8/colors/colorful3" csCatId="colorful" phldr="1"/>
      <dgm:spPr/>
      <dgm:t>
        <a:bodyPr/>
        <a:lstStyle/>
        <a:p>
          <a:endParaRPr lang="zh-CN" altLang="en-US"/>
        </a:p>
      </dgm:t>
    </dgm:pt>
    <dgm:pt modelId="{B45E8D10-9356-024E-B941-8870345BF946}">
      <dgm:prSet phldrT="[文本]"/>
      <dgm:spPr/>
      <dgm:t>
        <a:bodyPr/>
        <a:lstStyle/>
        <a:p>
          <a:r>
            <a:rPr lang="zh-CN" altLang="en-US" dirty="0" smtClean="0">
              <a:latin typeface="微软雅黑"/>
              <a:ea typeface="微软雅黑"/>
              <a:cs typeface="微软雅黑"/>
            </a:rPr>
            <a:t>服务节点</a:t>
          </a:r>
          <a:endParaRPr lang="zh-CN" altLang="en-US" dirty="0">
            <a:latin typeface="微软雅黑"/>
            <a:ea typeface="微软雅黑"/>
            <a:cs typeface="微软雅黑"/>
          </a:endParaRPr>
        </a:p>
      </dgm:t>
    </dgm:pt>
    <dgm:pt modelId="{0948ED9A-0E90-AA43-A1D7-E186D86576CE}" type="parTrans" cxnId="{E44CEAAC-F39C-374F-9415-14B1BEC56A5C}">
      <dgm:prSet/>
      <dgm:spPr/>
      <dgm:t>
        <a:bodyPr/>
        <a:lstStyle/>
        <a:p>
          <a:endParaRPr lang="zh-CN" altLang="en-US">
            <a:latin typeface="微软雅黑"/>
            <a:ea typeface="微软雅黑"/>
            <a:cs typeface="微软雅黑"/>
          </a:endParaRPr>
        </a:p>
      </dgm:t>
    </dgm:pt>
    <dgm:pt modelId="{00332673-3C7E-0748-95EE-415CD088AC3E}" type="sibTrans" cxnId="{E44CEAAC-F39C-374F-9415-14B1BEC56A5C}">
      <dgm:prSet/>
      <dgm:spPr/>
      <dgm:t>
        <a:bodyPr/>
        <a:lstStyle/>
        <a:p>
          <a:endParaRPr lang="zh-CN" altLang="en-US">
            <a:latin typeface="微软雅黑"/>
            <a:ea typeface="微软雅黑"/>
            <a:cs typeface="微软雅黑"/>
          </a:endParaRPr>
        </a:p>
      </dgm:t>
    </dgm:pt>
    <dgm:pt modelId="{0E21660E-E159-944E-90FB-E512BB8EE71C}">
      <dgm:prSet phldrT="[文本]"/>
      <dgm:spPr/>
      <dgm:t>
        <a:bodyPr/>
        <a:lstStyle/>
        <a:p>
          <a:r>
            <a:rPr lang="zh-CN" altLang="en-US" dirty="0" smtClean="0">
              <a:latin typeface="微软雅黑"/>
              <a:ea typeface="微软雅黑"/>
              <a:cs typeface="微软雅黑"/>
            </a:rPr>
            <a:t>定义服务节点</a:t>
          </a:r>
          <a:endParaRPr lang="zh-CN" altLang="en-US" dirty="0">
            <a:latin typeface="微软雅黑"/>
            <a:ea typeface="微软雅黑"/>
            <a:cs typeface="微软雅黑"/>
          </a:endParaRPr>
        </a:p>
      </dgm:t>
    </dgm:pt>
    <dgm:pt modelId="{5B12C7A9-33FE-4C49-83A1-ED538000B2C5}" type="parTrans" cxnId="{5D2C3A8A-D3B0-7245-A519-AFC72D4DEE11}">
      <dgm:prSet/>
      <dgm:spPr/>
      <dgm:t>
        <a:bodyPr/>
        <a:lstStyle/>
        <a:p>
          <a:endParaRPr lang="zh-CN" altLang="en-US">
            <a:latin typeface="微软雅黑"/>
            <a:ea typeface="微软雅黑"/>
            <a:cs typeface="微软雅黑"/>
          </a:endParaRPr>
        </a:p>
      </dgm:t>
    </dgm:pt>
    <dgm:pt modelId="{DDD383E6-2557-5E4D-82EB-3480BCCD3221}" type="sibTrans" cxnId="{5D2C3A8A-D3B0-7245-A519-AFC72D4DEE11}">
      <dgm:prSet/>
      <dgm:spPr/>
      <dgm:t>
        <a:bodyPr/>
        <a:lstStyle/>
        <a:p>
          <a:endParaRPr lang="zh-CN" altLang="en-US">
            <a:latin typeface="微软雅黑"/>
            <a:ea typeface="微软雅黑"/>
            <a:cs typeface="微软雅黑"/>
          </a:endParaRPr>
        </a:p>
      </dgm:t>
    </dgm:pt>
    <dgm:pt modelId="{5C64D2E1-CF82-0744-B435-088ABCC6542E}">
      <dgm:prSet phldrT="[文本]"/>
      <dgm:spPr/>
      <dgm:t>
        <a:bodyPr/>
        <a:lstStyle/>
        <a:p>
          <a:r>
            <a:rPr lang="zh-CN" altLang="en-US" dirty="0" smtClean="0">
              <a:latin typeface="微软雅黑"/>
              <a:ea typeface="微软雅黑"/>
              <a:cs typeface="微软雅黑"/>
            </a:rPr>
            <a:t>服务节点为所有的需要旁挂的设备</a:t>
          </a:r>
          <a:endParaRPr lang="zh-CN" altLang="en-US" dirty="0">
            <a:latin typeface="微软雅黑"/>
            <a:ea typeface="微软雅黑"/>
            <a:cs typeface="微软雅黑"/>
          </a:endParaRPr>
        </a:p>
      </dgm:t>
    </dgm:pt>
    <dgm:pt modelId="{D2A4CC6C-44D8-1E44-9FD7-3B06734A87BB}" type="parTrans" cxnId="{2D324964-4DC6-7F46-A9F1-EB4950BF39F3}">
      <dgm:prSet/>
      <dgm:spPr/>
      <dgm:t>
        <a:bodyPr/>
        <a:lstStyle/>
        <a:p>
          <a:endParaRPr lang="zh-CN" altLang="en-US">
            <a:latin typeface="微软雅黑"/>
            <a:ea typeface="微软雅黑"/>
            <a:cs typeface="微软雅黑"/>
          </a:endParaRPr>
        </a:p>
      </dgm:t>
    </dgm:pt>
    <dgm:pt modelId="{D49A1D8A-A6A2-2F4D-8228-5A8C9DE93455}" type="sibTrans" cxnId="{2D324964-4DC6-7F46-A9F1-EB4950BF39F3}">
      <dgm:prSet/>
      <dgm:spPr/>
      <dgm:t>
        <a:bodyPr/>
        <a:lstStyle/>
        <a:p>
          <a:endParaRPr lang="zh-CN" altLang="en-US">
            <a:latin typeface="微软雅黑"/>
            <a:ea typeface="微软雅黑"/>
            <a:cs typeface="微软雅黑"/>
          </a:endParaRPr>
        </a:p>
      </dgm:t>
    </dgm:pt>
    <dgm:pt modelId="{F57CE45F-7DBA-6F47-BC5B-696D8501EA39}">
      <dgm:prSet phldrT="[文本]"/>
      <dgm:spPr/>
      <dgm:t>
        <a:bodyPr/>
        <a:lstStyle/>
        <a:p>
          <a:r>
            <a:rPr lang="zh-CN" altLang="en-US" dirty="0" smtClean="0">
              <a:latin typeface="微软雅黑"/>
              <a:ea typeface="微软雅黑"/>
              <a:cs typeface="微软雅黑"/>
            </a:rPr>
            <a:t>服务链</a:t>
          </a:r>
          <a:endParaRPr lang="zh-CN" altLang="en-US" dirty="0">
            <a:latin typeface="微软雅黑"/>
            <a:ea typeface="微软雅黑"/>
            <a:cs typeface="微软雅黑"/>
          </a:endParaRPr>
        </a:p>
      </dgm:t>
    </dgm:pt>
    <dgm:pt modelId="{7B484EFF-4FEA-5E4E-9D38-CD6030D14340}" type="parTrans" cxnId="{CDABB2CF-8258-8E42-B047-DCA2C6F2FC0A}">
      <dgm:prSet/>
      <dgm:spPr/>
      <dgm:t>
        <a:bodyPr/>
        <a:lstStyle/>
        <a:p>
          <a:endParaRPr lang="zh-CN" altLang="en-US">
            <a:latin typeface="微软雅黑"/>
            <a:ea typeface="微软雅黑"/>
            <a:cs typeface="微软雅黑"/>
          </a:endParaRPr>
        </a:p>
      </dgm:t>
    </dgm:pt>
    <dgm:pt modelId="{270A7CBA-D74D-8740-ACB8-45F295065903}" type="sibTrans" cxnId="{CDABB2CF-8258-8E42-B047-DCA2C6F2FC0A}">
      <dgm:prSet/>
      <dgm:spPr/>
      <dgm:t>
        <a:bodyPr/>
        <a:lstStyle/>
        <a:p>
          <a:endParaRPr lang="zh-CN" altLang="en-US">
            <a:latin typeface="微软雅黑"/>
            <a:ea typeface="微软雅黑"/>
            <a:cs typeface="微软雅黑"/>
          </a:endParaRPr>
        </a:p>
      </dgm:t>
    </dgm:pt>
    <dgm:pt modelId="{94EC876A-27F9-D840-A94A-741B642C9395}">
      <dgm:prSet phldrT="[文本]"/>
      <dgm:spPr/>
      <dgm:t>
        <a:bodyPr/>
        <a:lstStyle/>
        <a:p>
          <a:r>
            <a:rPr lang="zh-CN" altLang="en-US" dirty="0" smtClean="0">
              <a:latin typeface="微软雅黑"/>
              <a:ea typeface="微软雅黑"/>
              <a:cs typeface="微软雅黑"/>
            </a:rPr>
            <a:t>定义服务链</a:t>
          </a:r>
          <a:endParaRPr lang="zh-CN" altLang="en-US" dirty="0">
            <a:latin typeface="微软雅黑"/>
            <a:ea typeface="微软雅黑"/>
            <a:cs typeface="微软雅黑"/>
          </a:endParaRPr>
        </a:p>
      </dgm:t>
    </dgm:pt>
    <dgm:pt modelId="{5BD4747B-E7BA-0B40-8031-980C7012E074}" type="parTrans" cxnId="{CF5A8B24-FF9C-5C43-9598-A5EA3A8621E4}">
      <dgm:prSet/>
      <dgm:spPr/>
      <dgm:t>
        <a:bodyPr/>
        <a:lstStyle/>
        <a:p>
          <a:endParaRPr lang="zh-CN" altLang="en-US">
            <a:latin typeface="微软雅黑"/>
            <a:ea typeface="微软雅黑"/>
            <a:cs typeface="微软雅黑"/>
          </a:endParaRPr>
        </a:p>
      </dgm:t>
    </dgm:pt>
    <dgm:pt modelId="{18539DA3-DAEF-9F48-AFE8-BBF35EDA83E4}" type="sibTrans" cxnId="{CF5A8B24-FF9C-5C43-9598-A5EA3A8621E4}">
      <dgm:prSet/>
      <dgm:spPr/>
      <dgm:t>
        <a:bodyPr/>
        <a:lstStyle/>
        <a:p>
          <a:endParaRPr lang="zh-CN" altLang="en-US">
            <a:latin typeface="微软雅黑"/>
            <a:ea typeface="微软雅黑"/>
            <a:cs typeface="微软雅黑"/>
          </a:endParaRPr>
        </a:p>
      </dgm:t>
    </dgm:pt>
    <dgm:pt modelId="{6E65B8BE-CB65-1B47-BBD6-EDCEB16CA155}">
      <dgm:prSet phldrT="[文本]"/>
      <dgm:spPr/>
      <dgm:t>
        <a:bodyPr/>
        <a:lstStyle/>
        <a:p>
          <a:r>
            <a:rPr lang="zh-CN" altLang="en-US" dirty="0" smtClean="0">
              <a:latin typeface="微软雅黑"/>
              <a:ea typeface="微软雅黑"/>
              <a:cs typeface="微软雅黑"/>
            </a:rPr>
            <a:t>服务节点在服务链中的先后顺序决定业务流经过安全设备的先后顺序</a:t>
          </a:r>
          <a:endParaRPr lang="zh-CN" altLang="en-US" dirty="0">
            <a:latin typeface="微软雅黑"/>
            <a:ea typeface="微软雅黑"/>
            <a:cs typeface="微软雅黑"/>
          </a:endParaRPr>
        </a:p>
      </dgm:t>
    </dgm:pt>
    <dgm:pt modelId="{FD44DB62-6D43-8B4A-9411-998D1562917F}" type="parTrans" cxnId="{38276540-2480-3542-B117-5F7FA553FEA3}">
      <dgm:prSet/>
      <dgm:spPr/>
      <dgm:t>
        <a:bodyPr/>
        <a:lstStyle/>
        <a:p>
          <a:endParaRPr lang="zh-CN" altLang="en-US">
            <a:latin typeface="微软雅黑"/>
            <a:ea typeface="微软雅黑"/>
            <a:cs typeface="微软雅黑"/>
          </a:endParaRPr>
        </a:p>
      </dgm:t>
    </dgm:pt>
    <dgm:pt modelId="{C4B410DC-E839-C24E-8E56-C622FFADA6D1}" type="sibTrans" cxnId="{38276540-2480-3542-B117-5F7FA553FEA3}">
      <dgm:prSet/>
      <dgm:spPr/>
      <dgm:t>
        <a:bodyPr/>
        <a:lstStyle/>
        <a:p>
          <a:endParaRPr lang="zh-CN" altLang="en-US">
            <a:latin typeface="微软雅黑"/>
            <a:ea typeface="微软雅黑"/>
            <a:cs typeface="微软雅黑"/>
          </a:endParaRPr>
        </a:p>
      </dgm:t>
    </dgm:pt>
    <dgm:pt modelId="{B5B66C0E-315E-3D4A-8158-C062C1CE1B77}">
      <dgm:prSet phldrT="[文本]"/>
      <dgm:spPr/>
      <dgm:t>
        <a:bodyPr/>
        <a:lstStyle/>
        <a:p>
          <a:r>
            <a:rPr lang="zh-CN" altLang="en-US" dirty="0" smtClean="0">
              <a:latin typeface="微软雅黑"/>
              <a:ea typeface="微软雅黑"/>
              <a:cs typeface="微软雅黑"/>
            </a:rPr>
            <a:t>业务流</a:t>
          </a:r>
          <a:endParaRPr lang="zh-CN" altLang="en-US" dirty="0">
            <a:latin typeface="微软雅黑"/>
            <a:ea typeface="微软雅黑"/>
            <a:cs typeface="微软雅黑"/>
          </a:endParaRPr>
        </a:p>
      </dgm:t>
    </dgm:pt>
    <dgm:pt modelId="{14ADF16A-144A-4648-BEFF-8715589CDC70}" type="parTrans" cxnId="{C140C3C7-1F7D-4D41-BA3B-345FF3D94099}">
      <dgm:prSet/>
      <dgm:spPr/>
      <dgm:t>
        <a:bodyPr/>
        <a:lstStyle/>
        <a:p>
          <a:endParaRPr lang="zh-CN" altLang="en-US">
            <a:latin typeface="微软雅黑"/>
            <a:ea typeface="微软雅黑"/>
            <a:cs typeface="微软雅黑"/>
          </a:endParaRPr>
        </a:p>
      </dgm:t>
    </dgm:pt>
    <dgm:pt modelId="{AEBE3133-BEA5-9149-9052-19B67F770E4F}" type="sibTrans" cxnId="{C140C3C7-1F7D-4D41-BA3B-345FF3D94099}">
      <dgm:prSet/>
      <dgm:spPr/>
      <dgm:t>
        <a:bodyPr/>
        <a:lstStyle/>
        <a:p>
          <a:endParaRPr lang="zh-CN" altLang="en-US">
            <a:latin typeface="微软雅黑"/>
            <a:ea typeface="微软雅黑"/>
            <a:cs typeface="微软雅黑"/>
          </a:endParaRPr>
        </a:p>
      </dgm:t>
    </dgm:pt>
    <dgm:pt modelId="{8DF7C9FC-0D75-134E-802A-E7118067E42B}">
      <dgm:prSet phldrT="[文本]"/>
      <dgm:spPr/>
      <dgm:t>
        <a:bodyPr/>
        <a:lstStyle/>
        <a:p>
          <a:r>
            <a:rPr lang="zh-CN" altLang="en-US" dirty="0" smtClean="0">
              <a:latin typeface="微软雅黑"/>
              <a:ea typeface="微软雅黑"/>
              <a:cs typeface="微软雅黑"/>
            </a:rPr>
            <a:t>定义业务流</a:t>
          </a:r>
          <a:endParaRPr lang="zh-CN" altLang="en-US" dirty="0">
            <a:latin typeface="微软雅黑"/>
            <a:ea typeface="微软雅黑"/>
            <a:cs typeface="微软雅黑"/>
          </a:endParaRPr>
        </a:p>
      </dgm:t>
    </dgm:pt>
    <dgm:pt modelId="{EF8F2B51-7F04-1F4B-ACCF-F21696C87AE1}" type="parTrans" cxnId="{41C6B7FE-5AD4-1740-AA82-0A1595BABCFD}">
      <dgm:prSet/>
      <dgm:spPr/>
      <dgm:t>
        <a:bodyPr/>
        <a:lstStyle/>
        <a:p>
          <a:endParaRPr lang="zh-CN" altLang="en-US">
            <a:latin typeface="微软雅黑"/>
            <a:ea typeface="微软雅黑"/>
            <a:cs typeface="微软雅黑"/>
          </a:endParaRPr>
        </a:p>
      </dgm:t>
    </dgm:pt>
    <dgm:pt modelId="{AD0D6244-FD33-1241-86D8-E7078A52EC9A}" type="sibTrans" cxnId="{41C6B7FE-5AD4-1740-AA82-0A1595BABCFD}">
      <dgm:prSet/>
      <dgm:spPr/>
      <dgm:t>
        <a:bodyPr/>
        <a:lstStyle/>
        <a:p>
          <a:endParaRPr lang="zh-CN" altLang="en-US">
            <a:latin typeface="微软雅黑"/>
            <a:ea typeface="微软雅黑"/>
            <a:cs typeface="微软雅黑"/>
          </a:endParaRPr>
        </a:p>
      </dgm:t>
    </dgm:pt>
    <dgm:pt modelId="{170BA7A7-2BAF-2B41-B192-1B7C34018F04}">
      <dgm:prSet phldrT="[文本]"/>
      <dgm:spPr/>
      <dgm:t>
        <a:bodyPr/>
        <a:lstStyle/>
        <a:p>
          <a:r>
            <a:rPr lang="zh-CN" altLang="en-US" dirty="0" smtClean="0">
              <a:latin typeface="微软雅黑"/>
              <a:ea typeface="微软雅黑"/>
              <a:cs typeface="微软雅黑"/>
            </a:rPr>
            <a:t>可支持定义</a:t>
          </a:r>
          <a:r>
            <a:rPr lang="en-US" altLang="zh-CN" dirty="0" smtClean="0">
              <a:latin typeface="微软雅黑"/>
              <a:ea typeface="微软雅黑"/>
              <a:cs typeface="微软雅黑"/>
            </a:rPr>
            <a:t>L2-L4</a:t>
          </a:r>
          <a:r>
            <a:rPr lang="zh-CN" altLang="en-US" dirty="0" smtClean="0">
              <a:latin typeface="微软雅黑"/>
              <a:ea typeface="微软雅黑"/>
              <a:cs typeface="微软雅黑"/>
            </a:rPr>
            <a:t>层的不同种类业务流量</a:t>
          </a:r>
          <a:endParaRPr lang="zh-CN" altLang="en-US" dirty="0">
            <a:latin typeface="微软雅黑"/>
            <a:ea typeface="微软雅黑"/>
            <a:cs typeface="微软雅黑"/>
          </a:endParaRPr>
        </a:p>
      </dgm:t>
    </dgm:pt>
    <dgm:pt modelId="{CCA1CAC6-62C0-DA43-B1BE-38048B1DB01C}" type="parTrans" cxnId="{3FE86272-1E2D-6348-90F5-9F6D736D491B}">
      <dgm:prSet/>
      <dgm:spPr/>
      <dgm:t>
        <a:bodyPr/>
        <a:lstStyle/>
        <a:p>
          <a:endParaRPr lang="zh-CN" altLang="en-US">
            <a:latin typeface="微软雅黑"/>
            <a:ea typeface="微软雅黑"/>
            <a:cs typeface="微软雅黑"/>
          </a:endParaRPr>
        </a:p>
      </dgm:t>
    </dgm:pt>
    <dgm:pt modelId="{3F06DF0B-3EF7-164D-8EEE-6877ED8D86BA}" type="sibTrans" cxnId="{3FE86272-1E2D-6348-90F5-9F6D736D491B}">
      <dgm:prSet/>
      <dgm:spPr/>
      <dgm:t>
        <a:bodyPr/>
        <a:lstStyle/>
        <a:p>
          <a:endParaRPr lang="zh-CN" altLang="en-US">
            <a:latin typeface="微软雅黑"/>
            <a:ea typeface="微软雅黑"/>
            <a:cs typeface="微软雅黑"/>
          </a:endParaRPr>
        </a:p>
      </dgm:t>
    </dgm:pt>
    <dgm:pt modelId="{CDE88EE4-9157-5A4A-8F55-9330772A3C82}">
      <dgm:prSet/>
      <dgm:spPr/>
      <dgm:t>
        <a:bodyPr/>
        <a:lstStyle/>
        <a:p>
          <a:r>
            <a:rPr lang="zh-CN" altLang="en-US" smtClean="0">
              <a:latin typeface="微软雅黑"/>
              <a:ea typeface="微软雅黑"/>
              <a:cs typeface="微软雅黑"/>
            </a:rPr>
            <a:t>业务编排</a:t>
          </a:r>
          <a:endParaRPr lang="zh-CN" altLang="en-US">
            <a:latin typeface="微软雅黑"/>
            <a:ea typeface="微软雅黑"/>
            <a:cs typeface="微软雅黑"/>
          </a:endParaRPr>
        </a:p>
      </dgm:t>
    </dgm:pt>
    <dgm:pt modelId="{022EC8E8-4A4F-C641-A113-1A098ABC7602}" type="parTrans" cxnId="{E5FBDCAE-09B0-BD4D-B2E9-0F7D1412E0F9}">
      <dgm:prSet/>
      <dgm:spPr/>
      <dgm:t>
        <a:bodyPr/>
        <a:lstStyle/>
        <a:p>
          <a:endParaRPr lang="zh-CN" altLang="en-US">
            <a:latin typeface="微软雅黑"/>
            <a:ea typeface="微软雅黑"/>
            <a:cs typeface="微软雅黑"/>
          </a:endParaRPr>
        </a:p>
      </dgm:t>
    </dgm:pt>
    <dgm:pt modelId="{25C26CB9-7608-0C44-B4CA-B408CEB6B2C4}" type="sibTrans" cxnId="{E5FBDCAE-09B0-BD4D-B2E9-0F7D1412E0F9}">
      <dgm:prSet/>
      <dgm:spPr/>
      <dgm:t>
        <a:bodyPr/>
        <a:lstStyle/>
        <a:p>
          <a:endParaRPr lang="zh-CN" altLang="en-US">
            <a:latin typeface="微软雅黑"/>
            <a:ea typeface="微软雅黑"/>
            <a:cs typeface="微软雅黑"/>
          </a:endParaRPr>
        </a:p>
      </dgm:t>
    </dgm:pt>
    <dgm:pt modelId="{90A5A608-01C4-084D-A84B-5851EA4EDAC7}">
      <dgm:prSet/>
      <dgm:spPr/>
      <dgm:t>
        <a:bodyPr/>
        <a:lstStyle/>
        <a:p>
          <a:r>
            <a:rPr lang="zh-CN" altLang="en-US" smtClean="0">
              <a:latin typeface="微软雅黑"/>
              <a:ea typeface="微软雅黑"/>
              <a:cs typeface="微软雅黑"/>
            </a:rPr>
            <a:t>进行业务编排，实现按需引流</a:t>
          </a:r>
          <a:endParaRPr lang="zh-CN" altLang="en-US">
            <a:latin typeface="微软雅黑"/>
            <a:ea typeface="微软雅黑"/>
            <a:cs typeface="微软雅黑"/>
          </a:endParaRPr>
        </a:p>
      </dgm:t>
    </dgm:pt>
    <dgm:pt modelId="{D71A45C6-003A-7D4E-B874-290EF2F00AF5}" type="parTrans" cxnId="{14FA4815-7E71-B949-AFDF-360FFC5C2198}">
      <dgm:prSet/>
      <dgm:spPr/>
      <dgm:t>
        <a:bodyPr/>
        <a:lstStyle/>
        <a:p>
          <a:endParaRPr lang="zh-CN" altLang="en-US">
            <a:latin typeface="微软雅黑"/>
            <a:ea typeface="微软雅黑"/>
            <a:cs typeface="微软雅黑"/>
          </a:endParaRPr>
        </a:p>
      </dgm:t>
    </dgm:pt>
    <dgm:pt modelId="{25F2F655-BB17-054B-8496-9E5750187976}" type="sibTrans" cxnId="{14FA4815-7E71-B949-AFDF-360FFC5C2198}">
      <dgm:prSet/>
      <dgm:spPr/>
      <dgm:t>
        <a:bodyPr/>
        <a:lstStyle/>
        <a:p>
          <a:endParaRPr lang="zh-CN" altLang="en-US">
            <a:latin typeface="微软雅黑"/>
            <a:ea typeface="微软雅黑"/>
            <a:cs typeface="微软雅黑"/>
          </a:endParaRPr>
        </a:p>
      </dgm:t>
    </dgm:pt>
    <dgm:pt modelId="{D6E1EC2D-FB89-3F4B-8EFE-2DEB221F9778}">
      <dgm:prSet/>
      <dgm:spPr/>
      <dgm:t>
        <a:bodyPr/>
        <a:lstStyle/>
        <a:p>
          <a:r>
            <a:rPr lang="zh-CN" altLang="en-US" dirty="0" smtClean="0">
              <a:latin typeface="微软雅黑"/>
              <a:ea typeface="微软雅黑"/>
              <a:cs typeface="微软雅黑"/>
            </a:rPr>
            <a:t>将已经定义好的服务链和业务流进行匹配</a:t>
          </a:r>
          <a:endParaRPr lang="zh-CN" altLang="en-US" dirty="0">
            <a:latin typeface="微软雅黑"/>
            <a:ea typeface="微软雅黑"/>
            <a:cs typeface="微软雅黑"/>
          </a:endParaRPr>
        </a:p>
      </dgm:t>
    </dgm:pt>
    <dgm:pt modelId="{C5066BA9-5E0E-5946-97C2-83EFCE2D2CF9}" type="parTrans" cxnId="{0E86FF8E-1E47-7A43-90CB-4B70573C1925}">
      <dgm:prSet/>
      <dgm:spPr/>
      <dgm:t>
        <a:bodyPr/>
        <a:lstStyle/>
        <a:p>
          <a:endParaRPr lang="zh-CN" altLang="en-US">
            <a:latin typeface="微软雅黑"/>
            <a:ea typeface="微软雅黑"/>
            <a:cs typeface="微软雅黑"/>
          </a:endParaRPr>
        </a:p>
      </dgm:t>
    </dgm:pt>
    <dgm:pt modelId="{39674840-1BDC-D94C-8EFD-C173540F7FD8}" type="sibTrans" cxnId="{0E86FF8E-1E47-7A43-90CB-4B70573C1925}">
      <dgm:prSet/>
      <dgm:spPr/>
      <dgm:t>
        <a:bodyPr/>
        <a:lstStyle/>
        <a:p>
          <a:endParaRPr lang="zh-CN" altLang="en-US">
            <a:latin typeface="微软雅黑"/>
            <a:ea typeface="微软雅黑"/>
            <a:cs typeface="微软雅黑"/>
          </a:endParaRPr>
        </a:p>
      </dgm:t>
    </dgm:pt>
    <dgm:pt modelId="{8B25CFCF-98E6-1C4B-8FDF-95690CFB2696}">
      <dgm:prSet phldrT="[文本]"/>
      <dgm:spPr/>
      <dgm:t>
        <a:bodyPr/>
        <a:lstStyle/>
        <a:p>
          <a:r>
            <a:rPr lang="zh-CN" altLang="en-US" dirty="0" smtClean="0">
              <a:latin typeface="微软雅黑"/>
              <a:ea typeface="微软雅黑"/>
              <a:cs typeface="微软雅黑"/>
            </a:rPr>
            <a:t>本方案包含安全、上网行为、</a:t>
          </a:r>
          <a:r>
            <a:rPr lang="en-US" altLang="zh-CN" dirty="0" smtClean="0">
              <a:latin typeface="微软雅黑"/>
              <a:ea typeface="微软雅黑"/>
              <a:cs typeface="微软雅黑"/>
            </a:rPr>
            <a:t>NAT</a:t>
          </a:r>
          <a:r>
            <a:rPr lang="zh-CN" altLang="en-US" dirty="0" smtClean="0">
              <a:latin typeface="微软雅黑"/>
              <a:ea typeface="微软雅黑"/>
              <a:cs typeface="微软雅黑"/>
            </a:rPr>
            <a:t>设备和不同运营商线路</a:t>
          </a:r>
          <a:endParaRPr lang="zh-CN" altLang="en-US" dirty="0">
            <a:latin typeface="微软雅黑"/>
            <a:ea typeface="微软雅黑"/>
            <a:cs typeface="微软雅黑"/>
          </a:endParaRPr>
        </a:p>
      </dgm:t>
    </dgm:pt>
    <dgm:pt modelId="{327724FC-BB55-5B4C-A588-997166D680D1}" type="parTrans" cxnId="{D27F1CFA-014E-8248-98D6-DF952F8442C3}">
      <dgm:prSet/>
      <dgm:spPr/>
      <dgm:t>
        <a:bodyPr/>
        <a:lstStyle/>
        <a:p>
          <a:endParaRPr lang="zh-CN" altLang="en-US">
            <a:latin typeface="微软雅黑"/>
            <a:ea typeface="微软雅黑"/>
            <a:cs typeface="微软雅黑"/>
          </a:endParaRPr>
        </a:p>
      </dgm:t>
    </dgm:pt>
    <dgm:pt modelId="{E4D1C7DA-ADBE-6042-BCC0-BF07A226F31D}" type="sibTrans" cxnId="{D27F1CFA-014E-8248-98D6-DF952F8442C3}">
      <dgm:prSet/>
      <dgm:spPr/>
      <dgm:t>
        <a:bodyPr/>
        <a:lstStyle/>
        <a:p>
          <a:endParaRPr lang="zh-CN" altLang="en-US">
            <a:latin typeface="微软雅黑"/>
            <a:ea typeface="微软雅黑"/>
            <a:cs typeface="微软雅黑"/>
          </a:endParaRPr>
        </a:p>
      </dgm:t>
    </dgm:pt>
    <dgm:pt modelId="{846FC0E1-051D-5741-BDA4-81204FA45F3A}">
      <dgm:prSet phldrT="[文本]"/>
      <dgm:spPr/>
      <dgm:t>
        <a:bodyPr/>
        <a:lstStyle/>
        <a:p>
          <a:r>
            <a:rPr lang="zh-CN" altLang="en-US" dirty="0" smtClean="0">
              <a:latin typeface="微软雅黑"/>
              <a:ea typeface="微软雅黑"/>
              <a:cs typeface="微软雅黑"/>
            </a:rPr>
            <a:t>业务流需要依次经过的服务节点形成服务链</a:t>
          </a:r>
          <a:endParaRPr lang="zh-CN" altLang="en-US" dirty="0">
            <a:latin typeface="微软雅黑"/>
            <a:ea typeface="微软雅黑"/>
            <a:cs typeface="微软雅黑"/>
          </a:endParaRPr>
        </a:p>
      </dgm:t>
    </dgm:pt>
    <dgm:pt modelId="{5D151F0B-ECEE-1141-8D6D-431CCC1CAB37}" type="parTrans" cxnId="{091816BF-145E-3E41-898C-7BAD63DB778B}">
      <dgm:prSet/>
      <dgm:spPr/>
      <dgm:t>
        <a:bodyPr/>
        <a:lstStyle/>
        <a:p>
          <a:endParaRPr lang="zh-CN" altLang="en-US">
            <a:latin typeface="微软雅黑"/>
            <a:ea typeface="微软雅黑"/>
            <a:cs typeface="微软雅黑"/>
          </a:endParaRPr>
        </a:p>
      </dgm:t>
    </dgm:pt>
    <dgm:pt modelId="{C2545A93-B6EC-F64C-88E4-2896EC85FDDE}" type="sibTrans" cxnId="{091816BF-145E-3E41-898C-7BAD63DB778B}">
      <dgm:prSet/>
      <dgm:spPr/>
      <dgm:t>
        <a:bodyPr/>
        <a:lstStyle/>
        <a:p>
          <a:endParaRPr lang="zh-CN" altLang="en-US">
            <a:latin typeface="微软雅黑"/>
            <a:ea typeface="微软雅黑"/>
            <a:cs typeface="微软雅黑"/>
          </a:endParaRPr>
        </a:p>
      </dgm:t>
    </dgm:pt>
    <dgm:pt modelId="{244DE0CF-C409-E141-A854-C4E4CB10E320}">
      <dgm:prSet phldrT="[文本]"/>
      <dgm:spPr/>
      <dgm:t>
        <a:bodyPr/>
        <a:lstStyle/>
        <a:p>
          <a:r>
            <a:rPr lang="zh-CN" altLang="en-US" dirty="0" smtClean="0">
              <a:latin typeface="微软雅黑"/>
              <a:ea typeface="微软雅黑"/>
              <a:cs typeface="微软雅黑"/>
            </a:rPr>
            <a:t>按用户需要定义不同的业务流量</a:t>
          </a:r>
          <a:endParaRPr lang="zh-CN" altLang="en-US" dirty="0">
            <a:latin typeface="微软雅黑"/>
            <a:ea typeface="微软雅黑"/>
            <a:cs typeface="微软雅黑"/>
          </a:endParaRPr>
        </a:p>
      </dgm:t>
    </dgm:pt>
    <dgm:pt modelId="{F475DEE3-2BD3-884F-8A92-379BFBF0BF7D}" type="parTrans" cxnId="{66FF050F-9D33-534F-A1F9-010AE082551B}">
      <dgm:prSet/>
      <dgm:spPr/>
      <dgm:t>
        <a:bodyPr/>
        <a:lstStyle/>
        <a:p>
          <a:endParaRPr lang="zh-CN" altLang="en-US">
            <a:latin typeface="微软雅黑"/>
            <a:ea typeface="微软雅黑"/>
            <a:cs typeface="微软雅黑"/>
          </a:endParaRPr>
        </a:p>
      </dgm:t>
    </dgm:pt>
    <dgm:pt modelId="{36F221EE-9ACE-9F42-9FBB-125ACF9A30A6}" type="sibTrans" cxnId="{66FF050F-9D33-534F-A1F9-010AE082551B}">
      <dgm:prSet/>
      <dgm:spPr/>
      <dgm:t>
        <a:bodyPr/>
        <a:lstStyle/>
        <a:p>
          <a:endParaRPr lang="zh-CN" altLang="en-US">
            <a:latin typeface="微软雅黑"/>
            <a:ea typeface="微软雅黑"/>
            <a:cs typeface="微软雅黑"/>
          </a:endParaRPr>
        </a:p>
      </dgm:t>
    </dgm:pt>
    <dgm:pt modelId="{B01F4D36-8E65-E74F-A3B8-5220838D2511}" type="pres">
      <dgm:prSet presAssocID="{1849CE30-3A60-7540-AC6E-43C1DFA2F9B6}" presName="linearFlow" presStyleCnt="0">
        <dgm:presLayoutVars>
          <dgm:dir/>
          <dgm:animLvl val="lvl"/>
          <dgm:resizeHandles val="exact"/>
        </dgm:presLayoutVars>
      </dgm:prSet>
      <dgm:spPr/>
      <dgm:t>
        <a:bodyPr/>
        <a:lstStyle/>
        <a:p>
          <a:endParaRPr lang="zh-CN" altLang="en-US"/>
        </a:p>
      </dgm:t>
    </dgm:pt>
    <dgm:pt modelId="{1623677F-2EAC-A246-A21E-827EDADB1702}" type="pres">
      <dgm:prSet presAssocID="{B45E8D10-9356-024E-B941-8870345BF946}" presName="composite" presStyleCnt="0"/>
      <dgm:spPr/>
      <dgm:t>
        <a:bodyPr/>
        <a:lstStyle/>
        <a:p>
          <a:endParaRPr lang="zh-CN" altLang="en-US"/>
        </a:p>
      </dgm:t>
    </dgm:pt>
    <dgm:pt modelId="{F1A8707B-D216-1D4E-A77A-2D767B01FA91}" type="pres">
      <dgm:prSet presAssocID="{B45E8D10-9356-024E-B941-8870345BF946}" presName="parentText" presStyleLbl="alignNode1" presStyleIdx="0" presStyleCnt="4">
        <dgm:presLayoutVars>
          <dgm:chMax val="1"/>
          <dgm:bulletEnabled val="1"/>
        </dgm:presLayoutVars>
      </dgm:prSet>
      <dgm:spPr/>
      <dgm:t>
        <a:bodyPr/>
        <a:lstStyle/>
        <a:p>
          <a:endParaRPr lang="zh-CN" altLang="en-US"/>
        </a:p>
      </dgm:t>
    </dgm:pt>
    <dgm:pt modelId="{DBE37B55-AFE5-4348-86EC-8707EAB88F38}" type="pres">
      <dgm:prSet presAssocID="{B45E8D10-9356-024E-B941-8870345BF946}" presName="descendantText" presStyleLbl="alignAcc1" presStyleIdx="0" presStyleCnt="4">
        <dgm:presLayoutVars>
          <dgm:bulletEnabled val="1"/>
        </dgm:presLayoutVars>
      </dgm:prSet>
      <dgm:spPr/>
      <dgm:t>
        <a:bodyPr/>
        <a:lstStyle/>
        <a:p>
          <a:endParaRPr lang="zh-CN" altLang="en-US"/>
        </a:p>
      </dgm:t>
    </dgm:pt>
    <dgm:pt modelId="{858AA577-78BA-9A44-AF9C-14A631E29152}" type="pres">
      <dgm:prSet presAssocID="{00332673-3C7E-0748-95EE-415CD088AC3E}" presName="sp" presStyleCnt="0"/>
      <dgm:spPr/>
      <dgm:t>
        <a:bodyPr/>
        <a:lstStyle/>
        <a:p>
          <a:endParaRPr lang="zh-CN" altLang="en-US"/>
        </a:p>
      </dgm:t>
    </dgm:pt>
    <dgm:pt modelId="{EC59711F-B1A2-E743-B402-540B408EF59E}" type="pres">
      <dgm:prSet presAssocID="{F57CE45F-7DBA-6F47-BC5B-696D8501EA39}" presName="composite" presStyleCnt="0"/>
      <dgm:spPr/>
      <dgm:t>
        <a:bodyPr/>
        <a:lstStyle/>
        <a:p>
          <a:endParaRPr lang="zh-CN" altLang="en-US"/>
        </a:p>
      </dgm:t>
    </dgm:pt>
    <dgm:pt modelId="{005F4BFC-2150-754B-B2A1-20560704DDA7}" type="pres">
      <dgm:prSet presAssocID="{F57CE45F-7DBA-6F47-BC5B-696D8501EA39}" presName="parentText" presStyleLbl="alignNode1" presStyleIdx="1" presStyleCnt="4">
        <dgm:presLayoutVars>
          <dgm:chMax val="1"/>
          <dgm:bulletEnabled val="1"/>
        </dgm:presLayoutVars>
      </dgm:prSet>
      <dgm:spPr/>
      <dgm:t>
        <a:bodyPr/>
        <a:lstStyle/>
        <a:p>
          <a:endParaRPr lang="zh-CN" altLang="en-US"/>
        </a:p>
      </dgm:t>
    </dgm:pt>
    <dgm:pt modelId="{92D1EC5F-9275-9548-B33B-92204D7866D5}" type="pres">
      <dgm:prSet presAssocID="{F57CE45F-7DBA-6F47-BC5B-696D8501EA39}" presName="descendantText" presStyleLbl="alignAcc1" presStyleIdx="1" presStyleCnt="4">
        <dgm:presLayoutVars>
          <dgm:bulletEnabled val="1"/>
        </dgm:presLayoutVars>
      </dgm:prSet>
      <dgm:spPr/>
      <dgm:t>
        <a:bodyPr/>
        <a:lstStyle/>
        <a:p>
          <a:endParaRPr lang="zh-CN" altLang="en-US"/>
        </a:p>
      </dgm:t>
    </dgm:pt>
    <dgm:pt modelId="{1DF6ECAE-E889-834F-8E88-E5F83EBE4549}" type="pres">
      <dgm:prSet presAssocID="{270A7CBA-D74D-8740-ACB8-45F295065903}" presName="sp" presStyleCnt="0"/>
      <dgm:spPr/>
      <dgm:t>
        <a:bodyPr/>
        <a:lstStyle/>
        <a:p>
          <a:endParaRPr lang="zh-CN" altLang="en-US"/>
        </a:p>
      </dgm:t>
    </dgm:pt>
    <dgm:pt modelId="{FCA05A08-75B9-714F-8875-233913E87F10}" type="pres">
      <dgm:prSet presAssocID="{B5B66C0E-315E-3D4A-8158-C062C1CE1B77}" presName="composite" presStyleCnt="0"/>
      <dgm:spPr/>
      <dgm:t>
        <a:bodyPr/>
        <a:lstStyle/>
        <a:p>
          <a:endParaRPr lang="zh-CN" altLang="en-US"/>
        </a:p>
      </dgm:t>
    </dgm:pt>
    <dgm:pt modelId="{F3F442DA-5F38-734B-A228-B92B4BD521AF}" type="pres">
      <dgm:prSet presAssocID="{B5B66C0E-315E-3D4A-8158-C062C1CE1B77}" presName="parentText" presStyleLbl="alignNode1" presStyleIdx="2" presStyleCnt="4">
        <dgm:presLayoutVars>
          <dgm:chMax val="1"/>
          <dgm:bulletEnabled val="1"/>
        </dgm:presLayoutVars>
      </dgm:prSet>
      <dgm:spPr/>
      <dgm:t>
        <a:bodyPr/>
        <a:lstStyle/>
        <a:p>
          <a:endParaRPr lang="zh-CN" altLang="en-US"/>
        </a:p>
      </dgm:t>
    </dgm:pt>
    <dgm:pt modelId="{1BD2CC4A-63DE-AD43-A159-08CAC947B07A}" type="pres">
      <dgm:prSet presAssocID="{B5B66C0E-315E-3D4A-8158-C062C1CE1B77}" presName="descendantText" presStyleLbl="alignAcc1" presStyleIdx="2" presStyleCnt="4">
        <dgm:presLayoutVars>
          <dgm:bulletEnabled val="1"/>
        </dgm:presLayoutVars>
      </dgm:prSet>
      <dgm:spPr/>
      <dgm:t>
        <a:bodyPr/>
        <a:lstStyle/>
        <a:p>
          <a:endParaRPr lang="zh-CN" altLang="en-US"/>
        </a:p>
      </dgm:t>
    </dgm:pt>
    <dgm:pt modelId="{9C9672C2-F60F-744B-92B7-6220ABF1E36B}" type="pres">
      <dgm:prSet presAssocID="{AEBE3133-BEA5-9149-9052-19B67F770E4F}" presName="sp" presStyleCnt="0"/>
      <dgm:spPr/>
      <dgm:t>
        <a:bodyPr/>
        <a:lstStyle/>
        <a:p>
          <a:endParaRPr lang="zh-CN" altLang="en-US"/>
        </a:p>
      </dgm:t>
    </dgm:pt>
    <dgm:pt modelId="{BB8DC3A6-108E-D74D-9FF4-CBCEC48AD866}" type="pres">
      <dgm:prSet presAssocID="{CDE88EE4-9157-5A4A-8F55-9330772A3C82}" presName="composite" presStyleCnt="0"/>
      <dgm:spPr/>
      <dgm:t>
        <a:bodyPr/>
        <a:lstStyle/>
        <a:p>
          <a:endParaRPr lang="zh-CN" altLang="en-US"/>
        </a:p>
      </dgm:t>
    </dgm:pt>
    <dgm:pt modelId="{432E2C0C-03E5-F547-A009-C69E8DB94895}" type="pres">
      <dgm:prSet presAssocID="{CDE88EE4-9157-5A4A-8F55-9330772A3C82}" presName="parentText" presStyleLbl="alignNode1" presStyleIdx="3" presStyleCnt="4">
        <dgm:presLayoutVars>
          <dgm:chMax val="1"/>
          <dgm:bulletEnabled val="1"/>
        </dgm:presLayoutVars>
      </dgm:prSet>
      <dgm:spPr/>
      <dgm:t>
        <a:bodyPr/>
        <a:lstStyle/>
        <a:p>
          <a:endParaRPr lang="zh-CN" altLang="en-US"/>
        </a:p>
      </dgm:t>
    </dgm:pt>
    <dgm:pt modelId="{AFF940AB-B11A-B842-88D4-D16F7B1B8695}" type="pres">
      <dgm:prSet presAssocID="{CDE88EE4-9157-5A4A-8F55-9330772A3C82}" presName="descendantText" presStyleLbl="alignAcc1" presStyleIdx="3" presStyleCnt="4" custLinFactNeighborX="0">
        <dgm:presLayoutVars>
          <dgm:bulletEnabled val="1"/>
        </dgm:presLayoutVars>
      </dgm:prSet>
      <dgm:spPr/>
      <dgm:t>
        <a:bodyPr/>
        <a:lstStyle/>
        <a:p>
          <a:endParaRPr lang="zh-CN" altLang="en-US"/>
        </a:p>
      </dgm:t>
    </dgm:pt>
  </dgm:ptLst>
  <dgm:cxnLst>
    <dgm:cxn modelId="{83161FA2-656D-E54E-8038-4E976C43B9D9}" type="presOf" srcId="{5C64D2E1-CF82-0744-B435-088ABCC6542E}" destId="{DBE37B55-AFE5-4348-86EC-8707EAB88F38}" srcOrd="0" destOrd="1" presId="urn:microsoft.com/office/officeart/2005/8/layout/chevron2"/>
    <dgm:cxn modelId="{ACCF6456-C1B9-C047-A24F-9387C5CF3364}" type="presOf" srcId="{0E21660E-E159-944E-90FB-E512BB8EE71C}" destId="{DBE37B55-AFE5-4348-86EC-8707EAB88F38}" srcOrd="0" destOrd="0" presId="urn:microsoft.com/office/officeart/2005/8/layout/chevron2"/>
    <dgm:cxn modelId="{1BF7B96B-7455-BF4C-80B1-65DFC3E6DEF9}" type="presOf" srcId="{B5B66C0E-315E-3D4A-8158-C062C1CE1B77}" destId="{F3F442DA-5F38-734B-A228-B92B4BD521AF}" srcOrd="0" destOrd="0" presId="urn:microsoft.com/office/officeart/2005/8/layout/chevron2"/>
    <dgm:cxn modelId="{0CD28CB8-FB97-3F4D-A81A-4C78FEACD1C1}" type="presOf" srcId="{1849CE30-3A60-7540-AC6E-43C1DFA2F9B6}" destId="{B01F4D36-8E65-E74F-A3B8-5220838D2511}" srcOrd="0" destOrd="0" presId="urn:microsoft.com/office/officeart/2005/8/layout/chevron2"/>
    <dgm:cxn modelId="{6672409A-9105-FF42-B3BB-53CB88016760}" type="presOf" srcId="{94EC876A-27F9-D840-A94A-741B642C9395}" destId="{92D1EC5F-9275-9548-B33B-92204D7866D5}" srcOrd="0" destOrd="0" presId="urn:microsoft.com/office/officeart/2005/8/layout/chevron2"/>
    <dgm:cxn modelId="{3FE86272-1E2D-6348-90F5-9F6D736D491B}" srcId="{B5B66C0E-315E-3D4A-8158-C062C1CE1B77}" destId="{170BA7A7-2BAF-2B41-B192-1B7C34018F04}" srcOrd="2" destOrd="0" parTransId="{CCA1CAC6-62C0-DA43-B1BE-38048B1DB01C}" sibTransId="{3F06DF0B-3EF7-164D-8EEE-6877ED8D86BA}"/>
    <dgm:cxn modelId="{C140C3C7-1F7D-4D41-BA3B-345FF3D94099}" srcId="{1849CE30-3A60-7540-AC6E-43C1DFA2F9B6}" destId="{B5B66C0E-315E-3D4A-8158-C062C1CE1B77}" srcOrd="2" destOrd="0" parTransId="{14ADF16A-144A-4648-BEFF-8715589CDC70}" sibTransId="{AEBE3133-BEA5-9149-9052-19B67F770E4F}"/>
    <dgm:cxn modelId="{4BFD09CF-0C53-8F43-9B99-29400229F551}" type="presOf" srcId="{846FC0E1-051D-5741-BDA4-81204FA45F3A}" destId="{92D1EC5F-9275-9548-B33B-92204D7866D5}" srcOrd="0" destOrd="1" presId="urn:microsoft.com/office/officeart/2005/8/layout/chevron2"/>
    <dgm:cxn modelId="{66FF050F-9D33-534F-A1F9-010AE082551B}" srcId="{B5B66C0E-315E-3D4A-8158-C062C1CE1B77}" destId="{244DE0CF-C409-E141-A854-C4E4CB10E320}" srcOrd="1" destOrd="0" parTransId="{F475DEE3-2BD3-884F-8A92-379BFBF0BF7D}" sibTransId="{36F221EE-9ACE-9F42-9FBB-125ACF9A30A6}"/>
    <dgm:cxn modelId="{E5FBDCAE-09B0-BD4D-B2E9-0F7D1412E0F9}" srcId="{1849CE30-3A60-7540-AC6E-43C1DFA2F9B6}" destId="{CDE88EE4-9157-5A4A-8F55-9330772A3C82}" srcOrd="3" destOrd="0" parTransId="{022EC8E8-4A4F-C641-A113-1A098ABC7602}" sibTransId="{25C26CB9-7608-0C44-B4CA-B408CEB6B2C4}"/>
    <dgm:cxn modelId="{091816BF-145E-3E41-898C-7BAD63DB778B}" srcId="{F57CE45F-7DBA-6F47-BC5B-696D8501EA39}" destId="{846FC0E1-051D-5741-BDA4-81204FA45F3A}" srcOrd="1" destOrd="0" parTransId="{5D151F0B-ECEE-1141-8D6D-431CCC1CAB37}" sibTransId="{C2545A93-B6EC-F64C-88E4-2896EC85FDDE}"/>
    <dgm:cxn modelId="{D27F1CFA-014E-8248-98D6-DF952F8442C3}" srcId="{B45E8D10-9356-024E-B941-8870345BF946}" destId="{8B25CFCF-98E6-1C4B-8FDF-95690CFB2696}" srcOrd="2" destOrd="0" parTransId="{327724FC-BB55-5B4C-A588-997166D680D1}" sibTransId="{E4D1C7DA-ADBE-6042-BCC0-BF07A226F31D}"/>
    <dgm:cxn modelId="{CDABB2CF-8258-8E42-B047-DCA2C6F2FC0A}" srcId="{1849CE30-3A60-7540-AC6E-43C1DFA2F9B6}" destId="{F57CE45F-7DBA-6F47-BC5B-696D8501EA39}" srcOrd="1" destOrd="0" parTransId="{7B484EFF-4FEA-5E4E-9D38-CD6030D14340}" sibTransId="{270A7CBA-D74D-8740-ACB8-45F295065903}"/>
    <dgm:cxn modelId="{6D21136B-D1B2-0140-8DF4-81C6625E3F9A}" type="presOf" srcId="{6E65B8BE-CB65-1B47-BBD6-EDCEB16CA155}" destId="{92D1EC5F-9275-9548-B33B-92204D7866D5}" srcOrd="0" destOrd="2" presId="urn:microsoft.com/office/officeart/2005/8/layout/chevron2"/>
    <dgm:cxn modelId="{38276540-2480-3542-B117-5F7FA553FEA3}" srcId="{F57CE45F-7DBA-6F47-BC5B-696D8501EA39}" destId="{6E65B8BE-CB65-1B47-BBD6-EDCEB16CA155}" srcOrd="2" destOrd="0" parTransId="{FD44DB62-6D43-8B4A-9411-998D1562917F}" sibTransId="{C4B410DC-E839-C24E-8E56-C622FFADA6D1}"/>
    <dgm:cxn modelId="{D6D89793-2711-4545-B614-2FEC300BC636}" type="presOf" srcId="{D6E1EC2D-FB89-3F4B-8EFE-2DEB221F9778}" destId="{AFF940AB-B11A-B842-88D4-D16F7B1B8695}" srcOrd="0" destOrd="1" presId="urn:microsoft.com/office/officeart/2005/8/layout/chevron2"/>
    <dgm:cxn modelId="{30B2C184-6F4D-B24D-95C3-8DBBB7D7B7FD}" type="presOf" srcId="{170BA7A7-2BAF-2B41-B192-1B7C34018F04}" destId="{1BD2CC4A-63DE-AD43-A159-08CAC947B07A}" srcOrd="0" destOrd="2" presId="urn:microsoft.com/office/officeart/2005/8/layout/chevron2"/>
    <dgm:cxn modelId="{2D324964-4DC6-7F46-A9F1-EB4950BF39F3}" srcId="{B45E8D10-9356-024E-B941-8870345BF946}" destId="{5C64D2E1-CF82-0744-B435-088ABCC6542E}" srcOrd="1" destOrd="0" parTransId="{D2A4CC6C-44D8-1E44-9FD7-3B06734A87BB}" sibTransId="{D49A1D8A-A6A2-2F4D-8228-5A8C9DE93455}"/>
    <dgm:cxn modelId="{0E86FF8E-1E47-7A43-90CB-4B70573C1925}" srcId="{CDE88EE4-9157-5A4A-8F55-9330772A3C82}" destId="{D6E1EC2D-FB89-3F4B-8EFE-2DEB221F9778}" srcOrd="1" destOrd="0" parTransId="{C5066BA9-5E0E-5946-97C2-83EFCE2D2CF9}" sibTransId="{39674840-1BDC-D94C-8EFD-C173540F7FD8}"/>
    <dgm:cxn modelId="{CF5A8B24-FF9C-5C43-9598-A5EA3A8621E4}" srcId="{F57CE45F-7DBA-6F47-BC5B-696D8501EA39}" destId="{94EC876A-27F9-D840-A94A-741B642C9395}" srcOrd="0" destOrd="0" parTransId="{5BD4747B-E7BA-0B40-8031-980C7012E074}" sibTransId="{18539DA3-DAEF-9F48-AFE8-BBF35EDA83E4}"/>
    <dgm:cxn modelId="{E44CEAAC-F39C-374F-9415-14B1BEC56A5C}" srcId="{1849CE30-3A60-7540-AC6E-43C1DFA2F9B6}" destId="{B45E8D10-9356-024E-B941-8870345BF946}" srcOrd="0" destOrd="0" parTransId="{0948ED9A-0E90-AA43-A1D7-E186D86576CE}" sibTransId="{00332673-3C7E-0748-95EE-415CD088AC3E}"/>
    <dgm:cxn modelId="{3660C5DF-A6A7-184D-A352-5BFF92F46330}" type="presOf" srcId="{244DE0CF-C409-E141-A854-C4E4CB10E320}" destId="{1BD2CC4A-63DE-AD43-A159-08CAC947B07A}" srcOrd="0" destOrd="1" presId="urn:microsoft.com/office/officeart/2005/8/layout/chevron2"/>
    <dgm:cxn modelId="{E2A19736-27C2-0B49-B6FC-2C60D53253CF}" type="presOf" srcId="{8DF7C9FC-0D75-134E-802A-E7118067E42B}" destId="{1BD2CC4A-63DE-AD43-A159-08CAC947B07A}" srcOrd="0" destOrd="0" presId="urn:microsoft.com/office/officeart/2005/8/layout/chevron2"/>
    <dgm:cxn modelId="{E056A00D-F32E-3A41-9C4B-CDBD560CFD23}" type="presOf" srcId="{8B25CFCF-98E6-1C4B-8FDF-95690CFB2696}" destId="{DBE37B55-AFE5-4348-86EC-8707EAB88F38}" srcOrd="0" destOrd="2" presId="urn:microsoft.com/office/officeart/2005/8/layout/chevron2"/>
    <dgm:cxn modelId="{F43F5AE6-58E0-FB4B-A8A8-2535CEBC9103}" type="presOf" srcId="{B45E8D10-9356-024E-B941-8870345BF946}" destId="{F1A8707B-D216-1D4E-A77A-2D767B01FA91}" srcOrd="0" destOrd="0" presId="urn:microsoft.com/office/officeart/2005/8/layout/chevron2"/>
    <dgm:cxn modelId="{5D936AEE-B9AF-9943-AF60-F6037490A3C8}" type="presOf" srcId="{90A5A608-01C4-084D-A84B-5851EA4EDAC7}" destId="{AFF940AB-B11A-B842-88D4-D16F7B1B8695}" srcOrd="0" destOrd="0" presId="urn:microsoft.com/office/officeart/2005/8/layout/chevron2"/>
    <dgm:cxn modelId="{952216A3-AD84-D74E-9C83-F6196AEAD226}" type="presOf" srcId="{CDE88EE4-9157-5A4A-8F55-9330772A3C82}" destId="{432E2C0C-03E5-F547-A009-C69E8DB94895}" srcOrd="0" destOrd="0" presId="urn:microsoft.com/office/officeart/2005/8/layout/chevron2"/>
    <dgm:cxn modelId="{07273DF8-C4E9-864A-9B56-644F828F68E1}" type="presOf" srcId="{F57CE45F-7DBA-6F47-BC5B-696D8501EA39}" destId="{005F4BFC-2150-754B-B2A1-20560704DDA7}" srcOrd="0" destOrd="0" presId="urn:microsoft.com/office/officeart/2005/8/layout/chevron2"/>
    <dgm:cxn modelId="{14FA4815-7E71-B949-AFDF-360FFC5C2198}" srcId="{CDE88EE4-9157-5A4A-8F55-9330772A3C82}" destId="{90A5A608-01C4-084D-A84B-5851EA4EDAC7}" srcOrd="0" destOrd="0" parTransId="{D71A45C6-003A-7D4E-B874-290EF2F00AF5}" sibTransId="{25F2F655-BB17-054B-8496-9E5750187976}"/>
    <dgm:cxn modelId="{41C6B7FE-5AD4-1740-AA82-0A1595BABCFD}" srcId="{B5B66C0E-315E-3D4A-8158-C062C1CE1B77}" destId="{8DF7C9FC-0D75-134E-802A-E7118067E42B}" srcOrd="0" destOrd="0" parTransId="{EF8F2B51-7F04-1F4B-ACCF-F21696C87AE1}" sibTransId="{AD0D6244-FD33-1241-86D8-E7078A52EC9A}"/>
    <dgm:cxn modelId="{5D2C3A8A-D3B0-7245-A519-AFC72D4DEE11}" srcId="{B45E8D10-9356-024E-B941-8870345BF946}" destId="{0E21660E-E159-944E-90FB-E512BB8EE71C}" srcOrd="0" destOrd="0" parTransId="{5B12C7A9-33FE-4C49-83A1-ED538000B2C5}" sibTransId="{DDD383E6-2557-5E4D-82EB-3480BCCD3221}"/>
    <dgm:cxn modelId="{AB0E4D78-B300-9144-9601-3EDBB345965D}" type="presParOf" srcId="{B01F4D36-8E65-E74F-A3B8-5220838D2511}" destId="{1623677F-2EAC-A246-A21E-827EDADB1702}" srcOrd="0" destOrd="0" presId="urn:microsoft.com/office/officeart/2005/8/layout/chevron2"/>
    <dgm:cxn modelId="{C61668AB-2153-484D-8AB9-CFCBF87123CB}" type="presParOf" srcId="{1623677F-2EAC-A246-A21E-827EDADB1702}" destId="{F1A8707B-D216-1D4E-A77A-2D767B01FA91}" srcOrd="0" destOrd="0" presId="urn:microsoft.com/office/officeart/2005/8/layout/chevron2"/>
    <dgm:cxn modelId="{930C7F27-A4EF-BD4B-A5DE-F5553C9DFE26}" type="presParOf" srcId="{1623677F-2EAC-A246-A21E-827EDADB1702}" destId="{DBE37B55-AFE5-4348-86EC-8707EAB88F38}" srcOrd="1" destOrd="0" presId="urn:microsoft.com/office/officeart/2005/8/layout/chevron2"/>
    <dgm:cxn modelId="{6A9AC8D7-2504-C247-8372-963565E8D075}" type="presParOf" srcId="{B01F4D36-8E65-E74F-A3B8-5220838D2511}" destId="{858AA577-78BA-9A44-AF9C-14A631E29152}" srcOrd="1" destOrd="0" presId="urn:microsoft.com/office/officeart/2005/8/layout/chevron2"/>
    <dgm:cxn modelId="{91D697D2-5050-724F-8470-F18447B7CA26}" type="presParOf" srcId="{B01F4D36-8E65-E74F-A3B8-5220838D2511}" destId="{EC59711F-B1A2-E743-B402-540B408EF59E}" srcOrd="2" destOrd="0" presId="urn:microsoft.com/office/officeart/2005/8/layout/chevron2"/>
    <dgm:cxn modelId="{89944340-86D8-BB40-B8B5-18445D4ADF8C}" type="presParOf" srcId="{EC59711F-B1A2-E743-B402-540B408EF59E}" destId="{005F4BFC-2150-754B-B2A1-20560704DDA7}" srcOrd="0" destOrd="0" presId="urn:microsoft.com/office/officeart/2005/8/layout/chevron2"/>
    <dgm:cxn modelId="{2DB9C893-2D2A-F949-8D9D-B6313FCD4845}" type="presParOf" srcId="{EC59711F-B1A2-E743-B402-540B408EF59E}" destId="{92D1EC5F-9275-9548-B33B-92204D7866D5}" srcOrd="1" destOrd="0" presId="urn:microsoft.com/office/officeart/2005/8/layout/chevron2"/>
    <dgm:cxn modelId="{595590D3-22E9-3C4C-B941-E51133F22B81}" type="presParOf" srcId="{B01F4D36-8E65-E74F-A3B8-5220838D2511}" destId="{1DF6ECAE-E889-834F-8E88-E5F83EBE4549}" srcOrd="3" destOrd="0" presId="urn:microsoft.com/office/officeart/2005/8/layout/chevron2"/>
    <dgm:cxn modelId="{4428432A-7929-084B-B29D-7A792E799EF5}" type="presParOf" srcId="{B01F4D36-8E65-E74F-A3B8-5220838D2511}" destId="{FCA05A08-75B9-714F-8875-233913E87F10}" srcOrd="4" destOrd="0" presId="urn:microsoft.com/office/officeart/2005/8/layout/chevron2"/>
    <dgm:cxn modelId="{A8A4BAC3-1427-2545-8EAA-BE9EDBF3A9E1}" type="presParOf" srcId="{FCA05A08-75B9-714F-8875-233913E87F10}" destId="{F3F442DA-5F38-734B-A228-B92B4BD521AF}" srcOrd="0" destOrd="0" presId="urn:microsoft.com/office/officeart/2005/8/layout/chevron2"/>
    <dgm:cxn modelId="{A5711FFA-7532-274C-B6B3-2C3CF3DA6956}" type="presParOf" srcId="{FCA05A08-75B9-714F-8875-233913E87F10}" destId="{1BD2CC4A-63DE-AD43-A159-08CAC947B07A}" srcOrd="1" destOrd="0" presId="urn:microsoft.com/office/officeart/2005/8/layout/chevron2"/>
    <dgm:cxn modelId="{6316B3BA-E74C-CC49-AFC5-85395E67D7E3}" type="presParOf" srcId="{B01F4D36-8E65-E74F-A3B8-5220838D2511}" destId="{9C9672C2-F60F-744B-92B7-6220ABF1E36B}" srcOrd="5" destOrd="0" presId="urn:microsoft.com/office/officeart/2005/8/layout/chevron2"/>
    <dgm:cxn modelId="{65960BD6-C02F-F449-ADBB-398713866F30}" type="presParOf" srcId="{B01F4D36-8E65-E74F-A3B8-5220838D2511}" destId="{BB8DC3A6-108E-D74D-9FF4-CBCEC48AD866}" srcOrd="6" destOrd="0" presId="urn:microsoft.com/office/officeart/2005/8/layout/chevron2"/>
    <dgm:cxn modelId="{4EBB80E6-FDC7-6B43-9C70-069893B7BFD0}" type="presParOf" srcId="{BB8DC3A6-108E-D74D-9FF4-CBCEC48AD866}" destId="{432E2C0C-03E5-F547-A009-C69E8DB94895}" srcOrd="0" destOrd="0" presId="urn:microsoft.com/office/officeart/2005/8/layout/chevron2"/>
    <dgm:cxn modelId="{8CB704D5-B24B-B74D-B658-FA9873F7F27B}" type="presParOf" srcId="{BB8DC3A6-108E-D74D-9FF4-CBCEC48AD866}" destId="{AFF940AB-B11A-B842-88D4-D16F7B1B8695}"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0A905E9-39C3-9749-82FA-1F0A3447202D}">
      <dsp:nvSpPr>
        <dsp:cNvPr id="0" name=""/>
        <dsp:cNvSpPr/>
      </dsp:nvSpPr>
      <dsp:spPr>
        <a:xfrm rot="5400000">
          <a:off x="-169094" y="169661"/>
          <a:ext cx="1127297" cy="789108"/>
        </a:xfrm>
        <a:prstGeom prst="chevron">
          <a:avLst/>
        </a:prstGeom>
        <a:gradFill rotWithShape="0">
          <a:gsLst>
            <a:gs pos="0">
              <a:srgbClr val="A7EA52">
                <a:hueOff val="0"/>
                <a:satOff val="0"/>
                <a:lumOff val="0"/>
                <a:alphaOff val="0"/>
                <a:shade val="51000"/>
                <a:satMod val="130000"/>
              </a:srgbClr>
            </a:gs>
            <a:gs pos="80000">
              <a:srgbClr val="A7EA52">
                <a:hueOff val="0"/>
                <a:satOff val="0"/>
                <a:lumOff val="0"/>
                <a:alphaOff val="0"/>
                <a:shade val="93000"/>
                <a:satMod val="130000"/>
              </a:srgbClr>
            </a:gs>
            <a:gs pos="100000">
              <a:srgbClr val="A7EA52">
                <a:hueOff val="0"/>
                <a:satOff val="0"/>
                <a:lumOff val="0"/>
                <a:alphaOff val="0"/>
                <a:shade val="94000"/>
                <a:satMod val="135000"/>
              </a:srgbClr>
            </a:gs>
          </a:gsLst>
          <a:lin ang="16200000" scaled="0"/>
        </a:gradFill>
        <a:ln w="9525" cap="flat" cmpd="sng" algn="ctr">
          <a:solidFill>
            <a:srgbClr val="A7EA52">
              <a:hueOff val="0"/>
              <a:satOff val="0"/>
              <a:lumOff val="0"/>
              <a:alphaOff val="0"/>
            </a:srgbClr>
          </a:solidFill>
          <a:prstDash val="solid"/>
          <a:miter lim="800000"/>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5080" tIns="5080" rIns="5080" bIns="5080" numCol="1" spcCol="1270" anchor="ctr" anchorCtr="0">
          <a:noAutofit/>
        </a:bodyPr>
        <a:lstStyle/>
        <a:p>
          <a:pPr lvl="0" algn="ctr" defTabSz="355600">
            <a:lnSpc>
              <a:spcPct val="90000"/>
            </a:lnSpc>
            <a:spcBef>
              <a:spcPct val="0"/>
            </a:spcBef>
            <a:spcAft>
              <a:spcPct val="35000"/>
            </a:spcAft>
          </a:pPr>
          <a:r>
            <a:rPr lang="zh-CN" altLang="en-US" sz="800" b="1" kern="1200" dirty="0" smtClean="0">
              <a:solidFill>
                <a:sysClr val="window" lastClr="FFFFFF"/>
              </a:solidFill>
              <a:latin typeface="微软雅黑"/>
              <a:ea typeface="微软雅黑"/>
              <a:cs typeface="微软雅黑"/>
              <a:sym typeface="Wingdings" pitchFamily="2" charset="2"/>
            </a:rPr>
            <a:t>创建</a:t>
          </a:r>
          <a:r>
            <a:rPr lang="en-US" altLang="zh-CN" sz="800" b="1" kern="1200" dirty="0" smtClean="0">
              <a:solidFill>
                <a:sysClr val="window" lastClr="FFFFFF"/>
              </a:solidFill>
              <a:latin typeface="微软雅黑"/>
              <a:ea typeface="微软雅黑"/>
              <a:cs typeface="微软雅黑"/>
              <a:sym typeface="Wingdings" pitchFamily="2" charset="2"/>
            </a:rPr>
            <a:t>Overlay</a:t>
          </a:r>
          <a:r>
            <a:rPr lang="zh-CN" altLang="en-US" sz="800" b="1" kern="1200" dirty="0" smtClean="0">
              <a:solidFill>
                <a:sysClr val="window" lastClr="FFFFFF"/>
              </a:solidFill>
              <a:latin typeface="微软雅黑"/>
              <a:ea typeface="微软雅黑"/>
              <a:cs typeface="微软雅黑"/>
              <a:sym typeface="Wingdings" pitchFamily="2" charset="2"/>
            </a:rPr>
            <a:t>网络</a:t>
          </a:r>
          <a:endParaRPr lang="zh-CN" altLang="en-US" sz="800" kern="1200" dirty="0">
            <a:solidFill>
              <a:sysClr val="window" lastClr="FFFFFF"/>
            </a:solidFill>
            <a:latin typeface="Calibri"/>
            <a:ea typeface="宋体"/>
            <a:cs typeface="+mn-cs"/>
          </a:endParaRPr>
        </a:p>
      </dsp:txBody>
      <dsp:txXfrm rot="-5400000">
        <a:off x="1" y="395120"/>
        <a:ext cx="789108" cy="338189"/>
      </dsp:txXfrm>
    </dsp:sp>
    <dsp:sp modelId="{6AA7D76F-34B8-4643-94A6-900D83C23A9F}">
      <dsp:nvSpPr>
        <dsp:cNvPr id="0" name=""/>
        <dsp:cNvSpPr/>
      </dsp:nvSpPr>
      <dsp:spPr>
        <a:xfrm rot="5400000">
          <a:off x="2313961" y="-1524285"/>
          <a:ext cx="732743" cy="3782449"/>
        </a:xfrm>
        <a:prstGeom prst="round2SameRect">
          <a:avLst/>
        </a:prstGeom>
        <a:solidFill>
          <a:sysClr val="window" lastClr="FFFFFF">
            <a:alpha val="90000"/>
            <a:hueOff val="0"/>
            <a:satOff val="0"/>
            <a:lumOff val="0"/>
            <a:alphaOff val="0"/>
          </a:sysClr>
        </a:solidFill>
        <a:ln w="9525" cap="flat" cmpd="sng" algn="ctr">
          <a:solidFill>
            <a:srgbClr val="A7EA52">
              <a:hueOff val="0"/>
              <a:satOff val="0"/>
              <a:lumOff val="0"/>
              <a:alphaOff val="0"/>
            </a:srgb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56896" tIns="5080" rIns="5080" bIns="5080" numCol="1" spcCol="1270" anchor="ctr" anchorCtr="0">
          <a:noAutofit/>
        </a:bodyPr>
        <a:lstStyle/>
        <a:p>
          <a:pPr marL="57150" lvl="1" indent="-57150" algn="l" defTabSz="355600">
            <a:lnSpc>
              <a:spcPct val="90000"/>
            </a:lnSpc>
            <a:spcBef>
              <a:spcPct val="0"/>
            </a:spcBef>
            <a:spcAft>
              <a:spcPct val="15000"/>
            </a:spcAft>
            <a:buChar char="••"/>
          </a:pPr>
          <a:r>
            <a:rPr lang="en-US" altLang="zh-CN" sz="800" kern="1200" dirty="0" smtClean="0">
              <a:solidFill>
                <a:sysClr val="windowText" lastClr="000000">
                  <a:hueOff val="0"/>
                  <a:satOff val="0"/>
                  <a:lumOff val="0"/>
                  <a:alphaOff val="0"/>
                </a:sysClr>
              </a:solidFill>
              <a:latin typeface="微软雅黑"/>
              <a:ea typeface="微软雅黑"/>
              <a:cs typeface="微软雅黑"/>
            </a:rPr>
            <a:t>SDN</a:t>
          </a:r>
          <a:r>
            <a:rPr lang="zh-CN" altLang="en-US" sz="800" kern="1200" dirty="0" smtClean="0">
              <a:solidFill>
                <a:sysClr val="windowText" lastClr="000000">
                  <a:hueOff val="0"/>
                  <a:satOff val="0"/>
                  <a:lumOff val="0"/>
                  <a:alphaOff val="0"/>
                </a:sysClr>
              </a:solidFill>
              <a:latin typeface="微软雅黑"/>
              <a:ea typeface="微软雅黑"/>
              <a:cs typeface="微软雅黑"/>
            </a:rPr>
            <a:t>添加</a:t>
          </a:r>
          <a:r>
            <a:rPr lang="en-US" altLang="zh-CN" sz="800" kern="1200" dirty="0" smtClean="0">
              <a:solidFill>
                <a:sysClr val="windowText" lastClr="000000">
                  <a:hueOff val="0"/>
                  <a:satOff val="0"/>
                  <a:lumOff val="0"/>
                  <a:alphaOff val="0"/>
                </a:sysClr>
              </a:solidFill>
              <a:latin typeface="微软雅黑"/>
              <a:ea typeface="微软雅黑"/>
              <a:cs typeface="微软雅黑"/>
            </a:rPr>
            <a:t>Overlay</a:t>
          </a:r>
          <a:r>
            <a:rPr lang="zh-CN" altLang="en-US" sz="800" kern="1200" dirty="0" smtClean="0">
              <a:solidFill>
                <a:sysClr val="windowText" lastClr="000000">
                  <a:hueOff val="0"/>
                  <a:satOff val="0"/>
                  <a:lumOff val="0"/>
                  <a:alphaOff val="0"/>
                </a:sysClr>
              </a:solidFill>
              <a:latin typeface="微软雅黑"/>
              <a:ea typeface="微软雅黑"/>
              <a:cs typeface="微软雅黑"/>
            </a:rPr>
            <a:t>设备</a:t>
          </a:r>
          <a:endParaRPr lang="zh-CN" altLang="en-US" sz="800" kern="1200" dirty="0">
            <a:solidFill>
              <a:sysClr val="windowText" lastClr="000000">
                <a:hueOff val="0"/>
                <a:satOff val="0"/>
                <a:lumOff val="0"/>
                <a:alphaOff val="0"/>
              </a:sysClr>
            </a:solidFill>
            <a:latin typeface="Calibri"/>
            <a:ea typeface="宋体"/>
            <a:cs typeface="+mn-cs"/>
          </a:endParaRPr>
        </a:p>
        <a:p>
          <a:pPr marL="57150" lvl="1" indent="-57150" algn="l" defTabSz="355600">
            <a:lnSpc>
              <a:spcPct val="90000"/>
            </a:lnSpc>
            <a:spcBef>
              <a:spcPct val="0"/>
            </a:spcBef>
            <a:spcAft>
              <a:spcPct val="15000"/>
            </a:spcAft>
            <a:buChar char="••"/>
          </a:pPr>
          <a:r>
            <a:rPr lang="en-US" altLang="zh-CN" sz="800" kern="1200" dirty="0" smtClean="0">
              <a:solidFill>
                <a:sysClr val="windowText" lastClr="000000">
                  <a:hueOff val="0"/>
                  <a:satOff val="0"/>
                  <a:lumOff val="0"/>
                  <a:alphaOff val="0"/>
                </a:sysClr>
              </a:solidFill>
              <a:latin typeface="微软雅黑"/>
              <a:ea typeface="微软雅黑"/>
              <a:cs typeface="微软雅黑"/>
              <a:sym typeface="Wingdings" pitchFamily="2" charset="2"/>
            </a:rPr>
            <a:t>SDN</a:t>
          </a:r>
          <a:r>
            <a:rPr lang="zh-CN" altLang="en-US" sz="800" kern="1200" dirty="0" smtClean="0">
              <a:solidFill>
                <a:sysClr val="windowText" lastClr="000000">
                  <a:hueOff val="0"/>
                  <a:satOff val="0"/>
                  <a:lumOff val="0"/>
                  <a:alphaOff val="0"/>
                </a:sysClr>
              </a:solidFill>
              <a:latin typeface="微软雅黑"/>
              <a:ea typeface="微软雅黑"/>
              <a:cs typeface="微软雅黑"/>
              <a:sym typeface="Wingdings" pitchFamily="2" charset="2"/>
            </a:rPr>
            <a:t>控制器下发配置，控制设备两两创建</a:t>
          </a:r>
          <a:r>
            <a:rPr lang="en-US" altLang="zh-CN" sz="800" kern="1200" dirty="0" smtClean="0">
              <a:solidFill>
                <a:sysClr val="windowText" lastClr="000000">
                  <a:hueOff val="0"/>
                  <a:satOff val="0"/>
                  <a:lumOff val="0"/>
                  <a:alphaOff val="0"/>
                </a:sysClr>
              </a:solidFill>
              <a:latin typeface="微软雅黑"/>
              <a:ea typeface="微软雅黑"/>
              <a:cs typeface="微软雅黑"/>
              <a:sym typeface="Wingdings" pitchFamily="2" charset="2"/>
            </a:rPr>
            <a:t>Overlay</a:t>
          </a:r>
          <a:r>
            <a:rPr lang="zh-CN" altLang="en-US" sz="800" kern="1200" dirty="0" smtClean="0">
              <a:solidFill>
                <a:sysClr val="windowText" lastClr="000000">
                  <a:hueOff val="0"/>
                  <a:satOff val="0"/>
                  <a:lumOff val="0"/>
                  <a:alphaOff val="0"/>
                </a:sysClr>
              </a:solidFill>
              <a:latin typeface="微软雅黑"/>
              <a:ea typeface="微软雅黑"/>
              <a:cs typeface="微软雅黑"/>
              <a:sym typeface="Wingdings" pitchFamily="2" charset="2"/>
            </a:rPr>
            <a:t>隧道</a:t>
          </a:r>
          <a:endParaRPr lang="en-US" altLang="zh-CN" sz="800" kern="1200" dirty="0" smtClean="0">
            <a:solidFill>
              <a:sysClr val="windowText" lastClr="000000">
                <a:hueOff val="0"/>
                <a:satOff val="0"/>
                <a:lumOff val="0"/>
                <a:alphaOff val="0"/>
              </a:sysClr>
            </a:solidFill>
            <a:latin typeface="微软雅黑"/>
            <a:ea typeface="微软雅黑"/>
            <a:cs typeface="微软雅黑"/>
            <a:sym typeface="Wingdings" pitchFamily="2" charset="2"/>
          </a:endParaRPr>
        </a:p>
      </dsp:txBody>
      <dsp:txXfrm rot="-5400000">
        <a:off x="789108" y="36338"/>
        <a:ext cx="3746679" cy="661203"/>
      </dsp:txXfrm>
    </dsp:sp>
    <dsp:sp modelId="{E5DE11ED-9F9C-1B4C-AC28-C3016FF490A8}">
      <dsp:nvSpPr>
        <dsp:cNvPr id="0" name=""/>
        <dsp:cNvSpPr/>
      </dsp:nvSpPr>
      <dsp:spPr>
        <a:xfrm rot="5400000">
          <a:off x="-169094" y="1148391"/>
          <a:ext cx="1127297" cy="789108"/>
        </a:xfrm>
        <a:prstGeom prst="chevron">
          <a:avLst/>
        </a:prstGeom>
        <a:gradFill rotWithShape="0">
          <a:gsLst>
            <a:gs pos="0">
              <a:srgbClr val="A7EA52">
                <a:hueOff val="1541838"/>
                <a:satOff val="-8265"/>
                <a:lumOff val="-1111"/>
                <a:alphaOff val="0"/>
                <a:shade val="51000"/>
                <a:satMod val="130000"/>
              </a:srgbClr>
            </a:gs>
            <a:gs pos="80000">
              <a:srgbClr val="A7EA52">
                <a:hueOff val="1541838"/>
                <a:satOff val="-8265"/>
                <a:lumOff val="-1111"/>
                <a:alphaOff val="0"/>
                <a:shade val="93000"/>
                <a:satMod val="130000"/>
              </a:srgbClr>
            </a:gs>
            <a:gs pos="100000">
              <a:srgbClr val="A7EA52">
                <a:hueOff val="1541838"/>
                <a:satOff val="-8265"/>
                <a:lumOff val="-1111"/>
                <a:alphaOff val="0"/>
                <a:shade val="94000"/>
                <a:satMod val="135000"/>
              </a:srgbClr>
            </a:gs>
          </a:gsLst>
          <a:lin ang="16200000" scaled="0"/>
        </a:gradFill>
        <a:ln w="9525" cap="flat" cmpd="sng" algn="ctr">
          <a:solidFill>
            <a:srgbClr val="A7EA52">
              <a:hueOff val="1541838"/>
              <a:satOff val="-8265"/>
              <a:lumOff val="-1111"/>
              <a:alphaOff val="0"/>
            </a:srgbClr>
          </a:solidFill>
          <a:prstDash val="solid"/>
          <a:miter lim="800000"/>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5080" tIns="5080" rIns="5080" bIns="5080" numCol="1" spcCol="1270" anchor="ctr" anchorCtr="0">
          <a:noAutofit/>
        </a:bodyPr>
        <a:lstStyle/>
        <a:p>
          <a:pPr lvl="0" algn="ctr" defTabSz="355600">
            <a:lnSpc>
              <a:spcPct val="90000"/>
            </a:lnSpc>
            <a:spcBef>
              <a:spcPct val="0"/>
            </a:spcBef>
            <a:spcAft>
              <a:spcPct val="35000"/>
            </a:spcAft>
          </a:pPr>
          <a:r>
            <a:rPr lang="zh-CN" altLang="en-US" sz="800" b="1" kern="1200" dirty="0" smtClean="0">
              <a:solidFill>
                <a:sysClr val="window" lastClr="FFFFFF"/>
              </a:solidFill>
              <a:latin typeface="微软雅黑"/>
              <a:ea typeface="微软雅黑"/>
              <a:cs typeface="微软雅黑"/>
              <a:sym typeface="Wingdings" pitchFamily="2" charset="2"/>
            </a:rPr>
            <a:t>创建租户网络</a:t>
          </a:r>
          <a:endParaRPr lang="zh-CN" altLang="en-US" sz="800" kern="1200" dirty="0">
            <a:solidFill>
              <a:sysClr val="window" lastClr="FFFFFF"/>
            </a:solidFill>
            <a:latin typeface="Calibri"/>
            <a:ea typeface="宋体"/>
            <a:cs typeface="+mn-cs"/>
          </a:endParaRPr>
        </a:p>
      </dsp:txBody>
      <dsp:txXfrm rot="-5400000">
        <a:off x="1" y="1373850"/>
        <a:ext cx="789108" cy="338189"/>
      </dsp:txXfrm>
    </dsp:sp>
    <dsp:sp modelId="{BB7D701F-E434-D541-9C77-343DBB6F1ABC}">
      <dsp:nvSpPr>
        <dsp:cNvPr id="0" name=""/>
        <dsp:cNvSpPr/>
      </dsp:nvSpPr>
      <dsp:spPr>
        <a:xfrm rot="5400000">
          <a:off x="2313961" y="-545555"/>
          <a:ext cx="732743" cy="3782449"/>
        </a:xfrm>
        <a:prstGeom prst="round2SameRect">
          <a:avLst/>
        </a:prstGeom>
        <a:solidFill>
          <a:sysClr val="window" lastClr="FFFFFF">
            <a:alpha val="90000"/>
            <a:hueOff val="0"/>
            <a:satOff val="0"/>
            <a:lumOff val="0"/>
            <a:alphaOff val="0"/>
          </a:sysClr>
        </a:solidFill>
        <a:ln w="9525" cap="flat" cmpd="sng" algn="ctr">
          <a:solidFill>
            <a:srgbClr val="A7EA52">
              <a:hueOff val="1541838"/>
              <a:satOff val="-8265"/>
              <a:lumOff val="-1111"/>
              <a:alphaOff val="0"/>
            </a:srgb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56896" tIns="5080" rIns="5080" bIns="5080" numCol="1" spcCol="1270" anchor="ctr" anchorCtr="0">
          <a:noAutofit/>
        </a:bodyPr>
        <a:lstStyle/>
        <a:p>
          <a:pPr marL="57150" lvl="1" indent="-57150" algn="l" defTabSz="355600">
            <a:lnSpc>
              <a:spcPct val="90000"/>
            </a:lnSpc>
            <a:spcBef>
              <a:spcPct val="0"/>
            </a:spcBef>
            <a:spcAft>
              <a:spcPct val="15000"/>
            </a:spcAft>
            <a:buChar char="••"/>
          </a:pPr>
          <a:r>
            <a:rPr lang="zh-CN" altLang="en-US" sz="800" kern="1200" dirty="0" smtClean="0">
              <a:solidFill>
                <a:sysClr val="windowText" lastClr="000000">
                  <a:hueOff val="0"/>
                  <a:satOff val="0"/>
                  <a:lumOff val="0"/>
                  <a:alphaOff val="0"/>
                </a:sysClr>
              </a:solidFill>
              <a:latin typeface="微软雅黑"/>
              <a:ea typeface="微软雅黑"/>
              <a:cs typeface="微软雅黑"/>
            </a:rPr>
            <a:t>云平台调用</a:t>
          </a:r>
          <a:r>
            <a:rPr lang="en-US" altLang="zh-CN" sz="800" kern="1200" dirty="0" smtClean="0">
              <a:solidFill>
                <a:sysClr val="windowText" lastClr="000000">
                  <a:hueOff val="0"/>
                  <a:satOff val="0"/>
                  <a:lumOff val="0"/>
                  <a:alphaOff val="0"/>
                </a:sysClr>
              </a:solidFill>
              <a:latin typeface="微软雅黑"/>
              <a:ea typeface="微软雅黑"/>
              <a:cs typeface="微软雅黑"/>
            </a:rPr>
            <a:t>REST </a:t>
          </a:r>
          <a:r>
            <a:rPr lang="en-US" altLang="zh-CN" sz="800" kern="1200" dirty="0" err="1" smtClean="0">
              <a:solidFill>
                <a:sysClr val="windowText" lastClr="000000">
                  <a:hueOff val="0"/>
                  <a:satOff val="0"/>
                  <a:lumOff val="0"/>
                  <a:alphaOff val="0"/>
                </a:sysClr>
              </a:solidFill>
              <a:latin typeface="微软雅黑"/>
              <a:ea typeface="微软雅黑"/>
              <a:cs typeface="微软雅黑"/>
            </a:rPr>
            <a:t>api</a:t>
          </a:r>
          <a:r>
            <a:rPr lang="zh-CN" altLang="en-US" sz="800" kern="1200" dirty="0" smtClean="0">
              <a:solidFill>
                <a:sysClr val="windowText" lastClr="000000">
                  <a:hueOff val="0"/>
                  <a:satOff val="0"/>
                  <a:lumOff val="0"/>
                  <a:alphaOff val="0"/>
                </a:sysClr>
              </a:solidFill>
              <a:latin typeface="微软雅黑"/>
              <a:ea typeface="微软雅黑"/>
              <a:cs typeface="微软雅黑"/>
            </a:rPr>
            <a:t>创建租户网络，指定租户对应的网关</a:t>
          </a:r>
          <a:endParaRPr lang="zh-CN" altLang="en-US" sz="800" kern="1200" dirty="0">
            <a:solidFill>
              <a:sysClr val="windowText" lastClr="000000">
                <a:hueOff val="0"/>
                <a:satOff val="0"/>
                <a:lumOff val="0"/>
                <a:alphaOff val="0"/>
              </a:sysClr>
            </a:solidFill>
            <a:latin typeface="Calibri"/>
            <a:ea typeface="宋体"/>
            <a:cs typeface="+mn-cs"/>
          </a:endParaRPr>
        </a:p>
        <a:p>
          <a:pPr marL="57150" lvl="1" indent="-57150" algn="l" defTabSz="355600">
            <a:lnSpc>
              <a:spcPct val="90000"/>
            </a:lnSpc>
            <a:spcBef>
              <a:spcPct val="0"/>
            </a:spcBef>
            <a:spcAft>
              <a:spcPct val="15000"/>
            </a:spcAft>
            <a:buChar char="••"/>
          </a:pPr>
          <a:r>
            <a:rPr lang="zh-CN" altLang="en-US" sz="800" kern="1200" smtClean="0">
              <a:solidFill>
                <a:sysClr val="windowText" lastClr="000000">
                  <a:hueOff val="0"/>
                  <a:satOff val="0"/>
                  <a:lumOff val="0"/>
                  <a:alphaOff val="0"/>
                </a:sysClr>
              </a:solidFill>
              <a:latin typeface="微软雅黑"/>
              <a:ea typeface="微软雅黑"/>
              <a:cs typeface="微软雅黑"/>
            </a:rPr>
            <a:t>云平台调用</a:t>
          </a:r>
          <a:r>
            <a:rPr lang="en-US" altLang="zh-CN" sz="800" kern="1200" smtClean="0">
              <a:solidFill>
                <a:sysClr val="windowText" lastClr="000000">
                  <a:hueOff val="0"/>
                  <a:satOff val="0"/>
                  <a:lumOff val="0"/>
                  <a:alphaOff val="0"/>
                </a:sysClr>
              </a:solidFill>
              <a:latin typeface="微软雅黑"/>
              <a:ea typeface="微软雅黑"/>
              <a:cs typeface="微软雅黑"/>
            </a:rPr>
            <a:t>REST api</a:t>
          </a:r>
          <a:r>
            <a:rPr lang="zh-CN" altLang="en-US" sz="800" kern="1200" smtClean="0">
              <a:solidFill>
                <a:sysClr val="windowText" lastClr="000000">
                  <a:hueOff val="0"/>
                  <a:satOff val="0"/>
                  <a:lumOff val="0"/>
                  <a:alphaOff val="0"/>
                </a:sysClr>
              </a:solidFill>
              <a:latin typeface="微软雅黑"/>
              <a:ea typeface="微软雅黑"/>
              <a:cs typeface="微软雅黑"/>
            </a:rPr>
            <a:t>创建租户本地</a:t>
          </a:r>
          <a:r>
            <a:rPr lang="en-US" altLang="zh-CN" sz="800" kern="1200" smtClean="0">
              <a:solidFill>
                <a:sysClr val="windowText" lastClr="000000">
                  <a:hueOff val="0"/>
                  <a:satOff val="0"/>
                  <a:lumOff val="0"/>
                  <a:alphaOff val="0"/>
                </a:sysClr>
              </a:solidFill>
              <a:latin typeface="微软雅黑"/>
              <a:ea typeface="微软雅黑"/>
              <a:cs typeface="微软雅黑"/>
            </a:rPr>
            <a:t>VLAN</a:t>
          </a:r>
          <a:r>
            <a:rPr lang="zh-CN" altLang="en-US" sz="800" kern="1200" smtClean="0">
              <a:solidFill>
                <a:sysClr val="windowText" lastClr="000000">
                  <a:hueOff val="0"/>
                  <a:satOff val="0"/>
                  <a:lumOff val="0"/>
                  <a:alphaOff val="0"/>
                </a:sysClr>
              </a:solidFill>
              <a:latin typeface="微软雅黑"/>
              <a:ea typeface="微软雅黑"/>
              <a:cs typeface="微软雅黑"/>
            </a:rPr>
            <a:t>和</a:t>
          </a:r>
          <a:r>
            <a:rPr lang="en-US" altLang="zh-CN" sz="800" kern="1200" smtClean="0">
              <a:solidFill>
                <a:sysClr val="windowText" lastClr="000000">
                  <a:hueOff val="0"/>
                  <a:satOff val="0"/>
                  <a:lumOff val="0"/>
                  <a:alphaOff val="0"/>
                </a:sysClr>
              </a:solidFill>
              <a:latin typeface="微软雅黑"/>
              <a:ea typeface="微软雅黑"/>
              <a:cs typeface="微软雅黑"/>
            </a:rPr>
            <a:t>VNI</a:t>
          </a:r>
          <a:r>
            <a:rPr lang="zh-CN" altLang="en-US" sz="800" kern="1200" smtClean="0">
              <a:solidFill>
                <a:sysClr val="windowText" lastClr="000000">
                  <a:hueOff val="0"/>
                  <a:satOff val="0"/>
                  <a:lumOff val="0"/>
                  <a:alphaOff val="0"/>
                </a:sysClr>
              </a:solidFill>
              <a:latin typeface="微软雅黑"/>
              <a:ea typeface="微软雅黑"/>
              <a:cs typeface="微软雅黑"/>
            </a:rPr>
            <a:t>的映射</a:t>
          </a:r>
          <a:endParaRPr lang="en-US" altLang="zh-CN" sz="800" kern="1200" dirty="0" smtClean="0">
            <a:solidFill>
              <a:sysClr val="windowText" lastClr="000000">
                <a:hueOff val="0"/>
                <a:satOff val="0"/>
                <a:lumOff val="0"/>
                <a:alphaOff val="0"/>
              </a:sysClr>
            </a:solidFill>
            <a:latin typeface="微软雅黑"/>
            <a:ea typeface="微软雅黑"/>
            <a:cs typeface="微软雅黑"/>
          </a:endParaRPr>
        </a:p>
        <a:p>
          <a:pPr marL="57150" lvl="1" indent="-57150" algn="l" defTabSz="355600">
            <a:lnSpc>
              <a:spcPct val="90000"/>
            </a:lnSpc>
            <a:spcBef>
              <a:spcPct val="0"/>
            </a:spcBef>
            <a:spcAft>
              <a:spcPct val="15000"/>
            </a:spcAft>
            <a:buChar char="••"/>
          </a:pPr>
          <a:r>
            <a:rPr lang="en-US" altLang="zh-CN" sz="800" kern="1200" dirty="0" smtClean="0">
              <a:solidFill>
                <a:sysClr val="windowText" lastClr="000000">
                  <a:hueOff val="0"/>
                  <a:satOff val="0"/>
                  <a:lumOff val="0"/>
                  <a:alphaOff val="0"/>
                </a:sysClr>
              </a:solidFill>
              <a:latin typeface="微软雅黑"/>
              <a:ea typeface="微软雅黑"/>
              <a:cs typeface="微软雅黑"/>
            </a:rPr>
            <a:t>SDN</a:t>
          </a:r>
          <a:r>
            <a:rPr lang="zh-CN" altLang="en-US" sz="800" kern="1200" dirty="0" smtClean="0">
              <a:solidFill>
                <a:sysClr val="windowText" lastClr="000000">
                  <a:hueOff val="0"/>
                  <a:satOff val="0"/>
                  <a:lumOff val="0"/>
                  <a:alphaOff val="0"/>
                </a:sysClr>
              </a:solidFill>
              <a:latin typeface="微软雅黑"/>
              <a:ea typeface="微软雅黑"/>
              <a:cs typeface="微软雅黑"/>
            </a:rPr>
            <a:t>控制器下发配置，控制</a:t>
          </a:r>
          <a:r>
            <a:rPr lang="en-US" altLang="zh-CN" sz="800" kern="1200" dirty="0" smtClean="0">
              <a:solidFill>
                <a:sysClr val="windowText" lastClr="000000">
                  <a:hueOff val="0"/>
                  <a:satOff val="0"/>
                  <a:lumOff val="0"/>
                  <a:alphaOff val="0"/>
                </a:sysClr>
              </a:solidFill>
              <a:latin typeface="微软雅黑"/>
              <a:ea typeface="微软雅黑"/>
              <a:cs typeface="微软雅黑"/>
            </a:rPr>
            <a:t>VTEP</a:t>
          </a:r>
          <a:r>
            <a:rPr lang="zh-CN" altLang="en-US" sz="800" kern="1200" dirty="0" smtClean="0">
              <a:solidFill>
                <a:sysClr val="windowText" lastClr="000000">
                  <a:hueOff val="0"/>
                  <a:satOff val="0"/>
                  <a:lumOff val="0"/>
                  <a:alphaOff val="0"/>
                </a:sysClr>
              </a:solidFill>
              <a:latin typeface="微软雅黑"/>
              <a:ea typeface="微软雅黑"/>
              <a:cs typeface="微软雅黑"/>
            </a:rPr>
            <a:t>映射</a:t>
          </a:r>
          <a:r>
            <a:rPr lang="en-US" altLang="zh-CN" sz="800" kern="1200" dirty="0" smtClean="0">
              <a:solidFill>
                <a:sysClr val="windowText" lastClr="000000">
                  <a:hueOff val="0"/>
                  <a:satOff val="0"/>
                  <a:lumOff val="0"/>
                  <a:alphaOff val="0"/>
                </a:sysClr>
              </a:solidFill>
              <a:latin typeface="微软雅黑"/>
              <a:ea typeface="微软雅黑"/>
              <a:cs typeface="微软雅黑"/>
            </a:rPr>
            <a:t>VNI</a:t>
          </a:r>
          <a:r>
            <a:rPr lang="zh-CN" altLang="en-US" sz="800" kern="1200" dirty="0" smtClean="0">
              <a:solidFill>
                <a:sysClr val="windowText" lastClr="000000">
                  <a:hueOff val="0"/>
                  <a:satOff val="0"/>
                  <a:lumOff val="0"/>
                  <a:alphaOff val="0"/>
                </a:sysClr>
              </a:solidFill>
              <a:latin typeface="微软雅黑"/>
              <a:ea typeface="微软雅黑"/>
              <a:cs typeface="微软雅黑"/>
            </a:rPr>
            <a:t>到</a:t>
          </a:r>
          <a:r>
            <a:rPr lang="en-US" altLang="zh-CN" sz="800" kern="1200" dirty="0" smtClean="0">
              <a:solidFill>
                <a:sysClr val="windowText" lastClr="000000">
                  <a:hueOff val="0"/>
                  <a:satOff val="0"/>
                  <a:lumOff val="0"/>
                  <a:alphaOff val="0"/>
                </a:sysClr>
              </a:solidFill>
              <a:latin typeface="微软雅黑"/>
              <a:ea typeface="微软雅黑"/>
              <a:cs typeface="微软雅黑"/>
            </a:rPr>
            <a:t>Overlay</a:t>
          </a:r>
          <a:r>
            <a:rPr lang="zh-CN" altLang="en-US" sz="800" kern="1200" dirty="0" smtClean="0">
              <a:solidFill>
                <a:sysClr val="windowText" lastClr="000000">
                  <a:hueOff val="0"/>
                  <a:satOff val="0"/>
                  <a:lumOff val="0"/>
                  <a:alphaOff val="0"/>
                </a:sysClr>
              </a:solidFill>
              <a:latin typeface="微软雅黑"/>
              <a:ea typeface="微软雅黑"/>
              <a:cs typeface="微软雅黑"/>
            </a:rPr>
            <a:t>隧道、</a:t>
          </a:r>
          <a:r>
            <a:rPr lang="en-US" altLang="zh-CN" sz="800" kern="1200" dirty="0" smtClean="0">
              <a:solidFill>
                <a:sysClr val="windowText" lastClr="000000">
                  <a:hueOff val="0"/>
                  <a:satOff val="0"/>
                  <a:lumOff val="0"/>
                  <a:alphaOff val="0"/>
                </a:sysClr>
              </a:solidFill>
              <a:latin typeface="微软雅黑"/>
              <a:ea typeface="微软雅黑"/>
              <a:cs typeface="微软雅黑"/>
            </a:rPr>
            <a:t>VLAN</a:t>
          </a:r>
          <a:r>
            <a:rPr lang="zh-CN" altLang="en-US" sz="800" kern="1200" dirty="0" smtClean="0">
              <a:solidFill>
                <a:sysClr val="windowText" lastClr="000000">
                  <a:hueOff val="0"/>
                  <a:satOff val="0"/>
                  <a:lumOff val="0"/>
                  <a:alphaOff val="0"/>
                </a:sysClr>
              </a:solidFill>
              <a:latin typeface="微软雅黑"/>
              <a:ea typeface="微软雅黑"/>
              <a:cs typeface="微软雅黑"/>
            </a:rPr>
            <a:t>映射到</a:t>
          </a:r>
          <a:r>
            <a:rPr lang="en-US" altLang="zh-CN" sz="800" kern="1200" dirty="0" smtClean="0">
              <a:solidFill>
                <a:sysClr val="windowText" lastClr="000000">
                  <a:hueOff val="0"/>
                  <a:satOff val="0"/>
                  <a:lumOff val="0"/>
                  <a:alphaOff val="0"/>
                </a:sysClr>
              </a:solidFill>
              <a:latin typeface="微软雅黑"/>
              <a:ea typeface="微软雅黑"/>
              <a:cs typeface="微软雅黑"/>
            </a:rPr>
            <a:t>VNI</a:t>
          </a:r>
          <a:endParaRPr lang="en-US" altLang="zh-CN" sz="800" kern="1200" dirty="0">
            <a:solidFill>
              <a:sysClr val="windowText" lastClr="000000">
                <a:hueOff val="0"/>
                <a:satOff val="0"/>
                <a:lumOff val="0"/>
                <a:alphaOff val="0"/>
              </a:sysClr>
            </a:solidFill>
            <a:latin typeface="微软雅黑"/>
            <a:ea typeface="微软雅黑"/>
            <a:cs typeface="微软雅黑"/>
          </a:endParaRPr>
        </a:p>
      </dsp:txBody>
      <dsp:txXfrm rot="-5400000">
        <a:off x="789108" y="1015068"/>
        <a:ext cx="3746679" cy="661203"/>
      </dsp:txXfrm>
    </dsp:sp>
    <dsp:sp modelId="{3B9FA762-8A1B-EF45-89D9-F2DD0DDCA905}">
      <dsp:nvSpPr>
        <dsp:cNvPr id="0" name=""/>
        <dsp:cNvSpPr/>
      </dsp:nvSpPr>
      <dsp:spPr>
        <a:xfrm rot="5400000">
          <a:off x="-169094" y="2127121"/>
          <a:ext cx="1127297" cy="789108"/>
        </a:xfrm>
        <a:prstGeom prst="chevron">
          <a:avLst/>
        </a:prstGeom>
        <a:gradFill rotWithShape="0">
          <a:gsLst>
            <a:gs pos="0">
              <a:srgbClr val="A7EA52">
                <a:hueOff val="3083676"/>
                <a:satOff val="-16531"/>
                <a:lumOff val="-2223"/>
                <a:alphaOff val="0"/>
                <a:shade val="51000"/>
                <a:satMod val="130000"/>
              </a:srgbClr>
            </a:gs>
            <a:gs pos="80000">
              <a:srgbClr val="A7EA52">
                <a:hueOff val="3083676"/>
                <a:satOff val="-16531"/>
                <a:lumOff val="-2223"/>
                <a:alphaOff val="0"/>
                <a:shade val="93000"/>
                <a:satMod val="130000"/>
              </a:srgbClr>
            </a:gs>
            <a:gs pos="100000">
              <a:srgbClr val="A7EA52">
                <a:hueOff val="3083676"/>
                <a:satOff val="-16531"/>
                <a:lumOff val="-2223"/>
                <a:alphaOff val="0"/>
                <a:shade val="94000"/>
                <a:satMod val="135000"/>
              </a:srgbClr>
            </a:gs>
          </a:gsLst>
          <a:lin ang="16200000" scaled="0"/>
        </a:gradFill>
        <a:ln w="9525" cap="flat" cmpd="sng" algn="ctr">
          <a:solidFill>
            <a:srgbClr val="A7EA52">
              <a:hueOff val="3083676"/>
              <a:satOff val="-16531"/>
              <a:lumOff val="-2223"/>
              <a:alphaOff val="0"/>
            </a:srgbClr>
          </a:solidFill>
          <a:prstDash val="solid"/>
          <a:miter lim="800000"/>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5080" tIns="5080" rIns="5080" bIns="5080" numCol="1" spcCol="1270" anchor="ctr" anchorCtr="0">
          <a:noAutofit/>
        </a:bodyPr>
        <a:lstStyle/>
        <a:p>
          <a:pPr lvl="0" algn="ctr" defTabSz="355600">
            <a:lnSpc>
              <a:spcPct val="90000"/>
            </a:lnSpc>
            <a:spcBef>
              <a:spcPct val="0"/>
            </a:spcBef>
            <a:spcAft>
              <a:spcPct val="35000"/>
            </a:spcAft>
          </a:pPr>
          <a:r>
            <a:rPr lang="zh-CN" altLang="en-US" sz="800" b="1" kern="1200" dirty="0" smtClean="0">
              <a:solidFill>
                <a:sysClr val="window" lastClr="FFFFFF"/>
              </a:solidFill>
              <a:latin typeface="微软雅黑"/>
              <a:ea typeface="微软雅黑"/>
              <a:cs typeface="微软雅黑"/>
              <a:sym typeface="Wingdings" pitchFamily="2" charset="2"/>
            </a:rPr>
            <a:t>创建租户子网</a:t>
          </a:r>
          <a:endParaRPr lang="zh-CN" altLang="en-US" sz="800" kern="1200" dirty="0">
            <a:solidFill>
              <a:sysClr val="window" lastClr="FFFFFF"/>
            </a:solidFill>
            <a:latin typeface="Calibri"/>
            <a:ea typeface="宋体"/>
            <a:cs typeface="+mn-cs"/>
          </a:endParaRPr>
        </a:p>
      </dsp:txBody>
      <dsp:txXfrm rot="-5400000">
        <a:off x="1" y="2352580"/>
        <a:ext cx="789108" cy="338189"/>
      </dsp:txXfrm>
    </dsp:sp>
    <dsp:sp modelId="{1B659F42-E69A-3944-894C-1B9B17E5132E}">
      <dsp:nvSpPr>
        <dsp:cNvPr id="0" name=""/>
        <dsp:cNvSpPr/>
      </dsp:nvSpPr>
      <dsp:spPr>
        <a:xfrm rot="5400000">
          <a:off x="2313961" y="433174"/>
          <a:ext cx="732743" cy="3782449"/>
        </a:xfrm>
        <a:prstGeom prst="round2SameRect">
          <a:avLst/>
        </a:prstGeom>
        <a:solidFill>
          <a:sysClr val="window" lastClr="FFFFFF">
            <a:alpha val="90000"/>
            <a:hueOff val="0"/>
            <a:satOff val="0"/>
            <a:lumOff val="0"/>
            <a:alphaOff val="0"/>
          </a:sysClr>
        </a:solidFill>
        <a:ln w="9525" cap="flat" cmpd="sng" algn="ctr">
          <a:solidFill>
            <a:srgbClr val="A7EA52">
              <a:hueOff val="3083676"/>
              <a:satOff val="-16531"/>
              <a:lumOff val="-2223"/>
              <a:alphaOff val="0"/>
            </a:srgb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56896" tIns="5080" rIns="5080" bIns="5080" numCol="1" spcCol="1270" anchor="ctr" anchorCtr="0">
          <a:noAutofit/>
        </a:bodyPr>
        <a:lstStyle/>
        <a:p>
          <a:pPr marL="57150" lvl="1" indent="-57150" algn="l" defTabSz="355600">
            <a:lnSpc>
              <a:spcPct val="90000"/>
            </a:lnSpc>
            <a:spcBef>
              <a:spcPct val="0"/>
            </a:spcBef>
            <a:spcAft>
              <a:spcPct val="15000"/>
            </a:spcAft>
            <a:buChar char="••"/>
          </a:pPr>
          <a:r>
            <a:rPr lang="zh-CN" altLang="en-US" sz="800" kern="1200" dirty="0" smtClean="0">
              <a:solidFill>
                <a:sysClr val="windowText" lastClr="000000">
                  <a:hueOff val="0"/>
                  <a:satOff val="0"/>
                  <a:lumOff val="0"/>
                  <a:alphaOff val="0"/>
                </a:sysClr>
              </a:solidFill>
              <a:latin typeface="微软雅黑"/>
              <a:ea typeface="微软雅黑"/>
              <a:cs typeface="微软雅黑"/>
            </a:rPr>
            <a:t>云平台调用</a:t>
          </a:r>
          <a:r>
            <a:rPr lang="en-US" altLang="zh-CN" sz="800" kern="1200" dirty="0" smtClean="0">
              <a:solidFill>
                <a:sysClr val="windowText" lastClr="000000">
                  <a:hueOff val="0"/>
                  <a:satOff val="0"/>
                  <a:lumOff val="0"/>
                  <a:alphaOff val="0"/>
                </a:sysClr>
              </a:solidFill>
              <a:latin typeface="微软雅黑"/>
              <a:ea typeface="微软雅黑"/>
              <a:cs typeface="微软雅黑"/>
            </a:rPr>
            <a:t>REST </a:t>
          </a:r>
          <a:r>
            <a:rPr lang="en-US" altLang="zh-CN" sz="800" kern="1200" dirty="0" err="1" smtClean="0">
              <a:solidFill>
                <a:sysClr val="windowText" lastClr="000000">
                  <a:hueOff val="0"/>
                  <a:satOff val="0"/>
                  <a:lumOff val="0"/>
                  <a:alphaOff val="0"/>
                </a:sysClr>
              </a:solidFill>
              <a:latin typeface="微软雅黑"/>
              <a:ea typeface="微软雅黑"/>
              <a:cs typeface="微软雅黑"/>
            </a:rPr>
            <a:t>api</a:t>
          </a:r>
          <a:r>
            <a:rPr lang="zh-CN" altLang="en-US" sz="800" kern="1200" dirty="0" smtClean="0">
              <a:solidFill>
                <a:sysClr val="windowText" lastClr="000000">
                  <a:hueOff val="0"/>
                  <a:satOff val="0"/>
                  <a:lumOff val="0"/>
                  <a:alphaOff val="0"/>
                </a:sysClr>
              </a:solidFill>
              <a:latin typeface="微软雅黑"/>
              <a:ea typeface="微软雅黑"/>
              <a:cs typeface="微软雅黑"/>
            </a:rPr>
            <a:t>添加租户子网</a:t>
          </a:r>
          <a:endParaRPr lang="zh-CN" altLang="en-US" sz="800" kern="1200" dirty="0">
            <a:solidFill>
              <a:sysClr val="windowText" lastClr="000000">
                <a:hueOff val="0"/>
                <a:satOff val="0"/>
                <a:lumOff val="0"/>
                <a:alphaOff val="0"/>
              </a:sysClr>
            </a:solidFill>
            <a:latin typeface="Calibri"/>
            <a:ea typeface="宋体"/>
            <a:cs typeface="+mn-cs"/>
          </a:endParaRPr>
        </a:p>
        <a:p>
          <a:pPr marL="57150" lvl="1" indent="-57150" algn="l" defTabSz="355600">
            <a:lnSpc>
              <a:spcPct val="90000"/>
            </a:lnSpc>
            <a:spcBef>
              <a:spcPct val="0"/>
            </a:spcBef>
            <a:spcAft>
              <a:spcPct val="15000"/>
            </a:spcAft>
            <a:buChar char="••"/>
          </a:pPr>
          <a:r>
            <a:rPr lang="en-US" altLang="zh-CN" sz="800" kern="1200" dirty="0" smtClean="0">
              <a:solidFill>
                <a:sysClr val="windowText" lastClr="000000">
                  <a:hueOff val="0"/>
                  <a:satOff val="0"/>
                  <a:lumOff val="0"/>
                  <a:alphaOff val="0"/>
                </a:sysClr>
              </a:solidFill>
              <a:latin typeface="微软雅黑"/>
              <a:ea typeface="微软雅黑"/>
              <a:cs typeface="微软雅黑"/>
            </a:rPr>
            <a:t>SDN</a:t>
          </a:r>
          <a:r>
            <a:rPr lang="zh-CN" altLang="en-US" sz="800" kern="1200" dirty="0" smtClean="0">
              <a:solidFill>
                <a:sysClr val="windowText" lastClr="000000">
                  <a:hueOff val="0"/>
                  <a:satOff val="0"/>
                  <a:lumOff val="0"/>
                  <a:alphaOff val="0"/>
                </a:sysClr>
              </a:solidFill>
              <a:latin typeface="微软雅黑"/>
              <a:ea typeface="微软雅黑"/>
              <a:cs typeface="微软雅黑"/>
            </a:rPr>
            <a:t>控制器下发配置，在</a:t>
          </a:r>
          <a:r>
            <a:rPr lang="en-US" altLang="zh-CN" sz="800" kern="1200" dirty="0" smtClean="0">
              <a:solidFill>
                <a:sysClr val="windowText" lastClr="000000">
                  <a:hueOff val="0"/>
                  <a:satOff val="0"/>
                  <a:lumOff val="0"/>
                  <a:alphaOff val="0"/>
                </a:sysClr>
              </a:solidFill>
              <a:latin typeface="微软雅黑"/>
              <a:ea typeface="微软雅黑"/>
              <a:cs typeface="微软雅黑"/>
            </a:rPr>
            <a:t>L3</a:t>
          </a:r>
          <a:r>
            <a:rPr lang="zh-CN" altLang="en-US" sz="800" kern="1200" dirty="0" smtClean="0">
              <a:solidFill>
                <a:sysClr val="windowText" lastClr="000000">
                  <a:hueOff val="0"/>
                  <a:satOff val="0"/>
                  <a:lumOff val="0"/>
                  <a:alphaOff val="0"/>
                </a:sysClr>
              </a:solidFill>
              <a:latin typeface="微软雅黑"/>
              <a:ea typeface="微软雅黑"/>
              <a:cs typeface="微软雅黑"/>
            </a:rPr>
            <a:t>网关创建租户网络接口、</a:t>
          </a:r>
          <a:r>
            <a:rPr lang="en-US" altLang="zh-CN" sz="800" kern="1200" dirty="0" smtClean="0">
              <a:solidFill>
                <a:sysClr val="windowText" lastClr="000000">
                  <a:hueOff val="0"/>
                  <a:satOff val="0"/>
                  <a:lumOff val="0"/>
                  <a:alphaOff val="0"/>
                </a:sysClr>
              </a:solidFill>
              <a:latin typeface="微软雅黑"/>
              <a:ea typeface="微软雅黑"/>
              <a:cs typeface="微软雅黑"/>
            </a:rPr>
            <a:t>IP</a:t>
          </a:r>
        </a:p>
      </dsp:txBody>
      <dsp:txXfrm rot="-5400000">
        <a:off x="789108" y="1993797"/>
        <a:ext cx="3746679" cy="661203"/>
      </dsp:txXfrm>
    </dsp:sp>
    <dsp:sp modelId="{DF952AE2-9D7A-214F-B249-72E7030FC9D3}">
      <dsp:nvSpPr>
        <dsp:cNvPr id="0" name=""/>
        <dsp:cNvSpPr/>
      </dsp:nvSpPr>
      <dsp:spPr>
        <a:xfrm rot="5400000">
          <a:off x="-169094" y="3105851"/>
          <a:ext cx="1127297" cy="789108"/>
        </a:xfrm>
        <a:prstGeom prst="chevron">
          <a:avLst/>
        </a:prstGeom>
        <a:gradFill rotWithShape="0">
          <a:gsLst>
            <a:gs pos="0">
              <a:srgbClr val="A7EA52">
                <a:hueOff val="4625514"/>
                <a:satOff val="-24796"/>
                <a:lumOff val="-3334"/>
                <a:alphaOff val="0"/>
                <a:shade val="51000"/>
                <a:satMod val="130000"/>
              </a:srgbClr>
            </a:gs>
            <a:gs pos="80000">
              <a:srgbClr val="A7EA52">
                <a:hueOff val="4625514"/>
                <a:satOff val="-24796"/>
                <a:lumOff val="-3334"/>
                <a:alphaOff val="0"/>
                <a:shade val="93000"/>
                <a:satMod val="130000"/>
              </a:srgbClr>
            </a:gs>
            <a:gs pos="100000">
              <a:srgbClr val="A7EA52">
                <a:hueOff val="4625514"/>
                <a:satOff val="-24796"/>
                <a:lumOff val="-3334"/>
                <a:alphaOff val="0"/>
                <a:shade val="94000"/>
                <a:satMod val="135000"/>
              </a:srgbClr>
            </a:gs>
          </a:gsLst>
          <a:lin ang="16200000" scaled="0"/>
        </a:gradFill>
        <a:ln w="9525" cap="flat" cmpd="sng" algn="ctr">
          <a:solidFill>
            <a:srgbClr val="A7EA52">
              <a:hueOff val="4625514"/>
              <a:satOff val="-24796"/>
              <a:lumOff val="-3334"/>
              <a:alphaOff val="0"/>
            </a:srgbClr>
          </a:solidFill>
          <a:prstDash val="solid"/>
          <a:miter lim="800000"/>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5080" tIns="5080" rIns="5080" bIns="5080" numCol="1" spcCol="1270" anchor="ctr" anchorCtr="0">
          <a:noAutofit/>
        </a:bodyPr>
        <a:lstStyle/>
        <a:p>
          <a:pPr lvl="0" algn="ctr" defTabSz="355600">
            <a:lnSpc>
              <a:spcPct val="90000"/>
            </a:lnSpc>
            <a:spcBef>
              <a:spcPct val="0"/>
            </a:spcBef>
            <a:spcAft>
              <a:spcPct val="35000"/>
            </a:spcAft>
          </a:pPr>
          <a:r>
            <a:rPr lang="zh-CN" altLang="en-US" sz="800" b="1" kern="1200" dirty="0" smtClean="0">
              <a:solidFill>
                <a:sysClr val="window" lastClr="FFFFFF"/>
              </a:solidFill>
              <a:latin typeface="微软雅黑"/>
              <a:ea typeface="微软雅黑"/>
              <a:cs typeface="微软雅黑"/>
              <a:sym typeface="Wingdings" pitchFamily="2" charset="2"/>
            </a:rPr>
            <a:t>创建租户路由</a:t>
          </a:r>
          <a:endParaRPr lang="zh-CN" altLang="en-US" sz="800" kern="1200" dirty="0">
            <a:solidFill>
              <a:sysClr val="window" lastClr="FFFFFF"/>
            </a:solidFill>
            <a:latin typeface="Calibri"/>
            <a:ea typeface="宋体"/>
            <a:cs typeface="+mn-cs"/>
          </a:endParaRPr>
        </a:p>
      </dsp:txBody>
      <dsp:txXfrm rot="-5400000">
        <a:off x="1" y="3331310"/>
        <a:ext cx="789108" cy="338189"/>
      </dsp:txXfrm>
    </dsp:sp>
    <dsp:sp modelId="{DBEBC018-5079-2943-AE72-26964C4A01C3}">
      <dsp:nvSpPr>
        <dsp:cNvPr id="0" name=""/>
        <dsp:cNvSpPr/>
      </dsp:nvSpPr>
      <dsp:spPr>
        <a:xfrm rot="5400000">
          <a:off x="2313961" y="1411904"/>
          <a:ext cx="732743" cy="3782449"/>
        </a:xfrm>
        <a:prstGeom prst="round2SameRect">
          <a:avLst/>
        </a:prstGeom>
        <a:solidFill>
          <a:sysClr val="window" lastClr="FFFFFF">
            <a:alpha val="90000"/>
            <a:hueOff val="0"/>
            <a:satOff val="0"/>
            <a:lumOff val="0"/>
            <a:alphaOff val="0"/>
          </a:sysClr>
        </a:solidFill>
        <a:ln w="9525" cap="flat" cmpd="sng" algn="ctr">
          <a:solidFill>
            <a:srgbClr val="A7EA52">
              <a:hueOff val="4625514"/>
              <a:satOff val="-24796"/>
              <a:lumOff val="-3334"/>
              <a:alphaOff val="0"/>
            </a:srgb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56896" tIns="5080" rIns="5080" bIns="5080" numCol="1" spcCol="1270" anchor="ctr" anchorCtr="0">
          <a:noAutofit/>
        </a:bodyPr>
        <a:lstStyle/>
        <a:p>
          <a:pPr marL="57150" lvl="1" indent="-57150" algn="l" defTabSz="355600">
            <a:lnSpc>
              <a:spcPct val="90000"/>
            </a:lnSpc>
            <a:spcBef>
              <a:spcPct val="0"/>
            </a:spcBef>
            <a:spcAft>
              <a:spcPct val="15000"/>
            </a:spcAft>
            <a:buChar char="••"/>
          </a:pPr>
          <a:r>
            <a:rPr lang="zh-CN" altLang="en-US" sz="800" kern="1200" dirty="0" smtClean="0">
              <a:solidFill>
                <a:sysClr val="windowText" lastClr="000000">
                  <a:hueOff val="0"/>
                  <a:satOff val="0"/>
                  <a:lumOff val="0"/>
                  <a:alphaOff val="0"/>
                </a:sysClr>
              </a:solidFill>
              <a:latin typeface="微软雅黑"/>
              <a:ea typeface="微软雅黑"/>
              <a:cs typeface="微软雅黑"/>
            </a:rPr>
            <a:t>云平台调用</a:t>
          </a:r>
          <a:r>
            <a:rPr lang="en-US" altLang="zh-CN" sz="800" kern="1200" dirty="0" smtClean="0">
              <a:solidFill>
                <a:sysClr val="windowText" lastClr="000000">
                  <a:hueOff val="0"/>
                  <a:satOff val="0"/>
                  <a:lumOff val="0"/>
                  <a:alphaOff val="0"/>
                </a:sysClr>
              </a:solidFill>
              <a:latin typeface="微软雅黑"/>
              <a:ea typeface="微软雅黑"/>
              <a:cs typeface="微软雅黑"/>
            </a:rPr>
            <a:t>REST </a:t>
          </a:r>
          <a:r>
            <a:rPr lang="en-US" altLang="zh-CN" sz="800" kern="1200" dirty="0" err="1" smtClean="0">
              <a:solidFill>
                <a:sysClr val="windowText" lastClr="000000">
                  <a:hueOff val="0"/>
                  <a:satOff val="0"/>
                  <a:lumOff val="0"/>
                  <a:alphaOff val="0"/>
                </a:sysClr>
              </a:solidFill>
              <a:latin typeface="微软雅黑"/>
              <a:ea typeface="微软雅黑"/>
              <a:cs typeface="微软雅黑"/>
            </a:rPr>
            <a:t>api</a:t>
          </a:r>
          <a:r>
            <a:rPr lang="zh-CN" altLang="en-US" sz="800" kern="1200" dirty="0" smtClean="0">
              <a:solidFill>
                <a:sysClr val="windowText" lastClr="000000">
                  <a:hueOff val="0"/>
                  <a:satOff val="0"/>
                  <a:lumOff val="0"/>
                  <a:alphaOff val="0"/>
                </a:sysClr>
              </a:solidFill>
              <a:latin typeface="微软雅黑"/>
              <a:ea typeface="微软雅黑"/>
              <a:cs typeface="微软雅黑"/>
            </a:rPr>
            <a:t>绑定租户子网</a:t>
          </a:r>
          <a:endParaRPr lang="zh-CN" altLang="en-US" sz="800" kern="1200" dirty="0">
            <a:solidFill>
              <a:sysClr val="windowText" lastClr="000000">
                <a:hueOff val="0"/>
                <a:satOff val="0"/>
                <a:lumOff val="0"/>
                <a:alphaOff val="0"/>
              </a:sysClr>
            </a:solidFill>
            <a:latin typeface="Calibri"/>
            <a:ea typeface="宋体"/>
            <a:cs typeface="+mn-cs"/>
          </a:endParaRPr>
        </a:p>
        <a:p>
          <a:pPr marL="57150" lvl="1" indent="-57150" algn="l" defTabSz="355600">
            <a:lnSpc>
              <a:spcPct val="90000"/>
            </a:lnSpc>
            <a:spcBef>
              <a:spcPct val="0"/>
            </a:spcBef>
            <a:spcAft>
              <a:spcPct val="15000"/>
            </a:spcAft>
            <a:buChar char="••"/>
          </a:pPr>
          <a:r>
            <a:rPr lang="en-US" altLang="zh-CN" sz="800" kern="1200" dirty="0" smtClean="0">
              <a:solidFill>
                <a:sysClr val="windowText" lastClr="000000">
                  <a:hueOff val="0"/>
                  <a:satOff val="0"/>
                  <a:lumOff val="0"/>
                  <a:alphaOff val="0"/>
                </a:sysClr>
              </a:solidFill>
              <a:latin typeface="微软雅黑"/>
              <a:ea typeface="微软雅黑"/>
              <a:cs typeface="微软雅黑"/>
            </a:rPr>
            <a:t>SDN</a:t>
          </a:r>
          <a:r>
            <a:rPr lang="zh-CN" altLang="en-US" sz="800" kern="1200" dirty="0" smtClean="0">
              <a:solidFill>
                <a:sysClr val="windowText" lastClr="000000">
                  <a:hueOff val="0"/>
                  <a:satOff val="0"/>
                  <a:lumOff val="0"/>
                  <a:alphaOff val="0"/>
                </a:sysClr>
              </a:solidFill>
              <a:latin typeface="微软雅黑"/>
              <a:ea typeface="微软雅黑"/>
              <a:cs typeface="微软雅黑"/>
            </a:rPr>
            <a:t>控制器下发配置，在网关上把租户子网绑定到</a:t>
          </a:r>
          <a:r>
            <a:rPr lang="en-US" altLang="zh-CN" sz="800" kern="1200" dirty="0" smtClean="0">
              <a:solidFill>
                <a:sysClr val="windowText" lastClr="000000">
                  <a:hueOff val="0"/>
                  <a:satOff val="0"/>
                  <a:lumOff val="0"/>
                  <a:alphaOff val="0"/>
                </a:sysClr>
              </a:solidFill>
              <a:latin typeface="微软雅黑"/>
              <a:ea typeface="微软雅黑"/>
              <a:cs typeface="微软雅黑"/>
            </a:rPr>
            <a:t>VRF </a:t>
          </a:r>
        </a:p>
      </dsp:txBody>
      <dsp:txXfrm rot="-5400000">
        <a:off x="789108" y="2972527"/>
        <a:ext cx="3746679" cy="66120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A692DE3-30DD-1344-B716-D4ED00E75D20}">
      <dsp:nvSpPr>
        <dsp:cNvPr id="0" name=""/>
        <dsp:cNvSpPr/>
      </dsp:nvSpPr>
      <dsp:spPr>
        <a:xfrm>
          <a:off x="1158221" y="2320835"/>
          <a:ext cx="1364381" cy="1171164"/>
        </a:xfrm>
        <a:prstGeom prst="hexagon">
          <a:avLst>
            <a:gd name="adj" fmla="val 25000"/>
            <a:gd name="vf" fmla="val 11547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0" tIns="30480" rIns="0" bIns="30480" numCol="1" spcCol="1270" anchor="ctr" anchorCtr="0">
          <a:noAutofit/>
        </a:bodyPr>
        <a:lstStyle/>
        <a:p>
          <a:pPr lvl="0" algn="ctr" defTabSz="1066800">
            <a:lnSpc>
              <a:spcPct val="90000"/>
            </a:lnSpc>
            <a:spcBef>
              <a:spcPct val="0"/>
            </a:spcBef>
            <a:spcAft>
              <a:spcPct val="35000"/>
            </a:spcAft>
          </a:pPr>
          <a:r>
            <a:rPr lang="zh-CN" altLang="en-US" sz="2400" kern="1200" dirty="0" smtClean="0">
              <a:latin typeface="微软雅黑"/>
              <a:ea typeface="微软雅黑"/>
              <a:cs typeface="微软雅黑"/>
            </a:rPr>
            <a:t>大容量高密度</a:t>
          </a:r>
          <a:endParaRPr lang="zh-CN" altLang="en-US" sz="2400" kern="1200" dirty="0">
            <a:latin typeface="微软雅黑"/>
            <a:ea typeface="微软雅黑"/>
            <a:cs typeface="微软雅黑"/>
          </a:endParaRPr>
        </a:p>
      </dsp:txBody>
      <dsp:txXfrm>
        <a:off x="1369516" y="2502208"/>
        <a:ext cx="941791" cy="808418"/>
      </dsp:txXfrm>
    </dsp:sp>
    <dsp:sp modelId="{DF32ABCE-69AF-F442-9D80-539CDB74381E}">
      <dsp:nvSpPr>
        <dsp:cNvPr id="0" name=""/>
        <dsp:cNvSpPr/>
      </dsp:nvSpPr>
      <dsp:spPr>
        <a:xfrm>
          <a:off x="1200896" y="2838362"/>
          <a:ext cx="159278" cy="137347"/>
        </a:xfrm>
        <a:prstGeom prst="hexagon">
          <a:avLst>
            <a:gd name="adj" fmla="val 25000"/>
            <a:gd name="vf" fmla="val 115470"/>
          </a:avLst>
        </a:prstGeom>
        <a:solidFill>
          <a:schemeClr val="lt1">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A2AA7F08-1776-6849-BB33-762120EF96FA}">
      <dsp:nvSpPr>
        <dsp:cNvPr id="0" name=""/>
        <dsp:cNvSpPr/>
      </dsp:nvSpPr>
      <dsp:spPr>
        <a:xfrm>
          <a:off x="0" y="1684212"/>
          <a:ext cx="1364381" cy="1171164"/>
        </a:xfrm>
        <a:prstGeom prst="hexagon">
          <a:avLst>
            <a:gd name="adj" fmla="val 25000"/>
            <a:gd name="vf" fmla="val 115470"/>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58000" r="-58000"/>
          </a:stretch>
        </a:blip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A914F159-7E7A-4B4A-8B60-ECAA31F497F7}">
      <dsp:nvSpPr>
        <dsp:cNvPr id="0" name=""/>
        <dsp:cNvSpPr/>
      </dsp:nvSpPr>
      <dsp:spPr>
        <a:xfrm>
          <a:off x="923812" y="2692972"/>
          <a:ext cx="159278" cy="137347"/>
        </a:xfrm>
        <a:prstGeom prst="hexagon">
          <a:avLst>
            <a:gd name="adj" fmla="val 25000"/>
            <a:gd name="vf" fmla="val 115470"/>
          </a:avLst>
        </a:prstGeom>
        <a:solidFill>
          <a:schemeClr val="lt1">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6DDAA041-A34B-5049-AA57-FDC7264FD5F5}">
      <dsp:nvSpPr>
        <dsp:cNvPr id="0" name=""/>
        <dsp:cNvSpPr/>
      </dsp:nvSpPr>
      <dsp:spPr>
        <a:xfrm>
          <a:off x="2315241" y="1675241"/>
          <a:ext cx="1364381" cy="1171164"/>
        </a:xfrm>
        <a:prstGeom prst="hexagon">
          <a:avLst>
            <a:gd name="adj" fmla="val 25000"/>
            <a:gd name="vf" fmla="val 11547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0" tIns="30480" rIns="0" bIns="30480" numCol="1" spcCol="1270" anchor="ctr" anchorCtr="0">
          <a:noAutofit/>
        </a:bodyPr>
        <a:lstStyle/>
        <a:p>
          <a:pPr lvl="0" algn="ctr" defTabSz="1066800">
            <a:lnSpc>
              <a:spcPct val="90000"/>
            </a:lnSpc>
            <a:spcBef>
              <a:spcPct val="0"/>
            </a:spcBef>
            <a:spcAft>
              <a:spcPct val="35000"/>
            </a:spcAft>
          </a:pPr>
          <a:r>
            <a:rPr lang="zh-CN" altLang="en-US" sz="2400" kern="1200" dirty="0" smtClean="0">
              <a:latin typeface="微软雅黑"/>
              <a:ea typeface="微软雅黑"/>
              <a:cs typeface="微软雅黑"/>
            </a:rPr>
            <a:t>信号处理更好</a:t>
          </a:r>
          <a:endParaRPr lang="zh-CN" altLang="en-US" sz="2400" kern="1200" dirty="0">
            <a:latin typeface="微软雅黑"/>
            <a:ea typeface="微软雅黑"/>
            <a:cs typeface="微软雅黑"/>
          </a:endParaRPr>
        </a:p>
      </dsp:txBody>
      <dsp:txXfrm>
        <a:off x="2526536" y="1856614"/>
        <a:ext cx="941791" cy="808418"/>
      </dsp:txXfrm>
    </dsp:sp>
    <dsp:sp modelId="{B1833103-5698-9F43-AE5D-AE3E8EDE6774}">
      <dsp:nvSpPr>
        <dsp:cNvPr id="0" name=""/>
        <dsp:cNvSpPr/>
      </dsp:nvSpPr>
      <dsp:spPr>
        <a:xfrm>
          <a:off x="3249873" y="2682764"/>
          <a:ext cx="159278" cy="137347"/>
        </a:xfrm>
        <a:prstGeom prst="hexagon">
          <a:avLst>
            <a:gd name="adj" fmla="val 25000"/>
            <a:gd name="vf" fmla="val 115470"/>
          </a:avLst>
        </a:prstGeom>
        <a:solidFill>
          <a:schemeClr val="lt1">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D1167307-E461-5140-86FB-65C7ECC0389D}">
      <dsp:nvSpPr>
        <dsp:cNvPr id="0" name=""/>
        <dsp:cNvSpPr/>
      </dsp:nvSpPr>
      <dsp:spPr>
        <a:xfrm>
          <a:off x="3478271" y="2318979"/>
          <a:ext cx="1364381" cy="1171164"/>
        </a:xfrm>
        <a:prstGeom prst="hexagon">
          <a:avLst>
            <a:gd name="adj" fmla="val 25000"/>
            <a:gd name="vf" fmla="val 115470"/>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26000" r="-26000"/>
          </a:stretch>
        </a:blip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7AFA0D17-2E22-FF42-B9A8-BAC43AAF5B38}">
      <dsp:nvSpPr>
        <dsp:cNvPr id="0" name=""/>
        <dsp:cNvSpPr/>
      </dsp:nvSpPr>
      <dsp:spPr>
        <a:xfrm>
          <a:off x="3509526" y="2843621"/>
          <a:ext cx="159278" cy="137347"/>
        </a:xfrm>
        <a:prstGeom prst="hexagon">
          <a:avLst>
            <a:gd name="adj" fmla="val 25000"/>
            <a:gd name="vf" fmla="val 115470"/>
          </a:avLst>
        </a:prstGeom>
        <a:solidFill>
          <a:schemeClr val="lt1">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DF5238E1-BE8F-3A45-8B92-91AC98CE6366}">
      <dsp:nvSpPr>
        <dsp:cNvPr id="0" name=""/>
        <dsp:cNvSpPr/>
      </dsp:nvSpPr>
      <dsp:spPr>
        <a:xfrm>
          <a:off x="1158221" y="1044186"/>
          <a:ext cx="1364381" cy="1171164"/>
        </a:xfrm>
        <a:prstGeom prst="hexagon">
          <a:avLst>
            <a:gd name="adj" fmla="val 25000"/>
            <a:gd name="vf" fmla="val 11547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0" tIns="30480" rIns="0" bIns="30480" numCol="1" spcCol="1270" anchor="ctr" anchorCtr="0">
          <a:noAutofit/>
        </a:bodyPr>
        <a:lstStyle/>
        <a:p>
          <a:pPr lvl="0" algn="ctr" defTabSz="1066800">
            <a:lnSpc>
              <a:spcPct val="90000"/>
            </a:lnSpc>
            <a:spcBef>
              <a:spcPct val="0"/>
            </a:spcBef>
            <a:spcAft>
              <a:spcPct val="35000"/>
            </a:spcAft>
          </a:pPr>
          <a:r>
            <a:rPr lang="zh-CN" altLang="en-US" sz="2400" kern="1200" dirty="0" smtClean="0">
              <a:latin typeface="微软雅黑"/>
              <a:ea typeface="微软雅黑"/>
              <a:cs typeface="微软雅黑"/>
            </a:rPr>
            <a:t>平滑</a:t>
          </a:r>
        </a:p>
        <a:p>
          <a:pPr lvl="0" algn="ctr" defTabSz="1066800">
            <a:lnSpc>
              <a:spcPct val="90000"/>
            </a:lnSpc>
            <a:spcBef>
              <a:spcPct val="0"/>
            </a:spcBef>
            <a:spcAft>
              <a:spcPct val="35000"/>
            </a:spcAft>
          </a:pPr>
          <a:r>
            <a:rPr lang="zh-CN" altLang="en-US" sz="2400" kern="1200" dirty="0" smtClean="0">
              <a:latin typeface="微软雅黑"/>
              <a:ea typeface="微软雅黑"/>
              <a:cs typeface="微软雅黑"/>
            </a:rPr>
            <a:t>升级</a:t>
          </a:r>
          <a:endParaRPr lang="zh-CN" altLang="en-US" sz="2400" kern="1200" dirty="0">
            <a:latin typeface="微软雅黑"/>
            <a:ea typeface="微软雅黑"/>
            <a:cs typeface="微软雅黑"/>
          </a:endParaRPr>
        </a:p>
      </dsp:txBody>
      <dsp:txXfrm>
        <a:off x="1369516" y="1225559"/>
        <a:ext cx="941791" cy="808418"/>
      </dsp:txXfrm>
    </dsp:sp>
    <dsp:sp modelId="{12EF540E-B228-204F-B486-2A09C103677A}">
      <dsp:nvSpPr>
        <dsp:cNvPr id="0" name=""/>
        <dsp:cNvSpPr/>
      </dsp:nvSpPr>
      <dsp:spPr>
        <a:xfrm>
          <a:off x="2086842" y="1068314"/>
          <a:ext cx="159278" cy="137347"/>
        </a:xfrm>
        <a:prstGeom prst="hexagon">
          <a:avLst>
            <a:gd name="adj" fmla="val 25000"/>
            <a:gd name="vf" fmla="val 115470"/>
          </a:avLst>
        </a:prstGeom>
        <a:solidFill>
          <a:schemeClr val="lt1">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8EF5E499-869E-594F-9108-E90A1A2B3D61}">
      <dsp:nvSpPr>
        <dsp:cNvPr id="0" name=""/>
        <dsp:cNvSpPr/>
      </dsp:nvSpPr>
      <dsp:spPr>
        <a:xfrm>
          <a:off x="2315241" y="398591"/>
          <a:ext cx="1364381" cy="1171164"/>
        </a:xfrm>
        <a:prstGeom prst="hexagon">
          <a:avLst>
            <a:gd name="adj" fmla="val 25000"/>
            <a:gd name="vf" fmla="val 115470"/>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26000" r="-26000"/>
          </a:stretch>
        </a:blip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FFA8E33F-37D6-EE40-BB0D-918DCA00F83F}">
      <dsp:nvSpPr>
        <dsp:cNvPr id="0" name=""/>
        <dsp:cNvSpPr/>
      </dsp:nvSpPr>
      <dsp:spPr>
        <a:xfrm>
          <a:off x="2346496" y="917665"/>
          <a:ext cx="159278" cy="137347"/>
        </a:xfrm>
        <a:prstGeom prst="hexagon">
          <a:avLst>
            <a:gd name="adj" fmla="val 25000"/>
            <a:gd name="vf" fmla="val 115470"/>
          </a:avLst>
        </a:prstGeom>
        <a:solidFill>
          <a:schemeClr val="lt1">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9AED2E83-9C96-D74B-9B9A-A414B383E494}">
      <dsp:nvSpPr>
        <dsp:cNvPr id="0" name=""/>
        <dsp:cNvSpPr/>
      </dsp:nvSpPr>
      <dsp:spPr>
        <a:xfrm>
          <a:off x="3478271" y="1042330"/>
          <a:ext cx="1364381" cy="1171164"/>
        </a:xfrm>
        <a:prstGeom prst="hexagon">
          <a:avLst>
            <a:gd name="adj" fmla="val 25000"/>
            <a:gd name="vf" fmla="val 11547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0" tIns="30480" rIns="0" bIns="30480" numCol="1" spcCol="1270" anchor="ctr" anchorCtr="0">
          <a:noAutofit/>
        </a:bodyPr>
        <a:lstStyle/>
        <a:p>
          <a:pPr lvl="0" algn="ctr" defTabSz="1066800">
            <a:lnSpc>
              <a:spcPct val="90000"/>
            </a:lnSpc>
            <a:spcBef>
              <a:spcPct val="0"/>
            </a:spcBef>
            <a:spcAft>
              <a:spcPct val="35000"/>
            </a:spcAft>
          </a:pPr>
          <a:r>
            <a:rPr lang="zh-CN" altLang="en-US" sz="2400" kern="1200" smtClean="0">
              <a:latin typeface="微软雅黑"/>
              <a:ea typeface="微软雅黑"/>
              <a:cs typeface="微软雅黑"/>
            </a:rPr>
            <a:t>直通</a:t>
          </a:r>
        </a:p>
        <a:p>
          <a:pPr lvl="0" algn="ctr" defTabSz="1066800">
            <a:lnSpc>
              <a:spcPct val="90000"/>
            </a:lnSpc>
            <a:spcBef>
              <a:spcPct val="0"/>
            </a:spcBef>
            <a:spcAft>
              <a:spcPct val="35000"/>
            </a:spcAft>
          </a:pPr>
          <a:r>
            <a:rPr lang="zh-CN" altLang="en-US" sz="2400" kern="1200" smtClean="0">
              <a:latin typeface="微软雅黑"/>
              <a:ea typeface="微软雅黑"/>
              <a:cs typeface="微软雅黑"/>
            </a:rPr>
            <a:t>风道</a:t>
          </a:r>
          <a:endParaRPr lang="zh-CN" altLang="en-US" sz="2400" kern="1200">
            <a:latin typeface="微软雅黑"/>
            <a:ea typeface="微软雅黑"/>
            <a:cs typeface="微软雅黑"/>
          </a:endParaRPr>
        </a:p>
      </dsp:txBody>
      <dsp:txXfrm>
        <a:off x="3689566" y="1223703"/>
        <a:ext cx="941791" cy="808418"/>
      </dsp:txXfrm>
    </dsp:sp>
    <dsp:sp modelId="{93E78616-9024-0541-8E76-42AC853A9AA0}">
      <dsp:nvSpPr>
        <dsp:cNvPr id="0" name=""/>
        <dsp:cNvSpPr/>
      </dsp:nvSpPr>
      <dsp:spPr>
        <a:xfrm>
          <a:off x="4651519" y="1559238"/>
          <a:ext cx="159278" cy="137347"/>
        </a:xfrm>
        <a:prstGeom prst="hexagon">
          <a:avLst>
            <a:gd name="adj" fmla="val 25000"/>
            <a:gd name="vf" fmla="val 115470"/>
          </a:avLst>
        </a:prstGeom>
        <a:solidFill>
          <a:schemeClr val="lt1">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71BAFDE2-419F-244B-8735-CA1587ECEB35}">
      <dsp:nvSpPr>
        <dsp:cNvPr id="0" name=""/>
        <dsp:cNvSpPr/>
      </dsp:nvSpPr>
      <dsp:spPr>
        <a:xfrm>
          <a:off x="4646110" y="1686068"/>
          <a:ext cx="1364381" cy="1171164"/>
        </a:xfrm>
        <a:prstGeom prst="hexagon">
          <a:avLst>
            <a:gd name="adj" fmla="val 25000"/>
            <a:gd name="vf" fmla="val 115470"/>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l="-26000" r="-26000"/>
          </a:stretch>
        </a:blip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275652DB-C85A-764E-892E-ECBD60AE12FC}">
      <dsp:nvSpPr>
        <dsp:cNvPr id="0" name=""/>
        <dsp:cNvSpPr/>
      </dsp:nvSpPr>
      <dsp:spPr>
        <a:xfrm>
          <a:off x="4921390" y="1706794"/>
          <a:ext cx="159278" cy="137347"/>
        </a:xfrm>
        <a:prstGeom prst="hexagon">
          <a:avLst>
            <a:gd name="adj" fmla="val 25000"/>
            <a:gd name="vf" fmla="val 115470"/>
          </a:avLst>
        </a:prstGeom>
        <a:solidFill>
          <a:schemeClr val="lt1">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1A8707B-D216-1D4E-A77A-2D767B01FA91}">
      <dsp:nvSpPr>
        <dsp:cNvPr id="0" name=""/>
        <dsp:cNvSpPr/>
      </dsp:nvSpPr>
      <dsp:spPr>
        <a:xfrm rot="5400000">
          <a:off x="-150561" y="150797"/>
          <a:ext cx="1003743" cy="702620"/>
        </a:xfrm>
        <a:prstGeom prst="chevron">
          <a:avLst/>
        </a:prstGeom>
        <a:gradFill rotWithShape="0">
          <a:gsLst>
            <a:gs pos="0">
              <a:schemeClr val="accent3">
                <a:hueOff val="0"/>
                <a:satOff val="0"/>
                <a:lumOff val="0"/>
                <a:alphaOff val="0"/>
                <a:tint val="100000"/>
                <a:shade val="100000"/>
                <a:satMod val="130000"/>
              </a:schemeClr>
            </a:gs>
            <a:gs pos="100000">
              <a:schemeClr val="accent3">
                <a:hueOff val="0"/>
                <a:satOff val="0"/>
                <a:lumOff val="0"/>
                <a:alphaOff val="0"/>
                <a:tint val="50000"/>
                <a:shade val="100000"/>
                <a:satMod val="350000"/>
              </a:schemeClr>
            </a:gs>
          </a:gsLst>
          <a:lin ang="16200000" scaled="0"/>
        </a:gradFill>
        <a:ln w="9525" cap="flat" cmpd="sng" algn="ctr">
          <a:solidFill>
            <a:schemeClr val="accent3">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lang="zh-CN" altLang="en-US" sz="1300" kern="1200" dirty="0" smtClean="0">
              <a:latin typeface="微软雅黑"/>
              <a:ea typeface="微软雅黑"/>
              <a:cs typeface="微软雅黑"/>
            </a:rPr>
            <a:t>服务节点</a:t>
          </a:r>
          <a:endParaRPr lang="zh-CN" altLang="en-US" sz="1300" kern="1200" dirty="0">
            <a:latin typeface="微软雅黑"/>
            <a:ea typeface="微软雅黑"/>
            <a:cs typeface="微软雅黑"/>
          </a:endParaRPr>
        </a:p>
      </dsp:txBody>
      <dsp:txXfrm rot="-5400000">
        <a:off x="1" y="351545"/>
        <a:ext cx="702620" cy="301123"/>
      </dsp:txXfrm>
    </dsp:sp>
    <dsp:sp modelId="{DBE37B55-AFE5-4348-86EC-8707EAB88F38}">
      <dsp:nvSpPr>
        <dsp:cNvPr id="0" name=""/>
        <dsp:cNvSpPr/>
      </dsp:nvSpPr>
      <dsp:spPr>
        <a:xfrm rot="5400000">
          <a:off x="3698027" y="-2995171"/>
          <a:ext cx="652433" cy="6643247"/>
        </a:xfrm>
        <a:prstGeom prst="round2SameRect">
          <a:avLst/>
        </a:prstGeom>
        <a:solidFill>
          <a:schemeClr val="lt1">
            <a:alpha val="90000"/>
            <a:hueOff val="0"/>
            <a:satOff val="0"/>
            <a:lumOff val="0"/>
            <a:alphaOff val="0"/>
          </a:schemeClr>
        </a:solidFill>
        <a:ln w="9525" cap="flat" cmpd="sng" algn="ctr">
          <a:solidFill>
            <a:schemeClr val="accent3">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6896" tIns="5080" rIns="5080" bIns="5080" numCol="1" spcCol="1270" anchor="ctr" anchorCtr="0">
          <a:noAutofit/>
        </a:bodyPr>
        <a:lstStyle/>
        <a:p>
          <a:pPr marL="57150" lvl="1" indent="-57150" algn="l" defTabSz="355600">
            <a:lnSpc>
              <a:spcPct val="90000"/>
            </a:lnSpc>
            <a:spcBef>
              <a:spcPct val="0"/>
            </a:spcBef>
            <a:spcAft>
              <a:spcPct val="15000"/>
            </a:spcAft>
            <a:buChar char="••"/>
          </a:pPr>
          <a:r>
            <a:rPr lang="zh-CN" altLang="en-US" sz="800" kern="1200" dirty="0" smtClean="0">
              <a:latin typeface="微软雅黑"/>
              <a:ea typeface="微软雅黑"/>
              <a:cs typeface="微软雅黑"/>
            </a:rPr>
            <a:t>定义服务节点</a:t>
          </a:r>
          <a:endParaRPr lang="zh-CN" altLang="en-US" sz="800" kern="1200" dirty="0">
            <a:latin typeface="微软雅黑"/>
            <a:ea typeface="微软雅黑"/>
            <a:cs typeface="微软雅黑"/>
          </a:endParaRPr>
        </a:p>
        <a:p>
          <a:pPr marL="57150" lvl="1" indent="-57150" algn="l" defTabSz="355600">
            <a:lnSpc>
              <a:spcPct val="90000"/>
            </a:lnSpc>
            <a:spcBef>
              <a:spcPct val="0"/>
            </a:spcBef>
            <a:spcAft>
              <a:spcPct val="15000"/>
            </a:spcAft>
            <a:buChar char="••"/>
          </a:pPr>
          <a:r>
            <a:rPr lang="zh-CN" altLang="en-US" sz="800" kern="1200" dirty="0" smtClean="0">
              <a:latin typeface="微软雅黑"/>
              <a:ea typeface="微软雅黑"/>
              <a:cs typeface="微软雅黑"/>
            </a:rPr>
            <a:t>服务节点为所有的需要旁挂的设备</a:t>
          </a:r>
          <a:endParaRPr lang="zh-CN" altLang="en-US" sz="800" kern="1200" dirty="0">
            <a:latin typeface="微软雅黑"/>
            <a:ea typeface="微软雅黑"/>
            <a:cs typeface="微软雅黑"/>
          </a:endParaRPr>
        </a:p>
        <a:p>
          <a:pPr marL="57150" lvl="1" indent="-57150" algn="l" defTabSz="355600">
            <a:lnSpc>
              <a:spcPct val="90000"/>
            </a:lnSpc>
            <a:spcBef>
              <a:spcPct val="0"/>
            </a:spcBef>
            <a:spcAft>
              <a:spcPct val="15000"/>
            </a:spcAft>
            <a:buChar char="••"/>
          </a:pPr>
          <a:r>
            <a:rPr lang="zh-CN" altLang="en-US" sz="800" kern="1200" dirty="0" smtClean="0">
              <a:latin typeface="微软雅黑"/>
              <a:ea typeface="微软雅黑"/>
              <a:cs typeface="微软雅黑"/>
            </a:rPr>
            <a:t>本方案包含安全、上网行为、</a:t>
          </a:r>
          <a:r>
            <a:rPr lang="en-US" altLang="zh-CN" sz="800" kern="1200" dirty="0" smtClean="0">
              <a:latin typeface="微软雅黑"/>
              <a:ea typeface="微软雅黑"/>
              <a:cs typeface="微软雅黑"/>
            </a:rPr>
            <a:t>NAT</a:t>
          </a:r>
          <a:r>
            <a:rPr lang="zh-CN" altLang="en-US" sz="800" kern="1200" dirty="0" smtClean="0">
              <a:latin typeface="微软雅黑"/>
              <a:ea typeface="微软雅黑"/>
              <a:cs typeface="微软雅黑"/>
            </a:rPr>
            <a:t>设备和不同运营商线路</a:t>
          </a:r>
          <a:endParaRPr lang="zh-CN" altLang="en-US" sz="800" kern="1200" dirty="0">
            <a:latin typeface="微软雅黑"/>
            <a:ea typeface="微软雅黑"/>
            <a:cs typeface="微软雅黑"/>
          </a:endParaRPr>
        </a:p>
      </dsp:txBody>
      <dsp:txXfrm rot="-5400000">
        <a:off x="702621" y="32084"/>
        <a:ext cx="6611398" cy="588735"/>
      </dsp:txXfrm>
    </dsp:sp>
    <dsp:sp modelId="{005F4BFC-2150-754B-B2A1-20560704DDA7}">
      <dsp:nvSpPr>
        <dsp:cNvPr id="0" name=""/>
        <dsp:cNvSpPr/>
      </dsp:nvSpPr>
      <dsp:spPr>
        <a:xfrm rot="5400000">
          <a:off x="-150561" y="1003619"/>
          <a:ext cx="1003743" cy="702620"/>
        </a:xfrm>
        <a:prstGeom prst="chevron">
          <a:avLst/>
        </a:prstGeom>
        <a:gradFill rotWithShape="0">
          <a:gsLst>
            <a:gs pos="0">
              <a:schemeClr val="accent3">
                <a:hueOff val="3750088"/>
                <a:satOff val="-5627"/>
                <a:lumOff val="-915"/>
                <a:alphaOff val="0"/>
                <a:tint val="100000"/>
                <a:shade val="100000"/>
                <a:satMod val="130000"/>
              </a:schemeClr>
            </a:gs>
            <a:gs pos="100000">
              <a:schemeClr val="accent3">
                <a:hueOff val="3750088"/>
                <a:satOff val="-5627"/>
                <a:lumOff val="-915"/>
                <a:alphaOff val="0"/>
                <a:tint val="50000"/>
                <a:shade val="100000"/>
                <a:satMod val="350000"/>
              </a:schemeClr>
            </a:gs>
          </a:gsLst>
          <a:lin ang="16200000" scaled="0"/>
        </a:gradFill>
        <a:ln w="9525" cap="flat" cmpd="sng" algn="ctr">
          <a:solidFill>
            <a:schemeClr val="accent3">
              <a:hueOff val="3750088"/>
              <a:satOff val="-5627"/>
              <a:lumOff val="-915"/>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lang="zh-CN" altLang="en-US" sz="1300" kern="1200" dirty="0" smtClean="0">
              <a:latin typeface="微软雅黑"/>
              <a:ea typeface="微软雅黑"/>
              <a:cs typeface="微软雅黑"/>
            </a:rPr>
            <a:t>服务链</a:t>
          </a:r>
          <a:endParaRPr lang="zh-CN" altLang="en-US" sz="1300" kern="1200" dirty="0">
            <a:latin typeface="微软雅黑"/>
            <a:ea typeface="微软雅黑"/>
            <a:cs typeface="微软雅黑"/>
          </a:endParaRPr>
        </a:p>
      </dsp:txBody>
      <dsp:txXfrm rot="-5400000">
        <a:off x="1" y="1204367"/>
        <a:ext cx="702620" cy="301123"/>
      </dsp:txXfrm>
    </dsp:sp>
    <dsp:sp modelId="{92D1EC5F-9275-9548-B33B-92204D7866D5}">
      <dsp:nvSpPr>
        <dsp:cNvPr id="0" name=""/>
        <dsp:cNvSpPr/>
      </dsp:nvSpPr>
      <dsp:spPr>
        <a:xfrm rot="5400000">
          <a:off x="3698027" y="-2142348"/>
          <a:ext cx="652433" cy="6643247"/>
        </a:xfrm>
        <a:prstGeom prst="round2SameRect">
          <a:avLst/>
        </a:prstGeom>
        <a:solidFill>
          <a:schemeClr val="lt1">
            <a:alpha val="90000"/>
            <a:hueOff val="0"/>
            <a:satOff val="0"/>
            <a:lumOff val="0"/>
            <a:alphaOff val="0"/>
          </a:schemeClr>
        </a:solidFill>
        <a:ln w="9525" cap="flat" cmpd="sng" algn="ctr">
          <a:solidFill>
            <a:schemeClr val="accent3">
              <a:hueOff val="3750088"/>
              <a:satOff val="-5627"/>
              <a:lumOff val="-915"/>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6896" tIns="5080" rIns="5080" bIns="5080" numCol="1" spcCol="1270" anchor="ctr" anchorCtr="0">
          <a:noAutofit/>
        </a:bodyPr>
        <a:lstStyle/>
        <a:p>
          <a:pPr marL="57150" lvl="1" indent="-57150" algn="l" defTabSz="355600">
            <a:lnSpc>
              <a:spcPct val="90000"/>
            </a:lnSpc>
            <a:spcBef>
              <a:spcPct val="0"/>
            </a:spcBef>
            <a:spcAft>
              <a:spcPct val="15000"/>
            </a:spcAft>
            <a:buChar char="••"/>
          </a:pPr>
          <a:r>
            <a:rPr lang="zh-CN" altLang="en-US" sz="800" kern="1200" dirty="0" smtClean="0">
              <a:latin typeface="微软雅黑"/>
              <a:ea typeface="微软雅黑"/>
              <a:cs typeface="微软雅黑"/>
            </a:rPr>
            <a:t>定义服务链</a:t>
          </a:r>
          <a:endParaRPr lang="zh-CN" altLang="en-US" sz="800" kern="1200" dirty="0">
            <a:latin typeface="微软雅黑"/>
            <a:ea typeface="微软雅黑"/>
            <a:cs typeface="微软雅黑"/>
          </a:endParaRPr>
        </a:p>
        <a:p>
          <a:pPr marL="57150" lvl="1" indent="-57150" algn="l" defTabSz="355600">
            <a:lnSpc>
              <a:spcPct val="90000"/>
            </a:lnSpc>
            <a:spcBef>
              <a:spcPct val="0"/>
            </a:spcBef>
            <a:spcAft>
              <a:spcPct val="15000"/>
            </a:spcAft>
            <a:buChar char="••"/>
          </a:pPr>
          <a:r>
            <a:rPr lang="zh-CN" altLang="en-US" sz="800" kern="1200" dirty="0" smtClean="0">
              <a:latin typeface="微软雅黑"/>
              <a:ea typeface="微软雅黑"/>
              <a:cs typeface="微软雅黑"/>
            </a:rPr>
            <a:t>业务流需要依次经过的服务节点形成服务链</a:t>
          </a:r>
          <a:endParaRPr lang="zh-CN" altLang="en-US" sz="800" kern="1200" dirty="0">
            <a:latin typeface="微软雅黑"/>
            <a:ea typeface="微软雅黑"/>
            <a:cs typeface="微软雅黑"/>
          </a:endParaRPr>
        </a:p>
        <a:p>
          <a:pPr marL="57150" lvl="1" indent="-57150" algn="l" defTabSz="355600">
            <a:lnSpc>
              <a:spcPct val="90000"/>
            </a:lnSpc>
            <a:spcBef>
              <a:spcPct val="0"/>
            </a:spcBef>
            <a:spcAft>
              <a:spcPct val="15000"/>
            </a:spcAft>
            <a:buChar char="••"/>
          </a:pPr>
          <a:r>
            <a:rPr lang="zh-CN" altLang="en-US" sz="800" kern="1200" dirty="0" smtClean="0">
              <a:latin typeface="微软雅黑"/>
              <a:ea typeface="微软雅黑"/>
              <a:cs typeface="微软雅黑"/>
            </a:rPr>
            <a:t>服务节点在服务链中的先后顺序决定业务流经过安全设备的先后顺序</a:t>
          </a:r>
          <a:endParaRPr lang="zh-CN" altLang="en-US" sz="800" kern="1200" dirty="0">
            <a:latin typeface="微软雅黑"/>
            <a:ea typeface="微软雅黑"/>
            <a:cs typeface="微软雅黑"/>
          </a:endParaRPr>
        </a:p>
      </dsp:txBody>
      <dsp:txXfrm rot="-5400000">
        <a:off x="702621" y="884907"/>
        <a:ext cx="6611398" cy="588735"/>
      </dsp:txXfrm>
    </dsp:sp>
    <dsp:sp modelId="{F3F442DA-5F38-734B-A228-B92B4BD521AF}">
      <dsp:nvSpPr>
        <dsp:cNvPr id="0" name=""/>
        <dsp:cNvSpPr/>
      </dsp:nvSpPr>
      <dsp:spPr>
        <a:xfrm rot="5400000">
          <a:off x="-150561" y="1856441"/>
          <a:ext cx="1003743" cy="702620"/>
        </a:xfrm>
        <a:prstGeom prst="chevron">
          <a:avLst/>
        </a:prstGeom>
        <a:gradFill rotWithShape="0">
          <a:gsLst>
            <a:gs pos="0">
              <a:schemeClr val="accent3">
                <a:hueOff val="7500176"/>
                <a:satOff val="-11253"/>
                <a:lumOff val="-1830"/>
                <a:alphaOff val="0"/>
                <a:tint val="100000"/>
                <a:shade val="100000"/>
                <a:satMod val="130000"/>
              </a:schemeClr>
            </a:gs>
            <a:gs pos="100000">
              <a:schemeClr val="accent3">
                <a:hueOff val="7500176"/>
                <a:satOff val="-11253"/>
                <a:lumOff val="-1830"/>
                <a:alphaOff val="0"/>
                <a:tint val="50000"/>
                <a:shade val="100000"/>
                <a:satMod val="350000"/>
              </a:schemeClr>
            </a:gs>
          </a:gsLst>
          <a:lin ang="16200000" scaled="0"/>
        </a:gradFill>
        <a:ln w="9525" cap="flat" cmpd="sng" algn="ctr">
          <a:solidFill>
            <a:schemeClr val="accent3">
              <a:hueOff val="7500176"/>
              <a:satOff val="-11253"/>
              <a:lumOff val="-183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lang="zh-CN" altLang="en-US" sz="1300" kern="1200" dirty="0" smtClean="0">
              <a:latin typeface="微软雅黑"/>
              <a:ea typeface="微软雅黑"/>
              <a:cs typeface="微软雅黑"/>
            </a:rPr>
            <a:t>业务流</a:t>
          </a:r>
          <a:endParaRPr lang="zh-CN" altLang="en-US" sz="1300" kern="1200" dirty="0">
            <a:latin typeface="微软雅黑"/>
            <a:ea typeface="微软雅黑"/>
            <a:cs typeface="微软雅黑"/>
          </a:endParaRPr>
        </a:p>
      </dsp:txBody>
      <dsp:txXfrm rot="-5400000">
        <a:off x="1" y="2057189"/>
        <a:ext cx="702620" cy="301123"/>
      </dsp:txXfrm>
    </dsp:sp>
    <dsp:sp modelId="{1BD2CC4A-63DE-AD43-A159-08CAC947B07A}">
      <dsp:nvSpPr>
        <dsp:cNvPr id="0" name=""/>
        <dsp:cNvSpPr/>
      </dsp:nvSpPr>
      <dsp:spPr>
        <a:xfrm rot="5400000">
          <a:off x="3698027" y="-1289526"/>
          <a:ext cx="652433" cy="6643247"/>
        </a:xfrm>
        <a:prstGeom prst="round2SameRect">
          <a:avLst/>
        </a:prstGeom>
        <a:solidFill>
          <a:schemeClr val="lt1">
            <a:alpha val="90000"/>
            <a:hueOff val="0"/>
            <a:satOff val="0"/>
            <a:lumOff val="0"/>
            <a:alphaOff val="0"/>
          </a:schemeClr>
        </a:solidFill>
        <a:ln w="9525" cap="flat" cmpd="sng" algn="ctr">
          <a:solidFill>
            <a:schemeClr val="accent3">
              <a:hueOff val="7500176"/>
              <a:satOff val="-11253"/>
              <a:lumOff val="-183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6896" tIns="5080" rIns="5080" bIns="5080" numCol="1" spcCol="1270" anchor="ctr" anchorCtr="0">
          <a:noAutofit/>
        </a:bodyPr>
        <a:lstStyle/>
        <a:p>
          <a:pPr marL="57150" lvl="1" indent="-57150" algn="l" defTabSz="355600">
            <a:lnSpc>
              <a:spcPct val="90000"/>
            </a:lnSpc>
            <a:spcBef>
              <a:spcPct val="0"/>
            </a:spcBef>
            <a:spcAft>
              <a:spcPct val="15000"/>
            </a:spcAft>
            <a:buChar char="••"/>
          </a:pPr>
          <a:r>
            <a:rPr lang="zh-CN" altLang="en-US" sz="800" kern="1200" dirty="0" smtClean="0">
              <a:latin typeface="微软雅黑"/>
              <a:ea typeface="微软雅黑"/>
              <a:cs typeface="微软雅黑"/>
            </a:rPr>
            <a:t>定义业务流</a:t>
          </a:r>
          <a:endParaRPr lang="zh-CN" altLang="en-US" sz="800" kern="1200" dirty="0">
            <a:latin typeface="微软雅黑"/>
            <a:ea typeface="微软雅黑"/>
            <a:cs typeface="微软雅黑"/>
          </a:endParaRPr>
        </a:p>
        <a:p>
          <a:pPr marL="57150" lvl="1" indent="-57150" algn="l" defTabSz="355600">
            <a:lnSpc>
              <a:spcPct val="90000"/>
            </a:lnSpc>
            <a:spcBef>
              <a:spcPct val="0"/>
            </a:spcBef>
            <a:spcAft>
              <a:spcPct val="15000"/>
            </a:spcAft>
            <a:buChar char="••"/>
          </a:pPr>
          <a:r>
            <a:rPr lang="zh-CN" altLang="en-US" sz="800" kern="1200" dirty="0" smtClean="0">
              <a:latin typeface="微软雅黑"/>
              <a:ea typeface="微软雅黑"/>
              <a:cs typeface="微软雅黑"/>
            </a:rPr>
            <a:t>按用户需要定义不同的业务流量</a:t>
          </a:r>
          <a:endParaRPr lang="zh-CN" altLang="en-US" sz="800" kern="1200" dirty="0">
            <a:latin typeface="微软雅黑"/>
            <a:ea typeface="微软雅黑"/>
            <a:cs typeface="微软雅黑"/>
          </a:endParaRPr>
        </a:p>
        <a:p>
          <a:pPr marL="57150" lvl="1" indent="-57150" algn="l" defTabSz="355600">
            <a:lnSpc>
              <a:spcPct val="90000"/>
            </a:lnSpc>
            <a:spcBef>
              <a:spcPct val="0"/>
            </a:spcBef>
            <a:spcAft>
              <a:spcPct val="15000"/>
            </a:spcAft>
            <a:buChar char="••"/>
          </a:pPr>
          <a:r>
            <a:rPr lang="zh-CN" altLang="en-US" sz="800" kern="1200" dirty="0" smtClean="0">
              <a:latin typeface="微软雅黑"/>
              <a:ea typeface="微软雅黑"/>
              <a:cs typeface="微软雅黑"/>
            </a:rPr>
            <a:t>可支持定义</a:t>
          </a:r>
          <a:r>
            <a:rPr lang="en-US" altLang="zh-CN" sz="800" kern="1200" dirty="0" smtClean="0">
              <a:latin typeface="微软雅黑"/>
              <a:ea typeface="微软雅黑"/>
              <a:cs typeface="微软雅黑"/>
            </a:rPr>
            <a:t>L2-L4</a:t>
          </a:r>
          <a:r>
            <a:rPr lang="zh-CN" altLang="en-US" sz="800" kern="1200" dirty="0" smtClean="0">
              <a:latin typeface="微软雅黑"/>
              <a:ea typeface="微软雅黑"/>
              <a:cs typeface="微软雅黑"/>
            </a:rPr>
            <a:t>层的不同种类业务流量</a:t>
          </a:r>
          <a:endParaRPr lang="zh-CN" altLang="en-US" sz="800" kern="1200" dirty="0">
            <a:latin typeface="微软雅黑"/>
            <a:ea typeface="微软雅黑"/>
            <a:cs typeface="微软雅黑"/>
          </a:endParaRPr>
        </a:p>
      </dsp:txBody>
      <dsp:txXfrm rot="-5400000">
        <a:off x="702621" y="1737729"/>
        <a:ext cx="6611398" cy="588735"/>
      </dsp:txXfrm>
    </dsp:sp>
    <dsp:sp modelId="{432E2C0C-03E5-F547-A009-C69E8DB94895}">
      <dsp:nvSpPr>
        <dsp:cNvPr id="0" name=""/>
        <dsp:cNvSpPr/>
      </dsp:nvSpPr>
      <dsp:spPr>
        <a:xfrm rot="5400000">
          <a:off x="-150561" y="2709264"/>
          <a:ext cx="1003743" cy="702620"/>
        </a:xfrm>
        <a:prstGeom prst="chevron">
          <a:avLst/>
        </a:prstGeom>
        <a:gradFill rotWithShape="0">
          <a:gsLst>
            <a:gs pos="0">
              <a:schemeClr val="accent3">
                <a:hueOff val="11250264"/>
                <a:satOff val="-16880"/>
                <a:lumOff val="-2745"/>
                <a:alphaOff val="0"/>
                <a:tint val="100000"/>
                <a:shade val="100000"/>
                <a:satMod val="130000"/>
              </a:schemeClr>
            </a:gs>
            <a:gs pos="100000">
              <a:schemeClr val="accent3">
                <a:hueOff val="11250264"/>
                <a:satOff val="-16880"/>
                <a:lumOff val="-2745"/>
                <a:alphaOff val="0"/>
                <a:tint val="50000"/>
                <a:shade val="100000"/>
                <a:satMod val="350000"/>
              </a:schemeClr>
            </a:gs>
          </a:gsLst>
          <a:lin ang="16200000" scaled="0"/>
        </a:gradFill>
        <a:ln w="9525" cap="flat" cmpd="sng" algn="ctr">
          <a:solidFill>
            <a:schemeClr val="accent3">
              <a:hueOff val="11250264"/>
              <a:satOff val="-16880"/>
              <a:lumOff val="-2745"/>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lang="zh-CN" altLang="en-US" sz="1300" kern="1200" smtClean="0">
              <a:latin typeface="微软雅黑"/>
              <a:ea typeface="微软雅黑"/>
              <a:cs typeface="微软雅黑"/>
            </a:rPr>
            <a:t>业务编排</a:t>
          </a:r>
          <a:endParaRPr lang="zh-CN" altLang="en-US" sz="1300" kern="1200">
            <a:latin typeface="微软雅黑"/>
            <a:ea typeface="微软雅黑"/>
            <a:cs typeface="微软雅黑"/>
          </a:endParaRPr>
        </a:p>
      </dsp:txBody>
      <dsp:txXfrm rot="-5400000">
        <a:off x="1" y="2910012"/>
        <a:ext cx="702620" cy="301123"/>
      </dsp:txXfrm>
    </dsp:sp>
    <dsp:sp modelId="{AFF940AB-B11A-B842-88D4-D16F7B1B8695}">
      <dsp:nvSpPr>
        <dsp:cNvPr id="0" name=""/>
        <dsp:cNvSpPr/>
      </dsp:nvSpPr>
      <dsp:spPr>
        <a:xfrm rot="5400000">
          <a:off x="3698027" y="-436704"/>
          <a:ext cx="652433" cy="6643247"/>
        </a:xfrm>
        <a:prstGeom prst="round2SameRect">
          <a:avLst/>
        </a:prstGeom>
        <a:solidFill>
          <a:schemeClr val="lt1">
            <a:alpha val="90000"/>
            <a:hueOff val="0"/>
            <a:satOff val="0"/>
            <a:lumOff val="0"/>
            <a:alphaOff val="0"/>
          </a:schemeClr>
        </a:solidFill>
        <a:ln w="9525" cap="flat" cmpd="sng" algn="ctr">
          <a:solidFill>
            <a:schemeClr val="accent3">
              <a:hueOff val="11250264"/>
              <a:satOff val="-16880"/>
              <a:lumOff val="-2745"/>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6896" tIns="5080" rIns="5080" bIns="5080" numCol="1" spcCol="1270" anchor="ctr" anchorCtr="0">
          <a:noAutofit/>
        </a:bodyPr>
        <a:lstStyle/>
        <a:p>
          <a:pPr marL="57150" lvl="1" indent="-57150" algn="l" defTabSz="355600">
            <a:lnSpc>
              <a:spcPct val="90000"/>
            </a:lnSpc>
            <a:spcBef>
              <a:spcPct val="0"/>
            </a:spcBef>
            <a:spcAft>
              <a:spcPct val="15000"/>
            </a:spcAft>
            <a:buChar char="••"/>
          </a:pPr>
          <a:r>
            <a:rPr lang="zh-CN" altLang="en-US" sz="800" kern="1200" smtClean="0">
              <a:latin typeface="微软雅黑"/>
              <a:ea typeface="微软雅黑"/>
              <a:cs typeface="微软雅黑"/>
            </a:rPr>
            <a:t>进行业务编排，实现按需引流</a:t>
          </a:r>
          <a:endParaRPr lang="zh-CN" altLang="en-US" sz="800" kern="1200">
            <a:latin typeface="微软雅黑"/>
            <a:ea typeface="微软雅黑"/>
            <a:cs typeface="微软雅黑"/>
          </a:endParaRPr>
        </a:p>
        <a:p>
          <a:pPr marL="57150" lvl="1" indent="-57150" algn="l" defTabSz="355600">
            <a:lnSpc>
              <a:spcPct val="90000"/>
            </a:lnSpc>
            <a:spcBef>
              <a:spcPct val="0"/>
            </a:spcBef>
            <a:spcAft>
              <a:spcPct val="15000"/>
            </a:spcAft>
            <a:buChar char="••"/>
          </a:pPr>
          <a:r>
            <a:rPr lang="zh-CN" altLang="en-US" sz="800" kern="1200" dirty="0" smtClean="0">
              <a:latin typeface="微软雅黑"/>
              <a:ea typeface="微软雅黑"/>
              <a:cs typeface="微软雅黑"/>
            </a:rPr>
            <a:t>将已经定义好的服务链和业务流进行匹配</a:t>
          </a:r>
          <a:endParaRPr lang="zh-CN" altLang="en-US" sz="800" kern="1200" dirty="0">
            <a:latin typeface="微软雅黑"/>
            <a:ea typeface="微软雅黑"/>
            <a:cs typeface="微软雅黑"/>
          </a:endParaRPr>
        </a:p>
      </dsp:txBody>
      <dsp:txXfrm rot="-5400000">
        <a:off x="702621" y="2590551"/>
        <a:ext cx="6611398" cy="588735"/>
      </dsp:txXfrm>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HexagonCluster">
  <dgm:title val=""/>
  <dgm:desc val=""/>
  <dgm:catLst>
    <dgm:cat type="picture" pri="21000"/>
    <dgm:cat type="relationship" pri="3200"/>
    <dgm:cat type="pictureconvert" pri="21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21"/>
      <dgm:chPref val="21"/>
    </dgm:varLst>
    <dgm:shape xmlns:r="http://schemas.openxmlformats.org/officeDocument/2006/relationships" r:blip="">
      <dgm:adjLst/>
    </dgm:shape>
    <dgm:choose name="Name1">
      <dgm:if name="Name2" axis="ch" ptType="node" func="cnt" op="equ" val="1">
        <dgm:alg type="composite">
          <dgm:param type="ar" val="1.3871"/>
        </dgm:alg>
        <dgm:constrLst>
          <dgm:constr type="primFontSz" for="des" ptType="node" op="equ" val="65"/>
          <dgm:constr type="l" for="ch" forName="text1" refType="w" fact="0.4525"/>
          <dgm:constr type="t" for="ch" forName="text1" refType="h" fact="0.346"/>
          <dgm:constr type="w" for="ch" forName="text1" refType="w" fact="0.5475"/>
          <dgm:constr type="h" for="ch" forName="text1" refType="h" fact="0.654"/>
          <dgm:constr type="l" for="ch" forName="textaccent1" refType="w" fact="0.4652"/>
          <dgm:constr type="t" for="ch" forName="textaccent1" refType="h" fact="0.6348"/>
          <dgm:constr type="w" for="ch" forName="textaccent1" refType="w" fact="0.0639"/>
          <dgm:constr type="h" for="ch" forName="textaccent1" refType="h" fact="0.0765"/>
          <dgm:constr type="l" for="ch" forName="image1" refType="w" fact="0"/>
          <dgm:constr type="t" for="ch" forName="image1" refType="h" fact="0"/>
          <dgm:constr type="w" for="ch" forName="image1" refType="w" fact="0.5468"/>
          <dgm:constr type="h" for="ch" forName="image1" refType="h" fact="0.6538"/>
          <dgm:constr type="l" for="ch" forName="imageaccent1" refType="w" fact="0.3702"/>
          <dgm:constr type="t" for="ch" forName="imageaccent1" refType="h" fact="0.5633"/>
          <dgm:constr type="w" for="ch" forName="imageaccent1" refType="w" fact="0.0639"/>
          <dgm:constr type="h" for="ch" forName="imageaccent1" refType="h" fact="0.0765"/>
        </dgm:constrLst>
      </dgm:if>
      <dgm:if name="Name3" axis="ch" ptType="node" func="cnt" op="equ" val="2">
        <dgm:alg type="composite">
          <dgm:param type="ar" val="2.6443"/>
        </dgm:alg>
        <dgm:constrLst>
          <dgm:constr type="primFontSz" for="des" ptType="node" op="equ" val="65"/>
          <dgm:constr type="l" for="ch" forName="text1" refType="w" fact="0.2383"/>
          <dgm:constr type="t" for="ch" forName="text1" refType="h" fact="0.3501"/>
          <dgm:constr type="w" for="ch" forName="text1" refType="w" fact="0.285"/>
          <dgm:constr type="h" for="ch" forName="text1" refType="h" fact="0.6499"/>
          <dgm:constr type="l" for="ch" forName="textaccent1" refType="w" fact="0.2472"/>
          <dgm:constr type="t" for="ch" forName="textaccent1" refType="h" fact="0.6371"/>
          <dgm:constr type="w" for="ch" forName="textaccent1" refType="w" fact="0.0333"/>
          <dgm:constr type="h" for="ch" forName="textaccent1" refType="h" fact="0.076"/>
          <dgm:constr type="l" for="ch" forName="image1" refType="w" fact="0"/>
          <dgm:constr type="t" for="ch" forName="image1" refType="h" fact="0"/>
          <dgm:constr type="w" for="ch" forName="image1" refType="w" fact="0.285"/>
          <dgm:constr type="h" for="ch" forName="image1" refType="h" fact="0.6499"/>
          <dgm:constr type="l" for="ch" forName="imageaccent1" refType="w" fact="0.1942"/>
          <dgm:constr type="t" for="ch" forName="imageaccent1" refType="h" fact="0.5602"/>
          <dgm:constr type="w" for="ch" forName="imageaccent1" refType="w" fact="0.0333"/>
          <dgm:constr type="h" for="ch" forName="imageaccent1" refType="h" fact="0.076"/>
          <dgm:constr type="l" for="ch" forName="text2" refType="w" fact="0.4767"/>
          <dgm:constr type="t" for="ch" forName="text2" refType="h" fact="0"/>
          <dgm:constr type="w" for="ch" forName="text2" refType="w" fact="0.285"/>
          <dgm:constr type="h" for="ch" forName="text2" refType="h" fact="0.6499"/>
          <dgm:constr type="l" for="ch" forName="textaccent2" refType="w" fact="0.6709"/>
          <dgm:constr type="t" for="ch" forName="textaccent2" refType="h" fact="0.5602"/>
          <dgm:constr type="w" for="ch" forName="textaccent2" refType="w" fact="0.0333"/>
          <dgm:constr type="h" for="ch" forName="textaccent2" refType="h" fact="0.076"/>
          <dgm:constr type="l" for="ch" forName="image2" refType="w" fact="0.715"/>
          <dgm:constr type="t" for="ch" forName="image2" refType="h" fact="0.3501"/>
          <dgm:constr type="w" for="ch" forName="image2" refType="w" fact="0.285"/>
          <dgm:constr type="h" for="ch" forName="image2" refType="h" fact="0.6499"/>
          <dgm:constr type="l" for="ch" forName="imageaccent2" refType="w" fact="0.7239"/>
          <dgm:constr type="t" for="ch" forName="imageaccent2" refType="h" fact="0.6371"/>
          <dgm:constr type="w" for="ch" forName="imageaccent2" refType="w" fact="0.0333"/>
          <dgm:constr type="h" for="ch" forName="imageaccent2" refType="h" fact="0.076"/>
        </dgm:constrLst>
      </dgm:if>
      <dgm:if name="Name4" axis="ch" ptType="node" func="cnt" op="equ" val="3">
        <dgm:alg type="composite">
          <dgm:param type="ar" val="1.5623"/>
        </dgm:alg>
        <dgm:constrLst>
          <dgm:constr type="primFontSz" for="des" ptType="node" op="equ" val="65"/>
          <dgm:constr type="l" for="ch" forName="text1" refType="w" fact="0.2402"/>
          <dgm:constr type="t" for="ch" forName="text1" refType="h" fact="0.6215"/>
          <dgm:constr type="w" for="ch" forName="text1" refType="w" fact="0.281"/>
          <dgm:constr type="h" for="ch" forName="text1" refType="h" fact="0.3785"/>
          <dgm:constr type="l" for="ch" forName="textaccent1" refType="w" fact="0.2475"/>
          <dgm:constr type="t" for="ch" forName="textaccent1" refType="h" fact="0.7886"/>
          <dgm:constr type="w" for="ch" forName="textaccent1" refType="w" fact="0.0329"/>
          <dgm:constr type="h" for="ch" forName="textaccent1" refType="h" fact="0.0443"/>
          <dgm:constr type="l" for="ch" forName="image1" refType="w" fact="0"/>
          <dgm:constr type="t" for="ch" forName="image1" refType="h" fact="0.4182"/>
          <dgm:constr type="w" for="ch" forName="image1" refType="w" fact="0.281"/>
          <dgm:constr type="h" for="ch" forName="image1" refType="h" fact="0.3785"/>
          <dgm:constr type="l" for="ch" forName="imageaccent1" refType="w" fact="0.1913"/>
          <dgm:constr type="t" for="ch" forName="imageaccent1" refType="h" fact="0.7467"/>
          <dgm:constr type="w" for="ch" forName="imageaccent1" refType="w" fact="0.0329"/>
          <dgm:constr type="h" for="ch" forName="imageaccent1" refType="h" fact="0.0443"/>
          <dgm:constr type="l" for="ch" forName="text2" refType="w" fact="0.4796"/>
          <dgm:constr type="t" for="ch" forName="text2" refType="h" fact="0.4137"/>
          <dgm:constr type="w" for="ch" forName="text2" refType="w" fact="0.281"/>
          <dgm:constr type="h" for="ch" forName="text2" refType="h" fact="0.3785"/>
          <dgm:constr type="l" for="ch" forName="textaccent2" refType="w" fact="0.6717"/>
          <dgm:constr type="t" for="ch" forName="textaccent2" refType="h" fact="0.7418"/>
          <dgm:constr type="w" for="ch" forName="textaccent2" refType="w" fact="0.0329"/>
          <dgm:constr type="h" for="ch" forName="textaccent2" refType="h" fact="0.0443"/>
          <dgm:constr type="l" for="ch" forName="image2" refType="w" fact="0.719"/>
          <dgm:constr type="t" for="ch" forName="image2" refType="h" fact="0.6215"/>
          <dgm:constr type="w" for="ch" forName="image2" refType="w" fact="0.281"/>
          <dgm:constr type="h" for="ch" forName="image2" refType="h" fact="0.3785"/>
          <dgm:constr type="l" for="ch" forName="imageaccent2" refType="w" fact="0.7263"/>
          <dgm:constr type="t" for="ch" forName="imageaccent2" refType="h" fact="0.7886"/>
          <dgm:constr type="w" for="ch" forName="imageaccent2" refType="w" fact="0.0329"/>
          <dgm:constr type="h" for="ch" forName="imageaccent2" refType="h" fact="0.0443"/>
          <dgm:constr type="l" for="ch" forName="text3" refType="w" fact="0.2402"/>
          <dgm:constr type="t" for="ch" forName="text3" refType="h" fact="0.2068"/>
          <dgm:constr type="w" for="ch" forName="text3" refType="w" fact="0.281"/>
          <dgm:constr type="h" for="ch" forName="text3" refType="h" fact="0.3785"/>
          <dgm:constr type="l" for="ch" forName="textaccent3" refType="w" fact="0.4307"/>
          <dgm:constr type="t" for="ch" forName="textaccent3" refType="h" fact="0.215"/>
          <dgm:constr type="w" for="ch" forName="textaccent3" refType="w" fact="0.0329"/>
          <dgm:constr type="h" for="ch" forName="textaccent3" refType="h" fact="0.0443"/>
          <dgm:constr type="l" for="ch" forName="image3" refType="w" fact="0.4796"/>
          <dgm:constr type="t" for="ch" forName="image3" refType="h" fact="0"/>
          <dgm:constr type="w" for="ch" forName="image3" refType="w" fact="0.281"/>
          <dgm:constr type="h" for="ch" forName="image3" refType="h" fact="0.3785"/>
          <dgm:constr type="l" for="ch" forName="imageaccent3" refType="w" fact="0.4879"/>
          <dgm:constr type="t" for="ch" forName="imageaccent3" refType="h" fact="0.1662"/>
          <dgm:constr type="w" for="ch" forName="imageaccent3" refType="w" fact="0.0329"/>
          <dgm:constr type="h" for="ch" forName="imageaccent3" refType="h" fact="0.0443"/>
        </dgm:constrLst>
      </dgm:if>
      <dgm:if name="Name5" axis="ch" ptType="node" func="cnt" op="equ" val="4">
        <dgm:alg type="composite">
          <dgm:param type="ar" val="1.943"/>
        </dgm:alg>
        <dgm:constrLst>
          <dgm:constr type="primFontSz" for="des" ptType="node" op="equ" val="65"/>
          <dgm:constr type="l" for="ch" forName="image2" refType="w" fact="0.5787"/>
          <dgm:constr type="t" for="ch" forName="image2" refType="h" fact="0.6208"/>
          <dgm:constr type="w" for="ch" forName="image2" refType="w" fact="0.227"/>
          <dgm:constr type="h" for="ch" forName="image2" refType="h" fact="0.3786"/>
          <dgm:constr type="l" for="ch" forName="text4" refType="w" fact="0.5787"/>
          <dgm:constr type="t" for="ch" forName="text4" refType="h" fact="0.2081"/>
          <dgm:constr type="w" for="ch" forName="text4" refType="w" fact="0.227"/>
          <dgm:constr type="h" for="ch" forName="text4" refType="h" fact="0.3786"/>
          <dgm:constr type="l" for="ch" forName="text2" refType="w" fact="0.3852"/>
          <dgm:constr type="t" for="ch" forName="text2" refType="h" fact="0.4127"/>
          <dgm:constr type="w" for="ch" forName="text2" refType="w" fact="0.227"/>
          <dgm:constr type="h" for="ch" forName="text2" refType="h" fact="0.3786"/>
          <dgm:constr type="l" for="ch" forName="image3" refType="w" fact="0.3852"/>
          <dgm:constr type="t" for="ch" forName="image3" refType="h" fact="0"/>
          <dgm:constr type="w" for="ch" forName="image3" refType="w" fact="0.227"/>
          <dgm:constr type="h" for="ch" forName="image3" refType="h" fact="0.3786"/>
          <dgm:constr type="l" for="ch" forName="text1" refType="w" fact="0.1927"/>
          <dgm:constr type="t" for="ch" forName="text1" refType="h" fact="0.6214"/>
          <dgm:constr type="w" for="ch" forName="text1" refType="w" fact="0.227"/>
          <dgm:constr type="h" for="ch" forName="text1" refType="h" fact="0.3786"/>
          <dgm:constr type="l" for="ch" forName="textaccent1" refType="w" fact="0.1998"/>
          <dgm:constr type="t" for="ch" forName="textaccent1" refType="h" fact="0.7887"/>
          <dgm:constr type="w" for="ch" forName="textaccent1" refType="w" fact="0.0265"/>
          <dgm:constr type="h" for="ch" forName="textaccent1" refType="h" fact="0.0444"/>
          <dgm:constr type="l" for="ch" forName="image1" refType="w" fact="0"/>
          <dgm:constr type="t" for="ch" forName="image1" refType="h" fact="0.4156"/>
          <dgm:constr type="w" for="ch" forName="image1" refType="w" fact="0.227"/>
          <dgm:constr type="h" for="ch" forName="image1" refType="h" fact="0.3786"/>
          <dgm:constr type="l" for="ch" forName="imageaccent1" refType="w" fact="0.1537"/>
          <dgm:constr type="t" for="ch" forName="imageaccent1" refType="h" fact="0.7417"/>
          <dgm:constr type="w" for="ch" forName="imageaccent1" refType="w" fact="0.0265"/>
          <dgm:constr type="h" for="ch" forName="imageaccent1" refType="h" fact="0.0444"/>
          <dgm:constr type="l" for="ch" forName="textaccent2" refType="w" fact="0.5407"/>
          <dgm:constr type="t" for="ch" forName="textaccent2" refType="h" fact="0.7384"/>
          <dgm:constr type="w" for="ch" forName="textaccent2" refType="w" fact="0.0265"/>
          <dgm:constr type="h" for="ch" forName="textaccent2" refType="h" fact="0.0444"/>
          <dgm:constr type="l" for="ch" forName="imageaccent2" refType="w" fact="0.5839"/>
          <dgm:constr type="t" for="ch" forName="imageaccent2" refType="h" fact="0.7904"/>
          <dgm:constr type="w" for="ch" forName="imageaccent2" refType="w" fact="0.0265"/>
          <dgm:constr type="h" for="ch" forName="imageaccent2" refType="h" fact="0.0444"/>
          <dgm:constr type="l" for="ch" forName="text3" refType="w" fact="0.1927"/>
          <dgm:constr type="t" for="ch" forName="text3" refType="h" fact="0.2087"/>
          <dgm:constr type="w" for="ch" forName="text3" refType="w" fact="0.227"/>
          <dgm:constr type="h" for="ch" forName="text3" refType="h" fact="0.3786"/>
          <dgm:constr type="l" for="ch" forName="textaccent3" refType="w" fact="0.3472"/>
          <dgm:constr type="t" for="ch" forName="textaccent3" refType="h" fact="0.2165"/>
          <dgm:constr type="w" for="ch" forName="textaccent3" refType="w" fact="0.0265"/>
          <dgm:constr type="h" for="ch" forName="textaccent3" refType="h" fact="0.0444"/>
          <dgm:constr type="l" for="ch" forName="imageaccent3" refType="w" fact="0.3904"/>
          <dgm:constr type="t" for="ch" forName="imageaccent3" refType="h" fact="0.1678"/>
          <dgm:constr type="w" for="ch" forName="imageaccent3" refType="w" fact="0.0265"/>
          <dgm:constr type="h" for="ch" forName="imageaccent3" refType="h" fact="0.0444"/>
          <dgm:constr type="l" for="ch" forName="textaccent4" refType="w" fact="0.7739"/>
          <dgm:constr type="t" for="ch" forName="textaccent4" refType="h" fact="0.3752"/>
          <dgm:constr type="w" for="ch" forName="textaccent4" refType="w" fact="0.0265"/>
          <dgm:constr type="h" for="ch" forName="textaccent4" refType="h" fact="0.0444"/>
          <dgm:constr type="l" for="ch" forName="image4" refType="w" fact="0.773"/>
          <dgm:constr type="t" for="ch" forName="image4" refType="h" fact="0.4162"/>
          <dgm:constr type="w" for="ch" forName="image4" refType="w" fact="0.227"/>
          <dgm:constr type="h" for="ch" forName="image4" refType="h" fact="0.3786"/>
          <dgm:constr type="l" for="ch" forName="imageaccent4" refType="w" fact="0.8188"/>
          <dgm:constr type="t" for="ch" forName="imageaccent4" refType="h" fact="0.4229"/>
          <dgm:constr type="w" for="ch" forName="imageaccent4" refType="w" fact="0.0265"/>
          <dgm:constr type="h" for="ch" forName="imageaccent4" refType="h" fact="0.0444"/>
        </dgm:constrLst>
      </dgm:if>
      <dgm:if name="Name6" axis="ch" ptType="node" func="cnt" op="equ" val="5">
        <dgm:alg type="composite">
          <dgm:param type="ar" val="2.3203"/>
        </dgm:alg>
        <dgm:constrLst>
          <dgm:constr type="primFontSz" for="des" ptType="node" op="equ" val="65"/>
          <dgm:constr type="l" for="ch" forName="image4" refType="w" fact="0.6491"/>
          <dgm:constr type="t" for="ch" forName="image4" refType="h" fact="0.4193"/>
          <dgm:constr type="w" for="ch" forName="image4" refType="w" fact="0.1886"/>
          <dgm:constr type="h" for="ch" forName="image4" refType="h" fact="0.3757"/>
          <dgm:constr type="l" for="ch" forName="text5" refType="w" fact="0.6491"/>
          <dgm:constr type="t" for="ch" forName="text5" refType="h" fact="0.004"/>
          <dgm:constr type="w" for="ch" forName="text5" refType="w" fact="0.1886"/>
          <dgm:constr type="h" for="ch" forName="text5" refType="h" fact="0.3757"/>
          <dgm:constr type="l" for="ch" forName="image5" refType="w" fact="0.8114"/>
          <dgm:constr type="t" for="ch" forName="image5" refType="h" fact="0.2136"/>
          <dgm:constr type="w" for="ch" forName="image5" refType="w" fact="0.1886"/>
          <dgm:constr type="h" for="ch" forName="image5" refType="h" fact="0.3757"/>
          <dgm:constr type="l" for="ch" forName="image2" refType="w" fact="0.4868"/>
          <dgm:constr type="t" for="ch" forName="image2" refType="h" fact="0.6235"/>
          <dgm:constr type="w" for="ch" forName="image2" refType="w" fact="0.1886"/>
          <dgm:constr type="h" for="ch" forName="image2" refType="h" fact="0.3757"/>
          <dgm:constr type="l" for="ch" forName="text4" refType="w" fact="0.4868"/>
          <dgm:constr type="t" for="ch" forName="text4" refType="h" fact="0.2081"/>
          <dgm:constr type="w" for="ch" forName="text4" refType="w" fact="0.1886"/>
          <dgm:constr type="h" for="ch" forName="text4" refType="h" fact="0.3757"/>
          <dgm:constr type="l" for="ch" forName="text2" refType="w" fact="0.3246"/>
          <dgm:constr type="t" for="ch" forName="text2" refType="h" fact="0.4154"/>
          <dgm:constr type="w" for="ch" forName="text2" refType="w" fact="0.1886"/>
          <dgm:constr type="h" for="ch" forName="text2" refType="h" fact="0.3757"/>
          <dgm:constr type="l" for="ch" forName="image3" refType="w" fact="0.3246"/>
          <dgm:constr type="t" for="ch" forName="image3" refType="h" fact="0"/>
          <dgm:constr type="w" for="ch" forName="image3" refType="w" fact="0.1886"/>
          <dgm:constr type="h" for="ch" forName="image3" refType="h" fact="0.3757"/>
          <dgm:constr type="l" for="ch" forName="text1" refType="w" fact="0.1623"/>
          <dgm:constr type="t" for="ch" forName="text1" refType="h" fact="0.6243"/>
          <dgm:constr type="w" for="ch" forName="text1" refType="w" fact="0.1886"/>
          <dgm:constr type="h" for="ch" forName="text1" refType="h" fact="0.3757"/>
          <dgm:constr type="l" for="ch" forName="text3" refType="w" fact="0.1623"/>
          <dgm:constr type="t" for="ch" forName="text3" refType="h" fact="0.2089"/>
          <dgm:constr type="w" for="ch" forName="text3" refType="w" fact="0.1886"/>
          <dgm:constr type="h" for="ch" forName="text3" refType="h" fact="0.3757"/>
          <dgm:constr type="l" for="ch" forName="textaccent1" refType="w" fact="0.1668"/>
          <dgm:constr type="t" for="ch" forName="textaccent1" refType="h" fact="0.7923"/>
          <dgm:constr type="w" for="ch" forName="textaccent1" refType="w" fact="0.022"/>
          <dgm:constr type="h" for="ch" forName="textaccent1" refType="h" fact="0.044"/>
          <dgm:constr type="l" for="ch" forName="image1" refType="w" fact="0"/>
          <dgm:constr type="t" for="ch" forName="image1" refType="h" fact="0.4166"/>
          <dgm:constr type="w" for="ch" forName="image1" refType="w" fact="0.1886"/>
          <dgm:constr type="h" for="ch" forName="image1" refType="h" fact="0.3757"/>
          <dgm:constr type="l" for="ch" forName="imageaccent1" refType="w" fact="0.1292"/>
          <dgm:constr type="t" for="ch" forName="imageaccent1" refType="h" fact="0.7424"/>
          <dgm:constr type="w" for="ch" forName="imageaccent1" refType="w" fact="0.022"/>
          <dgm:constr type="h" for="ch" forName="imageaccent1" refType="h" fact="0.044"/>
          <dgm:constr type="l" for="ch" forName="textaccent2" refType="w" fact="0.4544"/>
          <dgm:constr type="t" for="ch" forName="textaccent2" refType="h" fact="0.7404"/>
          <dgm:constr type="w" for="ch" forName="textaccent2" refType="w" fact="0.022"/>
          <dgm:constr type="h" for="ch" forName="textaccent2" refType="h" fact="0.044"/>
          <dgm:constr type="l" for="ch" forName="imageaccent2" refType="w" fact="0.4914"/>
          <dgm:constr type="t" for="ch" forName="imageaccent2" refType="h" fact="0.7907"/>
          <dgm:constr type="w" for="ch" forName="imageaccent2" refType="w" fact="0.022"/>
          <dgm:constr type="h" for="ch" forName="imageaccent2" refType="h" fact="0.044"/>
          <dgm:constr type="l" for="ch" forName="textaccent3" refType="w" fact="0.2915"/>
          <dgm:constr type="t" for="ch" forName="textaccent3" refType="h" fact="0.216"/>
          <dgm:constr type="w" for="ch" forName="textaccent3" refType="w" fact="0.022"/>
          <dgm:constr type="h" for="ch" forName="textaccent3" refType="h" fact="0.044"/>
          <dgm:constr type="l" for="ch" forName="imageaccent3" refType="w" fact="0.3299"/>
          <dgm:constr type="t" for="ch" forName="imageaccent3" refType="h" fact="0.1665"/>
          <dgm:constr type="w" for="ch" forName="imageaccent3" refType="w" fact="0.022"/>
          <dgm:constr type="h" for="ch" forName="imageaccent3" refType="h" fact="0.044"/>
          <dgm:constr type="l" for="ch" forName="textaccent4" refType="w" fact="0.65"/>
          <dgm:constr type="t" for="ch" forName="textaccent4" refType="h" fact="0.3746"/>
          <dgm:constr type="w" for="ch" forName="textaccent4" refType="w" fact="0.022"/>
          <dgm:constr type="h" for="ch" forName="textaccent4" refType="h" fact="0.044"/>
          <dgm:constr type="l" for="ch" forName="imageaccent4" refType="w" fact="0.6859"/>
          <dgm:constr type="t" for="ch" forName="imageaccent4" refType="h" fact="0.4261"/>
          <dgm:constr type="w" for="ch" forName="imageaccent4" refType="w" fact="0.022"/>
          <dgm:constr type="h" for="ch" forName="imageaccent4" refType="h" fact="0.044"/>
          <dgm:constr type="l" for="ch" forName="textaccent5" refType="w" fact="0.8123"/>
          <dgm:constr type="t" for="ch" forName="textaccent5" refType="h" fact="0.1724"/>
          <dgm:constr type="w" for="ch" forName="textaccent5" refType="w" fact="0.022"/>
          <dgm:constr type="h" for="ch" forName="textaccent5" refType="h" fact="0.044"/>
          <dgm:constr type="l" for="ch" forName="imageaccent5" refType="w" fact="0.849"/>
          <dgm:constr type="t" for="ch" forName="imageaccent5" refType="h" fact="0.222"/>
          <dgm:constr type="w" for="ch" forName="imageaccent5" refType="w" fact="0.022"/>
          <dgm:constr type="h" for="ch" forName="imageaccent5" refType="h" fact="0.044"/>
        </dgm:constrLst>
      </dgm:if>
      <dgm:if name="Name7" axis="ch" ptType="node" func="cnt" op="equ" val="6">
        <dgm:alg type="composite">
          <dgm:param type="ar" val="1.9179"/>
        </dgm:alg>
        <dgm:constrLst>
          <dgm:constr type="primFontSz" for="des" ptType="node" op="equ" val="65"/>
          <dgm:constr type="l" for="ch" forName="image4" refType="w" fact="0.6491"/>
          <dgm:constr type="t" for="ch" forName="image4" refType="h" fact="0.3466"/>
          <dgm:constr type="w" for="ch" forName="image4" refType="w" fact="0.1886"/>
          <dgm:constr type="h" for="ch" forName="image4" refType="h" fact="0.3106"/>
          <dgm:constr type="l" for="ch" forName="text5" refType="w" fact="0.6491"/>
          <dgm:constr type="t" for="ch" forName="text5" refType="h" fact="0.0033"/>
          <dgm:constr type="w" for="ch" forName="text5" refType="w" fact="0.1886"/>
          <dgm:constr type="h" for="ch" forName="text5" refType="h" fact="0.3106"/>
          <dgm:constr type="l" for="ch" forName="image5" refType="w" fact="0.8114"/>
          <dgm:constr type="t" for="ch" forName="image5" refType="h" fact="0.1766"/>
          <dgm:constr type="w" for="ch" forName="image5" refType="w" fact="0.1886"/>
          <dgm:constr type="h" for="ch" forName="image5" refType="h" fact="0.3106"/>
          <dgm:constr type="l" for="ch" forName="image2" refType="w" fact="0.4868"/>
          <dgm:constr type="t" for="ch" forName="image2" refType="h" fact="0.5154"/>
          <dgm:constr type="w" for="ch" forName="image2" refType="w" fact="0.1886"/>
          <dgm:constr type="h" for="ch" forName="image2" refType="h" fact="0.3106"/>
          <dgm:constr type="l" for="ch" forName="text4" refType="w" fact="0.4868"/>
          <dgm:constr type="t" for="ch" forName="text4" refType="h" fact="0.172"/>
          <dgm:constr type="w" for="ch" forName="text4" refType="w" fact="0.1886"/>
          <dgm:constr type="h" for="ch" forName="text4" refType="h" fact="0.3106"/>
          <dgm:constr type="l" for="ch" forName="text2" refType="w" fact="0.3246"/>
          <dgm:constr type="t" for="ch" forName="text2" refType="h" fact="0.3434"/>
          <dgm:constr type="w" for="ch" forName="text2" refType="w" fact="0.1886"/>
          <dgm:constr type="h" for="ch" forName="text2" refType="h" fact="0.3106"/>
          <dgm:constr type="l" for="ch" forName="image3" refType="w" fact="0.3246"/>
          <dgm:constr type="t" for="ch" forName="image3" refType="h" fact="0"/>
          <dgm:constr type="w" for="ch" forName="image3" refType="w" fact="0.1886"/>
          <dgm:constr type="h" for="ch" forName="image3" refType="h" fact="0.3106"/>
          <dgm:constr type="l" for="ch" forName="text1" refType="w" fact="0.1623"/>
          <dgm:constr type="t" for="ch" forName="text1" refType="h" fact="0.516"/>
          <dgm:constr type="w" for="ch" forName="text1" refType="w" fact="0.1886"/>
          <dgm:constr type="h" for="ch" forName="text1" refType="h" fact="0.3106"/>
          <dgm:constr type="l" for="ch" forName="text3" refType="w" fact="0.1623"/>
          <dgm:constr type="t" for="ch" forName="text3" refType="h" fact="0.1727"/>
          <dgm:constr type="w" for="ch" forName="text3" refType="w" fact="0.1886"/>
          <dgm:constr type="h" for="ch" forName="text3" refType="h" fact="0.3106"/>
          <dgm:constr type="l" for="ch" forName="textaccent1" refType="w" fact="0.1668"/>
          <dgm:constr type="t" for="ch" forName="textaccent1" refType="h" fact="0.6549"/>
          <dgm:constr type="w" for="ch" forName="textaccent1" refType="w" fact="0.022"/>
          <dgm:constr type="h" for="ch" forName="textaccent1" refType="h" fact="0.0364"/>
          <dgm:constr type="l" for="ch" forName="image1" refType="w" fact="0"/>
          <dgm:constr type="t" for="ch" forName="image1" refType="h" fact="0.3443"/>
          <dgm:constr type="w" for="ch" forName="image1" refType="w" fact="0.1886"/>
          <dgm:constr type="h" for="ch" forName="image1" refType="h" fact="0.3106"/>
          <dgm:constr type="l" for="ch" forName="imageaccent1" refType="w" fact="0.1292"/>
          <dgm:constr type="t" for="ch" forName="imageaccent1" refType="h" fact="0.6137"/>
          <dgm:constr type="w" for="ch" forName="imageaccent1" refType="w" fact="0.022"/>
          <dgm:constr type="h" for="ch" forName="imageaccent1" refType="h" fact="0.0364"/>
          <dgm:constr type="l" for="ch" forName="textaccent2" refType="w" fact="0.4544"/>
          <dgm:constr type="t" for="ch" forName="textaccent2" refType="h" fact="0.612"/>
          <dgm:constr type="w" for="ch" forName="textaccent2" refType="w" fact="0.022"/>
          <dgm:constr type="h" for="ch" forName="textaccent2" refType="h" fact="0.0364"/>
          <dgm:constr type="l" for="ch" forName="imageaccent2" refType="w" fact="0.4914"/>
          <dgm:constr type="t" for="ch" forName="imageaccent2" refType="h" fact="0.6536"/>
          <dgm:constr type="w" for="ch" forName="imageaccent2" refType="w" fact="0.022"/>
          <dgm:constr type="h" for="ch" forName="imageaccent2" refType="h" fact="0.0364"/>
          <dgm:constr type="l" for="ch" forName="textaccent3" refType="w" fact="0.2915"/>
          <dgm:constr type="t" for="ch" forName="textaccent3" refType="h" fact="0.1786"/>
          <dgm:constr type="w" for="ch" forName="textaccent3" refType="w" fact="0.022"/>
          <dgm:constr type="h" for="ch" forName="textaccent3" refType="h" fact="0.0364"/>
          <dgm:constr type="l" for="ch" forName="imageaccent3" refType="w" fact="0.3299"/>
          <dgm:constr type="t" for="ch" forName="imageaccent3" refType="h" fact="0.1376"/>
          <dgm:constr type="w" for="ch" forName="imageaccent3" refType="w" fact="0.022"/>
          <dgm:constr type="h" for="ch" forName="imageaccent3" refType="h" fact="0.0364"/>
          <dgm:constr type="l" for="ch" forName="textaccent4" refType="w" fact="0.65"/>
          <dgm:constr type="t" for="ch" forName="textaccent4" refType="h" fact="0.3096"/>
          <dgm:constr type="w" for="ch" forName="textaccent4" refType="w" fact="0.022"/>
          <dgm:constr type="h" for="ch" forName="textaccent4" refType="h" fact="0.0364"/>
          <dgm:constr type="l" for="ch" forName="imageaccent4" refType="w" fact="0.6859"/>
          <dgm:constr type="t" for="ch" forName="imageaccent4" refType="h" fact="0.3522"/>
          <dgm:constr type="w" for="ch" forName="imageaccent4" refType="w" fact="0.022"/>
          <dgm:constr type="h" for="ch" forName="imageaccent4" refType="h" fact="0.0364"/>
          <dgm:constr type="l" for="ch" forName="textaccent5" refType="w" fact="0.8123"/>
          <dgm:constr type="t" for="ch" forName="textaccent5" refType="h" fact="0.1425"/>
          <dgm:constr type="w" for="ch" forName="textaccent5" refType="w" fact="0.022"/>
          <dgm:constr type="h" for="ch" forName="textaccent5" refType="h" fact="0.0364"/>
          <dgm:constr type="l" for="ch" forName="imageaccent5" refType="w" fact="0.849"/>
          <dgm:constr type="t" for="ch" forName="imageaccent5" refType="h" fact="0.1835"/>
          <dgm:constr type="w" for="ch" forName="imageaccent5" refType="w" fact="0.022"/>
          <dgm:constr type="h" for="ch" forName="imageaccent5" refType="h" fact="0.0364"/>
          <dgm:constr type="l" for="ch" forName="image6" refType="w" fact="0.6491"/>
          <dgm:constr type="t" for="ch" forName="image6" refType="h" fact="0.6894"/>
          <dgm:constr type="w" for="ch" forName="image6" refType="w" fact="0.1886"/>
          <dgm:constr type="h" for="ch" forName="image6" refType="h" fact="0.3106"/>
          <dgm:constr type="l" for="ch" forName="text6" refType="w" fact="0.8114"/>
          <dgm:constr type="t" for="ch" forName="text6" refType="h" fact="0.5194"/>
          <dgm:constr type="w" for="ch" forName="text6" refType="w" fact="0.1886"/>
          <dgm:constr type="h" for="ch" forName="text6" refType="h" fact="0.3106"/>
          <dgm:constr type="l" for="ch" forName="imageaccent6" refType="w" fact="0.8138"/>
          <dgm:constr type="t" for="ch" forName="imageaccent6" refType="h" fact="0.8257"/>
          <dgm:constr type="w" for="ch" forName="imageaccent6" refType="w" fact="0.022"/>
          <dgm:constr type="h" for="ch" forName="imageaccent6" refType="h" fact="0.0364"/>
          <dgm:constr type="l" for="ch" forName="textaccent6" refType="w" fact="0.8488"/>
          <dgm:constr type="t" for="ch" forName="textaccent6" refType="h" fact="0.7914"/>
          <dgm:constr type="w" for="ch" forName="textaccent6" refType="w" fact="0.022"/>
          <dgm:constr type="h" for="ch" forName="textaccent6" refType="h" fact="0.0364"/>
        </dgm:constrLst>
      </dgm:if>
      <dgm:if name="Name8" axis="ch" ptType="node" func="cnt" op="equ" val="7">
        <dgm:alg type="composite">
          <dgm:param type="ar" val="1.6382"/>
        </dgm:alg>
        <dgm:constrLst>
          <dgm:constr type="primFontSz" for="des" ptType="node" op="equ" val="65"/>
          <dgm:constr type="l" for="ch" forName="image4" refType="w" fact="0.6491"/>
          <dgm:constr type="t" for="ch" forName="image4" refType="h" fact="0.2961"/>
          <dgm:constr type="w" for="ch" forName="image4" refType="w" fact="0.1886"/>
          <dgm:constr type="h" for="ch" forName="image4" refType="h" fact="0.2653"/>
          <dgm:constr type="l" for="ch" forName="text5" refType="w" fact="0.6491"/>
          <dgm:constr type="t" for="ch" forName="text5" refType="h" fact="0.0028"/>
          <dgm:constr type="w" for="ch" forName="text5" refType="w" fact="0.1886"/>
          <dgm:constr type="h" for="ch" forName="text5" refType="h" fact="0.2653"/>
          <dgm:constr type="l" for="ch" forName="image5" refType="w" fact="0.8114"/>
          <dgm:constr type="t" for="ch" forName="image5" refType="h" fact="0.1508"/>
          <dgm:constr type="w" for="ch" forName="image5" refType="w" fact="0.1886"/>
          <dgm:constr type="h" for="ch" forName="image5" refType="h" fact="0.2653"/>
          <dgm:constr type="l" for="ch" forName="image2" refType="w" fact="0.4868"/>
          <dgm:constr type="t" for="ch" forName="image2" refType="h" fact="0.4402"/>
          <dgm:constr type="w" for="ch" forName="image2" refType="w" fact="0.1886"/>
          <dgm:constr type="h" for="ch" forName="image2" refType="h" fact="0.2653"/>
          <dgm:constr type="l" for="ch" forName="text4" refType="w" fact="0.4868"/>
          <dgm:constr type="t" for="ch" forName="text4" refType="h" fact="0.1469"/>
          <dgm:constr type="w" for="ch" forName="text4" refType="w" fact="0.1886"/>
          <dgm:constr type="h" for="ch" forName="text4" refType="h" fact="0.2653"/>
          <dgm:constr type="l" for="ch" forName="text2" refType="w" fact="0.3246"/>
          <dgm:constr type="t" for="ch" forName="text2" refType="h" fact="0.2933"/>
          <dgm:constr type="w" for="ch" forName="text2" refType="w" fact="0.1886"/>
          <dgm:constr type="h" for="ch" forName="text2" refType="h" fact="0.2653"/>
          <dgm:constr type="l" for="ch" forName="image3" refType="w" fact="0.3246"/>
          <dgm:constr type="t" for="ch" forName="image3" refType="h" fact="0"/>
          <dgm:constr type="w" for="ch" forName="image3" refType="w" fact="0.1886"/>
          <dgm:constr type="h" for="ch" forName="image3" refType="h" fact="0.2653"/>
          <dgm:constr type="l" for="ch" forName="text1" refType="w" fact="0.1623"/>
          <dgm:constr type="t" for="ch" forName="text1" refType="h" fact="0.4408"/>
          <dgm:constr type="w" for="ch" forName="text1" refType="w" fact="0.1886"/>
          <dgm:constr type="h" for="ch" forName="text1" refType="h" fact="0.2653"/>
          <dgm:constr type="l" for="ch" forName="text3" refType="w" fact="0.1623"/>
          <dgm:constr type="t" for="ch" forName="text3" refType="h" fact="0.1475"/>
          <dgm:constr type="w" for="ch" forName="text3" refType="w" fact="0.1886"/>
          <dgm:constr type="h" for="ch" forName="text3" refType="h" fact="0.2653"/>
          <dgm:constr type="l" for="ch" forName="textaccent1" refType="w" fact="0.1668"/>
          <dgm:constr type="t" for="ch" forName="textaccent1" refType="h" fact="0.5594"/>
          <dgm:constr type="w" for="ch" forName="textaccent1" refType="w" fact="0.022"/>
          <dgm:constr type="h" for="ch" forName="textaccent1" refType="h" fact="0.0311"/>
          <dgm:constr type="l" for="ch" forName="image1" refType="w" fact="0"/>
          <dgm:constr type="t" for="ch" forName="image1" refType="h" fact="0.2941"/>
          <dgm:constr type="w" for="ch" forName="image1" refType="w" fact="0.1886"/>
          <dgm:constr type="h" for="ch" forName="image1" refType="h" fact="0.2653"/>
          <dgm:constr type="l" for="ch" forName="imageaccent1" refType="w" fact="0.1292"/>
          <dgm:constr type="t" for="ch" forName="imageaccent1" refType="h" fact="0.5242"/>
          <dgm:constr type="w" for="ch" forName="imageaccent1" refType="w" fact="0.022"/>
          <dgm:constr type="h" for="ch" forName="imageaccent1" refType="h" fact="0.0311"/>
          <dgm:constr type="l" for="ch" forName="textaccent2" refType="w" fact="0.4544"/>
          <dgm:constr type="t" for="ch" forName="textaccent2" refType="h" fact="0.5228"/>
          <dgm:constr type="w" for="ch" forName="textaccent2" refType="w" fact="0.022"/>
          <dgm:constr type="h" for="ch" forName="textaccent2" refType="h" fact="0.0311"/>
          <dgm:constr type="l" for="ch" forName="imageaccent2" refType="w" fact="0.4914"/>
          <dgm:constr type="t" for="ch" forName="imageaccent2" refType="h" fact="0.5583"/>
          <dgm:constr type="w" for="ch" forName="imageaccent2" refType="w" fact="0.022"/>
          <dgm:constr type="h" for="ch" forName="imageaccent2" refType="h" fact="0.0311"/>
          <dgm:constr type="l" for="ch" forName="textaccent3" refType="w" fact="0.2907"/>
          <dgm:constr type="t" for="ch" forName="textaccent3" refType="h" fact="0.1511"/>
          <dgm:constr type="w" for="ch" forName="textaccent3" refType="w" fact="0.022"/>
          <dgm:constr type="h" for="ch" forName="textaccent3" refType="h" fact="0.0311"/>
          <dgm:constr type="l" for="ch" forName="imageaccent3" refType="w" fact="0.3299"/>
          <dgm:constr type="t" for="ch" forName="imageaccent3" refType="h" fact="0.1175"/>
          <dgm:constr type="w" for="ch" forName="imageaccent3" refType="w" fact="0.022"/>
          <dgm:constr type="h" for="ch" forName="imageaccent3" refType="h" fact="0.0311"/>
          <dgm:constr type="l" for="ch" forName="textaccent4" refType="w" fact="0.65"/>
          <dgm:constr type="t" for="ch" forName="textaccent4" refType="h" fact="0.2645"/>
          <dgm:constr type="w" for="ch" forName="textaccent4" refType="w" fact="0.022"/>
          <dgm:constr type="h" for="ch" forName="textaccent4" refType="h" fact="0.0311"/>
          <dgm:constr type="l" for="ch" forName="imageaccent4" refType="w" fact="0.6859"/>
          <dgm:constr type="t" for="ch" forName="imageaccent4" refType="h" fact="0.3008"/>
          <dgm:constr type="w" for="ch" forName="imageaccent4" refType="w" fact="0.022"/>
          <dgm:constr type="h" for="ch" forName="imageaccent4" refType="h" fact="0.0311"/>
          <dgm:constr type="l" for="ch" forName="textaccent5" refType="w" fact="0.8123"/>
          <dgm:constr type="t" for="ch" forName="textaccent5" refType="h" fact="0.1217"/>
          <dgm:constr type="w" for="ch" forName="textaccent5" refType="w" fact="0.022"/>
          <dgm:constr type="h" for="ch" forName="textaccent5" refType="h" fact="0.0311"/>
          <dgm:constr type="l" for="ch" forName="imageaccent5" refType="w" fact="0.849"/>
          <dgm:constr type="t" for="ch" forName="imageaccent5" refType="h" fact="0.1567"/>
          <dgm:constr type="w" for="ch" forName="imageaccent5" refType="w" fact="0.022"/>
          <dgm:constr type="h" for="ch" forName="imageaccent5" refType="h" fact="0.0311"/>
          <dgm:constr type="l" for="ch" forName="image6" refType="w" fact="0.6491"/>
          <dgm:constr type="t" for="ch" forName="image6" refType="h" fact="0.5889"/>
          <dgm:constr type="w" for="ch" forName="image6" refType="w" fact="0.1886"/>
          <dgm:constr type="h" for="ch" forName="image6" refType="h" fact="0.2653"/>
          <dgm:constr type="l" for="ch" forName="text6" refType="w" fact="0.8114"/>
          <dgm:constr type="t" for="ch" forName="text6" refType="h" fact="0.4436"/>
          <dgm:constr type="w" for="ch" forName="text6" refType="w" fact="0.1886"/>
          <dgm:constr type="h" for="ch" forName="text6" refType="h" fact="0.2653"/>
          <dgm:constr type="l" for="ch" forName="imageaccent6" refType="w" fact="0.8138"/>
          <dgm:constr type="t" for="ch" forName="imageaccent6" refType="h" fact="0.7053"/>
          <dgm:constr type="w" for="ch" forName="imageaccent6" refType="w" fact="0.022"/>
          <dgm:constr type="h" for="ch" forName="imageaccent6" refType="h" fact="0.0311"/>
          <dgm:constr type="l" for="ch" forName="textaccent6" refType="w" fact="0.8488"/>
          <dgm:constr type="t" for="ch" forName="textaccent6" refType="h" fact="0.676"/>
          <dgm:constr type="w" for="ch" forName="textaccent6" refType="w" fact="0.022"/>
          <dgm:constr type="h" for="ch" forName="textaccent6" refType="h" fact="0.0311"/>
          <dgm:constr type="l" for="ch" forName="text7" refType="w" fact="0.3244"/>
          <dgm:constr type="t" for="ch" forName="text7" refType="h" fact="0.5872"/>
          <dgm:constr type="w" for="ch" forName="text7" refType="w" fact="0.1886"/>
          <dgm:constr type="h" for="ch" forName="text7" refType="h" fact="0.2653"/>
          <dgm:constr type="l" for="ch" forName="image7" refType="w" fact="0.1622"/>
          <dgm:constr type="t" for="ch" forName="image7" refType="h" fact="0.7347"/>
          <dgm:constr type="w" for="ch" forName="image7" refType="w" fact="0.1886"/>
          <dgm:constr type="h" for="ch" forName="image7" refType="h" fact="0.2653"/>
          <dgm:constr type="l" for="ch" forName="imageaccent7" refType="w" fact="0.2905"/>
          <dgm:constr type="t" for="ch" forName="imageaccent7" refType="h" fact="0.7384"/>
          <dgm:constr type="w" for="ch" forName="imageaccent7" refType="w" fact="0.022"/>
          <dgm:constr type="h" for="ch" forName="imageaccent7" refType="h" fact="0.0311"/>
          <dgm:constr type="l" for="ch" forName="textaccent7" refType="w" fact="0.3298"/>
          <dgm:constr type="t" for="ch" forName="textaccent7" refType="h" fact="0.7048"/>
          <dgm:constr type="w" for="ch" forName="textaccent7" refType="w" fact="0.022"/>
          <dgm:constr type="h" for="ch" forName="textaccent7" refType="h" fact="0.0311"/>
        </dgm:constrLst>
      </dgm:if>
      <dgm:if name="Name9" axis="ch" ptType="node" func="cnt" op="equ" val="8">
        <dgm:alg type="composite">
          <dgm:param type="ar" val="1.8974"/>
        </dgm:alg>
        <dgm:constrLst>
          <dgm:constr type="primFontSz" for="des" ptType="node" op="equ" val="65"/>
          <dgm:constr type="l" for="ch" forName="image4" refType="w" fact="0.5589"/>
          <dgm:constr type="t" for="ch" forName="image4" refType="h" fact="0.2952"/>
          <dgm:constr type="w" for="ch" forName="image4" refType="w" fact="0.1624"/>
          <dgm:constr type="h" for="ch" forName="image4" refType="h" fact="0.2645"/>
          <dgm:constr type="l" for="ch" forName="text5" refType="w" fact="0.5589"/>
          <dgm:constr type="t" for="ch" forName="text5" refType="h" fact="0.0028"/>
          <dgm:constr type="w" for="ch" forName="text5" refType="w" fact="0.1624"/>
          <dgm:constr type="h" for="ch" forName="text5" refType="h" fact="0.2645"/>
          <dgm:constr type="l" for="ch" forName="image5" refType="w" fact="0.6986"/>
          <dgm:constr type="t" for="ch" forName="image5" refType="h" fact="0.1504"/>
          <dgm:constr type="w" for="ch" forName="image5" refType="w" fact="0.1624"/>
          <dgm:constr type="h" for="ch" forName="image5" refType="h" fact="0.2645"/>
          <dgm:constr type="l" for="ch" forName="image2" refType="w" fact="0.4192"/>
          <dgm:constr type="t" for="ch" forName="image2" refType="h" fact="0.439"/>
          <dgm:constr type="w" for="ch" forName="image2" refType="w" fact="0.1624"/>
          <dgm:constr type="h" for="ch" forName="image2" refType="h" fact="0.2645"/>
          <dgm:constr type="l" for="ch" forName="text4" refType="w" fact="0.4192"/>
          <dgm:constr type="t" for="ch" forName="text4" refType="h" fact="0.1465"/>
          <dgm:constr type="w" for="ch" forName="text4" refType="w" fact="0.1624"/>
          <dgm:constr type="h" for="ch" forName="text4" refType="h" fact="0.2645"/>
          <dgm:constr type="l" for="ch" forName="text2" refType="w" fact="0.2794"/>
          <dgm:constr type="t" for="ch" forName="text2" refType="h" fact="0.2925"/>
          <dgm:constr type="w" for="ch" forName="text2" refType="w" fact="0.1624"/>
          <dgm:constr type="h" for="ch" forName="text2" refType="h" fact="0.2645"/>
          <dgm:constr type="l" for="ch" forName="image3" refType="w" fact="0.2794"/>
          <dgm:constr type="t" for="ch" forName="image3" refType="h" fact="0"/>
          <dgm:constr type="w" for="ch" forName="image3" refType="w" fact="0.1624"/>
          <dgm:constr type="h" for="ch" forName="image3" refType="h" fact="0.2645"/>
          <dgm:constr type="l" for="ch" forName="text1" refType="w" fact="0.1397"/>
          <dgm:constr type="t" for="ch" forName="text1" refType="h" fact="0.4395"/>
          <dgm:constr type="w" for="ch" forName="text1" refType="w" fact="0.1624"/>
          <dgm:constr type="h" for="ch" forName="text1" refType="h" fact="0.2645"/>
          <dgm:constr type="l" for="ch" forName="text3" refType="w" fact="0.1397"/>
          <dgm:constr type="t" for="ch" forName="text3" refType="h" fact="0.1471"/>
          <dgm:constr type="w" for="ch" forName="text3" refType="w" fact="0.1624"/>
          <dgm:constr type="h" for="ch" forName="text3" refType="h" fact="0.2645"/>
          <dgm:constr type="l" for="ch" forName="textaccent1" refType="w" fact="0.1436"/>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4"/>
          <dgm:constr type="h" for="ch" forName="image1" refType="h" fact="0.2645"/>
          <dgm:constr type="l" for="ch" forName="imageaccent1" refType="w" fact="0.1112"/>
          <dgm:constr type="t" for="ch" forName="imageaccent1" refType="h" fact="0.5227"/>
          <dgm:constr type="w" for="ch" forName="imageaccent1" refType="w" fact="0.0189"/>
          <dgm:constr type="h" for="ch" forName="imageaccent1" refType="h" fact="0.031"/>
          <dgm:constr type="l" for="ch" forName="textaccent2" refType="w" fact="0.3912"/>
          <dgm:constr type="t" for="ch" forName="textaccent2" refType="h" fact="0.5213"/>
          <dgm:constr type="w" for="ch" forName="textaccent2" refType="w" fact="0.0189"/>
          <dgm:constr type="h" for="ch" forName="textaccent2" refType="h" fact="0.031"/>
          <dgm:constr type="l" for="ch" forName="imageaccent2" refType="w" fact="0.4231"/>
          <dgm:constr type="t" for="ch" forName="imageaccent2" refType="h" fact="0.5567"/>
          <dgm:constr type="w" for="ch" forName="imageaccent2" refType="w" fact="0.0189"/>
          <dgm:constr type="h" for="ch" forName="imageaccent2" refType="h" fact="0.031"/>
          <dgm:constr type="l" for="ch" forName="textaccent3" refType="w" fact="0.2502"/>
          <dgm:constr type="t" for="ch" forName="textaccent3" refType="h" fact="0.1507"/>
          <dgm:constr type="w" for="ch" forName="textaccent3" refType="w" fact="0.0189"/>
          <dgm:constr type="h" for="ch" forName="textaccent3" refType="h" fact="0.031"/>
          <dgm:constr type="l" for="ch" forName="imageaccent3" refType="w" fact="0.2841"/>
          <dgm:constr type="t" for="ch" forName="imageaccent3" refType="h" fact="0.1172"/>
          <dgm:constr type="w" for="ch" forName="imageaccent3" refType="w" fact="0.0189"/>
          <dgm:constr type="h" for="ch" forName="imageaccent3" refType="h" fact="0.031"/>
          <dgm:constr type="l" for="ch" forName="textaccent4" refType="w" fact="0.5596"/>
          <dgm:constr type="t" for="ch" forName="textaccent4" refType="h" fact="0.2637"/>
          <dgm:constr type="w" for="ch" forName="textaccent4" refType="w" fact="0.0189"/>
          <dgm:constr type="h" for="ch" forName="textaccent4" refType="h" fact="0.031"/>
          <dgm:constr type="l" for="ch" forName="imageaccent4" refType="w" fact="0.5905"/>
          <dgm:constr type="t" for="ch" forName="imageaccent4" refType="h" fact="0.3"/>
          <dgm:constr type="w" for="ch" forName="imageaccent4" refType="w" fact="0.0189"/>
          <dgm:constr type="h" for="ch" forName="imageaccent4" refType="h" fact="0.031"/>
          <dgm:constr type="l" for="ch" forName="textaccent5" refType="w" fact="0.6993"/>
          <dgm:constr type="t" for="ch" forName="textaccent5" refType="h" fact="0.1214"/>
          <dgm:constr type="w" for="ch" forName="textaccent5" refType="w" fact="0.0189"/>
          <dgm:constr type="h" for="ch" forName="textaccent5" refType="h" fact="0.031"/>
          <dgm:constr type="l" for="ch" forName="imageaccent5" refType="w" fact="0.731"/>
          <dgm:constr type="t" for="ch" forName="imageaccent5" refType="h" fact="0.1563"/>
          <dgm:constr type="w" for="ch" forName="imageaccent5" refType="w" fact="0.0189"/>
          <dgm:constr type="h" for="ch" forName="imageaccent5" refType="h" fact="0.031"/>
          <dgm:constr type="l" for="ch" forName="image6" refType="w" fact="0.5589"/>
          <dgm:constr type="t" for="ch" forName="image6" refType="h" fact="0.5872"/>
          <dgm:constr type="w" for="ch" forName="image6" refType="w" fact="0.1624"/>
          <dgm:constr type="h" for="ch" forName="image6" refType="h" fact="0.2645"/>
          <dgm:constr type="l" for="ch" forName="text6" refType="w" fact="0.6986"/>
          <dgm:constr type="t" for="ch" forName="text6" refType="h" fact="0.4424"/>
          <dgm:constr type="w" for="ch" forName="text6" refType="w" fact="0.1624"/>
          <dgm:constr type="h" for="ch" forName="text6" refType="h" fact="0.2645"/>
          <dgm:constr type="l" for="ch" forName="imageaccent6" refType="w" fact="0.7007"/>
          <dgm:constr type="t" for="ch" forName="imageaccent6" refType="h" fact="0.7033"/>
          <dgm:constr type="w" for="ch" forName="imageaccent6" refType="w" fact="0.0189"/>
          <dgm:constr type="h" for="ch" forName="imageaccent6" refType="h" fact="0.031"/>
          <dgm:constr type="l" for="ch" forName="textaccent6" refType="w" fact="0.7308"/>
          <dgm:constr type="t" for="ch" forName="textaccent6" refType="h" fact="0.6741"/>
          <dgm:constr type="w" for="ch" forName="textaccent6" refType="w" fact="0.0189"/>
          <dgm:constr type="h" for="ch" forName="textaccent6" refType="h" fact="0.031"/>
          <dgm:constr type="l" for="ch" forName="text7" refType="w" fact="0.2793"/>
          <dgm:constr type="t" for="ch" forName="text7" refType="h" fact="0.5856"/>
          <dgm:constr type="w" for="ch" forName="text7" refType="w" fact="0.1624"/>
          <dgm:constr type="h" for="ch" forName="text7" refType="h" fact="0.2645"/>
          <dgm:constr type="l" for="ch" forName="image7" refType="w" fact="0.1396"/>
          <dgm:constr type="t" for="ch" forName="image7" refType="h" fact="0.7326"/>
          <dgm:constr type="w" for="ch" forName="image7" refType="w" fact="0.1624"/>
          <dgm:constr type="h" for="ch" forName="image7" refType="h" fact="0.2645"/>
          <dgm:constr type="l" for="ch" forName="imageaccent7" refType="w" fact="0.2501"/>
          <dgm:constr type="t" for="ch" forName="imageaccent7" refType="h" fact="0.7363"/>
          <dgm:constr type="w" for="ch" forName="imageaccent7" refType="w" fact="0.0189"/>
          <dgm:constr type="h" for="ch" forName="imageaccent7" refType="h" fact="0.031"/>
          <dgm:constr type="l" for="ch" forName="textaccent7" refType="w" fact="0.284"/>
          <dgm:constr type="t" for="ch" forName="textaccent7" refType="h" fact="0.7028"/>
          <dgm:constr type="w" for="ch" forName="textaccent7" refType="w" fact="0.0189"/>
          <dgm:constr type="h" for="ch" forName="textaccent7" refType="h" fact="0.031"/>
          <dgm:constr type="l" for="ch" forName="image8" refType="w" fact="0.6979"/>
          <dgm:constr type="t" for="ch" forName="image8" refType="h" fact="0.7355"/>
          <dgm:constr type="w" for="ch" forName="image8" refType="w" fact="0.1624"/>
          <dgm:constr type="h" for="ch" forName="image8" refType="h" fact="0.2645"/>
          <dgm:constr type="l" for="ch" forName="text8" refType="w" fact="0.8376"/>
          <dgm:constr type="t" for="ch" forName="text8" refType="h" fact="0.5906"/>
          <dgm:constr type="w" for="ch" forName="text8" refType="w" fact="0.1624"/>
          <dgm:constr type="h" for="ch" forName="text8" refType="h" fact="0.2645"/>
          <dgm:constr type="l" for="ch" forName="imageaccent8" refType="w" fact="0.8397"/>
          <dgm:constr type="t" for="ch" forName="imageaccent8" refType="h" fact="0.8516"/>
          <dgm:constr type="w" for="ch" forName="imageaccent8" refType="w" fact="0.0189"/>
          <dgm:constr type="h" for="ch" forName="imageaccent8" refType="h" fact="0.031"/>
          <dgm:constr type="l" for="ch" forName="textaccent8" refType="w" fact="0.8698"/>
          <dgm:constr type="t" for="ch" forName="textaccent8" refType="h" fact="0.8223"/>
          <dgm:constr type="w" for="ch" forName="textaccent8" refType="w" fact="0.0189"/>
          <dgm:constr type="h" for="ch" forName="textaccent8" refType="h" fact="0.031"/>
        </dgm:constrLst>
      </dgm:if>
      <dgm:if name="Name10" axis="ch" ptType="node" func="cnt" op="equ" val="9">
        <dgm:alg type="composite">
          <dgm:param type="ar" val="1.8986"/>
        </dgm:alg>
        <dgm:constrLst>
          <dgm:constr type="primFontSz" for="des" ptType="node" op="equ" val="65"/>
          <dgm:constr type="l" for="ch" forName="image4" refType="w" fact="0.5585"/>
          <dgm:constr type="t" for="ch" forName="image4" refType="h" fact="0.2952"/>
          <dgm:constr type="w" for="ch" forName="image4" refType="w" fact="0.1623"/>
          <dgm:constr type="h" for="ch" forName="image4" refType="h" fact="0.2645"/>
          <dgm:constr type="l" for="ch" forName="text5" refType="w" fact="0.5585"/>
          <dgm:constr type="t" for="ch" forName="text5" refType="h" fact="0.0028"/>
          <dgm:constr type="w" for="ch" forName="text5" refType="w" fact="0.1623"/>
          <dgm:constr type="h" for="ch" forName="text5" refType="h" fact="0.2645"/>
          <dgm:constr type="l" for="ch" forName="image5" refType="w" fact="0.6982"/>
          <dgm:constr type="t" for="ch" forName="image5" refType="h" fact="0.1504"/>
          <dgm:constr type="w" for="ch" forName="image5" refType="w" fact="0.1623"/>
          <dgm:constr type="h" for="ch" forName="image5" refType="h" fact="0.2645"/>
          <dgm:constr type="l" for="ch" forName="image2" refType="w" fact="0.4189"/>
          <dgm:constr type="t" for="ch" forName="image2" refType="h" fact="0.439"/>
          <dgm:constr type="w" for="ch" forName="image2" refType="w" fact="0.1623"/>
          <dgm:constr type="h" for="ch" forName="image2" refType="h" fact="0.2645"/>
          <dgm:constr type="l" for="ch" forName="text4" refType="w" fact="0.4189"/>
          <dgm:constr type="t" for="ch" forName="text4" refType="h" fact="0.1465"/>
          <dgm:constr type="w" for="ch" forName="text4" refType="w" fact="0.1623"/>
          <dgm:constr type="h" for="ch" forName="text4" refType="h" fact="0.2645"/>
          <dgm:constr type="l" for="ch" forName="text2" refType="w" fact="0.2793"/>
          <dgm:constr type="t" for="ch" forName="text2" refType="h" fact="0.2925"/>
          <dgm:constr type="w" for="ch" forName="text2" refType="w" fact="0.1623"/>
          <dgm:constr type="h" for="ch" forName="text2" refType="h" fact="0.2645"/>
          <dgm:constr type="l" for="ch" forName="image3" refType="w" fact="0.2793"/>
          <dgm:constr type="t" for="ch" forName="image3" refType="h" fact="0"/>
          <dgm:constr type="w" for="ch" forName="image3" refType="w" fact="0.1623"/>
          <dgm:constr type="h" for="ch" forName="image3" refType="h" fact="0.2645"/>
          <dgm:constr type="l" for="ch" forName="text1" refType="w" fact="0.1396"/>
          <dgm:constr type="t" for="ch" forName="text1" refType="h" fact="0.4395"/>
          <dgm:constr type="w" for="ch" forName="text1" refType="w" fact="0.1623"/>
          <dgm:constr type="h" for="ch" forName="text1" refType="h" fact="0.2645"/>
          <dgm:constr type="l" for="ch" forName="text3" refType="w" fact="0.1396"/>
          <dgm:constr type="t" for="ch" forName="text3" refType="h" fact="0.1471"/>
          <dgm:constr type="w" for="ch" forName="text3" refType="w" fact="0.1623"/>
          <dgm:constr type="h" for="ch" forName="text3" refType="h" fact="0.2645"/>
          <dgm:constr type="l" for="ch" forName="textaccent1" refType="w" fact="0.1435"/>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3"/>
          <dgm:constr type="h" for="ch" forName="image1" refType="h" fact="0.2645"/>
          <dgm:constr type="l" for="ch" forName="imageaccent1" refType="w" fact="0.1111"/>
          <dgm:constr type="t" for="ch" forName="imageaccent1" refType="h" fact="0.5227"/>
          <dgm:constr type="w" for="ch" forName="imageaccent1" refType="w" fact="0.0189"/>
          <dgm:constr type="h" for="ch" forName="imageaccent1" refType="h" fact="0.031"/>
          <dgm:constr type="l" for="ch" forName="textaccent2" refType="w" fact="0.391"/>
          <dgm:constr type="t" for="ch" forName="textaccent2" refType="h" fact="0.5213"/>
          <dgm:constr type="w" for="ch" forName="textaccent2" refType="w" fact="0.0189"/>
          <dgm:constr type="h" for="ch" forName="textaccent2" refType="h" fact="0.031"/>
          <dgm:constr type="l" for="ch" forName="imageaccent2" refType="w" fact="0.4228"/>
          <dgm:constr type="t" for="ch" forName="imageaccent2" refType="h" fact="0.5567"/>
          <dgm:constr type="w" for="ch" forName="imageaccent2" refType="w" fact="0.0189"/>
          <dgm:constr type="h" for="ch" forName="imageaccent2" refType="h" fact="0.031"/>
          <dgm:constr type="l" for="ch" forName="textaccent3" refType="w" fact="0.2501"/>
          <dgm:constr type="t" for="ch" forName="textaccent3" refType="h" fact="0.1507"/>
          <dgm:constr type="w" for="ch" forName="textaccent3" refType="w" fact="0.0189"/>
          <dgm:constr type="h" for="ch" forName="textaccent3" refType="h" fact="0.031"/>
          <dgm:constr type="l" for="ch" forName="imageaccent3" refType="w" fact="0.2839"/>
          <dgm:constr type="t" for="ch" forName="imageaccent3" refType="h" fact="0.1172"/>
          <dgm:constr type="w" for="ch" forName="imageaccent3" refType="w" fact="0.0189"/>
          <dgm:constr type="h" for="ch" forName="imageaccent3" refType="h" fact="0.031"/>
          <dgm:constr type="l" for="ch" forName="textaccent4" refType="w" fact="0.5593"/>
          <dgm:constr type="t" for="ch" forName="textaccent4" refType="h" fact="0.2637"/>
          <dgm:constr type="w" for="ch" forName="textaccent4" refType="w" fact="0.0189"/>
          <dgm:constr type="h" for="ch" forName="textaccent4" refType="h" fact="0.031"/>
          <dgm:constr type="l" for="ch" forName="imageaccent4" refType="w" fact="0.5901"/>
          <dgm:constr type="t" for="ch" forName="imageaccent4" refType="h" fact="0.3"/>
          <dgm:constr type="w" for="ch" forName="imageaccent4" refType="w" fact="0.0189"/>
          <dgm:constr type="h" for="ch" forName="imageaccent4" refType="h" fact="0.031"/>
          <dgm:constr type="l" for="ch" forName="textaccent5" refType="w" fact="0.6989"/>
          <dgm:constr type="t" for="ch" forName="textaccent5" refType="h" fact="0.1214"/>
          <dgm:constr type="w" for="ch" forName="textaccent5" refType="w" fact="0.0189"/>
          <dgm:constr type="h" for="ch" forName="textaccent5" refType="h" fact="0.031"/>
          <dgm:constr type="l" for="ch" forName="imageaccent5" refType="w" fact="0.7305"/>
          <dgm:constr type="t" for="ch" forName="imageaccent5" refType="h" fact="0.1563"/>
          <dgm:constr type="w" for="ch" forName="imageaccent5" refType="w" fact="0.0189"/>
          <dgm:constr type="h" for="ch" forName="imageaccent5" refType="h" fact="0.031"/>
          <dgm:constr type="l" for="ch" forName="image6" refType="w" fact="0.5585"/>
          <dgm:constr type="t" for="ch" forName="image6" refType="h" fact="0.5872"/>
          <dgm:constr type="w" for="ch" forName="image6" refType="w" fact="0.1623"/>
          <dgm:constr type="h" for="ch" forName="image6" refType="h" fact="0.2645"/>
          <dgm:constr type="l" for="ch" forName="text6" refType="w" fact="0.6982"/>
          <dgm:constr type="t" for="ch" forName="text6" refType="h" fact="0.4424"/>
          <dgm:constr type="w" for="ch" forName="text6" refType="w" fact="0.1623"/>
          <dgm:constr type="h" for="ch" forName="text6" refType="h" fact="0.2645"/>
          <dgm:constr type="l" for="ch" forName="imageaccent6" refType="w" fact="0.7002"/>
          <dgm:constr type="t" for="ch" forName="imageaccent6" refType="h" fact="0.7033"/>
          <dgm:constr type="w" for="ch" forName="imageaccent6" refType="w" fact="0.0189"/>
          <dgm:constr type="h" for="ch" forName="imageaccent6" refType="h" fact="0.031"/>
          <dgm:constr type="l" for="ch" forName="textaccent6" refType="w" fact="0.7303"/>
          <dgm:constr type="t" for="ch" forName="textaccent6" refType="h" fact="0.6741"/>
          <dgm:constr type="w" for="ch" forName="textaccent6" refType="w" fact="0.0189"/>
          <dgm:constr type="h" for="ch" forName="textaccent6" refType="h" fact="0.031"/>
          <dgm:constr type="l" for="ch" forName="text7" refType="w" fact="0.2792"/>
          <dgm:constr type="t" for="ch" forName="text7" refType="h" fact="0.5856"/>
          <dgm:constr type="w" for="ch" forName="text7" refType="w" fact="0.1623"/>
          <dgm:constr type="h" for="ch" forName="text7" refType="h" fact="0.2645"/>
          <dgm:constr type="l" for="ch" forName="image7" refType="w" fact="0.1395"/>
          <dgm:constr type="t" for="ch" forName="image7" refType="h" fact="0.7326"/>
          <dgm:constr type="w" for="ch" forName="image7" refType="w" fact="0.1623"/>
          <dgm:constr type="h" for="ch" forName="image7" refType="h" fact="0.2645"/>
          <dgm:constr type="l" for="ch" forName="imageaccent7" refType="w" fact="0.25"/>
          <dgm:constr type="t" for="ch" forName="imageaccent7" refType="h" fact="0.7363"/>
          <dgm:constr type="w" for="ch" forName="imageaccent7" refType="w" fact="0.0189"/>
          <dgm:constr type="h" for="ch" forName="imageaccent7" refType="h" fact="0.031"/>
          <dgm:constr type="l" for="ch" forName="textaccent7" refType="w" fact="0.2838"/>
          <dgm:constr type="t" for="ch" forName="textaccent7" refType="h" fact="0.7028"/>
          <dgm:constr type="w" for="ch" forName="textaccent7" refType="w" fact="0.0189"/>
          <dgm:constr type="h" for="ch" forName="textaccent7" refType="h" fact="0.031"/>
          <dgm:constr type="l" for="ch" forName="image8" refType="w" fact="0.6975"/>
          <dgm:constr type="t" for="ch" forName="image8" refType="h" fact="0.7355"/>
          <dgm:constr type="w" for="ch" forName="image8" refType="w" fact="0.1623"/>
          <dgm:constr type="h" for="ch" forName="image8" refType="h" fact="0.2645"/>
          <dgm:constr type="l" for="ch" forName="text8" refType="w" fact="0.8371"/>
          <dgm:constr type="t" for="ch" forName="text8" refType="h" fact="0.5906"/>
          <dgm:constr type="w" for="ch" forName="text8" refType="w" fact="0.1623"/>
          <dgm:constr type="h" for="ch" forName="text8" refType="h" fact="0.2645"/>
          <dgm:constr type="l" for="ch" forName="imageaccent8" refType="w" fact="0.8392"/>
          <dgm:constr type="t" for="ch" forName="imageaccent8" refType="h" fact="0.8516"/>
          <dgm:constr type="w" for="ch" forName="imageaccent8" refType="w" fact="0.0189"/>
          <dgm:constr type="h" for="ch" forName="imageaccent8" refType="h" fact="0.031"/>
          <dgm:constr type="l" for="ch" forName="textaccent8" refType="w" fact="0.8693"/>
          <dgm:constr type="t" for="ch" forName="textaccent8" refType="h" fact="0.8223"/>
          <dgm:constr type="w" for="ch" forName="textaccent8" refType="w" fact="0.0189"/>
          <dgm:constr type="h" for="ch" forName="textaccent8" refType="h" fact="0.031"/>
          <dgm:constr type="l" for="ch" forName="text9" refType="w" fact="0.8377"/>
          <dgm:constr type="t" for="ch" forName="text9" refType="h" fact="0.0057"/>
          <dgm:constr type="w" for="ch" forName="text9" refType="w" fact="0.1623"/>
          <dgm:constr type="h" for="ch" forName="text9" refType="h" fact="0.2645"/>
          <dgm:constr type="l" for="ch" forName="textaccent9" refType="w" fact="0.95"/>
          <dgm:constr type="t" for="ch" forName="textaccent9" refType="h" fact="0.2383"/>
          <dgm:constr type="w" for="ch" forName="textaccent9" refType="w" fact="0.0189"/>
          <dgm:constr type="h" for="ch" forName="textaccent9" refType="h" fact="0.031"/>
          <dgm:constr type="l" for="ch" forName="image9" refType="w" fact="0.8377"/>
          <dgm:constr type="t" for="ch" forName="image9" refType="h" fact="0.2977"/>
          <dgm:constr type="w" for="ch" forName="image9" refType="w" fact="0.1623"/>
          <dgm:constr type="h" for="ch" forName="image9" refType="h" fact="0.2645"/>
          <dgm:constr type="l" for="ch" forName="imageaccent9" refType="w" fact="0.95"/>
          <dgm:constr type="t" for="ch" forName="imageaccent9" refType="h" fact="0.2993"/>
          <dgm:constr type="w" for="ch" forName="imageaccent9" refType="w" fact="0.0189"/>
          <dgm:constr type="h" for="ch" forName="imageaccent9" refType="h" fact="0.031"/>
        </dgm:constrLst>
      </dgm:if>
      <dgm:if name="Name11" axis="ch" ptType="node" func="cnt" op="equ" val="10">
        <dgm:alg type="composite">
          <dgm:param type="ar" val="1.6608"/>
        </dgm:alg>
        <dgm:constrLst>
          <dgm:constr type="primFontSz" for="des" ptType="node" op="equ" val="65"/>
          <dgm:constr type="l" for="ch" forName="image4" refType="w" fact="0.5585"/>
          <dgm:constr type="t" for="ch" forName="image4" refType="h" fact="0.2583"/>
          <dgm:constr type="w" for="ch" forName="image4" refType="w" fact="0.1623"/>
          <dgm:constr type="h" for="ch" forName="image4" refType="h" fact="0.2314"/>
          <dgm:constr type="l" for="ch" forName="text5" refType="w" fact="0.5585"/>
          <dgm:constr type="t" for="ch" forName="text5" refType="h" fact="0.0024"/>
          <dgm:constr type="w" for="ch" forName="text5" refType="w" fact="0.1623"/>
          <dgm:constr type="h" for="ch" forName="text5" refType="h" fact="0.2314"/>
          <dgm:constr type="l" for="ch" forName="image5" refType="w" fact="0.6982"/>
          <dgm:constr type="t" for="ch" forName="image5" refType="h" fact="0.1316"/>
          <dgm:constr type="w" for="ch" forName="image5" refType="w" fact="0.1623"/>
          <dgm:constr type="h" for="ch" forName="image5" refType="h" fact="0.2314"/>
          <dgm:constr type="l" for="ch" forName="image2" refType="w" fact="0.4189"/>
          <dgm:constr type="t" for="ch" forName="image2" refType="h" fact="0.384"/>
          <dgm:constr type="w" for="ch" forName="image2" refType="w" fact="0.1623"/>
          <dgm:constr type="h" for="ch" forName="image2" refType="h" fact="0.2314"/>
          <dgm:constr type="l" for="ch" forName="text4" refType="w" fact="0.4189"/>
          <dgm:constr type="t" for="ch" forName="text4" refType="h" fact="0.1282"/>
          <dgm:constr type="w" for="ch" forName="text4" refType="w" fact="0.1623"/>
          <dgm:constr type="h" for="ch" forName="text4" refType="h" fact="0.2314"/>
          <dgm:constr type="l" for="ch" forName="text2" refType="w" fact="0.2793"/>
          <dgm:constr type="t" for="ch" forName="text2" refType="h" fact="0.2558"/>
          <dgm:constr type="w" for="ch" forName="text2" refType="w" fact="0.1623"/>
          <dgm:constr type="h" for="ch" forName="text2" refType="h" fact="0.2314"/>
          <dgm:constr type="l" for="ch" forName="image3" refType="w" fact="0.2793"/>
          <dgm:constr type="t" for="ch" forName="image3" refType="h" fact="0"/>
          <dgm:constr type="w" for="ch" forName="image3" refType="w" fact="0.1623"/>
          <dgm:constr type="h" for="ch" forName="image3" refType="h" fact="0.2314"/>
          <dgm:constr type="l" for="ch" forName="text1" refType="w" fact="0.1396"/>
          <dgm:constr type="t" for="ch" forName="text1" refType="h" fact="0.3845"/>
          <dgm:constr type="w" for="ch" forName="text1" refType="w" fact="0.1623"/>
          <dgm:constr type="h" for="ch" forName="text1" refType="h" fact="0.2314"/>
          <dgm:constr type="l" for="ch" forName="text3" refType="w" fact="0.1396"/>
          <dgm:constr type="t" for="ch" forName="text3" refType="h" fact="0.1286"/>
          <dgm:constr type="w" for="ch" forName="text3" refType="w" fact="0.1623"/>
          <dgm:constr type="h" for="ch" forName="text3" refType="h" fact="0.2314"/>
          <dgm:constr type="l" for="ch" forName="textaccent1" refType="w" fact="0.1435"/>
          <dgm:constr type="t" for="ch" forName="textaccent1" refType="h" fact="0.488"/>
          <dgm:constr type="w" for="ch" forName="textaccent1" refType="w" fact="0.0189"/>
          <dgm:constr type="h" for="ch" forName="textaccent1" refType="h" fact="0.0271"/>
          <dgm:constr type="l" for="ch" forName="image1" refType="w" fact="0"/>
          <dgm:constr type="t" for="ch" forName="image1" refType="h" fact="0.2566"/>
          <dgm:constr type="w" for="ch" forName="image1" refType="w" fact="0.1623"/>
          <dgm:constr type="h" for="ch" forName="image1" refType="h" fact="0.2314"/>
          <dgm:constr type="l" for="ch" forName="imageaccent1" refType="w" fact="0.1111"/>
          <dgm:constr type="t" for="ch" forName="imageaccent1" refType="h" fact="0.4572"/>
          <dgm:constr type="w" for="ch" forName="imageaccent1" refType="w" fact="0.0189"/>
          <dgm:constr type="h" for="ch" forName="imageaccent1" refType="h" fact="0.0271"/>
          <dgm:constr type="l" for="ch" forName="textaccent2" refType="w" fact="0.391"/>
          <dgm:constr type="t" for="ch" forName="textaccent2" refType="h" fact="0.456"/>
          <dgm:constr type="w" for="ch" forName="textaccent2" refType="w" fact="0.0189"/>
          <dgm:constr type="h" for="ch" forName="textaccent2" refType="h" fact="0.0271"/>
          <dgm:constr type="l" for="ch" forName="imageaccent2" refType="w" fact="0.4228"/>
          <dgm:constr type="t" for="ch" forName="imageaccent2" refType="h" fact="0.487"/>
          <dgm:constr type="w" for="ch" forName="imageaccent2" refType="w" fact="0.0189"/>
          <dgm:constr type="h" for="ch" forName="imageaccent2" refType="h" fact="0.0271"/>
          <dgm:constr type="l" for="ch" forName="textaccent3" refType="w" fact="0.2501"/>
          <dgm:constr type="t" for="ch" forName="textaccent3" refType="h" fact="0.1318"/>
          <dgm:constr type="w" for="ch" forName="textaccent3" refType="w" fact="0.0189"/>
          <dgm:constr type="h" for="ch" forName="textaccent3" refType="h" fact="0.0271"/>
          <dgm:constr type="l" for="ch" forName="imageaccent3" refType="w" fact="0.2839"/>
          <dgm:constr type="t" for="ch" forName="imageaccent3" refType="h" fact="0.1025"/>
          <dgm:constr type="w" for="ch" forName="imageaccent3" refType="w" fact="0.0189"/>
          <dgm:constr type="h" for="ch" forName="imageaccent3" refType="h" fact="0.0271"/>
          <dgm:constr type="l" for="ch" forName="textaccent4" refType="w" fact="0.5593"/>
          <dgm:constr type="t" for="ch" forName="textaccent4" refType="h" fact="0.2307"/>
          <dgm:constr type="w" for="ch" forName="textaccent4" refType="w" fact="0.0189"/>
          <dgm:constr type="h" for="ch" forName="textaccent4" refType="h" fact="0.0271"/>
          <dgm:constr type="l" for="ch" forName="imageaccent4" refType="w" fact="0.5901"/>
          <dgm:constr type="t" for="ch" forName="imageaccent4" refType="h" fact="0.2624"/>
          <dgm:constr type="w" for="ch" forName="imageaccent4" refType="w" fact="0.0189"/>
          <dgm:constr type="h" for="ch" forName="imageaccent4" refType="h" fact="0.0271"/>
          <dgm:constr type="l" for="ch" forName="textaccent5" refType="w" fact="0.6989"/>
          <dgm:constr type="t" for="ch" forName="textaccent5" refType="h" fact="0.1062"/>
          <dgm:constr type="w" for="ch" forName="textaccent5" refType="w" fact="0.0189"/>
          <dgm:constr type="h" for="ch" forName="textaccent5" refType="h" fact="0.0271"/>
          <dgm:constr type="l" for="ch" forName="imageaccent5" refType="w" fact="0.7305"/>
          <dgm:constr type="t" for="ch" forName="imageaccent5" refType="h" fact="0.1367"/>
          <dgm:constr type="w" for="ch" forName="imageaccent5" refType="w" fact="0.0189"/>
          <dgm:constr type="h" for="ch" forName="imageaccent5" refType="h" fact="0.0271"/>
          <dgm:constr type="l" for="ch" forName="image6" refType="w" fact="0.5585"/>
          <dgm:constr type="t" for="ch" forName="image6" refType="h" fact="0.5137"/>
          <dgm:constr type="w" for="ch" forName="image6" refType="w" fact="0.1623"/>
          <dgm:constr type="h" for="ch" forName="image6" refType="h" fact="0.2314"/>
          <dgm:constr type="l" for="ch" forName="text6" refType="w" fact="0.6982"/>
          <dgm:constr type="t" for="ch" forName="text6" refType="h" fact="0.387"/>
          <dgm:constr type="w" for="ch" forName="text6" refType="w" fact="0.1623"/>
          <dgm:constr type="h" for="ch" forName="text6" refType="h" fact="0.2314"/>
          <dgm:constr type="l" for="ch" forName="imageaccent6" refType="w" fact="0.7002"/>
          <dgm:constr type="t" for="ch" forName="imageaccent6" refType="h" fact="0.6152"/>
          <dgm:constr type="w" for="ch" forName="imageaccent6" refType="w" fact="0.0189"/>
          <dgm:constr type="h" for="ch" forName="imageaccent6" refType="h" fact="0.0271"/>
          <dgm:constr type="l" for="ch" forName="textaccent6" refType="w" fact="0.7303"/>
          <dgm:constr type="t" for="ch" forName="textaccent6" refType="h" fact="0.5897"/>
          <dgm:constr type="w" for="ch" forName="textaccent6" refType="w" fact="0.0189"/>
          <dgm:constr type="h" for="ch" forName="textaccent6" refType="h" fact="0.0271"/>
          <dgm:constr type="l" for="ch" forName="text7" refType="w" fact="0.2792"/>
          <dgm:constr type="t" for="ch" forName="text7" refType="h" fact="0.5122"/>
          <dgm:constr type="w" for="ch" forName="text7" refType="w" fact="0.1623"/>
          <dgm:constr type="h" for="ch" forName="text7" refType="h" fact="0.2314"/>
          <dgm:constr type="l" for="ch" forName="image7" refType="w" fact="0.1395"/>
          <dgm:constr type="t" for="ch" forName="image7" refType="h" fact="0.6409"/>
          <dgm:constr type="w" for="ch" forName="image7" refType="w" fact="0.1623"/>
          <dgm:constr type="h" for="ch" forName="image7" refType="h" fact="0.2314"/>
          <dgm:constr type="l" for="ch" forName="imageaccent7" refType="w" fact="0.25"/>
          <dgm:constr type="t" for="ch" forName="imageaccent7" refType="h" fact="0.6441"/>
          <dgm:constr type="w" for="ch" forName="imageaccent7" refType="w" fact="0.0189"/>
          <dgm:constr type="h" for="ch" forName="imageaccent7" refType="h" fact="0.0271"/>
          <dgm:constr type="l" for="ch" forName="textaccent7" refType="w" fact="0.2838"/>
          <dgm:constr type="t" for="ch" forName="textaccent7" refType="h" fact="0.6148"/>
          <dgm:constr type="w" for="ch" forName="textaccent7" refType="w" fact="0.0189"/>
          <dgm:constr type="h" for="ch" forName="textaccent7" refType="h" fact="0.0271"/>
          <dgm:constr type="l" for="ch" forName="image8" refType="w" fact="0.6975"/>
          <dgm:constr type="t" for="ch" forName="image8" refType="h" fact="0.6433"/>
          <dgm:constr type="w" for="ch" forName="image8" refType="w" fact="0.1623"/>
          <dgm:constr type="h" for="ch" forName="image8" refType="h" fact="0.2314"/>
          <dgm:constr type="l" for="ch" forName="text8" refType="w" fact="0.8371"/>
          <dgm:constr type="t" for="ch" forName="text8" refType="h" fact="0.5167"/>
          <dgm:constr type="w" for="ch" forName="text8" refType="w" fact="0.1623"/>
          <dgm:constr type="h" for="ch" forName="text8" refType="h" fact="0.2314"/>
          <dgm:constr type="l" for="ch" forName="imageaccent8" refType="w" fact="0.8392"/>
          <dgm:constr type="t" for="ch" forName="imageaccent8" refType="h" fact="0.7449"/>
          <dgm:constr type="w" for="ch" forName="imageaccent8" refType="w" fact="0.0189"/>
          <dgm:constr type="h" for="ch" forName="imageaccent8" refType="h" fact="0.0271"/>
          <dgm:constr type="l" for="ch" forName="textaccent8" refType="w" fact="0.8693"/>
          <dgm:constr type="t" for="ch" forName="textaccent8" refType="h" fact="0.7194"/>
          <dgm:constr type="w" for="ch" forName="textaccent8" refType="w" fact="0.0189"/>
          <dgm:constr type="h" for="ch" forName="textaccent8" refType="h" fact="0.0271"/>
          <dgm:constr type="l" for="ch" forName="text9" refType="w" fact="0.8377"/>
          <dgm:constr type="t" for="ch" forName="text9" refType="h" fact="0.005"/>
          <dgm:constr type="w" for="ch" forName="text9" refType="w" fact="0.1623"/>
          <dgm:constr type="h" for="ch" forName="text9" refType="h" fact="0.2314"/>
          <dgm:constr type="l" for="ch" forName="textaccent9" refType="w" fact="0.95"/>
          <dgm:constr type="t" for="ch" forName="textaccent9" refType="h" fact="0.2084"/>
          <dgm:constr type="w" for="ch" forName="textaccent9" refType="w" fact="0.0189"/>
          <dgm:constr type="h" for="ch" forName="textaccent9" refType="h" fact="0.0271"/>
          <dgm:constr type="l" for="ch" forName="image9" refType="w" fact="0.8377"/>
          <dgm:constr type="t" for="ch" forName="image9" refType="h" fact="0.2604"/>
          <dgm:constr type="w" for="ch" forName="image9" refType="w" fact="0.1623"/>
          <dgm:constr type="h" for="ch" forName="image9" refType="h" fact="0.2314"/>
          <dgm:constr type="l" for="ch" forName="imageaccent9" refType="w" fact="0.95"/>
          <dgm:constr type="t" for="ch" forName="imageaccent9" refType="h" fact="0.2618"/>
          <dgm:constr type="w" for="ch" forName="imageaccent9" refType="w" fact="0.0189"/>
          <dgm:constr type="h" for="ch" forName="imageaccent9" refType="h" fact="0.0271"/>
          <dgm:constr type="l" for="ch" forName="image10" refType="w" fact="0.2786"/>
          <dgm:constr type="t" for="ch" forName="image10" refType="h" fact="0.7686"/>
          <dgm:constr type="w" for="ch" forName="image10" refType="w" fact="0.1623"/>
          <dgm:constr type="h" for="ch" forName="image10" refType="h" fact="0.2314"/>
          <dgm:constr type="l" for="ch" forName="text10" refType="w" fact="0.4183"/>
          <dgm:constr type="t" for="ch" forName="text10" refType="h" fact="0.6419"/>
          <dgm:constr type="w" for="ch" forName="text10" refType="w" fact="0.1623"/>
          <dgm:constr type="h" for="ch" forName="text10" refType="h" fact="0.2314"/>
          <dgm:constr type="l" for="ch" forName="imageaccent10" refType="w" fact="0.4203"/>
          <dgm:constr type="t" for="ch" forName="imageaccent10" refType="h" fact="0.8701"/>
          <dgm:constr type="w" for="ch" forName="imageaccent10" refType="w" fact="0.0189"/>
          <dgm:constr type="h" for="ch" forName="imageaccent10" refType="h" fact="0.0271"/>
          <dgm:constr type="l" for="ch" forName="textaccent10" refType="w" fact="0.4504"/>
          <dgm:constr type="t" for="ch" forName="textaccent10" refType="h" fact="0.8446"/>
          <dgm:constr type="w" for="ch" forName="textaccent10" refType="w" fact="0.0189"/>
          <dgm:constr type="h" for="ch" forName="textaccent10" refType="h" fact="0.0271"/>
        </dgm:constrLst>
      </dgm:if>
      <dgm:if name="Name12" axis="ch" ptType="node" func="cnt" op="equ" val="11">
        <dgm:alg type="composite">
          <dgm:param type="ar" val="1.4704"/>
        </dgm:alg>
        <dgm:constrLst>
          <dgm:constr type="primFontSz" for="des" ptType="node" op="equ" val="65"/>
          <dgm:constr type="l" for="ch" forName="image4" refType="w" fact="0.5585"/>
          <dgm:constr type="t" for="ch" forName="image4" refType="h" fact="0.2287"/>
          <dgm:constr type="w" for="ch" forName="image4" refType="w" fact="0.1623"/>
          <dgm:constr type="h" for="ch" forName="image4" refType="h" fact="0.2049"/>
          <dgm:constr type="l" for="ch" forName="text5" refType="w" fact="0.5585"/>
          <dgm:constr type="t" for="ch" forName="text5" refType="h" fact="0.0022"/>
          <dgm:constr type="w" for="ch" forName="text5" refType="w" fact="0.1623"/>
          <dgm:constr type="h" for="ch" forName="text5" refType="h" fact="0.2049"/>
          <dgm:constr type="l" for="ch" forName="image5" refType="w" fact="0.6982"/>
          <dgm:constr type="t" for="ch" forName="image5" refType="h" fact="0.1165"/>
          <dgm:constr type="w" for="ch" forName="image5" refType="w" fact="0.1623"/>
          <dgm:constr type="h" for="ch" forName="image5" refType="h" fact="0.2049"/>
          <dgm:constr type="l" for="ch" forName="image2" refType="w" fact="0.4189"/>
          <dgm:constr type="t" for="ch" forName="image2" refType="h" fact="0.34"/>
          <dgm:constr type="w" for="ch" forName="image2" refType="w" fact="0.1623"/>
          <dgm:constr type="h" for="ch" forName="image2" refType="h" fact="0.2049"/>
          <dgm:constr type="l" for="ch" forName="text4" refType="w" fact="0.4189"/>
          <dgm:constr type="t" for="ch" forName="text4" refType="h" fact="0.1135"/>
          <dgm:constr type="w" for="ch" forName="text4" refType="w" fact="0.1623"/>
          <dgm:constr type="h" for="ch" forName="text4" refType="h" fact="0.2049"/>
          <dgm:constr type="l" for="ch" forName="text2" refType="w" fact="0.2793"/>
          <dgm:constr type="t" for="ch" forName="text2" refType="h" fact="0.2265"/>
          <dgm:constr type="w" for="ch" forName="text2" refType="w" fact="0.1623"/>
          <dgm:constr type="h" for="ch" forName="text2" refType="h" fact="0.2049"/>
          <dgm:constr type="l" for="ch" forName="image3" refType="w" fact="0.2793"/>
          <dgm:constr type="t" for="ch" forName="image3" refType="h" fact="0"/>
          <dgm:constr type="w" for="ch" forName="image3" refType="w" fact="0.1623"/>
          <dgm:constr type="h" for="ch" forName="image3" refType="h" fact="0.2049"/>
          <dgm:constr type="l" for="ch" forName="text1" refType="w" fact="0.1396"/>
          <dgm:constr type="t" for="ch" forName="text1" refType="h" fact="0.3404"/>
          <dgm:constr type="w" for="ch" forName="text1" refType="w" fact="0.1623"/>
          <dgm:constr type="h" for="ch" forName="text1" refType="h" fact="0.2049"/>
          <dgm:constr type="l" for="ch" forName="text3" refType="w" fact="0.1396"/>
          <dgm:constr type="t" for="ch" forName="text3" refType="h" fact="0.1139"/>
          <dgm:constr type="w" for="ch" forName="text3" refType="w" fact="0.1623"/>
          <dgm:constr type="h" for="ch" forName="text3" refType="h" fact="0.2049"/>
          <dgm:constr type="l" for="ch" forName="textaccent1" refType="w" fact="0.1435"/>
          <dgm:constr type="t" for="ch" forName="textaccent1" refType="h" fact="0.432"/>
          <dgm:constr type="w" for="ch" forName="textaccent1" refType="w" fact="0.0189"/>
          <dgm:constr type="h" for="ch" forName="textaccent1" refType="h" fact="0.024"/>
          <dgm:constr type="l" for="ch" forName="image1" refType="w" fact="0"/>
          <dgm:constr type="t" for="ch" forName="image1" refType="h" fact="0.2272"/>
          <dgm:constr type="w" for="ch" forName="image1" refType="w" fact="0.1623"/>
          <dgm:constr type="h" for="ch" forName="image1" refType="h" fact="0.2049"/>
          <dgm:constr type="l" for="ch" forName="imageaccent1" refType="w" fact="0.1111"/>
          <dgm:constr type="t" for="ch" forName="imageaccent1" refType="h" fact="0.4048"/>
          <dgm:constr type="w" for="ch" forName="imageaccent1" refType="w" fact="0.0189"/>
          <dgm:constr type="h" for="ch" forName="imageaccent1" refType="h" fact="0.024"/>
          <dgm:constr type="l" for="ch" forName="textaccent2" refType="w" fact="0.391"/>
          <dgm:constr type="t" for="ch" forName="textaccent2" refType="h" fact="0.4038"/>
          <dgm:constr type="w" for="ch" forName="textaccent2" refType="w" fact="0.0189"/>
          <dgm:constr type="h" for="ch" forName="textaccent2" refType="h" fact="0.024"/>
          <dgm:constr type="l" for="ch" forName="imageaccent2" refType="w" fact="0.4228"/>
          <dgm:constr type="t" for="ch" forName="imageaccent2" refType="h" fact="0.4312"/>
          <dgm:constr type="w" for="ch" forName="imageaccent2" refType="w" fact="0.0189"/>
          <dgm:constr type="h" for="ch" forName="imageaccent2" refType="h" fact="0.024"/>
          <dgm:constr type="l" for="ch" forName="textaccent3" refType="w" fact="0.2501"/>
          <dgm:constr type="t" for="ch" forName="textaccent3" refType="h" fact="0.1167"/>
          <dgm:constr type="w" for="ch" forName="textaccent3" refType="w" fact="0.0189"/>
          <dgm:constr type="h" for="ch" forName="textaccent3" refType="h" fact="0.024"/>
          <dgm:constr type="l" for="ch" forName="imageaccent3" refType="w" fact="0.2839"/>
          <dgm:constr type="t" for="ch" forName="imageaccent3" refType="h" fact="0.0908"/>
          <dgm:constr type="w" for="ch" forName="imageaccent3" refType="w" fact="0.0189"/>
          <dgm:constr type="h" for="ch" forName="imageaccent3" refType="h" fact="0.024"/>
          <dgm:constr type="l" for="ch" forName="textaccent4" refType="w" fact="0.5593"/>
          <dgm:constr type="t" for="ch" forName="textaccent4" refType="h" fact="0.2042"/>
          <dgm:constr type="w" for="ch" forName="textaccent4" refType="w" fact="0.0189"/>
          <dgm:constr type="h" for="ch" forName="textaccent4" refType="h" fact="0.024"/>
          <dgm:constr type="l" for="ch" forName="imageaccent4" refType="w" fact="0.5901"/>
          <dgm:constr type="t" for="ch" forName="imageaccent4" refType="h" fact="0.2323"/>
          <dgm:constr type="w" for="ch" forName="imageaccent4" refType="w" fact="0.0189"/>
          <dgm:constr type="h" for="ch" forName="imageaccent4" refType="h" fact="0.024"/>
          <dgm:constr type="l" for="ch" forName="textaccent5" refType="w" fact="0.6989"/>
          <dgm:constr type="t" for="ch" forName="textaccent5" refType="h" fact="0.094"/>
          <dgm:constr type="w" for="ch" forName="textaccent5" refType="w" fact="0.0189"/>
          <dgm:constr type="h" for="ch" forName="textaccent5" refType="h" fact="0.024"/>
          <dgm:constr type="l" for="ch" forName="imageaccent5" refType="w" fact="0.7305"/>
          <dgm:constr type="t" for="ch" forName="imageaccent5" refType="h" fact="0.121"/>
          <dgm:constr type="w" for="ch" forName="imageaccent5" refType="w" fact="0.0189"/>
          <dgm:constr type="h" for="ch" forName="imageaccent5" refType="h" fact="0.024"/>
          <dgm:constr type="l" for="ch" forName="image6" refType="w" fact="0.5585"/>
          <dgm:constr type="t" for="ch" forName="image6" refType="h" fact="0.4548"/>
          <dgm:constr type="w" for="ch" forName="image6" refType="w" fact="0.1623"/>
          <dgm:constr type="h" for="ch" forName="image6" refType="h" fact="0.2049"/>
          <dgm:constr type="l" for="ch" forName="text6" refType="w" fact="0.6982"/>
          <dgm:constr type="t" for="ch" forName="text6" refType="h" fact="0.3426"/>
          <dgm:constr type="w" for="ch" forName="text6" refType="w" fact="0.1623"/>
          <dgm:constr type="h" for="ch" forName="text6" refType="h" fact="0.2049"/>
          <dgm:constr type="l" for="ch" forName="imageaccent6" refType="w" fact="0.7002"/>
          <dgm:constr type="t" for="ch" forName="imageaccent6" refType="h" fact="0.5447"/>
          <dgm:constr type="w" for="ch" forName="imageaccent6" refType="w" fact="0.0189"/>
          <dgm:constr type="h" for="ch" forName="imageaccent6" refType="h" fact="0.024"/>
          <dgm:constr type="l" for="ch" forName="textaccent6" refType="w" fact="0.7303"/>
          <dgm:constr type="t" for="ch" forName="textaccent6" refType="h" fact="0.5221"/>
          <dgm:constr type="w" for="ch" forName="textaccent6" refType="w" fact="0.0189"/>
          <dgm:constr type="h" for="ch" forName="textaccent6" refType="h" fact="0.024"/>
          <dgm:constr type="l" for="ch" forName="text7" refType="w" fact="0.2792"/>
          <dgm:constr type="t" for="ch" forName="text7" refType="h" fact="0.4535"/>
          <dgm:constr type="w" for="ch" forName="text7" refType="w" fact="0.1623"/>
          <dgm:constr type="h" for="ch" forName="text7" refType="h" fact="0.2049"/>
          <dgm:constr type="l" for="ch" forName="image7" refType="w" fact="0.1395"/>
          <dgm:constr type="t" for="ch" forName="image7" refType="h" fact="0.5674"/>
          <dgm:constr type="w" for="ch" forName="image7" refType="w" fact="0.1623"/>
          <dgm:constr type="h" for="ch" forName="image7" refType="h" fact="0.2049"/>
          <dgm:constr type="l" for="ch" forName="imageaccent7" refType="w" fact="0.25"/>
          <dgm:constr type="t" for="ch" forName="imageaccent7" refType="h" fact="0.5703"/>
          <dgm:constr type="w" for="ch" forName="imageaccent7" refType="w" fact="0.0189"/>
          <dgm:constr type="h" for="ch" forName="imageaccent7" refType="h" fact="0.024"/>
          <dgm:constr type="l" for="ch" forName="textaccent7" refType="w" fact="0.2838"/>
          <dgm:constr type="t" for="ch" forName="textaccent7" refType="h" fact="0.5443"/>
          <dgm:constr type="w" for="ch" forName="textaccent7" refType="w" fact="0.0189"/>
          <dgm:constr type="h" for="ch" forName="textaccent7" refType="h" fact="0.024"/>
          <dgm:constr type="l" for="ch" forName="image8" refType="w" fact="0.6975"/>
          <dgm:constr type="t" for="ch" forName="image8" refType="h" fact="0.5696"/>
          <dgm:constr type="w" for="ch" forName="image8" refType="w" fact="0.1623"/>
          <dgm:constr type="h" for="ch" forName="image8" refType="h" fact="0.2049"/>
          <dgm:constr type="l" for="ch" forName="text8" refType="w" fact="0.8371"/>
          <dgm:constr type="t" for="ch" forName="text8" refType="h" fact="0.4574"/>
          <dgm:constr type="w" for="ch" forName="text8" refType="w" fact="0.1623"/>
          <dgm:constr type="h" for="ch" forName="text8" refType="h" fact="0.2049"/>
          <dgm:constr type="l" for="ch" forName="imageaccent8" refType="w" fact="0.8392"/>
          <dgm:constr type="t" for="ch" forName="imageaccent8" refType="h" fact="0.6595"/>
          <dgm:constr type="w" for="ch" forName="imageaccent8" refType="w" fact="0.0189"/>
          <dgm:constr type="h" for="ch" forName="imageaccent8" refType="h" fact="0.024"/>
          <dgm:constr type="l" for="ch" forName="textaccent8" refType="w" fact="0.8693"/>
          <dgm:constr type="t" for="ch" forName="textaccent8" refType="h" fact="0.6369"/>
          <dgm:constr type="w" for="ch" forName="textaccent8" refType="w" fact="0.0189"/>
          <dgm:constr type="h" for="ch" forName="textaccent8" refType="h" fact="0.024"/>
          <dgm:constr type="l" for="ch" forName="text9" refType="w" fact="0.8377"/>
          <dgm:constr type="t" for="ch" forName="text9" refType="h" fact="0.0044"/>
          <dgm:constr type="w" for="ch" forName="text9" refType="w" fact="0.1623"/>
          <dgm:constr type="h" for="ch" forName="text9" refType="h" fact="0.2049"/>
          <dgm:constr type="l" for="ch" forName="textaccent9" refType="w" fact="0.95"/>
          <dgm:constr type="t" for="ch" forName="textaccent9" refType="h" fact="0.1846"/>
          <dgm:constr type="w" for="ch" forName="textaccent9" refType="w" fact="0.0189"/>
          <dgm:constr type="h" for="ch" forName="textaccent9" refType="h" fact="0.024"/>
          <dgm:constr type="l" for="ch" forName="image9" refType="w" fact="0.8377"/>
          <dgm:constr type="t" for="ch" forName="image9" refType="h" fact="0.2306"/>
          <dgm:constr type="w" for="ch" forName="image9" refType="w" fact="0.1623"/>
          <dgm:constr type="h" for="ch" forName="image9" refType="h" fact="0.2049"/>
          <dgm:constr type="l" for="ch" forName="imageaccent9" refType="w" fact="0.95"/>
          <dgm:constr type="t" for="ch" forName="imageaccent9" refType="h" fact="0.2318"/>
          <dgm:constr type="w" for="ch" forName="imageaccent9" refType="w" fact="0.0189"/>
          <dgm:constr type="h" for="ch" forName="imageaccent9" refType="h" fact="0.024"/>
          <dgm:constr type="l" for="ch" forName="image10" refType="w" fact="0.2786"/>
          <dgm:constr type="t" for="ch" forName="image10" refType="h" fact="0.6805"/>
          <dgm:constr type="w" for="ch" forName="image10" refType="w" fact="0.1623"/>
          <dgm:constr type="h" for="ch" forName="image10" refType="h" fact="0.2049"/>
          <dgm:constr type="l" for="ch" forName="text10" refType="w" fact="0.4183"/>
          <dgm:constr type="t" for="ch" forName="text10" refType="h" fact="0.5683"/>
          <dgm:constr type="w" for="ch" forName="text10" refType="w" fact="0.1623"/>
          <dgm:constr type="h" for="ch" forName="text10" refType="h" fact="0.2049"/>
          <dgm:constr type="l" for="ch" forName="imageaccent10" refType="w" fact="0.4203"/>
          <dgm:constr type="t" for="ch" forName="imageaccent10" refType="h" fact="0.7704"/>
          <dgm:constr type="w" for="ch" forName="imageaccent10" refType="w" fact="0.0189"/>
          <dgm:constr type="h" for="ch" forName="imageaccent10" refType="h" fact="0.024"/>
          <dgm:constr type="l" for="ch" forName="textaccent10" refType="w" fact="0.4504"/>
          <dgm:constr type="t" for="ch" forName="textaccent10" refType="h" fact="0.7478"/>
          <dgm:constr type="w" for="ch" forName="textaccent10" refType="w" fact="0.0189"/>
          <dgm:constr type="h" for="ch" forName="textaccent10" refType="h" fact="0.024"/>
          <dgm:constr type="l" for="ch" forName="text11" refType="w" fact="0.6971"/>
          <dgm:constr type="t" for="ch" forName="text11" refType="h" fact="0.7951"/>
          <dgm:constr type="w" for="ch" forName="text11" refType="w" fact="0.1623"/>
          <dgm:constr type="h" for="ch" forName="text11" refType="h" fact="0.2049"/>
          <dgm:constr type="l" for="ch" forName="image11" refType="w" fact="0.5575"/>
          <dgm:constr type="t" for="ch" forName="image11" refType="h" fact="0.6816"/>
          <dgm:constr type="w" for="ch" forName="image11" refType="w" fact="0.1623"/>
          <dgm:constr type="h" for="ch" forName="image11" refType="h" fact="0.2049"/>
          <dgm:constr type="l" for="ch" forName="imageaccent11" refType="w" fact="0.6692"/>
          <dgm:constr type="t" for="ch" forName="imageaccent11" refType="h" fact="0.8589"/>
          <dgm:constr type="w" for="ch" forName="imageaccent11" refType="w" fact="0.0189"/>
          <dgm:constr type="h" for="ch" forName="imageaccent11" refType="h" fact="0.024"/>
          <dgm:constr type="l" for="ch" forName="textaccent11" refType="w" fact="0.701"/>
          <dgm:constr type="t" for="ch" forName="textaccent11" refType="h" fact="0.8863"/>
          <dgm:constr type="w" for="ch" forName="textaccent11" refType="w" fact="0.0189"/>
          <dgm:constr type="h" for="ch" forName="textaccent11" refType="h" fact="0.024"/>
        </dgm:constrLst>
      </dgm:if>
      <dgm:else name="Name13">
        <dgm:alg type="composite">
          <dgm:param type="ar" val="1.675"/>
        </dgm:alg>
        <dgm:constrLst>
          <dgm:constr type="primFontSz" for="des" ptType="node" op="equ" val="65"/>
          <dgm:constr type="l" for="ch" forName="image4" refType="w" fact="0.4903"/>
          <dgm:constr type="t" for="ch" forName="image4" refType="h" fact="0.2287"/>
          <dgm:constr type="w" for="ch" forName="image4" refType="w" fact="0.1425"/>
          <dgm:constr type="h" for="ch" forName="image4" refType="h" fact="0.2049"/>
          <dgm:constr type="l" for="ch" forName="text5" refType="w" fact="0.4903"/>
          <dgm:constr type="t" for="ch" forName="text5" refType="h" fact="0.0022"/>
          <dgm:constr type="w" for="ch" forName="text5" refType="w" fact="0.1425"/>
          <dgm:constr type="h" for="ch" forName="text5" refType="h" fact="0.2049"/>
          <dgm:constr type="l" for="ch" forName="image5" refType="w" fact="0.6129"/>
          <dgm:constr type="t" for="ch" forName="image5" refType="h" fact="0.1165"/>
          <dgm:constr type="w" for="ch" forName="image5" refType="w" fact="0.1425"/>
          <dgm:constr type="h" for="ch" forName="image5" refType="h" fact="0.2049"/>
          <dgm:constr type="l" for="ch" forName="image2" refType="w" fact="0.3677"/>
          <dgm:constr type="t" for="ch" forName="image2" refType="h" fact="0.34"/>
          <dgm:constr type="w" for="ch" forName="image2" refType="w" fact="0.1425"/>
          <dgm:constr type="h" for="ch" forName="image2" refType="h" fact="0.2049"/>
          <dgm:constr type="l" for="ch" forName="text4" refType="w" fact="0.3677"/>
          <dgm:constr type="t" for="ch" forName="text4" refType="h" fact="0.1135"/>
          <dgm:constr type="w" for="ch" forName="text4" refType="w" fact="0.1425"/>
          <dgm:constr type="h" for="ch" forName="text4" refType="h" fact="0.2049"/>
          <dgm:constr type="l" for="ch" forName="text2" refType="w" fact="0.2452"/>
          <dgm:constr type="t" for="ch" forName="text2" refType="h" fact="0.2265"/>
          <dgm:constr type="w" for="ch" forName="text2" refType="w" fact="0.1425"/>
          <dgm:constr type="h" for="ch" forName="text2" refType="h" fact="0.2049"/>
          <dgm:constr type="l" for="ch" forName="image3" refType="w" fact="0.2452"/>
          <dgm:constr type="t" for="ch" forName="image3" refType="h" fact="0"/>
          <dgm:constr type="w" for="ch" forName="image3" refType="w" fact="0.1425"/>
          <dgm:constr type="h" for="ch" forName="image3" refType="h" fact="0.2049"/>
          <dgm:constr type="l" for="ch" forName="text1" refType="w" fact="0.1226"/>
          <dgm:constr type="t" for="ch" forName="text1" refType="h" fact="0.3404"/>
          <dgm:constr type="w" for="ch" forName="text1" refType="w" fact="0.1425"/>
          <dgm:constr type="h" for="ch" forName="text1" refType="h" fact="0.2049"/>
          <dgm:constr type="l" for="ch" forName="text3" refType="w" fact="0.1226"/>
          <dgm:constr type="t" for="ch" forName="text3" refType="h" fact="0.1139"/>
          <dgm:constr type="w" for="ch" forName="text3" refType="w" fact="0.1425"/>
          <dgm:constr type="h" for="ch" forName="text3" refType="h" fact="0.2049"/>
          <dgm:constr type="l" for="ch" forName="textaccent1" refType="w" fact="0.126"/>
          <dgm:constr type="t" for="ch" forName="textaccent1" refType="h" fact="0.432"/>
          <dgm:constr type="w" for="ch" forName="textaccent1" refType="w" fact="0.0166"/>
          <dgm:constr type="h" for="ch" forName="textaccent1" refType="h" fact="0.024"/>
          <dgm:constr type="l" for="ch" forName="image1" refType="w" fact="0"/>
          <dgm:constr type="t" for="ch" forName="image1" refType="h" fact="0.2272"/>
          <dgm:constr type="w" for="ch" forName="image1" refType="w" fact="0.1425"/>
          <dgm:constr type="h" for="ch" forName="image1" refType="h" fact="0.2049"/>
          <dgm:constr type="l" for="ch" forName="imageaccent1" refType="w" fact="0.0976"/>
          <dgm:constr type="t" for="ch" forName="imageaccent1" refType="h" fact="0.4048"/>
          <dgm:constr type="w" for="ch" forName="imageaccent1" refType="w" fact="0.0166"/>
          <dgm:constr type="h" for="ch" forName="imageaccent1" refType="h" fact="0.024"/>
          <dgm:constr type="l" for="ch" forName="textaccent2" refType="w" fact="0.3432"/>
          <dgm:constr type="t" for="ch" forName="textaccent2" refType="h" fact="0.4038"/>
          <dgm:constr type="w" for="ch" forName="textaccent2" refType="w" fact="0.0166"/>
          <dgm:constr type="h" for="ch" forName="textaccent2" refType="h" fact="0.024"/>
          <dgm:constr type="l" for="ch" forName="imageaccent2" refType="w" fact="0.3712"/>
          <dgm:constr type="t" for="ch" forName="imageaccent2" refType="h" fact="0.4312"/>
          <dgm:constr type="w" for="ch" forName="imageaccent2" refType="w" fact="0.0166"/>
          <dgm:constr type="h" for="ch" forName="imageaccent2" refType="h" fact="0.024"/>
          <dgm:constr type="l" for="ch" forName="textaccent3" refType="w" fact="0.2196"/>
          <dgm:constr type="t" for="ch" forName="textaccent3" refType="h" fact="0.1167"/>
          <dgm:constr type="w" for="ch" forName="textaccent3" refType="w" fact="0.0166"/>
          <dgm:constr type="h" for="ch" forName="textaccent3" refType="h" fact="0.024"/>
          <dgm:constr type="l" for="ch" forName="imageaccent3" refType="w" fact="0.2492"/>
          <dgm:constr type="t" for="ch" forName="imageaccent3" refType="h" fact="0.0908"/>
          <dgm:constr type="w" for="ch" forName="imageaccent3" refType="w" fact="0.0166"/>
          <dgm:constr type="h" for="ch" forName="imageaccent3" refType="h" fact="0.024"/>
          <dgm:constr type="l" for="ch" forName="textaccent4" refType="w" fact="0.491"/>
          <dgm:constr type="t" for="ch" forName="textaccent4" refType="h" fact="0.2042"/>
          <dgm:constr type="w" for="ch" forName="textaccent4" refType="w" fact="0.0166"/>
          <dgm:constr type="h" for="ch" forName="textaccent4" refType="h" fact="0.024"/>
          <dgm:constr type="l" for="ch" forName="imageaccent4" refType="w" fact="0.5181"/>
          <dgm:constr type="t" for="ch" forName="imageaccent4" refType="h" fact="0.2323"/>
          <dgm:constr type="w" for="ch" forName="imageaccent4" refType="w" fact="0.0166"/>
          <dgm:constr type="h" for="ch" forName="imageaccent4" refType="h" fact="0.024"/>
          <dgm:constr type="l" for="ch" forName="textaccent5" refType="w" fact="0.6136"/>
          <dgm:constr type="t" for="ch" forName="textaccent5" refType="h" fact="0.094"/>
          <dgm:constr type="w" for="ch" forName="textaccent5" refType="w" fact="0.0166"/>
          <dgm:constr type="h" for="ch" forName="textaccent5" refType="h" fact="0.024"/>
          <dgm:constr type="l" for="ch" forName="imageaccent5" refType="w" fact="0.6413"/>
          <dgm:constr type="t" for="ch" forName="imageaccent5" refType="h" fact="0.121"/>
          <dgm:constr type="w" for="ch" forName="imageaccent5" refType="w" fact="0.0166"/>
          <dgm:constr type="h" for="ch" forName="imageaccent5" refType="h" fact="0.024"/>
          <dgm:constr type="l" for="ch" forName="image6" refType="w" fact="0.4903"/>
          <dgm:constr type="t" for="ch" forName="image6" refType="h" fact="0.4548"/>
          <dgm:constr type="w" for="ch" forName="image6" refType="w" fact="0.1425"/>
          <dgm:constr type="h" for="ch" forName="image6" refType="h" fact="0.2049"/>
          <dgm:constr type="l" for="ch" forName="text6" refType="w" fact="0.6129"/>
          <dgm:constr type="t" for="ch" forName="text6" refType="h" fact="0.3426"/>
          <dgm:constr type="w" for="ch" forName="text6" refType="w" fact="0.1425"/>
          <dgm:constr type="h" for="ch" forName="text6" refType="h" fact="0.2049"/>
          <dgm:constr type="l" for="ch" forName="imageaccent6" refType="w" fact="0.6147"/>
          <dgm:constr type="t" for="ch" forName="imageaccent6" refType="h" fact="0.5447"/>
          <dgm:constr type="w" for="ch" forName="imageaccent6" refType="w" fact="0.0166"/>
          <dgm:constr type="h" for="ch" forName="imageaccent6" refType="h" fact="0.024"/>
          <dgm:constr type="l" for="ch" forName="textaccent6" refType="w" fact="0.6411"/>
          <dgm:constr type="t" for="ch" forName="textaccent6" refType="h" fact="0.5221"/>
          <dgm:constr type="w" for="ch" forName="textaccent6" refType="w" fact="0.0166"/>
          <dgm:constr type="h" for="ch" forName="textaccent6" refType="h" fact="0.024"/>
          <dgm:constr type="l" for="ch" forName="text7" refType="w" fact="0.2451"/>
          <dgm:constr type="t" for="ch" forName="text7" refType="h" fact="0.4535"/>
          <dgm:constr type="w" for="ch" forName="text7" refType="w" fact="0.1425"/>
          <dgm:constr type="h" for="ch" forName="text7" refType="h" fact="0.2049"/>
          <dgm:constr type="l" for="ch" forName="image7" refType="w" fact="0.1225"/>
          <dgm:constr type="t" for="ch" forName="image7" refType="h" fact="0.5674"/>
          <dgm:constr type="w" for="ch" forName="image7" refType="w" fact="0.1425"/>
          <dgm:constr type="h" for="ch" forName="image7" refType="h" fact="0.2049"/>
          <dgm:constr type="l" for="ch" forName="imageaccent7" refType="w" fact="0.2195"/>
          <dgm:constr type="t" for="ch" forName="imageaccent7" refType="h" fact="0.5703"/>
          <dgm:constr type="w" for="ch" forName="imageaccent7" refType="w" fact="0.0166"/>
          <dgm:constr type="h" for="ch" forName="imageaccent7" refType="h" fact="0.024"/>
          <dgm:constr type="l" for="ch" forName="textaccent7" refType="w" fact="0.2491"/>
          <dgm:constr type="t" for="ch" forName="textaccent7" refType="h" fact="0.5443"/>
          <dgm:constr type="w" for="ch" forName="textaccent7" refType="w" fact="0.0166"/>
          <dgm:constr type="h" for="ch" forName="textaccent7" refType="h" fact="0.024"/>
          <dgm:constr type="l" for="ch" forName="image8" refType="w" fact="0.6123"/>
          <dgm:constr type="t" for="ch" forName="image8" refType="h" fact="0.5696"/>
          <dgm:constr type="w" for="ch" forName="image8" refType="w" fact="0.1425"/>
          <dgm:constr type="h" for="ch" forName="image8" refType="h" fact="0.2049"/>
          <dgm:constr type="l" for="ch" forName="text8" refType="w" fact="0.7349"/>
          <dgm:constr type="t" for="ch" forName="text8" refType="h" fact="0.4574"/>
          <dgm:constr type="w" for="ch" forName="text8" refType="w" fact="0.1425"/>
          <dgm:constr type="h" for="ch" forName="text8" refType="h" fact="0.2049"/>
          <dgm:constr type="l" for="ch" forName="imageaccent8" refType="w" fact="0.7367"/>
          <dgm:constr type="t" for="ch" forName="imageaccent8" refType="h" fact="0.6595"/>
          <dgm:constr type="w" for="ch" forName="imageaccent8" refType="w" fact="0.0166"/>
          <dgm:constr type="h" for="ch" forName="imageaccent8" refType="h" fact="0.024"/>
          <dgm:constr type="l" for="ch" forName="textaccent8" refType="w" fact="0.7631"/>
          <dgm:constr type="t" for="ch" forName="textaccent8" refType="h" fact="0.6369"/>
          <dgm:constr type="w" for="ch" forName="textaccent8" refType="w" fact="0.0166"/>
          <dgm:constr type="h" for="ch" forName="textaccent8" refType="h" fact="0.024"/>
          <dgm:constr type="l" for="ch" forName="text9" refType="w" fact="0.7354"/>
          <dgm:constr type="t" for="ch" forName="text9" refType="h" fact="0.0044"/>
          <dgm:constr type="w" for="ch" forName="text9" refType="w" fact="0.1425"/>
          <dgm:constr type="h" for="ch" forName="text9" refType="h" fact="0.2049"/>
          <dgm:constr type="l" for="ch" forName="textaccent9" refType="w" fact="0.8339"/>
          <dgm:constr type="t" for="ch" forName="textaccent9" refType="h" fact="0.1846"/>
          <dgm:constr type="w" for="ch" forName="textaccent9" refType="w" fact="0.0166"/>
          <dgm:constr type="h" for="ch" forName="textaccent9" refType="h" fact="0.024"/>
          <dgm:constr type="l" for="ch" forName="image9" refType="w" fact="0.7354"/>
          <dgm:constr type="t" for="ch" forName="image9" refType="h" fact="0.2306"/>
          <dgm:constr type="w" for="ch" forName="image9" refType="w" fact="0.1425"/>
          <dgm:constr type="h" for="ch" forName="image9" refType="h" fact="0.2049"/>
          <dgm:constr type="l" for="ch" forName="imageaccent9" refType="w" fact="0.8339"/>
          <dgm:constr type="t" for="ch" forName="imageaccent9" refType="h" fact="0.2318"/>
          <dgm:constr type="w" for="ch" forName="imageaccent9" refType="w" fact="0.0166"/>
          <dgm:constr type="h" for="ch" forName="imageaccent9" refType="h" fact="0.024"/>
          <dgm:constr type="l" for="ch" forName="image10" refType="w" fact="0.2446"/>
          <dgm:constr type="t" for="ch" forName="image10" refType="h" fact="0.6805"/>
          <dgm:constr type="w" for="ch" forName="image10" refType="w" fact="0.1425"/>
          <dgm:constr type="h" for="ch" forName="image10" refType="h" fact="0.2049"/>
          <dgm:constr type="l" for="ch" forName="text10" refType="w" fact="0.3672"/>
          <dgm:constr type="t" for="ch" forName="text10" refType="h" fact="0.5683"/>
          <dgm:constr type="w" for="ch" forName="text10" refType="w" fact="0.1425"/>
          <dgm:constr type="h" for="ch" forName="text10" refType="h" fact="0.2049"/>
          <dgm:constr type="l" for="ch" forName="imageaccent10" refType="w" fact="0.369"/>
          <dgm:constr type="t" for="ch" forName="imageaccent10" refType="h" fact="0.7704"/>
          <dgm:constr type="w" for="ch" forName="imageaccent10" refType="w" fact="0.0166"/>
          <dgm:constr type="h" for="ch" forName="imageaccent10" refType="h" fact="0.024"/>
          <dgm:constr type="l" for="ch" forName="textaccent10" refType="w" fact="0.3954"/>
          <dgm:constr type="t" for="ch" forName="textaccent10" refType="h" fact="0.7478"/>
          <dgm:constr type="w" for="ch" forName="textaccent10" refType="w" fact="0.0166"/>
          <dgm:constr type="h" for="ch" forName="textaccent10" refType="h" fact="0.024"/>
          <dgm:constr type="l" for="ch" forName="text11" refType="w" fact="0.612"/>
          <dgm:constr type="t" for="ch" forName="text11" refType="h" fact="0.7951"/>
          <dgm:constr type="w" for="ch" forName="text11" refType="w" fact="0.1425"/>
          <dgm:constr type="h" for="ch" forName="text11" refType="h" fact="0.2049"/>
          <dgm:constr type="l" for="ch" forName="image11" refType="w" fact="0.4894"/>
          <dgm:constr type="t" for="ch" forName="image11" refType="h" fact="0.6816"/>
          <dgm:constr type="w" for="ch" forName="image11" refType="w" fact="0.1425"/>
          <dgm:constr type="h" for="ch" forName="image11" refType="h" fact="0.2049"/>
          <dgm:constr type="l" for="ch" forName="imageaccent11" refType="w" fact="0.5874"/>
          <dgm:constr type="t" for="ch" forName="imageaccent11" refType="h" fact="0.8589"/>
          <dgm:constr type="w" for="ch" forName="imageaccent11" refType="w" fact="0.0166"/>
          <dgm:constr type="h" for="ch" forName="imageaccent11" refType="h" fact="0.024"/>
          <dgm:constr type="l" for="ch" forName="textaccent11" refType="w" fact="0.6154"/>
          <dgm:constr type="t" for="ch" forName="textaccent11" refType="h" fact="0.8863"/>
          <dgm:constr type="w" for="ch" forName="textaccent11" refType="w" fact="0.0166"/>
          <dgm:constr type="h" for="ch" forName="textaccent11" refType="h" fact="0.024"/>
          <dgm:constr type="l" for="ch" forName="text12" refType="w" fact="0.735"/>
          <dgm:constr type="t" for="ch" forName="text12" refType="h" fact="0.684"/>
          <dgm:constr type="w" for="ch" forName="text12" refType="w" fact="0.1425"/>
          <dgm:constr type="h" for="ch" forName="text12" refType="h" fact="0.2049"/>
          <dgm:constr type="l" for="ch" forName="image12" refType="w" fact="0.8575"/>
          <dgm:constr type="t" for="ch" forName="image12" refType="h" fact="0.5718"/>
          <dgm:constr type="w" for="ch" forName="image12" refType="w" fact="0.1425"/>
          <dgm:constr type="h" for="ch" forName="image12" refType="h" fact="0.2049"/>
          <dgm:constr type="l" for="ch" forName="textaccent12" refType="w" fact="0.8594"/>
          <dgm:constr type="t" for="ch" forName="textaccent12" refType="h" fact="0.7739"/>
          <dgm:constr type="w" for="ch" forName="textaccent12" refType="w" fact="0.0166"/>
          <dgm:constr type="h" for="ch" forName="textaccent12" refType="h" fact="0.024"/>
          <dgm:constr type="l" for="ch" forName="imageaccent12" refType="w" fact="0.8858"/>
          <dgm:constr type="t" for="ch" forName="imageaccent12" refType="h" fact="0.7513"/>
          <dgm:constr type="w" for="ch" forName="imageaccent12" refType="w" fact="0.0166"/>
          <dgm:constr type="h" for="ch" forName="imageaccent12" refType="h" fact="0.024"/>
        </dgm:constrLst>
      </dgm:else>
    </dgm:choose>
    <dgm:forEach name="wrapper" axis="self" ptType="parTrans">
      <dgm:forEach name="wrapper2" axis="self" ptType="sibTrans" st="2">
        <dgm:forEach name="textRepeat" axis="self">
          <dgm:layoutNode name="textRepeatNode" styleLbl="alignNode1">
            <dgm:varLst>
              <dgm:chMax val="0"/>
              <dgm:chPref val="0"/>
              <dgm:bulletEnabled val="1"/>
            </dgm:varLst>
            <dgm:alg type="tx"/>
            <dgm:shape xmlns:r="http://schemas.openxmlformats.org/officeDocument/2006/relationships" type="hexagon" r:blip="">
              <dgm:adjLst>
                <dgm:adj idx="1" val="0.25"/>
                <dgm:adj idx="2" val="1.1547"/>
              </dgm:adjLst>
            </dgm:shape>
            <dgm:presOf axis="desOrSelf" ptType="node"/>
            <dgm:constrLst>
              <dgm:constr type="lMarg" refType="primFontSz" fact="0"/>
              <dgm:constr type="rMarg" refType="primFontSz" fact="0"/>
              <dgm:constr type="tMarg" refType="primFontSz" fact="0.1"/>
              <dgm:constr type="bMarg" refType="primFontSz" fact="0.1"/>
            </dgm:constrLst>
            <dgm:ruleLst>
              <dgm:rule type="primFontSz" val="5" fact="NaN" max="NaN"/>
            </dgm:ruleLst>
          </dgm:layoutNode>
        </dgm:forEach>
        <dgm:forEach name="accentRepeat" axis="self">
          <dgm:layoutNode name="accentRepeatNode" styleLbl="solidAlignAcc1">
            <dgm:alg type="sp"/>
            <dgm:shape xmlns:r="http://schemas.openxmlformats.org/officeDocument/2006/relationships" type="hexagon" r:blip="">
              <dgm:adjLst>
                <dgm:adj idx="1" val="0.25"/>
                <dgm:adj idx="2" val="1.1547"/>
              </dgm:adjLst>
            </dgm:shape>
            <dgm:presOf/>
          </dgm:layoutNode>
        </dgm:forEach>
        <dgm:forEach name="imageRepeat" axis="self">
          <dgm:layoutNode name="imageRepeatNode" styleLbl="alignAcc1">
            <dgm:alg type="sp"/>
            <dgm:shape xmlns:r="http://schemas.openxmlformats.org/officeDocument/2006/relationships" type="hexagon" r:blip="" blipPhldr="1">
              <dgm:adjLst>
                <dgm:adj idx="1" val="0.25"/>
                <dgm:adj idx="2" val="1.1547"/>
              </dgm:adjLst>
            </dgm:shape>
            <dgm:presOf axis="self"/>
          </dgm:layoutNode>
        </dgm:forEach>
      </dgm:forEach>
    </dgm:forEach>
    <dgm:forEach name="Name14" axis="ch" ptType="node" cnt="1">
      <dgm:layoutNode name="text1">
        <dgm:alg type="sp"/>
        <dgm:shape xmlns:r="http://schemas.openxmlformats.org/officeDocument/2006/relationships" r:blip="">
          <dgm:adjLst/>
        </dgm:shape>
        <dgm:presOf/>
        <dgm:constrLst/>
        <dgm:forEach name="Name15" ref="textRepeat"/>
      </dgm:layoutNode>
      <dgm:layoutNode name="textaccent1">
        <dgm:alg type="sp"/>
        <dgm:shape xmlns:r="http://schemas.openxmlformats.org/officeDocument/2006/relationships" r:blip="">
          <dgm:adjLst/>
        </dgm:shape>
        <dgm:presOf/>
        <dgm:constrLst/>
        <dgm:forEach name="Name16" ref="accentRepeat"/>
      </dgm:layoutNode>
    </dgm:forEach>
    <dgm:forEach name="Name17" axis="ch" ptType="sibTrans" hideLastTrans="0" cnt="1">
      <dgm:layoutNode name="image1">
        <dgm:alg type="sp"/>
        <dgm:shape xmlns:r="http://schemas.openxmlformats.org/officeDocument/2006/relationships" r:blip="">
          <dgm:adjLst/>
        </dgm:shape>
        <dgm:presOf/>
        <dgm:constrLst/>
        <dgm:forEach name="Name18" ref="imageRepeat"/>
      </dgm:layoutNode>
      <dgm:layoutNode name="imageaccent1">
        <dgm:alg type="sp"/>
        <dgm:shape xmlns:r="http://schemas.openxmlformats.org/officeDocument/2006/relationships" r:blip="">
          <dgm:adjLst/>
        </dgm:shape>
        <dgm:presOf/>
        <dgm:constrLst/>
        <dgm:forEach name="Name19" ref="accentRepeat"/>
      </dgm:layoutNode>
    </dgm:forEach>
    <dgm:forEach name="Name20" axis="ch" ptType="node" st="2" cnt="1">
      <dgm:layoutNode name="text2">
        <dgm:alg type="sp"/>
        <dgm:shape xmlns:r="http://schemas.openxmlformats.org/officeDocument/2006/relationships" r:blip="">
          <dgm:adjLst/>
        </dgm:shape>
        <dgm:presOf/>
        <dgm:constrLst/>
        <dgm:forEach name="Name21" ref="textRepeat"/>
      </dgm:layoutNode>
      <dgm:layoutNode name="textaccent2">
        <dgm:alg type="sp"/>
        <dgm:shape xmlns:r="http://schemas.openxmlformats.org/officeDocument/2006/relationships" r:blip="">
          <dgm:adjLst/>
        </dgm:shape>
        <dgm:presOf/>
        <dgm:constrLst/>
        <dgm:forEach name="Name22" ref="accentRepeat"/>
      </dgm:layoutNode>
    </dgm:forEach>
    <dgm:forEach name="Name23" axis="ch" ptType="sibTrans" hideLastTrans="0" st="2" cnt="1">
      <dgm:layoutNode name="image2">
        <dgm:alg type="sp"/>
        <dgm:shape xmlns:r="http://schemas.openxmlformats.org/officeDocument/2006/relationships" r:blip="">
          <dgm:adjLst/>
        </dgm:shape>
        <dgm:presOf/>
        <dgm:constrLst/>
        <dgm:forEach name="Name24" ref="imageRepeat"/>
      </dgm:layoutNode>
      <dgm:layoutNode name="imageaccent2">
        <dgm:alg type="sp"/>
        <dgm:shape xmlns:r="http://schemas.openxmlformats.org/officeDocument/2006/relationships" r:blip="">
          <dgm:adjLst/>
        </dgm:shape>
        <dgm:presOf/>
        <dgm:constrLst/>
        <dgm:forEach name="Name25" ref="accentRepeat"/>
      </dgm:layoutNode>
    </dgm:forEach>
    <dgm:forEach name="Name26" axis="ch" ptType="node" st="3" cnt="1">
      <dgm:layoutNode name="text3">
        <dgm:alg type="sp"/>
        <dgm:shape xmlns:r="http://schemas.openxmlformats.org/officeDocument/2006/relationships" r:blip="">
          <dgm:adjLst/>
        </dgm:shape>
        <dgm:presOf/>
        <dgm:constrLst/>
        <dgm:forEach name="Name27" ref="textRepeat"/>
      </dgm:layoutNode>
      <dgm:layoutNode name="textaccent3">
        <dgm:alg type="sp"/>
        <dgm:shape xmlns:r="http://schemas.openxmlformats.org/officeDocument/2006/relationships" r:blip="">
          <dgm:adjLst/>
        </dgm:shape>
        <dgm:presOf/>
        <dgm:constrLst/>
        <dgm:forEach name="Name28" ref="accentRepeat"/>
      </dgm:layoutNode>
    </dgm:forEach>
    <dgm:forEach name="Name29" axis="ch" ptType="sibTrans" hideLastTrans="0" st="3" cnt="1">
      <dgm:layoutNode name="image3">
        <dgm:alg type="sp"/>
        <dgm:shape xmlns:r="http://schemas.openxmlformats.org/officeDocument/2006/relationships" r:blip="">
          <dgm:adjLst/>
        </dgm:shape>
        <dgm:presOf/>
        <dgm:constrLst/>
        <dgm:forEach name="Name30" ref="imageRepeat"/>
      </dgm:layoutNode>
      <dgm:layoutNode name="imageaccent3">
        <dgm:alg type="sp"/>
        <dgm:shape xmlns:r="http://schemas.openxmlformats.org/officeDocument/2006/relationships" r:blip="">
          <dgm:adjLst/>
        </dgm:shape>
        <dgm:presOf/>
        <dgm:constrLst/>
        <dgm:forEach name="Name31" ref="accentRepeat"/>
      </dgm:layoutNode>
    </dgm:forEach>
    <dgm:forEach name="Name32" axis="ch" ptType="node" st="4" cnt="1">
      <dgm:layoutNode name="text4">
        <dgm:alg type="sp"/>
        <dgm:shape xmlns:r="http://schemas.openxmlformats.org/officeDocument/2006/relationships" r:blip="">
          <dgm:adjLst/>
        </dgm:shape>
        <dgm:presOf/>
        <dgm:constrLst/>
        <dgm:forEach name="Name33" ref="textRepeat"/>
      </dgm:layoutNode>
      <dgm:layoutNode name="textaccent4">
        <dgm:alg type="sp"/>
        <dgm:shape xmlns:r="http://schemas.openxmlformats.org/officeDocument/2006/relationships" r:blip="">
          <dgm:adjLst/>
        </dgm:shape>
        <dgm:presOf/>
        <dgm:constrLst/>
        <dgm:forEach name="Name34" ref="accentRepeat"/>
      </dgm:layoutNode>
    </dgm:forEach>
    <dgm:forEach name="Name35" axis="ch" ptType="sibTrans" hideLastTrans="0" st="4" cnt="1">
      <dgm:layoutNode name="image4">
        <dgm:alg type="sp"/>
        <dgm:shape xmlns:r="http://schemas.openxmlformats.org/officeDocument/2006/relationships" r:blip="">
          <dgm:adjLst/>
        </dgm:shape>
        <dgm:presOf/>
        <dgm:constrLst/>
        <dgm:forEach name="Name36" ref="imageRepeat"/>
      </dgm:layoutNode>
      <dgm:layoutNode name="imageaccent4">
        <dgm:alg type="sp"/>
        <dgm:shape xmlns:r="http://schemas.openxmlformats.org/officeDocument/2006/relationships" r:blip="">
          <dgm:adjLst/>
        </dgm:shape>
        <dgm:presOf/>
        <dgm:constrLst/>
        <dgm:forEach name="Name37" ref="accentRepeat"/>
      </dgm:layoutNode>
    </dgm:forEach>
    <dgm:forEach name="Name38" axis="ch" ptType="node" st="5" cnt="1">
      <dgm:layoutNode name="text5">
        <dgm:alg type="sp"/>
        <dgm:shape xmlns:r="http://schemas.openxmlformats.org/officeDocument/2006/relationships" r:blip="">
          <dgm:adjLst/>
        </dgm:shape>
        <dgm:presOf/>
        <dgm:constrLst/>
        <dgm:forEach name="Name39" ref="textRepeat"/>
      </dgm:layoutNode>
      <dgm:layoutNode name="textaccent5">
        <dgm:alg type="sp"/>
        <dgm:shape xmlns:r="http://schemas.openxmlformats.org/officeDocument/2006/relationships" r:blip="">
          <dgm:adjLst/>
        </dgm:shape>
        <dgm:presOf/>
        <dgm:constrLst/>
        <dgm:forEach name="Name40" ref="accentRepeat"/>
      </dgm:layoutNode>
    </dgm:forEach>
    <dgm:forEach name="Name41" axis="ch" ptType="sibTrans" hideLastTrans="0" st="5" cnt="1">
      <dgm:layoutNode name="image5">
        <dgm:alg type="sp"/>
        <dgm:shape xmlns:r="http://schemas.openxmlformats.org/officeDocument/2006/relationships" r:blip="">
          <dgm:adjLst/>
        </dgm:shape>
        <dgm:presOf/>
        <dgm:constrLst/>
        <dgm:forEach name="Name42" ref="imageRepeat"/>
      </dgm:layoutNode>
      <dgm:layoutNode name="imageaccent5">
        <dgm:alg type="sp"/>
        <dgm:shape xmlns:r="http://schemas.openxmlformats.org/officeDocument/2006/relationships" r:blip="">
          <dgm:adjLst/>
        </dgm:shape>
        <dgm:presOf/>
        <dgm:constrLst/>
        <dgm:forEach name="Name43" ref="accentRepeat"/>
      </dgm:layoutNode>
    </dgm:forEach>
    <dgm:forEach name="Name44" axis="ch" ptType="node" st="6" cnt="1">
      <dgm:layoutNode name="text6">
        <dgm:alg type="sp"/>
        <dgm:shape xmlns:r="http://schemas.openxmlformats.org/officeDocument/2006/relationships" r:blip="">
          <dgm:adjLst/>
        </dgm:shape>
        <dgm:presOf/>
        <dgm:constrLst/>
        <dgm:forEach name="Name45" ref="textRepeat"/>
      </dgm:layoutNode>
      <dgm:layoutNode name="textaccent6">
        <dgm:alg type="sp"/>
        <dgm:shape xmlns:r="http://schemas.openxmlformats.org/officeDocument/2006/relationships" r:blip="">
          <dgm:adjLst/>
        </dgm:shape>
        <dgm:presOf/>
        <dgm:constrLst/>
        <dgm:forEach name="Name46" ref="accentRepeat"/>
      </dgm:layoutNode>
    </dgm:forEach>
    <dgm:forEach name="Name47" axis="ch" ptType="sibTrans" hideLastTrans="0" st="6" cnt="1">
      <dgm:layoutNode name="image6">
        <dgm:alg type="sp"/>
        <dgm:shape xmlns:r="http://schemas.openxmlformats.org/officeDocument/2006/relationships" r:blip="">
          <dgm:adjLst/>
        </dgm:shape>
        <dgm:presOf/>
        <dgm:constrLst/>
        <dgm:forEach name="Name48" ref="imageRepeat"/>
      </dgm:layoutNode>
      <dgm:layoutNode name="imageaccent6">
        <dgm:alg type="sp"/>
        <dgm:shape xmlns:r="http://schemas.openxmlformats.org/officeDocument/2006/relationships" r:blip="">
          <dgm:adjLst/>
        </dgm:shape>
        <dgm:presOf/>
        <dgm:constrLst/>
        <dgm:forEach name="Name49" ref="accentRepeat"/>
      </dgm:layoutNode>
    </dgm:forEach>
    <dgm:forEach name="Name50" axis="ch" ptType="node" st="7" cnt="1">
      <dgm:layoutNode name="text7">
        <dgm:alg type="sp"/>
        <dgm:shape xmlns:r="http://schemas.openxmlformats.org/officeDocument/2006/relationships" r:blip="">
          <dgm:adjLst/>
        </dgm:shape>
        <dgm:presOf/>
        <dgm:constrLst/>
        <dgm:forEach name="Name51" ref="textRepeat"/>
      </dgm:layoutNode>
      <dgm:layoutNode name="textaccent7">
        <dgm:alg type="sp"/>
        <dgm:shape xmlns:r="http://schemas.openxmlformats.org/officeDocument/2006/relationships" r:blip="">
          <dgm:adjLst/>
        </dgm:shape>
        <dgm:presOf/>
        <dgm:constrLst/>
        <dgm:forEach name="Name52" ref="accentRepeat"/>
      </dgm:layoutNode>
    </dgm:forEach>
    <dgm:forEach name="Name53" axis="ch" ptType="sibTrans" hideLastTrans="0" st="7" cnt="1">
      <dgm:layoutNode name="image7">
        <dgm:alg type="sp"/>
        <dgm:shape xmlns:r="http://schemas.openxmlformats.org/officeDocument/2006/relationships" r:blip="">
          <dgm:adjLst/>
        </dgm:shape>
        <dgm:presOf/>
        <dgm:constrLst/>
        <dgm:forEach name="Name54" ref="imageRepeat"/>
      </dgm:layoutNode>
      <dgm:layoutNode name="imageaccent7">
        <dgm:alg type="sp"/>
        <dgm:shape xmlns:r="http://schemas.openxmlformats.org/officeDocument/2006/relationships" r:blip="">
          <dgm:adjLst/>
        </dgm:shape>
        <dgm:presOf/>
        <dgm:constrLst/>
        <dgm:forEach name="Name55" ref="accentRepeat"/>
      </dgm:layoutNode>
    </dgm:forEach>
    <dgm:forEach name="Name56" axis="ch" ptType="node" st="8" cnt="1">
      <dgm:layoutNode name="text8">
        <dgm:alg type="sp"/>
        <dgm:shape xmlns:r="http://schemas.openxmlformats.org/officeDocument/2006/relationships" r:blip="">
          <dgm:adjLst/>
        </dgm:shape>
        <dgm:presOf/>
        <dgm:constrLst/>
        <dgm:forEach name="Name57" ref="textRepeat"/>
      </dgm:layoutNode>
      <dgm:layoutNode name="textaccent8">
        <dgm:alg type="sp"/>
        <dgm:shape xmlns:r="http://schemas.openxmlformats.org/officeDocument/2006/relationships" r:blip="">
          <dgm:adjLst/>
        </dgm:shape>
        <dgm:presOf/>
        <dgm:constrLst/>
        <dgm:forEach name="Name58" ref="accentRepeat"/>
      </dgm:layoutNode>
    </dgm:forEach>
    <dgm:forEach name="Name59" axis="ch" ptType="sibTrans" hideLastTrans="0" st="8" cnt="1">
      <dgm:layoutNode name="image8">
        <dgm:alg type="sp"/>
        <dgm:shape xmlns:r="http://schemas.openxmlformats.org/officeDocument/2006/relationships" r:blip="">
          <dgm:adjLst/>
        </dgm:shape>
        <dgm:presOf/>
        <dgm:constrLst/>
        <dgm:forEach name="Name60" ref="imageRepeat"/>
      </dgm:layoutNode>
      <dgm:layoutNode name="imageaccent8">
        <dgm:alg type="sp"/>
        <dgm:shape xmlns:r="http://schemas.openxmlformats.org/officeDocument/2006/relationships" r:blip="">
          <dgm:adjLst/>
        </dgm:shape>
        <dgm:presOf/>
        <dgm:constrLst/>
        <dgm:forEach name="Name61" ref="accentRepeat"/>
      </dgm:layoutNode>
    </dgm:forEach>
    <dgm:forEach name="Name62" axis="ch" ptType="node" st="9" cnt="1">
      <dgm:layoutNode name="text9">
        <dgm:alg type="sp"/>
        <dgm:shape xmlns:r="http://schemas.openxmlformats.org/officeDocument/2006/relationships" r:blip="">
          <dgm:adjLst/>
        </dgm:shape>
        <dgm:presOf/>
        <dgm:constrLst/>
        <dgm:forEach name="Name63" ref="textRepeat"/>
      </dgm:layoutNode>
      <dgm:layoutNode name="textaccent9">
        <dgm:alg type="sp"/>
        <dgm:shape xmlns:r="http://schemas.openxmlformats.org/officeDocument/2006/relationships" r:blip="">
          <dgm:adjLst/>
        </dgm:shape>
        <dgm:presOf/>
        <dgm:constrLst/>
        <dgm:forEach name="Name64" ref="accentRepeat"/>
      </dgm:layoutNode>
    </dgm:forEach>
    <dgm:forEach name="Name65" axis="ch" ptType="sibTrans" hideLastTrans="0" st="9" cnt="1">
      <dgm:layoutNode name="image9">
        <dgm:alg type="sp"/>
        <dgm:shape xmlns:r="http://schemas.openxmlformats.org/officeDocument/2006/relationships" r:blip="">
          <dgm:adjLst/>
        </dgm:shape>
        <dgm:presOf/>
        <dgm:constrLst/>
        <dgm:forEach name="Name66" ref="imageRepeat"/>
      </dgm:layoutNode>
      <dgm:layoutNode name="imageaccent9">
        <dgm:alg type="sp"/>
        <dgm:shape xmlns:r="http://schemas.openxmlformats.org/officeDocument/2006/relationships" r:blip="">
          <dgm:adjLst/>
        </dgm:shape>
        <dgm:presOf/>
        <dgm:constrLst/>
        <dgm:forEach name="Name67" ref="accentRepeat"/>
      </dgm:layoutNode>
    </dgm:forEach>
    <dgm:forEach name="Name68" axis="ch" ptType="node" st="10" cnt="1">
      <dgm:layoutNode name="text10">
        <dgm:alg type="sp"/>
        <dgm:shape xmlns:r="http://schemas.openxmlformats.org/officeDocument/2006/relationships" r:blip="">
          <dgm:adjLst/>
        </dgm:shape>
        <dgm:presOf/>
        <dgm:constrLst/>
        <dgm:forEach name="Name69" ref="textRepeat"/>
      </dgm:layoutNode>
      <dgm:layoutNode name="textaccent10">
        <dgm:alg type="sp"/>
        <dgm:shape xmlns:r="http://schemas.openxmlformats.org/officeDocument/2006/relationships" r:blip="">
          <dgm:adjLst/>
        </dgm:shape>
        <dgm:presOf/>
        <dgm:constrLst/>
        <dgm:forEach name="Name70" ref="accentRepeat"/>
      </dgm:layoutNode>
    </dgm:forEach>
    <dgm:forEach name="Name71" axis="ch" ptType="sibTrans" hideLastTrans="0" st="10" cnt="1">
      <dgm:layoutNode name="image10">
        <dgm:alg type="sp"/>
        <dgm:shape xmlns:r="http://schemas.openxmlformats.org/officeDocument/2006/relationships" r:blip="">
          <dgm:adjLst/>
        </dgm:shape>
        <dgm:presOf/>
        <dgm:constrLst/>
        <dgm:forEach name="Name72" ref="imageRepeat"/>
      </dgm:layoutNode>
      <dgm:layoutNode name="imageaccent10">
        <dgm:alg type="sp"/>
        <dgm:shape xmlns:r="http://schemas.openxmlformats.org/officeDocument/2006/relationships" r:blip="">
          <dgm:adjLst/>
        </dgm:shape>
        <dgm:presOf/>
        <dgm:constrLst/>
        <dgm:forEach name="Name73" ref="accentRepeat"/>
      </dgm:layoutNode>
    </dgm:forEach>
    <dgm:forEach name="Name74" axis="ch" ptType="node" st="11" cnt="1">
      <dgm:layoutNode name="text11">
        <dgm:alg type="sp"/>
        <dgm:shape xmlns:r="http://schemas.openxmlformats.org/officeDocument/2006/relationships" r:blip="">
          <dgm:adjLst/>
        </dgm:shape>
        <dgm:presOf/>
        <dgm:constrLst/>
        <dgm:forEach name="Name75" ref="textRepeat"/>
      </dgm:layoutNode>
      <dgm:layoutNode name="textaccent11">
        <dgm:alg type="sp"/>
        <dgm:shape xmlns:r="http://schemas.openxmlformats.org/officeDocument/2006/relationships" r:blip="">
          <dgm:adjLst/>
        </dgm:shape>
        <dgm:presOf/>
        <dgm:constrLst/>
        <dgm:forEach name="Name76" ref="accentRepeat"/>
      </dgm:layoutNode>
    </dgm:forEach>
    <dgm:forEach name="Name77" axis="ch" ptType="sibTrans" hideLastTrans="0" st="11" cnt="1">
      <dgm:layoutNode name="image11">
        <dgm:alg type="sp"/>
        <dgm:shape xmlns:r="http://schemas.openxmlformats.org/officeDocument/2006/relationships" r:blip="">
          <dgm:adjLst/>
        </dgm:shape>
        <dgm:presOf/>
        <dgm:constrLst/>
        <dgm:forEach name="Name78" ref="imageRepeat"/>
      </dgm:layoutNode>
      <dgm:layoutNode name="imageaccent11">
        <dgm:alg type="sp"/>
        <dgm:shape xmlns:r="http://schemas.openxmlformats.org/officeDocument/2006/relationships" r:blip="">
          <dgm:adjLst/>
        </dgm:shape>
        <dgm:presOf/>
        <dgm:constrLst/>
        <dgm:forEach name="Name79" ref="accentRepeat"/>
      </dgm:layoutNode>
    </dgm:forEach>
    <dgm:forEach name="Name80" axis="ch" ptType="node" st="12" cnt="1">
      <dgm:layoutNode name="text12">
        <dgm:alg type="sp"/>
        <dgm:shape xmlns:r="http://schemas.openxmlformats.org/officeDocument/2006/relationships" r:blip="">
          <dgm:adjLst/>
        </dgm:shape>
        <dgm:presOf/>
        <dgm:constrLst/>
        <dgm:forEach name="Name81" ref="textRepeat"/>
      </dgm:layoutNode>
      <dgm:layoutNode name="textaccent12">
        <dgm:alg type="sp"/>
        <dgm:shape xmlns:r="http://schemas.openxmlformats.org/officeDocument/2006/relationships" r:blip="">
          <dgm:adjLst/>
        </dgm:shape>
        <dgm:presOf/>
        <dgm:constrLst/>
        <dgm:forEach name="Name82" ref="accentRepeat"/>
      </dgm:layoutNode>
    </dgm:forEach>
    <dgm:forEach name="Name83" axis="ch" ptType="sibTrans" hideLastTrans="0" st="12" cnt="1">
      <dgm:layoutNode name="image12">
        <dgm:alg type="sp"/>
        <dgm:shape xmlns:r="http://schemas.openxmlformats.org/officeDocument/2006/relationships" r:blip="">
          <dgm:adjLst/>
        </dgm:shape>
        <dgm:presOf/>
        <dgm:constrLst/>
        <dgm:forEach name="Name84" ref="imageRepeat"/>
      </dgm:layoutNode>
      <dgm:layoutNode name="imageaccent12">
        <dgm:alg type="sp"/>
        <dgm:shape xmlns:r="http://schemas.openxmlformats.org/officeDocument/2006/relationships" r:blip="">
          <dgm:adjLst/>
        </dgm:shape>
        <dgm:presOf/>
        <dgm:constrLst/>
        <dgm:forEach name="Name85" ref="accentRepea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98.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CD2DE95-7E19-1E4C-9FB2-417F7EC9683B}" type="datetimeFigureOut">
              <a:rPr kumimoji="1" lang="zh-CN" altLang="en-US" smtClean="0"/>
              <a:t>2017/11/29</a:t>
            </a:fld>
            <a:endParaRPr kumimoji="1" lang="zh-CN" altLang="en-US"/>
          </a:p>
        </p:txBody>
      </p:sp>
      <p:sp>
        <p:nvSpPr>
          <p:cNvPr id="4"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kumimoji="1" lang="zh-CN" altLang="en-US" smtClean="0"/>
              <a:t>单击此处编辑母版文本样式</a:t>
            </a:r>
          </a:p>
          <a:p>
            <a:pPr lvl="1"/>
            <a:r>
              <a:rPr kumimoji="1" lang="zh-CN" altLang="en-US" smtClean="0"/>
              <a:t>二级</a:t>
            </a:r>
          </a:p>
          <a:p>
            <a:pPr lvl="2"/>
            <a:r>
              <a:rPr kumimoji="1" lang="zh-CN" altLang="en-US" smtClean="0"/>
              <a:t>三级</a:t>
            </a:r>
          </a:p>
          <a:p>
            <a:pPr lvl="3"/>
            <a:r>
              <a:rPr kumimoji="1" lang="zh-CN" altLang="en-US" smtClean="0"/>
              <a:t>四级</a:t>
            </a:r>
          </a:p>
          <a:p>
            <a:pPr lvl="4"/>
            <a:r>
              <a:rPr kumimoji="1" lang="zh-CN" altLang="en-US" smtClean="0"/>
              <a:t>五级</a:t>
            </a:r>
            <a:endParaRPr kumimoji="1" lang="zh-CN" altLang="en-US"/>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zh-CN" altLang="en-US"/>
          </a:p>
        </p:txBody>
      </p:sp>
      <p:sp>
        <p:nvSpPr>
          <p:cNvPr id="7" name="幻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79C6687-CFF3-FB47-931E-69638E94AB40}" type="slidenum">
              <a:rPr kumimoji="1" lang="zh-CN" altLang="en-US" smtClean="0"/>
              <a:t>‹#›</a:t>
            </a:fld>
            <a:endParaRPr kumimoji="1" lang="zh-CN" altLang="en-US"/>
          </a:p>
        </p:txBody>
      </p:sp>
    </p:spTree>
    <p:extLst>
      <p:ext uri="{BB962C8B-B14F-4D97-AF65-F5344CB8AC3E}">
        <p14:creationId xmlns:p14="http://schemas.microsoft.com/office/powerpoint/2010/main" val="942277138"/>
      </p:ext>
    </p:extLst>
  </p:cSld>
  <p:clrMap bg1="lt1" tx1="dk1" bg2="lt2" tx2="dk2" accent1="accent1" accent2="accent2" accent3="accent3" accent4="accent4" accent5="accent5" accent6="accent6" hlink="hlink" folHlink="folHlink"/>
  <p:notesStyle>
    <a:lvl1pPr marL="0" algn="l" defTabSz="456746" rtl="0" eaLnBrk="1" latinLnBrk="0" hangingPunct="1">
      <a:defRPr sz="1200" kern="1200">
        <a:solidFill>
          <a:schemeClr val="tx1"/>
        </a:solidFill>
        <a:latin typeface="+mn-lt"/>
        <a:ea typeface="+mn-ea"/>
        <a:cs typeface="+mn-cs"/>
      </a:defRPr>
    </a:lvl1pPr>
    <a:lvl2pPr marL="456746" algn="l" defTabSz="456746" rtl="0" eaLnBrk="1" latinLnBrk="0" hangingPunct="1">
      <a:defRPr sz="1200" kern="1200">
        <a:solidFill>
          <a:schemeClr val="tx1"/>
        </a:solidFill>
        <a:latin typeface="+mn-lt"/>
        <a:ea typeface="+mn-ea"/>
        <a:cs typeface="+mn-cs"/>
      </a:defRPr>
    </a:lvl2pPr>
    <a:lvl3pPr marL="913521" algn="l" defTabSz="456746" rtl="0" eaLnBrk="1" latinLnBrk="0" hangingPunct="1">
      <a:defRPr sz="1200" kern="1200">
        <a:solidFill>
          <a:schemeClr val="tx1"/>
        </a:solidFill>
        <a:latin typeface="+mn-lt"/>
        <a:ea typeface="+mn-ea"/>
        <a:cs typeface="+mn-cs"/>
      </a:defRPr>
    </a:lvl3pPr>
    <a:lvl4pPr marL="1370271" algn="l" defTabSz="456746" rtl="0" eaLnBrk="1" latinLnBrk="0" hangingPunct="1">
      <a:defRPr sz="1200" kern="1200">
        <a:solidFill>
          <a:schemeClr val="tx1"/>
        </a:solidFill>
        <a:latin typeface="+mn-lt"/>
        <a:ea typeface="+mn-ea"/>
        <a:cs typeface="+mn-cs"/>
      </a:defRPr>
    </a:lvl4pPr>
    <a:lvl5pPr marL="1827035" algn="l" defTabSz="456746" rtl="0" eaLnBrk="1" latinLnBrk="0" hangingPunct="1">
      <a:defRPr sz="1200" kern="1200">
        <a:solidFill>
          <a:schemeClr val="tx1"/>
        </a:solidFill>
        <a:latin typeface="+mn-lt"/>
        <a:ea typeface="+mn-ea"/>
        <a:cs typeface="+mn-cs"/>
      </a:defRPr>
    </a:lvl5pPr>
    <a:lvl6pPr marL="2283781" algn="l" defTabSz="456746" rtl="0" eaLnBrk="1" latinLnBrk="0" hangingPunct="1">
      <a:defRPr sz="1200" kern="1200">
        <a:solidFill>
          <a:schemeClr val="tx1"/>
        </a:solidFill>
        <a:latin typeface="+mn-lt"/>
        <a:ea typeface="+mn-ea"/>
        <a:cs typeface="+mn-cs"/>
      </a:defRPr>
    </a:lvl6pPr>
    <a:lvl7pPr marL="2740527" algn="l" defTabSz="456746" rtl="0" eaLnBrk="1" latinLnBrk="0" hangingPunct="1">
      <a:defRPr sz="1200" kern="1200">
        <a:solidFill>
          <a:schemeClr val="tx1"/>
        </a:solidFill>
        <a:latin typeface="+mn-lt"/>
        <a:ea typeface="+mn-ea"/>
        <a:cs typeface="+mn-cs"/>
      </a:defRPr>
    </a:lvl7pPr>
    <a:lvl8pPr marL="3197288" algn="l" defTabSz="456746" rtl="0" eaLnBrk="1" latinLnBrk="0" hangingPunct="1">
      <a:defRPr sz="1200" kern="1200">
        <a:solidFill>
          <a:schemeClr val="tx1"/>
        </a:solidFill>
        <a:latin typeface="+mn-lt"/>
        <a:ea typeface="+mn-ea"/>
        <a:cs typeface="+mn-cs"/>
      </a:defRPr>
    </a:lvl8pPr>
    <a:lvl9pPr marL="3654042" algn="l" defTabSz="456746"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各位领导，老师，专家，大家上午好，很高兴国家天文台给我这个机会，为大家准备这份探讨基于</a:t>
            </a:r>
            <a:r>
              <a:rPr lang="en-US" altLang="zh-CN" dirty="0" smtClean="0"/>
              <a:t>SDN</a:t>
            </a:r>
            <a:r>
              <a:rPr lang="zh-CN" altLang="en-US" dirty="0" smtClean="0"/>
              <a:t>的极简云网络方案的探讨回报。简单介绍一下我自己，我叫杨毅，木易杨，毅力的毅，来自福建星网锐捷网络股份有限公司。今天站在这里呢，我给自己做了一个定位，叫做最熟悉的陌生人。之所以说熟悉，因为锐捷网络参与咱们虚拟天文台的年会活动已经不是一次两次了，很多老师的名字之前都有在参会名单上见到过，但是为什么说陌生呢，因为以前是参与但从没参加过跟别说合作了，这次算是第一次与各位见面。所以可能很多老师对锐捷网络还不是很了解，在正式开始前，我想先花</a:t>
            </a:r>
            <a:r>
              <a:rPr lang="en-US" altLang="zh-CN" dirty="0" smtClean="0"/>
              <a:t>2</a:t>
            </a:r>
            <a:r>
              <a:rPr lang="zh-CN" altLang="en-US" dirty="0" smtClean="0"/>
              <a:t>分钟简单介绍一下公司的情况。</a:t>
            </a:r>
            <a:endParaRPr lang="zh-CN" altLang="en-US" dirty="0"/>
          </a:p>
        </p:txBody>
      </p:sp>
      <p:sp>
        <p:nvSpPr>
          <p:cNvPr id="4" name="灯片编号占位符 3"/>
          <p:cNvSpPr>
            <a:spLocks noGrp="1"/>
          </p:cNvSpPr>
          <p:nvPr>
            <p:ph type="sldNum" sz="quarter" idx="10"/>
          </p:nvPr>
        </p:nvSpPr>
        <p:spPr/>
        <p:txBody>
          <a:bodyPr/>
          <a:lstStyle/>
          <a:p>
            <a:fld id="{079C6687-CFF3-FB47-931E-69638E94AB40}" type="slidenum">
              <a:rPr kumimoji="1" lang="zh-CN" altLang="en-US" smtClean="0"/>
              <a:t>1</a:t>
            </a:fld>
            <a:endParaRPr kumimoji="1" lang="zh-CN" altLang="en-US"/>
          </a:p>
        </p:txBody>
      </p:sp>
    </p:spTree>
    <p:extLst>
      <p:ext uri="{BB962C8B-B14F-4D97-AF65-F5344CB8AC3E}">
        <p14:creationId xmlns:p14="http://schemas.microsoft.com/office/powerpoint/2010/main" val="30479073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zh-CN" altLang="en-US" dirty="0"/>
          </a:p>
        </p:txBody>
      </p:sp>
      <p:sp>
        <p:nvSpPr>
          <p:cNvPr id="4" name="幻灯片编号占位符 3"/>
          <p:cNvSpPr>
            <a:spLocks noGrp="1"/>
          </p:cNvSpPr>
          <p:nvPr>
            <p:ph type="sldNum" sz="quarter" idx="10"/>
          </p:nvPr>
        </p:nvSpPr>
        <p:spPr/>
        <p:txBody>
          <a:bodyPr/>
          <a:lstStyle/>
          <a:p>
            <a:fld id="{617BBD9E-1AAF-FB42-8F08-5996D7175A6D}" type="slidenum">
              <a:rPr kumimoji="1" lang="zh-CN" altLang="en-US" smtClean="0"/>
              <a:t>35</a:t>
            </a:fld>
            <a:endParaRPr kumimoji="1" lang="zh-CN" altLang="en-US"/>
          </a:p>
        </p:txBody>
      </p:sp>
    </p:spTree>
    <p:extLst>
      <p:ext uri="{BB962C8B-B14F-4D97-AF65-F5344CB8AC3E}">
        <p14:creationId xmlns:p14="http://schemas.microsoft.com/office/powerpoint/2010/main" val="16136494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a:xfrm>
            <a:off x="685800" y="4343400"/>
            <a:ext cx="5486400" cy="4114800"/>
          </a:xfrm>
          <a:prstGeom prst="rect">
            <a:avLst/>
          </a:prstGeom>
        </p:spPr>
        <p:txBody>
          <a:bodyPr/>
          <a:lstStyle/>
          <a:p>
            <a:endParaRPr lang="zh-CN" altLang="en-US" dirty="0"/>
          </a:p>
        </p:txBody>
      </p:sp>
      <p:sp>
        <p:nvSpPr>
          <p:cNvPr id="4" name="灯片编号占位符 3"/>
          <p:cNvSpPr>
            <a:spLocks noGrp="1"/>
          </p:cNvSpPr>
          <p:nvPr>
            <p:ph type="sldNum" sz="quarter" idx="10"/>
          </p:nvPr>
        </p:nvSpPr>
        <p:spPr/>
        <p:txBody>
          <a:bodyPr/>
          <a:lstStyle/>
          <a:p>
            <a:fld id="{F65BBB19-A24C-B640-82AB-C10A55415674}" type="slidenum">
              <a:rPr kumimoji="1" lang="zh-CN" altLang="en-US" smtClean="0"/>
              <a:pPr/>
              <a:t>36</a:t>
            </a:fld>
            <a:endParaRPr kumimoji="1" lang="zh-CN" altLang="en-US" dirty="0"/>
          </a:p>
        </p:txBody>
      </p:sp>
    </p:spTree>
    <p:extLst>
      <p:ext uri="{BB962C8B-B14F-4D97-AF65-F5344CB8AC3E}">
        <p14:creationId xmlns:p14="http://schemas.microsoft.com/office/powerpoint/2010/main" val="7743360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a:xfrm>
            <a:off x="685800" y="4343400"/>
            <a:ext cx="5486400" cy="4114800"/>
          </a:xfrm>
          <a:prstGeom prst="rect">
            <a:avLst/>
          </a:prstGeom>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D01AACF9-E3D1-4B03-83C6-22F3670FC230}" type="slidenum">
              <a:rPr lang="zh-CN" altLang="en-US" smtClean="0"/>
              <a:pPr/>
              <a:t>37</a:t>
            </a:fld>
            <a:endParaRPr lang="zh-CN" altLang="en-US"/>
          </a:p>
        </p:txBody>
      </p:sp>
    </p:spTree>
    <p:extLst>
      <p:ext uri="{BB962C8B-B14F-4D97-AF65-F5344CB8AC3E}">
        <p14:creationId xmlns:p14="http://schemas.microsoft.com/office/powerpoint/2010/main" val="38879395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a:xfrm>
            <a:off x="685800" y="4343400"/>
            <a:ext cx="5486400" cy="4114800"/>
          </a:xfrm>
          <a:prstGeom prst="rect">
            <a:avLst/>
          </a:prstGeom>
        </p:spPr>
        <p:txBody>
          <a:bodyPr/>
          <a:lstStyle/>
          <a:p>
            <a:r>
              <a:rPr lang="en-US" altLang="zh-CN" sz="1600" kern="1200" dirty="0" smtClean="0">
                <a:solidFill>
                  <a:schemeClr val="tx1"/>
                </a:solidFill>
                <a:latin typeface="方正兰亭刊黑_GBK" panose="02000000000000000000" pitchFamily="2" charset="-122"/>
                <a:ea typeface="方正兰亭刊黑_GBK" panose="02000000000000000000" pitchFamily="2" charset="-122"/>
                <a:cs typeface="+mn-cs"/>
              </a:rPr>
              <a:t>21U,</a:t>
            </a:r>
            <a:r>
              <a:rPr lang="zh-CN" altLang="en-US" sz="1600" b="0" kern="1200" dirty="0" smtClean="0">
                <a:solidFill>
                  <a:schemeClr val="tx1"/>
                </a:solidFill>
                <a:latin typeface="方正兰亭刊黑_GBK" panose="02000000000000000000" pitchFamily="2" charset="-122"/>
                <a:ea typeface="方正兰亭刊黑_GBK" panose="02000000000000000000" pitchFamily="2" charset="-122"/>
                <a:cs typeface="+mn-cs"/>
              </a:rPr>
              <a:t>“容量</a:t>
            </a:r>
            <a:r>
              <a:rPr lang="en-US" altLang="zh-CN" sz="1600" b="0" kern="1200" dirty="0" smtClean="0">
                <a:solidFill>
                  <a:schemeClr val="tx1"/>
                </a:solidFill>
                <a:latin typeface="方正兰亭刊黑_GBK" panose="02000000000000000000" pitchFamily="2" charset="-122"/>
                <a:ea typeface="方正兰亭刊黑_GBK" panose="02000000000000000000" pitchFamily="2" charset="-122"/>
                <a:cs typeface="+mn-cs"/>
              </a:rPr>
              <a:t>/</a:t>
            </a:r>
            <a:r>
              <a:rPr lang="zh-CN" altLang="en-US" sz="1600" b="0" kern="1200" dirty="0" smtClean="0">
                <a:solidFill>
                  <a:schemeClr val="tx1"/>
                </a:solidFill>
                <a:latin typeface="方正兰亭刊黑_GBK" panose="02000000000000000000" pitchFamily="2" charset="-122"/>
                <a:ea typeface="方正兰亭刊黑_GBK" panose="02000000000000000000" pitchFamily="2" charset="-122"/>
                <a:cs typeface="+mn-cs"/>
              </a:rPr>
              <a:t>高度”业界最高</a:t>
            </a:r>
            <a:endParaRPr lang="zh-CN" altLang="en-US" dirty="0"/>
          </a:p>
        </p:txBody>
      </p:sp>
      <p:sp>
        <p:nvSpPr>
          <p:cNvPr id="4" name="灯片编号占位符 3"/>
          <p:cNvSpPr>
            <a:spLocks noGrp="1"/>
          </p:cNvSpPr>
          <p:nvPr>
            <p:ph type="sldNum" sz="quarter" idx="10"/>
          </p:nvPr>
        </p:nvSpPr>
        <p:spPr/>
        <p:txBody>
          <a:bodyPr/>
          <a:lstStyle/>
          <a:p>
            <a:fld id="{F65BBB19-A24C-B640-82AB-C10A55415674}" type="slidenum">
              <a:rPr kumimoji="1" lang="zh-CN" altLang="en-US" smtClean="0"/>
              <a:pPr/>
              <a:t>41</a:t>
            </a:fld>
            <a:endParaRPr kumimoji="1" lang="zh-CN" altLang="en-US" dirty="0"/>
          </a:p>
        </p:txBody>
      </p:sp>
    </p:spTree>
    <p:extLst>
      <p:ext uri="{BB962C8B-B14F-4D97-AF65-F5344CB8AC3E}">
        <p14:creationId xmlns:p14="http://schemas.microsoft.com/office/powerpoint/2010/main" val="3175820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zh-CN" altLang="en-US" dirty="0"/>
          </a:p>
        </p:txBody>
      </p:sp>
      <p:sp>
        <p:nvSpPr>
          <p:cNvPr id="4" name="幻灯片编号占位符 3"/>
          <p:cNvSpPr>
            <a:spLocks noGrp="1"/>
          </p:cNvSpPr>
          <p:nvPr>
            <p:ph type="sldNum" sz="quarter" idx="10"/>
          </p:nvPr>
        </p:nvSpPr>
        <p:spPr/>
        <p:txBody>
          <a:bodyPr/>
          <a:lstStyle/>
          <a:p>
            <a:fld id="{617BBD9E-1AAF-FB42-8F08-5996D7175A6D}" type="slidenum">
              <a:rPr kumimoji="1" lang="zh-CN" altLang="en-US" smtClean="0"/>
              <a:t>42</a:t>
            </a:fld>
            <a:endParaRPr kumimoji="1" lang="zh-CN" altLang="en-US"/>
          </a:p>
        </p:txBody>
      </p:sp>
    </p:spTree>
    <p:extLst>
      <p:ext uri="{BB962C8B-B14F-4D97-AF65-F5344CB8AC3E}">
        <p14:creationId xmlns:p14="http://schemas.microsoft.com/office/powerpoint/2010/main" val="36150441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a:xfrm>
            <a:off x="685800" y="4400550"/>
            <a:ext cx="5486400" cy="3600450"/>
          </a:xfrm>
          <a:prstGeom prst="rect">
            <a:avLst/>
          </a:prstGeom>
        </p:spPr>
        <p:txBody>
          <a:bodyPr/>
          <a:lstStyle/>
          <a:p>
            <a:r>
              <a:rPr lang="zh-CN" altLang="en-US"/>
              <a:t>要点</a:t>
            </a:r>
            <a:r>
              <a:rPr lang="en-US" altLang="zh-CN"/>
              <a:t>1</a:t>
            </a:r>
            <a:r>
              <a:rPr lang="zh-CN" altLang="en-US"/>
              <a:t>（卖了什么设备）：</a:t>
            </a:r>
            <a:r>
              <a:rPr lang="en-US" altLang="zh-CN" sz="1200" kern="1200">
                <a:solidFill>
                  <a:schemeClr val="tx1"/>
                </a:solidFill>
                <a:effectLst/>
                <a:latin typeface="Arial" pitchFamily="34" charset="0"/>
                <a:ea typeface="+mn-ea"/>
                <a:cs typeface="+mn-cs"/>
              </a:rPr>
              <a:t>RG-S8600</a:t>
            </a:r>
            <a:r>
              <a:rPr lang="zh-CN" altLang="en-US" sz="1200" kern="1200">
                <a:solidFill>
                  <a:schemeClr val="tx1"/>
                </a:solidFill>
                <a:effectLst/>
                <a:latin typeface="Arial" pitchFamily="34" charset="0"/>
                <a:ea typeface="+mn-ea"/>
                <a:cs typeface="+mn-cs"/>
              </a:rPr>
              <a:t>、</a:t>
            </a:r>
            <a:r>
              <a:rPr lang="en-US" altLang="zh-CN" sz="1200" kern="1200">
                <a:solidFill>
                  <a:schemeClr val="tx1"/>
                </a:solidFill>
                <a:effectLst/>
                <a:latin typeface="Arial" pitchFamily="34" charset="0"/>
                <a:ea typeface="+mn-ea"/>
                <a:cs typeface="+mn-cs"/>
              </a:rPr>
              <a:t>RG-S5750</a:t>
            </a:r>
            <a:r>
              <a:rPr lang="zh-CN" altLang="en-US" sz="1200" kern="1200">
                <a:solidFill>
                  <a:schemeClr val="tx1"/>
                </a:solidFill>
                <a:effectLst/>
                <a:latin typeface="Arial" pitchFamily="34" charset="0"/>
                <a:ea typeface="+mn-ea"/>
                <a:cs typeface="+mn-cs"/>
              </a:rPr>
              <a:t>、</a:t>
            </a:r>
            <a:r>
              <a:rPr lang="en-US" altLang="zh-CN" sz="1200" kern="1200">
                <a:solidFill>
                  <a:schemeClr val="tx1"/>
                </a:solidFill>
                <a:effectLst/>
                <a:latin typeface="Arial" pitchFamily="34" charset="0"/>
                <a:ea typeface="+mn-ea"/>
                <a:cs typeface="+mn-cs"/>
              </a:rPr>
              <a:t>RG-S2900</a:t>
            </a:r>
            <a:r>
              <a:rPr lang="zh-CN" altLang="en-US" sz="1200" kern="1200">
                <a:solidFill>
                  <a:schemeClr val="tx1"/>
                </a:solidFill>
                <a:effectLst/>
                <a:latin typeface="Arial" pitchFamily="34" charset="0"/>
                <a:ea typeface="+mn-ea"/>
                <a:cs typeface="+mn-cs"/>
              </a:rPr>
              <a:t>、</a:t>
            </a:r>
            <a:r>
              <a:rPr lang="en-US" altLang="zh-CN" sz="1200" kern="1200">
                <a:solidFill>
                  <a:schemeClr val="tx1"/>
                </a:solidFill>
                <a:effectLst/>
                <a:latin typeface="Arial" pitchFamily="34" charset="0"/>
                <a:ea typeface="+mn-ea"/>
                <a:cs typeface="+mn-cs"/>
              </a:rPr>
              <a:t>SMP</a:t>
            </a:r>
            <a:r>
              <a:rPr lang="zh-CN" altLang="en-US" sz="1200" kern="1200">
                <a:solidFill>
                  <a:schemeClr val="tx1"/>
                </a:solidFill>
                <a:effectLst/>
                <a:latin typeface="Arial" pitchFamily="34" charset="0"/>
                <a:ea typeface="+mn-ea"/>
                <a:cs typeface="+mn-cs"/>
              </a:rPr>
              <a:t>、</a:t>
            </a:r>
            <a:r>
              <a:rPr lang="en-US" altLang="zh-CN" sz="1200" kern="1200">
                <a:solidFill>
                  <a:schemeClr val="tx1"/>
                </a:solidFill>
                <a:effectLst/>
                <a:latin typeface="Arial" pitchFamily="34" charset="0"/>
                <a:ea typeface="+mn-ea"/>
                <a:cs typeface="+mn-cs"/>
              </a:rPr>
              <a:t>AP520-I</a:t>
            </a:r>
            <a:r>
              <a:rPr lang="zh-CN" altLang="en-US" sz="1200" kern="1200">
                <a:solidFill>
                  <a:schemeClr val="tx1"/>
                </a:solidFill>
                <a:effectLst/>
                <a:latin typeface="Arial" pitchFamily="34" charset="0"/>
                <a:ea typeface="+mn-ea"/>
                <a:cs typeface="+mn-cs"/>
              </a:rPr>
              <a:t>等</a:t>
            </a:r>
            <a:endParaRPr lang="en-US" altLang="zh-CN" sz="1200" kern="1200">
              <a:solidFill>
                <a:schemeClr val="tx1"/>
              </a:solidFill>
              <a:effectLst/>
              <a:latin typeface="Arial" pitchFamily="34" charset="0"/>
              <a:ea typeface="+mn-ea"/>
              <a:cs typeface="+mn-cs"/>
            </a:endParaRPr>
          </a:p>
          <a:p>
            <a:endParaRPr lang="en-US" altLang="zh-CN"/>
          </a:p>
          <a:p>
            <a:r>
              <a:rPr lang="zh-CN" altLang="en-US" sz="1200" kern="1200">
                <a:solidFill>
                  <a:schemeClr val="tx1"/>
                </a:solidFill>
                <a:effectLst/>
                <a:latin typeface="Arial" pitchFamily="34" charset="0"/>
                <a:ea typeface="+mn-ea"/>
                <a:cs typeface="+mn-cs"/>
              </a:rPr>
              <a:t>要点</a:t>
            </a:r>
            <a:r>
              <a:rPr lang="en-US" altLang="zh-CN" sz="1200" kern="1200">
                <a:solidFill>
                  <a:schemeClr val="tx1"/>
                </a:solidFill>
                <a:effectLst/>
                <a:latin typeface="Arial" pitchFamily="34" charset="0"/>
                <a:ea typeface="+mn-ea"/>
                <a:cs typeface="+mn-cs"/>
              </a:rPr>
              <a:t>2</a:t>
            </a:r>
            <a:r>
              <a:rPr lang="zh-CN" altLang="en-US" sz="1200" kern="1200">
                <a:solidFill>
                  <a:schemeClr val="tx1"/>
                </a:solidFill>
                <a:effectLst/>
                <a:latin typeface="Arial" pitchFamily="34" charset="0"/>
                <a:ea typeface="+mn-ea"/>
                <a:cs typeface="+mn-cs"/>
              </a:rPr>
              <a:t>（用在什么系统）：中国科学院高能物理研究所（以下简称 高能所”） 是我国高能物理研究、先进加速器技术的研究开发、先进射线技术及射线应用的综合性研究基地，是中国最早的大型园区网和云计算数据中心。高能所建有北京正负电子对撞机国家实验室、核探测与核电子学国家重点实验室，以及 </a:t>
            </a:r>
            <a:r>
              <a:rPr lang="en-US" altLang="zh-CN" sz="1200" kern="1200">
                <a:solidFill>
                  <a:schemeClr val="tx1"/>
                </a:solidFill>
                <a:effectLst/>
                <a:latin typeface="Arial" pitchFamily="34" charset="0"/>
                <a:ea typeface="+mn-ea"/>
                <a:cs typeface="+mn-cs"/>
              </a:rPr>
              <a:t>3 </a:t>
            </a:r>
            <a:r>
              <a:rPr lang="zh-CN" altLang="en-US" sz="1200" kern="1200">
                <a:solidFill>
                  <a:schemeClr val="tx1"/>
                </a:solidFill>
                <a:effectLst/>
                <a:latin typeface="Arial" pitchFamily="34" charset="0"/>
                <a:ea typeface="+mn-ea"/>
                <a:cs typeface="+mn-cs"/>
              </a:rPr>
              <a:t>个中科院重点实验室；拥有北京正负电子对撞机、北京谱仪、北京同步辐射装置、西藏羊八井国际宇宙线观测站、大亚湾中微子实验站等大型科研装置。</a:t>
            </a:r>
            <a:endParaRPr lang="en-US" altLang="zh-CN" sz="1200" kern="1200">
              <a:solidFill>
                <a:schemeClr val="tx1"/>
              </a:solidFill>
              <a:effectLst/>
              <a:latin typeface="Arial" pitchFamily="34" charset="0"/>
              <a:ea typeface="+mn-ea"/>
              <a:cs typeface="+mn-cs"/>
            </a:endParaRPr>
          </a:p>
          <a:p>
            <a:endParaRPr lang="en-US" altLang="zh-CN" sz="1200" kern="1200">
              <a:solidFill>
                <a:schemeClr val="tx1"/>
              </a:solidFill>
              <a:effectLst/>
              <a:latin typeface="Arial" pitchFamily="34" charset="0"/>
              <a:ea typeface="+mn-ea"/>
              <a:cs typeface="+mn-cs"/>
            </a:endParaRPr>
          </a:p>
          <a:p>
            <a:r>
              <a:rPr lang="zh-CN" altLang="en-US" sz="1200" kern="1200">
                <a:solidFill>
                  <a:schemeClr val="tx1"/>
                </a:solidFill>
                <a:effectLst/>
                <a:latin typeface="Arial" pitchFamily="34" charset="0"/>
                <a:ea typeface="+mn-ea"/>
                <a:cs typeface="+mn-cs"/>
              </a:rPr>
              <a:t>要点</a:t>
            </a:r>
            <a:r>
              <a:rPr lang="en-US" altLang="zh-CN" sz="1200" kern="1200">
                <a:solidFill>
                  <a:schemeClr val="tx1"/>
                </a:solidFill>
                <a:effectLst/>
                <a:latin typeface="Arial" pitchFamily="34" charset="0"/>
                <a:ea typeface="+mn-ea"/>
                <a:cs typeface="+mn-cs"/>
              </a:rPr>
              <a:t>3</a:t>
            </a:r>
            <a:r>
              <a:rPr lang="zh-CN" altLang="en-US" sz="1200" kern="1200">
                <a:solidFill>
                  <a:schemeClr val="tx1"/>
                </a:solidFill>
                <a:effectLst/>
                <a:latin typeface="Arial" pitchFamily="34" charset="0"/>
                <a:ea typeface="+mn-ea"/>
                <a:cs typeface="+mn-cs"/>
              </a:rPr>
              <a:t>（带来什么价值）：</a:t>
            </a:r>
            <a:r>
              <a:rPr lang="en-US" altLang="zh-CN" sz="1200" kern="1200">
                <a:solidFill>
                  <a:schemeClr val="tx1"/>
                </a:solidFill>
                <a:effectLst/>
                <a:latin typeface="Arial" pitchFamily="34" charset="0"/>
                <a:ea typeface="+mn-ea"/>
                <a:cs typeface="+mn-cs"/>
              </a:rPr>
              <a:t>1.</a:t>
            </a:r>
            <a:r>
              <a:rPr lang="zh-CN" altLang="en-US" sz="1200" kern="1200">
                <a:solidFill>
                  <a:schemeClr val="tx1"/>
                </a:solidFill>
                <a:effectLst/>
                <a:latin typeface="Arial" pitchFamily="34" charset="0"/>
                <a:ea typeface="+mn-ea"/>
                <a:cs typeface="+mn-cs"/>
              </a:rPr>
              <a:t>	简化网络，提高网络效率：核心层部署两台</a:t>
            </a:r>
            <a:r>
              <a:rPr lang="en-US" altLang="zh-CN" sz="1200" kern="1200">
                <a:solidFill>
                  <a:schemeClr val="tx1"/>
                </a:solidFill>
                <a:effectLst/>
                <a:latin typeface="Arial" pitchFamily="34" charset="0"/>
                <a:ea typeface="+mn-ea"/>
                <a:cs typeface="+mn-cs"/>
              </a:rPr>
              <a:t>RG-S8610</a:t>
            </a:r>
            <a:r>
              <a:rPr lang="zh-CN" altLang="en-US" sz="1200" kern="1200">
                <a:solidFill>
                  <a:schemeClr val="tx1"/>
                </a:solidFill>
                <a:effectLst/>
                <a:latin typeface="Arial" pitchFamily="34" charset="0"/>
                <a:ea typeface="+mn-ea"/>
                <a:cs typeface="+mn-cs"/>
              </a:rPr>
              <a:t>做为全网的核心，使用“</a:t>
            </a:r>
            <a:r>
              <a:rPr lang="en-US" altLang="zh-CN" sz="1200" kern="1200">
                <a:solidFill>
                  <a:schemeClr val="tx1"/>
                </a:solidFill>
                <a:effectLst/>
                <a:latin typeface="Arial" pitchFamily="34" charset="0"/>
                <a:ea typeface="+mn-ea"/>
                <a:cs typeface="+mn-cs"/>
              </a:rPr>
              <a:t>VSU”</a:t>
            </a:r>
            <a:r>
              <a:rPr lang="zh-CN" altLang="en-US" sz="1200" kern="1200">
                <a:solidFill>
                  <a:schemeClr val="tx1"/>
                </a:solidFill>
                <a:effectLst/>
                <a:latin typeface="Arial" pitchFamily="34" charset="0"/>
                <a:ea typeface="+mn-ea"/>
                <a:cs typeface="+mn-cs"/>
              </a:rPr>
              <a:t>技术虚拟为</a:t>
            </a:r>
            <a:r>
              <a:rPr lang="en-US" altLang="zh-CN" sz="1200" kern="1200">
                <a:solidFill>
                  <a:schemeClr val="tx1"/>
                </a:solidFill>
                <a:effectLst/>
                <a:latin typeface="Arial" pitchFamily="34" charset="0"/>
                <a:ea typeface="+mn-ea"/>
                <a:cs typeface="+mn-cs"/>
              </a:rPr>
              <a:t>1</a:t>
            </a:r>
            <a:r>
              <a:rPr lang="zh-CN" altLang="en-US" sz="1200" kern="1200">
                <a:solidFill>
                  <a:schemeClr val="tx1"/>
                </a:solidFill>
                <a:effectLst/>
                <a:latin typeface="Arial" pitchFamily="34" charset="0"/>
                <a:ea typeface="+mn-ea"/>
                <a:cs typeface="+mn-cs"/>
              </a:rPr>
              <a:t>台逻辑交换机，使用</a:t>
            </a:r>
            <a:r>
              <a:rPr lang="en-US" altLang="zh-CN" sz="1200" kern="1200">
                <a:solidFill>
                  <a:schemeClr val="tx1"/>
                </a:solidFill>
                <a:effectLst/>
                <a:latin typeface="Arial" pitchFamily="34" charset="0"/>
                <a:ea typeface="+mn-ea"/>
                <a:cs typeface="+mn-cs"/>
              </a:rPr>
              <a:t>RG-S5750</a:t>
            </a:r>
            <a:r>
              <a:rPr lang="zh-CN" altLang="en-US" sz="1200" kern="1200">
                <a:solidFill>
                  <a:schemeClr val="tx1"/>
                </a:solidFill>
                <a:effectLst/>
                <a:latin typeface="Arial" pitchFamily="34" charset="0"/>
                <a:ea typeface="+mn-ea"/>
                <a:cs typeface="+mn-cs"/>
              </a:rPr>
              <a:t>、</a:t>
            </a:r>
            <a:r>
              <a:rPr lang="en-US" altLang="zh-CN" sz="1200" kern="1200">
                <a:solidFill>
                  <a:schemeClr val="tx1"/>
                </a:solidFill>
                <a:effectLst/>
                <a:latin typeface="Arial" pitchFamily="34" charset="0"/>
                <a:ea typeface="+mn-ea"/>
                <a:cs typeface="+mn-cs"/>
              </a:rPr>
              <a:t>RG-S2952</a:t>
            </a:r>
            <a:r>
              <a:rPr lang="zh-CN" altLang="en-US" sz="1200" kern="1200">
                <a:solidFill>
                  <a:schemeClr val="tx1"/>
                </a:solidFill>
                <a:effectLst/>
                <a:latin typeface="Arial" pitchFamily="34" charset="0"/>
                <a:ea typeface="+mn-ea"/>
                <a:cs typeface="+mn-cs"/>
              </a:rPr>
              <a:t>作为接入交换机构建扁平化的网络，简化网络结构，减少网络管理工作量。	</a:t>
            </a:r>
            <a:r>
              <a:rPr lang="en-US" altLang="zh-CN" sz="1200" kern="1200">
                <a:solidFill>
                  <a:schemeClr val="tx1"/>
                </a:solidFill>
                <a:effectLst/>
                <a:latin typeface="Arial" pitchFamily="34" charset="0"/>
                <a:ea typeface="+mn-ea"/>
                <a:cs typeface="+mn-cs"/>
              </a:rPr>
              <a:t>2.</a:t>
            </a:r>
            <a:r>
              <a:rPr lang="zh-CN" altLang="en-US" sz="1200" kern="1200">
                <a:solidFill>
                  <a:schemeClr val="tx1"/>
                </a:solidFill>
                <a:effectLst/>
                <a:latin typeface="Arial" pitchFamily="34" charset="0"/>
                <a:ea typeface="+mn-ea"/>
                <a:cs typeface="+mn-cs"/>
              </a:rPr>
              <a:t>终端接入安全，提升用户体验：通过</a:t>
            </a:r>
            <a:r>
              <a:rPr lang="en-US" altLang="zh-CN" sz="1200" kern="1200">
                <a:solidFill>
                  <a:schemeClr val="tx1"/>
                </a:solidFill>
                <a:effectLst/>
                <a:latin typeface="Arial" pitchFamily="34" charset="0"/>
                <a:ea typeface="+mn-ea"/>
                <a:cs typeface="+mn-cs"/>
              </a:rPr>
              <a:t>802.1x</a:t>
            </a:r>
            <a:r>
              <a:rPr lang="zh-CN" altLang="en-US" sz="1200" kern="1200">
                <a:solidFill>
                  <a:schemeClr val="tx1"/>
                </a:solidFill>
                <a:effectLst/>
                <a:latin typeface="Arial" pitchFamily="34" charset="0"/>
                <a:ea typeface="+mn-ea"/>
                <a:cs typeface="+mn-cs"/>
              </a:rPr>
              <a:t>认证和</a:t>
            </a:r>
            <a:r>
              <a:rPr lang="en-US" altLang="zh-CN" sz="1200" kern="1200">
                <a:solidFill>
                  <a:schemeClr val="tx1"/>
                </a:solidFill>
                <a:effectLst/>
                <a:latin typeface="Arial" pitchFamily="34" charset="0"/>
                <a:ea typeface="+mn-ea"/>
                <a:cs typeface="+mn-cs"/>
              </a:rPr>
              <a:t>web</a:t>
            </a:r>
            <a:r>
              <a:rPr lang="zh-CN" altLang="en-US" sz="1200" kern="1200">
                <a:solidFill>
                  <a:schemeClr val="tx1"/>
                </a:solidFill>
                <a:effectLst/>
                <a:latin typeface="Arial" pitchFamily="34" charset="0"/>
                <a:ea typeface="+mn-ea"/>
                <a:cs typeface="+mn-cs"/>
              </a:rPr>
              <a:t>认证相结合的终端接入方案，实现“透明安全”的网络接入，兼顾安全和效率，提升用户体验。</a:t>
            </a:r>
          </a:p>
          <a:p>
            <a:endParaRPr lang="zh-CN" altLang="en-US"/>
          </a:p>
        </p:txBody>
      </p:sp>
      <p:sp>
        <p:nvSpPr>
          <p:cNvPr id="4" name="日期占位符 3"/>
          <p:cNvSpPr>
            <a:spLocks noGrp="1"/>
          </p:cNvSpPr>
          <p:nvPr>
            <p:ph type="dt" idx="10"/>
          </p:nvPr>
        </p:nvSpPr>
        <p:spPr/>
        <p:txBody>
          <a:bodyPr/>
          <a:lstStyle/>
          <a:p>
            <a:pPr>
              <a:defRPr/>
            </a:pPr>
            <a:fld id="{9F913287-89E0-46C3-8361-3AE9DEA36B58}" type="datetime1">
              <a:rPr lang="zh-CN" altLang="en-US" smtClean="0"/>
              <a:pPr>
                <a:defRPr/>
              </a:pPr>
              <a:t>2017/11/29</a:t>
            </a:fld>
            <a:endParaRPr lang="zh-CN" altLang="en-US" sz="1200"/>
          </a:p>
        </p:txBody>
      </p:sp>
      <p:sp>
        <p:nvSpPr>
          <p:cNvPr id="5" name="灯片编号占位符 4"/>
          <p:cNvSpPr>
            <a:spLocks noGrp="1"/>
          </p:cNvSpPr>
          <p:nvPr>
            <p:ph type="sldNum" sz="quarter" idx="11"/>
          </p:nvPr>
        </p:nvSpPr>
        <p:spPr/>
        <p:txBody>
          <a:bodyPr/>
          <a:lstStyle/>
          <a:p>
            <a:fld id="{753DB507-F467-4953-A4AF-B4A415CBDB21}" type="slidenum">
              <a:rPr lang="zh-CN" altLang="en-US" smtClean="0"/>
              <a:pPr/>
              <a:t>44</a:t>
            </a:fld>
            <a:endParaRPr lang="zh-CN" altLang="en-US" sz="1200"/>
          </a:p>
        </p:txBody>
      </p:sp>
    </p:spTree>
    <p:extLst>
      <p:ext uri="{BB962C8B-B14F-4D97-AF65-F5344CB8AC3E}">
        <p14:creationId xmlns:p14="http://schemas.microsoft.com/office/powerpoint/2010/main" val="3507733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a:xfrm>
            <a:off x="685800" y="4343400"/>
            <a:ext cx="5486400" cy="4114800"/>
          </a:xfrm>
          <a:prstGeom prst="rect">
            <a:avLst/>
          </a:prstGeom>
        </p:spPr>
        <p:txBody>
          <a:bodyPr/>
          <a:lstStyle/>
          <a:p>
            <a:endParaRPr kumimoji="1" lang="zh-CN" altLang="en-US" dirty="0"/>
          </a:p>
        </p:txBody>
      </p:sp>
      <p:sp>
        <p:nvSpPr>
          <p:cNvPr id="4" name="幻灯片编号占位符 3"/>
          <p:cNvSpPr>
            <a:spLocks noGrp="1"/>
          </p:cNvSpPr>
          <p:nvPr>
            <p:ph type="sldNum" sz="quarter" idx="10"/>
          </p:nvPr>
        </p:nvSpPr>
        <p:spPr/>
        <p:txBody>
          <a:bodyPr/>
          <a:lstStyle/>
          <a:p>
            <a:pPr>
              <a:defRPr/>
            </a:pPr>
            <a:fld id="{6DFBB372-577A-481F-8BD0-9FCF8C8269F8}" type="slidenum">
              <a:rPr lang="zh-CN" altLang="en-US" smtClean="0">
                <a:solidFill>
                  <a:prstClr val="black"/>
                </a:solidFill>
              </a:rPr>
              <a:pPr>
                <a:defRPr/>
              </a:pPr>
              <a:t>47</a:t>
            </a:fld>
            <a:endParaRPr lang="zh-CN" altLang="en-US">
              <a:solidFill>
                <a:prstClr val="black"/>
              </a:solidFill>
            </a:endParaRPr>
          </a:p>
        </p:txBody>
      </p:sp>
    </p:spTree>
    <p:extLst>
      <p:ext uri="{BB962C8B-B14F-4D97-AF65-F5344CB8AC3E}">
        <p14:creationId xmlns:p14="http://schemas.microsoft.com/office/powerpoint/2010/main" val="40406844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a:xfrm>
            <a:off x="685800" y="4343400"/>
            <a:ext cx="5486400" cy="4114800"/>
          </a:xfrm>
          <a:prstGeom prst="rect">
            <a:avLst/>
          </a:prstGeom>
        </p:spPr>
        <p:txBody>
          <a:bodyPr/>
          <a:lstStyle/>
          <a:p>
            <a:endParaRPr kumimoji="1" lang="zh-CN" altLang="en-US" dirty="0"/>
          </a:p>
        </p:txBody>
      </p:sp>
      <p:sp>
        <p:nvSpPr>
          <p:cNvPr id="4" name="幻灯片编号占位符 3"/>
          <p:cNvSpPr>
            <a:spLocks noGrp="1"/>
          </p:cNvSpPr>
          <p:nvPr>
            <p:ph type="sldNum" sz="quarter" idx="10"/>
          </p:nvPr>
        </p:nvSpPr>
        <p:spPr/>
        <p:txBody>
          <a:bodyPr/>
          <a:lstStyle/>
          <a:p>
            <a:pPr>
              <a:defRPr/>
            </a:pPr>
            <a:fld id="{6DFBB372-577A-481F-8BD0-9FCF8C8269F8}" type="slidenum">
              <a:rPr lang="zh-CN" altLang="en-US" smtClean="0">
                <a:solidFill>
                  <a:prstClr val="black"/>
                </a:solidFill>
              </a:rPr>
              <a:pPr>
                <a:defRPr/>
              </a:pPr>
              <a:t>48</a:t>
            </a:fld>
            <a:endParaRPr lang="zh-CN" altLang="en-US">
              <a:solidFill>
                <a:prstClr val="black"/>
              </a:solidFill>
            </a:endParaRPr>
          </a:p>
        </p:txBody>
      </p:sp>
    </p:spTree>
    <p:extLst>
      <p:ext uri="{BB962C8B-B14F-4D97-AF65-F5344CB8AC3E}">
        <p14:creationId xmlns:p14="http://schemas.microsoft.com/office/powerpoint/2010/main" val="83408528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a:xfrm>
            <a:off x="685800" y="4343400"/>
            <a:ext cx="5486400" cy="4114800"/>
          </a:xfrm>
          <a:prstGeom prst="rect">
            <a:avLst/>
          </a:prstGeom>
        </p:spPr>
        <p:txBody>
          <a:bodyPr/>
          <a:lstStyle/>
          <a:p>
            <a:endParaRPr kumimoji="1" lang="zh-CN" altLang="en-US" dirty="0"/>
          </a:p>
        </p:txBody>
      </p:sp>
      <p:sp>
        <p:nvSpPr>
          <p:cNvPr id="4" name="幻灯片编号占位符 3"/>
          <p:cNvSpPr>
            <a:spLocks noGrp="1"/>
          </p:cNvSpPr>
          <p:nvPr>
            <p:ph type="sldNum" sz="quarter" idx="10"/>
          </p:nvPr>
        </p:nvSpPr>
        <p:spPr/>
        <p:txBody>
          <a:bodyPr/>
          <a:lstStyle/>
          <a:p>
            <a:pPr>
              <a:defRPr/>
            </a:pPr>
            <a:fld id="{6DFBB372-577A-481F-8BD0-9FCF8C8269F8}" type="slidenum">
              <a:rPr lang="zh-CN" altLang="en-US" smtClean="0"/>
              <a:pPr>
                <a:defRPr/>
              </a:pPr>
              <a:t>49</a:t>
            </a:fld>
            <a:endParaRPr lang="zh-CN" altLang="en-US" sz="1200"/>
          </a:p>
        </p:txBody>
      </p:sp>
    </p:spTree>
    <p:extLst>
      <p:ext uri="{BB962C8B-B14F-4D97-AF65-F5344CB8AC3E}">
        <p14:creationId xmlns:p14="http://schemas.microsoft.com/office/powerpoint/2010/main" val="96093910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a:xfrm>
            <a:off x="685800" y="4343400"/>
            <a:ext cx="5486400" cy="4114800"/>
          </a:xfrm>
          <a:prstGeom prst="rect">
            <a:avLst/>
          </a:prstGeom>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灯片编号占位符 3"/>
          <p:cNvSpPr>
            <a:spLocks noGrp="1"/>
          </p:cNvSpPr>
          <p:nvPr>
            <p:ph type="sldNum" sz="quarter" idx="10"/>
          </p:nvPr>
        </p:nvSpPr>
        <p:spPr/>
        <p:txBody>
          <a:bodyPr/>
          <a:lstStyle/>
          <a:p>
            <a:fld id="{A87C1D4E-D05B-40DA-83F9-81D7F1519FAD}" type="slidenum">
              <a:rPr lang="zh-CN" altLang="en-US" smtClean="0"/>
              <a:t>50</a:t>
            </a:fld>
            <a:endParaRPr lang="zh-CN" altLang="en-US"/>
          </a:p>
        </p:txBody>
      </p:sp>
    </p:spTree>
    <p:extLst>
      <p:ext uri="{BB962C8B-B14F-4D97-AF65-F5344CB8AC3E}">
        <p14:creationId xmlns:p14="http://schemas.microsoft.com/office/powerpoint/2010/main" val="552391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zh-CN" altLang="en-US" dirty="0" smtClean="0"/>
              <a:t>首先，简单介绍一下锐捷网络的一些基本信息。</a:t>
            </a:r>
          </a:p>
        </p:txBody>
      </p:sp>
      <p:sp>
        <p:nvSpPr>
          <p:cNvPr id="4" name="幻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03A5250-4BD9-004D-A4B6-FC76469CA6C3}" type="slidenum">
              <a:rPr kumimoji="1"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1"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5291375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kumimoji="1" lang="zh-CN" altLang="en-US" dirty="0"/>
          </a:p>
        </p:txBody>
      </p:sp>
      <p:sp>
        <p:nvSpPr>
          <p:cNvPr id="4" name="幻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03A5250-4BD9-004D-A4B6-FC76469CA6C3}" type="slidenum">
              <a:rPr kumimoji="1"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1"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8408563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幻灯片编号占位符 3"/>
          <p:cNvSpPr>
            <a:spLocks noGrp="1"/>
          </p:cNvSpPr>
          <p:nvPr>
            <p:ph type="sldNum" sz="quarter" idx="10"/>
          </p:nvPr>
        </p:nvSpPr>
        <p:spPr/>
        <p:txBody>
          <a:bodyPr/>
          <a:lstStyle/>
          <a:p>
            <a:fld id="{54FED6D8-E06F-4556-88EE-9DFE99018828}" type="slidenum">
              <a:rPr lang="zh-CN" altLang="en-US" smtClean="0"/>
              <a:t>8</a:t>
            </a:fld>
            <a:endParaRPr lang="zh-CN" altLang="en-US"/>
          </a:p>
        </p:txBody>
      </p:sp>
    </p:spTree>
    <p:extLst>
      <p:ext uri="{BB962C8B-B14F-4D97-AF65-F5344CB8AC3E}">
        <p14:creationId xmlns:p14="http://schemas.microsoft.com/office/powerpoint/2010/main" val="11279136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幻灯片编号占位符 3"/>
          <p:cNvSpPr>
            <a:spLocks noGrp="1"/>
          </p:cNvSpPr>
          <p:nvPr>
            <p:ph type="sldNum" sz="quarter" idx="10"/>
          </p:nvPr>
        </p:nvSpPr>
        <p:spPr/>
        <p:txBody>
          <a:bodyPr/>
          <a:lstStyle/>
          <a:p>
            <a:fld id="{54FED6D8-E06F-4556-88EE-9DFE99018828}" type="slidenum">
              <a:rPr lang="zh-CN" altLang="en-US" smtClean="0"/>
              <a:t>9</a:t>
            </a:fld>
            <a:endParaRPr lang="zh-CN" altLang="en-US"/>
          </a:p>
        </p:txBody>
      </p:sp>
    </p:spTree>
    <p:extLst>
      <p:ext uri="{BB962C8B-B14F-4D97-AF65-F5344CB8AC3E}">
        <p14:creationId xmlns:p14="http://schemas.microsoft.com/office/powerpoint/2010/main" val="11279136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幻灯片编号占位符 3"/>
          <p:cNvSpPr>
            <a:spLocks noGrp="1"/>
          </p:cNvSpPr>
          <p:nvPr>
            <p:ph type="sldNum" sz="quarter" idx="10"/>
          </p:nvPr>
        </p:nvSpPr>
        <p:spPr/>
        <p:txBody>
          <a:bodyPr/>
          <a:lstStyle/>
          <a:p>
            <a:fld id="{54FED6D8-E06F-4556-88EE-9DFE99018828}" type="slidenum">
              <a:rPr lang="zh-CN" altLang="en-US" smtClean="0"/>
              <a:t>10</a:t>
            </a:fld>
            <a:endParaRPr lang="zh-CN" altLang="en-US"/>
          </a:p>
        </p:txBody>
      </p:sp>
    </p:spTree>
    <p:extLst>
      <p:ext uri="{BB962C8B-B14F-4D97-AF65-F5344CB8AC3E}">
        <p14:creationId xmlns:p14="http://schemas.microsoft.com/office/powerpoint/2010/main" val="11279136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幻灯片编号占位符 3"/>
          <p:cNvSpPr>
            <a:spLocks noGrp="1"/>
          </p:cNvSpPr>
          <p:nvPr>
            <p:ph type="sldNum" sz="quarter" idx="10"/>
          </p:nvPr>
        </p:nvSpPr>
        <p:spPr/>
        <p:txBody>
          <a:bodyPr/>
          <a:lstStyle/>
          <a:p>
            <a:fld id="{54FED6D8-E06F-4556-88EE-9DFE99018828}" type="slidenum">
              <a:rPr lang="zh-CN" altLang="en-US" smtClean="0"/>
              <a:t>11</a:t>
            </a:fld>
            <a:endParaRPr lang="zh-CN" altLang="en-US"/>
          </a:p>
        </p:txBody>
      </p:sp>
    </p:spTree>
    <p:extLst>
      <p:ext uri="{BB962C8B-B14F-4D97-AF65-F5344CB8AC3E}">
        <p14:creationId xmlns:p14="http://schemas.microsoft.com/office/powerpoint/2010/main" val="11279136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zh-CN" altLang="en-US" dirty="0" smtClean="0"/>
              <a:t>高安全、前面的安全细节</a:t>
            </a:r>
            <a:endParaRPr kumimoji="1" lang="en-US" altLang="zh-CN" dirty="0" smtClean="0"/>
          </a:p>
          <a:p>
            <a:r>
              <a:rPr kumimoji="1" lang="zh-CN" altLang="en-US" dirty="0" smtClean="0"/>
              <a:t>强管理、分级分权单位全部管控，分支特别多，机关，运营，管理复杂度高，这是威胁，设备的业务的网络的，</a:t>
            </a:r>
            <a:endParaRPr kumimoji="1" lang="en-US" altLang="zh-CN" dirty="0" smtClean="0"/>
          </a:p>
          <a:p>
            <a:r>
              <a:rPr kumimoji="1" lang="zh-CN" altLang="en-US" dirty="0" smtClean="0"/>
              <a:t>稳建设、组织架构经常变，网络没有特定规划，够用就好，网络扩张的时候新旧网络不能融合，无线办公是在触及阶段，没有成功经验，一步一步建设，需要一个逐步建设的过程</a:t>
            </a:r>
            <a:endParaRPr kumimoji="1" lang="en-US" altLang="zh-CN" dirty="0" smtClean="0"/>
          </a:p>
          <a:p>
            <a:r>
              <a:rPr kumimoji="1" lang="zh-CN" altLang="en-US" dirty="0" smtClean="0"/>
              <a:t>易交付，周期长，交付困难</a:t>
            </a:r>
            <a:endParaRPr kumimoji="1" lang="en-US" altLang="zh-CN" dirty="0" smtClean="0"/>
          </a:p>
        </p:txBody>
      </p:sp>
      <p:sp>
        <p:nvSpPr>
          <p:cNvPr id="4" name="幻灯片编号占位符 3"/>
          <p:cNvSpPr>
            <a:spLocks noGrp="1"/>
          </p:cNvSpPr>
          <p:nvPr>
            <p:ph type="sldNum" sz="quarter" idx="10"/>
          </p:nvPr>
        </p:nvSpPr>
        <p:spPr/>
        <p:txBody>
          <a:bodyPr/>
          <a:lstStyle/>
          <a:p>
            <a:fld id="{54FED6D8-E06F-4556-88EE-9DFE99018828}" type="slidenum">
              <a:rPr lang="zh-CN" altLang="en-US" smtClean="0">
                <a:solidFill>
                  <a:prstClr val="black"/>
                </a:solidFill>
                <a:latin typeface="Calibri"/>
                <a:ea typeface="宋体"/>
              </a:rPr>
              <a:pPr/>
              <a:t>12</a:t>
            </a:fld>
            <a:endParaRPr lang="zh-CN" altLang="en-US">
              <a:solidFill>
                <a:prstClr val="black"/>
              </a:solidFill>
              <a:latin typeface="Calibri"/>
              <a:ea typeface="宋体"/>
            </a:endParaRPr>
          </a:p>
        </p:txBody>
      </p:sp>
    </p:spTree>
    <p:extLst>
      <p:ext uri="{BB962C8B-B14F-4D97-AF65-F5344CB8AC3E}">
        <p14:creationId xmlns:p14="http://schemas.microsoft.com/office/powerpoint/2010/main" val="5539888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zh-CN" altLang="en-US" dirty="0" smtClean="0"/>
              <a:t>颜色调整</a:t>
            </a:r>
            <a:endParaRPr kumimoji="1" lang="zh-CN" altLang="en-US" dirty="0"/>
          </a:p>
        </p:txBody>
      </p:sp>
      <p:sp>
        <p:nvSpPr>
          <p:cNvPr id="4" name="幻灯片编号占位符 3"/>
          <p:cNvSpPr>
            <a:spLocks noGrp="1"/>
          </p:cNvSpPr>
          <p:nvPr>
            <p:ph type="sldNum" sz="quarter" idx="10"/>
          </p:nvPr>
        </p:nvSpPr>
        <p:spPr/>
        <p:txBody>
          <a:bodyPr/>
          <a:lstStyle/>
          <a:p>
            <a:fld id="{54FED6D8-E06F-4556-88EE-9DFE99018828}" type="slidenum">
              <a:rPr lang="zh-CN" altLang="en-US" smtClean="0">
                <a:solidFill>
                  <a:prstClr val="black"/>
                </a:solidFill>
                <a:latin typeface="Calibri"/>
                <a:ea typeface="宋体"/>
              </a:rPr>
              <a:pPr/>
              <a:t>20</a:t>
            </a:fld>
            <a:endParaRPr lang="zh-CN" altLang="en-US">
              <a:solidFill>
                <a:prstClr val="black"/>
              </a:solidFill>
              <a:latin typeface="Calibri"/>
              <a:ea typeface="宋体"/>
            </a:endParaRPr>
          </a:p>
        </p:txBody>
      </p:sp>
    </p:spTree>
    <p:extLst>
      <p:ext uri="{BB962C8B-B14F-4D97-AF65-F5344CB8AC3E}">
        <p14:creationId xmlns:p14="http://schemas.microsoft.com/office/powerpoint/2010/main" val="3055852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jpg"/><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jpg"/><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6.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6.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6.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6.xml"/></Relationships>
</file>

<file path=ppt/slideLayouts/_rels/slideLayout115.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jpg"/><Relationship Id="rId1" Type="http://schemas.openxmlformats.org/officeDocument/2006/relationships/slideMaster" Target="../slideMasters/slideMaster7.xml"/></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jpg"/><Relationship Id="rId1" Type="http://schemas.openxmlformats.org/officeDocument/2006/relationships/slideMaster" Target="../slideMasters/slideMaster7.xml"/></Relationships>
</file>

<file path=ppt/slideLayouts/_rels/slideLayout117.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jpg"/><Relationship Id="rId1" Type="http://schemas.openxmlformats.org/officeDocument/2006/relationships/slideMaster" Target="../slideMasters/slideMaster7.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7.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7.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7.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7.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7.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15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9.xml"/></Relationships>
</file>

<file path=ppt/slideLayouts/_rels/slideLayout15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9.xml"/></Relationships>
</file>

<file path=ppt/slideLayouts/_rels/slideLayout15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9.xml"/></Relationships>
</file>

<file path=ppt/slideLayouts/_rels/slideLayout15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9.xml"/><Relationship Id="rId4" Type="http://schemas.openxmlformats.org/officeDocument/2006/relationships/image" Target="../media/image5.png"/></Relationships>
</file>

<file path=ppt/slideLayouts/_rels/slideLayout15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15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9.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9.xml"/></Relationships>
</file>

<file path=ppt/slideLayouts/_rels/slideLayout16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9.xml"/></Relationships>
</file>

<file path=ppt/slideLayouts/_rels/slideLayout16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9.xml"/></Relationships>
</file>

<file path=ppt/slideLayouts/_rels/slideLayout16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9.xml"/></Relationships>
</file>

<file path=ppt/slideLayouts/_rels/slideLayout16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9.xml"/></Relationships>
</file>

<file path=ppt/slideLayouts/_rels/slideLayout16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9.xml"/></Relationships>
</file>

<file path=ppt/slideLayouts/_rels/slideLayout16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9.xml"/></Relationships>
</file>

<file path=ppt/slideLayouts/_rels/slideLayout16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9.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jp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jp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jp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jpg"/><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jpg"/><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jpg"/><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jpg"/><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jpg"/><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jpg"/><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jpg"/><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1597842"/>
            <a:ext cx="7772400" cy="1102519"/>
          </a:xfrm>
        </p:spPr>
        <p:txBody>
          <a:bodyPr/>
          <a:lstStyle/>
          <a:p>
            <a:r>
              <a:rPr kumimoji="1" lang="zh-CN" altLang="en-US" smtClean="0"/>
              <a:t>单击此处编辑母版标题样式</a:t>
            </a:r>
            <a:endParaRPr kumimoji="1" lang="zh-CN" altLang="en-US"/>
          </a:p>
        </p:txBody>
      </p:sp>
      <p:sp>
        <p:nvSpPr>
          <p:cNvPr id="3" name="副标题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6746" indent="0" algn="ctr">
              <a:buNone/>
              <a:defRPr>
                <a:solidFill>
                  <a:schemeClr val="tx1">
                    <a:tint val="75000"/>
                  </a:schemeClr>
                </a:solidFill>
              </a:defRPr>
            </a:lvl2pPr>
            <a:lvl3pPr marL="913521" indent="0" algn="ctr">
              <a:buNone/>
              <a:defRPr>
                <a:solidFill>
                  <a:schemeClr val="tx1">
                    <a:tint val="75000"/>
                  </a:schemeClr>
                </a:solidFill>
              </a:defRPr>
            </a:lvl3pPr>
            <a:lvl4pPr marL="1370271" indent="0" algn="ctr">
              <a:buNone/>
              <a:defRPr>
                <a:solidFill>
                  <a:schemeClr val="tx1">
                    <a:tint val="75000"/>
                  </a:schemeClr>
                </a:solidFill>
              </a:defRPr>
            </a:lvl4pPr>
            <a:lvl5pPr marL="1827035" indent="0" algn="ctr">
              <a:buNone/>
              <a:defRPr>
                <a:solidFill>
                  <a:schemeClr val="tx1">
                    <a:tint val="75000"/>
                  </a:schemeClr>
                </a:solidFill>
              </a:defRPr>
            </a:lvl5pPr>
            <a:lvl6pPr marL="2283781" indent="0" algn="ctr">
              <a:buNone/>
              <a:defRPr>
                <a:solidFill>
                  <a:schemeClr val="tx1">
                    <a:tint val="75000"/>
                  </a:schemeClr>
                </a:solidFill>
              </a:defRPr>
            </a:lvl6pPr>
            <a:lvl7pPr marL="2740527" indent="0" algn="ctr">
              <a:buNone/>
              <a:defRPr>
                <a:solidFill>
                  <a:schemeClr val="tx1">
                    <a:tint val="75000"/>
                  </a:schemeClr>
                </a:solidFill>
              </a:defRPr>
            </a:lvl7pPr>
            <a:lvl8pPr marL="3197288" indent="0" algn="ctr">
              <a:buNone/>
              <a:defRPr>
                <a:solidFill>
                  <a:schemeClr val="tx1">
                    <a:tint val="75000"/>
                  </a:schemeClr>
                </a:solidFill>
              </a:defRPr>
            </a:lvl8pPr>
            <a:lvl9pPr marL="3654042" indent="0" algn="ctr">
              <a:buNone/>
              <a:defRPr>
                <a:solidFill>
                  <a:schemeClr val="tx1">
                    <a:tint val="75000"/>
                  </a:schemeClr>
                </a:solidFill>
              </a:defRPr>
            </a:lvl9pPr>
          </a:lstStyle>
          <a:p>
            <a:r>
              <a:rPr kumimoji="1" lang="zh-CN" altLang="en-US" smtClean="0"/>
              <a:t>单击此处编辑母版副标题样式</a:t>
            </a:r>
            <a:endParaRPr kumimoji="1" lang="zh-CN" altLang="en-US"/>
          </a:p>
        </p:txBody>
      </p:sp>
      <p:sp>
        <p:nvSpPr>
          <p:cNvPr id="4" name="日期占位符 3"/>
          <p:cNvSpPr>
            <a:spLocks noGrp="1"/>
          </p:cNvSpPr>
          <p:nvPr>
            <p:ph type="dt" sz="half" idx="10"/>
          </p:nvPr>
        </p:nvSpPr>
        <p:spPr/>
        <p:txBody>
          <a:bodyPr/>
          <a:lstStyle/>
          <a:p>
            <a:fld id="{D440A21A-6DC7-4C44-839A-CAA43D56A442}" type="datetimeFigureOut">
              <a:rPr kumimoji="1" lang="zh-CN" altLang="en-US" smtClean="0"/>
              <a:t>2017/11/29</a:t>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幻灯片编号占位符 5"/>
          <p:cNvSpPr>
            <a:spLocks noGrp="1"/>
          </p:cNvSpPr>
          <p:nvPr>
            <p:ph type="sldNum" sz="quarter" idx="12"/>
          </p:nvPr>
        </p:nvSpPr>
        <p:spPr/>
        <p:txBody>
          <a:bodyPr/>
          <a:lstStyle/>
          <a:p>
            <a:fld id="{33AA529A-9EFE-3243-A9A2-ACD568AFFE6D}" type="slidenum">
              <a:rPr kumimoji="1" lang="zh-CN" altLang="en-US" smtClean="0"/>
              <a:t>‹#›</a:t>
            </a:fld>
            <a:endParaRPr kumimoji="1" lang="zh-CN" altLang="en-US"/>
          </a:p>
        </p:txBody>
      </p:sp>
    </p:spTree>
    <p:extLst>
      <p:ext uri="{BB962C8B-B14F-4D97-AF65-F5344CB8AC3E}">
        <p14:creationId xmlns:p14="http://schemas.microsoft.com/office/powerpoint/2010/main" val="2152775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本">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smtClean="0"/>
              <a:t>单击此处编辑母版标题样式</a:t>
            </a:r>
            <a:endParaRPr kumimoji="1" lang="zh-CN" altLang="en-US"/>
          </a:p>
        </p:txBody>
      </p:sp>
      <p:sp>
        <p:nvSpPr>
          <p:cNvPr id="3" name="竖排文本占位符 2"/>
          <p:cNvSpPr>
            <a:spLocks noGrp="1"/>
          </p:cNvSpPr>
          <p:nvPr>
            <p:ph type="body" orient="vert" idx="1"/>
          </p:nvPr>
        </p:nvSpPr>
        <p:spPr/>
        <p:txBody>
          <a:bodyPr vert="eaVert"/>
          <a:lstStyle/>
          <a:p>
            <a:pPr lvl="0"/>
            <a:r>
              <a:rPr kumimoji="1" lang="zh-CN" altLang="en-US" smtClean="0"/>
              <a:t>单击此处编辑母版文本样式</a:t>
            </a:r>
          </a:p>
          <a:p>
            <a:pPr lvl="1"/>
            <a:r>
              <a:rPr kumimoji="1" lang="zh-CN" altLang="en-US" smtClean="0"/>
              <a:t>二级</a:t>
            </a:r>
          </a:p>
          <a:p>
            <a:pPr lvl="2"/>
            <a:r>
              <a:rPr kumimoji="1" lang="zh-CN" altLang="en-US" smtClean="0"/>
              <a:t>三级</a:t>
            </a:r>
          </a:p>
          <a:p>
            <a:pPr lvl="3"/>
            <a:r>
              <a:rPr kumimoji="1" lang="zh-CN" altLang="en-US" smtClean="0"/>
              <a:t>四级</a:t>
            </a:r>
          </a:p>
          <a:p>
            <a:pPr lvl="4"/>
            <a:r>
              <a:rPr kumimoji="1" lang="zh-CN" altLang="en-US" smtClean="0"/>
              <a:t>五级</a:t>
            </a:r>
            <a:endParaRPr kumimoji="1" lang="zh-CN" altLang="en-US"/>
          </a:p>
        </p:txBody>
      </p:sp>
      <p:sp>
        <p:nvSpPr>
          <p:cNvPr id="4" name="日期占位符 3"/>
          <p:cNvSpPr>
            <a:spLocks noGrp="1"/>
          </p:cNvSpPr>
          <p:nvPr>
            <p:ph type="dt" sz="half" idx="10"/>
          </p:nvPr>
        </p:nvSpPr>
        <p:spPr/>
        <p:txBody>
          <a:bodyPr/>
          <a:lstStyle/>
          <a:p>
            <a:fld id="{D440A21A-6DC7-4C44-839A-CAA43D56A442}" type="datetimeFigureOut">
              <a:rPr kumimoji="1" lang="zh-CN" altLang="en-US" smtClean="0"/>
              <a:t>2017/11/29</a:t>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幻灯片编号占位符 5"/>
          <p:cNvSpPr>
            <a:spLocks noGrp="1"/>
          </p:cNvSpPr>
          <p:nvPr>
            <p:ph type="sldNum" sz="quarter" idx="12"/>
          </p:nvPr>
        </p:nvSpPr>
        <p:spPr/>
        <p:txBody>
          <a:bodyPr/>
          <a:lstStyle/>
          <a:p>
            <a:fld id="{33AA529A-9EFE-3243-A9A2-ACD568AFFE6D}" type="slidenum">
              <a:rPr kumimoji="1" lang="zh-CN" altLang="en-US" smtClean="0"/>
              <a:t>‹#›</a:t>
            </a:fld>
            <a:endParaRPr kumimoji="1" lang="zh-CN" altLang="en-US"/>
          </a:p>
        </p:txBody>
      </p:sp>
    </p:spTree>
    <p:extLst>
      <p:ext uri="{BB962C8B-B14F-4D97-AF65-F5344CB8AC3E}">
        <p14:creationId xmlns:p14="http://schemas.microsoft.com/office/powerpoint/2010/main" val="2486126442"/>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lvl1pPr>
              <a:defRPr>
                <a:latin typeface="+mn-ea"/>
                <a:ea typeface="+mn-ea"/>
              </a:defRPr>
            </a:lvl1pPr>
          </a:lstStyle>
          <a:p>
            <a:fld id="{82464771-CDF4-4903-ADBF-B5928BFB243D}" type="datetimeFigureOut">
              <a:rPr lang="zh-CN" altLang="en-US" smtClean="0">
                <a:solidFill>
                  <a:prstClr val="black">
                    <a:tint val="75000"/>
                  </a:prstClr>
                </a:solidFill>
                <a:latin typeface="微软雅黑"/>
                <a:ea typeface="微软雅黑"/>
              </a:rPr>
              <a:pPr/>
              <a:t>2017/11/29</a:t>
            </a:fld>
            <a:endParaRPr lang="zh-CN" altLang="en-US">
              <a:solidFill>
                <a:prstClr val="black">
                  <a:tint val="75000"/>
                </a:prstClr>
              </a:solidFill>
              <a:latin typeface="微软雅黑"/>
              <a:ea typeface="微软雅黑"/>
            </a:endParaRPr>
          </a:p>
        </p:txBody>
      </p:sp>
      <p:sp>
        <p:nvSpPr>
          <p:cNvPr id="4" name="页脚占位符 3"/>
          <p:cNvSpPr>
            <a:spLocks noGrp="1"/>
          </p:cNvSpPr>
          <p:nvPr>
            <p:ph type="ftr" sz="quarter" idx="11"/>
          </p:nvPr>
        </p:nvSpPr>
        <p:spPr/>
        <p:txBody>
          <a:bodyPr/>
          <a:lstStyle>
            <a:lvl1pPr>
              <a:defRPr>
                <a:latin typeface="+mn-ea"/>
                <a:ea typeface="+mn-ea"/>
              </a:defRPr>
            </a:lvl1pPr>
          </a:lstStyle>
          <a:p>
            <a:endParaRPr lang="zh-CN" altLang="en-US">
              <a:solidFill>
                <a:prstClr val="black">
                  <a:tint val="75000"/>
                </a:prstClr>
              </a:solidFill>
              <a:latin typeface="微软雅黑"/>
              <a:ea typeface="微软雅黑"/>
            </a:endParaRPr>
          </a:p>
        </p:txBody>
      </p:sp>
      <p:sp>
        <p:nvSpPr>
          <p:cNvPr id="5" name="幻灯片编号占位符 4"/>
          <p:cNvSpPr>
            <a:spLocks noGrp="1"/>
          </p:cNvSpPr>
          <p:nvPr>
            <p:ph type="sldNum" sz="quarter" idx="12"/>
          </p:nvPr>
        </p:nvSpPr>
        <p:spPr/>
        <p:txBody>
          <a:bodyPr/>
          <a:lstStyle>
            <a:lvl1pPr>
              <a:defRPr>
                <a:latin typeface="+mn-ea"/>
                <a:ea typeface="+mn-ea"/>
              </a:defRPr>
            </a:lvl1pPr>
          </a:lstStyle>
          <a:p>
            <a:fld id="{C3FC3FC5-70E3-41FB-98D0-D9D6DBB3AB1C}" type="slidenum">
              <a:rPr lang="zh-CN" altLang="en-US" smtClean="0">
                <a:solidFill>
                  <a:prstClr val="black">
                    <a:tint val="75000"/>
                  </a:prstClr>
                </a:solidFill>
                <a:latin typeface="微软雅黑"/>
                <a:ea typeface="微软雅黑"/>
              </a:rPr>
              <a:pPr/>
              <a:t>‹#›</a:t>
            </a:fld>
            <a:endParaRPr lang="zh-CN" altLang="en-US">
              <a:solidFill>
                <a:prstClr val="black">
                  <a:tint val="75000"/>
                </a:prstClr>
              </a:solidFill>
              <a:latin typeface="微软雅黑"/>
              <a:ea typeface="微软雅黑"/>
            </a:endParaRPr>
          </a:p>
        </p:txBody>
      </p:sp>
      <p:pic>
        <p:nvPicPr>
          <p:cNvPr id="6" name="图片 5"/>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7" name="矩形 6"/>
          <p:cNvSpPr/>
          <p:nvPr userDrawn="1"/>
        </p:nvSpPr>
        <p:spPr>
          <a:xfrm>
            <a:off x="0" y="-18597"/>
            <a:ext cx="9144000" cy="5179248"/>
          </a:xfrm>
          <a:prstGeom prst="rect">
            <a:avLst/>
          </a:prstGeom>
          <a:solidFill>
            <a:schemeClr val="tx1">
              <a:lumMod val="85000"/>
              <a:lumOff val="1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1401" tIns="25705" rIns="51401" bIns="25705" spcCol="0" rtlCol="0" anchor="ctr"/>
          <a:lstStyle/>
          <a:p>
            <a:pPr algn="ctr" defTabSz="685356"/>
            <a:endParaRPr kumimoji="1" lang="zh-CN" altLang="en-US" sz="2700" dirty="0">
              <a:solidFill>
                <a:prstClr val="white"/>
              </a:solidFill>
              <a:latin typeface="微软雅黑"/>
              <a:ea typeface="微软雅黑"/>
            </a:endParaRPr>
          </a:p>
        </p:txBody>
      </p:sp>
      <p:grpSp>
        <p:nvGrpSpPr>
          <p:cNvPr id="8" name="组 7"/>
          <p:cNvGrpSpPr/>
          <p:nvPr userDrawn="1"/>
        </p:nvGrpSpPr>
        <p:grpSpPr>
          <a:xfrm>
            <a:off x="1024549" y="2015361"/>
            <a:ext cx="1072642" cy="1072642"/>
            <a:chOff x="1009030" y="1537250"/>
            <a:chExt cx="952500" cy="952500"/>
          </a:xfrm>
        </p:grpSpPr>
        <p:sp>
          <p:nvSpPr>
            <p:cNvPr id="9" name="椭圆 8"/>
            <p:cNvSpPr/>
            <p:nvPr/>
          </p:nvSpPr>
          <p:spPr>
            <a:xfrm>
              <a:off x="1009030" y="1537250"/>
              <a:ext cx="952500" cy="952500"/>
            </a:xfrm>
            <a:prstGeom prst="ellipse">
              <a:avLst/>
            </a:prstGeom>
            <a:solidFill>
              <a:srgbClr val="CE0024">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356"/>
              <a:endParaRPr lang="zh-CN" altLang="en-US" sz="1400">
                <a:solidFill>
                  <a:prstClr val="white"/>
                </a:solidFill>
                <a:latin typeface="微软雅黑"/>
                <a:ea typeface="微软雅黑"/>
              </a:endParaRPr>
            </a:p>
          </p:txBody>
        </p:sp>
        <p:sp>
          <p:nvSpPr>
            <p:cNvPr id="10" name="文本框 9"/>
            <p:cNvSpPr txBox="1"/>
            <p:nvPr/>
          </p:nvSpPr>
          <p:spPr>
            <a:xfrm>
              <a:off x="1194086" y="1781027"/>
              <a:ext cx="604731" cy="532942"/>
            </a:xfrm>
            <a:prstGeom prst="rect">
              <a:avLst/>
            </a:prstGeom>
            <a:noFill/>
          </p:spPr>
          <p:txBody>
            <a:bodyPr wrap="none" rtlCol="0">
              <a:spAutoFit/>
            </a:bodyPr>
            <a:lstStyle/>
            <a:p>
              <a:pPr algn="ctr" defTabSz="685356"/>
              <a:r>
                <a:rPr lang="en-US" altLang="zh-CN" sz="3300" b="1" dirty="0" smtClean="0">
                  <a:solidFill>
                    <a:prstClr val="white"/>
                  </a:solidFill>
                  <a:latin typeface="微软雅黑"/>
                  <a:ea typeface="微软雅黑"/>
                </a:rPr>
                <a:t>01</a:t>
              </a:r>
              <a:endParaRPr lang="zh-CN" altLang="en-US" sz="3300" b="1" dirty="0">
                <a:solidFill>
                  <a:prstClr val="white"/>
                </a:solidFill>
                <a:latin typeface="微软雅黑"/>
                <a:ea typeface="微软雅黑"/>
              </a:endParaRPr>
            </a:p>
          </p:txBody>
        </p:sp>
        <p:sp>
          <p:nvSpPr>
            <p:cNvPr id="11" name="椭圆 10"/>
            <p:cNvSpPr/>
            <p:nvPr/>
          </p:nvSpPr>
          <p:spPr>
            <a:xfrm>
              <a:off x="1702923" y="2263032"/>
              <a:ext cx="191910" cy="191910"/>
            </a:xfrm>
            <a:prstGeom prst="ellipse">
              <a:avLst/>
            </a:prstGeom>
            <a:solidFill>
              <a:schemeClr val="accent2">
                <a:lumMod val="60000"/>
                <a:lumOff val="4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356"/>
              <a:endParaRPr lang="zh-CN" altLang="en-US" sz="1400">
                <a:solidFill>
                  <a:prstClr val="white"/>
                </a:solidFill>
                <a:latin typeface="微软雅黑"/>
                <a:ea typeface="微软雅黑"/>
              </a:endParaRPr>
            </a:p>
          </p:txBody>
        </p:sp>
      </p:grpSp>
      <p:grpSp>
        <p:nvGrpSpPr>
          <p:cNvPr id="13" name="组 12"/>
          <p:cNvGrpSpPr/>
          <p:nvPr userDrawn="1"/>
        </p:nvGrpSpPr>
        <p:grpSpPr>
          <a:xfrm>
            <a:off x="3996495" y="2015361"/>
            <a:ext cx="1072642" cy="1072642"/>
            <a:chOff x="3868890" y="1537250"/>
            <a:chExt cx="952500" cy="952500"/>
          </a:xfrm>
        </p:grpSpPr>
        <p:sp>
          <p:nvSpPr>
            <p:cNvPr id="14" name="椭圆 13"/>
            <p:cNvSpPr/>
            <p:nvPr/>
          </p:nvSpPr>
          <p:spPr>
            <a:xfrm>
              <a:off x="3868890" y="1537250"/>
              <a:ext cx="952500" cy="952500"/>
            </a:xfrm>
            <a:prstGeom prst="ellipse">
              <a:avLst/>
            </a:prstGeom>
            <a:solidFill>
              <a:srgbClr val="D99694">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356"/>
              <a:endParaRPr lang="zh-CN" altLang="en-US" sz="1400">
                <a:solidFill>
                  <a:prstClr val="white"/>
                </a:solidFill>
                <a:latin typeface="微软雅黑"/>
                <a:ea typeface="微软雅黑"/>
              </a:endParaRPr>
            </a:p>
          </p:txBody>
        </p:sp>
        <p:sp>
          <p:nvSpPr>
            <p:cNvPr id="15" name="文本框 14"/>
            <p:cNvSpPr txBox="1"/>
            <p:nvPr/>
          </p:nvSpPr>
          <p:spPr>
            <a:xfrm>
              <a:off x="4053946" y="1752485"/>
              <a:ext cx="604731" cy="532942"/>
            </a:xfrm>
            <a:prstGeom prst="rect">
              <a:avLst/>
            </a:prstGeom>
            <a:noFill/>
          </p:spPr>
          <p:txBody>
            <a:bodyPr wrap="none" rtlCol="0">
              <a:spAutoFit/>
            </a:bodyPr>
            <a:lstStyle/>
            <a:p>
              <a:pPr algn="ctr" defTabSz="685356"/>
              <a:r>
                <a:rPr lang="en-US" altLang="zh-CN" sz="3300" b="1" dirty="0" smtClean="0">
                  <a:solidFill>
                    <a:prstClr val="white">
                      <a:lumMod val="95000"/>
                    </a:prstClr>
                  </a:solidFill>
                  <a:latin typeface="微软雅黑"/>
                  <a:ea typeface="微软雅黑"/>
                </a:rPr>
                <a:t>02</a:t>
              </a:r>
              <a:endParaRPr lang="zh-CN" altLang="en-US" sz="3300" b="1" dirty="0">
                <a:solidFill>
                  <a:prstClr val="white">
                    <a:lumMod val="95000"/>
                  </a:prstClr>
                </a:solidFill>
                <a:latin typeface="微软雅黑"/>
                <a:ea typeface="微软雅黑"/>
              </a:endParaRPr>
            </a:p>
          </p:txBody>
        </p:sp>
        <p:sp>
          <p:nvSpPr>
            <p:cNvPr id="16" name="椭圆 15"/>
            <p:cNvSpPr/>
            <p:nvPr/>
          </p:nvSpPr>
          <p:spPr>
            <a:xfrm>
              <a:off x="4562783" y="2263032"/>
              <a:ext cx="191910" cy="191910"/>
            </a:xfrm>
            <a:prstGeom prst="ellipse">
              <a:avLst/>
            </a:prstGeom>
            <a:solidFill>
              <a:srgbClr val="CE0024">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356"/>
              <a:endParaRPr lang="zh-CN" altLang="en-US" sz="1400">
                <a:solidFill>
                  <a:prstClr val="white"/>
                </a:solidFill>
                <a:latin typeface="微软雅黑"/>
                <a:ea typeface="微软雅黑"/>
              </a:endParaRPr>
            </a:p>
          </p:txBody>
        </p:sp>
      </p:grpSp>
      <p:grpSp>
        <p:nvGrpSpPr>
          <p:cNvPr id="18" name="组 17"/>
          <p:cNvGrpSpPr/>
          <p:nvPr userDrawn="1"/>
        </p:nvGrpSpPr>
        <p:grpSpPr>
          <a:xfrm>
            <a:off x="6976817" y="2014548"/>
            <a:ext cx="1072642" cy="1072642"/>
            <a:chOff x="7138250" y="1537250"/>
            <a:chExt cx="952500" cy="952500"/>
          </a:xfrm>
        </p:grpSpPr>
        <p:sp>
          <p:nvSpPr>
            <p:cNvPr id="19" name="椭圆 18"/>
            <p:cNvSpPr/>
            <p:nvPr/>
          </p:nvSpPr>
          <p:spPr>
            <a:xfrm>
              <a:off x="7138250" y="1537250"/>
              <a:ext cx="952500" cy="952500"/>
            </a:xfrm>
            <a:prstGeom prst="ellipse">
              <a:avLst/>
            </a:prstGeom>
            <a:solidFill>
              <a:schemeClr val="accent2">
                <a:lumMod val="60000"/>
                <a:lumOff val="4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356"/>
              <a:endParaRPr lang="zh-CN" altLang="en-US" sz="1400">
                <a:solidFill>
                  <a:prstClr val="white"/>
                </a:solidFill>
                <a:latin typeface="微软雅黑"/>
                <a:ea typeface="微软雅黑"/>
              </a:endParaRPr>
            </a:p>
          </p:txBody>
        </p:sp>
        <p:sp>
          <p:nvSpPr>
            <p:cNvPr id="20" name="文本框 19"/>
            <p:cNvSpPr txBox="1"/>
            <p:nvPr/>
          </p:nvSpPr>
          <p:spPr>
            <a:xfrm>
              <a:off x="7323306" y="1771513"/>
              <a:ext cx="604731" cy="532942"/>
            </a:xfrm>
            <a:prstGeom prst="rect">
              <a:avLst/>
            </a:prstGeom>
            <a:noFill/>
          </p:spPr>
          <p:txBody>
            <a:bodyPr wrap="none" rtlCol="0">
              <a:spAutoFit/>
            </a:bodyPr>
            <a:lstStyle/>
            <a:p>
              <a:pPr algn="ctr" defTabSz="685356"/>
              <a:r>
                <a:rPr lang="en-US" altLang="zh-CN" sz="3300" b="1" dirty="0" smtClean="0">
                  <a:solidFill>
                    <a:srgbClr val="F2F2F2"/>
                  </a:solidFill>
                  <a:latin typeface="微软雅黑"/>
                  <a:ea typeface="微软雅黑"/>
                </a:rPr>
                <a:t>03</a:t>
              </a:r>
              <a:endParaRPr lang="zh-CN" altLang="en-US" sz="3300" b="1" dirty="0">
                <a:solidFill>
                  <a:srgbClr val="F2F2F2"/>
                </a:solidFill>
                <a:latin typeface="微软雅黑"/>
                <a:ea typeface="微软雅黑"/>
              </a:endParaRPr>
            </a:p>
          </p:txBody>
        </p:sp>
        <p:sp>
          <p:nvSpPr>
            <p:cNvPr id="21" name="椭圆 20"/>
            <p:cNvSpPr/>
            <p:nvPr/>
          </p:nvSpPr>
          <p:spPr>
            <a:xfrm>
              <a:off x="7832143" y="2263032"/>
              <a:ext cx="191910" cy="191910"/>
            </a:xfrm>
            <a:prstGeom prst="ellipse">
              <a:avLst/>
            </a:prstGeom>
            <a:solidFill>
              <a:srgbClr val="CE0024">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356"/>
              <a:endParaRPr lang="zh-CN" altLang="en-US" sz="1400">
                <a:solidFill>
                  <a:prstClr val="white"/>
                </a:solidFill>
                <a:latin typeface="微软雅黑"/>
                <a:ea typeface="微软雅黑"/>
              </a:endParaRPr>
            </a:p>
          </p:txBody>
        </p:sp>
      </p:grpSp>
      <p:sp>
        <p:nvSpPr>
          <p:cNvPr id="23" name="矩形 22"/>
          <p:cNvSpPr/>
          <p:nvPr userDrawn="1"/>
        </p:nvSpPr>
        <p:spPr>
          <a:xfrm>
            <a:off x="16" y="161722"/>
            <a:ext cx="1774649" cy="584708"/>
          </a:xfrm>
          <a:prstGeom prst="rect">
            <a:avLst/>
          </a:prstGeom>
          <a:solidFill>
            <a:srgbClr val="CE0024"/>
          </a:solidFill>
          <a:ln>
            <a:noFill/>
          </a:ln>
        </p:spPr>
        <p:style>
          <a:lnRef idx="2">
            <a:schemeClr val="accent1">
              <a:shade val="50000"/>
            </a:schemeClr>
          </a:lnRef>
          <a:fillRef idx="1">
            <a:schemeClr val="accent1"/>
          </a:fillRef>
          <a:effectRef idx="0">
            <a:schemeClr val="accent1"/>
          </a:effectRef>
          <a:fontRef idx="minor">
            <a:schemeClr val="lt1"/>
          </a:fontRef>
        </p:style>
        <p:txBody>
          <a:bodyPr lIns="51401" tIns="25705" rIns="51401" bIns="25705" spcCol="0" rtlCol="0" anchor="ctr"/>
          <a:lstStyle/>
          <a:p>
            <a:pPr algn="ctr" defTabSz="685356"/>
            <a:r>
              <a:rPr kumimoji="1" lang="en-US" altLang="zh-CN" sz="2700" dirty="0" smtClean="0">
                <a:solidFill>
                  <a:prstClr val="white"/>
                </a:solidFill>
                <a:latin typeface="微软雅黑"/>
                <a:ea typeface="微软雅黑"/>
              </a:rPr>
              <a:t>Contents</a:t>
            </a:r>
            <a:endParaRPr kumimoji="1" lang="zh-CN" altLang="en-US" sz="2700" dirty="0">
              <a:solidFill>
                <a:prstClr val="white"/>
              </a:solidFill>
              <a:latin typeface="微软雅黑"/>
              <a:ea typeface="微软雅黑"/>
            </a:endParaRPr>
          </a:p>
        </p:txBody>
      </p:sp>
      <p:sp>
        <p:nvSpPr>
          <p:cNvPr id="34" name="内容占位符 33"/>
          <p:cNvSpPr>
            <a:spLocks noGrp="1"/>
          </p:cNvSpPr>
          <p:nvPr>
            <p:ph sz="quarter" idx="16" hasCustomPrompt="1"/>
          </p:nvPr>
        </p:nvSpPr>
        <p:spPr>
          <a:xfrm>
            <a:off x="401965" y="3368695"/>
            <a:ext cx="2510990" cy="322558"/>
          </a:xfrm>
        </p:spPr>
        <p:txBody>
          <a:bodyPr>
            <a:normAutofit/>
          </a:bodyPr>
          <a:lstStyle>
            <a:lvl1pPr marL="0" indent="0" algn="ctr">
              <a:buFontTx/>
              <a:buNone/>
              <a:defRPr sz="1500">
                <a:solidFill>
                  <a:schemeClr val="bg1">
                    <a:lumMod val="95000"/>
                  </a:schemeClr>
                </a:solidFill>
              </a:defRPr>
            </a:lvl1pPr>
          </a:lstStyle>
          <a:p>
            <a:pPr lvl="0"/>
            <a:r>
              <a:rPr kumimoji="1" lang="zh-CN" altLang="en-US" dirty="0" smtClean="0"/>
              <a:t>单击此处编辑目录</a:t>
            </a:r>
            <a:endParaRPr kumimoji="1" lang="zh-CN" altLang="en-US" dirty="0"/>
          </a:p>
        </p:txBody>
      </p:sp>
      <p:sp>
        <p:nvSpPr>
          <p:cNvPr id="35" name="内容占位符 33"/>
          <p:cNvSpPr>
            <a:spLocks noGrp="1"/>
          </p:cNvSpPr>
          <p:nvPr>
            <p:ph sz="quarter" idx="17" hasCustomPrompt="1"/>
          </p:nvPr>
        </p:nvSpPr>
        <p:spPr>
          <a:xfrm>
            <a:off x="3277321" y="3368695"/>
            <a:ext cx="2510990" cy="322558"/>
          </a:xfrm>
        </p:spPr>
        <p:txBody>
          <a:bodyPr>
            <a:normAutofit/>
          </a:bodyPr>
          <a:lstStyle>
            <a:lvl1pPr marL="0" indent="0" algn="ctr">
              <a:buFontTx/>
              <a:buNone/>
              <a:defRPr sz="1500">
                <a:solidFill>
                  <a:schemeClr val="bg1">
                    <a:lumMod val="95000"/>
                  </a:schemeClr>
                </a:solidFill>
              </a:defRPr>
            </a:lvl1pPr>
          </a:lstStyle>
          <a:p>
            <a:pPr lvl="0"/>
            <a:r>
              <a:rPr kumimoji="1" lang="zh-CN" altLang="en-US" dirty="0" smtClean="0"/>
              <a:t>单击此处编辑目录</a:t>
            </a:r>
            <a:endParaRPr kumimoji="1" lang="zh-CN" altLang="en-US" dirty="0"/>
          </a:p>
        </p:txBody>
      </p:sp>
      <p:sp>
        <p:nvSpPr>
          <p:cNvPr id="36" name="内容占位符 33"/>
          <p:cNvSpPr>
            <a:spLocks noGrp="1"/>
          </p:cNvSpPr>
          <p:nvPr>
            <p:ph sz="quarter" idx="18" hasCustomPrompt="1"/>
          </p:nvPr>
        </p:nvSpPr>
        <p:spPr>
          <a:xfrm>
            <a:off x="6257638" y="3368695"/>
            <a:ext cx="2510990" cy="322558"/>
          </a:xfrm>
        </p:spPr>
        <p:txBody>
          <a:bodyPr>
            <a:normAutofit/>
          </a:bodyPr>
          <a:lstStyle>
            <a:lvl1pPr marL="0" indent="0" algn="ctr">
              <a:buFontTx/>
              <a:buNone/>
              <a:defRPr sz="1500">
                <a:solidFill>
                  <a:schemeClr val="bg1">
                    <a:lumMod val="95000"/>
                  </a:schemeClr>
                </a:solidFill>
              </a:defRPr>
            </a:lvl1pPr>
          </a:lstStyle>
          <a:p>
            <a:pPr lvl="0"/>
            <a:r>
              <a:rPr kumimoji="1" lang="zh-CN" altLang="en-US" dirty="0" smtClean="0"/>
              <a:t>单击此处编辑目录</a:t>
            </a:r>
            <a:endParaRPr kumimoji="1" lang="zh-CN" altLang="en-US" dirty="0"/>
          </a:p>
        </p:txBody>
      </p:sp>
      <p:pic>
        <p:nvPicPr>
          <p:cNvPr id="24" name="图片 23"/>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767055" y="-224033"/>
            <a:ext cx="1496611" cy="841844"/>
          </a:xfrm>
          <a:prstGeom prst="rect">
            <a:avLst/>
          </a:prstGeom>
        </p:spPr>
      </p:pic>
    </p:spTree>
    <p:extLst>
      <p:ext uri="{BB962C8B-B14F-4D97-AF65-F5344CB8AC3E}">
        <p14:creationId xmlns:p14="http://schemas.microsoft.com/office/powerpoint/2010/main" val="381119617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82464771-CDF4-4903-ADBF-B5928BFB243D}" type="datetimeFigureOut">
              <a:rPr lang="zh-CN" altLang="en-US" smtClean="0">
                <a:solidFill>
                  <a:prstClr val="black">
                    <a:tint val="75000"/>
                  </a:prstClr>
                </a:solidFill>
                <a:latin typeface="Verdana"/>
                <a:ea typeface="微软雅黑"/>
              </a:rPr>
              <a:pPr/>
              <a:t>2017/11/29</a:t>
            </a:fld>
            <a:endParaRPr lang="zh-CN" altLang="en-US">
              <a:solidFill>
                <a:prstClr val="black">
                  <a:tint val="75000"/>
                </a:prstClr>
              </a:solidFill>
              <a:latin typeface="Verdana"/>
              <a:ea typeface="微软雅黑"/>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latin typeface="Verdana"/>
              <a:ea typeface="微软雅黑"/>
            </a:endParaRPr>
          </a:p>
        </p:txBody>
      </p:sp>
      <p:sp>
        <p:nvSpPr>
          <p:cNvPr id="5" name="幻灯片编号占位符 4"/>
          <p:cNvSpPr>
            <a:spLocks noGrp="1"/>
          </p:cNvSpPr>
          <p:nvPr>
            <p:ph type="sldNum" sz="quarter" idx="12"/>
          </p:nvPr>
        </p:nvSpPr>
        <p:spPr/>
        <p:txBody>
          <a:bodyPr/>
          <a:lstStyle/>
          <a:p>
            <a:fld id="{C3FC3FC5-70E3-41FB-98D0-D9D6DBB3AB1C}" type="slidenum">
              <a:rPr lang="zh-CN" altLang="en-US" smtClean="0">
                <a:solidFill>
                  <a:prstClr val="black">
                    <a:tint val="75000"/>
                  </a:prstClr>
                </a:solidFill>
                <a:latin typeface="Verdana"/>
                <a:ea typeface="微软雅黑"/>
              </a:rPr>
              <a:pPr/>
              <a:t>‹#›</a:t>
            </a:fld>
            <a:endParaRPr lang="zh-CN" altLang="en-US">
              <a:solidFill>
                <a:prstClr val="black">
                  <a:tint val="75000"/>
                </a:prstClr>
              </a:solidFill>
              <a:latin typeface="Verdana"/>
              <a:ea typeface="微软雅黑"/>
            </a:endParaRPr>
          </a:p>
        </p:txBody>
      </p:sp>
      <p:pic>
        <p:nvPicPr>
          <p:cNvPr id="53" name="图片 5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716" y="10716"/>
            <a:ext cx="9113724" cy="5126470"/>
          </a:xfrm>
          <a:prstGeom prst="rect">
            <a:avLst/>
          </a:prstGeom>
        </p:spPr>
      </p:pic>
      <p:sp>
        <p:nvSpPr>
          <p:cNvPr id="54" name="矩形 53"/>
          <p:cNvSpPr/>
          <p:nvPr userDrawn="1"/>
        </p:nvSpPr>
        <p:spPr>
          <a:xfrm>
            <a:off x="0" y="-33305"/>
            <a:ext cx="9144000" cy="5162099"/>
          </a:xfrm>
          <a:prstGeom prst="rect">
            <a:avLst/>
          </a:prstGeom>
          <a:solidFill>
            <a:sysClr val="windowText" lastClr="000000">
              <a:lumMod val="85000"/>
              <a:lumOff val="15000"/>
              <a:alpha val="75000"/>
            </a:sysClr>
          </a:solidFill>
          <a:ln w="25400" cap="flat" cmpd="sng" algn="ctr">
            <a:noFill/>
            <a:prstDash val="solid"/>
          </a:ln>
          <a:effectLst/>
        </p:spPr>
        <p:txBody>
          <a:bodyPr lIns="51401" tIns="25705" rIns="51401" bIns="25705" spcCol="0" rtlCol="0" anchor="ctr"/>
          <a:lstStyle/>
          <a:p>
            <a:pPr algn="ctr" defTabSz="342676">
              <a:defRPr/>
            </a:pPr>
            <a:endParaRPr kumimoji="1" lang="zh-CN" altLang="en-US" sz="2700" kern="0" dirty="0" smtClean="0">
              <a:solidFill>
                <a:prstClr val="white"/>
              </a:solidFill>
              <a:latin typeface="微软雅黑"/>
              <a:ea typeface="微软雅黑"/>
              <a:cs typeface=""/>
            </a:endParaRPr>
          </a:p>
        </p:txBody>
      </p:sp>
      <p:grpSp>
        <p:nvGrpSpPr>
          <p:cNvPr id="55" name="组 54"/>
          <p:cNvGrpSpPr/>
          <p:nvPr userDrawn="1"/>
        </p:nvGrpSpPr>
        <p:grpSpPr>
          <a:xfrm>
            <a:off x="1489478" y="1069825"/>
            <a:ext cx="720930" cy="720930"/>
            <a:chOff x="1009030" y="1537250"/>
            <a:chExt cx="952500" cy="952500"/>
          </a:xfrm>
        </p:grpSpPr>
        <p:sp>
          <p:nvSpPr>
            <p:cNvPr id="56" name="椭圆 55"/>
            <p:cNvSpPr/>
            <p:nvPr/>
          </p:nvSpPr>
          <p:spPr>
            <a:xfrm>
              <a:off x="1009030" y="1537250"/>
              <a:ext cx="952500" cy="952500"/>
            </a:xfrm>
            <a:prstGeom prst="ellipse">
              <a:avLst/>
            </a:prstGeom>
            <a:solidFill>
              <a:srgbClr val="CE0024">
                <a:alpha val="80000"/>
              </a:srgbClr>
            </a:solidFill>
            <a:ln w="25400" cap="flat" cmpd="sng" algn="ctr">
              <a:noFill/>
              <a:prstDash val="solid"/>
            </a:ln>
            <a:effectLst/>
          </p:spPr>
          <p:txBody>
            <a:bodyPr rtlCol="0" anchor="ctr"/>
            <a:lstStyle/>
            <a:p>
              <a:pPr algn="ctr" defTabSz="342676">
                <a:defRPr/>
              </a:pPr>
              <a:endParaRPr lang="zh-CN" altLang="en-US" sz="1400" kern="0" smtClean="0">
                <a:solidFill>
                  <a:prstClr val="white"/>
                </a:solidFill>
                <a:latin typeface="微软雅黑"/>
                <a:ea typeface="微软雅黑"/>
                <a:cs typeface=""/>
              </a:endParaRPr>
            </a:p>
          </p:txBody>
        </p:sp>
        <p:sp>
          <p:nvSpPr>
            <p:cNvPr id="57" name="文本框 56"/>
            <p:cNvSpPr txBox="1"/>
            <p:nvPr/>
          </p:nvSpPr>
          <p:spPr>
            <a:xfrm>
              <a:off x="1103384" y="1685411"/>
              <a:ext cx="786166" cy="670951"/>
            </a:xfrm>
            <a:prstGeom prst="rect">
              <a:avLst/>
            </a:prstGeom>
            <a:noFill/>
          </p:spPr>
          <p:txBody>
            <a:bodyPr wrap="none" rtlCol="0">
              <a:spAutoFit/>
            </a:bodyPr>
            <a:lstStyle/>
            <a:p>
              <a:pPr algn="ctr" defTabSz="342676">
                <a:defRPr/>
              </a:pPr>
              <a:r>
                <a:rPr lang="en-US" altLang="zh-CN" sz="2700" b="1" kern="0" dirty="0" smtClean="0">
                  <a:solidFill>
                    <a:prstClr val="white"/>
                  </a:solidFill>
                  <a:latin typeface="微软雅黑"/>
                  <a:ea typeface="微软雅黑"/>
                </a:rPr>
                <a:t>01</a:t>
              </a:r>
              <a:endParaRPr lang="zh-CN" altLang="en-US" sz="2700" b="1" kern="0" dirty="0" smtClean="0">
                <a:solidFill>
                  <a:prstClr val="white"/>
                </a:solidFill>
                <a:latin typeface="微软雅黑"/>
                <a:ea typeface="微软雅黑"/>
              </a:endParaRPr>
            </a:p>
          </p:txBody>
        </p:sp>
        <p:sp>
          <p:nvSpPr>
            <p:cNvPr id="58" name="椭圆 57"/>
            <p:cNvSpPr/>
            <p:nvPr/>
          </p:nvSpPr>
          <p:spPr>
            <a:xfrm>
              <a:off x="1702923" y="2263032"/>
              <a:ext cx="191910" cy="191910"/>
            </a:xfrm>
            <a:prstGeom prst="ellipse">
              <a:avLst/>
            </a:prstGeom>
            <a:solidFill>
              <a:srgbClr val="C0504D">
                <a:lumMod val="60000"/>
                <a:lumOff val="40000"/>
                <a:alpha val="70000"/>
              </a:srgbClr>
            </a:solidFill>
            <a:ln w="25400" cap="flat" cmpd="sng" algn="ctr">
              <a:noFill/>
              <a:prstDash val="solid"/>
            </a:ln>
            <a:effectLst/>
          </p:spPr>
          <p:txBody>
            <a:bodyPr rtlCol="0" anchor="ctr"/>
            <a:lstStyle/>
            <a:p>
              <a:pPr algn="ctr" defTabSz="342676">
                <a:defRPr/>
              </a:pPr>
              <a:endParaRPr lang="zh-CN" altLang="en-US" sz="1400" kern="0" smtClean="0">
                <a:solidFill>
                  <a:prstClr val="white"/>
                </a:solidFill>
                <a:latin typeface="微软雅黑"/>
                <a:ea typeface="微软雅黑"/>
                <a:cs typeface=""/>
              </a:endParaRPr>
            </a:p>
          </p:txBody>
        </p:sp>
      </p:grpSp>
      <p:grpSp>
        <p:nvGrpSpPr>
          <p:cNvPr id="7" name="组 6"/>
          <p:cNvGrpSpPr/>
          <p:nvPr userDrawn="1"/>
        </p:nvGrpSpPr>
        <p:grpSpPr>
          <a:xfrm>
            <a:off x="1489494" y="2028525"/>
            <a:ext cx="720931" cy="720930"/>
            <a:chOff x="3304419" y="2704699"/>
            <a:chExt cx="961241" cy="961240"/>
          </a:xfrm>
        </p:grpSpPr>
        <p:sp>
          <p:nvSpPr>
            <p:cNvPr id="61" name="椭圆 60"/>
            <p:cNvSpPr/>
            <p:nvPr/>
          </p:nvSpPr>
          <p:spPr>
            <a:xfrm>
              <a:off x="3304419" y="2704699"/>
              <a:ext cx="961241" cy="961240"/>
            </a:xfrm>
            <a:prstGeom prst="ellipse">
              <a:avLst/>
            </a:prstGeom>
            <a:solidFill>
              <a:srgbClr val="D99694">
                <a:alpha val="70000"/>
              </a:srgbClr>
            </a:solidFill>
            <a:ln w="25400" cap="flat" cmpd="sng" algn="ctr">
              <a:noFill/>
              <a:prstDash val="solid"/>
            </a:ln>
            <a:effectLst/>
          </p:spPr>
          <p:txBody>
            <a:bodyPr rtlCol="0" anchor="ctr"/>
            <a:lstStyle/>
            <a:p>
              <a:pPr algn="ctr" defTabSz="342676">
                <a:defRPr/>
              </a:pPr>
              <a:endParaRPr lang="zh-CN" altLang="en-US" sz="1400" kern="0" smtClean="0">
                <a:solidFill>
                  <a:prstClr val="white"/>
                </a:solidFill>
                <a:latin typeface="微软雅黑"/>
                <a:ea typeface="微软雅黑"/>
                <a:cs typeface=""/>
              </a:endParaRPr>
            </a:p>
          </p:txBody>
        </p:sp>
        <p:sp>
          <p:nvSpPr>
            <p:cNvPr id="62" name="文本框 61"/>
            <p:cNvSpPr txBox="1"/>
            <p:nvPr/>
          </p:nvSpPr>
          <p:spPr>
            <a:xfrm>
              <a:off x="3373895" y="2854220"/>
              <a:ext cx="787685" cy="677108"/>
            </a:xfrm>
            <a:prstGeom prst="rect">
              <a:avLst/>
            </a:prstGeom>
            <a:noFill/>
          </p:spPr>
          <p:txBody>
            <a:bodyPr wrap="none" rtlCol="0">
              <a:spAutoFit/>
            </a:bodyPr>
            <a:lstStyle/>
            <a:p>
              <a:pPr algn="ctr" defTabSz="342676">
                <a:defRPr/>
              </a:pPr>
              <a:r>
                <a:rPr lang="en-US" altLang="zh-CN" sz="2700" b="1" kern="0" dirty="0" smtClean="0">
                  <a:solidFill>
                    <a:prstClr val="white">
                      <a:lumMod val="95000"/>
                    </a:prstClr>
                  </a:solidFill>
                  <a:latin typeface="微软雅黑"/>
                  <a:ea typeface="微软雅黑"/>
                </a:rPr>
                <a:t>02</a:t>
              </a:r>
              <a:endParaRPr lang="zh-CN" altLang="en-US" sz="2700" b="1" kern="0" dirty="0" smtClean="0">
                <a:solidFill>
                  <a:prstClr val="white">
                    <a:lumMod val="95000"/>
                  </a:prstClr>
                </a:solidFill>
                <a:latin typeface="微软雅黑"/>
                <a:ea typeface="微软雅黑"/>
              </a:endParaRPr>
            </a:p>
          </p:txBody>
        </p:sp>
        <p:sp>
          <p:nvSpPr>
            <p:cNvPr id="63" name="椭圆 62"/>
            <p:cNvSpPr/>
            <p:nvPr/>
          </p:nvSpPr>
          <p:spPr>
            <a:xfrm>
              <a:off x="4004680" y="3437141"/>
              <a:ext cx="193671" cy="193671"/>
            </a:xfrm>
            <a:prstGeom prst="ellipse">
              <a:avLst/>
            </a:prstGeom>
            <a:solidFill>
              <a:srgbClr val="CE0024">
                <a:alpha val="70000"/>
              </a:srgbClr>
            </a:solidFill>
            <a:ln w="25400" cap="flat" cmpd="sng" algn="ctr">
              <a:noFill/>
              <a:prstDash val="solid"/>
            </a:ln>
            <a:effectLst/>
          </p:spPr>
          <p:txBody>
            <a:bodyPr rtlCol="0" anchor="ctr"/>
            <a:lstStyle/>
            <a:p>
              <a:pPr algn="ctr" defTabSz="342676">
                <a:defRPr/>
              </a:pPr>
              <a:endParaRPr lang="zh-CN" altLang="en-US" sz="1400" kern="0" smtClean="0">
                <a:solidFill>
                  <a:prstClr val="white"/>
                </a:solidFill>
                <a:latin typeface="微软雅黑"/>
                <a:ea typeface="微软雅黑"/>
                <a:cs typeface=""/>
              </a:endParaRPr>
            </a:p>
          </p:txBody>
        </p:sp>
      </p:grpSp>
      <p:grpSp>
        <p:nvGrpSpPr>
          <p:cNvPr id="6" name="组 5"/>
          <p:cNvGrpSpPr/>
          <p:nvPr userDrawn="1"/>
        </p:nvGrpSpPr>
        <p:grpSpPr>
          <a:xfrm>
            <a:off x="1489494" y="2940239"/>
            <a:ext cx="720931" cy="720930"/>
            <a:chOff x="4724406" y="3920317"/>
            <a:chExt cx="961241" cy="961240"/>
          </a:xfrm>
        </p:grpSpPr>
        <p:sp>
          <p:nvSpPr>
            <p:cNvPr id="66" name="椭圆 65"/>
            <p:cNvSpPr/>
            <p:nvPr/>
          </p:nvSpPr>
          <p:spPr>
            <a:xfrm>
              <a:off x="4724406" y="3920317"/>
              <a:ext cx="961241" cy="961240"/>
            </a:xfrm>
            <a:prstGeom prst="ellipse">
              <a:avLst/>
            </a:prstGeom>
            <a:solidFill>
              <a:srgbClr val="C0504D">
                <a:lumMod val="60000"/>
                <a:lumOff val="40000"/>
                <a:alpha val="70000"/>
              </a:srgbClr>
            </a:solidFill>
            <a:ln w="25400" cap="flat" cmpd="sng" algn="ctr">
              <a:noFill/>
              <a:prstDash val="solid"/>
            </a:ln>
            <a:effectLst/>
          </p:spPr>
          <p:txBody>
            <a:bodyPr rtlCol="0" anchor="ctr"/>
            <a:lstStyle/>
            <a:p>
              <a:pPr algn="ctr" defTabSz="342676">
                <a:defRPr/>
              </a:pPr>
              <a:endParaRPr lang="zh-CN" altLang="en-US" sz="1400" kern="0" smtClean="0">
                <a:solidFill>
                  <a:prstClr val="white"/>
                </a:solidFill>
                <a:latin typeface="微软雅黑"/>
                <a:ea typeface="微软雅黑"/>
                <a:cs typeface=""/>
              </a:endParaRPr>
            </a:p>
          </p:txBody>
        </p:sp>
        <p:sp>
          <p:nvSpPr>
            <p:cNvPr id="67" name="文本框 66"/>
            <p:cNvSpPr txBox="1"/>
            <p:nvPr/>
          </p:nvSpPr>
          <p:spPr>
            <a:xfrm>
              <a:off x="4819621" y="4069838"/>
              <a:ext cx="793380" cy="677108"/>
            </a:xfrm>
            <a:prstGeom prst="rect">
              <a:avLst/>
            </a:prstGeom>
            <a:noFill/>
          </p:spPr>
          <p:txBody>
            <a:bodyPr wrap="none" rtlCol="0">
              <a:spAutoFit/>
            </a:bodyPr>
            <a:lstStyle/>
            <a:p>
              <a:pPr algn="ctr" defTabSz="342676">
                <a:defRPr/>
              </a:pPr>
              <a:r>
                <a:rPr lang="en-US" altLang="zh-CN" sz="2700" b="1" kern="0" dirty="0" smtClean="0">
                  <a:solidFill>
                    <a:srgbClr val="F2F2F2"/>
                  </a:solidFill>
                  <a:latin typeface="微软雅黑"/>
                  <a:ea typeface="微软雅黑"/>
                </a:rPr>
                <a:t>03</a:t>
              </a:r>
              <a:endParaRPr lang="zh-CN" altLang="en-US" sz="2700" b="1" kern="0" dirty="0" smtClean="0">
                <a:solidFill>
                  <a:srgbClr val="F2F2F2"/>
                </a:solidFill>
                <a:latin typeface="微软雅黑"/>
                <a:ea typeface="微软雅黑"/>
              </a:endParaRPr>
            </a:p>
          </p:txBody>
        </p:sp>
        <p:sp>
          <p:nvSpPr>
            <p:cNvPr id="68" name="椭圆 67"/>
            <p:cNvSpPr/>
            <p:nvPr/>
          </p:nvSpPr>
          <p:spPr>
            <a:xfrm>
              <a:off x="5424666" y="4652759"/>
              <a:ext cx="193671" cy="193671"/>
            </a:xfrm>
            <a:prstGeom prst="ellipse">
              <a:avLst/>
            </a:prstGeom>
            <a:solidFill>
              <a:srgbClr val="CE0024">
                <a:alpha val="70000"/>
              </a:srgbClr>
            </a:solidFill>
            <a:ln w="25400" cap="flat" cmpd="sng" algn="ctr">
              <a:noFill/>
              <a:prstDash val="solid"/>
            </a:ln>
            <a:effectLst/>
          </p:spPr>
          <p:txBody>
            <a:bodyPr rtlCol="0" anchor="ctr"/>
            <a:lstStyle/>
            <a:p>
              <a:pPr algn="ctr" defTabSz="342676">
                <a:defRPr/>
              </a:pPr>
              <a:endParaRPr lang="zh-CN" altLang="en-US" sz="1400" kern="0" smtClean="0">
                <a:solidFill>
                  <a:prstClr val="white"/>
                </a:solidFill>
                <a:latin typeface="微软雅黑"/>
                <a:ea typeface="微软雅黑"/>
                <a:cs typeface=""/>
              </a:endParaRPr>
            </a:p>
          </p:txBody>
        </p:sp>
      </p:grpSp>
      <p:sp>
        <p:nvSpPr>
          <p:cNvPr id="70" name="矩形 69"/>
          <p:cNvSpPr/>
          <p:nvPr userDrawn="1"/>
        </p:nvSpPr>
        <p:spPr>
          <a:xfrm>
            <a:off x="10717" y="172440"/>
            <a:ext cx="2191334" cy="582772"/>
          </a:xfrm>
          <a:prstGeom prst="rect">
            <a:avLst/>
          </a:prstGeom>
          <a:solidFill>
            <a:srgbClr val="CE0024"/>
          </a:solidFill>
          <a:ln w="25400" cap="flat" cmpd="sng" algn="ctr">
            <a:noFill/>
            <a:prstDash val="solid"/>
          </a:ln>
          <a:effectLst/>
        </p:spPr>
        <p:txBody>
          <a:bodyPr lIns="51401" tIns="25705" rIns="51401" bIns="25705" spcCol="0" rtlCol="0" anchor="ctr"/>
          <a:lstStyle/>
          <a:p>
            <a:pPr algn="ctr" defTabSz="342676">
              <a:defRPr/>
            </a:pPr>
            <a:r>
              <a:rPr kumimoji="1" lang="en-US" altLang="zh-CN" sz="2700" kern="0" dirty="0" smtClean="0">
                <a:solidFill>
                  <a:prstClr val="white"/>
                </a:solidFill>
                <a:latin typeface="微软雅黑"/>
                <a:ea typeface="微软雅黑"/>
                <a:cs typeface=""/>
              </a:rPr>
              <a:t>Contents</a:t>
            </a:r>
            <a:endParaRPr kumimoji="1" lang="zh-CN" altLang="en-US" sz="2700" kern="0" dirty="0" smtClean="0">
              <a:solidFill>
                <a:prstClr val="white"/>
              </a:solidFill>
              <a:latin typeface="微软雅黑"/>
              <a:ea typeface="微软雅黑"/>
              <a:cs typeface=""/>
            </a:endParaRPr>
          </a:p>
        </p:txBody>
      </p:sp>
      <p:grpSp>
        <p:nvGrpSpPr>
          <p:cNvPr id="2" name="组 1"/>
          <p:cNvGrpSpPr/>
          <p:nvPr userDrawn="1"/>
        </p:nvGrpSpPr>
        <p:grpSpPr>
          <a:xfrm>
            <a:off x="1489494" y="3950254"/>
            <a:ext cx="720931" cy="720930"/>
            <a:chOff x="6338360" y="5267005"/>
            <a:chExt cx="961241" cy="961240"/>
          </a:xfrm>
        </p:grpSpPr>
        <p:sp>
          <p:nvSpPr>
            <p:cNvPr id="72" name="椭圆 71"/>
            <p:cNvSpPr/>
            <p:nvPr/>
          </p:nvSpPr>
          <p:spPr>
            <a:xfrm>
              <a:off x="6338360" y="5267005"/>
              <a:ext cx="961241" cy="961240"/>
            </a:xfrm>
            <a:prstGeom prst="ellipse">
              <a:avLst/>
            </a:prstGeom>
            <a:solidFill>
              <a:srgbClr val="C0504D">
                <a:lumMod val="60000"/>
                <a:lumOff val="40000"/>
                <a:alpha val="70000"/>
              </a:srgbClr>
            </a:solidFill>
            <a:ln w="25400" cap="flat" cmpd="sng" algn="ctr">
              <a:noFill/>
              <a:prstDash val="solid"/>
            </a:ln>
            <a:effectLst/>
          </p:spPr>
          <p:txBody>
            <a:bodyPr rtlCol="0" anchor="ctr"/>
            <a:lstStyle/>
            <a:p>
              <a:pPr algn="ctr" defTabSz="342676">
                <a:defRPr/>
              </a:pPr>
              <a:endParaRPr lang="zh-CN" altLang="en-US" sz="1400" kern="0" smtClean="0">
                <a:solidFill>
                  <a:prstClr val="white"/>
                </a:solidFill>
                <a:latin typeface="微软雅黑"/>
                <a:ea typeface="微软雅黑"/>
                <a:cs typeface=""/>
              </a:endParaRPr>
            </a:p>
          </p:txBody>
        </p:sp>
        <p:sp>
          <p:nvSpPr>
            <p:cNvPr id="73" name="文本框 72"/>
            <p:cNvSpPr txBox="1"/>
            <p:nvPr/>
          </p:nvSpPr>
          <p:spPr>
            <a:xfrm>
              <a:off x="6425015" y="5402238"/>
              <a:ext cx="810478" cy="677108"/>
            </a:xfrm>
            <a:prstGeom prst="rect">
              <a:avLst/>
            </a:prstGeom>
            <a:noFill/>
          </p:spPr>
          <p:txBody>
            <a:bodyPr wrap="none" rtlCol="0">
              <a:spAutoFit/>
            </a:bodyPr>
            <a:lstStyle/>
            <a:p>
              <a:pPr algn="ctr" defTabSz="342676">
                <a:defRPr/>
              </a:pPr>
              <a:r>
                <a:rPr lang="en-US" altLang="zh-CN" sz="2700" b="1" kern="0" dirty="0" smtClean="0">
                  <a:solidFill>
                    <a:srgbClr val="F2F2F2"/>
                  </a:solidFill>
                  <a:latin typeface="微软雅黑"/>
                  <a:ea typeface="微软雅黑"/>
                </a:rPr>
                <a:t>04</a:t>
              </a:r>
              <a:endParaRPr lang="zh-CN" altLang="en-US" sz="2700" b="1" kern="0" dirty="0" smtClean="0">
                <a:solidFill>
                  <a:srgbClr val="F2F2F2"/>
                </a:solidFill>
                <a:latin typeface="微软雅黑"/>
                <a:ea typeface="微软雅黑"/>
              </a:endParaRPr>
            </a:p>
          </p:txBody>
        </p:sp>
        <p:sp>
          <p:nvSpPr>
            <p:cNvPr id="74" name="椭圆 73"/>
            <p:cNvSpPr/>
            <p:nvPr/>
          </p:nvSpPr>
          <p:spPr>
            <a:xfrm>
              <a:off x="7038620" y="5999447"/>
              <a:ext cx="193671" cy="193671"/>
            </a:xfrm>
            <a:prstGeom prst="ellipse">
              <a:avLst/>
            </a:prstGeom>
            <a:solidFill>
              <a:srgbClr val="CE0024">
                <a:alpha val="70000"/>
              </a:srgbClr>
            </a:solidFill>
            <a:ln w="25400" cap="flat" cmpd="sng" algn="ctr">
              <a:noFill/>
              <a:prstDash val="solid"/>
            </a:ln>
            <a:effectLst/>
          </p:spPr>
          <p:txBody>
            <a:bodyPr rtlCol="0" anchor="ctr"/>
            <a:lstStyle/>
            <a:p>
              <a:pPr algn="ctr" defTabSz="342676">
                <a:defRPr/>
              </a:pPr>
              <a:endParaRPr lang="zh-CN" altLang="en-US" sz="1400" kern="0" smtClean="0">
                <a:solidFill>
                  <a:prstClr val="white"/>
                </a:solidFill>
                <a:latin typeface="微软雅黑"/>
                <a:ea typeface="微软雅黑"/>
                <a:cs typeface=""/>
              </a:endParaRPr>
            </a:p>
          </p:txBody>
        </p:sp>
      </p:grpSp>
      <p:pic>
        <p:nvPicPr>
          <p:cNvPr id="25" name="图片 24"/>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767055" y="-224033"/>
            <a:ext cx="1496611" cy="841844"/>
          </a:xfrm>
          <a:prstGeom prst="rect">
            <a:avLst/>
          </a:prstGeom>
        </p:spPr>
      </p:pic>
    </p:spTree>
    <p:extLst>
      <p:ext uri="{BB962C8B-B14F-4D97-AF65-F5344CB8AC3E}">
        <p14:creationId xmlns:p14="http://schemas.microsoft.com/office/powerpoint/2010/main" val="2190752323"/>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标题和内容">
    <p:bg>
      <p:bgPr>
        <a:solidFill>
          <a:schemeClr val="bg1">
            <a:lumMod val="95000"/>
          </a:schemeClr>
        </a:solidFill>
        <a:effectLst/>
      </p:bgPr>
    </p:bg>
    <p:spTree>
      <p:nvGrpSpPr>
        <p:cNvPr id="1" name=""/>
        <p:cNvGrpSpPr/>
        <p:nvPr/>
      </p:nvGrpSpPr>
      <p:grpSpPr>
        <a:xfrm>
          <a:off x="0" y="0"/>
          <a:ext cx="0" cy="0"/>
          <a:chOff x="0" y="0"/>
          <a:chExt cx="0" cy="0"/>
        </a:xfrm>
      </p:grpSpPr>
      <p:sp>
        <p:nvSpPr>
          <p:cNvPr id="3" name="内容占位符 2"/>
          <p:cNvSpPr>
            <a:spLocks noGrp="1"/>
          </p:cNvSpPr>
          <p:nvPr>
            <p:ph idx="1"/>
          </p:nvPr>
        </p:nvSpPr>
        <p:spPr>
          <a:xfrm>
            <a:off x="628650" y="1059889"/>
            <a:ext cx="7886700" cy="3572849"/>
          </a:xfrm>
        </p:spPr>
        <p:txBody>
          <a:bodyPr>
            <a:normAutofit/>
          </a:bodyPr>
          <a:lstStyle>
            <a:lvl1pPr>
              <a:defRPr sz="1500">
                <a:solidFill>
                  <a:schemeClr val="tx1"/>
                </a:solidFill>
              </a:defRPr>
            </a:lvl1pPr>
            <a:lvl2pPr>
              <a:defRPr sz="1400">
                <a:solidFill>
                  <a:schemeClr val="tx1"/>
                </a:solidFill>
              </a:defRPr>
            </a:lvl2pPr>
            <a:lvl3pPr>
              <a:defRPr sz="1200">
                <a:solidFill>
                  <a:schemeClr val="tx1"/>
                </a:solidFill>
              </a:defRPr>
            </a:lvl3pPr>
            <a:lvl4pPr>
              <a:defRPr sz="1100">
                <a:solidFill>
                  <a:schemeClr val="tx1"/>
                </a:solidFill>
              </a:defRPr>
            </a:lvl4pPr>
            <a:lvl5pPr>
              <a:defRPr sz="1100">
                <a:solidFill>
                  <a:schemeClr val="tx1"/>
                </a:solidFill>
              </a:defRPr>
            </a:lvl5pPr>
          </a:lstStyle>
          <a:p>
            <a:pPr lvl="0"/>
            <a:r>
              <a:rPr kumimoji="1" lang="zh-CN" altLang="en-US" smtClean="0"/>
              <a:t>单击此处编辑母版文本样式</a:t>
            </a:r>
          </a:p>
          <a:p>
            <a:pPr lvl="1"/>
            <a:r>
              <a:rPr kumimoji="1" lang="zh-CN" altLang="en-US" smtClean="0"/>
              <a:t>二级</a:t>
            </a:r>
          </a:p>
          <a:p>
            <a:pPr lvl="2"/>
            <a:r>
              <a:rPr kumimoji="1" lang="zh-CN" altLang="en-US" smtClean="0"/>
              <a:t>三级</a:t>
            </a:r>
          </a:p>
          <a:p>
            <a:pPr lvl="3"/>
            <a:r>
              <a:rPr kumimoji="1" lang="zh-CN" altLang="en-US" smtClean="0"/>
              <a:t>四级</a:t>
            </a:r>
          </a:p>
          <a:p>
            <a:pPr lvl="4"/>
            <a:r>
              <a:rPr kumimoji="1" lang="zh-CN" altLang="en-US" smtClean="0"/>
              <a:t>五级</a:t>
            </a:r>
            <a:endParaRPr kumimoji="1" lang="zh-CN" altLang="en-US" dirty="0"/>
          </a:p>
        </p:txBody>
      </p:sp>
      <p:sp>
        <p:nvSpPr>
          <p:cNvPr id="4" name="日期占位符 3"/>
          <p:cNvSpPr>
            <a:spLocks noGrp="1"/>
          </p:cNvSpPr>
          <p:nvPr>
            <p:ph type="dt" sz="half" idx="10"/>
          </p:nvPr>
        </p:nvSpPr>
        <p:spPr/>
        <p:txBody>
          <a:bodyPr/>
          <a:lstStyle/>
          <a:p>
            <a:r>
              <a:rPr lang="en-US" altLang="zh-CN" dirty="0" smtClean="0">
                <a:solidFill>
                  <a:prstClr val="black">
                    <a:tint val="75000"/>
                  </a:prstClr>
                </a:solidFill>
                <a:latin typeface="Verdana"/>
                <a:ea typeface="微软雅黑"/>
              </a:rPr>
              <a:t>WWW.RUIJIE.COM.CN</a:t>
            </a:r>
            <a:endParaRPr lang="zh-CN" altLang="en-US" dirty="0">
              <a:solidFill>
                <a:prstClr val="black">
                  <a:tint val="75000"/>
                </a:prstClr>
              </a:solidFill>
              <a:latin typeface="Verdana"/>
              <a:ea typeface="微软雅黑"/>
            </a:endParaRPr>
          </a:p>
        </p:txBody>
      </p:sp>
      <p:sp>
        <p:nvSpPr>
          <p:cNvPr id="5" name="页脚占位符 4"/>
          <p:cNvSpPr>
            <a:spLocks noGrp="1"/>
          </p:cNvSpPr>
          <p:nvPr>
            <p:ph type="ftr" sz="quarter" idx="11"/>
          </p:nvPr>
        </p:nvSpPr>
        <p:spPr/>
        <p:txBody>
          <a:bodyPr/>
          <a:lstStyle>
            <a:lvl1pPr algn="r">
              <a:defRPr/>
            </a:lvl1pPr>
          </a:lstStyle>
          <a:p>
            <a:r>
              <a:rPr lang="en-US" altLang="zh-CN" dirty="0" smtClean="0">
                <a:solidFill>
                  <a:prstClr val="black">
                    <a:tint val="75000"/>
                  </a:prstClr>
                </a:solidFill>
                <a:latin typeface="Verdana"/>
                <a:ea typeface="微软雅黑"/>
              </a:rPr>
              <a:t>&lt;#&gt;</a:t>
            </a:r>
            <a:endParaRPr lang="zh-CN" altLang="en-US" dirty="0" smtClean="0">
              <a:solidFill>
                <a:prstClr val="black">
                  <a:tint val="75000"/>
                </a:prstClr>
              </a:solidFill>
              <a:latin typeface="Verdana"/>
              <a:ea typeface="微软雅黑"/>
            </a:endParaRPr>
          </a:p>
        </p:txBody>
      </p:sp>
      <p:sp>
        <p:nvSpPr>
          <p:cNvPr id="25" name="矩形 24"/>
          <p:cNvSpPr/>
          <p:nvPr userDrawn="1"/>
        </p:nvSpPr>
        <p:spPr>
          <a:xfrm>
            <a:off x="1" y="171450"/>
            <a:ext cx="393326" cy="453838"/>
          </a:xfrm>
          <a:prstGeom prst="rect">
            <a:avLst/>
          </a:prstGeom>
          <a:solidFill>
            <a:srgbClr val="DA002F"/>
          </a:solidFill>
          <a:ln>
            <a:noFill/>
          </a:ln>
        </p:spPr>
        <p:style>
          <a:lnRef idx="2">
            <a:schemeClr val="accent1">
              <a:shade val="50000"/>
            </a:schemeClr>
          </a:lnRef>
          <a:fillRef idx="1">
            <a:schemeClr val="accent1"/>
          </a:fillRef>
          <a:effectRef idx="0">
            <a:schemeClr val="accent1"/>
          </a:effectRef>
          <a:fontRef idx="minor">
            <a:schemeClr val="lt1"/>
          </a:fontRef>
        </p:style>
        <p:txBody>
          <a:bodyPr lIns="68538" tIns="34275" rIns="68538" bIns="34275" rtlCol="0" anchor="ctr"/>
          <a:lstStyle/>
          <a:p>
            <a:pPr algn="ctr" defTabSz="685356">
              <a:defRPr/>
            </a:pPr>
            <a:endParaRPr lang="zh-CN" altLang="en-US" sz="1400">
              <a:solidFill>
                <a:prstClr val="white"/>
              </a:solidFill>
              <a:latin typeface="Calibri"/>
              <a:ea typeface="微软雅黑"/>
            </a:endParaRPr>
          </a:p>
        </p:txBody>
      </p:sp>
      <p:cxnSp>
        <p:nvCxnSpPr>
          <p:cNvPr id="26" name="直接连接符 6"/>
          <p:cNvCxnSpPr/>
          <p:nvPr userDrawn="1"/>
        </p:nvCxnSpPr>
        <p:spPr>
          <a:xfrm>
            <a:off x="681841" y="486647"/>
            <a:ext cx="2434836" cy="0"/>
          </a:xfrm>
          <a:prstGeom prst="line">
            <a:avLst/>
          </a:prstGeom>
          <a:ln>
            <a:solidFill>
              <a:srgbClr val="DA002F"/>
            </a:solidFill>
          </a:ln>
        </p:spPr>
        <p:style>
          <a:lnRef idx="1">
            <a:schemeClr val="accent1"/>
          </a:lnRef>
          <a:fillRef idx="0">
            <a:schemeClr val="accent1"/>
          </a:fillRef>
          <a:effectRef idx="0">
            <a:schemeClr val="accent1"/>
          </a:effectRef>
          <a:fontRef idx="minor">
            <a:schemeClr val="tx1"/>
          </a:fontRef>
        </p:style>
      </p:cxnSp>
      <p:sp>
        <p:nvSpPr>
          <p:cNvPr id="27" name="文本占位符 7"/>
          <p:cNvSpPr>
            <a:spLocks noGrp="1"/>
          </p:cNvSpPr>
          <p:nvPr>
            <p:ph type="body" sz="quarter" idx="13" hasCustomPrompt="1"/>
          </p:nvPr>
        </p:nvSpPr>
        <p:spPr>
          <a:xfrm>
            <a:off x="608743" y="183559"/>
            <a:ext cx="2510990" cy="297883"/>
          </a:xfrm>
          <a:prstGeom prst="rect">
            <a:avLst/>
          </a:prstGeom>
          <a:ln w="12700" cmpd="sng">
            <a:noFill/>
          </a:ln>
        </p:spPr>
        <p:txBody>
          <a:bodyPr vert="horz" anchor="ctr">
            <a:noAutofit/>
          </a:bodyPr>
          <a:lstStyle>
            <a:lvl1pPr marL="0" indent="0" algn="l">
              <a:buNone/>
              <a:defRPr sz="1800" b="0">
                <a:solidFill>
                  <a:schemeClr val="tx1"/>
                </a:solidFill>
                <a:latin typeface="Hiragino Sans GB W3" charset="-122"/>
                <a:ea typeface="Hiragino Sans GB W3" charset="-122"/>
                <a:cs typeface="Hiragino Sans GB W3" charset="-122"/>
              </a:defRPr>
            </a:lvl1pPr>
          </a:lstStyle>
          <a:p>
            <a:pPr lvl="0"/>
            <a:r>
              <a:rPr kumimoji="1" lang="zh-CN" altLang="en-US" dirty="0" smtClean="0"/>
              <a:t>点击</a:t>
            </a:r>
            <a:r>
              <a:rPr kumimoji="1" lang="zh-CN" altLang="en-US" smtClean="0"/>
              <a:t>此处添加标题</a:t>
            </a:r>
            <a:endParaRPr kumimoji="1" lang="zh-CN" altLang="en-US" dirty="0"/>
          </a:p>
        </p:txBody>
      </p:sp>
      <p:sp>
        <p:nvSpPr>
          <p:cNvPr id="28" name="文本占位符 7"/>
          <p:cNvSpPr>
            <a:spLocks noGrp="1"/>
          </p:cNvSpPr>
          <p:nvPr>
            <p:ph type="body" sz="quarter" idx="14" hasCustomPrompt="1"/>
          </p:nvPr>
        </p:nvSpPr>
        <p:spPr>
          <a:xfrm>
            <a:off x="611830" y="436875"/>
            <a:ext cx="2510990" cy="297883"/>
          </a:xfrm>
          <a:prstGeom prst="rect">
            <a:avLst/>
          </a:prstGeom>
          <a:ln w="12700" cmpd="sng">
            <a:noFill/>
          </a:ln>
        </p:spPr>
        <p:txBody>
          <a:bodyPr vert="horz" anchor="ctr">
            <a:noAutofit/>
          </a:bodyPr>
          <a:lstStyle>
            <a:lvl1pPr marL="0" indent="0" algn="l">
              <a:buNone/>
              <a:defRPr kumimoji="0" lang="zh-CN" altLang="en-US" sz="900" b="0" i="0" u="none" strike="noStrike" kern="1200" cap="none" spc="0" normalizeH="0" baseline="0" dirty="0">
                <a:ln>
                  <a:noFill/>
                </a:ln>
                <a:solidFill>
                  <a:schemeClr val="tx1">
                    <a:lumMod val="50000"/>
                    <a:lumOff val="50000"/>
                  </a:schemeClr>
                </a:solidFill>
                <a:effectLst/>
                <a:uLnTx/>
                <a:uFillTx/>
                <a:latin typeface="HelveticaNeueLT Pro 67 MdCn" panose="020B0606030502030204" pitchFamily="34" charset="0"/>
                <a:ea typeface="Hiragino Sans GB W3" panose="020B0300000000000000" pitchFamily="34" charset="-122"/>
                <a:cs typeface="+mn-cs"/>
              </a:defRPr>
            </a:lvl1pPr>
          </a:lstStyle>
          <a:p>
            <a:pPr lvl="0"/>
            <a:r>
              <a:rPr kumimoji="1" lang="en-US" altLang="zh-CN" dirty="0" smtClean="0"/>
              <a:t>CLICK</a:t>
            </a:r>
            <a:r>
              <a:rPr kumimoji="1" lang="zh-CN" altLang="en-US" dirty="0" smtClean="0"/>
              <a:t> </a:t>
            </a:r>
            <a:r>
              <a:rPr kumimoji="1" lang="en-US" altLang="zh-CN" dirty="0" smtClean="0"/>
              <a:t>HERE</a:t>
            </a:r>
            <a:r>
              <a:rPr kumimoji="1" lang="zh-CN" altLang="en-US" dirty="0" smtClean="0"/>
              <a:t> </a:t>
            </a:r>
            <a:r>
              <a:rPr kumimoji="1" lang="en-US" altLang="zh-CN" dirty="0" smtClean="0"/>
              <a:t>TO</a:t>
            </a:r>
            <a:r>
              <a:rPr kumimoji="1" lang="zh-CN" altLang="en-US" dirty="0" smtClean="0"/>
              <a:t> </a:t>
            </a:r>
            <a:r>
              <a:rPr kumimoji="1" lang="en-US" altLang="zh-CN" dirty="0" smtClean="0"/>
              <a:t>ADD</a:t>
            </a:r>
            <a:r>
              <a:rPr kumimoji="1" lang="zh-CN" altLang="en-US" dirty="0" smtClean="0"/>
              <a:t> </a:t>
            </a:r>
            <a:r>
              <a:rPr kumimoji="1" lang="en-US" altLang="zh-CN" dirty="0" smtClean="0"/>
              <a:t>YOUR</a:t>
            </a:r>
            <a:r>
              <a:rPr kumimoji="1" lang="zh-CN" altLang="en-US" dirty="0" smtClean="0"/>
              <a:t> </a:t>
            </a:r>
            <a:r>
              <a:rPr kumimoji="1" lang="en-US" altLang="zh-CN" dirty="0" smtClean="0"/>
              <a:t>TITLE</a:t>
            </a:r>
            <a:endParaRPr kumimoji="1" lang="zh-CN" altLang="en-US" dirty="0"/>
          </a:p>
        </p:txBody>
      </p:sp>
      <p:pic>
        <p:nvPicPr>
          <p:cNvPr id="12" name="图片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045658" y="4590098"/>
            <a:ext cx="1110849" cy="624853"/>
          </a:xfrm>
          <a:prstGeom prst="rect">
            <a:avLst/>
          </a:prstGeom>
        </p:spPr>
      </p:pic>
    </p:spTree>
    <p:extLst>
      <p:ext uri="{BB962C8B-B14F-4D97-AF65-F5344CB8AC3E}">
        <p14:creationId xmlns:p14="http://schemas.microsoft.com/office/powerpoint/2010/main" val="226946387"/>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自定义版式">
    <p:bg>
      <p:bgPr>
        <a:solidFill>
          <a:schemeClr val="bg1">
            <a:lumMod val="95000"/>
          </a:schemeClr>
        </a:solidFill>
        <a:effectLst/>
      </p:bgPr>
    </p:bg>
    <p:spTree>
      <p:nvGrpSpPr>
        <p:cNvPr id="1" name=""/>
        <p:cNvGrpSpPr/>
        <p:nvPr/>
      </p:nvGrpSpPr>
      <p:grpSpPr>
        <a:xfrm>
          <a:off x="0" y="0"/>
          <a:ext cx="0" cy="0"/>
          <a:chOff x="0" y="0"/>
          <a:chExt cx="0" cy="0"/>
        </a:xfrm>
      </p:grpSpPr>
      <p:sp>
        <p:nvSpPr>
          <p:cNvPr id="27" name="矩形 26"/>
          <p:cNvSpPr/>
          <p:nvPr userDrawn="1"/>
        </p:nvSpPr>
        <p:spPr>
          <a:xfrm>
            <a:off x="1" y="171450"/>
            <a:ext cx="393326" cy="453838"/>
          </a:xfrm>
          <a:prstGeom prst="rect">
            <a:avLst/>
          </a:prstGeom>
          <a:solidFill>
            <a:srgbClr val="DA002F"/>
          </a:solidFill>
          <a:ln>
            <a:noFill/>
          </a:ln>
        </p:spPr>
        <p:style>
          <a:lnRef idx="2">
            <a:schemeClr val="accent1">
              <a:shade val="50000"/>
            </a:schemeClr>
          </a:lnRef>
          <a:fillRef idx="1">
            <a:schemeClr val="accent1"/>
          </a:fillRef>
          <a:effectRef idx="0">
            <a:schemeClr val="accent1"/>
          </a:effectRef>
          <a:fontRef idx="minor">
            <a:schemeClr val="lt1"/>
          </a:fontRef>
        </p:style>
        <p:txBody>
          <a:bodyPr lIns="68538" tIns="34275" rIns="68538" bIns="34275" rtlCol="0" anchor="ctr"/>
          <a:lstStyle/>
          <a:p>
            <a:pPr algn="ctr" defTabSz="685356">
              <a:defRPr/>
            </a:pPr>
            <a:endParaRPr lang="zh-CN" altLang="en-US" sz="1400">
              <a:solidFill>
                <a:prstClr val="white"/>
              </a:solidFill>
              <a:latin typeface="Calibri"/>
              <a:ea typeface="微软雅黑"/>
            </a:endParaRPr>
          </a:p>
        </p:txBody>
      </p:sp>
      <p:cxnSp>
        <p:nvCxnSpPr>
          <p:cNvPr id="28" name="直接连接符 6"/>
          <p:cNvCxnSpPr/>
          <p:nvPr userDrawn="1"/>
        </p:nvCxnSpPr>
        <p:spPr>
          <a:xfrm>
            <a:off x="681841" y="486647"/>
            <a:ext cx="2434836" cy="0"/>
          </a:xfrm>
          <a:prstGeom prst="line">
            <a:avLst/>
          </a:prstGeom>
          <a:ln>
            <a:solidFill>
              <a:srgbClr val="DA002F"/>
            </a:solidFill>
          </a:ln>
        </p:spPr>
        <p:style>
          <a:lnRef idx="1">
            <a:schemeClr val="accent1"/>
          </a:lnRef>
          <a:fillRef idx="0">
            <a:schemeClr val="accent1"/>
          </a:fillRef>
          <a:effectRef idx="0">
            <a:schemeClr val="accent1"/>
          </a:effectRef>
          <a:fontRef idx="minor">
            <a:schemeClr val="tx1"/>
          </a:fontRef>
        </p:style>
      </p:cxnSp>
      <p:sp>
        <p:nvSpPr>
          <p:cNvPr id="29" name="文本占位符 7"/>
          <p:cNvSpPr>
            <a:spLocks noGrp="1"/>
          </p:cNvSpPr>
          <p:nvPr>
            <p:ph type="body" sz="quarter" idx="13" hasCustomPrompt="1"/>
          </p:nvPr>
        </p:nvSpPr>
        <p:spPr>
          <a:xfrm>
            <a:off x="608743" y="183559"/>
            <a:ext cx="2510990" cy="297883"/>
          </a:xfrm>
          <a:prstGeom prst="rect">
            <a:avLst/>
          </a:prstGeom>
          <a:ln w="12700" cmpd="sng">
            <a:noFill/>
          </a:ln>
        </p:spPr>
        <p:txBody>
          <a:bodyPr vert="horz" anchor="ctr">
            <a:noAutofit/>
          </a:bodyPr>
          <a:lstStyle>
            <a:lvl1pPr marL="0" indent="0" algn="l">
              <a:buNone/>
              <a:defRPr sz="1800" b="0">
                <a:solidFill>
                  <a:schemeClr val="tx1"/>
                </a:solidFill>
                <a:latin typeface="Hiragino Sans GB W3" charset="-122"/>
                <a:ea typeface="Hiragino Sans GB W3" charset="-122"/>
                <a:cs typeface="Hiragino Sans GB W3" charset="-122"/>
              </a:defRPr>
            </a:lvl1pPr>
          </a:lstStyle>
          <a:p>
            <a:pPr lvl="0"/>
            <a:r>
              <a:rPr kumimoji="1" lang="zh-CN" altLang="en-US" dirty="0" smtClean="0"/>
              <a:t>点击</a:t>
            </a:r>
            <a:r>
              <a:rPr kumimoji="1" lang="zh-CN" altLang="en-US" smtClean="0"/>
              <a:t>此处添加标题</a:t>
            </a:r>
            <a:endParaRPr kumimoji="1" lang="zh-CN" altLang="en-US" dirty="0"/>
          </a:p>
        </p:txBody>
      </p:sp>
      <p:sp>
        <p:nvSpPr>
          <p:cNvPr id="30" name="文本占位符 7"/>
          <p:cNvSpPr>
            <a:spLocks noGrp="1"/>
          </p:cNvSpPr>
          <p:nvPr>
            <p:ph type="body" sz="quarter" idx="14" hasCustomPrompt="1"/>
          </p:nvPr>
        </p:nvSpPr>
        <p:spPr>
          <a:xfrm>
            <a:off x="611830" y="436875"/>
            <a:ext cx="2510990" cy="297883"/>
          </a:xfrm>
          <a:prstGeom prst="rect">
            <a:avLst/>
          </a:prstGeom>
          <a:ln w="12700" cmpd="sng">
            <a:noFill/>
          </a:ln>
        </p:spPr>
        <p:txBody>
          <a:bodyPr vert="horz" anchor="ctr">
            <a:noAutofit/>
          </a:bodyPr>
          <a:lstStyle>
            <a:lvl1pPr marL="0" indent="0" algn="l">
              <a:buNone/>
              <a:defRPr kumimoji="0" lang="zh-CN" altLang="en-US" sz="900" b="0" i="0" u="none" strike="noStrike" kern="1200" cap="none" spc="0" normalizeH="0" baseline="0" dirty="0">
                <a:ln>
                  <a:noFill/>
                </a:ln>
                <a:solidFill>
                  <a:schemeClr val="tx1">
                    <a:lumMod val="50000"/>
                    <a:lumOff val="50000"/>
                  </a:schemeClr>
                </a:solidFill>
                <a:effectLst/>
                <a:uLnTx/>
                <a:uFillTx/>
                <a:latin typeface="HelveticaNeueLT Pro 67 MdCn" panose="020B0606030502030204" pitchFamily="34" charset="0"/>
                <a:ea typeface="Hiragino Sans GB W3" panose="020B0300000000000000" pitchFamily="34" charset="-122"/>
                <a:cs typeface="+mn-cs"/>
              </a:defRPr>
            </a:lvl1pPr>
          </a:lstStyle>
          <a:p>
            <a:pPr lvl="0"/>
            <a:r>
              <a:rPr kumimoji="1" lang="en-US" altLang="zh-CN" dirty="0" smtClean="0"/>
              <a:t>CLICK</a:t>
            </a:r>
            <a:r>
              <a:rPr kumimoji="1" lang="zh-CN" altLang="en-US" dirty="0" smtClean="0"/>
              <a:t> </a:t>
            </a:r>
            <a:r>
              <a:rPr kumimoji="1" lang="en-US" altLang="zh-CN" dirty="0" smtClean="0"/>
              <a:t>HERE</a:t>
            </a:r>
            <a:r>
              <a:rPr kumimoji="1" lang="zh-CN" altLang="en-US" dirty="0" smtClean="0"/>
              <a:t> </a:t>
            </a:r>
            <a:r>
              <a:rPr kumimoji="1" lang="en-US" altLang="zh-CN" dirty="0" smtClean="0"/>
              <a:t>TO</a:t>
            </a:r>
            <a:r>
              <a:rPr kumimoji="1" lang="zh-CN" altLang="en-US" dirty="0" smtClean="0"/>
              <a:t> </a:t>
            </a:r>
            <a:r>
              <a:rPr kumimoji="1" lang="en-US" altLang="zh-CN" dirty="0" smtClean="0"/>
              <a:t>ADD</a:t>
            </a:r>
            <a:r>
              <a:rPr kumimoji="1" lang="zh-CN" altLang="en-US" dirty="0" smtClean="0"/>
              <a:t> </a:t>
            </a:r>
            <a:r>
              <a:rPr kumimoji="1" lang="en-US" altLang="zh-CN" dirty="0" smtClean="0"/>
              <a:t>YOUR</a:t>
            </a:r>
            <a:r>
              <a:rPr kumimoji="1" lang="zh-CN" altLang="en-US" dirty="0" smtClean="0"/>
              <a:t> </a:t>
            </a:r>
            <a:r>
              <a:rPr kumimoji="1" lang="en-US" altLang="zh-CN" dirty="0" smtClean="0"/>
              <a:t>TITLE</a:t>
            </a:r>
            <a:endParaRPr kumimoji="1" lang="zh-CN" altLang="en-US" dirty="0"/>
          </a:p>
        </p:txBody>
      </p:sp>
      <p:sp>
        <p:nvSpPr>
          <p:cNvPr id="10" name="日期占位符 3"/>
          <p:cNvSpPr>
            <a:spLocks noGrp="1"/>
          </p:cNvSpPr>
          <p:nvPr>
            <p:ph type="dt" sz="half" idx="10"/>
          </p:nvPr>
        </p:nvSpPr>
        <p:spPr>
          <a:xfrm>
            <a:off x="628652" y="4767264"/>
            <a:ext cx="2057400" cy="273844"/>
          </a:xfrm>
        </p:spPr>
        <p:txBody>
          <a:bodyPr/>
          <a:lstStyle/>
          <a:p>
            <a:r>
              <a:rPr lang="en-US" altLang="zh-CN" dirty="0" smtClean="0">
                <a:solidFill>
                  <a:prstClr val="black">
                    <a:tint val="75000"/>
                  </a:prstClr>
                </a:solidFill>
                <a:latin typeface="Verdana"/>
                <a:ea typeface="微软雅黑"/>
              </a:rPr>
              <a:t>WWW.RUIJIE.COM.CN</a:t>
            </a:r>
            <a:endParaRPr lang="zh-CN" altLang="en-US" dirty="0">
              <a:solidFill>
                <a:prstClr val="black">
                  <a:tint val="75000"/>
                </a:prstClr>
              </a:solidFill>
              <a:latin typeface="Verdana"/>
              <a:ea typeface="微软雅黑"/>
            </a:endParaRPr>
          </a:p>
        </p:txBody>
      </p:sp>
      <p:sp>
        <p:nvSpPr>
          <p:cNvPr id="11" name="页脚占位符 4"/>
          <p:cNvSpPr>
            <a:spLocks noGrp="1"/>
          </p:cNvSpPr>
          <p:nvPr>
            <p:ph type="ftr" sz="quarter" idx="11"/>
          </p:nvPr>
        </p:nvSpPr>
        <p:spPr>
          <a:xfrm>
            <a:off x="3028950" y="4767264"/>
            <a:ext cx="3086100" cy="273844"/>
          </a:xfrm>
        </p:spPr>
        <p:txBody>
          <a:bodyPr/>
          <a:lstStyle/>
          <a:p>
            <a:fld id="{C3FC3FC5-70E3-41FB-98D0-D9D6DBB3AB1C}" type="slidenum">
              <a:rPr lang="zh-CN" altLang="en-US" smtClean="0">
                <a:solidFill>
                  <a:prstClr val="black">
                    <a:tint val="75000"/>
                  </a:prstClr>
                </a:solidFill>
                <a:latin typeface="Verdana"/>
                <a:ea typeface="微软雅黑"/>
              </a:rPr>
              <a:pPr/>
              <a:t>‹#›</a:t>
            </a:fld>
            <a:endParaRPr lang="zh-CN" altLang="en-US" dirty="0" smtClean="0">
              <a:solidFill>
                <a:prstClr val="black">
                  <a:tint val="75000"/>
                </a:prstClr>
              </a:solidFill>
              <a:latin typeface="Verdana"/>
              <a:ea typeface="微软雅黑"/>
            </a:endParaRPr>
          </a:p>
        </p:txBody>
      </p:sp>
      <p:pic>
        <p:nvPicPr>
          <p:cNvPr id="12" name="图片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045658" y="4590098"/>
            <a:ext cx="1110849" cy="624853"/>
          </a:xfrm>
          <a:prstGeom prst="rect">
            <a:avLst/>
          </a:prstGeom>
        </p:spPr>
      </p:pic>
    </p:spTree>
    <p:extLst>
      <p:ext uri="{BB962C8B-B14F-4D97-AF65-F5344CB8AC3E}">
        <p14:creationId xmlns:p14="http://schemas.microsoft.com/office/powerpoint/2010/main" val="1273370480"/>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1_比较">
    <p:bg>
      <p:bgPr>
        <a:solidFill>
          <a:schemeClr val="bg1">
            <a:lumMod val="95000"/>
          </a:schemeClr>
        </a:solidFill>
        <a:effectLst/>
      </p:bgPr>
    </p:bg>
    <p:spTree>
      <p:nvGrpSpPr>
        <p:cNvPr id="1" name=""/>
        <p:cNvGrpSpPr/>
        <p:nvPr/>
      </p:nvGrpSpPr>
      <p:grpSpPr>
        <a:xfrm>
          <a:off x="0" y="0"/>
          <a:ext cx="0" cy="0"/>
          <a:chOff x="0" y="0"/>
          <a:chExt cx="0" cy="0"/>
        </a:xfrm>
      </p:grpSpPr>
      <p:sp>
        <p:nvSpPr>
          <p:cNvPr id="3" name="文本占位符 2"/>
          <p:cNvSpPr>
            <a:spLocks noGrp="1"/>
          </p:cNvSpPr>
          <p:nvPr>
            <p:ph type="body" idx="1"/>
          </p:nvPr>
        </p:nvSpPr>
        <p:spPr>
          <a:xfrm>
            <a:off x="629843" y="1260873"/>
            <a:ext cx="3868340" cy="617934"/>
          </a:xfrm>
        </p:spPr>
        <p:txBody>
          <a:bodyPr anchor="b">
            <a:normAutofit/>
          </a:bodyPr>
          <a:lstStyle>
            <a:lvl1pPr marL="0" indent="0">
              <a:buNone/>
              <a:defRPr sz="1500" b="1">
                <a:solidFill>
                  <a:schemeClr val="tx1"/>
                </a:solidFill>
              </a:defRPr>
            </a:lvl1pPr>
            <a:lvl2pPr marL="342676" indent="0">
              <a:buNone/>
              <a:defRPr sz="1500" b="1"/>
            </a:lvl2pPr>
            <a:lvl3pPr marL="685356" indent="0">
              <a:buNone/>
              <a:defRPr sz="1400" b="1"/>
            </a:lvl3pPr>
            <a:lvl4pPr marL="1028034" indent="0">
              <a:buNone/>
              <a:defRPr sz="1200" b="1"/>
            </a:lvl4pPr>
            <a:lvl5pPr marL="1370713" indent="0">
              <a:buNone/>
              <a:defRPr sz="1200" b="1"/>
            </a:lvl5pPr>
            <a:lvl6pPr marL="1713395" indent="0">
              <a:buNone/>
              <a:defRPr sz="1200" b="1"/>
            </a:lvl6pPr>
            <a:lvl7pPr marL="2056072" indent="0">
              <a:buNone/>
              <a:defRPr sz="1200" b="1"/>
            </a:lvl7pPr>
            <a:lvl8pPr marL="2398743" indent="0">
              <a:buNone/>
              <a:defRPr sz="1200" b="1"/>
            </a:lvl8pPr>
            <a:lvl9pPr marL="2741420" indent="0">
              <a:buNone/>
              <a:defRPr sz="1200" b="1"/>
            </a:lvl9pPr>
          </a:lstStyle>
          <a:p>
            <a:pPr lvl="0"/>
            <a:r>
              <a:rPr kumimoji="1" lang="zh-CN" altLang="en-US" smtClean="0"/>
              <a:t>单击此处编辑母版文本样式</a:t>
            </a:r>
          </a:p>
        </p:txBody>
      </p:sp>
      <p:sp>
        <p:nvSpPr>
          <p:cNvPr id="4" name="内容占位符 3"/>
          <p:cNvSpPr>
            <a:spLocks noGrp="1"/>
          </p:cNvSpPr>
          <p:nvPr>
            <p:ph sz="half" idx="2"/>
          </p:nvPr>
        </p:nvSpPr>
        <p:spPr>
          <a:xfrm>
            <a:off x="629843" y="1878806"/>
            <a:ext cx="3868340" cy="2763441"/>
          </a:xfrm>
        </p:spPr>
        <p:txBody>
          <a:bodyPr>
            <a:normAutofit/>
          </a:bodyPr>
          <a:lstStyle>
            <a:lvl1pPr>
              <a:defRPr sz="1500">
                <a:solidFill>
                  <a:schemeClr val="tx1"/>
                </a:solidFill>
              </a:defRPr>
            </a:lvl1pPr>
            <a:lvl2pPr>
              <a:defRPr sz="1400">
                <a:solidFill>
                  <a:schemeClr val="tx1"/>
                </a:solidFill>
              </a:defRPr>
            </a:lvl2pPr>
            <a:lvl3pPr>
              <a:defRPr sz="1200">
                <a:solidFill>
                  <a:schemeClr val="tx1"/>
                </a:solidFill>
              </a:defRPr>
            </a:lvl3pPr>
            <a:lvl4pPr>
              <a:defRPr sz="1100">
                <a:solidFill>
                  <a:schemeClr val="tx1"/>
                </a:solidFill>
              </a:defRPr>
            </a:lvl4pPr>
            <a:lvl5pPr>
              <a:defRPr sz="1100">
                <a:solidFill>
                  <a:schemeClr val="tx1"/>
                </a:solidFill>
              </a:defRPr>
            </a:lvl5pPr>
          </a:lstStyle>
          <a:p>
            <a:pPr lvl="0"/>
            <a:r>
              <a:rPr kumimoji="1" lang="zh-CN" altLang="en-US" smtClean="0"/>
              <a:t>单击此处编辑母版文本样式</a:t>
            </a:r>
          </a:p>
          <a:p>
            <a:pPr lvl="1"/>
            <a:r>
              <a:rPr kumimoji="1" lang="zh-CN" altLang="en-US" smtClean="0"/>
              <a:t>二级</a:t>
            </a:r>
          </a:p>
          <a:p>
            <a:pPr lvl="2"/>
            <a:r>
              <a:rPr kumimoji="1" lang="zh-CN" altLang="en-US" smtClean="0"/>
              <a:t>三级</a:t>
            </a:r>
          </a:p>
          <a:p>
            <a:pPr lvl="3"/>
            <a:r>
              <a:rPr kumimoji="1" lang="zh-CN" altLang="en-US" smtClean="0"/>
              <a:t>四级</a:t>
            </a:r>
          </a:p>
          <a:p>
            <a:pPr lvl="4"/>
            <a:r>
              <a:rPr kumimoji="1" lang="zh-CN" altLang="en-US" smtClean="0"/>
              <a:t>五级</a:t>
            </a:r>
            <a:endParaRPr kumimoji="1" lang="zh-CN" altLang="en-US" dirty="0"/>
          </a:p>
        </p:txBody>
      </p:sp>
      <p:sp>
        <p:nvSpPr>
          <p:cNvPr id="5" name="文本占位符 4"/>
          <p:cNvSpPr>
            <a:spLocks noGrp="1"/>
          </p:cNvSpPr>
          <p:nvPr>
            <p:ph type="body" sz="quarter" idx="3"/>
          </p:nvPr>
        </p:nvSpPr>
        <p:spPr>
          <a:xfrm>
            <a:off x="4629159" y="1260873"/>
            <a:ext cx="3887391" cy="617934"/>
          </a:xfrm>
        </p:spPr>
        <p:txBody>
          <a:bodyPr anchor="b">
            <a:normAutofit/>
          </a:bodyPr>
          <a:lstStyle>
            <a:lvl1pPr marL="0" indent="0">
              <a:buNone/>
              <a:defRPr sz="1500" b="1">
                <a:solidFill>
                  <a:schemeClr val="tx1"/>
                </a:solidFill>
              </a:defRPr>
            </a:lvl1pPr>
            <a:lvl2pPr marL="342676" indent="0">
              <a:buNone/>
              <a:defRPr sz="1500" b="1"/>
            </a:lvl2pPr>
            <a:lvl3pPr marL="685356" indent="0">
              <a:buNone/>
              <a:defRPr sz="1400" b="1"/>
            </a:lvl3pPr>
            <a:lvl4pPr marL="1028034" indent="0">
              <a:buNone/>
              <a:defRPr sz="1200" b="1"/>
            </a:lvl4pPr>
            <a:lvl5pPr marL="1370713" indent="0">
              <a:buNone/>
              <a:defRPr sz="1200" b="1"/>
            </a:lvl5pPr>
            <a:lvl6pPr marL="1713395" indent="0">
              <a:buNone/>
              <a:defRPr sz="1200" b="1"/>
            </a:lvl6pPr>
            <a:lvl7pPr marL="2056072" indent="0">
              <a:buNone/>
              <a:defRPr sz="1200" b="1"/>
            </a:lvl7pPr>
            <a:lvl8pPr marL="2398743" indent="0">
              <a:buNone/>
              <a:defRPr sz="1200" b="1"/>
            </a:lvl8pPr>
            <a:lvl9pPr marL="2741420" indent="0">
              <a:buNone/>
              <a:defRPr sz="1200" b="1"/>
            </a:lvl9pPr>
          </a:lstStyle>
          <a:p>
            <a:pPr lvl="0"/>
            <a:r>
              <a:rPr kumimoji="1" lang="zh-CN" altLang="en-US" smtClean="0"/>
              <a:t>单击此处编辑母版文本样式</a:t>
            </a:r>
          </a:p>
        </p:txBody>
      </p:sp>
      <p:sp>
        <p:nvSpPr>
          <p:cNvPr id="6" name="内容占位符 5"/>
          <p:cNvSpPr>
            <a:spLocks noGrp="1"/>
          </p:cNvSpPr>
          <p:nvPr>
            <p:ph sz="quarter" idx="4"/>
          </p:nvPr>
        </p:nvSpPr>
        <p:spPr>
          <a:xfrm>
            <a:off x="4629159" y="1878806"/>
            <a:ext cx="3887391" cy="2763441"/>
          </a:xfrm>
        </p:spPr>
        <p:txBody>
          <a:bodyPr>
            <a:normAutofit/>
          </a:bodyPr>
          <a:lstStyle>
            <a:lvl1pPr>
              <a:defRPr sz="1500">
                <a:solidFill>
                  <a:schemeClr val="tx1"/>
                </a:solidFill>
              </a:defRPr>
            </a:lvl1pPr>
            <a:lvl2pPr>
              <a:defRPr sz="1400">
                <a:solidFill>
                  <a:schemeClr val="tx1"/>
                </a:solidFill>
              </a:defRPr>
            </a:lvl2pPr>
            <a:lvl3pPr>
              <a:defRPr sz="1200">
                <a:solidFill>
                  <a:schemeClr val="tx1"/>
                </a:solidFill>
              </a:defRPr>
            </a:lvl3pPr>
            <a:lvl4pPr>
              <a:defRPr sz="1100">
                <a:solidFill>
                  <a:schemeClr val="tx1"/>
                </a:solidFill>
              </a:defRPr>
            </a:lvl4pPr>
            <a:lvl5pPr>
              <a:defRPr sz="1100">
                <a:solidFill>
                  <a:schemeClr val="tx1"/>
                </a:solidFill>
              </a:defRPr>
            </a:lvl5pPr>
          </a:lstStyle>
          <a:p>
            <a:pPr lvl="0"/>
            <a:r>
              <a:rPr kumimoji="1" lang="zh-CN" altLang="en-US" smtClean="0"/>
              <a:t>单击此处编辑母版文本样式</a:t>
            </a:r>
          </a:p>
          <a:p>
            <a:pPr lvl="1"/>
            <a:r>
              <a:rPr kumimoji="1" lang="zh-CN" altLang="en-US" smtClean="0"/>
              <a:t>二级</a:t>
            </a:r>
          </a:p>
          <a:p>
            <a:pPr lvl="2"/>
            <a:r>
              <a:rPr kumimoji="1" lang="zh-CN" altLang="en-US" smtClean="0"/>
              <a:t>三级</a:t>
            </a:r>
          </a:p>
          <a:p>
            <a:pPr lvl="3"/>
            <a:r>
              <a:rPr kumimoji="1" lang="zh-CN" altLang="en-US" smtClean="0"/>
              <a:t>四级</a:t>
            </a:r>
          </a:p>
          <a:p>
            <a:pPr lvl="4"/>
            <a:r>
              <a:rPr kumimoji="1" lang="zh-CN" altLang="en-US" smtClean="0"/>
              <a:t>五级</a:t>
            </a:r>
            <a:endParaRPr kumimoji="1" lang="zh-CN" altLang="en-US" dirty="0"/>
          </a:p>
        </p:txBody>
      </p:sp>
      <p:sp>
        <p:nvSpPr>
          <p:cNvPr id="14" name="矩形 13"/>
          <p:cNvSpPr/>
          <p:nvPr userDrawn="1"/>
        </p:nvSpPr>
        <p:spPr>
          <a:xfrm>
            <a:off x="1" y="171450"/>
            <a:ext cx="393326" cy="453838"/>
          </a:xfrm>
          <a:prstGeom prst="rect">
            <a:avLst/>
          </a:prstGeom>
          <a:solidFill>
            <a:srgbClr val="DA002F"/>
          </a:solidFill>
          <a:ln>
            <a:noFill/>
          </a:ln>
        </p:spPr>
        <p:style>
          <a:lnRef idx="2">
            <a:schemeClr val="accent1">
              <a:shade val="50000"/>
            </a:schemeClr>
          </a:lnRef>
          <a:fillRef idx="1">
            <a:schemeClr val="accent1"/>
          </a:fillRef>
          <a:effectRef idx="0">
            <a:schemeClr val="accent1"/>
          </a:effectRef>
          <a:fontRef idx="minor">
            <a:schemeClr val="lt1"/>
          </a:fontRef>
        </p:style>
        <p:txBody>
          <a:bodyPr lIns="68538" tIns="34275" rIns="68538" bIns="34275" rtlCol="0" anchor="ctr"/>
          <a:lstStyle/>
          <a:p>
            <a:pPr algn="ctr" defTabSz="685356">
              <a:defRPr/>
            </a:pPr>
            <a:endParaRPr lang="zh-CN" altLang="en-US" sz="1400">
              <a:solidFill>
                <a:prstClr val="white"/>
              </a:solidFill>
              <a:latin typeface="Calibri"/>
              <a:ea typeface="微软雅黑"/>
            </a:endParaRPr>
          </a:p>
        </p:txBody>
      </p:sp>
      <p:cxnSp>
        <p:nvCxnSpPr>
          <p:cNvPr id="15" name="直接连接符 6"/>
          <p:cNvCxnSpPr/>
          <p:nvPr userDrawn="1"/>
        </p:nvCxnSpPr>
        <p:spPr>
          <a:xfrm>
            <a:off x="681841" y="486647"/>
            <a:ext cx="2434836" cy="0"/>
          </a:xfrm>
          <a:prstGeom prst="line">
            <a:avLst/>
          </a:prstGeom>
          <a:ln>
            <a:solidFill>
              <a:srgbClr val="DA002F"/>
            </a:solidFill>
          </a:ln>
        </p:spPr>
        <p:style>
          <a:lnRef idx="1">
            <a:schemeClr val="accent1"/>
          </a:lnRef>
          <a:fillRef idx="0">
            <a:schemeClr val="accent1"/>
          </a:fillRef>
          <a:effectRef idx="0">
            <a:schemeClr val="accent1"/>
          </a:effectRef>
          <a:fontRef idx="minor">
            <a:schemeClr val="tx1"/>
          </a:fontRef>
        </p:style>
      </p:cxnSp>
      <p:sp>
        <p:nvSpPr>
          <p:cNvPr id="16" name="文本占位符 7"/>
          <p:cNvSpPr>
            <a:spLocks noGrp="1"/>
          </p:cNvSpPr>
          <p:nvPr>
            <p:ph type="body" sz="quarter" idx="13" hasCustomPrompt="1"/>
          </p:nvPr>
        </p:nvSpPr>
        <p:spPr>
          <a:xfrm>
            <a:off x="608743" y="183559"/>
            <a:ext cx="2510990" cy="297883"/>
          </a:xfrm>
          <a:prstGeom prst="rect">
            <a:avLst/>
          </a:prstGeom>
          <a:ln w="12700" cmpd="sng">
            <a:noFill/>
          </a:ln>
        </p:spPr>
        <p:txBody>
          <a:bodyPr vert="horz" anchor="ctr">
            <a:noAutofit/>
          </a:bodyPr>
          <a:lstStyle>
            <a:lvl1pPr marL="0" indent="0" algn="l">
              <a:buNone/>
              <a:defRPr sz="1800" b="0">
                <a:solidFill>
                  <a:schemeClr val="tx1"/>
                </a:solidFill>
                <a:latin typeface="Hiragino Sans GB W3" charset="-122"/>
                <a:ea typeface="Hiragino Sans GB W3" charset="-122"/>
                <a:cs typeface="Hiragino Sans GB W3" charset="-122"/>
              </a:defRPr>
            </a:lvl1pPr>
          </a:lstStyle>
          <a:p>
            <a:pPr lvl="0"/>
            <a:r>
              <a:rPr kumimoji="1" lang="zh-CN" altLang="en-US" dirty="0" smtClean="0"/>
              <a:t>点击此处添加标题</a:t>
            </a:r>
            <a:endParaRPr kumimoji="1" lang="zh-CN" altLang="en-US" dirty="0"/>
          </a:p>
        </p:txBody>
      </p:sp>
      <p:sp>
        <p:nvSpPr>
          <p:cNvPr id="17" name="文本占位符 7"/>
          <p:cNvSpPr>
            <a:spLocks noGrp="1"/>
          </p:cNvSpPr>
          <p:nvPr>
            <p:ph type="body" sz="quarter" idx="14" hasCustomPrompt="1"/>
          </p:nvPr>
        </p:nvSpPr>
        <p:spPr>
          <a:xfrm>
            <a:off x="611830" y="436875"/>
            <a:ext cx="2510990" cy="297883"/>
          </a:xfrm>
          <a:prstGeom prst="rect">
            <a:avLst/>
          </a:prstGeom>
          <a:ln w="12700" cmpd="sng">
            <a:noFill/>
          </a:ln>
        </p:spPr>
        <p:txBody>
          <a:bodyPr vert="horz" anchor="ctr">
            <a:noAutofit/>
          </a:bodyPr>
          <a:lstStyle>
            <a:lvl1pPr marL="0" indent="0" algn="l">
              <a:buNone/>
              <a:defRPr kumimoji="0" lang="zh-CN" altLang="en-US" sz="900" b="0" i="0" u="none" strike="noStrike" kern="1200" cap="none" spc="0" normalizeH="0" baseline="0" dirty="0">
                <a:ln>
                  <a:noFill/>
                </a:ln>
                <a:solidFill>
                  <a:schemeClr val="tx1">
                    <a:lumMod val="50000"/>
                    <a:lumOff val="50000"/>
                  </a:schemeClr>
                </a:solidFill>
                <a:effectLst/>
                <a:uLnTx/>
                <a:uFillTx/>
                <a:latin typeface="HelveticaNeueLT Pro 67 MdCn" panose="020B0606030502030204" pitchFamily="34" charset="0"/>
                <a:ea typeface="Hiragino Sans GB W3" panose="020B0300000000000000" pitchFamily="34" charset="-122"/>
                <a:cs typeface="+mn-cs"/>
              </a:defRPr>
            </a:lvl1pPr>
          </a:lstStyle>
          <a:p>
            <a:pPr lvl="0"/>
            <a:r>
              <a:rPr kumimoji="1" lang="en-US" altLang="zh-CN" dirty="0" smtClean="0"/>
              <a:t>CLICK</a:t>
            </a:r>
            <a:r>
              <a:rPr kumimoji="1" lang="zh-CN" altLang="en-US" dirty="0" smtClean="0"/>
              <a:t> </a:t>
            </a:r>
            <a:r>
              <a:rPr kumimoji="1" lang="en-US" altLang="zh-CN" dirty="0" smtClean="0"/>
              <a:t>HERE</a:t>
            </a:r>
            <a:r>
              <a:rPr kumimoji="1" lang="zh-CN" altLang="en-US" dirty="0" smtClean="0"/>
              <a:t> </a:t>
            </a:r>
            <a:r>
              <a:rPr kumimoji="1" lang="en-US" altLang="zh-CN" dirty="0" smtClean="0"/>
              <a:t>TO</a:t>
            </a:r>
            <a:r>
              <a:rPr kumimoji="1" lang="zh-CN" altLang="en-US" dirty="0" smtClean="0"/>
              <a:t> </a:t>
            </a:r>
            <a:r>
              <a:rPr kumimoji="1" lang="en-US" altLang="zh-CN" dirty="0" smtClean="0"/>
              <a:t>ADD</a:t>
            </a:r>
            <a:r>
              <a:rPr kumimoji="1" lang="zh-CN" altLang="en-US" dirty="0" smtClean="0"/>
              <a:t> </a:t>
            </a:r>
            <a:r>
              <a:rPr kumimoji="1" lang="en-US" altLang="zh-CN" dirty="0" smtClean="0"/>
              <a:t>YOUR</a:t>
            </a:r>
            <a:r>
              <a:rPr kumimoji="1" lang="zh-CN" altLang="en-US" dirty="0" smtClean="0"/>
              <a:t> </a:t>
            </a:r>
            <a:r>
              <a:rPr kumimoji="1" lang="en-US" altLang="zh-CN" dirty="0" smtClean="0"/>
              <a:t>TITLE</a:t>
            </a:r>
            <a:endParaRPr kumimoji="1" lang="zh-CN" altLang="en-US" dirty="0"/>
          </a:p>
        </p:txBody>
      </p:sp>
      <p:sp>
        <p:nvSpPr>
          <p:cNvPr id="18" name="日期占位符 3"/>
          <p:cNvSpPr>
            <a:spLocks noGrp="1"/>
          </p:cNvSpPr>
          <p:nvPr>
            <p:ph type="dt" sz="half" idx="10"/>
          </p:nvPr>
        </p:nvSpPr>
        <p:spPr>
          <a:xfrm>
            <a:off x="628652" y="4767264"/>
            <a:ext cx="2057400" cy="273844"/>
          </a:xfrm>
        </p:spPr>
        <p:txBody>
          <a:bodyPr/>
          <a:lstStyle/>
          <a:p>
            <a:r>
              <a:rPr lang="en-US" altLang="zh-CN" dirty="0" smtClean="0">
                <a:solidFill>
                  <a:prstClr val="black">
                    <a:tint val="75000"/>
                  </a:prstClr>
                </a:solidFill>
                <a:latin typeface="Verdana"/>
                <a:ea typeface="微软雅黑"/>
              </a:rPr>
              <a:t>WWW.RUIJIE.COM.CN</a:t>
            </a:r>
            <a:endParaRPr lang="zh-CN" altLang="en-US" dirty="0">
              <a:solidFill>
                <a:prstClr val="black">
                  <a:tint val="75000"/>
                </a:prstClr>
              </a:solidFill>
              <a:latin typeface="Verdana"/>
              <a:ea typeface="微软雅黑"/>
            </a:endParaRPr>
          </a:p>
        </p:txBody>
      </p:sp>
      <p:sp>
        <p:nvSpPr>
          <p:cNvPr id="19" name="页脚占位符 4"/>
          <p:cNvSpPr>
            <a:spLocks noGrp="1"/>
          </p:cNvSpPr>
          <p:nvPr>
            <p:ph type="ftr" sz="quarter" idx="11"/>
          </p:nvPr>
        </p:nvSpPr>
        <p:spPr>
          <a:xfrm>
            <a:off x="3028950" y="4767264"/>
            <a:ext cx="3086100" cy="273844"/>
          </a:xfrm>
        </p:spPr>
        <p:txBody>
          <a:bodyPr/>
          <a:lstStyle/>
          <a:p>
            <a:fld id="{C3FC3FC5-70E3-41FB-98D0-D9D6DBB3AB1C}" type="slidenum">
              <a:rPr lang="zh-CN" altLang="en-US" smtClean="0">
                <a:solidFill>
                  <a:prstClr val="black">
                    <a:tint val="75000"/>
                  </a:prstClr>
                </a:solidFill>
                <a:latin typeface="Verdana"/>
                <a:ea typeface="微软雅黑"/>
              </a:rPr>
              <a:pPr/>
              <a:t>‹#›</a:t>
            </a:fld>
            <a:endParaRPr lang="zh-CN" altLang="en-US" dirty="0" smtClean="0">
              <a:solidFill>
                <a:prstClr val="black">
                  <a:tint val="75000"/>
                </a:prstClr>
              </a:solidFill>
              <a:latin typeface="Verdana"/>
              <a:ea typeface="微软雅黑"/>
            </a:endParaRPr>
          </a:p>
        </p:txBody>
      </p:sp>
      <p:pic>
        <p:nvPicPr>
          <p:cNvPr id="20" name="图片 1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045658" y="4590098"/>
            <a:ext cx="1110849" cy="624853"/>
          </a:xfrm>
          <a:prstGeom prst="rect">
            <a:avLst/>
          </a:prstGeom>
        </p:spPr>
      </p:pic>
    </p:spTree>
    <p:extLst>
      <p:ext uri="{BB962C8B-B14F-4D97-AF65-F5344CB8AC3E}">
        <p14:creationId xmlns:p14="http://schemas.microsoft.com/office/powerpoint/2010/main" val="414648616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1_标题幻灯片">
    <p:bg>
      <p:bgPr>
        <a:solidFill>
          <a:schemeClr val="bg1">
            <a:lumMod val="95000"/>
          </a:schemeClr>
        </a:solidFill>
        <a:effectLst/>
      </p:bgPr>
    </p:bg>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stretch>
            <a:fillRect/>
          </a:stretch>
        </p:blipFill>
        <p:spPr>
          <a:xfrm>
            <a:off x="1568049" y="146995"/>
            <a:ext cx="5790010" cy="3256880"/>
          </a:xfrm>
          <a:prstGeom prst="rect">
            <a:avLst/>
          </a:prstGeom>
        </p:spPr>
      </p:pic>
      <p:sp>
        <p:nvSpPr>
          <p:cNvPr id="5" name="页脚占位符 4"/>
          <p:cNvSpPr>
            <a:spLocks noGrp="1"/>
          </p:cNvSpPr>
          <p:nvPr>
            <p:ph type="ftr" sz="quarter" idx="11"/>
          </p:nvPr>
        </p:nvSpPr>
        <p:spPr/>
        <p:txBody>
          <a:bodyPr/>
          <a:lstStyle/>
          <a:p>
            <a:endParaRPr lang="zh-CN" altLang="en-US">
              <a:solidFill>
                <a:prstClr val="black">
                  <a:tint val="75000"/>
                </a:prstClr>
              </a:solidFill>
              <a:latin typeface="Verdana"/>
              <a:ea typeface="微软雅黑"/>
            </a:endParaRPr>
          </a:p>
        </p:txBody>
      </p:sp>
      <p:sp>
        <p:nvSpPr>
          <p:cNvPr id="6" name="幻灯片编号占位符 5"/>
          <p:cNvSpPr>
            <a:spLocks noGrp="1"/>
          </p:cNvSpPr>
          <p:nvPr>
            <p:ph type="sldNum" sz="quarter" idx="12"/>
          </p:nvPr>
        </p:nvSpPr>
        <p:spPr/>
        <p:txBody>
          <a:bodyPr/>
          <a:lstStyle/>
          <a:p>
            <a:fld id="{C3FC3FC5-70E3-41FB-98D0-D9D6DBB3AB1C}" type="slidenum">
              <a:rPr lang="zh-CN" altLang="en-US" smtClean="0">
                <a:solidFill>
                  <a:prstClr val="black">
                    <a:tint val="75000"/>
                  </a:prstClr>
                </a:solidFill>
                <a:latin typeface="Verdana"/>
                <a:ea typeface="微软雅黑"/>
              </a:rPr>
              <a:pPr/>
              <a:t>‹#›</a:t>
            </a:fld>
            <a:endParaRPr lang="zh-CN" altLang="en-US">
              <a:solidFill>
                <a:prstClr val="black">
                  <a:tint val="75000"/>
                </a:prstClr>
              </a:solidFill>
              <a:latin typeface="Verdana"/>
              <a:ea typeface="微软雅黑"/>
            </a:endParaRPr>
          </a:p>
        </p:txBody>
      </p:sp>
      <p:sp>
        <p:nvSpPr>
          <p:cNvPr id="26" name="矩形 25"/>
          <p:cNvSpPr/>
          <p:nvPr/>
        </p:nvSpPr>
        <p:spPr>
          <a:xfrm>
            <a:off x="2880832" y="2284599"/>
            <a:ext cx="4444304" cy="527067"/>
          </a:xfrm>
          <a:prstGeom prst="rect">
            <a:avLst/>
          </a:prstGeom>
        </p:spPr>
        <p:txBody>
          <a:bodyPr wrap="square" lIns="68538" tIns="34275" rIns="68538" bIns="34275">
            <a:spAutoFit/>
          </a:bodyPr>
          <a:lstStyle/>
          <a:p>
            <a:pPr defTabSz="685356">
              <a:lnSpc>
                <a:spcPct val="150000"/>
              </a:lnSpc>
            </a:pPr>
            <a:r>
              <a:rPr lang="zh-CN" altLang="en-US" sz="2100" dirty="0" smtClean="0">
                <a:solidFill>
                  <a:prstClr val="white">
                    <a:lumMod val="50000"/>
                  </a:prstClr>
                </a:solidFill>
                <a:latin typeface="微软雅黑"/>
                <a:ea typeface="微软雅黑"/>
              </a:rPr>
              <a:t>锐捷极简云网络解决方</a:t>
            </a:r>
            <a:r>
              <a:rPr lang="zh-CN" altLang="en-US" sz="2100" dirty="0">
                <a:solidFill>
                  <a:prstClr val="white">
                    <a:lumMod val="50000"/>
                  </a:prstClr>
                </a:solidFill>
                <a:latin typeface="微软雅黑"/>
                <a:ea typeface="微软雅黑"/>
              </a:rPr>
              <a:t>案</a:t>
            </a:r>
          </a:p>
        </p:txBody>
      </p:sp>
      <p:sp>
        <p:nvSpPr>
          <p:cNvPr id="10" name="TextBox 7"/>
          <p:cNvSpPr>
            <a:spLocks noChangeArrowheads="1"/>
          </p:cNvSpPr>
          <p:nvPr userDrawn="1"/>
        </p:nvSpPr>
        <p:spPr bwMode="auto">
          <a:xfrm>
            <a:off x="507801" y="4110524"/>
            <a:ext cx="6818710" cy="8204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68538" tIns="34275" rIns="68538" bIns="34275">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defTabSz="685356" eaLnBrk="1" hangingPunct="1">
              <a:lnSpc>
                <a:spcPct val="150000"/>
              </a:lnSpc>
            </a:pPr>
            <a:r>
              <a:rPr lang="zh-CN" altLang="en-US" sz="800" dirty="0">
                <a:solidFill>
                  <a:prstClr val="white">
                    <a:lumMod val="50000"/>
                  </a:prstClr>
                </a:solidFill>
                <a:latin typeface="微软雅黑" panose="020B0503020204020204" pitchFamily="34" charset="-122"/>
                <a:ea typeface="微软雅黑" panose="020B0503020204020204" pitchFamily="34" charset="-122"/>
                <a:sym typeface="微软雅黑" panose="020B0503020204020204" pitchFamily="34" charset="-122"/>
              </a:rPr>
              <a:t>锐捷网络股份有限公司</a:t>
            </a:r>
            <a:endParaRPr lang="en-US" altLang="zh-CN" sz="800" dirty="0">
              <a:solidFill>
                <a:prstClr val="white">
                  <a:lumMod val="50000"/>
                </a:prstClr>
              </a:solidFill>
              <a:latin typeface="微软雅黑" panose="020B0503020204020204" pitchFamily="34" charset="-122"/>
              <a:ea typeface="微软雅黑" panose="020B0503020204020204" pitchFamily="34" charset="-122"/>
              <a:sym typeface="微软雅黑" panose="020B0503020204020204" pitchFamily="34" charset="-122"/>
            </a:endParaRPr>
          </a:p>
          <a:p>
            <a:pPr defTabSz="685356" eaLnBrk="1" hangingPunct="1">
              <a:lnSpc>
                <a:spcPct val="150000"/>
              </a:lnSpc>
            </a:pPr>
            <a:r>
              <a:rPr lang="zh-CN" altLang="en-US" sz="800" dirty="0">
                <a:solidFill>
                  <a:prstClr val="white">
                    <a:lumMod val="50000"/>
                  </a:prstClr>
                </a:solidFill>
                <a:latin typeface="微软雅黑" panose="020B0503020204020204" pitchFamily="34" charset="-122"/>
                <a:ea typeface="微软雅黑" panose="020B0503020204020204" pitchFamily="34" charset="-122"/>
                <a:sym typeface="微软雅黑" panose="020B0503020204020204" pitchFamily="34" charset="-122"/>
              </a:rPr>
              <a:t>地址：北京海淀区复兴路</a:t>
            </a:r>
            <a:r>
              <a:rPr lang="en-US" altLang="zh-CN" sz="800" dirty="0">
                <a:solidFill>
                  <a:prstClr val="white">
                    <a:lumMod val="50000"/>
                  </a:prstClr>
                </a:solidFill>
                <a:latin typeface="微软雅黑" panose="020B0503020204020204" pitchFamily="34" charset="-122"/>
                <a:ea typeface="微软雅黑" panose="020B0503020204020204" pitchFamily="34" charset="-122"/>
                <a:sym typeface="微软雅黑" panose="020B0503020204020204" pitchFamily="34" charset="-122"/>
              </a:rPr>
              <a:t>29</a:t>
            </a:r>
            <a:r>
              <a:rPr lang="zh-CN" altLang="en-US" sz="800" dirty="0">
                <a:solidFill>
                  <a:prstClr val="white">
                    <a:lumMod val="50000"/>
                  </a:prstClr>
                </a:solidFill>
                <a:latin typeface="微软雅黑" panose="020B0503020204020204" pitchFamily="34" charset="-122"/>
                <a:ea typeface="微软雅黑" panose="020B0503020204020204" pitchFamily="34" charset="-122"/>
                <a:sym typeface="微软雅黑" panose="020B0503020204020204" pitchFamily="34" charset="-122"/>
              </a:rPr>
              <a:t>号中意鹏奥大厦东塔</a:t>
            </a:r>
            <a:r>
              <a:rPr lang="en-US" altLang="zh-CN" sz="800" dirty="0">
                <a:solidFill>
                  <a:prstClr val="white">
                    <a:lumMod val="50000"/>
                  </a:prstClr>
                </a:solidFill>
                <a:latin typeface="微软雅黑" panose="020B0503020204020204" pitchFamily="34" charset="-122"/>
                <a:ea typeface="微软雅黑" panose="020B0503020204020204" pitchFamily="34" charset="-122"/>
                <a:sym typeface="微软雅黑" panose="020B0503020204020204" pitchFamily="34" charset="-122"/>
              </a:rPr>
              <a:t>A</a:t>
            </a:r>
            <a:r>
              <a:rPr lang="zh-CN" altLang="en-US" sz="800" dirty="0">
                <a:solidFill>
                  <a:prstClr val="white">
                    <a:lumMod val="50000"/>
                  </a:prstClr>
                </a:solidFill>
                <a:latin typeface="微软雅黑" panose="020B0503020204020204" pitchFamily="34" charset="-122"/>
                <a:ea typeface="微软雅黑" panose="020B0503020204020204" pitchFamily="34" charset="-122"/>
                <a:sym typeface="微软雅黑" panose="020B0503020204020204" pitchFamily="34" charset="-122"/>
              </a:rPr>
              <a:t>座</a:t>
            </a:r>
            <a:r>
              <a:rPr lang="en-US" altLang="zh-CN" sz="800" dirty="0">
                <a:solidFill>
                  <a:prstClr val="white">
                    <a:lumMod val="50000"/>
                  </a:prstClr>
                </a:solidFill>
                <a:latin typeface="微软雅黑" panose="020B0503020204020204" pitchFamily="34" charset="-122"/>
                <a:ea typeface="微软雅黑" panose="020B0503020204020204" pitchFamily="34" charset="-122"/>
                <a:sym typeface="微软雅黑" panose="020B0503020204020204" pitchFamily="34" charset="-122"/>
              </a:rPr>
              <a:t>11</a:t>
            </a:r>
            <a:r>
              <a:rPr lang="zh-CN" altLang="en-US" sz="800" dirty="0">
                <a:solidFill>
                  <a:prstClr val="white">
                    <a:lumMod val="50000"/>
                  </a:prstClr>
                </a:solidFill>
                <a:latin typeface="微软雅黑" panose="020B0503020204020204" pitchFamily="34" charset="-122"/>
                <a:ea typeface="微软雅黑" panose="020B0503020204020204" pitchFamily="34" charset="-122"/>
                <a:sym typeface="微软雅黑" panose="020B0503020204020204" pitchFamily="34" charset="-122"/>
              </a:rPr>
              <a:t>层   邮编：</a:t>
            </a:r>
            <a:r>
              <a:rPr lang="en-US" altLang="zh-CN" sz="800" dirty="0">
                <a:solidFill>
                  <a:prstClr val="white">
                    <a:lumMod val="50000"/>
                  </a:prstClr>
                </a:solidFill>
                <a:latin typeface="微软雅黑" panose="020B0503020204020204" pitchFamily="34" charset="-122"/>
                <a:ea typeface="微软雅黑" panose="020B0503020204020204" pitchFamily="34" charset="-122"/>
                <a:sym typeface="微软雅黑" panose="020B0503020204020204" pitchFamily="34" charset="-122"/>
              </a:rPr>
              <a:t>100036</a:t>
            </a:r>
            <a:endParaRPr lang="zh-CN" altLang="en-US" sz="800" dirty="0">
              <a:solidFill>
                <a:prstClr val="white">
                  <a:lumMod val="50000"/>
                </a:prstClr>
              </a:solidFill>
              <a:latin typeface="微软雅黑" panose="020B0503020204020204" pitchFamily="34" charset="-122"/>
              <a:ea typeface="微软雅黑" panose="020B0503020204020204" pitchFamily="34" charset="-122"/>
              <a:sym typeface="微软雅黑" panose="020B0503020204020204" pitchFamily="34" charset="-122"/>
            </a:endParaRPr>
          </a:p>
          <a:p>
            <a:pPr defTabSz="685356" eaLnBrk="1" hangingPunct="1">
              <a:lnSpc>
                <a:spcPct val="150000"/>
              </a:lnSpc>
            </a:pPr>
            <a:r>
              <a:rPr lang="en-US" altLang="zh-CN" sz="800" dirty="0">
                <a:solidFill>
                  <a:prstClr val="white">
                    <a:lumMod val="50000"/>
                  </a:prstClr>
                </a:solidFill>
                <a:latin typeface="微软雅黑" panose="020B0503020204020204" pitchFamily="34" charset="-122"/>
                <a:ea typeface="微软雅黑" panose="020B0503020204020204" pitchFamily="34" charset="-122"/>
                <a:sym typeface="微软雅黑" panose="020B0503020204020204" pitchFamily="34" charset="-122"/>
              </a:rPr>
              <a:t>Office Tel: 010-51715999     Fax: </a:t>
            </a:r>
            <a:r>
              <a:rPr lang="en-US" altLang="zh-CN" sz="800" dirty="0" smtClean="0">
                <a:solidFill>
                  <a:prstClr val="white">
                    <a:lumMod val="50000"/>
                  </a:prstClr>
                </a:solidFill>
                <a:latin typeface="微软雅黑" panose="020B0503020204020204" pitchFamily="34" charset="-122"/>
                <a:ea typeface="微软雅黑" panose="020B0503020204020204" pitchFamily="34" charset="-122"/>
                <a:sym typeface="微软雅黑" panose="020B0503020204020204" pitchFamily="34" charset="-122"/>
              </a:rPr>
              <a:t>010-51413399</a:t>
            </a:r>
            <a:endParaRPr lang="zh-CN" altLang="en-US" sz="800" dirty="0">
              <a:solidFill>
                <a:prstClr val="white">
                  <a:lumMod val="50000"/>
                </a:prstClr>
              </a:solidFill>
              <a:latin typeface="微软雅黑" panose="020B0503020204020204" pitchFamily="34" charset="-122"/>
              <a:ea typeface="微软雅黑" panose="020B0503020204020204" pitchFamily="34" charset="-122"/>
              <a:sym typeface="微软雅黑" panose="020B0503020204020204" pitchFamily="34" charset="-122"/>
            </a:endParaRPr>
          </a:p>
          <a:p>
            <a:pPr defTabSz="685356" eaLnBrk="1" hangingPunct="1">
              <a:lnSpc>
                <a:spcPct val="150000"/>
              </a:lnSpc>
            </a:pPr>
            <a:r>
              <a:rPr lang="en-US" altLang="zh-CN" sz="800" dirty="0">
                <a:solidFill>
                  <a:prstClr val="white">
                    <a:lumMod val="50000"/>
                  </a:prstClr>
                </a:solidFill>
                <a:latin typeface="微软雅黑" panose="020B0503020204020204" pitchFamily="34" charset="-122"/>
                <a:ea typeface="微软雅黑" panose="020B0503020204020204" pitchFamily="34" charset="-122"/>
                <a:sym typeface="微软雅黑" panose="020B0503020204020204" pitchFamily="34" charset="-122"/>
              </a:rPr>
              <a:t>www.ruijie.com.cn </a:t>
            </a:r>
            <a:endParaRPr lang="zh-CN" altLang="en-US" sz="800" dirty="0">
              <a:solidFill>
                <a:prstClr val="white">
                  <a:lumMod val="50000"/>
                </a:prst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Tree>
    <p:extLst>
      <p:ext uri="{BB962C8B-B14F-4D97-AF65-F5344CB8AC3E}">
        <p14:creationId xmlns:p14="http://schemas.microsoft.com/office/powerpoint/2010/main" val="18560779"/>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251">
          <p15:clr>
            <a:srgbClr val="FBAE40"/>
          </p15:clr>
        </p15:guide>
        <p15:guide id="2" pos="3704">
          <p15:clr>
            <a:srgbClr val="FBAE40"/>
          </p15:clr>
        </p15:guide>
      </p15:sldGuideLst>
    </p:ext>
  </p:extLst>
</p:sldLayout>
</file>

<file path=ppt/slideLayouts/slideLayout106.xml><?xml version="1.0" encoding="utf-8"?>
<p:sldLayout xmlns:a="http://schemas.openxmlformats.org/drawingml/2006/main" xmlns:r="http://schemas.openxmlformats.org/officeDocument/2006/relationships" xmlns:p="http://schemas.openxmlformats.org/presentationml/2006/main" type="obj" preserve="1">
  <p:cSld name="2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smtClean="0"/>
              <a:t>单击此处编辑母版标题样式</a:t>
            </a:r>
            <a:endParaRPr kumimoji="1" lang="zh-CN" altLang="en-US" dirty="0"/>
          </a:p>
        </p:txBody>
      </p:sp>
      <p:sp>
        <p:nvSpPr>
          <p:cNvPr id="3" name="内容占位符 2"/>
          <p:cNvSpPr>
            <a:spLocks noGrp="1"/>
          </p:cNvSpPr>
          <p:nvPr>
            <p:ph idx="1"/>
          </p:nvPr>
        </p:nvSpPr>
        <p:spPr/>
        <p:txBody>
          <a:bodyPr/>
          <a:lstStyle/>
          <a:p>
            <a:pPr lvl="0"/>
            <a:r>
              <a:rPr kumimoji="1" lang="zh-CN" altLang="en-US" smtClean="0"/>
              <a:t>单击此处编辑母版文本样式</a:t>
            </a:r>
          </a:p>
          <a:p>
            <a:pPr lvl="1"/>
            <a:r>
              <a:rPr kumimoji="1" lang="zh-CN" altLang="en-US" smtClean="0"/>
              <a:t>二级</a:t>
            </a:r>
          </a:p>
          <a:p>
            <a:pPr lvl="2"/>
            <a:r>
              <a:rPr kumimoji="1" lang="zh-CN" altLang="en-US" smtClean="0"/>
              <a:t>三级</a:t>
            </a:r>
          </a:p>
          <a:p>
            <a:pPr lvl="3"/>
            <a:r>
              <a:rPr kumimoji="1" lang="zh-CN" altLang="en-US" smtClean="0"/>
              <a:t>四级</a:t>
            </a:r>
          </a:p>
          <a:p>
            <a:pPr lvl="4"/>
            <a:r>
              <a:rPr kumimoji="1" lang="zh-CN" altLang="en-US" smtClean="0"/>
              <a:t>五级</a:t>
            </a:r>
            <a:endParaRPr kumimoji="1" lang="zh-CN" altLang="en-US"/>
          </a:p>
        </p:txBody>
      </p:sp>
      <p:sp>
        <p:nvSpPr>
          <p:cNvPr id="4" name="日期占位符 3"/>
          <p:cNvSpPr>
            <a:spLocks noGrp="1"/>
          </p:cNvSpPr>
          <p:nvPr>
            <p:ph type="dt" sz="half" idx="10"/>
          </p:nvPr>
        </p:nvSpPr>
        <p:spPr/>
        <p:txBody>
          <a:bodyPr/>
          <a:lstStyle/>
          <a:p>
            <a:fld id="{82464771-CDF4-4903-ADBF-B5928BFB243D}" type="datetimeFigureOut">
              <a:rPr lang="zh-CN" altLang="en-US" smtClean="0">
                <a:solidFill>
                  <a:prstClr val="black">
                    <a:tint val="75000"/>
                  </a:prstClr>
                </a:solidFill>
                <a:latin typeface="Verdana"/>
                <a:ea typeface="微软雅黑"/>
              </a:rPr>
              <a:pPr/>
              <a:t>2017/11/29</a:t>
            </a:fld>
            <a:endParaRPr lang="zh-CN" altLang="en-US">
              <a:solidFill>
                <a:prstClr val="black">
                  <a:tint val="75000"/>
                </a:prstClr>
              </a:solidFill>
              <a:latin typeface="Verdana"/>
              <a:ea typeface="微软雅黑"/>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latin typeface="Verdana"/>
              <a:ea typeface="微软雅黑"/>
            </a:endParaRPr>
          </a:p>
        </p:txBody>
      </p:sp>
      <p:sp>
        <p:nvSpPr>
          <p:cNvPr id="6" name="幻灯片编号占位符 5"/>
          <p:cNvSpPr>
            <a:spLocks noGrp="1"/>
          </p:cNvSpPr>
          <p:nvPr>
            <p:ph type="sldNum" sz="quarter" idx="12"/>
          </p:nvPr>
        </p:nvSpPr>
        <p:spPr/>
        <p:txBody>
          <a:bodyPr/>
          <a:lstStyle/>
          <a:p>
            <a:fld id="{C3FC3FC5-70E3-41FB-98D0-D9D6DBB3AB1C}" type="slidenum">
              <a:rPr lang="zh-CN" altLang="en-US" smtClean="0">
                <a:solidFill>
                  <a:prstClr val="black">
                    <a:tint val="75000"/>
                  </a:prstClr>
                </a:solidFill>
                <a:latin typeface="Verdana"/>
                <a:ea typeface="微软雅黑"/>
              </a:rPr>
              <a:pPr/>
              <a:t>‹#›</a:t>
            </a:fld>
            <a:endParaRPr lang="zh-CN" altLang="en-US">
              <a:solidFill>
                <a:prstClr val="black">
                  <a:tint val="75000"/>
                </a:prstClr>
              </a:solidFill>
              <a:latin typeface="Verdana"/>
              <a:ea typeface="微软雅黑"/>
            </a:endParaRPr>
          </a:p>
        </p:txBody>
      </p:sp>
      <p:pic>
        <p:nvPicPr>
          <p:cNvPr id="9" name="图片 8" descr="锐捷logo.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046199" y="4956973"/>
            <a:ext cx="901109" cy="153773"/>
          </a:xfrm>
          <a:prstGeom prst="rect">
            <a:avLst/>
          </a:prstGeom>
        </p:spPr>
      </p:pic>
      <p:sp>
        <p:nvSpPr>
          <p:cNvPr id="10" name="TextBox 9"/>
          <p:cNvSpPr txBox="1"/>
          <p:nvPr/>
        </p:nvSpPr>
        <p:spPr>
          <a:xfrm>
            <a:off x="143547" y="4894507"/>
            <a:ext cx="1365921" cy="242372"/>
          </a:xfrm>
          <a:prstGeom prst="rect">
            <a:avLst/>
          </a:prstGeom>
          <a:noFill/>
        </p:spPr>
        <p:txBody>
          <a:bodyPr wrap="none" lIns="68538" tIns="34275" rIns="68538" bIns="34275" rtlCol="0">
            <a:spAutoFit/>
          </a:bodyPr>
          <a:lstStyle/>
          <a:p>
            <a:pPr defTabSz="685356"/>
            <a:r>
              <a:rPr lang="en-US" altLang="zh-CN" sz="1100">
                <a:solidFill>
                  <a:prstClr val="white">
                    <a:lumMod val="50000"/>
                  </a:prstClr>
                </a:solidFill>
                <a:latin typeface="Verdana"/>
                <a:ea typeface="微软雅黑"/>
              </a:rPr>
              <a:t>wis.ruijie.com.cn</a:t>
            </a:r>
            <a:endParaRPr lang="zh-CN" altLang="en-US" sz="1100">
              <a:solidFill>
                <a:prstClr val="white">
                  <a:lumMod val="50000"/>
                </a:prstClr>
              </a:solidFill>
              <a:latin typeface="Verdana"/>
              <a:ea typeface="微软雅黑"/>
            </a:endParaRPr>
          </a:p>
        </p:txBody>
      </p:sp>
    </p:spTree>
    <p:extLst>
      <p:ext uri="{BB962C8B-B14F-4D97-AF65-F5344CB8AC3E}">
        <p14:creationId xmlns:p14="http://schemas.microsoft.com/office/powerpoint/2010/main" val="714788033"/>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Obj" preserve="1">
  <p:cSld name="两项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smtClean="0"/>
              <a:t>单击此处编辑母版标题样式</a:t>
            </a:r>
            <a:endParaRPr kumimoji="1" lang="zh-CN" altLang="en-US"/>
          </a:p>
        </p:txBody>
      </p:sp>
      <p:sp>
        <p:nvSpPr>
          <p:cNvPr id="3" name="内容占位符 2"/>
          <p:cNvSpPr>
            <a:spLocks noGrp="1"/>
          </p:cNvSpPr>
          <p:nvPr>
            <p:ph sz="half" idx="1"/>
          </p:nvPr>
        </p:nvSpPr>
        <p:spPr>
          <a:xfrm>
            <a:off x="628650" y="1369219"/>
            <a:ext cx="3886200" cy="3263504"/>
          </a:xfrm>
        </p:spPr>
        <p:txBody>
          <a:bodyPr/>
          <a:lstStyle/>
          <a:p>
            <a:pPr lvl="0"/>
            <a:r>
              <a:rPr kumimoji="1" lang="zh-CN" altLang="en-US" smtClean="0"/>
              <a:t>单击此处编辑母版文本样式</a:t>
            </a:r>
          </a:p>
          <a:p>
            <a:pPr lvl="1"/>
            <a:r>
              <a:rPr kumimoji="1" lang="zh-CN" altLang="en-US" smtClean="0"/>
              <a:t>二级</a:t>
            </a:r>
          </a:p>
          <a:p>
            <a:pPr lvl="2"/>
            <a:r>
              <a:rPr kumimoji="1" lang="zh-CN" altLang="en-US" smtClean="0"/>
              <a:t>三级</a:t>
            </a:r>
          </a:p>
          <a:p>
            <a:pPr lvl="3"/>
            <a:r>
              <a:rPr kumimoji="1" lang="zh-CN" altLang="en-US" smtClean="0"/>
              <a:t>四级</a:t>
            </a:r>
          </a:p>
          <a:p>
            <a:pPr lvl="4"/>
            <a:r>
              <a:rPr kumimoji="1" lang="zh-CN" altLang="en-US" smtClean="0"/>
              <a:t>五级</a:t>
            </a:r>
            <a:endParaRPr kumimoji="1" lang="zh-CN" altLang="en-US"/>
          </a:p>
        </p:txBody>
      </p:sp>
      <p:sp>
        <p:nvSpPr>
          <p:cNvPr id="4" name="内容占位符 3"/>
          <p:cNvSpPr>
            <a:spLocks noGrp="1"/>
          </p:cNvSpPr>
          <p:nvPr>
            <p:ph sz="half" idx="2"/>
          </p:nvPr>
        </p:nvSpPr>
        <p:spPr>
          <a:xfrm>
            <a:off x="4629150" y="1369219"/>
            <a:ext cx="3886200" cy="3263504"/>
          </a:xfrm>
        </p:spPr>
        <p:txBody>
          <a:bodyPr/>
          <a:lstStyle/>
          <a:p>
            <a:pPr lvl="0"/>
            <a:r>
              <a:rPr kumimoji="1" lang="zh-CN" altLang="en-US" smtClean="0"/>
              <a:t>单击此处编辑母版文本样式</a:t>
            </a:r>
          </a:p>
          <a:p>
            <a:pPr lvl="1"/>
            <a:r>
              <a:rPr kumimoji="1" lang="zh-CN" altLang="en-US" smtClean="0"/>
              <a:t>二级</a:t>
            </a:r>
          </a:p>
          <a:p>
            <a:pPr lvl="2"/>
            <a:r>
              <a:rPr kumimoji="1" lang="zh-CN" altLang="en-US" smtClean="0"/>
              <a:t>三级</a:t>
            </a:r>
          </a:p>
          <a:p>
            <a:pPr lvl="3"/>
            <a:r>
              <a:rPr kumimoji="1" lang="zh-CN" altLang="en-US" smtClean="0"/>
              <a:t>四级</a:t>
            </a:r>
          </a:p>
          <a:p>
            <a:pPr lvl="4"/>
            <a:r>
              <a:rPr kumimoji="1" lang="zh-CN" altLang="en-US" smtClean="0"/>
              <a:t>五级</a:t>
            </a:r>
            <a:endParaRPr kumimoji="1" lang="zh-CN" altLang="en-US"/>
          </a:p>
        </p:txBody>
      </p:sp>
      <p:sp>
        <p:nvSpPr>
          <p:cNvPr id="5" name="日期占位符 4"/>
          <p:cNvSpPr>
            <a:spLocks noGrp="1"/>
          </p:cNvSpPr>
          <p:nvPr>
            <p:ph type="dt" sz="half" idx="10"/>
          </p:nvPr>
        </p:nvSpPr>
        <p:spPr/>
        <p:txBody>
          <a:bodyPr/>
          <a:lstStyle/>
          <a:p>
            <a:fld id="{82464771-CDF4-4903-ADBF-B5928BFB243D}" type="datetimeFigureOut">
              <a:rPr lang="zh-CN" altLang="en-US" smtClean="0">
                <a:solidFill>
                  <a:prstClr val="black">
                    <a:tint val="75000"/>
                  </a:prstClr>
                </a:solidFill>
                <a:latin typeface="Verdana"/>
                <a:ea typeface="微软雅黑"/>
              </a:rPr>
              <a:pPr/>
              <a:t>2017/11/29</a:t>
            </a:fld>
            <a:endParaRPr lang="zh-CN" altLang="en-US">
              <a:solidFill>
                <a:prstClr val="black">
                  <a:tint val="75000"/>
                </a:prstClr>
              </a:solidFill>
              <a:latin typeface="Verdana"/>
              <a:ea typeface="微软雅黑"/>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latin typeface="Verdana"/>
              <a:ea typeface="微软雅黑"/>
            </a:endParaRPr>
          </a:p>
        </p:txBody>
      </p:sp>
      <p:sp>
        <p:nvSpPr>
          <p:cNvPr id="7" name="幻灯片编号占位符 6"/>
          <p:cNvSpPr>
            <a:spLocks noGrp="1"/>
          </p:cNvSpPr>
          <p:nvPr>
            <p:ph type="sldNum" sz="quarter" idx="12"/>
          </p:nvPr>
        </p:nvSpPr>
        <p:spPr/>
        <p:txBody>
          <a:bodyPr/>
          <a:lstStyle/>
          <a:p>
            <a:fld id="{C3FC3FC5-70E3-41FB-98D0-D9D6DBB3AB1C}" type="slidenum">
              <a:rPr lang="zh-CN" altLang="en-US" smtClean="0">
                <a:solidFill>
                  <a:prstClr val="black">
                    <a:tint val="75000"/>
                  </a:prstClr>
                </a:solidFill>
                <a:latin typeface="Verdana"/>
                <a:ea typeface="微软雅黑"/>
              </a:rPr>
              <a:pPr/>
              <a:t>‹#›</a:t>
            </a:fld>
            <a:endParaRPr lang="zh-CN" altLang="en-US">
              <a:solidFill>
                <a:prstClr val="black">
                  <a:tint val="75000"/>
                </a:prstClr>
              </a:solidFill>
              <a:latin typeface="Verdana"/>
              <a:ea typeface="微软雅黑"/>
            </a:endParaRPr>
          </a:p>
        </p:txBody>
      </p:sp>
      <p:pic>
        <p:nvPicPr>
          <p:cNvPr id="10" name="图片 9" descr="锐捷logo.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046199" y="4956973"/>
            <a:ext cx="901109" cy="153773"/>
          </a:xfrm>
          <a:prstGeom prst="rect">
            <a:avLst/>
          </a:prstGeom>
        </p:spPr>
      </p:pic>
      <p:sp>
        <p:nvSpPr>
          <p:cNvPr id="11" name="TextBox 10"/>
          <p:cNvSpPr txBox="1"/>
          <p:nvPr/>
        </p:nvSpPr>
        <p:spPr>
          <a:xfrm>
            <a:off x="143547" y="4894507"/>
            <a:ext cx="1365921" cy="242372"/>
          </a:xfrm>
          <a:prstGeom prst="rect">
            <a:avLst/>
          </a:prstGeom>
          <a:noFill/>
        </p:spPr>
        <p:txBody>
          <a:bodyPr wrap="none" lIns="68538" tIns="34275" rIns="68538" bIns="34275" rtlCol="0">
            <a:spAutoFit/>
          </a:bodyPr>
          <a:lstStyle/>
          <a:p>
            <a:pPr defTabSz="685356"/>
            <a:r>
              <a:rPr lang="en-US" altLang="zh-CN" sz="1100">
                <a:solidFill>
                  <a:prstClr val="white">
                    <a:lumMod val="50000"/>
                  </a:prstClr>
                </a:solidFill>
                <a:latin typeface="Verdana"/>
                <a:ea typeface="微软雅黑"/>
              </a:rPr>
              <a:t>wis.ruijie.com.cn</a:t>
            </a:r>
            <a:endParaRPr lang="zh-CN" altLang="en-US" sz="1100">
              <a:solidFill>
                <a:prstClr val="white">
                  <a:lumMod val="50000"/>
                </a:prstClr>
              </a:solidFill>
              <a:latin typeface="Verdana"/>
              <a:ea typeface="微软雅黑"/>
            </a:endParaRPr>
          </a:p>
        </p:txBody>
      </p:sp>
    </p:spTree>
    <p:extLst>
      <p:ext uri="{BB962C8B-B14F-4D97-AF65-F5344CB8AC3E}">
        <p14:creationId xmlns:p14="http://schemas.microsoft.com/office/powerpoint/2010/main" val="494755151"/>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273844"/>
            <a:ext cx="7886700" cy="994172"/>
          </a:xfrm>
        </p:spPr>
        <p:txBody>
          <a:bodyPr/>
          <a:lstStyle/>
          <a:p>
            <a:r>
              <a:rPr kumimoji="1" lang="zh-CN" altLang="en-US" smtClean="0"/>
              <a:t>单击此处编辑母版标题样式</a:t>
            </a:r>
            <a:endParaRPr kumimoji="1" lang="zh-CN" altLang="en-US"/>
          </a:p>
        </p:txBody>
      </p:sp>
      <p:sp>
        <p:nvSpPr>
          <p:cNvPr id="3" name="文本占位符 2"/>
          <p:cNvSpPr>
            <a:spLocks noGrp="1"/>
          </p:cNvSpPr>
          <p:nvPr>
            <p:ph type="body" idx="1"/>
          </p:nvPr>
        </p:nvSpPr>
        <p:spPr>
          <a:xfrm>
            <a:off x="629843" y="1260873"/>
            <a:ext cx="3868340" cy="617934"/>
          </a:xfrm>
        </p:spPr>
        <p:txBody>
          <a:bodyPr anchor="b"/>
          <a:lstStyle>
            <a:lvl1pPr marL="0" indent="0">
              <a:buNone/>
              <a:defRPr sz="1800" b="1"/>
            </a:lvl1pPr>
            <a:lvl2pPr marL="342676" indent="0">
              <a:buNone/>
              <a:defRPr sz="1500" b="1"/>
            </a:lvl2pPr>
            <a:lvl3pPr marL="685356" indent="0">
              <a:buNone/>
              <a:defRPr sz="1400" b="1"/>
            </a:lvl3pPr>
            <a:lvl4pPr marL="1028034" indent="0">
              <a:buNone/>
              <a:defRPr sz="1200" b="1"/>
            </a:lvl4pPr>
            <a:lvl5pPr marL="1370713" indent="0">
              <a:buNone/>
              <a:defRPr sz="1200" b="1"/>
            </a:lvl5pPr>
            <a:lvl6pPr marL="1713395" indent="0">
              <a:buNone/>
              <a:defRPr sz="1200" b="1"/>
            </a:lvl6pPr>
            <a:lvl7pPr marL="2056072" indent="0">
              <a:buNone/>
              <a:defRPr sz="1200" b="1"/>
            </a:lvl7pPr>
            <a:lvl8pPr marL="2398743" indent="0">
              <a:buNone/>
              <a:defRPr sz="1200" b="1"/>
            </a:lvl8pPr>
            <a:lvl9pPr marL="2741420" indent="0">
              <a:buNone/>
              <a:defRPr sz="1200" b="1"/>
            </a:lvl9pPr>
          </a:lstStyle>
          <a:p>
            <a:pPr lvl="0"/>
            <a:r>
              <a:rPr kumimoji="1" lang="zh-CN" altLang="en-US" smtClean="0"/>
              <a:t>单击此处编辑母版文本样式</a:t>
            </a:r>
          </a:p>
        </p:txBody>
      </p:sp>
      <p:sp>
        <p:nvSpPr>
          <p:cNvPr id="4" name="内容占位符 3"/>
          <p:cNvSpPr>
            <a:spLocks noGrp="1"/>
          </p:cNvSpPr>
          <p:nvPr>
            <p:ph sz="half" idx="2"/>
          </p:nvPr>
        </p:nvSpPr>
        <p:spPr>
          <a:xfrm>
            <a:off x="629843" y="1878806"/>
            <a:ext cx="3868340" cy="2763441"/>
          </a:xfrm>
        </p:spPr>
        <p:txBody>
          <a:bodyPr/>
          <a:lstStyle/>
          <a:p>
            <a:pPr lvl="0"/>
            <a:r>
              <a:rPr kumimoji="1" lang="zh-CN" altLang="en-US" smtClean="0"/>
              <a:t>单击此处编辑母版文本样式</a:t>
            </a:r>
          </a:p>
          <a:p>
            <a:pPr lvl="1"/>
            <a:r>
              <a:rPr kumimoji="1" lang="zh-CN" altLang="en-US" smtClean="0"/>
              <a:t>二级</a:t>
            </a:r>
          </a:p>
          <a:p>
            <a:pPr lvl="2"/>
            <a:r>
              <a:rPr kumimoji="1" lang="zh-CN" altLang="en-US" smtClean="0"/>
              <a:t>三级</a:t>
            </a:r>
          </a:p>
          <a:p>
            <a:pPr lvl="3"/>
            <a:r>
              <a:rPr kumimoji="1" lang="zh-CN" altLang="en-US" smtClean="0"/>
              <a:t>四级</a:t>
            </a:r>
          </a:p>
          <a:p>
            <a:pPr lvl="4"/>
            <a:r>
              <a:rPr kumimoji="1" lang="zh-CN" altLang="en-US" smtClean="0"/>
              <a:t>五级</a:t>
            </a:r>
            <a:endParaRPr kumimoji="1" lang="zh-CN" altLang="en-US"/>
          </a:p>
        </p:txBody>
      </p:sp>
      <p:sp>
        <p:nvSpPr>
          <p:cNvPr id="5" name="文本占位符 4"/>
          <p:cNvSpPr>
            <a:spLocks noGrp="1"/>
          </p:cNvSpPr>
          <p:nvPr>
            <p:ph type="body" sz="quarter" idx="3"/>
          </p:nvPr>
        </p:nvSpPr>
        <p:spPr>
          <a:xfrm>
            <a:off x="4629159" y="1260873"/>
            <a:ext cx="3887391" cy="617934"/>
          </a:xfrm>
        </p:spPr>
        <p:txBody>
          <a:bodyPr anchor="b"/>
          <a:lstStyle>
            <a:lvl1pPr marL="0" indent="0">
              <a:buNone/>
              <a:defRPr sz="1800" b="1"/>
            </a:lvl1pPr>
            <a:lvl2pPr marL="342676" indent="0">
              <a:buNone/>
              <a:defRPr sz="1500" b="1"/>
            </a:lvl2pPr>
            <a:lvl3pPr marL="685356" indent="0">
              <a:buNone/>
              <a:defRPr sz="1400" b="1"/>
            </a:lvl3pPr>
            <a:lvl4pPr marL="1028034" indent="0">
              <a:buNone/>
              <a:defRPr sz="1200" b="1"/>
            </a:lvl4pPr>
            <a:lvl5pPr marL="1370713" indent="0">
              <a:buNone/>
              <a:defRPr sz="1200" b="1"/>
            </a:lvl5pPr>
            <a:lvl6pPr marL="1713395" indent="0">
              <a:buNone/>
              <a:defRPr sz="1200" b="1"/>
            </a:lvl6pPr>
            <a:lvl7pPr marL="2056072" indent="0">
              <a:buNone/>
              <a:defRPr sz="1200" b="1"/>
            </a:lvl7pPr>
            <a:lvl8pPr marL="2398743" indent="0">
              <a:buNone/>
              <a:defRPr sz="1200" b="1"/>
            </a:lvl8pPr>
            <a:lvl9pPr marL="2741420" indent="0">
              <a:buNone/>
              <a:defRPr sz="1200" b="1"/>
            </a:lvl9pPr>
          </a:lstStyle>
          <a:p>
            <a:pPr lvl="0"/>
            <a:r>
              <a:rPr kumimoji="1" lang="zh-CN" altLang="en-US" smtClean="0"/>
              <a:t>单击此处编辑母版文本样式</a:t>
            </a:r>
          </a:p>
        </p:txBody>
      </p:sp>
      <p:sp>
        <p:nvSpPr>
          <p:cNvPr id="6" name="内容占位符 5"/>
          <p:cNvSpPr>
            <a:spLocks noGrp="1"/>
          </p:cNvSpPr>
          <p:nvPr>
            <p:ph sz="quarter" idx="4"/>
          </p:nvPr>
        </p:nvSpPr>
        <p:spPr>
          <a:xfrm>
            <a:off x="4629159" y="1878806"/>
            <a:ext cx="3887391" cy="2763441"/>
          </a:xfrm>
        </p:spPr>
        <p:txBody>
          <a:bodyPr/>
          <a:lstStyle/>
          <a:p>
            <a:pPr lvl="0"/>
            <a:r>
              <a:rPr kumimoji="1" lang="zh-CN" altLang="en-US" smtClean="0"/>
              <a:t>单击此处编辑母版文本样式</a:t>
            </a:r>
          </a:p>
          <a:p>
            <a:pPr lvl="1"/>
            <a:r>
              <a:rPr kumimoji="1" lang="zh-CN" altLang="en-US" smtClean="0"/>
              <a:t>二级</a:t>
            </a:r>
          </a:p>
          <a:p>
            <a:pPr lvl="2"/>
            <a:r>
              <a:rPr kumimoji="1" lang="zh-CN" altLang="en-US" smtClean="0"/>
              <a:t>三级</a:t>
            </a:r>
          </a:p>
          <a:p>
            <a:pPr lvl="3"/>
            <a:r>
              <a:rPr kumimoji="1" lang="zh-CN" altLang="en-US" smtClean="0"/>
              <a:t>四级</a:t>
            </a:r>
          </a:p>
          <a:p>
            <a:pPr lvl="4"/>
            <a:r>
              <a:rPr kumimoji="1" lang="zh-CN" altLang="en-US" smtClean="0"/>
              <a:t>五级</a:t>
            </a:r>
            <a:endParaRPr kumimoji="1" lang="zh-CN" altLang="en-US"/>
          </a:p>
        </p:txBody>
      </p:sp>
      <p:sp>
        <p:nvSpPr>
          <p:cNvPr id="7" name="日期占位符 6"/>
          <p:cNvSpPr>
            <a:spLocks noGrp="1"/>
          </p:cNvSpPr>
          <p:nvPr>
            <p:ph type="dt" sz="half" idx="10"/>
          </p:nvPr>
        </p:nvSpPr>
        <p:spPr/>
        <p:txBody>
          <a:bodyPr/>
          <a:lstStyle/>
          <a:p>
            <a:fld id="{82464771-CDF4-4903-ADBF-B5928BFB243D}" type="datetimeFigureOut">
              <a:rPr lang="zh-CN" altLang="en-US" smtClean="0">
                <a:solidFill>
                  <a:prstClr val="black">
                    <a:tint val="75000"/>
                  </a:prstClr>
                </a:solidFill>
                <a:latin typeface="Verdana"/>
                <a:ea typeface="微软雅黑"/>
              </a:rPr>
              <a:pPr/>
              <a:t>2017/11/29</a:t>
            </a:fld>
            <a:endParaRPr lang="zh-CN" altLang="en-US">
              <a:solidFill>
                <a:prstClr val="black">
                  <a:tint val="75000"/>
                </a:prstClr>
              </a:solidFill>
              <a:latin typeface="Verdana"/>
              <a:ea typeface="微软雅黑"/>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latin typeface="Verdana"/>
              <a:ea typeface="微软雅黑"/>
            </a:endParaRPr>
          </a:p>
        </p:txBody>
      </p:sp>
      <p:sp>
        <p:nvSpPr>
          <p:cNvPr id="9" name="幻灯片编号占位符 8"/>
          <p:cNvSpPr>
            <a:spLocks noGrp="1"/>
          </p:cNvSpPr>
          <p:nvPr>
            <p:ph type="sldNum" sz="quarter" idx="12"/>
          </p:nvPr>
        </p:nvSpPr>
        <p:spPr/>
        <p:txBody>
          <a:bodyPr/>
          <a:lstStyle/>
          <a:p>
            <a:fld id="{C3FC3FC5-70E3-41FB-98D0-D9D6DBB3AB1C}" type="slidenum">
              <a:rPr lang="zh-CN" altLang="en-US" smtClean="0">
                <a:solidFill>
                  <a:prstClr val="black">
                    <a:tint val="75000"/>
                  </a:prstClr>
                </a:solidFill>
                <a:latin typeface="Verdana"/>
                <a:ea typeface="微软雅黑"/>
              </a:rPr>
              <a:pPr/>
              <a:t>‹#›</a:t>
            </a:fld>
            <a:endParaRPr lang="zh-CN" altLang="en-US">
              <a:solidFill>
                <a:prstClr val="black">
                  <a:tint val="75000"/>
                </a:prstClr>
              </a:solidFill>
              <a:latin typeface="Verdana"/>
              <a:ea typeface="微软雅黑"/>
            </a:endParaRPr>
          </a:p>
        </p:txBody>
      </p:sp>
      <p:pic>
        <p:nvPicPr>
          <p:cNvPr id="12" name="图片 11" descr="锐捷logo.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046199" y="4956973"/>
            <a:ext cx="901109" cy="153773"/>
          </a:xfrm>
          <a:prstGeom prst="rect">
            <a:avLst/>
          </a:prstGeom>
        </p:spPr>
      </p:pic>
      <p:sp>
        <p:nvSpPr>
          <p:cNvPr id="13" name="TextBox 12"/>
          <p:cNvSpPr txBox="1"/>
          <p:nvPr/>
        </p:nvSpPr>
        <p:spPr>
          <a:xfrm>
            <a:off x="143547" y="4894507"/>
            <a:ext cx="1365921" cy="242372"/>
          </a:xfrm>
          <a:prstGeom prst="rect">
            <a:avLst/>
          </a:prstGeom>
          <a:noFill/>
        </p:spPr>
        <p:txBody>
          <a:bodyPr wrap="none" lIns="68538" tIns="34275" rIns="68538" bIns="34275" rtlCol="0">
            <a:spAutoFit/>
          </a:bodyPr>
          <a:lstStyle/>
          <a:p>
            <a:pPr defTabSz="685356"/>
            <a:r>
              <a:rPr lang="en-US" altLang="zh-CN" sz="1100">
                <a:solidFill>
                  <a:prstClr val="white">
                    <a:lumMod val="50000"/>
                  </a:prstClr>
                </a:solidFill>
                <a:latin typeface="Verdana"/>
                <a:ea typeface="微软雅黑"/>
              </a:rPr>
              <a:t>wis.ruijie.com.cn</a:t>
            </a:r>
            <a:endParaRPr lang="zh-CN" altLang="en-US" sz="1100">
              <a:solidFill>
                <a:prstClr val="white">
                  <a:lumMod val="50000"/>
                </a:prstClr>
              </a:solidFill>
              <a:latin typeface="Verdana"/>
              <a:ea typeface="微软雅黑"/>
            </a:endParaRPr>
          </a:p>
        </p:txBody>
      </p:sp>
    </p:spTree>
    <p:extLst>
      <p:ext uri="{BB962C8B-B14F-4D97-AF65-F5344CB8AC3E}">
        <p14:creationId xmlns:p14="http://schemas.microsoft.com/office/powerpoint/2010/main" val="1379384724"/>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p:cSld name="仅标题">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82464771-CDF4-4903-ADBF-B5928BFB243D}" type="datetimeFigureOut">
              <a:rPr lang="zh-CN" altLang="en-US" smtClean="0">
                <a:solidFill>
                  <a:prstClr val="black">
                    <a:tint val="75000"/>
                  </a:prstClr>
                </a:solidFill>
                <a:latin typeface="Verdana"/>
                <a:ea typeface="微软雅黑"/>
              </a:rPr>
              <a:pPr/>
              <a:t>2017/11/29</a:t>
            </a:fld>
            <a:endParaRPr lang="zh-CN" altLang="en-US">
              <a:solidFill>
                <a:prstClr val="black">
                  <a:tint val="75000"/>
                </a:prstClr>
              </a:solidFill>
              <a:latin typeface="Verdana"/>
              <a:ea typeface="微软雅黑"/>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latin typeface="Verdana"/>
              <a:ea typeface="微软雅黑"/>
            </a:endParaRPr>
          </a:p>
        </p:txBody>
      </p:sp>
      <p:sp>
        <p:nvSpPr>
          <p:cNvPr id="5" name="幻灯片编号占位符 4"/>
          <p:cNvSpPr>
            <a:spLocks noGrp="1"/>
          </p:cNvSpPr>
          <p:nvPr>
            <p:ph type="sldNum" sz="quarter" idx="12"/>
          </p:nvPr>
        </p:nvSpPr>
        <p:spPr/>
        <p:txBody>
          <a:bodyPr/>
          <a:lstStyle/>
          <a:p>
            <a:fld id="{C3FC3FC5-70E3-41FB-98D0-D9D6DBB3AB1C}" type="slidenum">
              <a:rPr lang="zh-CN" altLang="en-US" smtClean="0">
                <a:solidFill>
                  <a:prstClr val="black">
                    <a:tint val="75000"/>
                  </a:prstClr>
                </a:solidFill>
                <a:latin typeface="Verdana"/>
                <a:ea typeface="微软雅黑"/>
              </a:rPr>
              <a:pPr/>
              <a:t>‹#›</a:t>
            </a:fld>
            <a:endParaRPr lang="zh-CN" altLang="en-US">
              <a:solidFill>
                <a:prstClr val="black">
                  <a:tint val="75000"/>
                </a:prstClr>
              </a:solidFill>
              <a:latin typeface="Verdana"/>
              <a:ea typeface="微软雅黑"/>
            </a:endParaRPr>
          </a:p>
        </p:txBody>
      </p:sp>
      <p:pic>
        <p:nvPicPr>
          <p:cNvPr id="8" name="图片 7" descr="锐捷logo.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046199" y="4956973"/>
            <a:ext cx="901109" cy="153773"/>
          </a:xfrm>
          <a:prstGeom prst="rect">
            <a:avLst/>
          </a:prstGeom>
        </p:spPr>
      </p:pic>
      <p:sp>
        <p:nvSpPr>
          <p:cNvPr id="9" name="TextBox 8"/>
          <p:cNvSpPr txBox="1"/>
          <p:nvPr/>
        </p:nvSpPr>
        <p:spPr>
          <a:xfrm>
            <a:off x="143547" y="4894507"/>
            <a:ext cx="1365921" cy="242372"/>
          </a:xfrm>
          <a:prstGeom prst="rect">
            <a:avLst/>
          </a:prstGeom>
          <a:noFill/>
        </p:spPr>
        <p:txBody>
          <a:bodyPr wrap="none" lIns="68538" tIns="34275" rIns="68538" bIns="34275" rtlCol="0">
            <a:spAutoFit/>
          </a:bodyPr>
          <a:lstStyle/>
          <a:p>
            <a:pPr defTabSz="685356"/>
            <a:r>
              <a:rPr lang="en-US" altLang="zh-CN" sz="1100">
                <a:solidFill>
                  <a:prstClr val="white">
                    <a:lumMod val="50000"/>
                  </a:prstClr>
                </a:solidFill>
                <a:latin typeface="Verdana"/>
                <a:ea typeface="微软雅黑"/>
              </a:rPr>
              <a:t>wis.ruijie.com.cn</a:t>
            </a:r>
            <a:endParaRPr lang="zh-CN" altLang="en-US" sz="1100">
              <a:solidFill>
                <a:prstClr val="white">
                  <a:lumMod val="50000"/>
                </a:prstClr>
              </a:solidFill>
              <a:latin typeface="Verdana"/>
              <a:ea typeface="微软雅黑"/>
            </a:endParaRPr>
          </a:p>
        </p:txBody>
      </p:sp>
    </p:spTree>
    <p:extLst>
      <p:ext uri="{BB962C8B-B14F-4D97-AF65-F5344CB8AC3E}">
        <p14:creationId xmlns:p14="http://schemas.microsoft.com/office/powerpoint/2010/main" val="34879165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和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05980"/>
            <a:ext cx="2057400" cy="4388644"/>
          </a:xfrm>
        </p:spPr>
        <p:txBody>
          <a:bodyPr vert="eaVert"/>
          <a:lstStyle/>
          <a:p>
            <a:r>
              <a:rPr kumimoji="1" lang="zh-CN" altLang="en-US" smtClean="0"/>
              <a:t>单击此处编辑母版标题样式</a:t>
            </a:r>
            <a:endParaRPr kumimoji="1" lang="zh-CN" altLang="en-US"/>
          </a:p>
        </p:txBody>
      </p:sp>
      <p:sp>
        <p:nvSpPr>
          <p:cNvPr id="3" name="竖排文本占位符 2"/>
          <p:cNvSpPr>
            <a:spLocks noGrp="1"/>
          </p:cNvSpPr>
          <p:nvPr>
            <p:ph type="body" orient="vert" idx="1"/>
          </p:nvPr>
        </p:nvSpPr>
        <p:spPr>
          <a:xfrm>
            <a:off x="457200" y="205980"/>
            <a:ext cx="6019800" cy="4388644"/>
          </a:xfrm>
        </p:spPr>
        <p:txBody>
          <a:bodyPr vert="eaVert"/>
          <a:lstStyle/>
          <a:p>
            <a:pPr lvl="0"/>
            <a:r>
              <a:rPr kumimoji="1" lang="zh-CN" altLang="en-US" smtClean="0"/>
              <a:t>单击此处编辑母版文本样式</a:t>
            </a:r>
          </a:p>
          <a:p>
            <a:pPr lvl="1"/>
            <a:r>
              <a:rPr kumimoji="1" lang="zh-CN" altLang="en-US" smtClean="0"/>
              <a:t>二级</a:t>
            </a:r>
          </a:p>
          <a:p>
            <a:pPr lvl="2"/>
            <a:r>
              <a:rPr kumimoji="1" lang="zh-CN" altLang="en-US" smtClean="0"/>
              <a:t>三级</a:t>
            </a:r>
          </a:p>
          <a:p>
            <a:pPr lvl="3"/>
            <a:r>
              <a:rPr kumimoji="1" lang="zh-CN" altLang="en-US" smtClean="0"/>
              <a:t>四级</a:t>
            </a:r>
          </a:p>
          <a:p>
            <a:pPr lvl="4"/>
            <a:r>
              <a:rPr kumimoji="1" lang="zh-CN" altLang="en-US" smtClean="0"/>
              <a:t>五级</a:t>
            </a:r>
            <a:endParaRPr kumimoji="1" lang="zh-CN" altLang="en-US"/>
          </a:p>
        </p:txBody>
      </p:sp>
      <p:sp>
        <p:nvSpPr>
          <p:cNvPr id="4" name="日期占位符 3"/>
          <p:cNvSpPr>
            <a:spLocks noGrp="1"/>
          </p:cNvSpPr>
          <p:nvPr>
            <p:ph type="dt" sz="half" idx="10"/>
          </p:nvPr>
        </p:nvSpPr>
        <p:spPr/>
        <p:txBody>
          <a:bodyPr/>
          <a:lstStyle/>
          <a:p>
            <a:fld id="{D440A21A-6DC7-4C44-839A-CAA43D56A442}" type="datetimeFigureOut">
              <a:rPr kumimoji="1" lang="zh-CN" altLang="en-US" smtClean="0"/>
              <a:t>2017/11/29</a:t>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幻灯片编号占位符 5"/>
          <p:cNvSpPr>
            <a:spLocks noGrp="1"/>
          </p:cNvSpPr>
          <p:nvPr>
            <p:ph type="sldNum" sz="quarter" idx="12"/>
          </p:nvPr>
        </p:nvSpPr>
        <p:spPr/>
        <p:txBody>
          <a:bodyPr/>
          <a:lstStyle/>
          <a:p>
            <a:fld id="{33AA529A-9EFE-3243-A9A2-ACD568AFFE6D}" type="slidenum">
              <a:rPr kumimoji="1" lang="zh-CN" altLang="en-US" smtClean="0"/>
              <a:t>‹#›</a:t>
            </a:fld>
            <a:endParaRPr kumimoji="1" lang="zh-CN" altLang="en-US"/>
          </a:p>
        </p:txBody>
      </p:sp>
    </p:spTree>
    <p:extLst>
      <p:ext uri="{BB962C8B-B14F-4D97-AF65-F5344CB8AC3E}">
        <p14:creationId xmlns:p14="http://schemas.microsoft.com/office/powerpoint/2010/main" val="2802938621"/>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342902"/>
            <a:ext cx="2949178" cy="1200150"/>
          </a:xfrm>
        </p:spPr>
        <p:txBody>
          <a:bodyPr anchor="b"/>
          <a:lstStyle>
            <a:lvl1pPr>
              <a:defRPr sz="2400"/>
            </a:lvl1pPr>
          </a:lstStyle>
          <a:p>
            <a:r>
              <a:rPr kumimoji="1" lang="zh-CN" altLang="en-US" smtClean="0"/>
              <a:t>单击此处编辑母版标题样式</a:t>
            </a:r>
            <a:endParaRPr kumimoji="1" lang="zh-CN" altLang="en-US"/>
          </a:p>
        </p:txBody>
      </p:sp>
      <p:sp>
        <p:nvSpPr>
          <p:cNvPr id="3" name="内容占位符 2"/>
          <p:cNvSpPr>
            <a:spLocks noGrp="1"/>
          </p:cNvSpPr>
          <p:nvPr>
            <p:ph idx="1"/>
          </p:nvPr>
        </p:nvSpPr>
        <p:spPr>
          <a:xfrm>
            <a:off x="3887391" y="740584"/>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kumimoji="1" lang="zh-CN" altLang="en-US" smtClean="0"/>
              <a:t>单击此处编辑母版文本样式</a:t>
            </a:r>
          </a:p>
          <a:p>
            <a:pPr lvl="1"/>
            <a:r>
              <a:rPr kumimoji="1" lang="zh-CN" altLang="en-US" smtClean="0"/>
              <a:t>二级</a:t>
            </a:r>
          </a:p>
          <a:p>
            <a:pPr lvl="2"/>
            <a:r>
              <a:rPr kumimoji="1" lang="zh-CN" altLang="en-US" smtClean="0"/>
              <a:t>三级</a:t>
            </a:r>
          </a:p>
          <a:p>
            <a:pPr lvl="3"/>
            <a:r>
              <a:rPr kumimoji="1" lang="zh-CN" altLang="en-US" smtClean="0"/>
              <a:t>四级</a:t>
            </a:r>
          </a:p>
          <a:p>
            <a:pPr lvl="4"/>
            <a:r>
              <a:rPr kumimoji="1" lang="zh-CN" altLang="en-US" smtClean="0"/>
              <a:t>五级</a:t>
            </a:r>
            <a:endParaRPr kumimoji="1" lang="zh-CN" altLang="en-US"/>
          </a:p>
        </p:txBody>
      </p:sp>
      <p:sp>
        <p:nvSpPr>
          <p:cNvPr id="4" name="文本占位符 3"/>
          <p:cNvSpPr>
            <a:spLocks noGrp="1"/>
          </p:cNvSpPr>
          <p:nvPr>
            <p:ph type="body" sz="half" idx="2"/>
          </p:nvPr>
        </p:nvSpPr>
        <p:spPr>
          <a:xfrm>
            <a:off x="629841" y="1543054"/>
            <a:ext cx="2949178" cy="2858691"/>
          </a:xfrm>
        </p:spPr>
        <p:txBody>
          <a:bodyPr/>
          <a:lstStyle>
            <a:lvl1pPr marL="0" indent="0">
              <a:buNone/>
              <a:defRPr sz="1200"/>
            </a:lvl1pPr>
            <a:lvl2pPr marL="342676" indent="0">
              <a:buNone/>
              <a:defRPr sz="1100"/>
            </a:lvl2pPr>
            <a:lvl3pPr marL="685356" indent="0">
              <a:buNone/>
              <a:defRPr sz="900"/>
            </a:lvl3pPr>
            <a:lvl4pPr marL="1028034" indent="0">
              <a:buNone/>
              <a:defRPr sz="800"/>
            </a:lvl4pPr>
            <a:lvl5pPr marL="1370713" indent="0">
              <a:buNone/>
              <a:defRPr sz="800"/>
            </a:lvl5pPr>
            <a:lvl6pPr marL="1713395" indent="0">
              <a:buNone/>
              <a:defRPr sz="800"/>
            </a:lvl6pPr>
            <a:lvl7pPr marL="2056072" indent="0">
              <a:buNone/>
              <a:defRPr sz="800"/>
            </a:lvl7pPr>
            <a:lvl8pPr marL="2398743" indent="0">
              <a:buNone/>
              <a:defRPr sz="800"/>
            </a:lvl8pPr>
            <a:lvl9pPr marL="2741420" indent="0">
              <a:buNone/>
              <a:defRPr sz="800"/>
            </a:lvl9pPr>
          </a:lstStyle>
          <a:p>
            <a:pPr lvl="0"/>
            <a:r>
              <a:rPr kumimoji="1" lang="zh-CN" altLang="en-US" smtClean="0"/>
              <a:t>单击此处编辑母版文本样式</a:t>
            </a:r>
          </a:p>
        </p:txBody>
      </p:sp>
      <p:sp>
        <p:nvSpPr>
          <p:cNvPr id="5" name="日期占位符 4"/>
          <p:cNvSpPr>
            <a:spLocks noGrp="1"/>
          </p:cNvSpPr>
          <p:nvPr>
            <p:ph type="dt" sz="half" idx="10"/>
          </p:nvPr>
        </p:nvSpPr>
        <p:spPr/>
        <p:txBody>
          <a:bodyPr/>
          <a:lstStyle/>
          <a:p>
            <a:fld id="{82464771-CDF4-4903-ADBF-B5928BFB243D}" type="datetimeFigureOut">
              <a:rPr lang="zh-CN" altLang="en-US" smtClean="0">
                <a:solidFill>
                  <a:prstClr val="black">
                    <a:tint val="75000"/>
                  </a:prstClr>
                </a:solidFill>
                <a:latin typeface="Verdana"/>
                <a:ea typeface="微软雅黑"/>
              </a:rPr>
              <a:pPr/>
              <a:t>2017/11/29</a:t>
            </a:fld>
            <a:endParaRPr lang="zh-CN" altLang="en-US">
              <a:solidFill>
                <a:prstClr val="black">
                  <a:tint val="75000"/>
                </a:prstClr>
              </a:solidFill>
              <a:latin typeface="Verdana"/>
              <a:ea typeface="微软雅黑"/>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latin typeface="Verdana"/>
              <a:ea typeface="微软雅黑"/>
            </a:endParaRPr>
          </a:p>
        </p:txBody>
      </p:sp>
      <p:sp>
        <p:nvSpPr>
          <p:cNvPr id="7" name="幻灯片编号占位符 6"/>
          <p:cNvSpPr>
            <a:spLocks noGrp="1"/>
          </p:cNvSpPr>
          <p:nvPr>
            <p:ph type="sldNum" sz="quarter" idx="12"/>
          </p:nvPr>
        </p:nvSpPr>
        <p:spPr/>
        <p:txBody>
          <a:bodyPr/>
          <a:lstStyle/>
          <a:p>
            <a:fld id="{C3FC3FC5-70E3-41FB-98D0-D9D6DBB3AB1C}" type="slidenum">
              <a:rPr lang="zh-CN" altLang="en-US" smtClean="0">
                <a:solidFill>
                  <a:prstClr val="black">
                    <a:tint val="75000"/>
                  </a:prstClr>
                </a:solidFill>
                <a:latin typeface="Verdana"/>
                <a:ea typeface="微软雅黑"/>
              </a:rPr>
              <a:pPr/>
              <a:t>‹#›</a:t>
            </a:fld>
            <a:endParaRPr lang="zh-CN" altLang="en-US">
              <a:solidFill>
                <a:prstClr val="black">
                  <a:tint val="75000"/>
                </a:prstClr>
              </a:solidFill>
              <a:latin typeface="Verdana"/>
              <a:ea typeface="微软雅黑"/>
            </a:endParaRPr>
          </a:p>
        </p:txBody>
      </p:sp>
      <p:pic>
        <p:nvPicPr>
          <p:cNvPr id="10" name="图片 9" descr="锐捷logo.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046199" y="4956973"/>
            <a:ext cx="901109" cy="153773"/>
          </a:xfrm>
          <a:prstGeom prst="rect">
            <a:avLst/>
          </a:prstGeom>
        </p:spPr>
      </p:pic>
    </p:spTree>
    <p:extLst>
      <p:ext uri="{BB962C8B-B14F-4D97-AF65-F5344CB8AC3E}">
        <p14:creationId xmlns:p14="http://schemas.microsoft.com/office/powerpoint/2010/main" val="24000743"/>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342902"/>
            <a:ext cx="2949178" cy="1200150"/>
          </a:xfrm>
        </p:spPr>
        <p:txBody>
          <a:bodyPr anchor="b"/>
          <a:lstStyle>
            <a:lvl1pPr>
              <a:defRPr sz="2400"/>
            </a:lvl1pPr>
          </a:lstStyle>
          <a:p>
            <a:r>
              <a:rPr kumimoji="1" lang="zh-CN" altLang="en-US" smtClean="0"/>
              <a:t>单击此处编辑母版标题样式</a:t>
            </a:r>
            <a:endParaRPr kumimoji="1" lang="zh-CN" altLang="en-US"/>
          </a:p>
        </p:txBody>
      </p:sp>
      <p:sp>
        <p:nvSpPr>
          <p:cNvPr id="3" name="图片占位符 2"/>
          <p:cNvSpPr>
            <a:spLocks noGrp="1"/>
          </p:cNvSpPr>
          <p:nvPr>
            <p:ph type="pic" idx="1"/>
          </p:nvPr>
        </p:nvSpPr>
        <p:spPr>
          <a:xfrm>
            <a:off x="3887391" y="740584"/>
            <a:ext cx="4629150" cy="3655219"/>
          </a:xfrm>
        </p:spPr>
        <p:txBody>
          <a:bodyPr/>
          <a:lstStyle>
            <a:lvl1pPr marL="0" indent="0">
              <a:buNone/>
              <a:defRPr sz="2400"/>
            </a:lvl1pPr>
            <a:lvl2pPr marL="342676" indent="0">
              <a:buNone/>
              <a:defRPr sz="2100"/>
            </a:lvl2pPr>
            <a:lvl3pPr marL="685356" indent="0">
              <a:buNone/>
              <a:defRPr sz="1800"/>
            </a:lvl3pPr>
            <a:lvl4pPr marL="1028034" indent="0">
              <a:buNone/>
              <a:defRPr sz="1500"/>
            </a:lvl4pPr>
            <a:lvl5pPr marL="1370713" indent="0">
              <a:buNone/>
              <a:defRPr sz="1500"/>
            </a:lvl5pPr>
            <a:lvl6pPr marL="1713395" indent="0">
              <a:buNone/>
              <a:defRPr sz="1500"/>
            </a:lvl6pPr>
            <a:lvl7pPr marL="2056072" indent="0">
              <a:buNone/>
              <a:defRPr sz="1500"/>
            </a:lvl7pPr>
            <a:lvl8pPr marL="2398743" indent="0">
              <a:buNone/>
              <a:defRPr sz="1500"/>
            </a:lvl8pPr>
            <a:lvl9pPr marL="2741420" indent="0">
              <a:buNone/>
              <a:defRPr sz="1500"/>
            </a:lvl9pPr>
          </a:lstStyle>
          <a:p>
            <a:r>
              <a:rPr kumimoji="1" lang="zh-CN" altLang="en-US" smtClean="0"/>
              <a:t>将图片拖动到占位符，或单击添加图标</a:t>
            </a:r>
            <a:endParaRPr kumimoji="1" lang="zh-CN" altLang="en-US"/>
          </a:p>
        </p:txBody>
      </p:sp>
      <p:sp>
        <p:nvSpPr>
          <p:cNvPr id="4" name="文本占位符 3"/>
          <p:cNvSpPr>
            <a:spLocks noGrp="1"/>
          </p:cNvSpPr>
          <p:nvPr>
            <p:ph type="body" sz="half" idx="2"/>
          </p:nvPr>
        </p:nvSpPr>
        <p:spPr>
          <a:xfrm>
            <a:off x="629841" y="1543054"/>
            <a:ext cx="2949178" cy="2858691"/>
          </a:xfrm>
        </p:spPr>
        <p:txBody>
          <a:bodyPr/>
          <a:lstStyle>
            <a:lvl1pPr marL="0" indent="0">
              <a:buNone/>
              <a:defRPr sz="1200"/>
            </a:lvl1pPr>
            <a:lvl2pPr marL="342676" indent="0">
              <a:buNone/>
              <a:defRPr sz="1100"/>
            </a:lvl2pPr>
            <a:lvl3pPr marL="685356" indent="0">
              <a:buNone/>
              <a:defRPr sz="900"/>
            </a:lvl3pPr>
            <a:lvl4pPr marL="1028034" indent="0">
              <a:buNone/>
              <a:defRPr sz="800"/>
            </a:lvl4pPr>
            <a:lvl5pPr marL="1370713" indent="0">
              <a:buNone/>
              <a:defRPr sz="800"/>
            </a:lvl5pPr>
            <a:lvl6pPr marL="1713395" indent="0">
              <a:buNone/>
              <a:defRPr sz="800"/>
            </a:lvl6pPr>
            <a:lvl7pPr marL="2056072" indent="0">
              <a:buNone/>
              <a:defRPr sz="800"/>
            </a:lvl7pPr>
            <a:lvl8pPr marL="2398743" indent="0">
              <a:buNone/>
              <a:defRPr sz="800"/>
            </a:lvl8pPr>
            <a:lvl9pPr marL="2741420" indent="0">
              <a:buNone/>
              <a:defRPr sz="800"/>
            </a:lvl9pPr>
          </a:lstStyle>
          <a:p>
            <a:pPr lvl="0"/>
            <a:r>
              <a:rPr kumimoji="1" lang="zh-CN" altLang="en-US" smtClean="0"/>
              <a:t>单击此处编辑母版文本样式</a:t>
            </a:r>
          </a:p>
        </p:txBody>
      </p:sp>
      <p:sp>
        <p:nvSpPr>
          <p:cNvPr id="5" name="日期占位符 4"/>
          <p:cNvSpPr>
            <a:spLocks noGrp="1"/>
          </p:cNvSpPr>
          <p:nvPr>
            <p:ph type="dt" sz="half" idx="10"/>
          </p:nvPr>
        </p:nvSpPr>
        <p:spPr/>
        <p:txBody>
          <a:bodyPr/>
          <a:lstStyle/>
          <a:p>
            <a:fld id="{82464771-CDF4-4903-ADBF-B5928BFB243D}" type="datetimeFigureOut">
              <a:rPr lang="zh-CN" altLang="en-US" smtClean="0">
                <a:solidFill>
                  <a:prstClr val="black">
                    <a:tint val="75000"/>
                  </a:prstClr>
                </a:solidFill>
                <a:latin typeface="Verdana"/>
                <a:ea typeface="微软雅黑"/>
              </a:rPr>
              <a:pPr/>
              <a:t>2017/11/29</a:t>
            </a:fld>
            <a:endParaRPr lang="zh-CN" altLang="en-US">
              <a:solidFill>
                <a:prstClr val="black">
                  <a:tint val="75000"/>
                </a:prstClr>
              </a:solidFill>
              <a:latin typeface="Verdana"/>
              <a:ea typeface="微软雅黑"/>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latin typeface="Verdana"/>
              <a:ea typeface="微软雅黑"/>
            </a:endParaRPr>
          </a:p>
        </p:txBody>
      </p:sp>
      <p:sp>
        <p:nvSpPr>
          <p:cNvPr id="7" name="幻灯片编号占位符 6"/>
          <p:cNvSpPr>
            <a:spLocks noGrp="1"/>
          </p:cNvSpPr>
          <p:nvPr>
            <p:ph type="sldNum" sz="quarter" idx="12"/>
          </p:nvPr>
        </p:nvSpPr>
        <p:spPr/>
        <p:txBody>
          <a:bodyPr/>
          <a:lstStyle/>
          <a:p>
            <a:fld id="{C3FC3FC5-70E3-41FB-98D0-D9D6DBB3AB1C}" type="slidenum">
              <a:rPr lang="zh-CN" altLang="en-US" smtClean="0">
                <a:solidFill>
                  <a:prstClr val="black">
                    <a:tint val="75000"/>
                  </a:prstClr>
                </a:solidFill>
                <a:latin typeface="Verdana"/>
                <a:ea typeface="微软雅黑"/>
              </a:rPr>
              <a:pPr/>
              <a:t>‹#›</a:t>
            </a:fld>
            <a:endParaRPr lang="zh-CN" altLang="en-US">
              <a:solidFill>
                <a:prstClr val="black">
                  <a:tint val="75000"/>
                </a:prstClr>
              </a:solidFill>
              <a:latin typeface="Verdana"/>
              <a:ea typeface="微软雅黑"/>
            </a:endParaRPr>
          </a:p>
        </p:txBody>
      </p:sp>
      <p:pic>
        <p:nvPicPr>
          <p:cNvPr id="10" name="图片 9" descr="锐捷logo.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046199" y="4956973"/>
            <a:ext cx="901109" cy="153773"/>
          </a:xfrm>
          <a:prstGeom prst="rect">
            <a:avLst/>
          </a:prstGeom>
        </p:spPr>
      </p:pic>
    </p:spTree>
    <p:extLst>
      <p:ext uri="{BB962C8B-B14F-4D97-AF65-F5344CB8AC3E}">
        <p14:creationId xmlns:p14="http://schemas.microsoft.com/office/powerpoint/2010/main" val="3585719579"/>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x" preserve="1">
  <p:cSld name="标题和竖排文本">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smtClean="0"/>
              <a:t>单击此处编辑母版标题样式</a:t>
            </a:r>
            <a:endParaRPr kumimoji="1" lang="zh-CN" altLang="en-US"/>
          </a:p>
        </p:txBody>
      </p:sp>
      <p:sp>
        <p:nvSpPr>
          <p:cNvPr id="3" name="竖排文本占位符 2"/>
          <p:cNvSpPr>
            <a:spLocks noGrp="1"/>
          </p:cNvSpPr>
          <p:nvPr>
            <p:ph type="body" orient="vert" idx="1"/>
          </p:nvPr>
        </p:nvSpPr>
        <p:spPr/>
        <p:txBody>
          <a:bodyPr vert="eaVert"/>
          <a:lstStyle/>
          <a:p>
            <a:pPr lvl="0"/>
            <a:r>
              <a:rPr kumimoji="1" lang="zh-CN" altLang="en-US" smtClean="0"/>
              <a:t>单击此处编辑母版文本样式</a:t>
            </a:r>
          </a:p>
          <a:p>
            <a:pPr lvl="1"/>
            <a:r>
              <a:rPr kumimoji="1" lang="zh-CN" altLang="en-US" smtClean="0"/>
              <a:t>二级</a:t>
            </a:r>
          </a:p>
          <a:p>
            <a:pPr lvl="2"/>
            <a:r>
              <a:rPr kumimoji="1" lang="zh-CN" altLang="en-US" smtClean="0"/>
              <a:t>三级</a:t>
            </a:r>
          </a:p>
          <a:p>
            <a:pPr lvl="3"/>
            <a:r>
              <a:rPr kumimoji="1" lang="zh-CN" altLang="en-US" smtClean="0"/>
              <a:t>四级</a:t>
            </a:r>
          </a:p>
          <a:p>
            <a:pPr lvl="4"/>
            <a:r>
              <a:rPr kumimoji="1" lang="zh-CN" altLang="en-US" smtClean="0"/>
              <a:t>五级</a:t>
            </a:r>
            <a:endParaRPr kumimoji="1" lang="zh-CN" altLang="en-US"/>
          </a:p>
        </p:txBody>
      </p:sp>
      <p:sp>
        <p:nvSpPr>
          <p:cNvPr id="4" name="日期占位符 3"/>
          <p:cNvSpPr>
            <a:spLocks noGrp="1"/>
          </p:cNvSpPr>
          <p:nvPr>
            <p:ph type="dt" sz="half" idx="10"/>
          </p:nvPr>
        </p:nvSpPr>
        <p:spPr/>
        <p:txBody>
          <a:bodyPr/>
          <a:lstStyle/>
          <a:p>
            <a:fld id="{82464771-CDF4-4903-ADBF-B5928BFB243D}" type="datetimeFigureOut">
              <a:rPr lang="zh-CN" altLang="en-US" smtClean="0">
                <a:solidFill>
                  <a:prstClr val="black">
                    <a:tint val="75000"/>
                  </a:prstClr>
                </a:solidFill>
                <a:latin typeface="Verdana"/>
                <a:ea typeface="微软雅黑"/>
              </a:rPr>
              <a:pPr/>
              <a:t>2017/11/29</a:t>
            </a:fld>
            <a:endParaRPr lang="zh-CN" altLang="en-US">
              <a:solidFill>
                <a:prstClr val="black">
                  <a:tint val="75000"/>
                </a:prstClr>
              </a:solidFill>
              <a:latin typeface="Verdana"/>
              <a:ea typeface="微软雅黑"/>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latin typeface="Verdana"/>
              <a:ea typeface="微软雅黑"/>
            </a:endParaRPr>
          </a:p>
        </p:txBody>
      </p:sp>
      <p:sp>
        <p:nvSpPr>
          <p:cNvPr id="6" name="幻灯片编号占位符 5"/>
          <p:cNvSpPr>
            <a:spLocks noGrp="1"/>
          </p:cNvSpPr>
          <p:nvPr>
            <p:ph type="sldNum" sz="quarter" idx="12"/>
          </p:nvPr>
        </p:nvSpPr>
        <p:spPr/>
        <p:txBody>
          <a:bodyPr/>
          <a:lstStyle/>
          <a:p>
            <a:fld id="{C3FC3FC5-70E3-41FB-98D0-D9D6DBB3AB1C}" type="slidenum">
              <a:rPr lang="zh-CN" altLang="en-US" smtClean="0">
                <a:solidFill>
                  <a:prstClr val="black">
                    <a:tint val="75000"/>
                  </a:prstClr>
                </a:solidFill>
                <a:latin typeface="Verdana"/>
                <a:ea typeface="微软雅黑"/>
              </a:rPr>
              <a:pPr/>
              <a:t>‹#›</a:t>
            </a:fld>
            <a:endParaRPr lang="zh-CN" altLang="en-US">
              <a:solidFill>
                <a:prstClr val="black">
                  <a:tint val="75000"/>
                </a:prstClr>
              </a:solidFill>
              <a:latin typeface="Verdana"/>
              <a:ea typeface="微软雅黑"/>
            </a:endParaRPr>
          </a:p>
        </p:txBody>
      </p:sp>
      <p:pic>
        <p:nvPicPr>
          <p:cNvPr id="9" name="图片 8" descr="锐捷logo.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046199" y="4956973"/>
            <a:ext cx="901109" cy="153773"/>
          </a:xfrm>
          <a:prstGeom prst="rect">
            <a:avLst/>
          </a:prstGeom>
        </p:spPr>
      </p:pic>
      <p:sp>
        <p:nvSpPr>
          <p:cNvPr id="10" name="TextBox 9"/>
          <p:cNvSpPr txBox="1"/>
          <p:nvPr/>
        </p:nvSpPr>
        <p:spPr>
          <a:xfrm>
            <a:off x="143547" y="4894507"/>
            <a:ext cx="1365921" cy="242372"/>
          </a:xfrm>
          <a:prstGeom prst="rect">
            <a:avLst/>
          </a:prstGeom>
          <a:noFill/>
        </p:spPr>
        <p:txBody>
          <a:bodyPr wrap="none" lIns="68538" tIns="34275" rIns="68538" bIns="34275" rtlCol="0">
            <a:spAutoFit/>
          </a:bodyPr>
          <a:lstStyle/>
          <a:p>
            <a:pPr defTabSz="685356"/>
            <a:r>
              <a:rPr lang="en-US" altLang="zh-CN" sz="1100">
                <a:solidFill>
                  <a:prstClr val="white">
                    <a:lumMod val="50000"/>
                  </a:prstClr>
                </a:solidFill>
                <a:latin typeface="Verdana"/>
                <a:ea typeface="微软雅黑"/>
              </a:rPr>
              <a:t>wis.ruijie.com.cn</a:t>
            </a:r>
            <a:endParaRPr lang="zh-CN" altLang="en-US" sz="1100">
              <a:solidFill>
                <a:prstClr val="white">
                  <a:lumMod val="50000"/>
                </a:prstClr>
              </a:solidFill>
              <a:latin typeface="Verdana"/>
              <a:ea typeface="微软雅黑"/>
            </a:endParaRPr>
          </a:p>
        </p:txBody>
      </p:sp>
    </p:spTree>
    <p:extLst>
      <p:ext uri="{BB962C8B-B14F-4D97-AF65-F5344CB8AC3E}">
        <p14:creationId xmlns:p14="http://schemas.microsoft.com/office/powerpoint/2010/main" val="49676560"/>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itleAndTx" preserve="1">
  <p:cSld name="竖排标题和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3683" y="273859"/>
            <a:ext cx="1971675" cy="4358879"/>
          </a:xfrm>
        </p:spPr>
        <p:txBody>
          <a:bodyPr vert="eaVert"/>
          <a:lstStyle/>
          <a:p>
            <a:r>
              <a:rPr kumimoji="1" lang="zh-CN" altLang="en-US" smtClean="0"/>
              <a:t>单击此处编辑母版标题样式</a:t>
            </a:r>
            <a:endParaRPr kumimoji="1" lang="zh-CN" altLang="en-US"/>
          </a:p>
        </p:txBody>
      </p:sp>
      <p:sp>
        <p:nvSpPr>
          <p:cNvPr id="3" name="竖排文本占位符 2"/>
          <p:cNvSpPr>
            <a:spLocks noGrp="1"/>
          </p:cNvSpPr>
          <p:nvPr>
            <p:ph type="body" orient="vert" idx="1"/>
          </p:nvPr>
        </p:nvSpPr>
        <p:spPr>
          <a:xfrm>
            <a:off x="628653" y="273859"/>
            <a:ext cx="5800725" cy="4358879"/>
          </a:xfrm>
        </p:spPr>
        <p:txBody>
          <a:bodyPr vert="eaVert"/>
          <a:lstStyle/>
          <a:p>
            <a:pPr lvl="0"/>
            <a:r>
              <a:rPr kumimoji="1" lang="zh-CN" altLang="en-US" smtClean="0"/>
              <a:t>单击此处编辑母版文本样式</a:t>
            </a:r>
          </a:p>
          <a:p>
            <a:pPr lvl="1"/>
            <a:r>
              <a:rPr kumimoji="1" lang="zh-CN" altLang="en-US" smtClean="0"/>
              <a:t>二级</a:t>
            </a:r>
          </a:p>
          <a:p>
            <a:pPr lvl="2"/>
            <a:r>
              <a:rPr kumimoji="1" lang="zh-CN" altLang="en-US" smtClean="0"/>
              <a:t>三级</a:t>
            </a:r>
          </a:p>
          <a:p>
            <a:pPr lvl="3"/>
            <a:r>
              <a:rPr kumimoji="1" lang="zh-CN" altLang="en-US" smtClean="0"/>
              <a:t>四级</a:t>
            </a:r>
          </a:p>
          <a:p>
            <a:pPr lvl="4"/>
            <a:r>
              <a:rPr kumimoji="1" lang="zh-CN" altLang="en-US" smtClean="0"/>
              <a:t>五级</a:t>
            </a:r>
            <a:endParaRPr kumimoji="1" lang="zh-CN" altLang="en-US"/>
          </a:p>
        </p:txBody>
      </p:sp>
      <p:sp>
        <p:nvSpPr>
          <p:cNvPr id="4" name="日期占位符 3"/>
          <p:cNvSpPr>
            <a:spLocks noGrp="1"/>
          </p:cNvSpPr>
          <p:nvPr>
            <p:ph type="dt" sz="half" idx="10"/>
          </p:nvPr>
        </p:nvSpPr>
        <p:spPr/>
        <p:txBody>
          <a:bodyPr/>
          <a:lstStyle/>
          <a:p>
            <a:fld id="{82464771-CDF4-4903-ADBF-B5928BFB243D}" type="datetimeFigureOut">
              <a:rPr lang="zh-CN" altLang="en-US" smtClean="0">
                <a:solidFill>
                  <a:prstClr val="black">
                    <a:tint val="75000"/>
                  </a:prstClr>
                </a:solidFill>
                <a:latin typeface="Verdana"/>
                <a:ea typeface="微软雅黑"/>
              </a:rPr>
              <a:pPr/>
              <a:t>2017/11/29</a:t>
            </a:fld>
            <a:endParaRPr lang="zh-CN" altLang="en-US">
              <a:solidFill>
                <a:prstClr val="black">
                  <a:tint val="75000"/>
                </a:prstClr>
              </a:solidFill>
              <a:latin typeface="Verdana"/>
              <a:ea typeface="微软雅黑"/>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latin typeface="Verdana"/>
              <a:ea typeface="微软雅黑"/>
            </a:endParaRPr>
          </a:p>
        </p:txBody>
      </p:sp>
      <p:sp>
        <p:nvSpPr>
          <p:cNvPr id="6" name="幻灯片编号占位符 5"/>
          <p:cNvSpPr>
            <a:spLocks noGrp="1"/>
          </p:cNvSpPr>
          <p:nvPr>
            <p:ph type="sldNum" sz="quarter" idx="12"/>
          </p:nvPr>
        </p:nvSpPr>
        <p:spPr/>
        <p:txBody>
          <a:bodyPr/>
          <a:lstStyle/>
          <a:p>
            <a:fld id="{C3FC3FC5-70E3-41FB-98D0-D9D6DBB3AB1C}" type="slidenum">
              <a:rPr lang="zh-CN" altLang="en-US" smtClean="0">
                <a:solidFill>
                  <a:prstClr val="black">
                    <a:tint val="75000"/>
                  </a:prstClr>
                </a:solidFill>
                <a:latin typeface="Verdana"/>
                <a:ea typeface="微软雅黑"/>
              </a:rPr>
              <a:pPr/>
              <a:t>‹#›</a:t>
            </a:fld>
            <a:endParaRPr lang="zh-CN" altLang="en-US">
              <a:solidFill>
                <a:prstClr val="black">
                  <a:tint val="75000"/>
                </a:prstClr>
              </a:solidFill>
              <a:latin typeface="Verdana"/>
              <a:ea typeface="微软雅黑"/>
            </a:endParaRPr>
          </a:p>
        </p:txBody>
      </p:sp>
      <p:pic>
        <p:nvPicPr>
          <p:cNvPr id="9" name="图片 8" descr="锐捷logo.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046199" y="4956973"/>
            <a:ext cx="901109" cy="153773"/>
          </a:xfrm>
          <a:prstGeom prst="rect">
            <a:avLst/>
          </a:prstGeom>
        </p:spPr>
      </p:pic>
      <p:sp>
        <p:nvSpPr>
          <p:cNvPr id="10" name="TextBox 9"/>
          <p:cNvSpPr txBox="1"/>
          <p:nvPr/>
        </p:nvSpPr>
        <p:spPr>
          <a:xfrm>
            <a:off x="143547" y="4894507"/>
            <a:ext cx="1365921" cy="242372"/>
          </a:xfrm>
          <a:prstGeom prst="rect">
            <a:avLst/>
          </a:prstGeom>
          <a:noFill/>
        </p:spPr>
        <p:txBody>
          <a:bodyPr wrap="none" lIns="68538" tIns="34275" rIns="68538" bIns="34275" rtlCol="0">
            <a:spAutoFit/>
          </a:bodyPr>
          <a:lstStyle/>
          <a:p>
            <a:pPr defTabSz="685356"/>
            <a:r>
              <a:rPr lang="en-US" altLang="zh-CN" sz="1100">
                <a:solidFill>
                  <a:prstClr val="white">
                    <a:lumMod val="50000"/>
                  </a:prstClr>
                </a:solidFill>
                <a:latin typeface="Verdana"/>
                <a:ea typeface="微软雅黑"/>
              </a:rPr>
              <a:t>wis.ruijie.com.cn</a:t>
            </a:r>
            <a:endParaRPr lang="zh-CN" altLang="en-US" sz="1100">
              <a:solidFill>
                <a:prstClr val="white">
                  <a:lumMod val="50000"/>
                </a:prstClr>
              </a:solidFill>
              <a:latin typeface="Verdana"/>
              <a:ea typeface="微软雅黑"/>
            </a:endParaRPr>
          </a:p>
        </p:txBody>
      </p:sp>
    </p:spTree>
    <p:extLst>
      <p:ext uri="{BB962C8B-B14F-4D97-AF65-F5344CB8AC3E}">
        <p14:creationId xmlns:p14="http://schemas.microsoft.com/office/powerpoint/2010/main" val="1412964600"/>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userDrawn="1">
  <p:cSld name="1_标题和内容">
    <p:bg>
      <p:bgPr>
        <a:solidFill>
          <a:schemeClr val="bg1">
            <a:lumMod val="95000"/>
          </a:schemeClr>
        </a:solidFill>
        <a:effectLst/>
      </p:bgPr>
    </p:bg>
    <p:spTree>
      <p:nvGrpSpPr>
        <p:cNvPr id="1" name=""/>
        <p:cNvGrpSpPr/>
        <p:nvPr/>
      </p:nvGrpSpPr>
      <p:grpSpPr>
        <a:xfrm>
          <a:off x="0" y="0"/>
          <a:ext cx="0" cy="0"/>
          <a:chOff x="0" y="0"/>
          <a:chExt cx="0" cy="0"/>
        </a:xfrm>
      </p:grpSpPr>
      <p:sp>
        <p:nvSpPr>
          <p:cNvPr id="3" name="内容占位符 2"/>
          <p:cNvSpPr>
            <a:spLocks noGrp="1"/>
          </p:cNvSpPr>
          <p:nvPr>
            <p:ph idx="1"/>
          </p:nvPr>
        </p:nvSpPr>
        <p:spPr>
          <a:xfrm>
            <a:off x="628650" y="1059889"/>
            <a:ext cx="7886700" cy="3572849"/>
          </a:xfrm>
        </p:spPr>
        <p:txBody>
          <a:bodyPr>
            <a:normAutofit/>
          </a:bodyPr>
          <a:lstStyle>
            <a:lvl1pPr>
              <a:defRPr sz="1500">
                <a:solidFill>
                  <a:schemeClr val="tx1"/>
                </a:solidFill>
              </a:defRPr>
            </a:lvl1pPr>
            <a:lvl2pPr>
              <a:defRPr sz="1400">
                <a:solidFill>
                  <a:schemeClr val="tx1"/>
                </a:solidFill>
              </a:defRPr>
            </a:lvl2pPr>
            <a:lvl3pPr>
              <a:defRPr sz="1200">
                <a:solidFill>
                  <a:schemeClr val="tx1"/>
                </a:solidFill>
              </a:defRPr>
            </a:lvl3pPr>
            <a:lvl4pPr>
              <a:defRPr sz="1100">
                <a:solidFill>
                  <a:schemeClr val="tx1"/>
                </a:solidFill>
              </a:defRPr>
            </a:lvl4pPr>
            <a:lvl5pPr>
              <a:defRPr sz="1100">
                <a:solidFill>
                  <a:schemeClr val="tx1"/>
                </a:solidFill>
              </a:defRPr>
            </a:lvl5pPr>
          </a:lstStyle>
          <a:p>
            <a:pPr lvl="0"/>
            <a:r>
              <a:rPr kumimoji="1" lang="zh-CN" altLang="en-US" smtClean="0"/>
              <a:t>单击此处编辑母版文本样式</a:t>
            </a:r>
          </a:p>
          <a:p>
            <a:pPr lvl="1"/>
            <a:r>
              <a:rPr kumimoji="1" lang="zh-CN" altLang="en-US" smtClean="0"/>
              <a:t>二级</a:t>
            </a:r>
          </a:p>
          <a:p>
            <a:pPr lvl="2"/>
            <a:r>
              <a:rPr kumimoji="1" lang="zh-CN" altLang="en-US" smtClean="0"/>
              <a:t>三级</a:t>
            </a:r>
          </a:p>
          <a:p>
            <a:pPr lvl="3"/>
            <a:r>
              <a:rPr kumimoji="1" lang="zh-CN" altLang="en-US" smtClean="0"/>
              <a:t>四级</a:t>
            </a:r>
          </a:p>
          <a:p>
            <a:pPr lvl="4"/>
            <a:r>
              <a:rPr kumimoji="1" lang="zh-CN" altLang="en-US" smtClean="0"/>
              <a:t>五级</a:t>
            </a:r>
            <a:endParaRPr kumimoji="1" lang="zh-CN" altLang="en-US" dirty="0"/>
          </a:p>
        </p:txBody>
      </p:sp>
      <p:sp>
        <p:nvSpPr>
          <p:cNvPr id="4" name="日期占位符 3"/>
          <p:cNvSpPr>
            <a:spLocks noGrp="1"/>
          </p:cNvSpPr>
          <p:nvPr>
            <p:ph type="dt" sz="half" idx="10"/>
          </p:nvPr>
        </p:nvSpPr>
        <p:spPr/>
        <p:txBody>
          <a:bodyPr/>
          <a:lstStyle/>
          <a:p>
            <a:r>
              <a:rPr lang="en-US" altLang="zh-CN" dirty="0" smtClean="0">
                <a:solidFill>
                  <a:prstClr val="black">
                    <a:tint val="75000"/>
                  </a:prstClr>
                </a:solidFill>
                <a:latin typeface="Verdana"/>
                <a:ea typeface="微软雅黑"/>
              </a:rPr>
              <a:t>WWW.RUIJIE.COM.CN</a:t>
            </a:r>
            <a:endParaRPr lang="zh-CN" altLang="en-US" dirty="0">
              <a:solidFill>
                <a:prstClr val="black">
                  <a:tint val="75000"/>
                </a:prstClr>
              </a:solidFill>
              <a:latin typeface="Verdana"/>
              <a:ea typeface="微软雅黑"/>
            </a:endParaRPr>
          </a:p>
        </p:txBody>
      </p:sp>
      <p:sp>
        <p:nvSpPr>
          <p:cNvPr id="5" name="页脚占位符 4"/>
          <p:cNvSpPr>
            <a:spLocks noGrp="1"/>
          </p:cNvSpPr>
          <p:nvPr>
            <p:ph type="ftr" sz="quarter" idx="11"/>
          </p:nvPr>
        </p:nvSpPr>
        <p:spPr/>
        <p:txBody>
          <a:bodyPr/>
          <a:lstStyle>
            <a:lvl1pPr algn="r">
              <a:defRPr/>
            </a:lvl1pPr>
          </a:lstStyle>
          <a:p>
            <a:r>
              <a:rPr lang="en-US" altLang="zh-CN" dirty="0" smtClean="0">
                <a:solidFill>
                  <a:prstClr val="black">
                    <a:tint val="75000"/>
                  </a:prstClr>
                </a:solidFill>
                <a:latin typeface="Verdana"/>
                <a:ea typeface="微软雅黑"/>
              </a:rPr>
              <a:t>&lt;#&gt;</a:t>
            </a:r>
            <a:endParaRPr lang="zh-CN" altLang="en-US" dirty="0" smtClean="0">
              <a:solidFill>
                <a:prstClr val="black">
                  <a:tint val="75000"/>
                </a:prstClr>
              </a:solidFill>
              <a:latin typeface="Verdana"/>
              <a:ea typeface="微软雅黑"/>
            </a:endParaRPr>
          </a:p>
        </p:txBody>
      </p:sp>
      <p:sp>
        <p:nvSpPr>
          <p:cNvPr id="25" name="矩形 24"/>
          <p:cNvSpPr/>
          <p:nvPr userDrawn="1"/>
        </p:nvSpPr>
        <p:spPr>
          <a:xfrm>
            <a:off x="1" y="171450"/>
            <a:ext cx="393326" cy="453838"/>
          </a:xfrm>
          <a:prstGeom prst="rect">
            <a:avLst/>
          </a:prstGeom>
          <a:solidFill>
            <a:srgbClr val="DA002F"/>
          </a:solidFill>
          <a:ln>
            <a:noFill/>
          </a:ln>
        </p:spPr>
        <p:style>
          <a:lnRef idx="2">
            <a:schemeClr val="accent1">
              <a:shade val="50000"/>
            </a:schemeClr>
          </a:lnRef>
          <a:fillRef idx="1">
            <a:schemeClr val="accent1"/>
          </a:fillRef>
          <a:effectRef idx="0">
            <a:schemeClr val="accent1"/>
          </a:effectRef>
          <a:fontRef idx="minor">
            <a:schemeClr val="lt1"/>
          </a:fontRef>
        </p:style>
        <p:txBody>
          <a:bodyPr lIns="68538" tIns="34275" rIns="68538" bIns="34275" rtlCol="0" anchor="ctr"/>
          <a:lstStyle/>
          <a:p>
            <a:pPr algn="ctr" defTabSz="685356">
              <a:defRPr/>
            </a:pPr>
            <a:endParaRPr lang="zh-CN" altLang="en-US" sz="1400">
              <a:solidFill>
                <a:prstClr val="white"/>
              </a:solidFill>
              <a:latin typeface="Calibri"/>
              <a:ea typeface="微软雅黑"/>
            </a:endParaRPr>
          </a:p>
        </p:txBody>
      </p:sp>
      <p:cxnSp>
        <p:nvCxnSpPr>
          <p:cNvPr id="26" name="直接连接符 6"/>
          <p:cNvCxnSpPr/>
          <p:nvPr userDrawn="1"/>
        </p:nvCxnSpPr>
        <p:spPr>
          <a:xfrm>
            <a:off x="681841" y="486647"/>
            <a:ext cx="2434836" cy="0"/>
          </a:xfrm>
          <a:prstGeom prst="line">
            <a:avLst/>
          </a:prstGeom>
          <a:ln>
            <a:solidFill>
              <a:srgbClr val="DA002F"/>
            </a:solidFill>
          </a:ln>
        </p:spPr>
        <p:style>
          <a:lnRef idx="1">
            <a:schemeClr val="accent1"/>
          </a:lnRef>
          <a:fillRef idx="0">
            <a:schemeClr val="accent1"/>
          </a:fillRef>
          <a:effectRef idx="0">
            <a:schemeClr val="accent1"/>
          </a:effectRef>
          <a:fontRef idx="minor">
            <a:schemeClr val="tx1"/>
          </a:fontRef>
        </p:style>
      </p:cxnSp>
      <p:sp>
        <p:nvSpPr>
          <p:cNvPr id="27" name="文本占位符 7"/>
          <p:cNvSpPr>
            <a:spLocks noGrp="1"/>
          </p:cNvSpPr>
          <p:nvPr>
            <p:ph type="body" sz="quarter" idx="13" hasCustomPrompt="1"/>
          </p:nvPr>
        </p:nvSpPr>
        <p:spPr>
          <a:xfrm>
            <a:off x="608743" y="183559"/>
            <a:ext cx="2510990" cy="297883"/>
          </a:xfrm>
          <a:prstGeom prst="rect">
            <a:avLst/>
          </a:prstGeom>
          <a:ln w="12700" cmpd="sng">
            <a:noFill/>
          </a:ln>
        </p:spPr>
        <p:txBody>
          <a:bodyPr vert="horz" anchor="ctr">
            <a:noAutofit/>
          </a:bodyPr>
          <a:lstStyle>
            <a:lvl1pPr marL="0" indent="0" algn="l">
              <a:buNone/>
              <a:defRPr sz="1800" b="0">
                <a:solidFill>
                  <a:schemeClr val="tx1"/>
                </a:solidFill>
                <a:latin typeface="Hiragino Sans GB W3" charset="-122"/>
                <a:ea typeface="Hiragino Sans GB W3" charset="-122"/>
                <a:cs typeface="Hiragino Sans GB W3" charset="-122"/>
              </a:defRPr>
            </a:lvl1pPr>
          </a:lstStyle>
          <a:p>
            <a:pPr lvl="0"/>
            <a:r>
              <a:rPr kumimoji="1" lang="zh-CN" altLang="en-US" dirty="0" smtClean="0"/>
              <a:t>点击</a:t>
            </a:r>
            <a:r>
              <a:rPr kumimoji="1" lang="zh-CN" altLang="en-US" smtClean="0"/>
              <a:t>此处添加标题</a:t>
            </a:r>
            <a:endParaRPr kumimoji="1" lang="zh-CN" altLang="en-US" dirty="0"/>
          </a:p>
        </p:txBody>
      </p:sp>
      <p:sp>
        <p:nvSpPr>
          <p:cNvPr id="28" name="文本占位符 7"/>
          <p:cNvSpPr>
            <a:spLocks noGrp="1"/>
          </p:cNvSpPr>
          <p:nvPr>
            <p:ph type="body" sz="quarter" idx="14" hasCustomPrompt="1"/>
          </p:nvPr>
        </p:nvSpPr>
        <p:spPr>
          <a:xfrm>
            <a:off x="611830" y="436875"/>
            <a:ext cx="2510990" cy="297883"/>
          </a:xfrm>
          <a:prstGeom prst="rect">
            <a:avLst/>
          </a:prstGeom>
          <a:ln w="12700" cmpd="sng">
            <a:noFill/>
          </a:ln>
        </p:spPr>
        <p:txBody>
          <a:bodyPr vert="horz" anchor="ctr">
            <a:noAutofit/>
          </a:bodyPr>
          <a:lstStyle>
            <a:lvl1pPr marL="0" indent="0" algn="l">
              <a:buNone/>
              <a:defRPr kumimoji="0" lang="zh-CN" altLang="en-US" sz="900" b="0" i="0" u="none" strike="noStrike" kern="1200" cap="none" spc="0" normalizeH="0" baseline="0" dirty="0">
                <a:ln>
                  <a:noFill/>
                </a:ln>
                <a:solidFill>
                  <a:schemeClr val="tx1">
                    <a:lumMod val="50000"/>
                    <a:lumOff val="50000"/>
                  </a:schemeClr>
                </a:solidFill>
                <a:effectLst/>
                <a:uLnTx/>
                <a:uFillTx/>
                <a:latin typeface="HelveticaNeueLT Pro 67 MdCn" panose="020B0606030502030204" pitchFamily="34" charset="0"/>
                <a:ea typeface="Hiragino Sans GB W3" panose="020B0300000000000000" pitchFamily="34" charset="-122"/>
                <a:cs typeface="+mn-cs"/>
              </a:defRPr>
            </a:lvl1pPr>
          </a:lstStyle>
          <a:p>
            <a:pPr lvl="0"/>
            <a:r>
              <a:rPr kumimoji="1" lang="en-US" altLang="zh-CN" dirty="0" smtClean="0"/>
              <a:t>CLICK</a:t>
            </a:r>
            <a:r>
              <a:rPr kumimoji="1" lang="zh-CN" altLang="en-US" dirty="0" smtClean="0"/>
              <a:t> </a:t>
            </a:r>
            <a:r>
              <a:rPr kumimoji="1" lang="en-US" altLang="zh-CN" dirty="0" smtClean="0"/>
              <a:t>HERE</a:t>
            </a:r>
            <a:r>
              <a:rPr kumimoji="1" lang="zh-CN" altLang="en-US" dirty="0" smtClean="0"/>
              <a:t> </a:t>
            </a:r>
            <a:r>
              <a:rPr kumimoji="1" lang="en-US" altLang="zh-CN" dirty="0" smtClean="0"/>
              <a:t>TO</a:t>
            </a:r>
            <a:r>
              <a:rPr kumimoji="1" lang="zh-CN" altLang="en-US" dirty="0" smtClean="0"/>
              <a:t> </a:t>
            </a:r>
            <a:r>
              <a:rPr kumimoji="1" lang="en-US" altLang="zh-CN" dirty="0" smtClean="0"/>
              <a:t>ADD</a:t>
            </a:r>
            <a:r>
              <a:rPr kumimoji="1" lang="zh-CN" altLang="en-US" dirty="0" smtClean="0"/>
              <a:t> </a:t>
            </a:r>
            <a:r>
              <a:rPr kumimoji="1" lang="en-US" altLang="zh-CN" dirty="0" smtClean="0"/>
              <a:t>YOUR</a:t>
            </a:r>
            <a:r>
              <a:rPr kumimoji="1" lang="zh-CN" altLang="en-US" dirty="0" smtClean="0"/>
              <a:t> </a:t>
            </a:r>
            <a:r>
              <a:rPr kumimoji="1" lang="en-US" altLang="zh-CN" dirty="0" smtClean="0"/>
              <a:t>TITLE</a:t>
            </a:r>
            <a:endParaRPr kumimoji="1" lang="zh-CN" altLang="en-US" dirty="0"/>
          </a:p>
        </p:txBody>
      </p:sp>
      <p:pic>
        <p:nvPicPr>
          <p:cNvPr id="12" name="图片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045658" y="4590098"/>
            <a:ext cx="1110849" cy="624853"/>
          </a:xfrm>
          <a:prstGeom prst="rect">
            <a:avLst/>
          </a:prstGeom>
        </p:spPr>
      </p:pic>
    </p:spTree>
    <p:extLst>
      <p:ext uri="{BB962C8B-B14F-4D97-AF65-F5344CB8AC3E}">
        <p14:creationId xmlns:p14="http://schemas.microsoft.com/office/powerpoint/2010/main" val="165350057"/>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pic>
        <p:nvPicPr>
          <p:cNvPr id="11" name="图片 10"/>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5" name="页脚占位符 4"/>
          <p:cNvSpPr>
            <a:spLocks noGrp="1"/>
          </p:cNvSpPr>
          <p:nvPr>
            <p:ph type="ftr" sz="quarter" idx="11"/>
          </p:nvPr>
        </p:nvSpPr>
        <p:spPr/>
        <p:txBody>
          <a:bodyPr/>
          <a:lstStyle/>
          <a:p>
            <a:fld id="{C3FC3FC5-70E3-41FB-98D0-D9D6DBB3AB1C}" type="slidenum">
              <a:rPr lang="zh-CN" altLang="en-US" smtClean="0">
                <a:solidFill>
                  <a:prstClr val="black">
                    <a:tint val="75000"/>
                  </a:prstClr>
                </a:solidFill>
                <a:latin typeface="Verdana"/>
                <a:ea typeface="微软雅黑"/>
              </a:rPr>
              <a:pPr/>
              <a:t>‹#›</a:t>
            </a:fld>
            <a:endParaRPr lang="zh-CN" altLang="en-US" dirty="0" smtClean="0">
              <a:solidFill>
                <a:prstClr val="black">
                  <a:tint val="75000"/>
                </a:prstClr>
              </a:solidFill>
              <a:latin typeface="Verdana"/>
              <a:ea typeface="微软雅黑"/>
            </a:endParaRPr>
          </a:p>
        </p:txBody>
      </p:sp>
      <p:sp>
        <p:nvSpPr>
          <p:cNvPr id="12" name="矩形 11"/>
          <p:cNvSpPr/>
          <p:nvPr userDrawn="1"/>
        </p:nvSpPr>
        <p:spPr>
          <a:xfrm>
            <a:off x="-1" y="3174476"/>
            <a:ext cx="9144001" cy="1101077"/>
          </a:xfrm>
          <a:prstGeom prst="rect">
            <a:avLst/>
          </a:prstGeom>
          <a:solidFill>
            <a:srgbClr val="DA002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51409" tIns="25705" rIns="51409" bIns="25705" spcCol="0" rtlCol="0" anchor="ctr"/>
          <a:lstStyle/>
          <a:p>
            <a:pPr algn="ctr" defTabSz="685492"/>
            <a:endParaRPr kumimoji="1" lang="zh-CN" altLang="en-US" sz="2700" dirty="0">
              <a:solidFill>
                <a:prstClr val="white"/>
              </a:solidFill>
              <a:latin typeface="百度综艺简体" panose="02010601030101010101" pitchFamily="2" charset="-122"/>
              <a:ea typeface="百度综艺简体" panose="02010601030101010101" pitchFamily="2" charset="-122"/>
            </a:endParaRPr>
          </a:p>
        </p:txBody>
      </p:sp>
      <p:sp>
        <p:nvSpPr>
          <p:cNvPr id="10" name="TextBox 9"/>
          <p:cNvSpPr txBox="1"/>
          <p:nvPr/>
        </p:nvSpPr>
        <p:spPr>
          <a:xfrm>
            <a:off x="588169" y="4767270"/>
            <a:ext cx="1701571" cy="238527"/>
          </a:xfrm>
          <a:prstGeom prst="rect">
            <a:avLst/>
          </a:prstGeom>
          <a:noFill/>
        </p:spPr>
        <p:txBody>
          <a:bodyPr wrap="none" lIns="68552" tIns="34275" rIns="68552" bIns="34275" rtlCol="0">
            <a:spAutoFit/>
          </a:bodyPr>
          <a:lstStyle/>
          <a:p>
            <a:pPr defTabSz="685492"/>
            <a:r>
              <a:rPr lang="en-US" altLang="zh-CN" sz="1100" dirty="0" smtClean="0">
                <a:solidFill>
                  <a:prstClr val="white">
                    <a:lumMod val="50000"/>
                  </a:prstClr>
                </a:solidFill>
                <a:latin typeface="Verdana"/>
                <a:ea typeface="微软雅黑"/>
              </a:rPr>
              <a:t>WWW.RUIJIE.COM.CN</a:t>
            </a:r>
            <a:endParaRPr lang="zh-CN" altLang="en-US" sz="1100" dirty="0">
              <a:solidFill>
                <a:prstClr val="white">
                  <a:lumMod val="50000"/>
                </a:prstClr>
              </a:solidFill>
              <a:latin typeface="Verdana"/>
              <a:ea typeface="微软雅黑"/>
            </a:endParaRPr>
          </a:p>
        </p:txBody>
      </p:sp>
      <p:sp>
        <p:nvSpPr>
          <p:cNvPr id="2" name="标题 1"/>
          <p:cNvSpPr>
            <a:spLocks noGrp="1"/>
          </p:cNvSpPr>
          <p:nvPr>
            <p:ph type="title"/>
          </p:nvPr>
        </p:nvSpPr>
        <p:spPr>
          <a:xfrm>
            <a:off x="588169" y="3364707"/>
            <a:ext cx="3983831" cy="450056"/>
          </a:xfrm>
        </p:spPr>
        <p:txBody>
          <a:bodyPr anchor="b">
            <a:normAutofit/>
          </a:bodyPr>
          <a:lstStyle>
            <a:lvl1pPr>
              <a:defRPr sz="2300">
                <a:solidFill>
                  <a:schemeClr val="bg1"/>
                </a:solidFill>
                <a:latin typeface="+mn-ea"/>
                <a:ea typeface="+mn-ea"/>
              </a:defRPr>
            </a:lvl1pPr>
          </a:lstStyle>
          <a:p>
            <a:r>
              <a:rPr kumimoji="1" lang="zh-CN" altLang="en-US" smtClean="0"/>
              <a:t>单击此处编辑母版标题样式</a:t>
            </a:r>
            <a:endParaRPr kumimoji="1" lang="zh-CN" altLang="en-US"/>
          </a:p>
        </p:txBody>
      </p:sp>
      <p:sp>
        <p:nvSpPr>
          <p:cNvPr id="3" name="文本占位符 2"/>
          <p:cNvSpPr>
            <a:spLocks noGrp="1"/>
          </p:cNvSpPr>
          <p:nvPr>
            <p:ph type="body" idx="1"/>
          </p:nvPr>
        </p:nvSpPr>
        <p:spPr>
          <a:xfrm>
            <a:off x="588176" y="3844430"/>
            <a:ext cx="3973115" cy="248939"/>
          </a:xfrm>
        </p:spPr>
        <p:txBody>
          <a:bodyPr>
            <a:noAutofit/>
          </a:bodyPr>
          <a:lstStyle>
            <a:lvl1pPr marL="0" indent="0">
              <a:buNone/>
              <a:defRPr sz="1100">
                <a:solidFill>
                  <a:schemeClr val="bg1"/>
                </a:solidFill>
              </a:defRPr>
            </a:lvl1pPr>
            <a:lvl2pPr marL="342746" indent="0">
              <a:buNone/>
              <a:defRPr sz="1500">
                <a:solidFill>
                  <a:schemeClr val="tx1">
                    <a:tint val="75000"/>
                  </a:schemeClr>
                </a:solidFill>
              </a:defRPr>
            </a:lvl2pPr>
            <a:lvl3pPr marL="685492" indent="0">
              <a:buNone/>
              <a:defRPr sz="1400">
                <a:solidFill>
                  <a:schemeClr val="tx1">
                    <a:tint val="75000"/>
                  </a:schemeClr>
                </a:solidFill>
              </a:defRPr>
            </a:lvl3pPr>
            <a:lvl4pPr marL="1028239" indent="0">
              <a:buNone/>
              <a:defRPr sz="1200">
                <a:solidFill>
                  <a:schemeClr val="tx1">
                    <a:tint val="75000"/>
                  </a:schemeClr>
                </a:solidFill>
              </a:defRPr>
            </a:lvl4pPr>
            <a:lvl5pPr marL="1370985" indent="0">
              <a:buNone/>
              <a:defRPr sz="1200">
                <a:solidFill>
                  <a:schemeClr val="tx1">
                    <a:tint val="75000"/>
                  </a:schemeClr>
                </a:solidFill>
              </a:defRPr>
            </a:lvl5pPr>
            <a:lvl6pPr marL="1713732" indent="0">
              <a:buNone/>
              <a:defRPr sz="1200">
                <a:solidFill>
                  <a:schemeClr val="tx1">
                    <a:tint val="75000"/>
                  </a:schemeClr>
                </a:solidFill>
              </a:defRPr>
            </a:lvl6pPr>
            <a:lvl7pPr marL="2056480" indent="0">
              <a:buNone/>
              <a:defRPr sz="1200">
                <a:solidFill>
                  <a:schemeClr val="tx1">
                    <a:tint val="75000"/>
                  </a:schemeClr>
                </a:solidFill>
              </a:defRPr>
            </a:lvl7pPr>
            <a:lvl8pPr marL="2399223" indent="0">
              <a:buNone/>
              <a:defRPr sz="1200">
                <a:solidFill>
                  <a:schemeClr val="tx1">
                    <a:tint val="75000"/>
                  </a:schemeClr>
                </a:solidFill>
              </a:defRPr>
            </a:lvl8pPr>
            <a:lvl9pPr marL="2741970" indent="0">
              <a:buNone/>
              <a:defRPr sz="1200">
                <a:solidFill>
                  <a:schemeClr val="tx1">
                    <a:tint val="75000"/>
                  </a:schemeClr>
                </a:solidFill>
              </a:defRPr>
            </a:lvl9pPr>
          </a:lstStyle>
          <a:p>
            <a:pPr lvl="0"/>
            <a:r>
              <a:rPr kumimoji="1" lang="zh-CN" altLang="en-US" smtClean="0"/>
              <a:t>单击此处编辑母版文本样式</a:t>
            </a:r>
          </a:p>
        </p:txBody>
      </p:sp>
      <p:pic>
        <p:nvPicPr>
          <p:cNvPr id="13" name="图片 12"/>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767047" y="-224033"/>
            <a:ext cx="1496611" cy="841844"/>
          </a:xfrm>
          <a:prstGeom prst="rect">
            <a:avLst/>
          </a:prstGeom>
        </p:spPr>
      </p:pic>
    </p:spTree>
    <p:extLst>
      <p:ext uri="{BB962C8B-B14F-4D97-AF65-F5344CB8AC3E}">
        <p14:creationId xmlns:p14="http://schemas.microsoft.com/office/powerpoint/2010/main" val="3486902079"/>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lvl1pPr>
              <a:defRPr>
                <a:latin typeface="+mn-ea"/>
                <a:ea typeface="+mn-ea"/>
              </a:defRPr>
            </a:lvl1pPr>
          </a:lstStyle>
          <a:p>
            <a:fld id="{82464771-CDF4-4903-ADBF-B5928BFB243D}" type="datetimeFigureOut">
              <a:rPr lang="zh-CN" altLang="en-US" smtClean="0">
                <a:solidFill>
                  <a:prstClr val="black">
                    <a:tint val="75000"/>
                  </a:prstClr>
                </a:solidFill>
                <a:latin typeface="微软雅黑"/>
                <a:ea typeface="微软雅黑"/>
              </a:rPr>
              <a:pPr/>
              <a:t>2017/11/29</a:t>
            </a:fld>
            <a:endParaRPr lang="zh-CN" altLang="en-US">
              <a:solidFill>
                <a:prstClr val="black">
                  <a:tint val="75000"/>
                </a:prstClr>
              </a:solidFill>
              <a:latin typeface="微软雅黑"/>
              <a:ea typeface="微软雅黑"/>
            </a:endParaRPr>
          </a:p>
        </p:txBody>
      </p:sp>
      <p:sp>
        <p:nvSpPr>
          <p:cNvPr id="4" name="页脚占位符 3"/>
          <p:cNvSpPr>
            <a:spLocks noGrp="1"/>
          </p:cNvSpPr>
          <p:nvPr>
            <p:ph type="ftr" sz="quarter" idx="11"/>
          </p:nvPr>
        </p:nvSpPr>
        <p:spPr/>
        <p:txBody>
          <a:bodyPr/>
          <a:lstStyle>
            <a:lvl1pPr>
              <a:defRPr>
                <a:latin typeface="+mn-ea"/>
                <a:ea typeface="+mn-ea"/>
              </a:defRPr>
            </a:lvl1pPr>
          </a:lstStyle>
          <a:p>
            <a:endParaRPr lang="zh-CN" altLang="en-US">
              <a:solidFill>
                <a:prstClr val="black">
                  <a:tint val="75000"/>
                </a:prstClr>
              </a:solidFill>
              <a:latin typeface="微软雅黑"/>
              <a:ea typeface="微软雅黑"/>
            </a:endParaRPr>
          </a:p>
        </p:txBody>
      </p:sp>
      <p:sp>
        <p:nvSpPr>
          <p:cNvPr id="5" name="幻灯片编号占位符 4"/>
          <p:cNvSpPr>
            <a:spLocks noGrp="1"/>
          </p:cNvSpPr>
          <p:nvPr>
            <p:ph type="sldNum" sz="quarter" idx="12"/>
          </p:nvPr>
        </p:nvSpPr>
        <p:spPr/>
        <p:txBody>
          <a:bodyPr/>
          <a:lstStyle>
            <a:lvl1pPr>
              <a:defRPr>
                <a:latin typeface="+mn-ea"/>
                <a:ea typeface="+mn-ea"/>
              </a:defRPr>
            </a:lvl1pPr>
          </a:lstStyle>
          <a:p>
            <a:fld id="{C3FC3FC5-70E3-41FB-98D0-D9D6DBB3AB1C}" type="slidenum">
              <a:rPr lang="zh-CN" altLang="en-US" smtClean="0">
                <a:solidFill>
                  <a:prstClr val="black">
                    <a:tint val="75000"/>
                  </a:prstClr>
                </a:solidFill>
                <a:latin typeface="微软雅黑"/>
                <a:ea typeface="微软雅黑"/>
              </a:rPr>
              <a:pPr/>
              <a:t>‹#›</a:t>
            </a:fld>
            <a:endParaRPr lang="zh-CN" altLang="en-US">
              <a:solidFill>
                <a:prstClr val="black">
                  <a:tint val="75000"/>
                </a:prstClr>
              </a:solidFill>
              <a:latin typeface="微软雅黑"/>
              <a:ea typeface="微软雅黑"/>
            </a:endParaRPr>
          </a:p>
        </p:txBody>
      </p:sp>
      <p:pic>
        <p:nvPicPr>
          <p:cNvPr id="6" name="图片 5"/>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7" name="矩形 6"/>
          <p:cNvSpPr/>
          <p:nvPr userDrawn="1"/>
        </p:nvSpPr>
        <p:spPr>
          <a:xfrm>
            <a:off x="0" y="-18597"/>
            <a:ext cx="9144000" cy="5179248"/>
          </a:xfrm>
          <a:prstGeom prst="rect">
            <a:avLst/>
          </a:prstGeom>
          <a:solidFill>
            <a:schemeClr val="tx1">
              <a:lumMod val="85000"/>
              <a:lumOff val="1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1409" tIns="25705" rIns="51409" bIns="25705" spcCol="0" rtlCol="0" anchor="ctr"/>
          <a:lstStyle/>
          <a:p>
            <a:pPr algn="ctr" defTabSz="685492"/>
            <a:endParaRPr kumimoji="1" lang="zh-CN" altLang="en-US" sz="2700" dirty="0">
              <a:solidFill>
                <a:prstClr val="white"/>
              </a:solidFill>
              <a:latin typeface="微软雅黑"/>
              <a:ea typeface="微软雅黑"/>
            </a:endParaRPr>
          </a:p>
        </p:txBody>
      </p:sp>
      <p:grpSp>
        <p:nvGrpSpPr>
          <p:cNvPr id="8" name="组 7"/>
          <p:cNvGrpSpPr/>
          <p:nvPr userDrawn="1"/>
        </p:nvGrpSpPr>
        <p:grpSpPr>
          <a:xfrm>
            <a:off x="1024546" y="2015361"/>
            <a:ext cx="1072642" cy="1072642"/>
            <a:chOff x="1009030" y="1537250"/>
            <a:chExt cx="952500" cy="952500"/>
          </a:xfrm>
        </p:grpSpPr>
        <p:sp>
          <p:nvSpPr>
            <p:cNvPr id="9" name="椭圆 8"/>
            <p:cNvSpPr/>
            <p:nvPr/>
          </p:nvSpPr>
          <p:spPr>
            <a:xfrm>
              <a:off x="1009030" y="1537250"/>
              <a:ext cx="952500" cy="952500"/>
            </a:xfrm>
            <a:prstGeom prst="ellipse">
              <a:avLst/>
            </a:prstGeom>
            <a:solidFill>
              <a:srgbClr val="CE0024">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492"/>
              <a:endParaRPr lang="zh-CN" altLang="en-US" sz="1400">
                <a:solidFill>
                  <a:prstClr val="white"/>
                </a:solidFill>
                <a:latin typeface="微软雅黑"/>
                <a:ea typeface="微软雅黑"/>
              </a:endParaRPr>
            </a:p>
          </p:txBody>
        </p:sp>
        <p:sp>
          <p:nvSpPr>
            <p:cNvPr id="10" name="文本框 9"/>
            <p:cNvSpPr txBox="1"/>
            <p:nvPr/>
          </p:nvSpPr>
          <p:spPr>
            <a:xfrm>
              <a:off x="1194086" y="1781027"/>
              <a:ext cx="604731" cy="532942"/>
            </a:xfrm>
            <a:prstGeom prst="rect">
              <a:avLst/>
            </a:prstGeom>
            <a:noFill/>
          </p:spPr>
          <p:txBody>
            <a:bodyPr wrap="none" rtlCol="0">
              <a:spAutoFit/>
            </a:bodyPr>
            <a:lstStyle/>
            <a:p>
              <a:pPr algn="ctr" defTabSz="685492"/>
              <a:r>
                <a:rPr lang="en-US" altLang="zh-CN" sz="3300" b="1" dirty="0" smtClean="0">
                  <a:solidFill>
                    <a:prstClr val="white"/>
                  </a:solidFill>
                  <a:latin typeface="微软雅黑"/>
                  <a:ea typeface="微软雅黑"/>
                </a:rPr>
                <a:t>01</a:t>
              </a:r>
              <a:endParaRPr lang="zh-CN" altLang="en-US" sz="3300" b="1" dirty="0">
                <a:solidFill>
                  <a:prstClr val="white"/>
                </a:solidFill>
                <a:latin typeface="微软雅黑"/>
                <a:ea typeface="微软雅黑"/>
              </a:endParaRPr>
            </a:p>
          </p:txBody>
        </p:sp>
        <p:sp>
          <p:nvSpPr>
            <p:cNvPr id="11" name="椭圆 10"/>
            <p:cNvSpPr/>
            <p:nvPr/>
          </p:nvSpPr>
          <p:spPr>
            <a:xfrm>
              <a:off x="1702923" y="2263032"/>
              <a:ext cx="191910" cy="191910"/>
            </a:xfrm>
            <a:prstGeom prst="ellipse">
              <a:avLst/>
            </a:prstGeom>
            <a:solidFill>
              <a:schemeClr val="accent2">
                <a:lumMod val="60000"/>
                <a:lumOff val="4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492"/>
              <a:endParaRPr lang="zh-CN" altLang="en-US" sz="1400">
                <a:solidFill>
                  <a:prstClr val="white"/>
                </a:solidFill>
                <a:latin typeface="微软雅黑"/>
                <a:ea typeface="微软雅黑"/>
              </a:endParaRPr>
            </a:p>
          </p:txBody>
        </p:sp>
      </p:grpSp>
      <p:grpSp>
        <p:nvGrpSpPr>
          <p:cNvPr id="13" name="组 12"/>
          <p:cNvGrpSpPr/>
          <p:nvPr userDrawn="1"/>
        </p:nvGrpSpPr>
        <p:grpSpPr>
          <a:xfrm>
            <a:off x="3996494" y="2015361"/>
            <a:ext cx="1072642" cy="1072642"/>
            <a:chOff x="3868890" y="1537250"/>
            <a:chExt cx="952500" cy="952500"/>
          </a:xfrm>
        </p:grpSpPr>
        <p:sp>
          <p:nvSpPr>
            <p:cNvPr id="14" name="椭圆 13"/>
            <p:cNvSpPr/>
            <p:nvPr/>
          </p:nvSpPr>
          <p:spPr>
            <a:xfrm>
              <a:off x="3868890" y="1537250"/>
              <a:ext cx="952500" cy="952500"/>
            </a:xfrm>
            <a:prstGeom prst="ellipse">
              <a:avLst/>
            </a:prstGeom>
            <a:solidFill>
              <a:srgbClr val="D99694">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492"/>
              <a:endParaRPr lang="zh-CN" altLang="en-US" sz="1400">
                <a:solidFill>
                  <a:prstClr val="white"/>
                </a:solidFill>
                <a:latin typeface="微软雅黑"/>
                <a:ea typeface="微软雅黑"/>
              </a:endParaRPr>
            </a:p>
          </p:txBody>
        </p:sp>
        <p:sp>
          <p:nvSpPr>
            <p:cNvPr id="15" name="文本框 14"/>
            <p:cNvSpPr txBox="1"/>
            <p:nvPr/>
          </p:nvSpPr>
          <p:spPr>
            <a:xfrm>
              <a:off x="4053946" y="1752485"/>
              <a:ext cx="604731" cy="532942"/>
            </a:xfrm>
            <a:prstGeom prst="rect">
              <a:avLst/>
            </a:prstGeom>
            <a:noFill/>
          </p:spPr>
          <p:txBody>
            <a:bodyPr wrap="none" rtlCol="0">
              <a:spAutoFit/>
            </a:bodyPr>
            <a:lstStyle/>
            <a:p>
              <a:pPr algn="ctr" defTabSz="685492"/>
              <a:r>
                <a:rPr lang="en-US" altLang="zh-CN" sz="3300" b="1" dirty="0" smtClean="0">
                  <a:solidFill>
                    <a:prstClr val="white">
                      <a:lumMod val="95000"/>
                    </a:prstClr>
                  </a:solidFill>
                  <a:latin typeface="微软雅黑"/>
                  <a:ea typeface="微软雅黑"/>
                </a:rPr>
                <a:t>02</a:t>
              </a:r>
              <a:endParaRPr lang="zh-CN" altLang="en-US" sz="3300" b="1" dirty="0">
                <a:solidFill>
                  <a:prstClr val="white">
                    <a:lumMod val="95000"/>
                  </a:prstClr>
                </a:solidFill>
                <a:latin typeface="微软雅黑"/>
                <a:ea typeface="微软雅黑"/>
              </a:endParaRPr>
            </a:p>
          </p:txBody>
        </p:sp>
        <p:sp>
          <p:nvSpPr>
            <p:cNvPr id="16" name="椭圆 15"/>
            <p:cNvSpPr/>
            <p:nvPr/>
          </p:nvSpPr>
          <p:spPr>
            <a:xfrm>
              <a:off x="4562783" y="2263032"/>
              <a:ext cx="191910" cy="191910"/>
            </a:xfrm>
            <a:prstGeom prst="ellipse">
              <a:avLst/>
            </a:prstGeom>
            <a:solidFill>
              <a:srgbClr val="CE0024">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492"/>
              <a:endParaRPr lang="zh-CN" altLang="en-US" sz="1400">
                <a:solidFill>
                  <a:prstClr val="white"/>
                </a:solidFill>
                <a:latin typeface="微软雅黑"/>
                <a:ea typeface="微软雅黑"/>
              </a:endParaRPr>
            </a:p>
          </p:txBody>
        </p:sp>
      </p:grpSp>
      <p:grpSp>
        <p:nvGrpSpPr>
          <p:cNvPr id="18" name="组 17"/>
          <p:cNvGrpSpPr/>
          <p:nvPr userDrawn="1"/>
        </p:nvGrpSpPr>
        <p:grpSpPr>
          <a:xfrm>
            <a:off x="6976813" y="2014546"/>
            <a:ext cx="1072642" cy="1072642"/>
            <a:chOff x="7138250" y="1537250"/>
            <a:chExt cx="952500" cy="952500"/>
          </a:xfrm>
        </p:grpSpPr>
        <p:sp>
          <p:nvSpPr>
            <p:cNvPr id="19" name="椭圆 18"/>
            <p:cNvSpPr/>
            <p:nvPr/>
          </p:nvSpPr>
          <p:spPr>
            <a:xfrm>
              <a:off x="7138250" y="1537250"/>
              <a:ext cx="952500" cy="952500"/>
            </a:xfrm>
            <a:prstGeom prst="ellipse">
              <a:avLst/>
            </a:prstGeom>
            <a:solidFill>
              <a:schemeClr val="accent2">
                <a:lumMod val="60000"/>
                <a:lumOff val="4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492"/>
              <a:endParaRPr lang="zh-CN" altLang="en-US" sz="1400">
                <a:solidFill>
                  <a:prstClr val="white"/>
                </a:solidFill>
                <a:latin typeface="微软雅黑"/>
                <a:ea typeface="微软雅黑"/>
              </a:endParaRPr>
            </a:p>
          </p:txBody>
        </p:sp>
        <p:sp>
          <p:nvSpPr>
            <p:cNvPr id="20" name="文本框 19"/>
            <p:cNvSpPr txBox="1"/>
            <p:nvPr/>
          </p:nvSpPr>
          <p:spPr>
            <a:xfrm>
              <a:off x="7323306" y="1771513"/>
              <a:ext cx="604731" cy="532942"/>
            </a:xfrm>
            <a:prstGeom prst="rect">
              <a:avLst/>
            </a:prstGeom>
            <a:noFill/>
          </p:spPr>
          <p:txBody>
            <a:bodyPr wrap="none" rtlCol="0">
              <a:spAutoFit/>
            </a:bodyPr>
            <a:lstStyle/>
            <a:p>
              <a:pPr algn="ctr" defTabSz="685492"/>
              <a:r>
                <a:rPr lang="en-US" altLang="zh-CN" sz="3300" b="1" dirty="0" smtClean="0">
                  <a:solidFill>
                    <a:srgbClr val="F2F2F2"/>
                  </a:solidFill>
                  <a:latin typeface="微软雅黑"/>
                  <a:ea typeface="微软雅黑"/>
                </a:rPr>
                <a:t>03</a:t>
              </a:r>
              <a:endParaRPr lang="zh-CN" altLang="en-US" sz="3300" b="1" dirty="0">
                <a:solidFill>
                  <a:srgbClr val="F2F2F2"/>
                </a:solidFill>
                <a:latin typeface="微软雅黑"/>
                <a:ea typeface="微软雅黑"/>
              </a:endParaRPr>
            </a:p>
          </p:txBody>
        </p:sp>
        <p:sp>
          <p:nvSpPr>
            <p:cNvPr id="21" name="椭圆 20"/>
            <p:cNvSpPr/>
            <p:nvPr/>
          </p:nvSpPr>
          <p:spPr>
            <a:xfrm>
              <a:off x="7832143" y="2263032"/>
              <a:ext cx="191910" cy="191910"/>
            </a:xfrm>
            <a:prstGeom prst="ellipse">
              <a:avLst/>
            </a:prstGeom>
            <a:solidFill>
              <a:srgbClr val="CE0024">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492"/>
              <a:endParaRPr lang="zh-CN" altLang="en-US" sz="1400">
                <a:solidFill>
                  <a:prstClr val="white"/>
                </a:solidFill>
                <a:latin typeface="微软雅黑"/>
                <a:ea typeface="微软雅黑"/>
              </a:endParaRPr>
            </a:p>
          </p:txBody>
        </p:sp>
      </p:grpSp>
      <p:sp>
        <p:nvSpPr>
          <p:cNvPr id="23" name="矩形 22"/>
          <p:cNvSpPr/>
          <p:nvPr userDrawn="1"/>
        </p:nvSpPr>
        <p:spPr>
          <a:xfrm>
            <a:off x="8" y="161722"/>
            <a:ext cx="1774649" cy="584708"/>
          </a:xfrm>
          <a:prstGeom prst="rect">
            <a:avLst/>
          </a:prstGeom>
          <a:solidFill>
            <a:srgbClr val="CE0024"/>
          </a:solidFill>
          <a:ln>
            <a:noFill/>
          </a:ln>
        </p:spPr>
        <p:style>
          <a:lnRef idx="2">
            <a:schemeClr val="accent1">
              <a:shade val="50000"/>
            </a:schemeClr>
          </a:lnRef>
          <a:fillRef idx="1">
            <a:schemeClr val="accent1"/>
          </a:fillRef>
          <a:effectRef idx="0">
            <a:schemeClr val="accent1"/>
          </a:effectRef>
          <a:fontRef idx="minor">
            <a:schemeClr val="lt1"/>
          </a:fontRef>
        </p:style>
        <p:txBody>
          <a:bodyPr lIns="51409" tIns="25705" rIns="51409" bIns="25705" spcCol="0" rtlCol="0" anchor="ctr"/>
          <a:lstStyle/>
          <a:p>
            <a:pPr algn="ctr" defTabSz="685492"/>
            <a:r>
              <a:rPr kumimoji="1" lang="en-US" altLang="zh-CN" sz="2700" dirty="0" smtClean="0">
                <a:solidFill>
                  <a:prstClr val="white"/>
                </a:solidFill>
                <a:latin typeface="微软雅黑"/>
                <a:ea typeface="微软雅黑"/>
              </a:rPr>
              <a:t>Contents</a:t>
            </a:r>
            <a:endParaRPr kumimoji="1" lang="zh-CN" altLang="en-US" sz="2700" dirty="0">
              <a:solidFill>
                <a:prstClr val="white"/>
              </a:solidFill>
              <a:latin typeface="微软雅黑"/>
              <a:ea typeface="微软雅黑"/>
            </a:endParaRPr>
          </a:p>
        </p:txBody>
      </p:sp>
      <p:sp>
        <p:nvSpPr>
          <p:cNvPr id="34" name="内容占位符 33"/>
          <p:cNvSpPr>
            <a:spLocks noGrp="1"/>
          </p:cNvSpPr>
          <p:nvPr>
            <p:ph sz="quarter" idx="16" hasCustomPrompt="1"/>
          </p:nvPr>
        </p:nvSpPr>
        <p:spPr>
          <a:xfrm>
            <a:off x="401963" y="3368695"/>
            <a:ext cx="2510990" cy="322558"/>
          </a:xfrm>
        </p:spPr>
        <p:txBody>
          <a:bodyPr>
            <a:normAutofit/>
          </a:bodyPr>
          <a:lstStyle>
            <a:lvl1pPr marL="0" indent="0" algn="ctr">
              <a:buFontTx/>
              <a:buNone/>
              <a:defRPr sz="1500">
                <a:solidFill>
                  <a:schemeClr val="bg1">
                    <a:lumMod val="95000"/>
                  </a:schemeClr>
                </a:solidFill>
              </a:defRPr>
            </a:lvl1pPr>
          </a:lstStyle>
          <a:p>
            <a:pPr lvl="0"/>
            <a:r>
              <a:rPr kumimoji="1" lang="zh-CN" altLang="en-US" dirty="0" smtClean="0"/>
              <a:t>单击此处编辑目录</a:t>
            </a:r>
            <a:endParaRPr kumimoji="1" lang="zh-CN" altLang="en-US" dirty="0"/>
          </a:p>
        </p:txBody>
      </p:sp>
      <p:sp>
        <p:nvSpPr>
          <p:cNvPr id="35" name="内容占位符 33"/>
          <p:cNvSpPr>
            <a:spLocks noGrp="1"/>
          </p:cNvSpPr>
          <p:nvPr>
            <p:ph sz="quarter" idx="17" hasCustomPrompt="1"/>
          </p:nvPr>
        </p:nvSpPr>
        <p:spPr>
          <a:xfrm>
            <a:off x="3277319" y="3368695"/>
            <a:ext cx="2510990" cy="322558"/>
          </a:xfrm>
        </p:spPr>
        <p:txBody>
          <a:bodyPr>
            <a:normAutofit/>
          </a:bodyPr>
          <a:lstStyle>
            <a:lvl1pPr marL="0" indent="0" algn="ctr">
              <a:buFontTx/>
              <a:buNone/>
              <a:defRPr sz="1500">
                <a:solidFill>
                  <a:schemeClr val="bg1">
                    <a:lumMod val="95000"/>
                  </a:schemeClr>
                </a:solidFill>
              </a:defRPr>
            </a:lvl1pPr>
          </a:lstStyle>
          <a:p>
            <a:pPr lvl="0"/>
            <a:r>
              <a:rPr kumimoji="1" lang="zh-CN" altLang="en-US" dirty="0" smtClean="0"/>
              <a:t>单击此处编辑目录</a:t>
            </a:r>
            <a:endParaRPr kumimoji="1" lang="zh-CN" altLang="en-US" dirty="0"/>
          </a:p>
        </p:txBody>
      </p:sp>
      <p:sp>
        <p:nvSpPr>
          <p:cNvPr id="36" name="内容占位符 33"/>
          <p:cNvSpPr>
            <a:spLocks noGrp="1"/>
          </p:cNvSpPr>
          <p:nvPr>
            <p:ph sz="quarter" idx="18" hasCustomPrompt="1"/>
          </p:nvPr>
        </p:nvSpPr>
        <p:spPr>
          <a:xfrm>
            <a:off x="6257638" y="3368693"/>
            <a:ext cx="2510990" cy="322558"/>
          </a:xfrm>
        </p:spPr>
        <p:txBody>
          <a:bodyPr>
            <a:normAutofit/>
          </a:bodyPr>
          <a:lstStyle>
            <a:lvl1pPr marL="0" indent="0" algn="ctr">
              <a:buFontTx/>
              <a:buNone/>
              <a:defRPr sz="1500">
                <a:solidFill>
                  <a:schemeClr val="bg1">
                    <a:lumMod val="95000"/>
                  </a:schemeClr>
                </a:solidFill>
              </a:defRPr>
            </a:lvl1pPr>
          </a:lstStyle>
          <a:p>
            <a:pPr lvl="0"/>
            <a:r>
              <a:rPr kumimoji="1" lang="zh-CN" altLang="en-US" dirty="0" smtClean="0"/>
              <a:t>单击此处编辑目录</a:t>
            </a:r>
            <a:endParaRPr kumimoji="1" lang="zh-CN" altLang="en-US" dirty="0"/>
          </a:p>
        </p:txBody>
      </p:sp>
      <p:pic>
        <p:nvPicPr>
          <p:cNvPr id="24" name="图片 23"/>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767047" y="-224033"/>
            <a:ext cx="1496611" cy="841844"/>
          </a:xfrm>
          <a:prstGeom prst="rect">
            <a:avLst/>
          </a:prstGeom>
        </p:spPr>
      </p:pic>
    </p:spTree>
    <p:extLst>
      <p:ext uri="{BB962C8B-B14F-4D97-AF65-F5344CB8AC3E}">
        <p14:creationId xmlns:p14="http://schemas.microsoft.com/office/powerpoint/2010/main" val="245323177"/>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82464771-CDF4-4903-ADBF-B5928BFB243D}" type="datetimeFigureOut">
              <a:rPr lang="zh-CN" altLang="en-US" smtClean="0">
                <a:solidFill>
                  <a:prstClr val="black">
                    <a:tint val="75000"/>
                  </a:prstClr>
                </a:solidFill>
                <a:latin typeface="Verdana"/>
                <a:ea typeface="微软雅黑"/>
              </a:rPr>
              <a:pPr/>
              <a:t>2017/11/29</a:t>
            </a:fld>
            <a:endParaRPr lang="zh-CN" altLang="en-US">
              <a:solidFill>
                <a:prstClr val="black">
                  <a:tint val="75000"/>
                </a:prstClr>
              </a:solidFill>
              <a:latin typeface="Verdana"/>
              <a:ea typeface="微软雅黑"/>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latin typeface="Verdana"/>
              <a:ea typeface="微软雅黑"/>
            </a:endParaRPr>
          </a:p>
        </p:txBody>
      </p:sp>
      <p:sp>
        <p:nvSpPr>
          <p:cNvPr id="5" name="幻灯片编号占位符 4"/>
          <p:cNvSpPr>
            <a:spLocks noGrp="1"/>
          </p:cNvSpPr>
          <p:nvPr>
            <p:ph type="sldNum" sz="quarter" idx="12"/>
          </p:nvPr>
        </p:nvSpPr>
        <p:spPr/>
        <p:txBody>
          <a:bodyPr/>
          <a:lstStyle/>
          <a:p>
            <a:fld id="{C3FC3FC5-70E3-41FB-98D0-D9D6DBB3AB1C}" type="slidenum">
              <a:rPr lang="zh-CN" altLang="en-US" smtClean="0">
                <a:solidFill>
                  <a:prstClr val="black">
                    <a:tint val="75000"/>
                  </a:prstClr>
                </a:solidFill>
                <a:latin typeface="Verdana"/>
                <a:ea typeface="微软雅黑"/>
              </a:rPr>
              <a:pPr/>
              <a:t>‹#›</a:t>
            </a:fld>
            <a:endParaRPr lang="zh-CN" altLang="en-US">
              <a:solidFill>
                <a:prstClr val="black">
                  <a:tint val="75000"/>
                </a:prstClr>
              </a:solidFill>
              <a:latin typeface="Verdana"/>
              <a:ea typeface="微软雅黑"/>
            </a:endParaRPr>
          </a:p>
        </p:txBody>
      </p:sp>
      <p:pic>
        <p:nvPicPr>
          <p:cNvPr id="53" name="图片 5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716" y="10716"/>
            <a:ext cx="9113724" cy="5126470"/>
          </a:xfrm>
          <a:prstGeom prst="rect">
            <a:avLst/>
          </a:prstGeom>
        </p:spPr>
      </p:pic>
      <p:sp>
        <p:nvSpPr>
          <p:cNvPr id="54" name="矩形 53"/>
          <p:cNvSpPr/>
          <p:nvPr userDrawn="1"/>
        </p:nvSpPr>
        <p:spPr>
          <a:xfrm>
            <a:off x="0" y="-33305"/>
            <a:ext cx="9144000" cy="5162099"/>
          </a:xfrm>
          <a:prstGeom prst="rect">
            <a:avLst/>
          </a:prstGeom>
          <a:solidFill>
            <a:sysClr val="windowText" lastClr="000000">
              <a:lumMod val="85000"/>
              <a:lumOff val="15000"/>
              <a:alpha val="75000"/>
            </a:sysClr>
          </a:solidFill>
          <a:ln w="25400" cap="flat" cmpd="sng" algn="ctr">
            <a:noFill/>
            <a:prstDash val="solid"/>
          </a:ln>
          <a:effectLst/>
        </p:spPr>
        <p:txBody>
          <a:bodyPr lIns="51409" tIns="25705" rIns="51409" bIns="25705" spcCol="0" rtlCol="0" anchor="ctr"/>
          <a:lstStyle/>
          <a:p>
            <a:pPr algn="ctr" defTabSz="342746">
              <a:defRPr/>
            </a:pPr>
            <a:endParaRPr kumimoji="1" lang="zh-CN" altLang="en-US" sz="2700" kern="0" dirty="0" smtClean="0">
              <a:solidFill>
                <a:prstClr val="white"/>
              </a:solidFill>
              <a:latin typeface="微软雅黑"/>
              <a:ea typeface="微软雅黑"/>
              <a:cs typeface=""/>
            </a:endParaRPr>
          </a:p>
        </p:txBody>
      </p:sp>
      <p:grpSp>
        <p:nvGrpSpPr>
          <p:cNvPr id="55" name="组 54"/>
          <p:cNvGrpSpPr/>
          <p:nvPr userDrawn="1"/>
        </p:nvGrpSpPr>
        <p:grpSpPr>
          <a:xfrm>
            <a:off x="1489478" y="1069825"/>
            <a:ext cx="720930" cy="720930"/>
            <a:chOff x="1009030" y="1537250"/>
            <a:chExt cx="952500" cy="952500"/>
          </a:xfrm>
        </p:grpSpPr>
        <p:sp>
          <p:nvSpPr>
            <p:cNvPr id="56" name="椭圆 55"/>
            <p:cNvSpPr/>
            <p:nvPr/>
          </p:nvSpPr>
          <p:spPr>
            <a:xfrm>
              <a:off x="1009030" y="1537250"/>
              <a:ext cx="952500" cy="952500"/>
            </a:xfrm>
            <a:prstGeom prst="ellipse">
              <a:avLst/>
            </a:prstGeom>
            <a:solidFill>
              <a:srgbClr val="CE0024">
                <a:alpha val="80000"/>
              </a:srgbClr>
            </a:solidFill>
            <a:ln w="25400" cap="flat" cmpd="sng" algn="ctr">
              <a:noFill/>
              <a:prstDash val="solid"/>
            </a:ln>
            <a:effectLst/>
          </p:spPr>
          <p:txBody>
            <a:bodyPr rtlCol="0" anchor="ctr"/>
            <a:lstStyle/>
            <a:p>
              <a:pPr algn="ctr" defTabSz="342746">
                <a:defRPr/>
              </a:pPr>
              <a:endParaRPr lang="zh-CN" altLang="en-US" sz="1400" kern="0" smtClean="0">
                <a:solidFill>
                  <a:prstClr val="white"/>
                </a:solidFill>
                <a:latin typeface="微软雅黑"/>
                <a:ea typeface="微软雅黑"/>
                <a:cs typeface=""/>
              </a:endParaRPr>
            </a:p>
          </p:txBody>
        </p:sp>
        <p:sp>
          <p:nvSpPr>
            <p:cNvPr id="57" name="文本框 56"/>
            <p:cNvSpPr txBox="1"/>
            <p:nvPr/>
          </p:nvSpPr>
          <p:spPr>
            <a:xfrm>
              <a:off x="1103364" y="1685411"/>
              <a:ext cx="786166" cy="670951"/>
            </a:xfrm>
            <a:prstGeom prst="rect">
              <a:avLst/>
            </a:prstGeom>
            <a:noFill/>
          </p:spPr>
          <p:txBody>
            <a:bodyPr wrap="none" rtlCol="0">
              <a:spAutoFit/>
            </a:bodyPr>
            <a:lstStyle/>
            <a:p>
              <a:pPr algn="ctr" defTabSz="342746">
                <a:defRPr/>
              </a:pPr>
              <a:r>
                <a:rPr lang="en-US" altLang="zh-CN" sz="2700" b="1" kern="0" dirty="0" smtClean="0">
                  <a:solidFill>
                    <a:prstClr val="white"/>
                  </a:solidFill>
                  <a:latin typeface="微软雅黑"/>
                  <a:ea typeface="微软雅黑"/>
                </a:rPr>
                <a:t>01</a:t>
              </a:r>
              <a:endParaRPr lang="zh-CN" altLang="en-US" sz="2700" b="1" kern="0" dirty="0" smtClean="0">
                <a:solidFill>
                  <a:prstClr val="white"/>
                </a:solidFill>
                <a:latin typeface="微软雅黑"/>
                <a:ea typeface="微软雅黑"/>
              </a:endParaRPr>
            </a:p>
          </p:txBody>
        </p:sp>
        <p:sp>
          <p:nvSpPr>
            <p:cNvPr id="58" name="椭圆 57"/>
            <p:cNvSpPr/>
            <p:nvPr/>
          </p:nvSpPr>
          <p:spPr>
            <a:xfrm>
              <a:off x="1702923" y="2263032"/>
              <a:ext cx="191910" cy="191910"/>
            </a:xfrm>
            <a:prstGeom prst="ellipse">
              <a:avLst/>
            </a:prstGeom>
            <a:solidFill>
              <a:srgbClr val="C0504D">
                <a:lumMod val="60000"/>
                <a:lumOff val="40000"/>
                <a:alpha val="70000"/>
              </a:srgbClr>
            </a:solidFill>
            <a:ln w="25400" cap="flat" cmpd="sng" algn="ctr">
              <a:noFill/>
              <a:prstDash val="solid"/>
            </a:ln>
            <a:effectLst/>
          </p:spPr>
          <p:txBody>
            <a:bodyPr rtlCol="0" anchor="ctr"/>
            <a:lstStyle/>
            <a:p>
              <a:pPr algn="ctr" defTabSz="342746">
                <a:defRPr/>
              </a:pPr>
              <a:endParaRPr lang="zh-CN" altLang="en-US" sz="1400" kern="0" smtClean="0">
                <a:solidFill>
                  <a:prstClr val="white"/>
                </a:solidFill>
                <a:latin typeface="微软雅黑"/>
                <a:ea typeface="微软雅黑"/>
                <a:cs typeface=""/>
              </a:endParaRPr>
            </a:p>
          </p:txBody>
        </p:sp>
      </p:grpSp>
      <p:grpSp>
        <p:nvGrpSpPr>
          <p:cNvPr id="7" name="组 6"/>
          <p:cNvGrpSpPr/>
          <p:nvPr userDrawn="1"/>
        </p:nvGrpSpPr>
        <p:grpSpPr>
          <a:xfrm>
            <a:off x="1489486" y="2028525"/>
            <a:ext cx="720931" cy="720930"/>
            <a:chOff x="3304419" y="2704699"/>
            <a:chExt cx="961241" cy="961240"/>
          </a:xfrm>
        </p:grpSpPr>
        <p:sp>
          <p:nvSpPr>
            <p:cNvPr id="61" name="椭圆 60"/>
            <p:cNvSpPr/>
            <p:nvPr/>
          </p:nvSpPr>
          <p:spPr>
            <a:xfrm>
              <a:off x="3304419" y="2704699"/>
              <a:ext cx="961241" cy="961240"/>
            </a:xfrm>
            <a:prstGeom prst="ellipse">
              <a:avLst/>
            </a:prstGeom>
            <a:solidFill>
              <a:srgbClr val="D99694">
                <a:alpha val="70000"/>
              </a:srgbClr>
            </a:solidFill>
            <a:ln w="25400" cap="flat" cmpd="sng" algn="ctr">
              <a:noFill/>
              <a:prstDash val="solid"/>
            </a:ln>
            <a:effectLst/>
          </p:spPr>
          <p:txBody>
            <a:bodyPr rtlCol="0" anchor="ctr"/>
            <a:lstStyle/>
            <a:p>
              <a:pPr algn="ctr" defTabSz="342746">
                <a:defRPr/>
              </a:pPr>
              <a:endParaRPr lang="zh-CN" altLang="en-US" sz="1400" kern="0" smtClean="0">
                <a:solidFill>
                  <a:prstClr val="white"/>
                </a:solidFill>
                <a:latin typeface="微软雅黑"/>
                <a:ea typeface="微软雅黑"/>
                <a:cs typeface=""/>
              </a:endParaRPr>
            </a:p>
          </p:txBody>
        </p:sp>
        <p:sp>
          <p:nvSpPr>
            <p:cNvPr id="62" name="文本框 61"/>
            <p:cNvSpPr txBox="1"/>
            <p:nvPr/>
          </p:nvSpPr>
          <p:spPr>
            <a:xfrm>
              <a:off x="3373895" y="2854220"/>
              <a:ext cx="787685" cy="677108"/>
            </a:xfrm>
            <a:prstGeom prst="rect">
              <a:avLst/>
            </a:prstGeom>
            <a:noFill/>
          </p:spPr>
          <p:txBody>
            <a:bodyPr wrap="none" rtlCol="0">
              <a:spAutoFit/>
            </a:bodyPr>
            <a:lstStyle/>
            <a:p>
              <a:pPr algn="ctr" defTabSz="342746">
                <a:defRPr/>
              </a:pPr>
              <a:r>
                <a:rPr lang="en-US" altLang="zh-CN" sz="2700" b="1" kern="0" dirty="0" smtClean="0">
                  <a:solidFill>
                    <a:prstClr val="white">
                      <a:lumMod val="95000"/>
                    </a:prstClr>
                  </a:solidFill>
                  <a:latin typeface="微软雅黑"/>
                  <a:ea typeface="微软雅黑"/>
                </a:rPr>
                <a:t>02</a:t>
              </a:r>
              <a:endParaRPr lang="zh-CN" altLang="en-US" sz="2700" b="1" kern="0" dirty="0" smtClean="0">
                <a:solidFill>
                  <a:prstClr val="white">
                    <a:lumMod val="95000"/>
                  </a:prstClr>
                </a:solidFill>
                <a:latin typeface="微软雅黑"/>
                <a:ea typeface="微软雅黑"/>
              </a:endParaRPr>
            </a:p>
          </p:txBody>
        </p:sp>
        <p:sp>
          <p:nvSpPr>
            <p:cNvPr id="63" name="椭圆 62"/>
            <p:cNvSpPr/>
            <p:nvPr/>
          </p:nvSpPr>
          <p:spPr>
            <a:xfrm>
              <a:off x="4004680" y="3437141"/>
              <a:ext cx="193671" cy="193671"/>
            </a:xfrm>
            <a:prstGeom prst="ellipse">
              <a:avLst/>
            </a:prstGeom>
            <a:solidFill>
              <a:srgbClr val="CE0024">
                <a:alpha val="70000"/>
              </a:srgbClr>
            </a:solidFill>
            <a:ln w="25400" cap="flat" cmpd="sng" algn="ctr">
              <a:noFill/>
              <a:prstDash val="solid"/>
            </a:ln>
            <a:effectLst/>
          </p:spPr>
          <p:txBody>
            <a:bodyPr rtlCol="0" anchor="ctr"/>
            <a:lstStyle/>
            <a:p>
              <a:pPr algn="ctr" defTabSz="342746">
                <a:defRPr/>
              </a:pPr>
              <a:endParaRPr lang="zh-CN" altLang="en-US" sz="1400" kern="0" smtClean="0">
                <a:solidFill>
                  <a:prstClr val="white"/>
                </a:solidFill>
                <a:latin typeface="微软雅黑"/>
                <a:ea typeface="微软雅黑"/>
                <a:cs typeface=""/>
              </a:endParaRPr>
            </a:p>
          </p:txBody>
        </p:sp>
      </p:grpSp>
      <p:grpSp>
        <p:nvGrpSpPr>
          <p:cNvPr id="6" name="组 5"/>
          <p:cNvGrpSpPr/>
          <p:nvPr userDrawn="1"/>
        </p:nvGrpSpPr>
        <p:grpSpPr>
          <a:xfrm>
            <a:off x="1489486" y="2940239"/>
            <a:ext cx="720931" cy="720930"/>
            <a:chOff x="4724406" y="3920317"/>
            <a:chExt cx="961241" cy="961240"/>
          </a:xfrm>
        </p:grpSpPr>
        <p:sp>
          <p:nvSpPr>
            <p:cNvPr id="66" name="椭圆 65"/>
            <p:cNvSpPr/>
            <p:nvPr/>
          </p:nvSpPr>
          <p:spPr>
            <a:xfrm>
              <a:off x="4724406" y="3920317"/>
              <a:ext cx="961241" cy="961240"/>
            </a:xfrm>
            <a:prstGeom prst="ellipse">
              <a:avLst/>
            </a:prstGeom>
            <a:solidFill>
              <a:srgbClr val="C0504D">
                <a:lumMod val="60000"/>
                <a:lumOff val="40000"/>
                <a:alpha val="70000"/>
              </a:srgbClr>
            </a:solidFill>
            <a:ln w="25400" cap="flat" cmpd="sng" algn="ctr">
              <a:noFill/>
              <a:prstDash val="solid"/>
            </a:ln>
            <a:effectLst/>
          </p:spPr>
          <p:txBody>
            <a:bodyPr rtlCol="0" anchor="ctr"/>
            <a:lstStyle/>
            <a:p>
              <a:pPr algn="ctr" defTabSz="342746">
                <a:defRPr/>
              </a:pPr>
              <a:endParaRPr lang="zh-CN" altLang="en-US" sz="1400" kern="0" smtClean="0">
                <a:solidFill>
                  <a:prstClr val="white"/>
                </a:solidFill>
                <a:latin typeface="微软雅黑"/>
                <a:ea typeface="微软雅黑"/>
                <a:cs typeface=""/>
              </a:endParaRPr>
            </a:p>
          </p:txBody>
        </p:sp>
        <p:sp>
          <p:nvSpPr>
            <p:cNvPr id="67" name="文本框 66"/>
            <p:cNvSpPr txBox="1"/>
            <p:nvPr/>
          </p:nvSpPr>
          <p:spPr>
            <a:xfrm>
              <a:off x="4819610" y="4069838"/>
              <a:ext cx="793380" cy="677108"/>
            </a:xfrm>
            <a:prstGeom prst="rect">
              <a:avLst/>
            </a:prstGeom>
            <a:noFill/>
          </p:spPr>
          <p:txBody>
            <a:bodyPr wrap="none" rtlCol="0">
              <a:spAutoFit/>
            </a:bodyPr>
            <a:lstStyle/>
            <a:p>
              <a:pPr algn="ctr" defTabSz="342746">
                <a:defRPr/>
              </a:pPr>
              <a:r>
                <a:rPr lang="en-US" altLang="zh-CN" sz="2700" b="1" kern="0" dirty="0" smtClean="0">
                  <a:solidFill>
                    <a:srgbClr val="F2F2F2"/>
                  </a:solidFill>
                  <a:latin typeface="微软雅黑"/>
                  <a:ea typeface="微软雅黑"/>
                </a:rPr>
                <a:t>03</a:t>
              </a:r>
              <a:endParaRPr lang="zh-CN" altLang="en-US" sz="2700" b="1" kern="0" dirty="0" smtClean="0">
                <a:solidFill>
                  <a:srgbClr val="F2F2F2"/>
                </a:solidFill>
                <a:latin typeface="微软雅黑"/>
                <a:ea typeface="微软雅黑"/>
              </a:endParaRPr>
            </a:p>
          </p:txBody>
        </p:sp>
        <p:sp>
          <p:nvSpPr>
            <p:cNvPr id="68" name="椭圆 67"/>
            <p:cNvSpPr/>
            <p:nvPr/>
          </p:nvSpPr>
          <p:spPr>
            <a:xfrm>
              <a:off x="5424666" y="4652759"/>
              <a:ext cx="193671" cy="193671"/>
            </a:xfrm>
            <a:prstGeom prst="ellipse">
              <a:avLst/>
            </a:prstGeom>
            <a:solidFill>
              <a:srgbClr val="CE0024">
                <a:alpha val="70000"/>
              </a:srgbClr>
            </a:solidFill>
            <a:ln w="25400" cap="flat" cmpd="sng" algn="ctr">
              <a:noFill/>
              <a:prstDash val="solid"/>
            </a:ln>
            <a:effectLst/>
          </p:spPr>
          <p:txBody>
            <a:bodyPr rtlCol="0" anchor="ctr"/>
            <a:lstStyle/>
            <a:p>
              <a:pPr algn="ctr" defTabSz="342746">
                <a:defRPr/>
              </a:pPr>
              <a:endParaRPr lang="zh-CN" altLang="en-US" sz="1400" kern="0" smtClean="0">
                <a:solidFill>
                  <a:prstClr val="white"/>
                </a:solidFill>
                <a:latin typeface="微软雅黑"/>
                <a:ea typeface="微软雅黑"/>
                <a:cs typeface=""/>
              </a:endParaRPr>
            </a:p>
          </p:txBody>
        </p:sp>
      </p:grpSp>
      <p:sp>
        <p:nvSpPr>
          <p:cNvPr id="70" name="矩形 69"/>
          <p:cNvSpPr/>
          <p:nvPr userDrawn="1"/>
        </p:nvSpPr>
        <p:spPr>
          <a:xfrm>
            <a:off x="10717" y="172438"/>
            <a:ext cx="2191334" cy="582772"/>
          </a:xfrm>
          <a:prstGeom prst="rect">
            <a:avLst/>
          </a:prstGeom>
          <a:solidFill>
            <a:srgbClr val="CE0024"/>
          </a:solidFill>
          <a:ln w="25400" cap="flat" cmpd="sng" algn="ctr">
            <a:noFill/>
            <a:prstDash val="solid"/>
          </a:ln>
          <a:effectLst/>
        </p:spPr>
        <p:txBody>
          <a:bodyPr lIns="51409" tIns="25705" rIns="51409" bIns="25705" spcCol="0" rtlCol="0" anchor="ctr"/>
          <a:lstStyle/>
          <a:p>
            <a:pPr algn="ctr" defTabSz="342746">
              <a:defRPr/>
            </a:pPr>
            <a:r>
              <a:rPr kumimoji="1" lang="en-US" altLang="zh-CN" sz="2700" kern="0" dirty="0" smtClean="0">
                <a:solidFill>
                  <a:prstClr val="white"/>
                </a:solidFill>
                <a:latin typeface="微软雅黑"/>
                <a:ea typeface="微软雅黑"/>
                <a:cs typeface=""/>
              </a:rPr>
              <a:t>Contents</a:t>
            </a:r>
            <a:endParaRPr kumimoji="1" lang="zh-CN" altLang="en-US" sz="2700" kern="0" dirty="0" smtClean="0">
              <a:solidFill>
                <a:prstClr val="white"/>
              </a:solidFill>
              <a:latin typeface="微软雅黑"/>
              <a:ea typeface="微软雅黑"/>
              <a:cs typeface=""/>
            </a:endParaRPr>
          </a:p>
        </p:txBody>
      </p:sp>
      <p:grpSp>
        <p:nvGrpSpPr>
          <p:cNvPr id="2" name="组 1"/>
          <p:cNvGrpSpPr/>
          <p:nvPr userDrawn="1"/>
        </p:nvGrpSpPr>
        <p:grpSpPr>
          <a:xfrm>
            <a:off x="1489486" y="3950254"/>
            <a:ext cx="720931" cy="720930"/>
            <a:chOff x="6338360" y="5267005"/>
            <a:chExt cx="961241" cy="961240"/>
          </a:xfrm>
        </p:grpSpPr>
        <p:sp>
          <p:nvSpPr>
            <p:cNvPr id="72" name="椭圆 71"/>
            <p:cNvSpPr/>
            <p:nvPr/>
          </p:nvSpPr>
          <p:spPr>
            <a:xfrm>
              <a:off x="6338360" y="5267005"/>
              <a:ext cx="961241" cy="961240"/>
            </a:xfrm>
            <a:prstGeom prst="ellipse">
              <a:avLst/>
            </a:prstGeom>
            <a:solidFill>
              <a:srgbClr val="C0504D">
                <a:lumMod val="60000"/>
                <a:lumOff val="40000"/>
                <a:alpha val="70000"/>
              </a:srgbClr>
            </a:solidFill>
            <a:ln w="25400" cap="flat" cmpd="sng" algn="ctr">
              <a:noFill/>
              <a:prstDash val="solid"/>
            </a:ln>
            <a:effectLst/>
          </p:spPr>
          <p:txBody>
            <a:bodyPr rtlCol="0" anchor="ctr"/>
            <a:lstStyle/>
            <a:p>
              <a:pPr algn="ctr" defTabSz="342746">
                <a:defRPr/>
              </a:pPr>
              <a:endParaRPr lang="zh-CN" altLang="en-US" sz="1400" kern="0" smtClean="0">
                <a:solidFill>
                  <a:prstClr val="white"/>
                </a:solidFill>
                <a:latin typeface="微软雅黑"/>
                <a:ea typeface="微软雅黑"/>
                <a:cs typeface=""/>
              </a:endParaRPr>
            </a:p>
          </p:txBody>
        </p:sp>
        <p:sp>
          <p:nvSpPr>
            <p:cNvPr id="73" name="文本框 72"/>
            <p:cNvSpPr txBox="1"/>
            <p:nvPr/>
          </p:nvSpPr>
          <p:spPr>
            <a:xfrm>
              <a:off x="6425015" y="5402238"/>
              <a:ext cx="810478" cy="677108"/>
            </a:xfrm>
            <a:prstGeom prst="rect">
              <a:avLst/>
            </a:prstGeom>
            <a:noFill/>
          </p:spPr>
          <p:txBody>
            <a:bodyPr wrap="none" rtlCol="0">
              <a:spAutoFit/>
            </a:bodyPr>
            <a:lstStyle/>
            <a:p>
              <a:pPr algn="ctr" defTabSz="342746">
                <a:defRPr/>
              </a:pPr>
              <a:r>
                <a:rPr lang="en-US" altLang="zh-CN" sz="2700" b="1" kern="0" dirty="0" smtClean="0">
                  <a:solidFill>
                    <a:srgbClr val="F2F2F2"/>
                  </a:solidFill>
                  <a:latin typeface="微软雅黑"/>
                  <a:ea typeface="微软雅黑"/>
                </a:rPr>
                <a:t>04</a:t>
              </a:r>
              <a:endParaRPr lang="zh-CN" altLang="en-US" sz="2700" b="1" kern="0" dirty="0" smtClean="0">
                <a:solidFill>
                  <a:srgbClr val="F2F2F2"/>
                </a:solidFill>
                <a:latin typeface="微软雅黑"/>
                <a:ea typeface="微软雅黑"/>
              </a:endParaRPr>
            </a:p>
          </p:txBody>
        </p:sp>
        <p:sp>
          <p:nvSpPr>
            <p:cNvPr id="74" name="椭圆 73"/>
            <p:cNvSpPr/>
            <p:nvPr/>
          </p:nvSpPr>
          <p:spPr>
            <a:xfrm>
              <a:off x="7038620" y="5999447"/>
              <a:ext cx="193671" cy="193671"/>
            </a:xfrm>
            <a:prstGeom prst="ellipse">
              <a:avLst/>
            </a:prstGeom>
            <a:solidFill>
              <a:srgbClr val="CE0024">
                <a:alpha val="70000"/>
              </a:srgbClr>
            </a:solidFill>
            <a:ln w="25400" cap="flat" cmpd="sng" algn="ctr">
              <a:noFill/>
              <a:prstDash val="solid"/>
            </a:ln>
            <a:effectLst/>
          </p:spPr>
          <p:txBody>
            <a:bodyPr rtlCol="0" anchor="ctr"/>
            <a:lstStyle/>
            <a:p>
              <a:pPr algn="ctr" defTabSz="342746">
                <a:defRPr/>
              </a:pPr>
              <a:endParaRPr lang="zh-CN" altLang="en-US" sz="1400" kern="0" smtClean="0">
                <a:solidFill>
                  <a:prstClr val="white"/>
                </a:solidFill>
                <a:latin typeface="微软雅黑"/>
                <a:ea typeface="微软雅黑"/>
                <a:cs typeface=""/>
              </a:endParaRPr>
            </a:p>
          </p:txBody>
        </p:sp>
      </p:grpSp>
      <p:pic>
        <p:nvPicPr>
          <p:cNvPr id="25" name="图片 24"/>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767047" y="-224033"/>
            <a:ext cx="1496611" cy="841844"/>
          </a:xfrm>
          <a:prstGeom prst="rect">
            <a:avLst/>
          </a:prstGeom>
        </p:spPr>
      </p:pic>
    </p:spTree>
    <p:extLst>
      <p:ext uri="{BB962C8B-B14F-4D97-AF65-F5344CB8AC3E}">
        <p14:creationId xmlns:p14="http://schemas.microsoft.com/office/powerpoint/2010/main" val="1621617710"/>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标题和内容">
    <p:bg>
      <p:bgPr>
        <a:solidFill>
          <a:schemeClr val="bg1">
            <a:lumMod val="95000"/>
          </a:schemeClr>
        </a:solidFill>
        <a:effectLst/>
      </p:bgPr>
    </p:bg>
    <p:spTree>
      <p:nvGrpSpPr>
        <p:cNvPr id="1" name=""/>
        <p:cNvGrpSpPr/>
        <p:nvPr/>
      </p:nvGrpSpPr>
      <p:grpSpPr>
        <a:xfrm>
          <a:off x="0" y="0"/>
          <a:ext cx="0" cy="0"/>
          <a:chOff x="0" y="0"/>
          <a:chExt cx="0" cy="0"/>
        </a:xfrm>
      </p:grpSpPr>
      <p:sp>
        <p:nvSpPr>
          <p:cNvPr id="3" name="内容占位符 2"/>
          <p:cNvSpPr>
            <a:spLocks noGrp="1"/>
          </p:cNvSpPr>
          <p:nvPr>
            <p:ph idx="1"/>
          </p:nvPr>
        </p:nvSpPr>
        <p:spPr>
          <a:xfrm>
            <a:off x="628650" y="1059881"/>
            <a:ext cx="7886700" cy="3572849"/>
          </a:xfrm>
        </p:spPr>
        <p:txBody>
          <a:bodyPr>
            <a:normAutofit/>
          </a:bodyPr>
          <a:lstStyle>
            <a:lvl1pPr>
              <a:defRPr sz="1500">
                <a:solidFill>
                  <a:schemeClr val="tx1"/>
                </a:solidFill>
              </a:defRPr>
            </a:lvl1pPr>
            <a:lvl2pPr>
              <a:defRPr sz="1400">
                <a:solidFill>
                  <a:schemeClr val="tx1"/>
                </a:solidFill>
              </a:defRPr>
            </a:lvl2pPr>
            <a:lvl3pPr>
              <a:defRPr sz="1200">
                <a:solidFill>
                  <a:schemeClr val="tx1"/>
                </a:solidFill>
              </a:defRPr>
            </a:lvl3pPr>
            <a:lvl4pPr>
              <a:defRPr sz="1100">
                <a:solidFill>
                  <a:schemeClr val="tx1"/>
                </a:solidFill>
              </a:defRPr>
            </a:lvl4pPr>
            <a:lvl5pPr>
              <a:defRPr sz="1100">
                <a:solidFill>
                  <a:schemeClr val="tx1"/>
                </a:solidFill>
              </a:defRPr>
            </a:lvl5pPr>
          </a:lstStyle>
          <a:p>
            <a:pPr lvl="0"/>
            <a:r>
              <a:rPr kumimoji="1" lang="zh-CN" altLang="en-US" smtClean="0"/>
              <a:t>单击此处编辑母版文本样式</a:t>
            </a:r>
          </a:p>
          <a:p>
            <a:pPr lvl="1"/>
            <a:r>
              <a:rPr kumimoji="1" lang="zh-CN" altLang="en-US" smtClean="0"/>
              <a:t>二级</a:t>
            </a:r>
          </a:p>
          <a:p>
            <a:pPr lvl="2"/>
            <a:r>
              <a:rPr kumimoji="1" lang="zh-CN" altLang="en-US" smtClean="0"/>
              <a:t>三级</a:t>
            </a:r>
          </a:p>
          <a:p>
            <a:pPr lvl="3"/>
            <a:r>
              <a:rPr kumimoji="1" lang="zh-CN" altLang="en-US" smtClean="0"/>
              <a:t>四级</a:t>
            </a:r>
          </a:p>
          <a:p>
            <a:pPr lvl="4"/>
            <a:r>
              <a:rPr kumimoji="1" lang="zh-CN" altLang="en-US" smtClean="0"/>
              <a:t>五级</a:t>
            </a:r>
            <a:endParaRPr kumimoji="1" lang="zh-CN" altLang="en-US" dirty="0"/>
          </a:p>
        </p:txBody>
      </p:sp>
      <p:sp>
        <p:nvSpPr>
          <p:cNvPr id="4" name="日期占位符 3"/>
          <p:cNvSpPr>
            <a:spLocks noGrp="1"/>
          </p:cNvSpPr>
          <p:nvPr>
            <p:ph type="dt" sz="half" idx="10"/>
          </p:nvPr>
        </p:nvSpPr>
        <p:spPr/>
        <p:txBody>
          <a:bodyPr/>
          <a:lstStyle/>
          <a:p>
            <a:r>
              <a:rPr lang="en-US" altLang="zh-CN" dirty="0" smtClean="0">
                <a:solidFill>
                  <a:prstClr val="black">
                    <a:tint val="75000"/>
                  </a:prstClr>
                </a:solidFill>
                <a:latin typeface="Verdana"/>
                <a:ea typeface="微软雅黑"/>
              </a:rPr>
              <a:t>WWW.RUIJIE.COM.CN</a:t>
            </a:r>
            <a:endParaRPr lang="zh-CN" altLang="en-US" dirty="0">
              <a:solidFill>
                <a:prstClr val="black">
                  <a:tint val="75000"/>
                </a:prstClr>
              </a:solidFill>
              <a:latin typeface="Verdana"/>
              <a:ea typeface="微软雅黑"/>
            </a:endParaRPr>
          </a:p>
        </p:txBody>
      </p:sp>
      <p:sp>
        <p:nvSpPr>
          <p:cNvPr id="5" name="页脚占位符 4"/>
          <p:cNvSpPr>
            <a:spLocks noGrp="1"/>
          </p:cNvSpPr>
          <p:nvPr>
            <p:ph type="ftr" sz="quarter" idx="11"/>
          </p:nvPr>
        </p:nvSpPr>
        <p:spPr/>
        <p:txBody>
          <a:bodyPr/>
          <a:lstStyle>
            <a:lvl1pPr algn="r">
              <a:defRPr/>
            </a:lvl1pPr>
          </a:lstStyle>
          <a:p>
            <a:r>
              <a:rPr lang="en-US" altLang="zh-CN" dirty="0" smtClean="0">
                <a:solidFill>
                  <a:prstClr val="black">
                    <a:tint val="75000"/>
                  </a:prstClr>
                </a:solidFill>
                <a:latin typeface="Verdana"/>
                <a:ea typeface="微软雅黑"/>
              </a:rPr>
              <a:t>&lt;#&gt;</a:t>
            </a:r>
            <a:endParaRPr lang="zh-CN" altLang="en-US" dirty="0" smtClean="0">
              <a:solidFill>
                <a:prstClr val="black">
                  <a:tint val="75000"/>
                </a:prstClr>
              </a:solidFill>
              <a:latin typeface="Verdana"/>
              <a:ea typeface="微软雅黑"/>
            </a:endParaRPr>
          </a:p>
        </p:txBody>
      </p:sp>
      <p:sp>
        <p:nvSpPr>
          <p:cNvPr id="25" name="矩形 24"/>
          <p:cNvSpPr/>
          <p:nvPr userDrawn="1"/>
        </p:nvSpPr>
        <p:spPr>
          <a:xfrm>
            <a:off x="1" y="171450"/>
            <a:ext cx="393326" cy="453838"/>
          </a:xfrm>
          <a:prstGeom prst="rect">
            <a:avLst/>
          </a:prstGeom>
          <a:solidFill>
            <a:srgbClr val="DA002F"/>
          </a:solidFill>
          <a:ln>
            <a:noFill/>
          </a:ln>
        </p:spPr>
        <p:style>
          <a:lnRef idx="2">
            <a:schemeClr val="accent1">
              <a:shade val="50000"/>
            </a:schemeClr>
          </a:lnRef>
          <a:fillRef idx="1">
            <a:schemeClr val="accent1"/>
          </a:fillRef>
          <a:effectRef idx="0">
            <a:schemeClr val="accent1"/>
          </a:effectRef>
          <a:fontRef idx="minor">
            <a:schemeClr val="lt1"/>
          </a:fontRef>
        </p:style>
        <p:txBody>
          <a:bodyPr lIns="68552" tIns="34275" rIns="68552" bIns="34275" rtlCol="0" anchor="ctr"/>
          <a:lstStyle/>
          <a:p>
            <a:pPr algn="ctr" defTabSz="685492">
              <a:defRPr/>
            </a:pPr>
            <a:endParaRPr lang="zh-CN" altLang="en-US" sz="1400">
              <a:solidFill>
                <a:prstClr val="white"/>
              </a:solidFill>
              <a:latin typeface="Calibri"/>
              <a:ea typeface="微软雅黑"/>
            </a:endParaRPr>
          </a:p>
        </p:txBody>
      </p:sp>
      <p:cxnSp>
        <p:nvCxnSpPr>
          <p:cNvPr id="26" name="直接连接符 6"/>
          <p:cNvCxnSpPr/>
          <p:nvPr userDrawn="1"/>
        </p:nvCxnSpPr>
        <p:spPr>
          <a:xfrm>
            <a:off x="681841" y="486647"/>
            <a:ext cx="2434836" cy="0"/>
          </a:xfrm>
          <a:prstGeom prst="line">
            <a:avLst/>
          </a:prstGeom>
          <a:ln>
            <a:solidFill>
              <a:srgbClr val="DA002F"/>
            </a:solidFill>
          </a:ln>
        </p:spPr>
        <p:style>
          <a:lnRef idx="1">
            <a:schemeClr val="accent1"/>
          </a:lnRef>
          <a:fillRef idx="0">
            <a:schemeClr val="accent1"/>
          </a:fillRef>
          <a:effectRef idx="0">
            <a:schemeClr val="accent1"/>
          </a:effectRef>
          <a:fontRef idx="minor">
            <a:schemeClr val="tx1"/>
          </a:fontRef>
        </p:style>
      </p:cxnSp>
      <p:sp>
        <p:nvSpPr>
          <p:cNvPr id="27" name="文本占位符 7"/>
          <p:cNvSpPr>
            <a:spLocks noGrp="1"/>
          </p:cNvSpPr>
          <p:nvPr>
            <p:ph type="body" sz="quarter" idx="13" hasCustomPrompt="1"/>
          </p:nvPr>
        </p:nvSpPr>
        <p:spPr>
          <a:xfrm>
            <a:off x="608743" y="183551"/>
            <a:ext cx="2510990" cy="297883"/>
          </a:xfrm>
          <a:prstGeom prst="rect">
            <a:avLst/>
          </a:prstGeom>
          <a:ln w="12700" cmpd="sng">
            <a:noFill/>
          </a:ln>
        </p:spPr>
        <p:txBody>
          <a:bodyPr vert="horz" anchor="ctr">
            <a:noAutofit/>
          </a:bodyPr>
          <a:lstStyle>
            <a:lvl1pPr marL="0" indent="0" algn="l">
              <a:buNone/>
              <a:defRPr sz="1800" b="0">
                <a:solidFill>
                  <a:schemeClr val="tx1"/>
                </a:solidFill>
                <a:latin typeface="Hiragino Sans GB W3" charset="-122"/>
                <a:ea typeface="Hiragino Sans GB W3" charset="-122"/>
                <a:cs typeface="Hiragino Sans GB W3" charset="-122"/>
              </a:defRPr>
            </a:lvl1pPr>
          </a:lstStyle>
          <a:p>
            <a:pPr lvl="0"/>
            <a:r>
              <a:rPr kumimoji="1" lang="zh-CN" altLang="en-US" dirty="0" smtClean="0"/>
              <a:t>点击</a:t>
            </a:r>
            <a:r>
              <a:rPr kumimoji="1" lang="zh-CN" altLang="en-US" smtClean="0"/>
              <a:t>此处添加标题</a:t>
            </a:r>
            <a:endParaRPr kumimoji="1" lang="zh-CN" altLang="en-US" dirty="0"/>
          </a:p>
        </p:txBody>
      </p:sp>
      <p:sp>
        <p:nvSpPr>
          <p:cNvPr id="28" name="文本占位符 7"/>
          <p:cNvSpPr>
            <a:spLocks noGrp="1"/>
          </p:cNvSpPr>
          <p:nvPr>
            <p:ph type="body" sz="quarter" idx="14" hasCustomPrompt="1"/>
          </p:nvPr>
        </p:nvSpPr>
        <p:spPr>
          <a:xfrm>
            <a:off x="611830" y="436867"/>
            <a:ext cx="2510990" cy="297883"/>
          </a:xfrm>
          <a:prstGeom prst="rect">
            <a:avLst/>
          </a:prstGeom>
          <a:ln w="12700" cmpd="sng">
            <a:noFill/>
          </a:ln>
        </p:spPr>
        <p:txBody>
          <a:bodyPr vert="horz" anchor="ctr">
            <a:noAutofit/>
          </a:bodyPr>
          <a:lstStyle>
            <a:lvl1pPr marL="0" indent="0" algn="l">
              <a:buNone/>
              <a:defRPr kumimoji="0" lang="zh-CN" altLang="en-US" sz="900" b="0" i="0" u="none" strike="noStrike" kern="1200" cap="none" spc="0" normalizeH="0" baseline="0" dirty="0">
                <a:ln>
                  <a:noFill/>
                </a:ln>
                <a:solidFill>
                  <a:schemeClr val="tx1">
                    <a:lumMod val="50000"/>
                    <a:lumOff val="50000"/>
                  </a:schemeClr>
                </a:solidFill>
                <a:effectLst/>
                <a:uLnTx/>
                <a:uFillTx/>
                <a:latin typeface="HelveticaNeueLT Pro 67 MdCn" panose="020B0606030502030204" pitchFamily="34" charset="0"/>
                <a:ea typeface="Hiragino Sans GB W3" panose="020B0300000000000000" pitchFamily="34" charset="-122"/>
                <a:cs typeface="+mn-cs"/>
              </a:defRPr>
            </a:lvl1pPr>
          </a:lstStyle>
          <a:p>
            <a:pPr lvl="0"/>
            <a:r>
              <a:rPr kumimoji="1" lang="en-US" altLang="zh-CN" dirty="0" smtClean="0"/>
              <a:t>CLICK</a:t>
            </a:r>
            <a:r>
              <a:rPr kumimoji="1" lang="zh-CN" altLang="en-US" dirty="0" smtClean="0"/>
              <a:t> </a:t>
            </a:r>
            <a:r>
              <a:rPr kumimoji="1" lang="en-US" altLang="zh-CN" dirty="0" smtClean="0"/>
              <a:t>HERE</a:t>
            </a:r>
            <a:r>
              <a:rPr kumimoji="1" lang="zh-CN" altLang="en-US" dirty="0" smtClean="0"/>
              <a:t> </a:t>
            </a:r>
            <a:r>
              <a:rPr kumimoji="1" lang="en-US" altLang="zh-CN" dirty="0" smtClean="0"/>
              <a:t>TO</a:t>
            </a:r>
            <a:r>
              <a:rPr kumimoji="1" lang="zh-CN" altLang="en-US" dirty="0" smtClean="0"/>
              <a:t> </a:t>
            </a:r>
            <a:r>
              <a:rPr kumimoji="1" lang="en-US" altLang="zh-CN" dirty="0" smtClean="0"/>
              <a:t>ADD</a:t>
            </a:r>
            <a:r>
              <a:rPr kumimoji="1" lang="zh-CN" altLang="en-US" dirty="0" smtClean="0"/>
              <a:t> </a:t>
            </a:r>
            <a:r>
              <a:rPr kumimoji="1" lang="en-US" altLang="zh-CN" dirty="0" smtClean="0"/>
              <a:t>YOUR</a:t>
            </a:r>
            <a:r>
              <a:rPr kumimoji="1" lang="zh-CN" altLang="en-US" dirty="0" smtClean="0"/>
              <a:t> </a:t>
            </a:r>
            <a:r>
              <a:rPr kumimoji="1" lang="en-US" altLang="zh-CN" dirty="0" smtClean="0"/>
              <a:t>TITLE</a:t>
            </a:r>
            <a:endParaRPr kumimoji="1" lang="zh-CN" altLang="en-US" dirty="0"/>
          </a:p>
        </p:txBody>
      </p:sp>
      <p:pic>
        <p:nvPicPr>
          <p:cNvPr id="12" name="图片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045658" y="4590090"/>
            <a:ext cx="1110849" cy="624853"/>
          </a:xfrm>
          <a:prstGeom prst="rect">
            <a:avLst/>
          </a:prstGeom>
        </p:spPr>
      </p:pic>
    </p:spTree>
    <p:extLst>
      <p:ext uri="{BB962C8B-B14F-4D97-AF65-F5344CB8AC3E}">
        <p14:creationId xmlns:p14="http://schemas.microsoft.com/office/powerpoint/2010/main" val="229562613"/>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自定义版式">
    <p:bg>
      <p:bgPr>
        <a:solidFill>
          <a:schemeClr val="bg1">
            <a:lumMod val="95000"/>
          </a:schemeClr>
        </a:solidFill>
        <a:effectLst/>
      </p:bgPr>
    </p:bg>
    <p:spTree>
      <p:nvGrpSpPr>
        <p:cNvPr id="1" name=""/>
        <p:cNvGrpSpPr/>
        <p:nvPr/>
      </p:nvGrpSpPr>
      <p:grpSpPr>
        <a:xfrm>
          <a:off x="0" y="0"/>
          <a:ext cx="0" cy="0"/>
          <a:chOff x="0" y="0"/>
          <a:chExt cx="0" cy="0"/>
        </a:xfrm>
      </p:grpSpPr>
      <p:sp>
        <p:nvSpPr>
          <p:cNvPr id="27" name="矩形 26"/>
          <p:cNvSpPr/>
          <p:nvPr userDrawn="1"/>
        </p:nvSpPr>
        <p:spPr>
          <a:xfrm>
            <a:off x="1" y="171450"/>
            <a:ext cx="393326" cy="453838"/>
          </a:xfrm>
          <a:prstGeom prst="rect">
            <a:avLst/>
          </a:prstGeom>
          <a:solidFill>
            <a:srgbClr val="DA002F"/>
          </a:solidFill>
          <a:ln>
            <a:noFill/>
          </a:ln>
        </p:spPr>
        <p:style>
          <a:lnRef idx="2">
            <a:schemeClr val="accent1">
              <a:shade val="50000"/>
            </a:schemeClr>
          </a:lnRef>
          <a:fillRef idx="1">
            <a:schemeClr val="accent1"/>
          </a:fillRef>
          <a:effectRef idx="0">
            <a:schemeClr val="accent1"/>
          </a:effectRef>
          <a:fontRef idx="minor">
            <a:schemeClr val="lt1"/>
          </a:fontRef>
        </p:style>
        <p:txBody>
          <a:bodyPr lIns="68552" tIns="34275" rIns="68552" bIns="34275" rtlCol="0" anchor="ctr"/>
          <a:lstStyle/>
          <a:p>
            <a:pPr algn="ctr" defTabSz="685492">
              <a:defRPr/>
            </a:pPr>
            <a:endParaRPr lang="zh-CN" altLang="en-US" sz="1400">
              <a:solidFill>
                <a:prstClr val="white"/>
              </a:solidFill>
              <a:latin typeface="Calibri"/>
              <a:ea typeface="微软雅黑"/>
            </a:endParaRPr>
          </a:p>
        </p:txBody>
      </p:sp>
      <p:cxnSp>
        <p:nvCxnSpPr>
          <p:cNvPr id="28" name="直接连接符 6"/>
          <p:cNvCxnSpPr/>
          <p:nvPr userDrawn="1"/>
        </p:nvCxnSpPr>
        <p:spPr>
          <a:xfrm>
            <a:off x="681841" y="486647"/>
            <a:ext cx="2434836" cy="0"/>
          </a:xfrm>
          <a:prstGeom prst="line">
            <a:avLst/>
          </a:prstGeom>
          <a:ln>
            <a:solidFill>
              <a:srgbClr val="DA002F"/>
            </a:solidFill>
          </a:ln>
        </p:spPr>
        <p:style>
          <a:lnRef idx="1">
            <a:schemeClr val="accent1"/>
          </a:lnRef>
          <a:fillRef idx="0">
            <a:schemeClr val="accent1"/>
          </a:fillRef>
          <a:effectRef idx="0">
            <a:schemeClr val="accent1"/>
          </a:effectRef>
          <a:fontRef idx="minor">
            <a:schemeClr val="tx1"/>
          </a:fontRef>
        </p:style>
      </p:cxnSp>
      <p:sp>
        <p:nvSpPr>
          <p:cNvPr id="29" name="文本占位符 7"/>
          <p:cNvSpPr>
            <a:spLocks noGrp="1"/>
          </p:cNvSpPr>
          <p:nvPr>
            <p:ph type="body" sz="quarter" idx="13" hasCustomPrompt="1"/>
          </p:nvPr>
        </p:nvSpPr>
        <p:spPr>
          <a:xfrm>
            <a:off x="608743" y="183551"/>
            <a:ext cx="2510990" cy="297883"/>
          </a:xfrm>
          <a:prstGeom prst="rect">
            <a:avLst/>
          </a:prstGeom>
          <a:ln w="12700" cmpd="sng">
            <a:noFill/>
          </a:ln>
        </p:spPr>
        <p:txBody>
          <a:bodyPr vert="horz" anchor="ctr">
            <a:noAutofit/>
          </a:bodyPr>
          <a:lstStyle>
            <a:lvl1pPr marL="0" indent="0" algn="l">
              <a:buNone/>
              <a:defRPr sz="1800" b="0">
                <a:solidFill>
                  <a:schemeClr val="tx1"/>
                </a:solidFill>
                <a:latin typeface="Hiragino Sans GB W3" charset="-122"/>
                <a:ea typeface="Hiragino Sans GB W3" charset="-122"/>
                <a:cs typeface="Hiragino Sans GB W3" charset="-122"/>
              </a:defRPr>
            </a:lvl1pPr>
          </a:lstStyle>
          <a:p>
            <a:pPr lvl="0"/>
            <a:r>
              <a:rPr kumimoji="1" lang="zh-CN" altLang="en-US" dirty="0" smtClean="0"/>
              <a:t>点击</a:t>
            </a:r>
            <a:r>
              <a:rPr kumimoji="1" lang="zh-CN" altLang="en-US" smtClean="0"/>
              <a:t>此处添加标题</a:t>
            </a:r>
            <a:endParaRPr kumimoji="1" lang="zh-CN" altLang="en-US" dirty="0"/>
          </a:p>
        </p:txBody>
      </p:sp>
      <p:sp>
        <p:nvSpPr>
          <p:cNvPr id="30" name="文本占位符 7"/>
          <p:cNvSpPr>
            <a:spLocks noGrp="1"/>
          </p:cNvSpPr>
          <p:nvPr>
            <p:ph type="body" sz="quarter" idx="14" hasCustomPrompt="1"/>
          </p:nvPr>
        </p:nvSpPr>
        <p:spPr>
          <a:xfrm>
            <a:off x="611830" y="436867"/>
            <a:ext cx="2510990" cy="297883"/>
          </a:xfrm>
          <a:prstGeom prst="rect">
            <a:avLst/>
          </a:prstGeom>
          <a:ln w="12700" cmpd="sng">
            <a:noFill/>
          </a:ln>
        </p:spPr>
        <p:txBody>
          <a:bodyPr vert="horz" anchor="ctr">
            <a:noAutofit/>
          </a:bodyPr>
          <a:lstStyle>
            <a:lvl1pPr marL="0" indent="0" algn="l">
              <a:buNone/>
              <a:defRPr kumimoji="0" lang="zh-CN" altLang="en-US" sz="900" b="0" i="0" u="none" strike="noStrike" kern="1200" cap="none" spc="0" normalizeH="0" baseline="0" dirty="0">
                <a:ln>
                  <a:noFill/>
                </a:ln>
                <a:solidFill>
                  <a:schemeClr val="tx1">
                    <a:lumMod val="50000"/>
                    <a:lumOff val="50000"/>
                  </a:schemeClr>
                </a:solidFill>
                <a:effectLst/>
                <a:uLnTx/>
                <a:uFillTx/>
                <a:latin typeface="HelveticaNeueLT Pro 67 MdCn" panose="020B0606030502030204" pitchFamily="34" charset="0"/>
                <a:ea typeface="Hiragino Sans GB W3" panose="020B0300000000000000" pitchFamily="34" charset="-122"/>
                <a:cs typeface="+mn-cs"/>
              </a:defRPr>
            </a:lvl1pPr>
          </a:lstStyle>
          <a:p>
            <a:pPr lvl="0"/>
            <a:r>
              <a:rPr kumimoji="1" lang="en-US" altLang="zh-CN" dirty="0" smtClean="0"/>
              <a:t>CLICK</a:t>
            </a:r>
            <a:r>
              <a:rPr kumimoji="1" lang="zh-CN" altLang="en-US" dirty="0" smtClean="0"/>
              <a:t> </a:t>
            </a:r>
            <a:r>
              <a:rPr kumimoji="1" lang="en-US" altLang="zh-CN" dirty="0" smtClean="0"/>
              <a:t>HERE</a:t>
            </a:r>
            <a:r>
              <a:rPr kumimoji="1" lang="zh-CN" altLang="en-US" dirty="0" smtClean="0"/>
              <a:t> </a:t>
            </a:r>
            <a:r>
              <a:rPr kumimoji="1" lang="en-US" altLang="zh-CN" dirty="0" smtClean="0"/>
              <a:t>TO</a:t>
            </a:r>
            <a:r>
              <a:rPr kumimoji="1" lang="zh-CN" altLang="en-US" dirty="0" smtClean="0"/>
              <a:t> </a:t>
            </a:r>
            <a:r>
              <a:rPr kumimoji="1" lang="en-US" altLang="zh-CN" dirty="0" smtClean="0"/>
              <a:t>ADD</a:t>
            </a:r>
            <a:r>
              <a:rPr kumimoji="1" lang="zh-CN" altLang="en-US" dirty="0" smtClean="0"/>
              <a:t> </a:t>
            </a:r>
            <a:r>
              <a:rPr kumimoji="1" lang="en-US" altLang="zh-CN" dirty="0" smtClean="0"/>
              <a:t>YOUR</a:t>
            </a:r>
            <a:r>
              <a:rPr kumimoji="1" lang="zh-CN" altLang="en-US" dirty="0" smtClean="0"/>
              <a:t> </a:t>
            </a:r>
            <a:r>
              <a:rPr kumimoji="1" lang="en-US" altLang="zh-CN" dirty="0" smtClean="0"/>
              <a:t>TITLE</a:t>
            </a:r>
            <a:endParaRPr kumimoji="1" lang="zh-CN" altLang="en-US" dirty="0"/>
          </a:p>
        </p:txBody>
      </p:sp>
      <p:sp>
        <p:nvSpPr>
          <p:cNvPr id="10" name="日期占位符 3"/>
          <p:cNvSpPr>
            <a:spLocks noGrp="1"/>
          </p:cNvSpPr>
          <p:nvPr>
            <p:ph type="dt" sz="half" idx="10"/>
          </p:nvPr>
        </p:nvSpPr>
        <p:spPr>
          <a:xfrm>
            <a:off x="628652" y="4767263"/>
            <a:ext cx="2057400" cy="273844"/>
          </a:xfrm>
        </p:spPr>
        <p:txBody>
          <a:bodyPr/>
          <a:lstStyle/>
          <a:p>
            <a:r>
              <a:rPr lang="en-US" altLang="zh-CN" dirty="0" smtClean="0">
                <a:solidFill>
                  <a:prstClr val="black">
                    <a:tint val="75000"/>
                  </a:prstClr>
                </a:solidFill>
                <a:latin typeface="Verdana"/>
                <a:ea typeface="微软雅黑"/>
              </a:rPr>
              <a:t>WWW.RUIJIE.COM.CN</a:t>
            </a:r>
            <a:endParaRPr lang="zh-CN" altLang="en-US" dirty="0">
              <a:solidFill>
                <a:prstClr val="black">
                  <a:tint val="75000"/>
                </a:prstClr>
              </a:solidFill>
              <a:latin typeface="Verdana"/>
              <a:ea typeface="微软雅黑"/>
            </a:endParaRPr>
          </a:p>
        </p:txBody>
      </p:sp>
      <p:sp>
        <p:nvSpPr>
          <p:cNvPr id="11" name="页脚占位符 4"/>
          <p:cNvSpPr>
            <a:spLocks noGrp="1"/>
          </p:cNvSpPr>
          <p:nvPr>
            <p:ph type="ftr" sz="quarter" idx="11"/>
          </p:nvPr>
        </p:nvSpPr>
        <p:spPr>
          <a:xfrm>
            <a:off x="3028950" y="4767263"/>
            <a:ext cx="3086100" cy="273844"/>
          </a:xfrm>
        </p:spPr>
        <p:txBody>
          <a:bodyPr/>
          <a:lstStyle/>
          <a:p>
            <a:fld id="{C3FC3FC5-70E3-41FB-98D0-D9D6DBB3AB1C}" type="slidenum">
              <a:rPr lang="zh-CN" altLang="en-US" smtClean="0">
                <a:solidFill>
                  <a:prstClr val="black">
                    <a:tint val="75000"/>
                  </a:prstClr>
                </a:solidFill>
                <a:latin typeface="Verdana"/>
                <a:ea typeface="微软雅黑"/>
              </a:rPr>
              <a:pPr/>
              <a:t>‹#›</a:t>
            </a:fld>
            <a:endParaRPr lang="zh-CN" altLang="en-US" dirty="0" smtClean="0">
              <a:solidFill>
                <a:prstClr val="black">
                  <a:tint val="75000"/>
                </a:prstClr>
              </a:solidFill>
              <a:latin typeface="Verdana"/>
              <a:ea typeface="微软雅黑"/>
            </a:endParaRPr>
          </a:p>
        </p:txBody>
      </p:sp>
      <p:pic>
        <p:nvPicPr>
          <p:cNvPr id="12" name="图片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045658" y="4590090"/>
            <a:ext cx="1110849" cy="624853"/>
          </a:xfrm>
          <a:prstGeom prst="rect">
            <a:avLst/>
          </a:prstGeom>
        </p:spPr>
      </p:pic>
    </p:spTree>
    <p:extLst>
      <p:ext uri="{BB962C8B-B14F-4D97-AF65-F5344CB8AC3E}">
        <p14:creationId xmlns:p14="http://schemas.microsoft.com/office/powerpoint/2010/main" val="30981120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2_仅标题">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82464771-CDF4-4903-ADBF-B5928BFB243D}" type="datetimeFigureOut">
              <a:rPr lang="zh-CN" altLang="en-US" smtClean="0"/>
              <a:t>2017/11/29</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幻灯片编号占位符 4"/>
          <p:cNvSpPr>
            <a:spLocks noGrp="1"/>
          </p:cNvSpPr>
          <p:nvPr>
            <p:ph type="sldNum" sz="quarter" idx="12"/>
          </p:nvPr>
        </p:nvSpPr>
        <p:spPr/>
        <p:txBody>
          <a:bodyPr/>
          <a:lstStyle/>
          <a:p>
            <a:fld id="{C3FC3FC5-70E3-41FB-98D0-D9D6DBB3AB1C}" type="slidenum">
              <a:rPr lang="zh-CN" altLang="en-US" smtClean="0"/>
              <a:t>‹#›</a:t>
            </a:fld>
            <a:endParaRPr lang="zh-CN" altLang="en-US"/>
          </a:p>
        </p:txBody>
      </p:sp>
      <p:pic>
        <p:nvPicPr>
          <p:cNvPr id="8" name="图片 7" descr="锐捷logo.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046212" y="4956986"/>
            <a:ext cx="901109" cy="153773"/>
          </a:xfrm>
          <a:prstGeom prst="rect">
            <a:avLst/>
          </a:prstGeom>
        </p:spPr>
      </p:pic>
    </p:spTree>
    <p:extLst>
      <p:ext uri="{BB962C8B-B14F-4D97-AF65-F5344CB8AC3E}">
        <p14:creationId xmlns:p14="http://schemas.microsoft.com/office/powerpoint/2010/main" val="3741488792"/>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1_比较">
    <p:bg>
      <p:bgPr>
        <a:solidFill>
          <a:schemeClr val="bg1">
            <a:lumMod val="95000"/>
          </a:schemeClr>
        </a:solidFill>
        <a:effectLst/>
      </p:bgPr>
    </p:bg>
    <p:spTree>
      <p:nvGrpSpPr>
        <p:cNvPr id="1" name=""/>
        <p:cNvGrpSpPr/>
        <p:nvPr/>
      </p:nvGrpSpPr>
      <p:grpSpPr>
        <a:xfrm>
          <a:off x="0" y="0"/>
          <a:ext cx="0" cy="0"/>
          <a:chOff x="0" y="0"/>
          <a:chExt cx="0" cy="0"/>
        </a:xfrm>
      </p:grpSpPr>
      <p:sp>
        <p:nvSpPr>
          <p:cNvPr id="3" name="文本占位符 2"/>
          <p:cNvSpPr>
            <a:spLocks noGrp="1"/>
          </p:cNvSpPr>
          <p:nvPr>
            <p:ph type="body" idx="1"/>
          </p:nvPr>
        </p:nvSpPr>
        <p:spPr>
          <a:xfrm>
            <a:off x="629843" y="1260873"/>
            <a:ext cx="3868340" cy="617934"/>
          </a:xfrm>
        </p:spPr>
        <p:txBody>
          <a:bodyPr anchor="b">
            <a:normAutofit/>
          </a:bodyPr>
          <a:lstStyle>
            <a:lvl1pPr marL="0" indent="0">
              <a:buNone/>
              <a:defRPr sz="1500" b="1">
                <a:solidFill>
                  <a:schemeClr val="tx1"/>
                </a:solidFill>
              </a:defRPr>
            </a:lvl1pPr>
            <a:lvl2pPr marL="342746" indent="0">
              <a:buNone/>
              <a:defRPr sz="1500" b="1"/>
            </a:lvl2pPr>
            <a:lvl3pPr marL="685492" indent="0">
              <a:buNone/>
              <a:defRPr sz="1400" b="1"/>
            </a:lvl3pPr>
            <a:lvl4pPr marL="1028239" indent="0">
              <a:buNone/>
              <a:defRPr sz="1200" b="1"/>
            </a:lvl4pPr>
            <a:lvl5pPr marL="1370985" indent="0">
              <a:buNone/>
              <a:defRPr sz="1200" b="1"/>
            </a:lvl5pPr>
            <a:lvl6pPr marL="1713732" indent="0">
              <a:buNone/>
              <a:defRPr sz="1200" b="1"/>
            </a:lvl6pPr>
            <a:lvl7pPr marL="2056480" indent="0">
              <a:buNone/>
              <a:defRPr sz="1200" b="1"/>
            </a:lvl7pPr>
            <a:lvl8pPr marL="2399223" indent="0">
              <a:buNone/>
              <a:defRPr sz="1200" b="1"/>
            </a:lvl8pPr>
            <a:lvl9pPr marL="2741970" indent="0">
              <a:buNone/>
              <a:defRPr sz="1200" b="1"/>
            </a:lvl9pPr>
          </a:lstStyle>
          <a:p>
            <a:pPr lvl="0"/>
            <a:r>
              <a:rPr kumimoji="1" lang="zh-CN" altLang="en-US" smtClean="0"/>
              <a:t>单击此处编辑母版文本样式</a:t>
            </a:r>
          </a:p>
        </p:txBody>
      </p:sp>
      <p:sp>
        <p:nvSpPr>
          <p:cNvPr id="4" name="内容占位符 3"/>
          <p:cNvSpPr>
            <a:spLocks noGrp="1"/>
          </p:cNvSpPr>
          <p:nvPr>
            <p:ph sz="half" idx="2"/>
          </p:nvPr>
        </p:nvSpPr>
        <p:spPr>
          <a:xfrm>
            <a:off x="629843" y="1878806"/>
            <a:ext cx="3868340" cy="2763441"/>
          </a:xfrm>
        </p:spPr>
        <p:txBody>
          <a:bodyPr>
            <a:normAutofit/>
          </a:bodyPr>
          <a:lstStyle>
            <a:lvl1pPr>
              <a:defRPr sz="1500">
                <a:solidFill>
                  <a:schemeClr val="tx1"/>
                </a:solidFill>
              </a:defRPr>
            </a:lvl1pPr>
            <a:lvl2pPr>
              <a:defRPr sz="1400">
                <a:solidFill>
                  <a:schemeClr val="tx1"/>
                </a:solidFill>
              </a:defRPr>
            </a:lvl2pPr>
            <a:lvl3pPr>
              <a:defRPr sz="1200">
                <a:solidFill>
                  <a:schemeClr val="tx1"/>
                </a:solidFill>
              </a:defRPr>
            </a:lvl3pPr>
            <a:lvl4pPr>
              <a:defRPr sz="1100">
                <a:solidFill>
                  <a:schemeClr val="tx1"/>
                </a:solidFill>
              </a:defRPr>
            </a:lvl4pPr>
            <a:lvl5pPr>
              <a:defRPr sz="1100">
                <a:solidFill>
                  <a:schemeClr val="tx1"/>
                </a:solidFill>
              </a:defRPr>
            </a:lvl5pPr>
          </a:lstStyle>
          <a:p>
            <a:pPr lvl="0"/>
            <a:r>
              <a:rPr kumimoji="1" lang="zh-CN" altLang="en-US" smtClean="0"/>
              <a:t>单击此处编辑母版文本样式</a:t>
            </a:r>
          </a:p>
          <a:p>
            <a:pPr lvl="1"/>
            <a:r>
              <a:rPr kumimoji="1" lang="zh-CN" altLang="en-US" smtClean="0"/>
              <a:t>二级</a:t>
            </a:r>
          </a:p>
          <a:p>
            <a:pPr lvl="2"/>
            <a:r>
              <a:rPr kumimoji="1" lang="zh-CN" altLang="en-US" smtClean="0"/>
              <a:t>三级</a:t>
            </a:r>
          </a:p>
          <a:p>
            <a:pPr lvl="3"/>
            <a:r>
              <a:rPr kumimoji="1" lang="zh-CN" altLang="en-US" smtClean="0"/>
              <a:t>四级</a:t>
            </a:r>
          </a:p>
          <a:p>
            <a:pPr lvl="4"/>
            <a:r>
              <a:rPr kumimoji="1" lang="zh-CN" altLang="en-US" smtClean="0"/>
              <a:t>五级</a:t>
            </a:r>
            <a:endParaRPr kumimoji="1" lang="zh-CN" altLang="en-US" dirty="0"/>
          </a:p>
        </p:txBody>
      </p:sp>
      <p:sp>
        <p:nvSpPr>
          <p:cNvPr id="5" name="文本占位符 4"/>
          <p:cNvSpPr>
            <a:spLocks noGrp="1"/>
          </p:cNvSpPr>
          <p:nvPr>
            <p:ph type="body" sz="quarter" idx="3"/>
          </p:nvPr>
        </p:nvSpPr>
        <p:spPr>
          <a:xfrm>
            <a:off x="4629157" y="1260873"/>
            <a:ext cx="3887391" cy="617934"/>
          </a:xfrm>
        </p:spPr>
        <p:txBody>
          <a:bodyPr anchor="b">
            <a:normAutofit/>
          </a:bodyPr>
          <a:lstStyle>
            <a:lvl1pPr marL="0" indent="0">
              <a:buNone/>
              <a:defRPr sz="1500" b="1">
                <a:solidFill>
                  <a:schemeClr val="tx1"/>
                </a:solidFill>
              </a:defRPr>
            </a:lvl1pPr>
            <a:lvl2pPr marL="342746" indent="0">
              <a:buNone/>
              <a:defRPr sz="1500" b="1"/>
            </a:lvl2pPr>
            <a:lvl3pPr marL="685492" indent="0">
              <a:buNone/>
              <a:defRPr sz="1400" b="1"/>
            </a:lvl3pPr>
            <a:lvl4pPr marL="1028239" indent="0">
              <a:buNone/>
              <a:defRPr sz="1200" b="1"/>
            </a:lvl4pPr>
            <a:lvl5pPr marL="1370985" indent="0">
              <a:buNone/>
              <a:defRPr sz="1200" b="1"/>
            </a:lvl5pPr>
            <a:lvl6pPr marL="1713732" indent="0">
              <a:buNone/>
              <a:defRPr sz="1200" b="1"/>
            </a:lvl6pPr>
            <a:lvl7pPr marL="2056480" indent="0">
              <a:buNone/>
              <a:defRPr sz="1200" b="1"/>
            </a:lvl7pPr>
            <a:lvl8pPr marL="2399223" indent="0">
              <a:buNone/>
              <a:defRPr sz="1200" b="1"/>
            </a:lvl8pPr>
            <a:lvl9pPr marL="2741970" indent="0">
              <a:buNone/>
              <a:defRPr sz="1200" b="1"/>
            </a:lvl9pPr>
          </a:lstStyle>
          <a:p>
            <a:pPr lvl="0"/>
            <a:r>
              <a:rPr kumimoji="1" lang="zh-CN" altLang="en-US" smtClean="0"/>
              <a:t>单击此处编辑母版文本样式</a:t>
            </a:r>
          </a:p>
        </p:txBody>
      </p:sp>
      <p:sp>
        <p:nvSpPr>
          <p:cNvPr id="6" name="内容占位符 5"/>
          <p:cNvSpPr>
            <a:spLocks noGrp="1"/>
          </p:cNvSpPr>
          <p:nvPr>
            <p:ph sz="quarter" idx="4"/>
          </p:nvPr>
        </p:nvSpPr>
        <p:spPr>
          <a:xfrm>
            <a:off x="4629157" y="1878806"/>
            <a:ext cx="3887391" cy="2763441"/>
          </a:xfrm>
        </p:spPr>
        <p:txBody>
          <a:bodyPr>
            <a:normAutofit/>
          </a:bodyPr>
          <a:lstStyle>
            <a:lvl1pPr>
              <a:defRPr sz="1500">
                <a:solidFill>
                  <a:schemeClr val="tx1"/>
                </a:solidFill>
              </a:defRPr>
            </a:lvl1pPr>
            <a:lvl2pPr>
              <a:defRPr sz="1400">
                <a:solidFill>
                  <a:schemeClr val="tx1"/>
                </a:solidFill>
              </a:defRPr>
            </a:lvl2pPr>
            <a:lvl3pPr>
              <a:defRPr sz="1200">
                <a:solidFill>
                  <a:schemeClr val="tx1"/>
                </a:solidFill>
              </a:defRPr>
            </a:lvl3pPr>
            <a:lvl4pPr>
              <a:defRPr sz="1100">
                <a:solidFill>
                  <a:schemeClr val="tx1"/>
                </a:solidFill>
              </a:defRPr>
            </a:lvl4pPr>
            <a:lvl5pPr>
              <a:defRPr sz="1100">
                <a:solidFill>
                  <a:schemeClr val="tx1"/>
                </a:solidFill>
              </a:defRPr>
            </a:lvl5pPr>
          </a:lstStyle>
          <a:p>
            <a:pPr lvl="0"/>
            <a:r>
              <a:rPr kumimoji="1" lang="zh-CN" altLang="en-US" smtClean="0"/>
              <a:t>单击此处编辑母版文本样式</a:t>
            </a:r>
          </a:p>
          <a:p>
            <a:pPr lvl="1"/>
            <a:r>
              <a:rPr kumimoji="1" lang="zh-CN" altLang="en-US" smtClean="0"/>
              <a:t>二级</a:t>
            </a:r>
          </a:p>
          <a:p>
            <a:pPr lvl="2"/>
            <a:r>
              <a:rPr kumimoji="1" lang="zh-CN" altLang="en-US" smtClean="0"/>
              <a:t>三级</a:t>
            </a:r>
          </a:p>
          <a:p>
            <a:pPr lvl="3"/>
            <a:r>
              <a:rPr kumimoji="1" lang="zh-CN" altLang="en-US" smtClean="0"/>
              <a:t>四级</a:t>
            </a:r>
          </a:p>
          <a:p>
            <a:pPr lvl="4"/>
            <a:r>
              <a:rPr kumimoji="1" lang="zh-CN" altLang="en-US" smtClean="0"/>
              <a:t>五级</a:t>
            </a:r>
            <a:endParaRPr kumimoji="1" lang="zh-CN" altLang="en-US" dirty="0"/>
          </a:p>
        </p:txBody>
      </p:sp>
      <p:sp>
        <p:nvSpPr>
          <p:cNvPr id="14" name="矩形 13"/>
          <p:cNvSpPr/>
          <p:nvPr userDrawn="1"/>
        </p:nvSpPr>
        <p:spPr>
          <a:xfrm>
            <a:off x="1" y="171450"/>
            <a:ext cx="393326" cy="453838"/>
          </a:xfrm>
          <a:prstGeom prst="rect">
            <a:avLst/>
          </a:prstGeom>
          <a:solidFill>
            <a:srgbClr val="DA002F"/>
          </a:solidFill>
          <a:ln>
            <a:noFill/>
          </a:ln>
        </p:spPr>
        <p:style>
          <a:lnRef idx="2">
            <a:schemeClr val="accent1">
              <a:shade val="50000"/>
            </a:schemeClr>
          </a:lnRef>
          <a:fillRef idx="1">
            <a:schemeClr val="accent1"/>
          </a:fillRef>
          <a:effectRef idx="0">
            <a:schemeClr val="accent1"/>
          </a:effectRef>
          <a:fontRef idx="minor">
            <a:schemeClr val="lt1"/>
          </a:fontRef>
        </p:style>
        <p:txBody>
          <a:bodyPr lIns="68552" tIns="34275" rIns="68552" bIns="34275" rtlCol="0" anchor="ctr"/>
          <a:lstStyle/>
          <a:p>
            <a:pPr algn="ctr" defTabSz="685492">
              <a:defRPr/>
            </a:pPr>
            <a:endParaRPr lang="zh-CN" altLang="en-US" sz="1400">
              <a:solidFill>
                <a:prstClr val="white"/>
              </a:solidFill>
              <a:latin typeface="Calibri"/>
              <a:ea typeface="微软雅黑"/>
            </a:endParaRPr>
          </a:p>
        </p:txBody>
      </p:sp>
      <p:cxnSp>
        <p:nvCxnSpPr>
          <p:cNvPr id="15" name="直接连接符 6"/>
          <p:cNvCxnSpPr/>
          <p:nvPr userDrawn="1"/>
        </p:nvCxnSpPr>
        <p:spPr>
          <a:xfrm>
            <a:off x="681841" y="486647"/>
            <a:ext cx="2434836" cy="0"/>
          </a:xfrm>
          <a:prstGeom prst="line">
            <a:avLst/>
          </a:prstGeom>
          <a:ln>
            <a:solidFill>
              <a:srgbClr val="DA002F"/>
            </a:solidFill>
          </a:ln>
        </p:spPr>
        <p:style>
          <a:lnRef idx="1">
            <a:schemeClr val="accent1"/>
          </a:lnRef>
          <a:fillRef idx="0">
            <a:schemeClr val="accent1"/>
          </a:fillRef>
          <a:effectRef idx="0">
            <a:schemeClr val="accent1"/>
          </a:effectRef>
          <a:fontRef idx="minor">
            <a:schemeClr val="tx1"/>
          </a:fontRef>
        </p:style>
      </p:cxnSp>
      <p:sp>
        <p:nvSpPr>
          <p:cNvPr id="16" name="文本占位符 7"/>
          <p:cNvSpPr>
            <a:spLocks noGrp="1"/>
          </p:cNvSpPr>
          <p:nvPr>
            <p:ph type="body" sz="quarter" idx="13" hasCustomPrompt="1"/>
          </p:nvPr>
        </p:nvSpPr>
        <p:spPr>
          <a:xfrm>
            <a:off x="608743" y="183551"/>
            <a:ext cx="2510990" cy="297883"/>
          </a:xfrm>
          <a:prstGeom prst="rect">
            <a:avLst/>
          </a:prstGeom>
          <a:ln w="12700" cmpd="sng">
            <a:noFill/>
          </a:ln>
        </p:spPr>
        <p:txBody>
          <a:bodyPr vert="horz" anchor="ctr">
            <a:noAutofit/>
          </a:bodyPr>
          <a:lstStyle>
            <a:lvl1pPr marL="0" indent="0" algn="l">
              <a:buNone/>
              <a:defRPr sz="1800" b="0">
                <a:solidFill>
                  <a:schemeClr val="tx1"/>
                </a:solidFill>
                <a:latin typeface="Hiragino Sans GB W3" charset="-122"/>
                <a:ea typeface="Hiragino Sans GB W3" charset="-122"/>
                <a:cs typeface="Hiragino Sans GB W3" charset="-122"/>
              </a:defRPr>
            </a:lvl1pPr>
          </a:lstStyle>
          <a:p>
            <a:pPr lvl="0"/>
            <a:r>
              <a:rPr kumimoji="1" lang="zh-CN" altLang="en-US" dirty="0" smtClean="0"/>
              <a:t>点击此处添加标题</a:t>
            </a:r>
            <a:endParaRPr kumimoji="1" lang="zh-CN" altLang="en-US" dirty="0"/>
          </a:p>
        </p:txBody>
      </p:sp>
      <p:sp>
        <p:nvSpPr>
          <p:cNvPr id="17" name="文本占位符 7"/>
          <p:cNvSpPr>
            <a:spLocks noGrp="1"/>
          </p:cNvSpPr>
          <p:nvPr>
            <p:ph type="body" sz="quarter" idx="14" hasCustomPrompt="1"/>
          </p:nvPr>
        </p:nvSpPr>
        <p:spPr>
          <a:xfrm>
            <a:off x="611830" y="436867"/>
            <a:ext cx="2510990" cy="297883"/>
          </a:xfrm>
          <a:prstGeom prst="rect">
            <a:avLst/>
          </a:prstGeom>
          <a:ln w="12700" cmpd="sng">
            <a:noFill/>
          </a:ln>
        </p:spPr>
        <p:txBody>
          <a:bodyPr vert="horz" anchor="ctr">
            <a:noAutofit/>
          </a:bodyPr>
          <a:lstStyle>
            <a:lvl1pPr marL="0" indent="0" algn="l">
              <a:buNone/>
              <a:defRPr kumimoji="0" lang="zh-CN" altLang="en-US" sz="900" b="0" i="0" u="none" strike="noStrike" kern="1200" cap="none" spc="0" normalizeH="0" baseline="0" dirty="0">
                <a:ln>
                  <a:noFill/>
                </a:ln>
                <a:solidFill>
                  <a:schemeClr val="tx1">
                    <a:lumMod val="50000"/>
                    <a:lumOff val="50000"/>
                  </a:schemeClr>
                </a:solidFill>
                <a:effectLst/>
                <a:uLnTx/>
                <a:uFillTx/>
                <a:latin typeface="HelveticaNeueLT Pro 67 MdCn" panose="020B0606030502030204" pitchFamily="34" charset="0"/>
                <a:ea typeface="Hiragino Sans GB W3" panose="020B0300000000000000" pitchFamily="34" charset="-122"/>
                <a:cs typeface="+mn-cs"/>
              </a:defRPr>
            </a:lvl1pPr>
          </a:lstStyle>
          <a:p>
            <a:pPr lvl="0"/>
            <a:r>
              <a:rPr kumimoji="1" lang="en-US" altLang="zh-CN" dirty="0" smtClean="0"/>
              <a:t>CLICK</a:t>
            </a:r>
            <a:r>
              <a:rPr kumimoji="1" lang="zh-CN" altLang="en-US" dirty="0" smtClean="0"/>
              <a:t> </a:t>
            </a:r>
            <a:r>
              <a:rPr kumimoji="1" lang="en-US" altLang="zh-CN" dirty="0" smtClean="0"/>
              <a:t>HERE</a:t>
            </a:r>
            <a:r>
              <a:rPr kumimoji="1" lang="zh-CN" altLang="en-US" dirty="0" smtClean="0"/>
              <a:t> </a:t>
            </a:r>
            <a:r>
              <a:rPr kumimoji="1" lang="en-US" altLang="zh-CN" dirty="0" smtClean="0"/>
              <a:t>TO</a:t>
            </a:r>
            <a:r>
              <a:rPr kumimoji="1" lang="zh-CN" altLang="en-US" dirty="0" smtClean="0"/>
              <a:t> </a:t>
            </a:r>
            <a:r>
              <a:rPr kumimoji="1" lang="en-US" altLang="zh-CN" dirty="0" smtClean="0"/>
              <a:t>ADD</a:t>
            </a:r>
            <a:r>
              <a:rPr kumimoji="1" lang="zh-CN" altLang="en-US" dirty="0" smtClean="0"/>
              <a:t> </a:t>
            </a:r>
            <a:r>
              <a:rPr kumimoji="1" lang="en-US" altLang="zh-CN" dirty="0" smtClean="0"/>
              <a:t>YOUR</a:t>
            </a:r>
            <a:r>
              <a:rPr kumimoji="1" lang="zh-CN" altLang="en-US" dirty="0" smtClean="0"/>
              <a:t> </a:t>
            </a:r>
            <a:r>
              <a:rPr kumimoji="1" lang="en-US" altLang="zh-CN" dirty="0" smtClean="0"/>
              <a:t>TITLE</a:t>
            </a:r>
            <a:endParaRPr kumimoji="1" lang="zh-CN" altLang="en-US" dirty="0"/>
          </a:p>
        </p:txBody>
      </p:sp>
      <p:sp>
        <p:nvSpPr>
          <p:cNvPr id="18" name="日期占位符 3"/>
          <p:cNvSpPr>
            <a:spLocks noGrp="1"/>
          </p:cNvSpPr>
          <p:nvPr>
            <p:ph type="dt" sz="half" idx="10"/>
          </p:nvPr>
        </p:nvSpPr>
        <p:spPr>
          <a:xfrm>
            <a:off x="628652" y="4767263"/>
            <a:ext cx="2057400" cy="273844"/>
          </a:xfrm>
        </p:spPr>
        <p:txBody>
          <a:bodyPr/>
          <a:lstStyle/>
          <a:p>
            <a:r>
              <a:rPr lang="en-US" altLang="zh-CN" dirty="0" smtClean="0">
                <a:solidFill>
                  <a:prstClr val="black">
                    <a:tint val="75000"/>
                  </a:prstClr>
                </a:solidFill>
                <a:latin typeface="Verdana"/>
                <a:ea typeface="微软雅黑"/>
              </a:rPr>
              <a:t>WWW.RUIJIE.COM.CN</a:t>
            </a:r>
            <a:endParaRPr lang="zh-CN" altLang="en-US" dirty="0">
              <a:solidFill>
                <a:prstClr val="black">
                  <a:tint val="75000"/>
                </a:prstClr>
              </a:solidFill>
              <a:latin typeface="Verdana"/>
              <a:ea typeface="微软雅黑"/>
            </a:endParaRPr>
          </a:p>
        </p:txBody>
      </p:sp>
      <p:sp>
        <p:nvSpPr>
          <p:cNvPr id="19" name="页脚占位符 4"/>
          <p:cNvSpPr>
            <a:spLocks noGrp="1"/>
          </p:cNvSpPr>
          <p:nvPr>
            <p:ph type="ftr" sz="quarter" idx="11"/>
          </p:nvPr>
        </p:nvSpPr>
        <p:spPr>
          <a:xfrm>
            <a:off x="3028950" y="4767263"/>
            <a:ext cx="3086100" cy="273844"/>
          </a:xfrm>
        </p:spPr>
        <p:txBody>
          <a:bodyPr/>
          <a:lstStyle/>
          <a:p>
            <a:fld id="{C3FC3FC5-70E3-41FB-98D0-D9D6DBB3AB1C}" type="slidenum">
              <a:rPr lang="zh-CN" altLang="en-US" smtClean="0">
                <a:solidFill>
                  <a:prstClr val="black">
                    <a:tint val="75000"/>
                  </a:prstClr>
                </a:solidFill>
                <a:latin typeface="Verdana"/>
                <a:ea typeface="微软雅黑"/>
              </a:rPr>
              <a:pPr/>
              <a:t>‹#›</a:t>
            </a:fld>
            <a:endParaRPr lang="zh-CN" altLang="en-US" dirty="0" smtClean="0">
              <a:solidFill>
                <a:prstClr val="black">
                  <a:tint val="75000"/>
                </a:prstClr>
              </a:solidFill>
              <a:latin typeface="Verdana"/>
              <a:ea typeface="微软雅黑"/>
            </a:endParaRPr>
          </a:p>
        </p:txBody>
      </p:sp>
      <p:pic>
        <p:nvPicPr>
          <p:cNvPr id="20" name="图片 1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045658" y="4590090"/>
            <a:ext cx="1110849" cy="624853"/>
          </a:xfrm>
          <a:prstGeom prst="rect">
            <a:avLst/>
          </a:prstGeom>
        </p:spPr>
      </p:pic>
    </p:spTree>
    <p:extLst>
      <p:ext uri="{BB962C8B-B14F-4D97-AF65-F5344CB8AC3E}">
        <p14:creationId xmlns:p14="http://schemas.microsoft.com/office/powerpoint/2010/main" val="803913399"/>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1_标题幻灯片">
    <p:bg>
      <p:bgPr>
        <a:solidFill>
          <a:schemeClr val="bg1">
            <a:lumMod val="95000"/>
          </a:schemeClr>
        </a:solidFill>
        <a:effectLst/>
      </p:bgPr>
    </p:bg>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stretch>
            <a:fillRect/>
          </a:stretch>
        </p:blipFill>
        <p:spPr>
          <a:xfrm>
            <a:off x="1568049" y="146994"/>
            <a:ext cx="5790010" cy="3256880"/>
          </a:xfrm>
          <a:prstGeom prst="rect">
            <a:avLst/>
          </a:prstGeom>
        </p:spPr>
      </p:pic>
      <p:sp>
        <p:nvSpPr>
          <p:cNvPr id="5" name="页脚占位符 4"/>
          <p:cNvSpPr>
            <a:spLocks noGrp="1"/>
          </p:cNvSpPr>
          <p:nvPr>
            <p:ph type="ftr" sz="quarter" idx="11"/>
          </p:nvPr>
        </p:nvSpPr>
        <p:spPr/>
        <p:txBody>
          <a:bodyPr/>
          <a:lstStyle/>
          <a:p>
            <a:endParaRPr lang="zh-CN" altLang="en-US">
              <a:solidFill>
                <a:prstClr val="black">
                  <a:tint val="75000"/>
                </a:prstClr>
              </a:solidFill>
              <a:latin typeface="Verdana"/>
              <a:ea typeface="微软雅黑"/>
            </a:endParaRPr>
          </a:p>
        </p:txBody>
      </p:sp>
      <p:sp>
        <p:nvSpPr>
          <p:cNvPr id="6" name="幻灯片编号占位符 5"/>
          <p:cNvSpPr>
            <a:spLocks noGrp="1"/>
          </p:cNvSpPr>
          <p:nvPr>
            <p:ph type="sldNum" sz="quarter" idx="12"/>
          </p:nvPr>
        </p:nvSpPr>
        <p:spPr/>
        <p:txBody>
          <a:bodyPr/>
          <a:lstStyle/>
          <a:p>
            <a:fld id="{C3FC3FC5-70E3-41FB-98D0-D9D6DBB3AB1C}" type="slidenum">
              <a:rPr lang="zh-CN" altLang="en-US" smtClean="0">
                <a:solidFill>
                  <a:prstClr val="black">
                    <a:tint val="75000"/>
                  </a:prstClr>
                </a:solidFill>
                <a:latin typeface="Verdana"/>
                <a:ea typeface="微软雅黑"/>
              </a:rPr>
              <a:pPr/>
              <a:t>‹#›</a:t>
            </a:fld>
            <a:endParaRPr lang="zh-CN" altLang="en-US">
              <a:solidFill>
                <a:prstClr val="black">
                  <a:tint val="75000"/>
                </a:prstClr>
              </a:solidFill>
              <a:latin typeface="Verdana"/>
              <a:ea typeface="微软雅黑"/>
            </a:endParaRPr>
          </a:p>
        </p:txBody>
      </p:sp>
      <p:sp>
        <p:nvSpPr>
          <p:cNvPr id="26" name="矩形 25"/>
          <p:cNvSpPr/>
          <p:nvPr/>
        </p:nvSpPr>
        <p:spPr>
          <a:xfrm>
            <a:off x="2880832" y="2284597"/>
            <a:ext cx="4444304" cy="527067"/>
          </a:xfrm>
          <a:prstGeom prst="rect">
            <a:avLst/>
          </a:prstGeom>
        </p:spPr>
        <p:txBody>
          <a:bodyPr wrap="square" lIns="68552" tIns="34275" rIns="68552" bIns="34275">
            <a:spAutoFit/>
          </a:bodyPr>
          <a:lstStyle/>
          <a:p>
            <a:pPr defTabSz="685492">
              <a:lnSpc>
                <a:spcPct val="150000"/>
              </a:lnSpc>
            </a:pPr>
            <a:r>
              <a:rPr lang="zh-CN" altLang="en-US" sz="2100" dirty="0" smtClean="0">
                <a:solidFill>
                  <a:prstClr val="white">
                    <a:lumMod val="50000"/>
                  </a:prstClr>
                </a:solidFill>
                <a:latin typeface="微软雅黑"/>
                <a:ea typeface="微软雅黑"/>
              </a:rPr>
              <a:t>锐捷极简云网络解决方</a:t>
            </a:r>
            <a:r>
              <a:rPr lang="zh-CN" altLang="en-US" sz="2100" dirty="0">
                <a:solidFill>
                  <a:prstClr val="white">
                    <a:lumMod val="50000"/>
                  </a:prstClr>
                </a:solidFill>
                <a:latin typeface="微软雅黑"/>
                <a:ea typeface="微软雅黑"/>
              </a:rPr>
              <a:t>案</a:t>
            </a:r>
          </a:p>
        </p:txBody>
      </p:sp>
      <p:sp>
        <p:nvSpPr>
          <p:cNvPr id="10" name="TextBox 7"/>
          <p:cNvSpPr>
            <a:spLocks noChangeArrowheads="1"/>
          </p:cNvSpPr>
          <p:nvPr userDrawn="1"/>
        </p:nvSpPr>
        <p:spPr bwMode="auto">
          <a:xfrm>
            <a:off x="507801" y="4110516"/>
            <a:ext cx="6818710" cy="8085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68552" tIns="34275" rIns="68552" bIns="34275">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defTabSz="685492" eaLnBrk="1" hangingPunct="1">
              <a:lnSpc>
                <a:spcPct val="150000"/>
              </a:lnSpc>
            </a:pPr>
            <a:r>
              <a:rPr lang="zh-CN" altLang="en-US" sz="800" dirty="0">
                <a:solidFill>
                  <a:prstClr val="white">
                    <a:lumMod val="50000"/>
                  </a:prstClr>
                </a:solidFill>
                <a:latin typeface="微软雅黑" panose="020B0503020204020204" pitchFamily="34" charset="-122"/>
                <a:ea typeface="微软雅黑" panose="020B0503020204020204" pitchFamily="34" charset="-122"/>
                <a:sym typeface="微软雅黑" panose="020B0503020204020204" pitchFamily="34" charset="-122"/>
              </a:rPr>
              <a:t>锐捷网络股份有限公司</a:t>
            </a:r>
            <a:endParaRPr lang="en-US" altLang="zh-CN" sz="800" dirty="0">
              <a:solidFill>
                <a:prstClr val="white">
                  <a:lumMod val="50000"/>
                </a:prstClr>
              </a:solidFill>
              <a:latin typeface="微软雅黑" panose="020B0503020204020204" pitchFamily="34" charset="-122"/>
              <a:ea typeface="微软雅黑" panose="020B0503020204020204" pitchFamily="34" charset="-122"/>
              <a:sym typeface="微软雅黑" panose="020B0503020204020204" pitchFamily="34" charset="-122"/>
            </a:endParaRPr>
          </a:p>
          <a:p>
            <a:pPr defTabSz="685492" eaLnBrk="1" hangingPunct="1">
              <a:lnSpc>
                <a:spcPct val="150000"/>
              </a:lnSpc>
            </a:pPr>
            <a:r>
              <a:rPr lang="zh-CN" altLang="en-US" sz="800" dirty="0">
                <a:solidFill>
                  <a:prstClr val="white">
                    <a:lumMod val="50000"/>
                  </a:prstClr>
                </a:solidFill>
                <a:latin typeface="微软雅黑" panose="020B0503020204020204" pitchFamily="34" charset="-122"/>
                <a:ea typeface="微软雅黑" panose="020B0503020204020204" pitchFamily="34" charset="-122"/>
                <a:sym typeface="微软雅黑" panose="020B0503020204020204" pitchFamily="34" charset="-122"/>
              </a:rPr>
              <a:t>地址：北京海淀区复兴路</a:t>
            </a:r>
            <a:r>
              <a:rPr lang="en-US" altLang="zh-CN" sz="800" dirty="0">
                <a:solidFill>
                  <a:prstClr val="white">
                    <a:lumMod val="50000"/>
                  </a:prstClr>
                </a:solidFill>
                <a:latin typeface="微软雅黑" panose="020B0503020204020204" pitchFamily="34" charset="-122"/>
                <a:ea typeface="微软雅黑" panose="020B0503020204020204" pitchFamily="34" charset="-122"/>
                <a:sym typeface="微软雅黑" panose="020B0503020204020204" pitchFamily="34" charset="-122"/>
              </a:rPr>
              <a:t>29</a:t>
            </a:r>
            <a:r>
              <a:rPr lang="zh-CN" altLang="en-US" sz="800" dirty="0">
                <a:solidFill>
                  <a:prstClr val="white">
                    <a:lumMod val="50000"/>
                  </a:prstClr>
                </a:solidFill>
                <a:latin typeface="微软雅黑" panose="020B0503020204020204" pitchFamily="34" charset="-122"/>
                <a:ea typeface="微软雅黑" panose="020B0503020204020204" pitchFamily="34" charset="-122"/>
                <a:sym typeface="微软雅黑" panose="020B0503020204020204" pitchFamily="34" charset="-122"/>
              </a:rPr>
              <a:t>号中意鹏奥大厦东塔</a:t>
            </a:r>
            <a:r>
              <a:rPr lang="en-US" altLang="zh-CN" sz="800" dirty="0">
                <a:solidFill>
                  <a:prstClr val="white">
                    <a:lumMod val="50000"/>
                  </a:prstClr>
                </a:solidFill>
                <a:latin typeface="微软雅黑" panose="020B0503020204020204" pitchFamily="34" charset="-122"/>
                <a:ea typeface="微软雅黑" panose="020B0503020204020204" pitchFamily="34" charset="-122"/>
                <a:sym typeface="微软雅黑" panose="020B0503020204020204" pitchFamily="34" charset="-122"/>
              </a:rPr>
              <a:t>A</a:t>
            </a:r>
            <a:r>
              <a:rPr lang="zh-CN" altLang="en-US" sz="800" dirty="0">
                <a:solidFill>
                  <a:prstClr val="white">
                    <a:lumMod val="50000"/>
                  </a:prstClr>
                </a:solidFill>
                <a:latin typeface="微软雅黑" panose="020B0503020204020204" pitchFamily="34" charset="-122"/>
                <a:ea typeface="微软雅黑" panose="020B0503020204020204" pitchFamily="34" charset="-122"/>
                <a:sym typeface="微软雅黑" panose="020B0503020204020204" pitchFamily="34" charset="-122"/>
              </a:rPr>
              <a:t>座</a:t>
            </a:r>
            <a:r>
              <a:rPr lang="en-US" altLang="zh-CN" sz="800" dirty="0">
                <a:solidFill>
                  <a:prstClr val="white">
                    <a:lumMod val="50000"/>
                  </a:prstClr>
                </a:solidFill>
                <a:latin typeface="微软雅黑" panose="020B0503020204020204" pitchFamily="34" charset="-122"/>
                <a:ea typeface="微软雅黑" panose="020B0503020204020204" pitchFamily="34" charset="-122"/>
                <a:sym typeface="微软雅黑" panose="020B0503020204020204" pitchFamily="34" charset="-122"/>
              </a:rPr>
              <a:t>11</a:t>
            </a:r>
            <a:r>
              <a:rPr lang="zh-CN" altLang="en-US" sz="800" dirty="0">
                <a:solidFill>
                  <a:prstClr val="white">
                    <a:lumMod val="50000"/>
                  </a:prstClr>
                </a:solidFill>
                <a:latin typeface="微软雅黑" panose="020B0503020204020204" pitchFamily="34" charset="-122"/>
                <a:ea typeface="微软雅黑" panose="020B0503020204020204" pitchFamily="34" charset="-122"/>
                <a:sym typeface="微软雅黑" panose="020B0503020204020204" pitchFamily="34" charset="-122"/>
              </a:rPr>
              <a:t>层   邮编：</a:t>
            </a:r>
            <a:r>
              <a:rPr lang="en-US" altLang="zh-CN" sz="800" dirty="0">
                <a:solidFill>
                  <a:prstClr val="white">
                    <a:lumMod val="50000"/>
                  </a:prstClr>
                </a:solidFill>
                <a:latin typeface="微软雅黑" panose="020B0503020204020204" pitchFamily="34" charset="-122"/>
                <a:ea typeface="微软雅黑" panose="020B0503020204020204" pitchFamily="34" charset="-122"/>
                <a:sym typeface="微软雅黑" panose="020B0503020204020204" pitchFamily="34" charset="-122"/>
              </a:rPr>
              <a:t>100036</a:t>
            </a:r>
            <a:endParaRPr lang="zh-CN" altLang="en-US" sz="800" dirty="0">
              <a:solidFill>
                <a:prstClr val="white">
                  <a:lumMod val="50000"/>
                </a:prstClr>
              </a:solidFill>
              <a:latin typeface="微软雅黑" panose="020B0503020204020204" pitchFamily="34" charset="-122"/>
              <a:ea typeface="微软雅黑" panose="020B0503020204020204" pitchFamily="34" charset="-122"/>
              <a:sym typeface="微软雅黑" panose="020B0503020204020204" pitchFamily="34" charset="-122"/>
            </a:endParaRPr>
          </a:p>
          <a:p>
            <a:pPr defTabSz="685492" eaLnBrk="1" hangingPunct="1">
              <a:lnSpc>
                <a:spcPct val="150000"/>
              </a:lnSpc>
            </a:pPr>
            <a:r>
              <a:rPr lang="en-US" altLang="zh-CN" sz="800" dirty="0">
                <a:solidFill>
                  <a:prstClr val="white">
                    <a:lumMod val="50000"/>
                  </a:prstClr>
                </a:solidFill>
                <a:latin typeface="微软雅黑" panose="020B0503020204020204" pitchFamily="34" charset="-122"/>
                <a:ea typeface="微软雅黑" panose="020B0503020204020204" pitchFamily="34" charset="-122"/>
                <a:sym typeface="微软雅黑" panose="020B0503020204020204" pitchFamily="34" charset="-122"/>
              </a:rPr>
              <a:t>Office Tel: 010-51715999     Fax: </a:t>
            </a:r>
            <a:r>
              <a:rPr lang="en-US" altLang="zh-CN" sz="800" dirty="0" smtClean="0">
                <a:solidFill>
                  <a:prstClr val="white">
                    <a:lumMod val="50000"/>
                  </a:prstClr>
                </a:solidFill>
                <a:latin typeface="微软雅黑" panose="020B0503020204020204" pitchFamily="34" charset="-122"/>
                <a:ea typeface="微软雅黑" panose="020B0503020204020204" pitchFamily="34" charset="-122"/>
                <a:sym typeface="微软雅黑" panose="020B0503020204020204" pitchFamily="34" charset="-122"/>
              </a:rPr>
              <a:t>010-51413399</a:t>
            </a:r>
            <a:endParaRPr lang="zh-CN" altLang="en-US" sz="800" dirty="0">
              <a:solidFill>
                <a:prstClr val="white">
                  <a:lumMod val="50000"/>
                </a:prstClr>
              </a:solidFill>
              <a:latin typeface="微软雅黑" panose="020B0503020204020204" pitchFamily="34" charset="-122"/>
              <a:ea typeface="微软雅黑" panose="020B0503020204020204" pitchFamily="34" charset="-122"/>
              <a:sym typeface="微软雅黑" panose="020B0503020204020204" pitchFamily="34" charset="-122"/>
            </a:endParaRPr>
          </a:p>
          <a:p>
            <a:pPr defTabSz="685492" eaLnBrk="1" hangingPunct="1">
              <a:lnSpc>
                <a:spcPct val="150000"/>
              </a:lnSpc>
            </a:pPr>
            <a:r>
              <a:rPr lang="en-US" altLang="zh-CN" sz="800" dirty="0">
                <a:solidFill>
                  <a:prstClr val="white">
                    <a:lumMod val="50000"/>
                  </a:prstClr>
                </a:solidFill>
                <a:latin typeface="微软雅黑" panose="020B0503020204020204" pitchFamily="34" charset="-122"/>
                <a:ea typeface="微软雅黑" panose="020B0503020204020204" pitchFamily="34" charset="-122"/>
                <a:sym typeface="微软雅黑" panose="020B0503020204020204" pitchFamily="34" charset="-122"/>
              </a:rPr>
              <a:t>www.ruijie.com.cn </a:t>
            </a:r>
            <a:endParaRPr lang="zh-CN" altLang="en-US" sz="800" dirty="0">
              <a:solidFill>
                <a:prstClr val="white">
                  <a:lumMod val="50000"/>
                </a:prst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Tree>
    <p:extLst>
      <p:ext uri="{BB962C8B-B14F-4D97-AF65-F5344CB8AC3E}">
        <p14:creationId xmlns:p14="http://schemas.microsoft.com/office/powerpoint/2010/main" val="2407300489"/>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251">
          <p15:clr>
            <a:srgbClr val="FBAE40"/>
          </p15:clr>
        </p15:guide>
        <p15:guide id="2" pos="3704">
          <p15:clr>
            <a:srgbClr val="FBAE40"/>
          </p15:clr>
        </p15:guide>
      </p15:sldGuideLst>
    </p:ext>
  </p:extLst>
</p:sldLayout>
</file>

<file path=ppt/slideLayouts/slideLayout122.xml><?xml version="1.0" encoding="utf-8"?>
<p:sldLayout xmlns:a="http://schemas.openxmlformats.org/drawingml/2006/main" xmlns:r="http://schemas.openxmlformats.org/officeDocument/2006/relationships" xmlns:p="http://schemas.openxmlformats.org/presentationml/2006/main" type="obj" preserve="1">
  <p:cSld name="2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smtClean="0"/>
              <a:t>单击此处编辑母版标题样式</a:t>
            </a:r>
            <a:endParaRPr kumimoji="1" lang="zh-CN" altLang="en-US" dirty="0"/>
          </a:p>
        </p:txBody>
      </p:sp>
      <p:sp>
        <p:nvSpPr>
          <p:cNvPr id="3" name="内容占位符 2"/>
          <p:cNvSpPr>
            <a:spLocks noGrp="1"/>
          </p:cNvSpPr>
          <p:nvPr>
            <p:ph idx="1"/>
          </p:nvPr>
        </p:nvSpPr>
        <p:spPr/>
        <p:txBody>
          <a:bodyPr/>
          <a:lstStyle/>
          <a:p>
            <a:pPr lvl="0"/>
            <a:r>
              <a:rPr kumimoji="1" lang="zh-CN" altLang="en-US" smtClean="0"/>
              <a:t>单击此处编辑母版文本样式</a:t>
            </a:r>
          </a:p>
          <a:p>
            <a:pPr lvl="1"/>
            <a:r>
              <a:rPr kumimoji="1" lang="zh-CN" altLang="en-US" smtClean="0"/>
              <a:t>二级</a:t>
            </a:r>
          </a:p>
          <a:p>
            <a:pPr lvl="2"/>
            <a:r>
              <a:rPr kumimoji="1" lang="zh-CN" altLang="en-US" smtClean="0"/>
              <a:t>三级</a:t>
            </a:r>
          </a:p>
          <a:p>
            <a:pPr lvl="3"/>
            <a:r>
              <a:rPr kumimoji="1" lang="zh-CN" altLang="en-US" smtClean="0"/>
              <a:t>四级</a:t>
            </a:r>
          </a:p>
          <a:p>
            <a:pPr lvl="4"/>
            <a:r>
              <a:rPr kumimoji="1" lang="zh-CN" altLang="en-US" smtClean="0"/>
              <a:t>五级</a:t>
            </a:r>
            <a:endParaRPr kumimoji="1" lang="zh-CN" altLang="en-US"/>
          </a:p>
        </p:txBody>
      </p:sp>
      <p:sp>
        <p:nvSpPr>
          <p:cNvPr id="4" name="日期占位符 3"/>
          <p:cNvSpPr>
            <a:spLocks noGrp="1"/>
          </p:cNvSpPr>
          <p:nvPr>
            <p:ph type="dt" sz="half" idx="10"/>
          </p:nvPr>
        </p:nvSpPr>
        <p:spPr/>
        <p:txBody>
          <a:bodyPr/>
          <a:lstStyle/>
          <a:p>
            <a:fld id="{82464771-CDF4-4903-ADBF-B5928BFB243D}" type="datetimeFigureOut">
              <a:rPr lang="zh-CN" altLang="en-US" smtClean="0">
                <a:solidFill>
                  <a:prstClr val="black">
                    <a:tint val="75000"/>
                  </a:prstClr>
                </a:solidFill>
                <a:latin typeface="Verdana"/>
                <a:ea typeface="微软雅黑"/>
              </a:rPr>
              <a:pPr/>
              <a:t>2017/11/29</a:t>
            </a:fld>
            <a:endParaRPr lang="zh-CN" altLang="en-US">
              <a:solidFill>
                <a:prstClr val="black">
                  <a:tint val="75000"/>
                </a:prstClr>
              </a:solidFill>
              <a:latin typeface="Verdana"/>
              <a:ea typeface="微软雅黑"/>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latin typeface="Verdana"/>
              <a:ea typeface="微软雅黑"/>
            </a:endParaRPr>
          </a:p>
        </p:txBody>
      </p:sp>
      <p:sp>
        <p:nvSpPr>
          <p:cNvPr id="6" name="幻灯片编号占位符 5"/>
          <p:cNvSpPr>
            <a:spLocks noGrp="1"/>
          </p:cNvSpPr>
          <p:nvPr>
            <p:ph type="sldNum" sz="quarter" idx="12"/>
          </p:nvPr>
        </p:nvSpPr>
        <p:spPr/>
        <p:txBody>
          <a:bodyPr/>
          <a:lstStyle/>
          <a:p>
            <a:fld id="{C3FC3FC5-70E3-41FB-98D0-D9D6DBB3AB1C}" type="slidenum">
              <a:rPr lang="zh-CN" altLang="en-US" smtClean="0">
                <a:solidFill>
                  <a:prstClr val="black">
                    <a:tint val="75000"/>
                  </a:prstClr>
                </a:solidFill>
                <a:latin typeface="Verdana"/>
                <a:ea typeface="微软雅黑"/>
              </a:rPr>
              <a:pPr/>
              <a:t>‹#›</a:t>
            </a:fld>
            <a:endParaRPr lang="zh-CN" altLang="en-US">
              <a:solidFill>
                <a:prstClr val="black">
                  <a:tint val="75000"/>
                </a:prstClr>
              </a:solidFill>
              <a:latin typeface="Verdana"/>
              <a:ea typeface="微软雅黑"/>
            </a:endParaRPr>
          </a:p>
        </p:txBody>
      </p:sp>
      <p:pic>
        <p:nvPicPr>
          <p:cNvPr id="9" name="图片 8" descr="锐捷logo.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046191" y="4956965"/>
            <a:ext cx="901109" cy="153773"/>
          </a:xfrm>
          <a:prstGeom prst="rect">
            <a:avLst/>
          </a:prstGeom>
        </p:spPr>
      </p:pic>
      <p:sp>
        <p:nvSpPr>
          <p:cNvPr id="10" name="TextBox 9"/>
          <p:cNvSpPr txBox="1"/>
          <p:nvPr/>
        </p:nvSpPr>
        <p:spPr>
          <a:xfrm>
            <a:off x="143539" y="4894512"/>
            <a:ext cx="1338648" cy="238527"/>
          </a:xfrm>
          <a:prstGeom prst="rect">
            <a:avLst/>
          </a:prstGeom>
          <a:noFill/>
        </p:spPr>
        <p:txBody>
          <a:bodyPr wrap="none" lIns="68552" tIns="34275" rIns="68552" bIns="34275" rtlCol="0">
            <a:spAutoFit/>
          </a:bodyPr>
          <a:lstStyle/>
          <a:p>
            <a:pPr defTabSz="685492"/>
            <a:r>
              <a:rPr lang="en-US" altLang="zh-CN" sz="1100">
                <a:solidFill>
                  <a:prstClr val="white">
                    <a:lumMod val="50000"/>
                  </a:prstClr>
                </a:solidFill>
                <a:latin typeface="Verdana"/>
                <a:ea typeface="微软雅黑"/>
              </a:rPr>
              <a:t>wis.ruijie.com.cn</a:t>
            </a:r>
            <a:endParaRPr lang="zh-CN" altLang="en-US" sz="1100">
              <a:solidFill>
                <a:prstClr val="white">
                  <a:lumMod val="50000"/>
                </a:prstClr>
              </a:solidFill>
              <a:latin typeface="Verdana"/>
              <a:ea typeface="微软雅黑"/>
            </a:endParaRPr>
          </a:p>
        </p:txBody>
      </p:sp>
    </p:spTree>
    <p:extLst>
      <p:ext uri="{BB962C8B-B14F-4D97-AF65-F5344CB8AC3E}">
        <p14:creationId xmlns:p14="http://schemas.microsoft.com/office/powerpoint/2010/main" val="642753253"/>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woObj" preserve="1">
  <p:cSld name="两项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smtClean="0"/>
              <a:t>单击此处编辑母版标题样式</a:t>
            </a:r>
            <a:endParaRPr kumimoji="1" lang="zh-CN" altLang="en-US"/>
          </a:p>
        </p:txBody>
      </p:sp>
      <p:sp>
        <p:nvSpPr>
          <p:cNvPr id="3" name="内容占位符 2"/>
          <p:cNvSpPr>
            <a:spLocks noGrp="1"/>
          </p:cNvSpPr>
          <p:nvPr>
            <p:ph sz="half" idx="1"/>
          </p:nvPr>
        </p:nvSpPr>
        <p:spPr>
          <a:xfrm>
            <a:off x="628650" y="1369219"/>
            <a:ext cx="3886200" cy="3263504"/>
          </a:xfrm>
        </p:spPr>
        <p:txBody>
          <a:bodyPr/>
          <a:lstStyle/>
          <a:p>
            <a:pPr lvl="0"/>
            <a:r>
              <a:rPr kumimoji="1" lang="zh-CN" altLang="en-US" smtClean="0"/>
              <a:t>单击此处编辑母版文本样式</a:t>
            </a:r>
          </a:p>
          <a:p>
            <a:pPr lvl="1"/>
            <a:r>
              <a:rPr kumimoji="1" lang="zh-CN" altLang="en-US" smtClean="0"/>
              <a:t>二级</a:t>
            </a:r>
          </a:p>
          <a:p>
            <a:pPr lvl="2"/>
            <a:r>
              <a:rPr kumimoji="1" lang="zh-CN" altLang="en-US" smtClean="0"/>
              <a:t>三级</a:t>
            </a:r>
          </a:p>
          <a:p>
            <a:pPr lvl="3"/>
            <a:r>
              <a:rPr kumimoji="1" lang="zh-CN" altLang="en-US" smtClean="0"/>
              <a:t>四级</a:t>
            </a:r>
          </a:p>
          <a:p>
            <a:pPr lvl="4"/>
            <a:r>
              <a:rPr kumimoji="1" lang="zh-CN" altLang="en-US" smtClean="0"/>
              <a:t>五级</a:t>
            </a:r>
            <a:endParaRPr kumimoji="1" lang="zh-CN" altLang="en-US"/>
          </a:p>
        </p:txBody>
      </p:sp>
      <p:sp>
        <p:nvSpPr>
          <p:cNvPr id="4" name="内容占位符 3"/>
          <p:cNvSpPr>
            <a:spLocks noGrp="1"/>
          </p:cNvSpPr>
          <p:nvPr>
            <p:ph sz="half" idx="2"/>
          </p:nvPr>
        </p:nvSpPr>
        <p:spPr>
          <a:xfrm>
            <a:off x="4629150" y="1369219"/>
            <a:ext cx="3886200" cy="3263504"/>
          </a:xfrm>
        </p:spPr>
        <p:txBody>
          <a:bodyPr/>
          <a:lstStyle/>
          <a:p>
            <a:pPr lvl="0"/>
            <a:r>
              <a:rPr kumimoji="1" lang="zh-CN" altLang="en-US" smtClean="0"/>
              <a:t>单击此处编辑母版文本样式</a:t>
            </a:r>
          </a:p>
          <a:p>
            <a:pPr lvl="1"/>
            <a:r>
              <a:rPr kumimoji="1" lang="zh-CN" altLang="en-US" smtClean="0"/>
              <a:t>二级</a:t>
            </a:r>
          </a:p>
          <a:p>
            <a:pPr lvl="2"/>
            <a:r>
              <a:rPr kumimoji="1" lang="zh-CN" altLang="en-US" smtClean="0"/>
              <a:t>三级</a:t>
            </a:r>
          </a:p>
          <a:p>
            <a:pPr lvl="3"/>
            <a:r>
              <a:rPr kumimoji="1" lang="zh-CN" altLang="en-US" smtClean="0"/>
              <a:t>四级</a:t>
            </a:r>
          </a:p>
          <a:p>
            <a:pPr lvl="4"/>
            <a:r>
              <a:rPr kumimoji="1" lang="zh-CN" altLang="en-US" smtClean="0"/>
              <a:t>五级</a:t>
            </a:r>
            <a:endParaRPr kumimoji="1" lang="zh-CN" altLang="en-US"/>
          </a:p>
        </p:txBody>
      </p:sp>
      <p:sp>
        <p:nvSpPr>
          <p:cNvPr id="5" name="日期占位符 4"/>
          <p:cNvSpPr>
            <a:spLocks noGrp="1"/>
          </p:cNvSpPr>
          <p:nvPr>
            <p:ph type="dt" sz="half" idx="10"/>
          </p:nvPr>
        </p:nvSpPr>
        <p:spPr/>
        <p:txBody>
          <a:bodyPr/>
          <a:lstStyle/>
          <a:p>
            <a:fld id="{82464771-CDF4-4903-ADBF-B5928BFB243D}" type="datetimeFigureOut">
              <a:rPr lang="zh-CN" altLang="en-US" smtClean="0">
                <a:solidFill>
                  <a:prstClr val="black">
                    <a:tint val="75000"/>
                  </a:prstClr>
                </a:solidFill>
                <a:latin typeface="Verdana"/>
                <a:ea typeface="微软雅黑"/>
              </a:rPr>
              <a:pPr/>
              <a:t>2017/11/29</a:t>
            </a:fld>
            <a:endParaRPr lang="zh-CN" altLang="en-US">
              <a:solidFill>
                <a:prstClr val="black">
                  <a:tint val="75000"/>
                </a:prstClr>
              </a:solidFill>
              <a:latin typeface="Verdana"/>
              <a:ea typeface="微软雅黑"/>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latin typeface="Verdana"/>
              <a:ea typeface="微软雅黑"/>
            </a:endParaRPr>
          </a:p>
        </p:txBody>
      </p:sp>
      <p:sp>
        <p:nvSpPr>
          <p:cNvPr id="7" name="幻灯片编号占位符 6"/>
          <p:cNvSpPr>
            <a:spLocks noGrp="1"/>
          </p:cNvSpPr>
          <p:nvPr>
            <p:ph type="sldNum" sz="quarter" idx="12"/>
          </p:nvPr>
        </p:nvSpPr>
        <p:spPr/>
        <p:txBody>
          <a:bodyPr/>
          <a:lstStyle/>
          <a:p>
            <a:fld id="{C3FC3FC5-70E3-41FB-98D0-D9D6DBB3AB1C}" type="slidenum">
              <a:rPr lang="zh-CN" altLang="en-US" smtClean="0">
                <a:solidFill>
                  <a:prstClr val="black">
                    <a:tint val="75000"/>
                  </a:prstClr>
                </a:solidFill>
                <a:latin typeface="Verdana"/>
                <a:ea typeface="微软雅黑"/>
              </a:rPr>
              <a:pPr/>
              <a:t>‹#›</a:t>
            </a:fld>
            <a:endParaRPr lang="zh-CN" altLang="en-US">
              <a:solidFill>
                <a:prstClr val="black">
                  <a:tint val="75000"/>
                </a:prstClr>
              </a:solidFill>
              <a:latin typeface="Verdana"/>
              <a:ea typeface="微软雅黑"/>
            </a:endParaRPr>
          </a:p>
        </p:txBody>
      </p:sp>
      <p:pic>
        <p:nvPicPr>
          <p:cNvPr id="10" name="图片 9" descr="锐捷logo.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046191" y="4956965"/>
            <a:ext cx="901109" cy="153773"/>
          </a:xfrm>
          <a:prstGeom prst="rect">
            <a:avLst/>
          </a:prstGeom>
        </p:spPr>
      </p:pic>
      <p:sp>
        <p:nvSpPr>
          <p:cNvPr id="11" name="TextBox 10"/>
          <p:cNvSpPr txBox="1"/>
          <p:nvPr/>
        </p:nvSpPr>
        <p:spPr>
          <a:xfrm>
            <a:off x="143539" y="4894512"/>
            <a:ext cx="1338648" cy="238527"/>
          </a:xfrm>
          <a:prstGeom prst="rect">
            <a:avLst/>
          </a:prstGeom>
          <a:noFill/>
        </p:spPr>
        <p:txBody>
          <a:bodyPr wrap="none" lIns="68552" tIns="34275" rIns="68552" bIns="34275" rtlCol="0">
            <a:spAutoFit/>
          </a:bodyPr>
          <a:lstStyle/>
          <a:p>
            <a:pPr defTabSz="685492"/>
            <a:r>
              <a:rPr lang="en-US" altLang="zh-CN" sz="1100">
                <a:solidFill>
                  <a:prstClr val="white">
                    <a:lumMod val="50000"/>
                  </a:prstClr>
                </a:solidFill>
                <a:latin typeface="Verdana"/>
                <a:ea typeface="微软雅黑"/>
              </a:rPr>
              <a:t>wis.ruijie.com.cn</a:t>
            </a:r>
            <a:endParaRPr lang="zh-CN" altLang="en-US" sz="1100">
              <a:solidFill>
                <a:prstClr val="white">
                  <a:lumMod val="50000"/>
                </a:prstClr>
              </a:solidFill>
              <a:latin typeface="Verdana"/>
              <a:ea typeface="微软雅黑"/>
            </a:endParaRPr>
          </a:p>
        </p:txBody>
      </p:sp>
    </p:spTree>
    <p:extLst>
      <p:ext uri="{BB962C8B-B14F-4D97-AF65-F5344CB8AC3E}">
        <p14:creationId xmlns:p14="http://schemas.microsoft.com/office/powerpoint/2010/main" val="4074482376"/>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273844"/>
            <a:ext cx="7886700" cy="994172"/>
          </a:xfrm>
        </p:spPr>
        <p:txBody>
          <a:bodyPr/>
          <a:lstStyle/>
          <a:p>
            <a:r>
              <a:rPr kumimoji="1" lang="zh-CN" altLang="en-US" smtClean="0"/>
              <a:t>单击此处编辑母版标题样式</a:t>
            </a:r>
            <a:endParaRPr kumimoji="1" lang="zh-CN" altLang="en-US"/>
          </a:p>
        </p:txBody>
      </p:sp>
      <p:sp>
        <p:nvSpPr>
          <p:cNvPr id="3" name="文本占位符 2"/>
          <p:cNvSpPr>
            <a:spLocks noGrp="1"/>
          </p:cNvSpPr>
          <p:nvPr>
            <p:ph type="body" idx="1"/>
          </p:nvPr>
        </p:nvSpPr>
        <p:spPr>
          <a:xfrm>
            <a:off x="629843" y="1260873"/>
            <a:ext cx="3868340" cy="617934"/>
          </a:xfrm>
        </p:spPr>
        <p:txBody>
          <a:bodyPr anchor="b"/>
          <a:lstStyle>
            <a:lvl1pPr marL="0" indent="0">
              <a:buNone/>
              <a:defRPr sz="1800" b="1"/>
            </a:lvl1pPr>
            <a:lvl2pPr marL="342746" indent="0">
              <a:buNone/>
              <a:defRPr sz="1500" b="1"/>
            </a:lvl2pPr>
            <a:lvl3pPr marL="685492" indent="0">
              <a:buNone/>
              <a:defRPr sz="1400" b="1"/>
            </a:lvl3pPr>
            <a:lvl4pPr marL="1028239" indent="0">
              <a:buNone/>
              <a:defRPr sz="1200" b="1"/>
            </a:lvl4pPr>
            <a:lvl5pPr marL="1370985" indent="0">
              <a:buNone/>
              <a:defRPr sz="1200" b="1"/>
            </a:lvl5pPr>
            <a:lvl6pPr marL="1713732" indent="0">
              <a:buNone/>
              <a:defRPr sz="1200" b="1"/>
            </a:lvl6pPr>
            <a:lvl7pPr marL="2056480" indent="0">
              <a:buNone/>
              <a:defRPr sz="1200" b="1"/>
            </a:lvl7pPr>
            <a:lvl8pPr marL="2399223" indent="0">
              <a:buNone/>
              <a:defRPr sz="1200" b="1"/>
            </a:lvl8pPr>
            <a:lvl9pPr marL="2741970" indent="0">
              <a:buNone/>
              <a:defRPr sz="1200" b="1"/>
            </a:lvl9pPr>
          </a:lstStyle>
          <a:p>
            <a:pPr lvl="0"/>
            <a:r>
              <a:rPr kumimoji="1" lang="zh-CN" altLang="en-US" smtClean="0"/>
              <a:t>单击此处编辑母版文本样式</a:t>
            </a:r>
          </a:p>
        </p:txBody>
      </p:sp>
      <p:sp>
        <p:nvSpPr>
          <p:cNvPr id="4" name="内容占位符 3"/>
          <p:cNvSpPr>
            <a:spLocks noGrp="1"/>
          </p:cNvSpPr>
          <p:nvPr>
            <p:ph sz="half" idx="2"/>
          </p:nvPr>
        </p:nvSpPr>
        <p:spPr>
          <a:xfrm>
            <a:off x="629843" y="1878806"/>
            <a:ext cx="3868340" cy="2763441"/>
          </a:xfrm>
        </p:spPr>
        <p:txBody>
          <a:bodyPr/>
          <a:lstStyle/>
          <a:p>
            <a:pPr lvl="0"/>
            <a:r>
              <a:rPr kumimoji="1" lang="zh-CN" altLang="en-US" smtClean="0"/>
              <a:t>单击此处编辑母版文本样式</a:t>
            </a:r>
          </a:p>
          <a:p>
            <a:pPr lvl="1"/>
            <a:r>
              <a:rPr kumimoji="1" lang="zh-CN" altLang="en-US" smtClean="0"/>
              <a:t>二级</a:t>
            </a:r>
          </a:p>
          <a:p>
            <a:pPr lvl="2"/>
            <a:r>
              <a:rPr kumimoji="1" lang="zh-CN" altLang="en-US" smtClean="0"/>
              <a:t>三级</a:t>
            </a:r>
          </a:p>
          <a:p>
            <a:pPr lvl="3"/>
            <a:r>
              <a:rPr kumimoji="1" lang="zh-CN" altLang="en-US" smtClean="0"/>
              <a:t>四级</a:t>
            </a:r>
          </a:p>
          <a:p>
            <a:pPr lvl="4"/>
            <a:r>
              <a:rPr kumimoji="1" lang="zh-CN" altLang="en-US" smtClean="0"/>
              <a:t>五级</a:t>
            </a:r>
            <a:endParaRPr kumimoji="1" lang="zh-CN" altLang="en-US"/>
          </a:p>
        </p:txBody>
      </p:sp>
      <p:sp>
        <p:nvSpPr>
          <p:cNvPr id="5" name="文本占位符 4"/>
          <p:cNvSpPr>
            <a:spLocks noGrp="1"/>
          </p:cNvSpPr>
          <p:nvPr>
            <p:ph type="body" sz="quarter" idx="3"/>
          </p:nvPr>
        </p:nvSpPr>
        <p:spPr>
          <a:xfrm>
            <a:off x="4629157" y="1260873"/>
            <a:ext cx="3887391" cy="617934"/>
          </a:xfrm>
        </p:spPr>
        <p:txBody>
          <a:bodyPr anchor="b"/>
          <a:lstStyle>
            <a:lvl1pPr marL="0" indent="0">
              <a:buNone/>
              <a:defRPr sz="1800" b="1"/>
            </a:lvl1pPr>
            <a:lvl2pPr marL="342746" indent="0">
              <a:buNone/>
              <a:defRPr sz="1500" b="1"/>
            </a:lvl2pPr>
            <a:lvl3pPr marL="685492" indent="0">
              <a:buNone/>
              <a:defRPr sz="1400" b="1"/>
            </a:lvl3pPr>
            <a:lvl4pPr marL="1028239" indent="0">
              <a:buNone/>
              <a:defRPr sz="1200" b="1"/>
            </a:lvl4pPr>
            <a:lvl5pPr marL="1370985" indent="0">
              <a:buNone/>
              <a:defRPr sz="1200" b="1"/>
            </a:lvl5pPr>
            <a:lvl6pPr marL="1713732" indent="0">
              <a:buNone/>
              <a:defRPr sz="1200" b="1"/>
            </a:lvl6pPr>
            <a:lvl7pPr marL="2056480" indent="0">
              <a:buNone/>
              <a:defRPr sz="1200" b="1"/>
            </a:lvl7pPr>
            <a:lvl8pPr marL="2399223" indent="0">
              <a:buNone/>
              <a:defRPr sz="1200" b="1"/>
            </a:lvl8pPr>
            <a:lvl9pPr marL="2741970" indent="0">
              <a:buNone/>
              <a:defRPr sz="1200" b="1"/>
            </a:lvl9pPr>
          </a:lstStyle>
          <a:p>
            <a:pPr lvl="0"/>
            <a:r>
              <a:rPr kumimoji="1" lang="zh-CN" altLang="en-US" smtClean="0"/>
              <a:t>单击此处编辑母版文本样式</a:t>
            </a:r>
          </a:p>
        </p:txBody>
      </p:sp>
      <p:sp>
        <p:nvSpPr>
          <p:cNvPr id="6" name="内容占位符 5"/>
          <p:cNvSpPr>
            <a:spLocks noGrp="1"/>
          </p:cNvSpPr>
          <p:nvPr>
            <p:ph sz="quarter" idx="4"/>
          </p:nvPr>
        </p:nvSpPr>
        <p:spPr>
          <a:xfrm>
            <a:off x="4629157" y="1878806"/>
            <a:ext cx="3887391" cy="2763441"/>
          </a:xfrm>
        </p:spPr>
        <p:txBody>
          <a:bodyPr/>
          <a:lstStyle/>
          <a:p>
            <a:pPr lvl="0"/>
            <a:r>
              <a:rPr kumimoji="1" lang="zh-CN" altLang="en-US" smtClean="0"/>
              <a:t>单击此处编辑母版文本样式</a:t>
            </a:r>
          </a:p>
          <a:p>
            <a:pPr lvl="1"/>
            <a:r>
              <a:rPr kumimoji="1" lang="zh-CN" altLang="en-US" smtClean="0"/>
              <a:t>二级</a:t>
            </a:r>
          </a:p>
          <a:p>
            <a:pPr lvl="2"/>
            <a:r>
              <a:rPr kumimoji="1" lang="zh-CN" altLang="en-US" smtClean="0"/>
              <a:t>三级</a:t>
            </a:r>
          </a:p>
          <a:p>
            <a:pPr lvl="3"/>
            <a:r>
              <a:rPr kumimoji="1" lang="zh-CN" altLang="en-US" smtClean="0"/>
              <a:t>四级</a:t>
            </a:r>
          </a:p>
          <a:p>
            <a:pPr lvl="4"/>
            <a:r>
              <a:rPr kumimoji="1" lang="zh-CN" altLang="en-US" smtClean="0"/>
              <a:t>五级</a:t>
            </a:r>
            <a:endParaRPr kumimoji="1" lang="zh-CN" altLang="en-US"/>
          </a:p>
        </p:txBody>
      </p:sp>
      <p:sp>
        <p:nvSpPr>
          <p:cNvPr id="7" name="日期占位符 6"/>
          <p:cNvSpPr>
            <a:spLocks noGrp="1"/>
          </p:cNvSpPr>
          <p:nvPr>
            <p:ph type="dt" sz="half" idx="10"/>
          </p:nvPr>
        </p:nvSpPr>
        <p:spPr/>
        <p:txBody>
          <a:bodyPr/>
          <a:lstStyle/>
          <a:p>
            <a:fld id="{82464771-CDF4-4903-ADBF-B5928BFB243D}" type="datetimeFigureOut">
              <a:rPr lang="zh-CN" altLang="en-US" smtClean="0">
                <a:solidFill>
                  <a:prstClr val="black">
                    <a:tint val="75000"/>
                  </a:prstClr>
                </a:solidFill>
                <a:latin typeface="Verdana"/>
                <a:ea typeface="微软雅黑"/>
              </a:rPr>
              <a:pPr/>
              <a:t>2017/11/29</a:t>
            </a:fld>
            <a:endParaRPr lang="zh-CN" altLang="en-US">
              <a:solidFill>
                <a:prstClr val="black">
                  <a:tint val="75000"/>
                </a:prstClr>
              </a:solidFill>
              <a:latin typeface="Verdana"/>
              <a:ea typeface="微软雅黑"/>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latin typeface="Verdana"/>
              <a:ea typeface="微软雅黑"/>
            </a:endParaRPr>
          </a:p>
        </p:txBody>
      </p:sp>
      <p:sp>
        <p:nvSpPr>
          <p:cNvPr id="9" name="幻灯片编号占位符 8"/>
          <p:cNvSpPr>
            <a:spLocks noGrp="1"/>
          </p:cNvSpPr>
          <p:nvPr>
            <p:ph type="sldNum" sz="quarter" idx="12"/>
          </p:nvPr>
        </p:nvSpPr>
        <p:spPr/>
        <p:txBody>
          <a:bodyPr/>
          <a:lstStyle/>
          <a:p>
            <a:fld id="{C3FC3FC5-70E3-41FB-98D0-D9D6DBB3AB1C}" type="slidenum">
              <a:rPr lang="zh-CN" altLang="en-US" smtClean="0">
                <a:solidFill>
                  <a:prstClr val="black">
                    <a:tint val="75000"/>
                  </a:prstClr>
                </a:solidFill>
                <a:latin typeface="Verdana"/>
                <a:ea typeface="微软雅黑"/>
              </a:rPr>
              <a:pPr/>
              <a:t>‹#›</a:t>
            </a:fld>
            <a:endParaRPr lang="zh-CN" altLang="en-US">
              <a:solidFill>
                <a:prstClr val="black">
                  <a:tint val="75000"/>
                </a:prstClr>
              </a:solidFill>
              <a:latin typeface="Verdana"/>
              <a:ea typeface="微软雅黑"/>
            </a:endParaRPr>
          </a:p>
        </p:txBody>
      </p:sp>
      <p:pic>
        <p:nvPicPr>
          <p:cNvPr id="12" name="图片 11" descr="锐捷logo.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046191" y="4956965"/>
            <a:ext cx="901109" cy="153773"/>
          </a:xfrm>
          <a:prstGeom prst="rect">
            <a:avLst/>
          </a:prstGeom>
        </p:spPr>
      </p:pic>
      <p:sp>
        <p:nvSpPr>
          <p:cNvPr id="13" name="TextBox 12"/>
          <p:cNvSpPr txBox="1"/>
          <p:nvPr/>
        </p:nvSpPr>
        <p:spPr>
          <a:xfrm>
            <a:off x="143539" y="4894512"/>
            <a:ext cx="1338648" cy="238527"/>
          </a:xfrm>
          <a:prstGeom prst="rect">
            <a:avLst/>
          </a:prstGeom>
          <a:noFill/>
        </p:spPr>
        <p:txBody>
          <a:bodyPr wrap="none" lIns="68552" tIns="34275" rIns="68552" bIns="34275" rtlCol="0">
            <a:spAutoFit/>
          </a:bodyPr>
          <a:lstStyle/>
          <a:p>
            <a:pPr defTabSz="685492"/>
            <a:r>
              <a:rPr lang="en-US" altLang="zh-CN" sz="1100">
                <a:solidFill>
                  <a:prstClr val="white">
                    <a:lumMod val="50000"/>
                  </a:prstClr>
                </a:solidFill>
                <a:latin typeface="Verdana"/>
                <a:ea typeface="微软雅黑"/>
              </a:rPr>
              <a:t>wis.ruijie.com.cn</a:t>
            </a:r>
            <a:endParaRPr lang="zh-CN" altLang="en-US" sz="1100">
              <a:solidFill>
                <a:prstClr val="white">
                  <a:lumMod val="50000"/>
                </a:prstClr>
              </a:solidFill>
              <a:latin typeface="Verdana"/>
              <a:ea typeface="微软雅黑"/>
            </a:endParaRPr>
          </a:p>
        </p:txBody>
      </p:sp>
    </p:spTree>
    <p:extLst>
      <p:ext uri="{BB962C8B-B14F-4D97-AF65-F5344CB8AC3E}">
        <p14:creationId xmlns:p14="http://schemas.microsoft.com/office/powerpoint/2010/main" val="1279585206"/>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p:cSld name="仅标题">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82464771-CDF4-4903-ADBF-B5928BFB243D}" type="datetimeFigureOut">
              <a:rPr lang="zh-CN" altLang="en-US" smtClean="0">
                <a:solidFill>
                  <a:prstClr val="black">
                    <a:tint val="75000"/>
                  </a:prstClr>
                </a:solidFill>
                <a:latin typeface="Verdana"/>
                <a:ea typeface="微软雅黑"/>
              </a:rPr>
              <a:pPr/>
              <a:t>2017/11/29</a:t>
            </a:fld>
            <a:endParaRPr lang="zh-CN" altLang="en-US">
              <a:solidFill>
                <a:prstClr val="black">
                  <a:tint val="75000"/>
                </a:prstClr>
              </a:solidFill>
              <a:latin typeface="Verdana"/>
              <a:ea typeface="微软雅黑"/>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latin typeface="Verdana"/>
              <a:ea typeface="微软雅黑"/>
            </a:endParaRPr>
          </a:p>
        </p:txBody>
      </p:sp>
      <p:sp>
        <p:nvSpPr>
          <p:cNvPr id="5" name="幻灯片编号占位符 4"/>
          <p:cNvSpPr>
            <a:spLocks noGrp="1"/>
          </p:cNvSpPr>
          <p:nvPr>
            <p:ph type="sldNum" sz="quarter" idx="12"/>
          </p:nvPr>
        </p:nvSpPr>
        <p:spPr/>
        <p:txBody>
          <a:bodyPr/>
          <a:lstStyle/>
          <a:p>
            <a:fld id="{C3FC3FC5-70E3-41FB-98D0-D9D6DBB3AB1C}" type="slidenum">
              <a:rPr lang="zh-CN" altLang="en-US" smtClean="0">
                <a:solidFill>
                  <a:prstClr val="black">
                    <a:tint val="75000"/>
                  </a:prstClr>
                </a:solidFill>
                <a:latin typeface="Verdana"/>
                <a:ea typeface="微软雅黑"/>
              </a:rPr>
              <a:pPr/>
              <a:t>‹#›</a:t>
            </a:fld>
            <a:endParaRPr lang="zh-CN" altLang="en-US">
              <a:solidFill>
                <a:prstClr val="black">
                  <a:tint val="75000"/>
                </a:prstClr>
              </a:solidFill>
              <a:latin typeface="Verdana"/>
              <a:ea typeface="微软雅黑"/>
            </a:endParaRPr>
          </a:p>
        </p:txBody>
      </p:sp>
      <p:pic>
        <p:nvPicPr>
          <p:cNvPr id="8" name="图片 7" descr="锐捷logo.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046191" y="4956965"/>
            <a:ext cx="901109" cy="153773"/>
          </a:xfrm>
          <a:prstGeom prst="rect">
            <a:avLst/>
          </a:prstGeom>
        </p:spPr>
      </p:pic>
      <p:sp>
        <p:nvSpPr>
          <p:cNvPr id="9" name="TextBox 8"/>
          <p:cNvSpPr txBox="1"/>
          <p:nvPr/>
        </p:nvSpPr>
        <p:spPr>
          <a:xfrm>
            <a:off x="143539" y="4894512"/>
            <a:ext cx="1338648" cy="238527"/>
          </a:xfrm>
          <a:prstGeom prst="rect">
            <a:avLst/>
          </a:prstGeom>
          <a:noFill/>
        </p:spPr>
        <p:txBody>
          <a:bodyPr wrap="none" lIns="68552" tIns="34275" rIns="68552" bIns="34275" rtlCol="0">
            <a:spAutoFit/>
          </a:bodyPr>
          <a:lstStyle/>
          <a:p>
            <a:pPr defTabSz="685492"/>
            <a:r>
              <a:rPr lang="en-US" altLang="zh-CN" sz="1100">
                <a:solidFill>
                  <a:prstClr val="white">
                    <a:lumMod val="50000"/>
                  </a:prstClr>
                </a:solidFill>
                <a:latin typeface="Verdana"/>
                <a:ea typeface="微软雅黑"/>
              </a:rPr>
              <a:t>wis.ruijie.com.cn</a:t>
            </a:r>
            <a:endParaRPr lang="zh-CN" altLang="en-US" sz="1100">
              <a:solidFill>
                <a:prstClr val="white">
                  <a:lumMod val="50000"/>
                </a:prstClr>
              </a:solidFill>
              <a:latin typeface="Verdana"/>
              <a:ea typeface="微软雅黑"/>
            </a:endParaRPr>
          </a:p>
        </p:txBody>
      </p:sp>
    </p:spTree>
    <p:extLst>
      <p:ext uri="{BB962C8B-B14F-4D97-AF65-F5344CB8AC3E}">
        <p14:creationId xmlns:p14="http://schemas.microsoft.com/office/powerpoint/2010/main" val="1922720667"/>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342902"/>
            <a:ext cx="2949178" cy="1200150"/>
          </a:xfrm>
        </p:spPr>
        <p:txBody>
          <a:bodyPr anchor="b"/>
          <a:lstStyle>
            <a:lvl1pPr>
              <a:defRPr sz="2400"/>
            </a:lvl1pPr>
          </a:lstStyle>
          <a:p>
            <a:r>
              <a:rPr kumimoji="1" lang="zh-CN" altLang="en-US" smtClean="0"/>
              <a:t>单击此处编辑母版标题样式</a:t>
            </a:r>
            <a:endParaRPr kumimoji="1" lang="zh-CN" altLang="en-US"/>
          </a:p>
        </p:txBody>
      </p:sp>
      <p:sp>
        <p:nvSpPr>
          <p:cNvPr id="3" name="内容占位符 2"/>
          <p:cNvSpPr>
            <a:spLocks noGrp="1"/>
          </p:cNvSpPr>
          <p:nvPr>
            <p:ph idx="1"/>
          </p:nvPr>
        </p:nvSpPr>
        <p:spPr>
          <a:xfrm>
            <a:off x="3887391" y="740576"/>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kumimoji="1" lang="zh-CN" altLang="en-US" smtClean="0"/>
              <a:t>单击此处编辑母版文本样式</a:t>
            </a:r>
          </a:p>
          <a:p>
            <a:pPr lvl="1"/>
            <a:r>
              <a:rPr kumimoji="1" lang="zh-CN" altLang="en-US" smtClean="0"/>
              <a:t>二级</a:t>
            </a:r>
          </a:p>
          <a:p>
            <a:pPr lvl="2"/>
            <a:r>
              <a:rPr kumimoji="1" lang="zh-CN" altLang="en-US" smtClean="0"/>
              <a:t>三级</a:t>
            </a:r>
          </a:p>
          <a:p>
            <a:pPr lvl="3"/>
            <a:r>
              <a:rPr kumimoji="1" lang="zh-CN" altLang="en-US" smtClean="0"/>
              <a:t>四级</a:t>
            </a:r>
          </a:p>
          <a:p>
            <a:pPr lvl="4"/>
            <a:r>
              <a:rPr kumimoji="1" lang="zh-CN" altLang="en-US" smtClean="0"/>
              <a:t>五级</a:t>
            </a:r>
            <a:endParaRPr kumimoji="1" lang="zh-CN" altLang="en-US"/>
          </a:p>
        </p:txBody>
      </p:sp>
      <p:sp>
        <p:nvSpPr>
          <p:cNvPr id="4" name="文本占位符 3"/>
          <p:cNvSpPr>
            <a:spLocks noGrp="1"/>
          </p:cNvSpPr>
          <p:nvPr>
            <p:ph type="body" sz="half" idx="2"/>
          </p:nvPr>
        </p:nvSpPr>
        <p:spPr>
          <a:xfrm>
            <a:off x="629841" y="1543051"/>
            <a:ext cx="2949178" cy="2858691"/>
          </a:xfrm>
        </p:spPr>
        <p:txBody>
          <a:bodyPr/>
          <a:lstStyle>
            <a:lvl1pPr marL="0" indent="0">
              <a:buNone/>
              <a:defRPr sz="1200"/>
            </a:lvl1pPr>
            <a:lvl2pPr marL="342746" indent="0">
              <a:buNone/>
              <a:defRPr sz="1100"/>
            </a:lvl2pPr>
            <a:lvl3pPr marL="685492" indent="0">
              <a:buNone/>
              <a:defRPr sz="900"/>
            </a:lvl3pPr>
            <a:lvl4pPr marL="1028239" indent="0">
              <a:buNone/>
              <a:defRPr sz="800"/>
            </a:lvl4pPr>
            <a:lvl5pPr marL="1370985" indent="0">
              <a:buNone/>
              <a:defRPr sz="800"/>
            </a:lvl5pPr>
            <a:lvl6pPr marL="1713732" indent="0">
              <a:buNone/>
              <a:defRPr sz="800"/>
            </a:lvl6pPr>
            <a:lvl7pPr marL="2056480" indent="0">
              <a:buNone/>
              <a:defRPr sz="800"/>
            </a:lvl7pPr>
            <a:lvl8pPr marL="2399223" indent="0">
              <a:buNone/>
              <a:defRPr sz="800"/>
            </a:lvl8pPr>
            <a:lvl9pPr marL="2741970" indent="0">
              <a:buNone/>
              <a:defRPr sz="800"/>
            </a:lvl9pPr>
          </a:lstStyle>
          <a:p>
            <a:pPr lvl="0"/>
            <a:r>
              <a:rPr kumimoji="1" lang="zh-CN" altLang="en-US" smtClean="0"/>
              <a:t>单击此处编辑母版文本样式</a:t>
            </a:r>
          </a:p>
        </p:txBody>
      </p:sp>
      <p:sp>
        <p:nvSpPr>
          <p:cNvPr id="5" name="日期占位符 4"/>
          <p:cNvSpPr>
            <a:spLocks noGrp="1"/>
          </p:cNvSpPr>
          <p:nvPr>
            <p:ph type="dt" sz="half" idx="10"/>
          </p:nvPr>
        </p:nvSpPr>
        <p:spPr/>
        <p:txBody>
          <a:bodyPr/>
          <a:lstStyle/>
          <a:p>
            <a:fld id="{82464771-CDF4-4903-ADBF-B5928BFB243D}" type="datetimeFigureOut">
              <a:rPr lang="zh-CN" altLang="en-US" smtClean="0">
                <a:solidFill>
                  <a:prstClr val="black">
                    <a:tint val="75000"/>
                  </a:prstClr>
                </a:solidFill>
                <a:latin typeface="Verdana"/>
                <a:ea typeface="微软雅黑"/>
              </a:rPr>
              <a:pPr/>
              <a:t>2017/11/29</a:t>
            </a:fld>
            <a:endParaRPr lang="zh-CN" altLang="en-US">
              <a:solidFill>
                <a:prstClr val="black">
                  <a:tint val="75000"/>
                </a:prstClr>
              </a:solidFill>
              <a:latin typeface="Verdana"/>
              <a:ea typeface="微软雅黑"/>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latin typeface="Verdana"/>
              <a:ea typeface="微软雅黑"/>
            </a:endParaRPr>
          </a:p>
        </p:txBody>
      </p:sp>
      <p:sp>
        <p:nvSpPr>
          <p:cNvPr id="7" name="幻灯片编号占位符 6"/>
          <p:cNvSpPr>
            <a:spLocks noGrp="1"/>
          </p:cNvSpPr>
          <p:nvPr>
            <p:ph type="sldNum" sz="quarter" idx="12"/>
          </p:nvPr>
        </p:nvSpPr>
        <p:spPr/>
        <p:txBody>
          <a:bodyPr/>
          <a:lstStyle/>
          <a:p>
            <a:fld id="{C3FC3FC5-70E3-41FB-98D0-D9D6DBB3AB1C}" type="slidenum">
              <a:rPr lang="zh-CN" altLang="en-US" smtClean="0">
                <a:solidFill>
                  <a:prstClr val="black">
                    <a:tint val="75000"/>
                  </a:prstClr>
                </a:solidFill>
                <a:latin typeface="Verdana"/>
                <a:ea typeface="微软雅黑"/>
              </a:rPr>
              <a:pPr/>
              <a:t>‹#›</a:t>
            </a:fld>
            <a:endParaRPr lang="zh-CN" altLang="en-US">
              <a:solidFill>
                <a:prstClr val="black">
                  <a:tint val="75000"/>
                </a:prstClr>
              </a:solidFill>
              <a:latin typeface="Verdana"/>
              <a:ea typeface="微软雅黑"/>
            </a:endParaRPr>
          </a:p>
        </p:txBody>
      </p:sp>
      <p:pic>
        <p:nvPicPr>
          <p:cNvPr id="10" name="图片 9" descr="锐捷logo.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046191" y="4956965"/>
            <a:ext cx="901109" cy="153773"/>
          </a:xfrm>
          <a:prstGeom prst="rect">
            <a:avLst/>
          </a:prstGeom>
        </p:spPr>
      </p:pic>
    </p:spTree>
    <p:extLst>
      <p:ext uri="{BB962C8B-B14F-4D97-AF65-F5344CB8AC3E}">
        <p14:creationId xmlns:p14="http://schemas.microsoft.com/office/powerpoint/2010/main" val="3109263367"/>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342902"/>
            <a:ext cx="2949178" cy="1200150"/>
          </a:xfrm>
        </p:spPr>
        <p:txBody>
          <a:bodyPr anchor="b"/>
          <a:lstStyle>
            <a:lvl1pPr>
              <a:defRPr sz="2400"/>
            </a:lvl1pPr>
          </a:lstStyle>
          <a:p>
            <a:r>
              <a:rPr kumimoji="1" lang="zh-CN" altLang="en-US" smtClean="0"/>
              <a:t>单击此处编辑母版标题样式</a:t>
            </a:r>
            <a:endParaRPr kumimoji="1" lang="zh-CN" altLang="en-US"/>
          </a:p>
        </p:txBody>
      </p:sp>
      <p:sp>
        <p:nvSpPr>
          <p:cNvPr id="3" name="图片占位符 2"/>
          <p:cNvSpPr>
            <a:spLocks noGrp="1"/>
          </p:cNvSpPr>
          <p:nvPr>
            <p:ph type="pic" idx="1"/>
          </p:nvPr>
        </p:nvSpPr>
        <p:spPr>
          <a:xfrm>
            <a:off x="3887391" y="740576"/>
            <a:ext cx="4629150" cy="3655219"/>
          </a:xfrm>
        </p:spPr>
        <p:txBody>
          <a:bodyPr/>
          <a:lstStyle>
            <a:lvl1pPr marL="0" indent="0">
              <a:buNone/>
              <a:defRPr sz="2400"/>
            </a:lvl1pPr>
            <a:lvl2pPr marL="342746" indent="0">
              <a:buNone/>
              <a:defRPr sz="2100"/>
            </a:lvl2pPr>
            <a:lvl3pPr marL="685492" indent="0">
              <a:buNone/>
              <a:defRPr sz="1800"/>
            </a:lvl3pPr>
            <a:lvl4pPr marL="1028239" indent="0">
              <a:buNone/>
              <a:defRPr sz="1500"/>
            </a:lvl4pPr>
            <a:lvl5pPr marL="1370985" indent="0">
              <a:buNone/>
              <a:defRPr sz="1500"/>
            </a:lvl5pPr>
            <a:lvl6pPr marL="1713732" indent="0">
              <a:buNone/>
              <a:defRPr sz="1500"/>
            </a:lvl6pPr>
            <a:lvl7pPr marL="2056480" indent="0">
              <a:buNone/>
              <a:defRPr sz="1500"/>
            </a:lvl7pPr>
            <a:lvl8pPr marL="2399223" indent="0">
              <a:buNone/>
              <a:defRPr sz="1500"/>
            </a:lvl8pPr>
            <a:lvl9pPr marL="2741970" indent="0">
              <a:buNone/>
              <a:defRPr sz="1500"/>
            </a:lvl9pPr>
          </a:lstStyle>
          <a:p>
            <a:r>
              <a:rPr kumimoji="1" lang="zh-CN" altLang="en-US" smtClean="0"/>
              <a:t>将图片拖动到占位符，或单击添加图标</a:t>
            </a:r>
            <a:endParaRPr kumimoji="1" lang="zh-CN" altLang="en-US"/>
          </a:p>
        </p:txBody>
      </p:sp>
      <p:sp>
        <p:nvSpPr>
          <p:cNvPr id="4" name="文本占位符 3"/>
          <p:cNvSpPr>
            <a:spLocks noGrp="1"/>
          </p:cNvSpPr>
          <p:nvPr>
            <p:ph type="body" sz="half" idx="2"/>
          </p:nvPr>
        </p:nvSpPr>
        <p:spPr>
          <a:xfrm>
            <a:off x="629841" y="1543051"/>
            <a:ext cx="2949178" cy="2858691"/>
          </a:xfrm>
        </p:spPr>
        <p:txBody>
          <a:bodyPr/>
          <a:lstStyle>
            <a:lvl1pPr marL="0" indent="0">
              <a:buNone/>
              <a:defRPr sz="1200"/>
            </a:lvl1pPr>
            <a:lvl2pPr marL="342746" indent="0">
              <a:buNone/>
              <a:defRPr sz="1100"/>
            </a:lvl2pPr>
            <a:lvl3pPr marL="685492" indent="0">
              <a:buNone/>
              <a:defRPr sz="900"/>
            </a:lvl3pPr>
            <a:lvl4pPr marL="1028239" indent="0">
              <a:buNone/>
              <a:defRPr sz="800"/>
            </a:lvl4pPr>
            <a:lvl5pPr marL="1370985" indent="0">
              <a:buNone/>
              <a:defRPr sz="800"/>
            </a:lvl5pPr>
            <a:lvl6pPr marL="1713732" indent="0">
              <a:buNone/>
              <a:defRPr sz="800"/>
            </a:lvl6pPr>
            <a:lvl7pPr marL="2056480" indent="0">
              <a:buNone/>
              <a:defRPr sz="800"/>
            </a:lvl7pPr>
            <a:lvl8pPr marL="2399223" indent="0">
              <a:buNone/>
              <a:defRPr sz="800"/>
            </a:lvl8pPr>
            <a:lvl9pPr marL="2741970" indent="0">
              <a:buNone/>
              <a:defRPr sz="800"/>
            </a:lvl9pPr>
          </a:lstStyle>
          <a:p>
            <a:pPr lvl="0"/>
            <a:r>
              <a:rPr kumimoji="1" lang="zh-CN" altLang="en-US" smtClean="0"/>
              <a:t>单击此处编辑母版文本样式</a:t>
            </a:r>
          </a:p>
        </p:txBody>
      </p:sp>
      <p:sp>
        <p:nvSpPr>
          <p:cNvPr id="5" name="日期占位符 4"/>
          <p:cNvSpPr>
            <a:spLocks noGrp="1"/>
          </p:cNvSpPr>
          <p:nvPr>
            <p:ph type="dt" sz="half" idx="10"/>
          </p:nvPr>
        </p:nvSpPr>
        <p:spPr/>
        <p:txBody>
          <a:bodyPr/>
          <a:lstStyle/>
          <a:p>
            <a:fld id="{82464771-CDF4-4903-ADBF-B5928BFB243D}" type="datetimeFigureOut">
              <a:rPr lang="zh-CN" altLang="en-US" smtClean="0">
                <a:solidFill>
                  <a:prstClr val="black">
                    <a:tint val="75000"/>
                  </a:prstClr>
                </a:solidFill>
                <a:latin typeface="Verdana"/>
                <a:ea typeface="微软雅黑"/>
              </a:rPr>
              <a:pPr/>
              <a:t>2017/11/29</a:t>
            </a:fld>
            <a:endParaRPr lang="zh-CN" altLang="en-US">
              <a:solidFill>
                <a:prstClr val="black">
                  <a:tint val="75000"/>
                </a:prstClr>
              </a:solidFill>
              <a:latin typeface="Verdana"/>
              <a:ea typeface="微软雅黑"/>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latin typeface="Verdana"/>
              <a:ea typeface="微软雅黑"/>
            </a:endParaRPr>
          </a:p>
        </p:txBody>
      </p:sp>
      <p:sp>
        <p:nvSpPr>
          <p:cNvPr id="7" name="幻灯片编号占位符 6"/>
          <p:cNvSpPr>
            <a:spLocks noGrp="1"/>
          </p:cNvSpPr>
          <p:nvPr>
            <p:ph type="sldNum" sz="quarter" idx="12"/>
          </p:nvPr>
        </p:nvSpPr>
        <p:spPr/>
        <p:txBody>
          <a:bodyPr/>
          <a:lstStyle/>
          <a:p>
            <a:fld id="{C3FC3FC5-70E3-41FB-98D0-D9D6DBB3AB1C}" type="slidenum">
              <a:rPr lang="zh-CN" altLang="en-US" smtClean="0">
                <a:solidFill>
                  <a:prstClr val="black">
                    <a:tint val="75000"/>
                  </a:prstClr>
                </a:solidFill>
                <a:latin typeface="Verdana"/>
                <a:ea typeface="微软雅黑"/>
              </a:rPr>
              <a:pPr/>
              <a:t>‹#›</a:t>
            </a:fld>
            <a:endParaRPr lang="zh-CN" altLang="en-US">
              <a:solidFill>
                <a:prstClr val="black">
                  <a:tint val="75000"/>
                </a:prstClr>
              </a:solidFill>
              <a:latin typeface="Verdana"/>
              <a:ea typeface="微软雅黑"/>
            </a:endParaRPr>
          </a:p>
        </p:txBody>
      </p:sp>
      <p:pic>
        <p:nvPicPr>
          <p:cNvPr id="10" name="图片 9" descr="锐捷logo.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046191" y="4956965"/>
            <a:ext cx="901109" cy="153773"/>
          </a:xfrm>
          <a:prstGeom prst="rect">
            <a:avLst/>
          </a:prstGeom>
        </p:spPr>
      </p:pic>
    </p:spTree>
    <p:extLst>
      <p:ext uri="{BB962C8B-B14F-4D97-AF65-F5344CB8AC3E}">
        <p14:creationId xmlns:p14="http://schemas.microsoft.com/office/powerpoint/2010/main" val="4145766239"/>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vertTx" preserve="1">
  <p:cSld name="标题和竖排文本">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smtClean="0"/>
              <a:t>单击此处编辑母版标题样式</a:t>
            </a:r>
            <a:endParaRPr kumimoji="1" lang="zh-CN" altLang="en-US"/>
          </a:p>
        </p:txBody>
      </p:sp>
      <p:sp>
        <p:nvSpPr>
          <p:cNvPr id="3" name="竖排文本占位符 2"/>
          <p:cNvSpPr>
            <a:spLocks noGrp="1"/>
          </p:cNvSpPr>
          <p:nvPr>
            <p:ph type="body" orient="vert" idx="1"/>
          </p:nvPr>
        </p:nvSpPr>
        <p:spPr/>
        <p:txBody>
          <a:bodyPr vert="eaVert"/>
          <a:lstStyle/>
          <a:p>
            <a:pPr lvl="0"/>
            <a:r>
              <a:rPr kumimoji="1" lang="zh-CN" altLang="en-US" smtClean="0"/>
              <a:t>单击此处编辑母版文本样式</a:t>
            </a:r>
          </a:p>
          <a:p>
            <a:pPr lvl="1"/>
            <a:r>
              <a:rPr kumimoji="1" lang="zh-CN" altLang="en-US" smtClean="0"/>
              <a:t>二级</a:t>
            </a:r>
          </a:p>
          <a:p>
            <a:pPr lvl="2"/>
            <a:r>
              <a:rPr kumimoji="1" lang="zh-CN" altLang="en-US" smtClean="0"/>
              <a:t>三级</a:t>
            </a:r>
          </a:p>
          <a:p>
            <a:pPr lvl="3"/>
            <a:r>
              <a:rPr kumimoji="1" lang="zh-CN" altLang="en-US" smtClean="0"/>
              <a:t>四级</a:t>
            </a:r>
          </a:p>
          <a:p>
            <a:pPr lvl="4"/>
            <a:r>
              <a:rPr kumimoji="1" lang="zh-CN" altLang="en-US" smtClean="0"/>
              <a:t>五级</a:t>
            </a:r>
            <a:endParaRPr kumimoji="1" lang="zh-CN" altLang="en-US"/>
          </a:p>
        </p:txBody>
      </p:sp>
      <p:sp>
        <p:nvSpPr>
          <p:cNvPr id="4" name="日期占位符 3"/>
          <p:cNvSpPr>
            <a:spLocks noGrp="1"/>
          </p:cNvSpPr>
          <p:nvPr>
            <p:ph type="dt" sz="half" idx="10"/>
          </p:nvPr>
        </p:nvSpPr>
        <p:spPr/>
        <p:txBody>
          <a:bodyPr/>
          <a:lstStyle/>
          <a:p>
            <a:fld id="{82464771-CDF4-4903-ADBF-B5928BFB243D}" type="datetimeFigureOut">
              <a:rPr lang="zh-CN" altLang="en-US" smtClean="0">
                <a:solidFill>
                  <a:prstClr val="black">
                    <a:tint val="75000"/>
                  </a:prstClr>
                </a:solidFill>
                <a:latin typeface="Verdana"/>
                <a:ea typeface="微软雅黑"/>
              </a:rPr>
              <a:pPr/>
              <a:t>2017/11/29</a:t>
            </a:fld>
            <a:endParaRPr lang="zh-CN" altLang="en-US">
              <a:solidFill>
                <a:prstClr val="black">
                  <a:tint val="75000"/>
                </a:prstClr>
              </a:solidFill>
              <a:latin typeface="Verdana"/>
              <a:ea typeface="微软雅黑"/>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latin typeface="Verdana"/>
              <a:ea typeface="微软雅黑"/>
            </a:endParaRPr>
          </a:p>
        </p:txBody>
      </p:sp>
      <p:sp>
        <p:nvSpPr>
          <p:cNvPr id="6" name="幻灯片编号占位符 5"/>
          <p:cNvSpPr>
            <a:spLocks noGrp="1"/>
          </p:cNvSpPr>
          <p:nvPr>
            <p:ph type="sldNum" sz="quarter" idx="12"/>
          </p:nvPr>
        </p:nvSpPr>
        <p:spPr/>
        <p:txBody>
          <a:bodyPr/>
          <a:lstStyle/>
          <a:p>
            <a:fld id="{C3FC3FC5-70E3-41FB-98D0-D9D6DBB3AB1C}" type="slidenum">
              <a:rPr lang="zh-CN" altLang="en-US" smtClean="0">
                <a:solidFill>
                  <a:prstClr val="black">
                    <a:tint val="75000"/>
                  </a:prstClr>
                </a:solidFill>
                <a:latin typeface="Verdana"/>
                <a:ea typeface="微软雅黑"/>
              </a:rPr>
              <a:pPr/>
              <a:t>‹#›</a:t>
            </a:fld>
            <a:endParaRPr lang="zh-CN" altLang="en-US">
              <a:solidFill>
                <a:prstClr val="black">
                  <a:tint val="75000"/>
                </a:prstClr>
              </a:solidFill>
              <a:latin typeface="Verdana"/>
              <a:ea typeface="微软雅黑"/>
            </a:endParaRPr>
          </a:p>
        </p:txBody>
      </p:sp>
      <p:pic>
        <p:nvPicPr>
          <p:cNvPr id="9" name="图片 8" descr="锐捷logo.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046191" y="4956965"/>
            <a:ext cx="901109" cy="153773"/>
          </a:xfrm>
          <a:prstGeom prst="rect">
            <a:avLst/>
          </a:prstGeom>
        </p:spPr>
      </p:pic>
      <p:sp>
        <p:nvSpPr>
          <p:cNvPr id="10" name="TextBox 9"/>
          <p:cNvSpPr txBox="1"/>
          <p:nvPr/>
        </p:nvSpPr>
        <p:spPr>
          <a:xfrm>
            <a:off x="143539" y="4894512"/>
            <a:ext cx="1338648" cy="238527"/>
          </a:xfrm>
          <a:prstGeom prst="rect">
            <a:avLst/>
          </a:prstGeom>
          <a:noFill/>
        </p:spPr>
        <p:txBody>
          <a:bodyPr wrap="none" lIns="68552" tIns="34275" rIns="68552" bIns="34275" rtlCol="0">
            <a:spAutoFit/>
          </a:bodyPr>
          <a:lstStyle/>
          <a:p>
            <a:pPr defTabSz="685492"/>
            <a:r>
              <a:rPr lang="en-US" altLang="zh-CN" sz="1100">
                <a:solidFill>
                  <a:prstClr val="white">
                    <a:lumMod val="50000"/>
                  </a:prstClr>
                </a:solidFill>
                <a:latin typeface="Verdana"/>
                <a:ea typeface="微软雅黑"/>
              </a:rPr>
              <a:t>wis.ruijie.com.cn</a:t>
            </a:r>
            <a:endParaRPr lang="zh-CN" altLang="en-US" sz="1100">
              <a:solidFill>
                <a:prstClr val="white">
                  <a:lumMod val="50000"/>
                </a:prstClr>
              </a:solidFill>
              <a:latin typeface="Verdana"/>
              <a:ea typeface="微软雅黑"/>
            </a:endParaRPr>
          </a:p>
        </p:txBody>
      </p:sp>
    </p:spTree>
    <p:extLst>
      <p:ext uri="{BB962C8B-B14F-4D97-AF65-F5344CB8AC3E}">
        <p14:creationId xmlns:p14="http://schemas.microsoft.com/office/powerpoint/2010/main" val="797952281"/>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vertTitleAndTx" preserve="1">
  <p:cSld name="竖排标题和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3682" y="273851"/>
            <a:ext cx="1971675" cy="4358879"/>
          </a:xfrm>
        </p:spPr>
        <p:txBody>
          <a:bodyPr vert="eaVert"/>
          <a:lstStyle/>
          <a:p>
            <a:r>
              <a:rPr kumimoji="1" lang="zh-CN" altLang="en-US" smtClean="0"/>
              <a:t>单击此处编辑母版标题样式</a:t>
            </a:r>
            <a:endParaRPr kumimoji="1" lang="zh-CN" altLang="en-US"/>
          </a:p>
        </p:txBody>
      </p:sp>
      <p:sp>
        <p:nvSpPr>
          <p:cNvPr id="3" name="竖排文本占位符 2"/>
          <p:cNvSpPr>
            <a:spLocks noGrp="1"/>
          </p:cNvSpPr>
          <p:nvPr>
            <p:ph type="body" orient="vert" idx="1"/>
          </p:nvPr>
        </p:nvSpPr>
        <p:spPr>
          <a:xfrm>
            <a:off x="628650" y="273851"/>
            <a:ext cx="5800725" cy="4358879"/>
          </a:xfrm>
        </p:spPr>
        <p:txBody>
          <a:bodyPr vert="eaVert"/>
          <a:lstStyle/>
          <a:p>
            <a:pPr lvl="0"/>
            <a:r>
              <a:rPr kumimoji="1" lang="zh-CN" altLang="en-US" smtClean="0"/>
              <a:t>单击此处编辑母版文本样式</a:t>
            </a:r>
          </a:p>
          <a:p>
            <a:pPr lvl="1"/>
            <a:r>
              <a:rPr kumimoji="1" lang="zh-CN" altLang="en-US" smtClean="0"/>
              <a:t>二级</a:t>
            </a:r>
          </a:p>
          <a:p>
            <a:pPr lvl="2"/>
            <a:r>
              <a:rPr kumimoji="1" lang="zh-CN" altLang="en-US" smtClean="0"/>
              <a:t>三级</a:t>
            </a:r>
          </a:p>
          <a:p>
            <a:pPr lvl="3"/>
            <a:r>
              <a:rPr kumimoji="1" lang="zh-CN" altLang="en-US" smtClean="0"/>
              <a:t>四级</a:t>
            </a:r>
          </a:p>
          <a:p>
            <a:pPr lvl="4"/>
            <a:r>
              <a:rPr kumimoji="1" lang="zh-CN" altLang="en-US" smtClean="0"/>
              <a:t>五级</a:t>
            </a:r>
            <a:endParaRPr kumimoji="1" lang="zh-CN" altLang="en-US"/>
          </a:p>
        </p:txBody>
      </p:sp>
      <p:sp>
        <p:nvSpPr>
          <p:cNvPr id="4" name="日期占位符 3"/>
          <p:cNvSpPr>
            <a:spLocks noGrp="1"/>
          </p:cNvSpPr>
          <p:nvPr>
            <p:ph type="dt" sz="half" idx="10"/>
          </p:nvPr>
        </p:nvSpPr>
        <p:spPr/>
        <p:txBody>
          <a:bodyPr/>
          <a:lstStyle/>
          <a:p>
            <a:fld id="{82464771-CDF4-4903-ADBF-B5928BFB243D}" type="datetimeFigureOut">
              <a:rPr lang="zh-CN" altLang="en-US" smtClean="0">
                <a:solidFill>
                  <a:prstClr val="black">
                    <a:tint val="75000"/>
                  </a:prstClr>
                </a:solidFill>
                <a:latin typeface="Verdana"/>
                <a:ea typeface="微软雅黑"/>
              </a:rPr>
              <a:pPr/>
              <a:t>2017/11/29</a:t>
            </a:fld>
            <a:endParaRPr lang="zh-CN" altLang="en-US">
              <a:solidFill>
                <a:prstClr val="black">
                  <a:tint val="75000"/>
                </a:prstClr>
              </a:solidFill>
              <a:latin typeface="Verdana"/>
              <a:ea typeface="微软雅黑"/>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latin typeface="Verdana"/>
              <a:ea typeface="微软雅黑"/>
            </a:endParaRPr>
          </a:p>
        </p:txBody>
      </p:sp>
      <p:sp>
        <p:nvSpPr>
          <p:cNvPr id="6" name="幻灯片编号占位符 5"/>
          <p:cNvSpPr>
            <a:spLocks noGrp="1"/>
          </p:cNvSpPr>
          <p:nvPr>
            <p:ph type="sldNum" sz="quarter" idx="12"/>
          </p:nvPr>
        </p:nvSpPr>
        <p:spPr/>
        <p:txBody>
          <a:bodyPr/>
          <a:lstStyle/>
          <a:p>
            <a:fld id="{C3FC3FC5-70E3-41FB-98D0-D9D6DBB3AB1C}" type="slidenum">
              <a:rPr lang="zh-CN" altLang="en-US" smtClean="0">
                <a:solidFill>
                  <a:prstClr val="black">
                    <a:tint val="75000"/>
                  </a:prstClr>
                </a:solidFill>
                <a:latin typeface="Verdana"/>
                <a:ea typeface="微软雅黑"/>
              </a:rPr>
              <a:pPr/>
              <a:t>‹#›</a:t>
            </a:fld>
            <a:endParaRPr lang="zh-CN" altLang="en-US">
              <a:solidFill>
                <a:prstClr val="black">
                  <a:tint val="75000"/>
                </a:prstClr>
              </a:solidFill>
              <a:latin typeface="Verdana"/>
              <a:ea typeface="微软雅黑"/>
            </a:endParaRPr>
          </a:p>
        </p:txBody>
      </p:sp>
      <p:pic>
        <p:nvPicPr>
          <p:cNvPr id="9" name="图片 8" descr="锐捷logo.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046191" y="4956965"/>
            <a:ext cx="901109" cy="153773"/>
          </a:xfrm>
          <a:prstGeom prst="rect">
            <a:avLst/>
          </a:prstGeom>
        </p:spPr>
      </p:pic>
      <p:sp>
        <p:nvSpPr>
          <p:cNvPr id="10" name="TextBox 9"/>
          <p:cNvSpPr txBox="1"/>
          <p:nvPr/>
        </p:nvSpPr>
        <p:spPr>
          <a:xfrm>
            <a:off x="143539" y="4894512"/>
            <a:ext cx="1338648" cy="238527"/>
          </a:xfrm>
          <a:prstGeom prst="rect">
            <a:avLst/>
          </a:prstGeom>
          <a:noFill/>
        </p:spPr>
        <p:txBody>
          <a:bodyPr wrap="none" lIns="68552" tIns="34275" rIns="68552" bIns="34275" rtlCol="0">
            <a:spAutoFit/>
          </a:bodyPr>
          <a:lstStyle/>
          <a:p>
            <a:pPr defTabSz="685492"/>
            <a:r>
              <a:rPr lang="en-US" altLang="zh-CN" sz="1100">
                <a:solidFill>
                  <a:prstClr val="white">
                    <a:lumMod val="50000"/>
                  </a:prstClr>
                </a:solidFill>
                <a:latin typeface="Verdana"/>
                <a:ea typeface="微软雅黑"/>
              </a:rPr>
              <a:t>wis.ruijie.com.cn</a:t>
            </a:r>
            <a:endParaRPr lang="zh-CN" altLang="en-US" sz="1100">
              <a:solidFill>
                <a:prstClr val="white">
                  <a:lumMod val="50000"/>
                </a:prstClr>
              </a:solidFill>
              <a:latin typeface="Verdana"/>
              <a:ea typeface="微软雅黑"/>
            </a:endParaRPr>
          </a:p>
        </p:txBody>
      </p:sp>
    </p:spTree>
    <p:extLst>
      <p:ext uri="{BB962C8B-B14F-4D97-AF65-F5344CB8AC3E}">
        <p14:creationId xmlns:p14="http://schemas.microsoft.com/office/powerpoint/2010/main" val="8212519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标题和内容">
    <p:bg>
      <p:bgPr>
        <a:solidFill>
          <a:schemeClr val="bg1">
            <a:lumMod val="95000"/>
          </a:schemeClr>
        </a:solidFill>
        <a:effectLst/>
      </p:bgPr>
    </p:bg>
    <p:spTree>
      <p:nvGrpSpPr>
        <p:cNvPr id="1" name=""/>
        <p:cNvGrpSpPr/>
        <p:nvPr/>
      </p:nvGrpSpPr>
      <p:grpSpPr>
        <a:xfrm>
          <a:off x="0" y="0"/>
          <a:ext cx="0" cy="0"/>
          <a:chOff x="0" y="0"/>
          <a:chExt cx="0" cy="0"/>
        </a:xfrm>
      </p:grpSpPr>
      <p:sp>
        <p:nvSpPr>
          <p:cNvPr id="3" name="内容占位符 2"/>
          <p:cNvSpPr>
            <a:spLocks noGrp="1"/>
          </p:cNvSpPr>
          <p:nvPr>
            <p:ph idx="1"/>
          </p:nvPr>
        </p:nvSpPr>
        <p:spPr>
          <a:xfrm>
            <a:off x="628650" y="1059892"/>
            <a:ext cx="7886700" cy="3572849"/>
          </a:xfrm>
        </p:spPr>
        <p:txBody>
          <a:bodyPr>
            <a:normAutofit/>
          </a:bodyPr>
          <a:lstStyle>
            <a:lvl1pPr>
              <a:defRPr sz="1500">
                <a:solidFill>
                  <a:schemeClr val="tx1"/>
                </a:solidFill>
              </a:defRPr>
            </a:lvl1pPr>
            <a:lvl2pPr>
              <a:defRPr sz="1400">
                <a:solidFill>
                  <a:schemeClr val="tx1"/>
                </a:solidFill>
              </a:defRPr>
            </a:lvl2pPr>
            <a:lvl3pPr>
              <a:defRPr sz="1200">
                <a:solidFill>
                  <a:schemeClr val="tx1"/>
                </a:solidFill>
              </a:defRPr>
            </a:lvl3pPr>
            <a:lvl4pPr>
              <a:defRPr sz="1100">
                <a:solidFill>
                  <a:schemeClr val="tx1"/>
                </a:solidFill>
              </a:defRPr>
            </a:lvl4pPr>
            <a:lvl5pPr>
              <a:defRPr sz="1100">
                <a:solidFill>
                  <a:schemeClr val="tx1"/>
                </a:solidFill>
              </a:defRPr>
            </a:lvl5pPr>
          </a:lstStyle>
          <a:p>
            <a:pPr lvl="0"/>
            <a:r>
              <a:rPr kumimoji="1" lang="zh-CN" altLang="en-US" smtClean="0"/>
              <a:t>单击此处编辑母版文本样式</a:t>
            </a:r>
          </a:p>
          <a:p>
            <a:pPr lvl="1"/>
            <a:r>
              <a:rPr kumimoji="1" lang="zh-CN" altLang="en-US" smtClean="0"/>
              <a:t>二级</a:t>
            </a:r>
          </a:p>
          <a:p>
            <a:pPr lvl="2"/>
            <a:r>
              <a:rPr kumimoji="1" lang="zh-CN" altLang="en-US" smtClean="0"/>
              <a:t>三级</a:t>
            </a:r>
          </a:p>
          <a:p>
            <a:pPr lvl="3"/>
            <a:r>
              <a:rPr kumimoji="1" lang="zh-CN" altLang="en-US" smtClean="0"/>
              <a:t>四级</a:t>
            </a:r>
          </a:p>
          <a:p>
            <a:pPr lvl="4"/>
            <a:r>
              <a:rPr kumimoji="1" lang="zh-CN" altLang="en-US" smtClean="0"/>
              <a:t>五级</a:t>
            </a:r>
            <a:endParaRPr kumimoji="1" lang="zh-CN" altLang="en-US" dirty="0"/>
          </a:p>
        </p:txBody>
      </p:sp>
      <p:sp>
        <p:nvSpPr>
          <p:cNvPr id="4" name="日期占位符 3"/>
          <p:cNvSpPr>
            <a:spLocks noGrp="1"/>
          </p:cNvSpPr>
          <p:nvPr>
            <p:ph type="dt" sz="half" idx="10"/>
          </p:nvPr>
        </p:nvSpPr>
        <p:spPr/>
        <p:txBody>
          <a:bodyPr/>
          <a:lstStyle/>
          <a:p>
            <a:r>
              <a:rPr lang="en-US" altLang="zh-CN" dirty="0" smtClean="0"/>
              <a:t>WWW.RUIJIE.COM.CN</a:t>
            </a:r>
            <a:endParaRPr lang="zh-CN" altLang="en-US" dirty="0"/>
          </a:p>
        </p:txBody>
      </p:sp>
      <p:sp>
        <p:nvSpPr>
          <p:cNvPr id="5" name="页脚占位符 4"/>
          <p:cNvSpPr>
            <a:spLocks noGrp="1"/>
          </p:cNvSpPr>
          <p:nvPr>
            <p:ph type="ftr" sz="quarter" idx="11"/>
          </p:nvPr>
        </p:nvSpPr>
        <p:spPr/>
        <p:txBody>
          <a:bodyPr/>
          <a:lstStyle>
            <a:lvl1pPr algn="r">
              <a:defRPr/>
            </a:lvl1pPr>
          </a:lstStyle>
          <a:p>
            <a:r>
              <a:rPr lang="en-US" altLang="zh-CN" dirty="0" smtClean="0"/>
              <a:t>&lt;#&gt;</a:t>
            </a:r>
            <a:endParaRPr lang="zh-CN" altLang="en-US" dirty="0" smtClean="0"/>
          </a:p>
        </p:txBody>
      </p:sp>
      <p:sp>
        <p:nvSpPr>
          <p:cNvPr id="25" name="矩形 24"/>
          <p:cNvSpPr/>
          <p:nvPr userDrawn="1"/>
        </p:nvSpPr>
        <p:spPr>
          <a:xfrm>
            <a:off x="1" y="171450"/>
            <a:ext cx="393326" cy="453838"/>
          </a:xfrm>
          <a:prstGeom prst="rect">
            <a:avLst/>
          </a:prstGeom>
          <a:solidFill>
            <a:srgbClr val="DA002F"/>
          </a:solidFill>
          <a:ln>
            <a:noFill/>
          </a:ln>
        </p:spPr>
        <p:style>
          <a:lnRef idx="2">
            <a:schemeClr val="accent1">
              <a:shade val="50000"/>
            </a:schemeClr>
          </a:lnRef>
          <a:fillRef idx="1">
            <a:schemeClr val="accent1"/>
          </a:fillRef>
          <a:effectRef idx="0">
            <a:schemeClr val="accent1"/>
          </a:effectRef>
          <a:fontRef idx="minor">
            <a:schemeClr val="lt1"/>
          </a:fontRef>
        </p:style>
        <p:txBody>
          <a:bodyPr lIns="68521" tIns="34275" rIns="68521" bIns="34275" rtlCol="0" anchor="ctr"/>
          <a:lstStyle/>
          <a:p>
            <a:pPr marL="0" marR="0" lvl="0" indent="0" algn="ctr" defTabSz="685136"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0">
              <a:ln>
                <a:noFill/>
              </a:ln>
              <a:solidFill>
                <a:prstClr val="white"/>
              </a:solidFill>
              <a:effectLst/>
              <a:uLnTx/>
              <a:uFillTx/>
              <a:latin typeface="Calibri"/>
              <a:ea typeface="微软雅黑"/>
              <a:cs typeface="+mn-cs"/>
            </a:endParaRPr>
          </a:p>
        </p:txBody>
      </p:sp>
      <p:cxnSp>
        <p:nvCxnSpPr>
          <p:cNvPr id="26" name="直接连接符 6"/>
          <p:cNvCxnSpPr/>
          <p:nvPr userDrawn="1"/>
        </p:nvCxnSpPr>
        <p:spPr>
          <a:xfrm>
            <a:off x="681841" y="486647"/>
            <a:ext cx="2434836" cy="0"/>
          </a:xfrm>
          <a:prstGeom prst="line">
            <a:avLst/>
          </a:prstGeom>
          <a:ln>
            <a:solidFill>
              <a:srgbClr val="DA002F"/>
            </a:solidFill>
          </a:ln>
        </p:spPr>
        <p:style>
          <a:lnRef idx="1">
            <a:schemeClr val="accent1"/>
          </a:lnRef>
          <a:fillRef idx="0">
            <a:schemeClr val="accent1"/>
          </a:fillRef>
          <a:effectRef idx="0">
            <a:schemeClr val="accent1"/>
          </a:effectRef>
          <a:fontRef idx="minor">
            <a:schemeClr val="tx1"/>
          </a:fontRef>
        </p:style>
      </p:cxnSp>
      <p:sp>
        <p:nvSpPr>
          <p:cNvPr id="27" name="文本占位符 7"/>
          <p:cNvSpPr>
            <a:spLocks noGrp="1"/>
          </p:cNvSpPr>
          <p:nvPr>
            <p:ph type="body" sz="quarter" idx="13" hasCustomPrompt="1"/>
          </p:nvPr>
        </p:nvSpPr>
        <p:spPr>
          <a:xfrm>
            <a:off x="608743" y="183571"/>
            <a:ext cx="2510990" cy="297883"/>
          </a:xfrm>
          <a:prstGeom prst="rect">
            <a:avLst/>
          </a:prstGeom>
          <a:ln w="12700" cmpd="sng">
            <a:noFill/>
          </a:ln>
        </p:spPr>
        <p:txBody>
          <a:bodyPr vert="horz" anchor="ctr">
            <a:noAutofit/>
          </a:bodyPr>
          <a:lstStyle>
            <a:lvl1pPr marL="0" indent="0" algn="l">
              <a:buNone/>
              <a:defRPr sz="1800" b="0">
                <a:solidFill>
                  <a:schemeClr val="tx1"/>
                </a:solidFill>
                <a:latin typeface="Hiragino Sans GB W3" charset="-122"/>
                <a:ea typeface="Hiragino Sans GB W3" charset="-122"/>
                <a:cs typeface="Hiragino Sans GB W3" charset="-122"/>
              </a:defRPr>
            </a:lvl1pPr>
          </a:lstStyle>
          <a:p>
            <a:pPr lvl="0"/>
            <a:r>
              <a:rPr kumimoji="1" lang="zh-CN" altLang="en-US" dirty="0" smtClean="0"/>
              <a:t>点击</a:t>
            </a:r>
            <a:r>
              <a:rPr kumimoji="1" lang="zh-CN" altLang="en-US" smtClean="0"/>
              <a:t>此处添加标题</a:t>
            </a:r>
            <a:endParaRPr kumimoji="1" lang="zh-CN" altLang="en-US" dirty="0"/>
          </a:p>
        </p:txBody>
      </p:sp>
      <p:sp>
        <p:nvSpPr>
          <p:cNvPr id="28" name="文本占位符 7"/>
          <p:cNvSpPr>
            <a:spLocks noGrp="1"/>
          </p:cNvSpPr>
          <p:nvPr>
            <p:ph type="body" sz="quarter" idx="14" hasCustomPrompt="1"/>
          </p:nvPr>
        </p:nvSpPr>
        <p:spPr>
          <a:xfrm>
            <a:off x="611830" y="436887"/>
            <a:ext cx="2510990" cy="297883"/>
          </a:xfrm>
          <a:prstGeom prst="rect">
            <a:avLst/>
          </a:prstGeom>
          <a:ln w="12700" cmpd="sng">
            <a:noFill/>
          </a:ln>
        </p:spPr>
        <p:txBody>
          <a:bodyPr vert="horz" anchor="ctr">
            <a:noAutofit/>
          </a:bodyPr>
          <a:lstStyle>
            <a:lvl1pPr marL="0" indent="0" algn="l">
              <a:buNone/>
              <a:defRPr kumimoji="0" lang="zh-CN" altLang="en-US" sz="900" b="0" i="0" u="none" strike="noStrike" kern="1200" cap="none" spc="0" normalizeH="0" baseline="0" dirty="0">
                <a:ln>
                  <a:noFill/>
                </a:ln>
                <a:solidFill>
                  <a:schemeClr val="tx1">
                    <a:lumMod val="50000"/>
                    <a:lumOff val="50000"/>
                  </a:schemeClr>
                </a:solidFill>
                <a:effectLst/>
                <a:uLnTx/>
                <a:uFillTx/>
                <a:latin typeface="HelveticaNeueLT Pro 67 MdCn" panose="020B0606030502030204" pitchFamily="34" charset="0"/>
                <a:ea typeface="Hiragino Sans GB W3" panose="020B0300000000000000" pitchFamily="34" charset="-122"/>
                <a:cs typeface="+mn-cs"/>
              </a:defRPr>
            </a:lvl1pPr>
          </a:lstStyle>
          <a:p>
            <a:pPr lvl="0"/>
            <a:r>
              <a:rPr kumimoji="1" lang="en-US" altLang="zh-CN" dirty="0" smtClean="0"/>
              <a:t>CLICK</a:t>
            </a:r>
            <a:r>
              <a:rPr kumimoji="1" lang="zh-CN" altLang="en-US" dirty="0" smtClean="0"/>
              <a:t> </a:t>
            </a:r>
            <a:r>
              <a:rPr kumimoji="1" lang="en-US" altLang="zh-CN" dirty="0" smtClean="0"/>
              <a:t>HERE</a:t>
            </a:r>
            <a:r>
              <a:rPr kumimoji="1" lang="zh-CN" altLang="en-US" dirty="0" smtClean="0"/>
              <a:t> </a:t>
            </a:r>
            <a:r>
              <a:rPr kumimoji="1" lang="en-US" altLang="zh-CN" dirty="0" smtClean="0"/>
              <a:t>TO</a:t>
            </a:r>
            <a:r>
              <a:rPr kumimoji="1" lang="zh-CN" altLang="en-US" dirty="0" smtClean="0"/>
              <a:t> </a:t>
            </a:r>
            <a:r>
              <a:rPr kumimoji="1" lang="en-US" altLang="zh-CN" dirty="0" smtClean="0"/>
              <a:t>ADD</a:t>
            </a:r>
            <a:r>
              <a:rPr kumimoji="1" lang="zh-CN" altLang="en-US" dirty="0" smtClean="0"/>
              <a:t> </a:t>
            </a:r>
            <a:r>
              <a:rPr kumimoji="1" lang="en-US" altLang="zh-CN" dirty="0" smtClean="0"/>
              <a:t>YOUR</a:t>
            </a:r>
            <a:r>
              <a:rPr kumimoji="1" lang="zh-CN" altLang="en-US" dirty="0" smtClean="0"/>
              <a:t> </a:t>
            </a:r>
            <a:r>
              <a:rPr kumimoji="1" lang="en-US" altLang="zh-CN" dirty="0" smtClean="0"/>
              <a:t>TITLE</a:t>
            </a:r>
            <a:endParaRPr kumimoji="1" lang="zh-CN" altLang="en-US" dirty="0"/>
          </a:p>
        </p:txBody>
      </p:sp>
      <p:pic>
        <p:nvPicPr>
          <p:cNvPr id="12" name="图片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045658" y="4590109"/>
            <a:ext cx="1110849" cy="624853"/>
          </a:xfrm>
          <a:prstGeom prst="rect">
            <a:avLst/>
          </a:prstGeom>
        </p:spPr>
      </p:pic>
    </p:spTree>
    <p:extLst>
      <p:ext uri="{BB962C8B-B14F-4D97-AF65-F5344CB8AC3E}">
        <p14:creationId xmlns:p14="http://schemas.microsoft.com/office/powerpoint/2010/main" val="1495122946"/>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userDrawn="1">
  <p:cSld name="1_标题和内容">
    <p:bg>
      <p:bgPr>
        <a:solidFill>
          <a:schemeClr val="bg1">
            <a:lumMod val="95000"/>
          </a:schemeClr>
        </a:solidFill>
        <a:effectLst/>
      </p:bgPr>
    </p:bg>
    <p:spTree>
      <p:nvGrpSpPr>
        <p:cNvPr id="1" name=""/>
        <p:cNvGrpSpPr/>
        <p:nvPr/>
      </p:nvGrpSpPr>
      <p:grpSpPr>
        <a:xfrm>
          <a:off x="0" y="0"/>
          <a:ext cx="0" cy="0"/>
          <a:chOff x="0" y="0"/>
          <a:chExt cx="0" cy="0"/>
        </a:xfrm>
      </p:grpSpPr>
      <p:sp>
        <p:nvSpPr>
          <p:cNvPr id="3" name="内容占位符 2"/>
          <p:cNvSpPr>
            <a:spLocks noGrp="1"/>
          </p:cNvSpPr>
          <p:nvPr>
            <p:ph idx="1"/>
          </p:nvPr>
        </p:nvSpPr>
        <p:spPr>
          <a:xfrm>
            <a:off x="628650" y="1059881"/>
            <a:ext cx="7886700" cy="3572849"/>
          </a:xfrm>
        </p:spPr>
        <p:txBody>
          <a:bodyPr>
            <a:normAutofit/>
          </a:bodyPr>
          <a:lstStyle>
            <a:lvl1pPr>
              <a:defRPr sz="1500">
                <a:solidFill>
                  <a:schemeClr val="tx1"/>
                </a:solidFill>
              </a:defRPr>
            </a:lvl1pPr>
            <a:lvl2pPr>
              <a:defRPr sz="1400">
                <a:solidFill>
                  <a:schemeClr val="tx1"/>
                </a:solidFill>
              </a:defRPr>
            </a:lvl2pPr>
            <a:lvl3pPr>
              <a:defRPr sz="1200">
                <a:solidFill>
                  <a:schemeClr val="tx1"/>
                </a:solidFill>
              </a:defRPr>
            </a:lvl3pPr>
            <a:lvl4pPr>
              <a:defRPr sz="1100">
                <a:solidFill>
                  <a:schemeClr val="tx1"/>
                </a:solidFill>
              </a:defRPr>
            </a:lvl4pPr>
            <a:lvl5pPr>
              <a:defRPr sz="1100">
                <a:solidFill>
                  <a:schemeClr val="tx1"/>
                </a:solidFill>
              </a:defRPr>
            </a:lvl5pPr>
          </a:lstStyle>
          <a:p>
            <a:pPr lvl="0"/>
            <a:r>
              <a:rPr kumimoji="1" lang="zh-CN" altLang="en-US" smtClean="0"/>
              <a:t>单击此处编辑母版文本样式</a:t>
            </a:r>
          </a:p>
          <a:p>
            <a:pPr lvl="1"/>
            <a:r>
              <a:rPr kumimoji="1" lang="zh-CN" altLang="en-US" smtClean="0"/>
              <a:t>二级</a:t>
            </a:r>
          </a:p>
          <a:p>
            <a:pPr lvl="2"/>
            <a:r>
              <a:rPr kumimoji="1" lang="zh-CN" altLang="en-US" smtClean="0"/>
              <a:t>三级</a:t>
            </a:r>
          </a:p>
          <a:p>
            <a:pPr lvl="3"/>
            <a:r>
              <a:rPr kumimoji="1" lang="zh-CN" altLang="en-US" smtClean="0"/>
              <a:t>四级</a:t>
            </a:r>
          </a:p>
          <a:p>
            <a:pPr lvl="4"/>
            <a:r>
              <a:rPr kumimoji="1" lang="zh-CN" altLang="en-US" smtClean="0"/>
              <a:t>五级</a:t>
            </a:r>
            <a:endParaRPr kumimoji="1" lang="zh-CN" altLang="en-US" dirty="0"/>
          </a:p>
        </p:txBody>
      </p:sp>
      <p:sp>
        <p:nvSpPr>
          <p:cNvPr id="4" name="日期占位符 3"/>
          <p:cNvSpPr>
            <a:spLocks noGrp="1"/>
          </p:cNvSpPr>
          <p:nvPr>
            <p:ph type="dt" sz="half" idx="10"/>
          </p:nvPr>
        </p:nvSpPr>
        <p:spPr/>
        <p:txBody>
          <a:bodyPr/>
          <a:lstStyle/>
          <a:p>
            <a:r>
              <a:rPr lang="en-US" altLang="zh-CN" dirty="0" smtClean="0">
                <a:solidFill>
                  <a:prstClr val="black">
                    <a:tint val="75000"/>
                  </a:prstClr>
                </a:solidFill>
                <a:latin typeface="Verdana"/>
                <a:ea typeface="微软雅黑"/>
              </a:rPr>
              <a:t>WWW.RUIJIE.COM.CN</a:t>
            </a:r>
            <a:endParaRPr lang="zh-CN" altLang="en-US" dirty="0">
              <a:solidFill>
                <a:prstClr val="black">
                  <a:tint val="75000"/>
                </a:prstClr>
              </a:solidFill>
              <a:latin typeface="Verdana"/>
              <a:ea typeface="微软雅黑"/>
            </a:endParaRPr>
          </a:p>
        </p:txBody>
      </p:sp>
      <p:sp>
        <p:nvSpPr>
          <p:cNvPr id="5" name="页脚占位符 4"/>
          <p:cNvSpPr>
            <a:spLocks noGrp="1"/>
          </p:cNvSpPr>
          <p:nvPr>
            <p:ph type="ftr" sz="quarter" idx="11"/>
          </p:nvPr>
        </p:nvSpPr>
        <p:spPr/>
        <p:txBody>
          <a:bodyPr/>
          <a:lstStyle>
            <a:lvl1pPr algn="r">
              <a:defRPr/>
            </a:lvl1pPr>
          </a:lstStyle>
          <a:p>
            <a:r>
              <a:rPr lang="en-US" altLang="zh-CN" dirty="0" smtClean="0">
                <a:solidFill>
                  <a:prstClr val="black">
                    <a:tint val="75000"/>
                  </a:prstClr>
                </a:solidFill>
                <a:latin typeface="Verdana"/>
                <a:ea typeface="微软雅黑"/>
              </a:rPr>
              <a:t>&lt;#&gt;</a:t>
            </a:r>
            <a:endParaRPr lang="zh-CN" altLang="en-US" dirty="0" smtClean="0">
              <a:solidFill>
                <a:prstClr val="black">
                  <a:tint val="75000"/>
                </a:prstClr>
              </a:solidFill>
              <a:latin typeface="Verdana"/>
              <a:ea typeface="微软雅黑"/>
            </a:endParaRPr>
          </a:p>
        </p:txBody>
      </p:sp>
      <p:sp>
        <p:nvSpPr>
          <p:cNvPr id="25" name="矩形 24"/>
          <p:cNvSpPr/>
          <p:nvPr userDrawn="1"/>
        </p:nvSpPr>
        <p:spPr>
          <a:xfrm>
            <a:off x="1" y="171450"/>
            <a:ext cx="393326" cy="453838"/>
          </a:xfrm>
          <a:prstGeom prst="rect">
            <a:avLst/>
          </a:prstGeom>
          <a:solidFill>
            <a:srgbClr val="DA002F"/>
          </a:solidFill>
          <a:ln>
            <a:noFill/>
          </a:ln>
        </p:spPr>
        <p:style>
          <a:lnRef idx="2">
            <a:schemeClr val="accent1">
              <a:shade val="50000"/>
            </a:schemeClr>
          </a:lnRef>
          <a:fillRef idx="1">
            <a:schemeClr val="accent1"/>
          </a:fillRef>
          <a:effectRef idx="0">
            <a:schemeClr val="accent1"/>
          </a:effectRef>
          <a:fontRef idx="minor">
            <a:schemeClr val="lt1"/>
          </a:fontRef>
        </p:style>
        <p:txBody>
          <a:bodyPr lIns="68552" tIns="34275" rIns="68552" bIns="34275" rtlCol="0" anchor="ctr"/>
          <a:lstStyle/>
          <a:p>
            <a:pPr algn="ctr" defTabSz="685492">
              <a:defRPr/>
            </a:pPr>
            <a:endParaRPr lang="zh-CN" altLang="en-US" sz="1400">
              <a:solidFill>
                <a:prstClr val="white"/>
              </a:solidFill>
              <a:latin typeface="Calibri"/>
              <a:ea typeface="微软雅黑"/>
            </a:endParaRPr>
          </a:p>
        </p:txBody>
      </p:sp>
      <p:cxnSp>
        <p:nvCxnSpPr>
          <p:cNvPr id="26" name="直接连接符 6"/>
          <p:cNvCxnSpPr/>
          <p:nvPr userDrawn="1"/>
        </p:nvCxnSpPr>
        <p:spPr>
          <a:xfrm>
            <a:off x="681841" y="486647"/>
            <a:ext cx="2434836" cy="0"/>
          </a:xfrm>
          <a:prstGeom prst="line">
            <a:avLst/>
          </a:prstGeom>
          <a:ln>
            <a:solidFill>
              <a:srgbClr val="DA002F"/>
            </a:solidFill>
          </a:ln>
        </p:spPr>
        <p:style>
          <a:lnRef idx="1">
            <a:schemeClr val="accent1"/>
          </a:lnRef>
          <a:fillRef idx="0">
            <a:schemeClr val="accent1"/>
          </a:fillRef>
          <a:effectRef idx="0">
            <a:schemeClr val="accent1"/>
          </a:effectRef>
          <a:fontRef idx="minor">
            <a:schemeClr val="tx1"/>
          </a:fontRef>
        </p:style>
      </p:cxnSp>
      <p:sp>
        <p:nvSpPr>
          <p:cNvPr id="27" name="文本占位符 7"/>
          <p:cNvSpPr>
            <a:spLocks noGrp="1"/>
          </p:cNvSpPr>
          <p:nvPr>
            <p:ph type="body" sz="quarter" idx="13" hasCustomPrompt="1"/>
          </p:nvPr>
        </p:nvSpPr>
        <p:spPr>
          <a:xfrm>
            <a:off x="608743" y="183551"/>
            <a:ext cx="2510990" cy="297883"/>
          </a:xfrm>
          <a:prstGeom prst="rect">
            <a:avLst/>
          </a:prstGeom>
          <a:ln w="12700" cmpd="sng">
            <a:noFill/>
          </a:ln>
        </p:spPr>
        <p:txBody>
          <a:bodyPr vert="horz" anchor="ctr">
            <a:noAutofit/>
          </a:bodyPr>
          <a:lstStyle>
            <a:lvl1pPr marL="0" indent="0" algn="l">
              <a:buNone/>
              <a:defRPr sz="1800" b="0">
                <a:solidFill>
                  <a:schemeClr val="tx1"/>
                </a:solidFill>
                <a:latin typeface="Hiragino Sans GB W3" charset="-122"/>
                <a:ea typeface="Hiragino Sans GB W3" charset="-122"/>
                <a:cs typeface="Hiragino Sans GB W3" charset="-122"/>
              </a:defRPr>
            </a:lvl1pPr>
          </a:lstStyle>
          <a:p>
            <a:pPr lvl="0"/>
            <a:r>
              <a:rPr kumimoji="1" lang="zh-CN" altLang="en-US" dirty="0" smtClean="0"/>
              <a:t>点击</a:t>
            </a:r>
            <a:r>
              <a:rPr kumimoji="1" lang="zh-CN" altLang="en-US" smtClean="0"/>
              <a:t>此处添加标题</a:t>
            </a:r>
            <a:endParaRPr kumimoji="1" lang="zh-CN" altLang="en-US" dirty="0"/>
          </a:p>
        </p:txBody>
      </p:sp>
      <p:sp>
        <p:nvSpPr>
          <p:cNvPr id="28" name="文本占位符 7"/>
          <p:cNvSpPr>
            <a:spLocks noGrp="1"/>
          </p:cNvSpPr>
          <p:nvPr>
            <p:ph type="body" sz="quarter" idx="14" hasCustomPrompt="1"/>
          </p:nvPr>
        </p:nvSpPr>
        <p:spPr>
          <a:xfrm>
            <a:off x="611830" y="436867"/>
            <a:ext cx="2510990" cy="297883"/>
          </a:xfrm>
          <a:prstGeom prst="rect">
            <a:avLst/>
          </a:prstGeom>
          <a:ln w="12700" cmpd="sng">
            <a:noFill/>
          </a:ln>
        </p:spPr>
        <p:txBody>
          <a:bodyPr vert="horz" anchor="ctr">
            <a:noAutofit/>
          </a:bodyPr>
          <a:lstStyle>
            <a:lvl1pPr marL="0" indent="0" algn="l">
              <a:buNone/>
              <a:defRPr kumimoji="0" lang="zh-CN" altLang="en-US" sz="900" b="0" i="0" u="none" strike="noStrike" kern="1200" cap="none" spc="0" normalizeH="0" baseline="0" dirty="0">
                <a:ln>
                  <a:noFill/>
                </a:ln>
                <a:solidFill>
                  <a:schemeClr val="tx1">
                    <a:lumMod val="50000"/>
                    <a:lumOff val="50000"/>
                  </a:schemeClr>
                </a:solidFill>
                <a:effectLst/>
                <a:uLnTx/>
                <a:uFillTx/>
                <a:latin typeface="HelveticaNeueLT Pro 67 MdCn" panose="020B0606030502030204" pitchFamily="34" charset="0"/>
                <a:ea typeface="Hiragino Sans GB W3" panose="020B0300000000000000" pitchFamily="34" charset="-122"/>
                <a:cs typeface="+mn-cs"/>
              </a:defRPr>
            </a:lvl1pPr>
          </a:lstStyle>
          <a:p>
            <a:pPr lvl="0"/>
            <a:r>
              <a:rPr kumimoji="1" lang="en-US" altLang="zh-CN" dirty="0" smtClean="0"/>
              <a:t>CLICK</a:t>
            </a:r>
            <a:r>
              <a:rPr kumimoji="1" lang="zh-CN" altLang="en-US" dirty="0" smtClean="0"/>
              <a:t> </a:t>
            </a:r>
            <a:r>
              <a:rPr kumimoji="1" lang="en-US" altLang="zh-CN" dirty="0" smtClean="0"/>
              <a:t>HERE</a:t>
            </a:r>
            <a:r>
              <a:rPr kumimoji="1" lang="zh-CN" altLang="en-US" dirty="0" smtClean="0"/>
              <a:t> </a:t>
            </a:r>
            <a:r>
              <a:rPr kumimoji="1" lang="en-US" altLang="zh-CN" dirty="0" smtClean="0"/>
              <a:t>TO</a:t>
            </a:r>
            <a:r>
              <a:rPr kumimoji="1" lang="zh-CN" altLang="en-US" dirty="0" smtClean="0"/>
              <a:t> </a:t>
            </a:r>
            <a:r>
              <a:rPr kumimoji="1" lang="en-US" altLang="zh-CN" dirty="0" smtClean="0"/>
              <a:t>ADD</a:t>
            </a:r>
            <a:r>
              <a:rPr kumimoji="1" lang="zh-CN" altLang="en-US" dirty="0" smtClean="0"/>
              <a:t> </a:t>
            </a:r>
            <a:r>
              <a:rPr kumimoji="1" lang="en-US" altLang="zh-CN" dirty="0" smtClean="0"/>
              <a:t>YOUR</a:t>
            </a:r>
            <a:r>
              <a:rPr kumimoji="1" lang="zh-CN" altLang="en-US" dirty="0" smtClean="0"/>
              <a:t> </a:t>
            </a:r>
            <a:r>
              <a:rPr kumimoji="1" lang="en-US" altLang="zh-CN" dirty="0" smtClean="0"/>
              <a:t>TITLE</a:t>
            </a:r>
            <a:endParaRPr kumimoji="1" lang="zh-CN" altLang="en-US" dirty="0"/>
          </a:p>
        </p:txBody>
      </p:sp>
      <p:pic>
        <p:nvPicPr>
          <p:cNvPr id="12" name="图片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045658" y="4590090"/>
            <a:ext cx="1110849" cy="624853"/>
          </a:xfrm>
          <a:prstGeom prst="rect">
            <a:avLst/>
          </a:prstGeom>
        </p:spPr>
      </p:pic>
    </p:spTree>
    <p:extLst>
      <p:ext uri="{BB962C8B-B14F-4D97-AF65-F5344CB8AC3E}">
        <p14:creationId xmlns:p14="http://schemas.microsoft.com/office/powerpoint/2010/main" val="269978968"/>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1597819"/>
            <a:ext cx="7772400" cy="1102519"/>
          </a:xfrm>
        </p:spPr>
        <p:txBody>
          <a:bodyPr/>
          <a:lstStyle/>
          <a:p>
            <a:r>
              <a:rPr kumimoji="1" lang="zh-CN" altLang="en-US" smtClean="0"/>
              <a:t>单击此处编辑母版标题样式</a:t>
            </a:r>
            <a:endParaRPr kumimoji="1" lang="zh-CN" altLang="en-US"/>
          </a:p>
        </p:txBody>
      </p:sp>
      <p:sp>
        <p:nvSpPr>
          <p:cNvPr id="3" name="副标题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kumimoji="1" lang="zh-CN" altLang="en-US" smtClean="0"/>
              <a:t>单击此处编辑母版副标题样式</a:t>
            </a:r>
            <a:endParaRPr kumimoji="1" lang="zh-CN" altLang="en-US"/>
          </a:p>
        </p:txBody>
      </p:sp>
      <p:sp>
        <p:nvSpPr>
          <p:cNvPr id="4" name="日期占位符 3"/>
          <p:cNvSpPr>
            <a:spLocks noGrp="1"/>
          </p:cNvSpPr>
          <p:nvPr>
            <p:ph type="dt" sz="half" idx="10"/>
          </p:nvPr>
        </p:nvSpPr>
        <p:spPr/>
        <p:txBody>
          <a:bodyPr/>
          <a:lstStyle/>
          <a:p>
            <a:pPr defTabSz="342900"/>
            <a:fld id="{54759D2A-8BA5-D642-B1FB-4AC4ADCF464E}" type="datetimeFigureOut">
              <a:rPr kumimoji="1" lang="zh-CN" altLang="en-US" smtClean="0">
                <a:solidFill>
                  <a:prstClr val="black">
                    <a:tint val="75000"/>
                  </a:prstClr>
                </a:solidFill>
              </a:rPr>
              <a:pPr defTabSz="342900"/>
              <a:t>2017/11/29</a:t>
            </a:fld>
            <a:endParaRPr kumimoji="1" lang="zh-CN" altLang="en-US">
              <a:solidFill>
                <a:prstClr val="black">
                  <a:tint val="75000"/>
                </a:prstClr>
              </a:solidFill>
            </a:endParaRPr>
          </a:p>
        </p:txBody>
      </p:sp>
      <p:sp>
        <p:nvSpPr>
          <p:cNvPr id="5" name="页脚占位符 4"/>
          <p:cNvSpPr>
            <a:spLocks noGrp="1"/>
          </p:cNvSpPr>
          <p:nvPr>
            <p:ph type="ftr" sz="quarter" idx="11"/>
          </p:nvPr>
        </p:nvSpPr>
        <p:spPr/>
        <p:txBody>
          <a:bodyPr/>
          <a:lstStyle/>
          <a:p>
            <a:pPr defTabSz="342900"/>
            <a:endParaRPr kumimoji="1" lang="zh-CN" altLang="en-US">
              <a:solidFill>
                <a:prstClr val="black">
                  <a:tint val="75000"/>
                </a:prstClr>
              </a:solidFill>
            </a:endParaRPr>
          </a:p>
        </p:txBody>
      </p:sp>
      <p:sp>
        <p:nvSpPr>
          <p:cNvPr id="6" name="幻灯片编号占位符 5"/>
          <p:cNvSpPr>
            <a:spLocks noGrp="1"/>
          </p:cNvSpPr>
          <p:nvPr>
            <p:ph type="sldNum" sz="quarter" idx="12"/>
          </p:nvPr>
        </p:nvSpPr>
        <p:spPr/>
        <p:txBody>
          <a:bodyPr/>
          <a:lstStyle/>
          <a:p>
            <a:pPr defTabSz="342900"/>
            <a:fld id="{5993801A-7DE8-EA45-BDE9-116B37B230D0}" type="slidenum">
              <a:rPr kumimoji="1" lang="zh-CN" altLang="en-US" smtClean="0">
                <a:solidFill>
                  <a:prstClr val="black">
                    <a:tint val="75000"/>
                  </a:prstClr>
                </a:solidFill>
              </a:rPr>
              <a:pPr defTabSz="342900"/>
              <a:t>‹#›</a:t>
            </a:fld>
            <a:endParaRPr kumimoji="1" lang="zh-CN" altLang="en-US">
              <a:solidFill>
                <a:prstClr val="black">
                  <a:tint val="75000"/>
                </a:prstClr>
              </a:solidFill>
            </a:endParaRPr>
          </a:p>
        </p:txBody>
      </p:sp>
    </p:spTree>
    <p:extLst>
      <p:ext uri="{BB962C8B-B14F-4D97-AF65-F5344CB8AC3E}">
        <p14:creationId xmlns:p14="http://schemas.microsoft.com/office/powerpoint/2010/main" val="3850266608"/>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smtClean="0"/>
              <a:t>单击此处编辑母版标题样式</a:t>
            </a:r>
            <a:endParaRPr kumimoji="1" lang="zh-CN" altLang="en-US"/>
          </a:p>
        </p:txBody>
      </p:sp>
      <p:sp>
        <p:nvSpPr>
          <p:cNvPr id="3" name="内容占位符 2"/>
          <p:cNvSpPr>
            <a:spLocks noGrp="1"/>
          </p:cNvSpPr>
          <p:nvPr>
            <p:ph idx="1"/>
          </p:nvPr>
        </p:nvSpPr>
        <p:spPr/>
        <p:txBody>
          <a:bodyPr/>
          <a:lstStyle/>
          <a:p>
            <a:pPr lvl="0"/>
            <a:r>
              <a:rPr kumimoji="1" lang="zh-CN" altLang="en-US" smtClean="0"/>
              <a:t>单击此处编辑母版文本样式</a:t>
            </a:r>
          </a:p>
          <a:p>
            <a:pPr lvl="1"/>
            <a:r>
              <a:rPr kumimoji="1" lang="zh-CN" altLang="en-US" smtClean="0"/>
              <a:t>二级</a:t>
            </a:r>
          </a:p>
          <a:p>
            <a:pPr lvl="2"/>
            <a:r>
              <a:rPr kumimoji="1" lang="zh-CN" altLang="en-US" smtClean="0"/>
              <a:t>三级</a:t>
            </a:r>
          </a:p>
          <a:p>
            <a:pPr lvl="3"/>
            <a:r>
              <a:rPr kumimoji="1" lang="zh-CN" altLang="en-US" smtClean="0"/>
              <a:t>四级</a:t>
            </a:r>
          </a:p>
          <a:p>
            <a:pPr lvl="4"/>
            <a:r>
              <a:rPr kumimoji="1" lang="zh-CN" altLang="en-US" smtClean="0"/>
              <a:t>五级</a:t>
            </a:r>
            <a:endParaRPr kumimoji="1" lang="zh-CN" altLang="en-US"/>
          </a:p>
        </p:txBody>
      </p:sp>
      <p:sp>
        <p:nvSpPr>
          <p:cNvPr id="4" name="日期占位符 3"/>
          <p:cNvSpPr>
            <a:spLocks noGrp="1"/>
          </p:cNvSpPr>
          <p:nvPr>
            <p:ph type="dt" sz="half" idx="10"/>
          </p:nvPr>
        </p:nvSpPr>
        <p:spPr/>
        <p:txBody>
          <a:bodyPr/>
          <a:lstStyle/>
          <a:p>
            <a:pPr defTabSz="342900"/>
            <a:fld id="{54759D2A-8BA5-D642-B1FB-4AC4ADCF464E}" type="datetimeFigureOut">
              <a:rPr kumimoji="1" lang="zh-CN" altLang="en-US" smtClean="0">
                <a:solidFill>
                  <a:prstClr val="black">
                    <a:tint val="75000"/>
                  </a:prstClr>
                </a:solidFill>
              </a:rPr>
              <a:pPr defTabSz="342900"/>
              <a:t>2017/11/29</a:t>
            </a:fld>
            <a:endParaRPr kumimoji="1" lang="zh-CN" altLang="en-US">
              <a:solidFill>
                <a:prstClr val="black">
                  <a:tint val="75000"/>
                </a:prstClr>
              </a:solidFill>
            </a:endParaRPr>
          </a:p>
        </p:txBody>
      </p:sp>
      <p:sp>
        <p:nvSpPr>
          <p:cNvPr id="5" name="页脚占位符 4"/>
          <p:cNvSpPr>
            <a:spLocks noGrp="1"/>
          </p:cNvSpPr>
          <p:nvPr>
            <p:ph type="ftr" sz="quarter" idx="11"/>
          </p:nvPr>
        </p:nvSpPr>
        <p:spPr/>
        <p:txBody>
          <a:bodyPr/>
          <a:lstStyle/>
          <a:p>
            <a:pPr defTabSz="342900"/>
            <a:endParaRPr kumimoji="1" lang="zh-CN" altLang="en-US">
              <a:solidFill>
                <a:prstClr val="black">
                  <a:tint val="75000"/>
                </a:prstClr>
              </a:solidFill>
            </a:endParaRPr>
          </a:p>
        </p:txBody>
      </p:sp>
      <p:sp>
        <p:nvSpPr>
          <p:cNvPr id="6" name="幻灯片编号占位符 5"/>
          <p:cNvSpPr>
            <a:spLocks noGrp="1"/>
          </p:cNvSpPr>
          <p:nvPr>
            <p:ph type="sldNum" sz="quarter" idx="12"/>
          </p:nvPr>
        </p:nvSpPr>
        <p:spPr/>
        <p:txBody>
          <a:bodyPr/>
          <a:lstStyle/>
          <a:p>
            <a:pPr defTabSz="342900"/>
            <a:fld id="{5993801A-7DE8-EA45-BDE9-116B37B230D0}" type="slidenum">
              <a:rPr kumimoji="1" lang="zh-CN" altLang="en-US" smtClean="0">
                <a:solidFill>
                  <a:prstClr val="black">
                    <a:tint val="75000"/>
                  </a:prstClr>
                </a:solidFill>
              </a:rPr>
              <a:pPr defTabSz="342900"/>
              <a:t>‹#›</a:t>
            </a:fld>
            <a:endParaRPr kumimoji="1" lang="zh-CN" altLang="en-US">
              <a:solidFill>
                <a:prstClr val="black">
                  <a:tint val="75000"/>
                </a:prstClr>
              </a:solidFill>
            </a:endParaRPr>
          </a:p>
        </p:txBody>
      </p:sp>
    </p:spTree>
    <p:extLst>
      <p:ext uri="{BB962C8B-B14F-4D97-AF65-F5344CB8AC3E}">
        <p14:creationId xmlns:p14="http://schemas.microsoft.com/office/powerpoint/2010/main" val="655060191"/>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3305176"/>
            <a:ext cx="7772400" cy="1021556"/>
          </a:xfrm>
        </p:spPr>
        <p:txBody>
          <a:bodyPr anchor="t"/>
          <a:lstStyle>
            <a:lvl1pPr algn="l">
              <a:defRPr sz="3000" b="1" cap="all"/>
            </a:lvl1pPr>
          </a:lstStyle>
          <a:p>
            <a:r>
              <a:rPr kumimoji="1" lang="zh-CN" altLang="en-US" smtClean="0"/>
              <a:t>单击此处编辑母版标题样式</a:t>
            </a:r>
            <a:endParaRPr kumimoji="1" lang="zh-CN" altLang="en-US"/>
          </a:p>
        </p:txBody>
      </p:sp>
      <p:sp>
        <p:nvSpPr>
          <p:cNvPr id="3" name="文本占位符 2"/>
          <p:cNvSpPr>
            <a:spLocks noGrp="1"/>
          </p:cNvSpPr>
          <p:nvPr>
            <p:ph type="body" idx="1"/>
          </p:nvPr>
        </p:nvSpPr>
        <p:spPr>
          <a:xfrm>
            <a:off x="722313" y="2180035"/>
            <a:ext cx="7772400" cy="1125140"/>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kumimoji="1" lang="zh-CN" altLang="en-US" smtClean="0"/>
              <a:t>单击此处编辑母版文本样式</a:t>
            </a:r>
          </a:p>
        </p:txBody>
      </p:sp>
      <p:sp>
        <p:nvSpPr>
          <p:cNvPr id="4" name="日期占位符 3"/>
          <p:cNvSpPr>
            <a:spLocks noGrp="1"/>
          </p:cNvSpPr>
          <p:nvPr>
            <p:ph type="dt" sz="half" idx="10"/>
          </p:nvPr>
        </p:nvSpPr>
        <p:spPr/>
        <p:txBody>
          <a:bodyPr/>
          <a:lstStyle/>
          <a:p>
            <a:pPr defTabSz="342900"/>
            <a:fld id="{54759D2A-8BA5-D642-B1FB-4AC4ADCF464E}" type="datetimeFigureOut">
              <a:rPr kumimoji="1" lang="zh-CN" altLang="en-US" smtClean="0">
                <a:solidFill>
                  <a:prstClr val="black">
                    <a:tint val="75000"/>
                  </a:prstClr>
                </a:solidFill>
              </a:rPr>
              <a:pPr defTabSz="342900"/>
              <a:t>2017/11/29</a:t>
            </a:fld>
            <a:endParaRPr kumimoji="1" lang="zh-CN" altLang="en-US">
              <a:solidFill>
                <a:prstClr val="black">
                  <a:tint val="75000"/>
                </a:prstClr>
              </a:solidFill>
            </a:endParaRPr>
          </a:p>
        </p:txBody>
      </p:sp>
      <p:sp>
        <p:nvSpPr>
          <p:cNvPr id="5" name="页脚占位符 4"/>
          <p:cNvSpPr>
            <a:spLocks noGrp="1"/>
          </p:cNvSpPr>
          <p:nvPr>
            <p:ph type="ftr" sz="quarter" idx="11"/>
          </p:nvPr>
        </p:nvSpPr>
        <p:spPr/>
        <p:txBody>
          <a:bodyPr/>
          <a:lstStyle/>
          <a:p>
            <a:pPr defTabSz="342900"/>
            <a:endParaRPr kumimoji="1" lang="zh-CN" altLang="en-US">
              <a:solidFill>
                <a:prstClr val="black">
                  <a:tint val="75000"/>
                </a:prstClr>
              </a:solidFill>
            </a:endParaRPr>
          </a:p>
        </p:txBody>
      </p:sp>
      <p:sp>
        <p:nvSpPr>
          <p:cNvPr id="6" name="幻灯片编号占位符 5"/>
          <p:cNvSpPr>
            <a:spLocks noGrp="1"/>
          </p:cNvSpPr>
          <p:nvPr>
            <p:ph type="sldNum" sz="quarter" idx="12"/>
          </p:nvPr>
        </p:nvSpPr>
        <p:spPr/>
        <p:txBody>
          <a:bodyPr/>
          <a:lstStyle/>
          <a:p>
            <a:pPr defTabSz="342900"/>
            <a:fld id="{5993801A-7DE8-EA45-BDE9-116B37B230D0}" type="slidenum">
              <a:rPr kumimoji="1" lang="zh-CN" altLang="en-US" smtClean="0">
                <a:solidFill>
                  <a:prstClr val="black">
                    <a:tint val="75000"/>
                  </a:prstClr>
                </a:solidFill>
              </a:rPr>
              <a:pPr defTabSz="342900"/>
              <a:t>‹#›</a:t>
            </a:fld>
            <a:endParaRPr kumimoji="1" lang="zh-CN" altLang="en-US">
              <a:solidFill>
                <a:prstClr val="black">
                  <a:tint val="75000"/>
                </a:prstClr>
              </a:solidFill>
            </a:endParaRPr>
          </a:p>
        </p:txBody>
      </p:sp>
    </p:spTree>
    <p:extLst>
      <p:ext uri="{BB962C8B-B14F-4D97-AF65-F5344CB8AC3E}">
        <p14:creationId xmlns:p14="http://schemas.microsoft.com/office/powerpoint/2010/main" val="2905487546"/>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woObj" preserve="1">
  <p:cSld name="两项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smtClean="0"/>
              <a:t>单击此处编辑母版标题样式</a:t>
            </a:r>
            <a:endParaRPr kumimoji="1" lang="zh-CN" altLang="en-US"/>
          </a:p>
        </p:txBody>
      </p:sp>
      <p:sp>
        <p:nvSpPr>
          <p:cNvPr id="3" name="内容占位符 2"/>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kumimoji="1" lang="zh-CN" altLang="en-US" smtClean="0"/>
              <a:t>单击此处编辑母版文本样式</a:t>
            </a:r>
          </a:p>
          <a:p>
            <a:pPr lvl="1"/>
            <a:r>
              <a:rPr kumimoji="1" lang="zh-CN" altLang="en-US" smtClean="0"/>
              <a:t>二级</a:t>
            </a:r>
          </a:p>
          <a:p>
            <a:pPr lvl="2"/>
            <a:r>
              <a:rPr kumimoji="1" lang="zh-CN" altLang="en-US" smtClean="0"/>
              <a:t>三级</a:t>
            </a:r>
          </a:p>
          <a:p>
            <a:pPr lvl="3"/>
            <a:r>
              <a:rPr kumimoji="1" lang="zh-CN" altLang="en-US" smtClean="0"/>
              <a:t>四级</a:t>
            </a:r>
          </a:p>
          <a:p>
            <a:pPr lvl="4"/>
            <a:r>
              <a:rPr kumimoji="1" lang="zh-CN" altLang="en-US" smtClean="0"/>
              <a:t>五级</a:t>
            </a:r>
            <a:endParaRPr kumimoji="1" lang="zh-CN" altLang="en-US"/>
          </a:p>
        </p:txBody>
      </p:sp>
      <p:sp>
        <p:nvSpPr>
          <p:cNvPr id="4" name="内容占位符 3"/>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kumimoji="1" lang="zh-CN" altLang="en-US" smtClean="0"/>
              <a:t>单击此处编辑母版文本样式</a:t>
            </a:r>
          </a:p>
          <a:p>
            <a:pPr lvl="1"/>
            <a:r>
              <a:rPr kumimoji="1" lang="zh-CN" altLang="en-US" smtClean="0"/>
              <a:t>二级</a:t>
            </a:r>
          </a:p>
          <a:p>
            <a:pPr lvl="2"/>
            <a:r>
              <a:rPr kumimoji="1" lang="zh-CN" altLang="en-US" smtClean="0"/>
              <a:t>三级</a:t>
            </a:r>
          </a:p>
          <a:p>
            <a:pPr lvl="3"/>
            <a:r>
              <a:rPr kumimoji="1" lang="zh-CN" altLang="en-US" smtClean="0"/>
              <a:t>四级</a:t>
            </a:r>
          </a:p>
          <a:p>
            <a:pPr lvl="4"/>
            <a:r>
              <a:rPr kumimoji="1" lang="zh-CN" altLang="en-US" smtClean="0"/>
              <a:t>五级</a:t>
            </a:r>
            <a:endParaRPr kumimoji="1" lang="zh-CN" altLang="en-US"/>
          </a:p>
        </p:txBody>
      </p:sp>
      <p:sp>
        <p:nvSpPr>
          <p:cNvPr id="5" name="日期占位符 4"/>
          <p:cNvSpPr>
            <a:spLocks noGrp="1"/>
          </p:cNvSpPr>
          <p:nvPr>
            <p:ph type="dt" sz="half" idx="10"/>
          </p:nvPr>
        </p:nvSpPr>
        <p:spPr/>
        <p:txBody>
          <a:bodyPr/>
          <a:lstStyle/>
          <a:p>
            <a:pPr defTabSz="342900"/>
            <a:fld id="{54759D2A-8BA5-D642-B1FB-4AC4ADCF464E}" type="datetimeFigureOut">
              <a:rPr kumimoji="1" lang="zh-CN" altLang="en-US" smtClean="0">
                <a:solidFill>
                  <a:prstClr val="black">
                    <a:tint val="75000"/>
                  </a:prstClr>
                </a:solidFill>
              </a:rPr>
              <a:pPr defTabSz="342900"/>
              <a:t>2017/11/29</a:t>
            </a:fld>
            <a:endParaRPr kumimoji="1" lang="zh-CN" altLang="en-US">
              <a:solidFill>
                <a:prstClr val="black">
                  <a:tint val="75000"/>
                </a:prstClr>
              </a:solidFill>
            </a:endParaRPr>
          </a:p>
        </p:txBody>
      </p:sp>
      <p:sp>
        <p:nvSpPr>
          <p:cNvPr id="6" name="页脚占位符 5"/>
          <p:cNvSpPr>
            <a:spLocks noGrp="1"/>
          </p:cNvSpPr>
          <p:nvPr>
            <p:ph type="ftr" sz="quarter" idx="11"/>
          </p:nvPr>
        </p:nvSpPr>
        <p:spPr/>
        <p:txBody>
          <a:bodyPr/>
          <a:lstStyle/>
          <a:p>
            <a:pPr defTabSz="342900"/>
            <a:endParaRPr kumimoji="1" lang="zh-CN" altLang="en-US">
              <a:solidFill>
                <a:prstClr val="black">
                  <a:tint val="75000"/>
                </a:prstClr>
              </a:solidFill>
            </a:endParaRPr>
          </a:p>
        </p:txBody>
      </p:sp>
      <p:sp>
        <p:nvSpPr>
          <p:cNvPr id="7" name="幻灯片编号占位符 6"/>
          <p:cNvSpPr>
            <a:spLocks noGrp="1"/>
          </p:cNvSpPr>
          <p:nvPr>
            <p:ph type="sldNum" sz="quarter" idx="12"/>
          </p:nvPr>
        </p:nvSpPr>
        <p:spPr/>
        <p:txBody>
          <a:bodyPr/>
          <a:lstStyle/>
          <a:p>
            <a:pPr defTabSz="342900"/>
            <a:fld id="{5993801A-7DE8-EA45-BDE9-116B37B230D0}" type="slidenum">
              <a:rPr kumimoji="1" lang="zh-CN" altLang="en-US" smtClean="0">
                <a:solidFill>
                  <a:prstClr val="black">
                    <a:tint val="75000"/>
                  </a:prstClr>
                </a:solidFill>
              </a:rPr>
              <a:pPr defTabSz="342900"/>
              <a:t>‹#›</a:t>
            </a:fld>
            <a:endParaRPr kumimoji="1" lang="zh-CN" altLang="en-US">
              <a:solidFill>
                <a:prstClr val="black">
                  <a:tint val="75000"/>
                </a:prstClr>
              </a:solidFill>
            </a:endParaRPr>
          </a:p>
        </p:txBody>
      </p:sp>
    </p:spTree>
    <p:extLst>
      <p:ext uri="{BB962C8B-B14F-4D97-AF65-F5344CB8AC3E}">
        <p14:creationId xmlns:p14="http://schemas.microsoft.com/office/powerpoint/2010/main" val="2848302587"/>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kumimoji="1" lang="zh-CN" altLang="en-US" smtClean="0"/>
              <a:t>单击此处编辑母版标题样式</a:t>
            </a:r>
            <a:endParaRPr kumimoji="1" lang="zh-CN" altLang="en-US"/>
          </a:p>
        </p:txBody>
      </p:sp>
      <p:sp>
        <p:nvSpPr>
          <p:cNvPr id="3" name="文本占位符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kumimoji="1" lang="zh-CN" altLang="en-US" smtClean="0"/>
              <a:t>单击此处编辑母版文本样式</a:t>
            </a:r>
          </a:p>
        </p:txBody>
      </p:sp>
      <p:sp>
        <p:nvSpPr>
          <p:cNvPr id="4" name="内容占位符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kumimoji="1" lang="zh-CN" altLang="en-US" smtClean="0"/>
              <a:t>单击此处编辑母版文本样式</a:t>
            </a:r>
          </a:p>
          <a:p>
            <a:pPr lvl="1"/>
            <a:r>
              <a:rPr kumimoji="1" lang="zh-CN" altLang="en-US" smtClean="0"/>
              <a:t>二级</a:t>
            </a:r>
          </a:p>
          <a:p>
            <a:pPr lvl="2"/>
            <a:r>
              <a:rPr kumimoji="1" lang="zh-CN" altLang="en-US" smtClean="0"/>
              <a:t>三级</a:t>
            </a:r>
          </a:p>
          <a:p>
            <a:pPr lvl="3"/>
            <a:r>
              <a:rPr kumimoji="1" lang="zh-CN" altLang="en-US" smtClean="0"/>
              <a:t>四级</a:t>
            </a:r>
          </a:p>
          <a:p>
            <a:pPr lvl="4"/>
            <a:r>
              <a:rPr kumimoji="1" lang="zh-CN" altLang="en-US" smtClean="0"/>
              <a:t>五级</a:t>
            </a:r>
            <a:endParaRPr kumimoji="1" lang="zh-CN" altLang="en-US"/>
          </a:p>
        </p:txBody>
      </p:sp>
      <p:sp>
        <p:nvSpPr>
          <p:cNvPr id="5" name="文本占位符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kumimoji="1" lang="zh-CN" altLang="en-US" smtClean="0"/>
              <a:t>单击此处编辑母版文本样式</a:t>
            </a:r>
          </a:p>
        </p:txBody>
      </p:sp>
      <p:sp>
        <p:nvSpPr>
          <p:cNvPr id="6" name="内容占位符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kumimoji="1" lang="zh-CN" altLang="en-US" smtClean="0"/>
              <a:t>单击此处编辑母版文本样式</a:t>
            </a:r>
          </a:p>
          <a:p>
            <a:pPr lvl="1"/>
            <a:r>
              <a:rPr kumimoji="1" lang="zh-CN" altLang="en-US" smtClean="0"/>
              <a:t>二级</a:t>
            </a:r>
          </a:p>
          <a:p>
            <a:pPr lvl="2"/>
            <a:r>
              <a:rPr kumimoji="1" lang="zh-CN" altLang="en-US" smtClean="0"/>
              <a:t>三级</a:t>
            </a:r>
          </a:p>
          <a:p>
            <a:pPr lvl="3"/>
            <a:r>
              <a:rPr kumimoji="1" lang="zh-CN" altLang="en-US" smtClean="0"/>
              <a:t>四级</a:t>
            </a:r>
          </a:p>
          <a:p>
            <a:pPr lvl="4"/>
            <a:r>
              <a:rPr kumimoji="1" lang="zh-CN" altLang="en-US" smtClean="0"/>
              <a:t>五级</a:t>
            </a:r>
            <a:endParaRPr kumimoji="1" lang="zh-CN" altLang="en-US"/>
          </a:p>
        </p:txBody>
      </p:sp>
      <p:sp>
        <p:nvSpPr>
          <p:cNvPr id="7" name="日期占位符 6"/>
          <p:cNvSpPr>
            <a:spLocks noGrp="1"/>
          </p:cNvSpPr>
          <p:nvPr>
            <p:ph type="dt" sz="half" idx="10"/>
          </p:nvPr>
        </p:nvSpPr>
        <p:spPr/>
        <p:txBody>
          <a:bodyPr/>
          <a:lstStyle/>
          <a:p>
            <a:pPr defTabSz="342900"/>
            <a:fld id="{54759D2A-8BA5-D642-B1FB-4AC4ADCF464E}" type="datetimeFigureOut">
              <a:rPr kumimoji="1" lang="zh-CN" altLang="en-US" smtClean="0">
                <a:solidFill>
                  <a:prstClr val="black">
                    <a:tint val="75000"/>
                  </a:prstClr>
                </a:solidFill>
              </a:rPr>
              <a:pPr defTabSz="342900"/>
              <a:t>2017/11/29</a:t>
            </a:fld>
            <a:endParaRPr kumimoji="1" lang="zh-CN" altLang="en-US">
              <a:solidFill>
                <a:prstClr val="black">
                  <a:tint val="75000"/>
                </a:prstClr>
              </a:solidFill>
            </a:endParaRPr>
          </a:p>
        </p:txBody>
      </p:sp>
      <p:sp>
        <p:nvSpPr>
          <p:cNvPr id="8" name="页脚占位符 7"/>
          <p:cNvSpPr>
            <a:spLocks noGrp="1"/>
          </p:cNvSpPr>
          <p:nvPr>
            <p:ph type="ftr" sz="quarter" idx="11"/>
          </p:nvPr>
        </p:nvSpPr>
        <p:spPr/>
        <p:txBody>
          <a:bodyPr/>
          <a:lstStyle/>
          <a:p>
            <a:pPr defTabSz="342900"/>
            <a:endParaRPr kumimoji="1" lang="zh-CN" altLang="en-US">
              <a:solidFill>
                <a:prstClr val="black">
                  <a:tint val="75000"/>
                </a:prstClr>
              </a:solidFill>
            </a:endParaRPr>
          </a:p>
        </p:txBody>
      </p:sp>
      <p:sp>
        <p:nvSpPr>
          <p:cNvPr id="9" name="幻灯片编号占位符 8"/>
          <p:cNvSpPr>
            <a:spLocks noGrp="1"/>
          </p:cNvSpPr>
          <p:nvPr>
            <p:ph type="sldNum" sz="quarter" idx="12"/>
          </p:nvPr>
        </p:nvSpPr>
        <p:spPr/>
        <p:txBody>
          <a:bodyPr/>
          <a:lstStyle/>
          <a:p>
            <a:pPr defTabSz="342900"/>
            <a:fld id="{5993801A-7DE8-EA45-BDE9-116B37B230D0}" type="slidenum">
              <a:rPr kumimoji="1" lang="zh-CN" altLang="en-US" smtClean="0">
                <a:solidFill>
                  <a:prstClr val="black">
                    <a:tint val="75000"/>
                  </a:prstClr>
                </a:solidFill>
              </a:rPr>
              <a:pPr defTabSz="342900"/>
              <a:t>‹#›</a:t>
            </a:fld>
            <a:endParaRPr kumimoji="1" lang="zh-CN" altLang="en-US">
              <a:solidFill>
                <a:prstClr val="black">
                  <a:tint val="75000"/>
                </a:prstClr>
              </a:solidFill>
            </a:endParaRPr>
          </a:p>
        </p:txBody>
      </p:sp>
    </p:spTree>
    <p:extLst>
      <p:ext uri="{BB962C8B-B14F-4D97-AF65-F5344CB8AC3E}">
        <p14:creationId xmlns:p14="http://schemas.microsoft.com/office/powerpoint/2010/main" val="506163660"/>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smtClean="0"/>
              <a:t>单击此处编辑母版标题样式</a:t>
            </a:r>
            <a:endParaRPr kumimoji="1" lang="zh-CN" altLang="en-US"/>
          </a:p>
        </p:txBody>
      </p:sp>
      <p:sp>
        <p:nvSpPr>
          <p:cNvPr id="3" name="日期占位符 2"/>
          <p:cNvSpPr>
            <a:spLocks noGrp="1"/>
          </p:cNvSpPr>
          <p:nvPr>
            <p:ph type="dt" sz="half" idx="10"/>
          </p:nvPr>
        </p:nvSpPr>
        <p:spPr/>
        <p:txBody>
          <a:bodyPr/>
          <a:lstStyle/>
          <a:p>
            <a:pPr defTabSz="342900"/>
            <a:fld id="{54759D2A-8BA5-D642-B1FB-4AC4ADCF464E}" type="datetimeFigureOut">
              <a:rPr kumimoji="1" lang="zh-CN" altLang="en-US" smtClean="0">
                <a:solidFill>
                  <a:prstClr val="black">
                    <a:tint val="75000"/>
                  </a:prstClr>
                </a:solidFill>
              </a:rPr>
              <a:pPr defTabSz="342900"/>
              <a:t>2017/11/29</a:t>
            </a:fld>
            <a:endParaRPr kumimoji="1" lang="zh-CN" altLang="en-US">
              <a:solidFill>
                <a:prstClr val="black">
                  <a:tint val="75000"/>
                </a:prstClr>
              </a:solidFill>
            </a:endParaRPr>
          </a:p>
        </p:txBody>
      </p:sp>
      <p:sp>
        <p:nvSpPr>
          <p:cNvPr id="4" name="页脚占位符 3"/>
          <p:cNvSpPr>
            <a:spLocks noGrp="1"/>
          </p:cNvSpPr>
          <p:nvPr>
            <p:ph type="ftr" sz="quarter" idx="11"/>
          </p:nvPr>
        </p:nvSpPr>
        <p:spPr/>
        <p:txBody>
          <a:bodyPr/>
          <a:lstStyle/>
          <a:p>
            <a:pPr defTabSz="342900"/>
            <a:endParaRPr kumimoji="1" lang="zh-CN" altLang="en-US">
              <a:solidFill>
                <a:prstClr val="black">
                  <a:tint val="75000"/>
                </a:prstClr>
              </a:solidFill>
            </a:endParaRPr>
          </a:p>
        </p:txBody>
      </p:sp>
      <p:sp>
        <p:nvSpPr>
          <p:cNvPr id="5" name="幻灯片编号占位符 4"/>
          <p:cNvSpPr>
            <a:spLocks noGrp="1"/>
          </p:cNvSpPr>
          <p:nvPr>
            <p:ph type="sldNum" sz="quarter" idx="12"/>
          </p:nvPr>
        </p:nvSpPr>
        <p:spPr/>
        <p:txBody>
          <a:bodyPr/>
          <a:lstStyle/>
          <a:p>
            <a:pPr defTabSz="342900"/>
            <a:fld id="{5993801A-7DE8-EA45-BDE9-116B37B230D0}" type="slidenum">
              <a:rPr kumimoji="1" lang="zh-CN" altLang="en-US" smtClean="0">
                <a:solidFill>
                  <a:prstClr val="black">
                    <a:tint val="75000"/>
                  </a:prstClr>
                </a:solidFill>
              </a:rPr>
              <a:pPr defTabSz="342900"/>
              <a:t>‹#›</a:t>
            </a:fld>
            <a:endParaRPr kumimoji="1" lang="zh-CN" altLang="en-US">
              <a:solidFill>
                <a:prstClr val="black">
                  <a:tint val="75000"/>
                </a:prstClr>
              </a:solidFill>
            </a:endParaRPr>
          </a:p>
        </p:txBody>
      </p:sp>
    </p:spTree>
    <p:extLst>
      <p:ext uri="{BB962C8B-B14F-4D97-AF65-F5344CB8AC3E}">
        <p14:creationId xmlns:p14="http://schemas.microsoft.com/office/powerpoint/2010/main" val="3362526725"/>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04598981"/>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1" y="204787"/>
            <a:ext cx="3008313" cy="871538"/>
          </a:xfrm>
        </p:spPr>
        <p:txBody>
          <a:bodyPr anchor="b"/>
          <a:lstStyle>
            <a:lvl1pPr algn="l">
              <a:defRPr sz="1500" b="1"/>
            </a:lvl1pPr>
          </a:lstStyle>
          <a:p>
            <a:r>
              <a:rPr kumimoji="1" lang="zh-CN" altLang="en-US" smtClean="0"/>
              <a:t>单击此处编辑母版标题样式</a:t>
            </a:r>
            <a:endParaRPr kumimoji="1" lang="zh-CN" altLang="en-US"/>
          </a:p>
        </p:txBody>
      </p:sp>
      <p:sp>
        <p:nvSpPr>
          <p:cNvPr id="3" name="内容占位符 2"/>
          <p:cNvSpPr>
            <a:spLocks noGrp="1"/>
          </p:cNvSpPr>
          <p:nvPr>
            <p:ph idx="1"/>
          </p:nvPr>
        </p:nvSpPr>
        <p:spPr>
          <a:xfrm>
            <a:off x="3575050" y="204788"/>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kumimoji="1" lang="zh-CN" altLang="en-US" smtClean="0"/>
              <a:t>单击此处编辑母版文本样式</a:t>
            </a:r>
          </a:p>
          <a:p>
            <a:pPr lvl="1"/>
            <a:r>
              <a:rPr kumimoji="1" lang="zh-CN" altLang="en-US" smtClean="0"/>
              <a:t>二级</a:t>
            </a:r>
          </a:p>
          <a:p>
            <a:pPr lvl="2"/>
            <a:r>
              <a:rPr kumimoji="1" lang="zh-CN" altLang="en-US" smtClean="0"/>
              <a:t>三级</a:t>
            </a:r>
          </a:p>
          <a:p>
            <a:pPr lvl="3"/>
            <a:r>
              <a:rPr kumimoji="1" lang="zh-CN" altLang="en-US" smtClean="0"/>
              <a:t>四级</a:t>
            </a:r>
          </a:p>
          <a:p>
            <a:pPr lvl="4"/>
            <a:r>
              <a:rPr kumimoji="1" lang="zh-CN" altLang="en-US" smtClean="0"/>
              <a:t>五级</a:t>
            </a:r>
            <a:endParaRPr kumimoji="1" lang="zh-CN" altLang="en-US"/>
          </a:p>
        </p:txBody>
      </p:sp>
      <p:sp>
        <p:nvSpPr>
          <p:cNvPr id="4" name="文本占位符 3"/>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kumimoji="1" lang="zh-CN" altLang="en-US" smtClean="0"/>
              <a:t>单击此处编辑母版文本样式</a:t>
            </a:r>
          </a:p>
        </p:txBody>
      </p:sp>
      <p:sp>
        <p:nvSpPr>
          <p:cNvPr id="5" name="日期占位符 4"/>
          <p:cNvSpPr>
            <a:spLocks noGrp="1"/>
          </p:cNvSpPr>
          <p:nvPr>
            <p:ph type="dt" sz="half" idx="10"/>
          </p:nvPr>
        </p:nvSpPr>
        <p:spPr/>
        <p:txBody>
          <a:bodyPr/>
          <a:lstStyle/>
          <a:p>
            <a:pPr defTabSz="342900"/>
            <a:fld id="{54759D2A-8BA5-D642-B1FB-4AC4ADCF464E}" type="datetimeFigureOut">
              <a:rPr kumimoji="1" lang="zh-CN" altLang="en-US" smtClean="0">
                <a:solidFill>
                  <a:prstClr val="black">
                    <a:tint val="75000"/>
                  </a:prstClr>
                </a:solidFill>
              </a:rPr>
              <a:pPr defTabSz="342900"/>
              <a:t>2017/11/29</a:t>
            </a:fld>
            <a:endParaRPr kumimoji="1" lang="zh-CN" altLang="en-US">
              <a:solidFill>
                <a:prstClr val="black">
                  <a:tint val="75000"/>
                </a:prstClr>
              </a:solidFill>
            </a:endParaRPr>
          </a:p>
        </p:txBody>
      </p:sp>
      <p:sp>
        <p:nvSpPr>
          <p:cNvPr id="6" name="页脚占位符 5"/>
          <p:cNvSpPr>
            <a:spLocks noGrp="1"/>
          </p:cNvSpPr>
          <p:nvPr>
            <p:ph type="ftr" sz="quarter" idx="11"/>
          </p:nvPr>
        </p:nvSpPr>
        <p:spPr/>
        <p:txBody>
          <a:bodyPr/>
          <a:lstStyle/>
          <a:p>
            <a:pPr defTabSz="342900"/>
            <a:endParaRPr kumimoji="1" lang="zh-CN" altLang="en-US">
              <a:solidFill>
                <a:prstClr val="black">
                  <a:tint val="75000"/>
                </a:prstClr>
              </a:solidFill>
            </a:endParaRPr>
          </a:p>
        </p:txBody>
      </p:sp>
      <p:sp>
        <p:nvSpPr>
          <p:cNvPr id="7" name="幻灯片编号占位符 6"/>
          <p:cNvSpPr>
            <a:spLocks noGrp="1"/>
          </p:cNvSpPr>
          <p:nvPr>
            <p:ph type="sldNum" sz="quarter" idx="12"/>
          </p:nvPr>
        </p:nvSpPr>
        <p:spPr/>
        <p:txBody>
          <a:bodyPr/>
          <a:lstStyle/>
          <a:p>
            <a:pPr defTabSz="342900"/>
            <a:fld id="{5993801A-7DE8-EA45-BDE9-116B37B230D0}" type="slidenum">
              <a:rPr kumimoji="1" lang="zh-CN" altLang="en-US" smtClean="0">
                <a:solidFill>
                  <a:prstClr val="black">
                    <a:tint val="75000"/>
                  </a:prstClr>
                </a:solidFill>
              </a:rPr>
              <a:pPr defTabSz="342900"/>
              <a:t>‹#›</a:t>
            </a:fld>
            <a:endParaRPr kumimoji="1" lang="zh-CN" altLang="en-US">
              <a:solidFill>
                <a:prstClr val="black">
                  <a:tint val="75000"/>
                </a:prstClr>
              </a:solidFill>
            </a:endParaRPr>
          </a:p>
        </p:txBody>
      </p:sp>
    </p:spTree>
    <p:extLst>
      <p:ext uri="{BB962C8B-B14F-4D97-AF65-F5344CB8AC3E}">
        <p14:creationId xmlns:p14="http://schemas.microsoft.com/office/powerpoint/2010/main" val="182632379"/>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3600450"/>
            <a:ext cx="5486400" cy="425054"/>
          </a:xfrm>
        </p:spPr>
        <p:txBody>
          <a:bodyPr anchor="b"/>
          <a:lstStyle>
            <a:lvl1pPr algn="l">
              <a:defRPr sz="1500" b="1"/>
            </a:lvl1pPr>
          </a:lstStyle>
          <a:p>
            <a:r>
              <a:rPr kumimoji="1" lang="zh-CN" altLang="en-US" smtClean="0"/>
              <a:t>单击此处编辑母版标题样式</a:t>
            </a:r>
            <a:endParaRPr kumimoji="1" lang="zh-CN" altLang="en-US"/>
          </a:p>
        </p:txBody>
      </p:sp>
      <p:sp>
        <p:nvSpPr>
          <p:cNvPr id="3" name="图片占位符 2"/>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kumimoji="1" lang="zh-CN" altLang="en-US"/>
          </a:p>
        </p:txBody>
      </p:sp>
      <p:sp>
        <p:nvSpPr>
          <p:cNvPr id="4" name="文本占位符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kumimoji="1" lang="zh-CN" altLang="en-US" smtClean="0"/>
              <a:t>单击此处编辑母版文本样式</a:t>
            </a:r>
          </a:p>
        </p:txBody>
      </p:sp>
      <p:sp>
        <p:nvSpPr>
          <p:cNvPr id="5" name="日期占位符 4"/>
          <p:cNvSpPr>
            <a:spLocks noGrp="1"/>
          </p:cNvSpPr>
          <p:nvPr>
            <p:ph type="dt" sz="half" idx="10"/>
          </p:nvPr>
        </p:nvSpPr>
        <p:spPr/>
        <p:txBody>
          <a:bodyPr/>
          <a:lstStyle/>
          <a:p>
            <a:pPr defTabSz="342900"/>
            <a:fld id="{54759D2A-8BA5-D642-B1FB-4AC4ADCF464E}" type="datetimeFigureOut">
              <a:rPr kumimoji="1" lang="zh-CN" altLang="en-US" smtClean="0">
                <a:solidFill>
                  <a:prstClr val="black">
                    <a:tint val="75000"/>
                  </a:prstClr>
                </a:solidFill>
              </a:rPr>
              <a:pPr defTabSz="342900"/>
              <a:t>2017/11/29</a:t>
            </a:fld>
            <a:endParaRPr kumimoji="1" lang="zh-CN" altLang="en-US">
              <a:solidFill>
                <a:prstClr val="black">
                  <a:tint val="75000"/>
                </a:prstClr>
              </a:solidFill>
            </a:endParaRPr>
          </a:p>
        </p:txBody>
      </p:sp>
      <p:sp>
        <p:nvSpPr>
          <p:cNvPr id="6" name="页脚占位符 5"/>
          <p:cNvSpPr>
            <a:spLocks noGrp="1"/>
          </p:cNvSpPr>
          <p:nvPr>
            <p:ph type="ftr" sz="quarter" idx="11"/>
          </p:nvPr>
        </p:nvSpPr>
        <p:spPr/>
        <p:txBody>
          <a:bodyPr/>
          <a:lstStyle/>
          <a:p>
            <a:pPr defTabSz="342900"/>
            <a:endParaRPr kumimoji="1" lang="zh-CN" altLang="en-US">
              <a:solidFill>
                <a:prstClr val="black">
                  <a:tint val="75000"/>
                </a:prstClr>
              </a:solidFill>
            </a:endParaRPr>
          </a:p>
        </p:txBody>
      </p:sp>
      <p:sp>
        <p:nvSpPr>
          <p:cNvPr id="7" name="幻灯片编号占位符 6"/>
          <p:cNvSpPr>
            <a:spLocks noGrp="1"/>
          </p:cNvSpPr>
          <p:nvPr>
            <p:ph type="sldNum" sz="quarter" idx="12"/>
          </p:nvPr>
        </p:nvSpPr>
        <p:spPr/>
        <p:txBody>
          <a:bodyPr/>
          <a:lstStyle/>
          <a:p>
            <a:pPr defTabSz="342900"/>
            <a:fld id="{5993801A-7DE8-EA45-BDE9-116B37B230D0}" type="slidenum">
              <a:rPr kumimoji="1" lang="zh-CN" altLang="en-US" smtClean="0">
                <a:solidFill>
                  <a:prstClr val="black">
                    <a:tint val="75000"/>
                  </a:prstClr>
                </a:solidFill>
              </a:rPr>
              <a:pPr defTabSz="342900"/>
              <a:t>‹#›</a:t>
            </a:fld>
            <a:endParaRPr kumimoji="1" lang="zh-CN" altLang="en-US">
              <a:solidFill>
                <a:prstClr val="black">
                  <a:tint val="75000"/>
                </a:prstClr>
              </a:solidFill>
            </a:endParaRPr>
          </a:p>
        </p:txBody>
      </p:sp>
    </p:spTree>
    <p:extLst>
      <p:ext uri="{BB962C8B-B14F-4D97-AF65-F5344CB8AC3E}">
        <p14:creationId xmlns:p14="http://schemas.microsoft.com/office/powerpoint/2010/main" val="4628251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6_标题和内容">
    <p:bg>
      <p:bgPr>
        <a:solidFill>
          <a:schemeClr val="bg1">
            <a:lumMod val="95000"/>
          </a:schemeClr>
        </a:solidFill>
        <a:effectLst/>
      </p:bgPr>
    </p:bg>
    <p:spTree>
      <p:nvGrpSpPr>
        <p:cNvPr id="1" name=""/>
        <p:cNvGrpSpPr/>
        <p:nvPr/>
      </p:nvGrpSpPr>
      <p:grpSpPr>
        <a:xfrm>
          <a:off x="0" y="0"/>
          <a:ext cx="0" cy="0"/>
          <a:chOff x="0" y="0"/>
          <a:chExt cx="0" cy="0"/>
        </a:xfrm>
      </p:grpSpPr>
      <p:sp>
        <p:nvSpPr>
          <p:cNvPr id="3" name="内容占位符 2"/>
          <p:cNvSpPr>
            <a:spLocks noGrp="1"/>
          </p:cNvSpPr>
          <p:nvPr>
            <p:ph idx="1"/>
          </p:nvPr>
        </p:nvSpPr>
        <p:spPr>
          <a:xfrm>
            <a:off x="628650" y="1059892"/>
            <a:ext cx="7886700" cy="3572849"/>
          </a:xfrm>
        </p:spPr>
        <p:txBody>
          <a:bodyPr>
            <a:normAutofit/>
          </a:bodyPr>
          <a:lstStyle>
            <a:lvl1pPr>
              <a:defRPr sz="1500">
                <a:solidFill>
                  <a:schemeClr val="tx1"/>
                </a:solidFill>
              </a:defRPr>
            </a:lvl1pPr>
            <a:lvl2pPr>
              <a:defRPr sz="1400">
                <a:solidFill>
                  <a:schemeClr val="tx1"/>
                </a:solidFill>
              </a:defRPr>
            </a:lvl2pPr>
            <a:lvl3pPr>
              <a:defRPr sz="1200">
                <a:solidFill>
                  <a:schemeClr val="tx1"/>
                </a:solidFill>
              </a:defRPr>
            </a:lvl3pPr>
            <a:lvl4pPr>
              <a:defRPr sz="1100">
                <a:solidFill>
                  <a:schemeClr val="tx1"/>
                </a:solidFill>
              </a:defRPr>
            </a:lvl4pPr>
            <a:lvl5pPr>
              <a:defRPr sz="1100">
                <a:solidFill>
                  <a:schemeClr val="tx1"/>
                </a:solidFill>
              </a:defRPr>
            </a:lvl5pPr>
          </a:lstStyle>
          <a:p>
            <a:pPr lvl="0"/>
            <a:r>
              <a:rPr kumimoji="1" lang="zh-CN" altLang="en-US" smtClean="0"/>
              <a:t>单击此处编辑母版文本样式</a:t>
            </a:r>
          </a:p>
          <a:p>
            <a:pPr lvl="1"/>
            <a:r>
              <a:rPr kumimoji="1" lang="zh-CN" altLang="en-US" smtClean="0"/>
              <a:t>二级</a:t>
            </a:r>
          </a:p>
          <a:p>
            <a:pPr lvl="2"/>
            <a:r>
              <a:rPr kumimoji="1" lang="zh-CN" altLang="en-US" smtClean="0"/>
              <a:t>三级</a:t>
            </a:r>
          </a:p>
          <a:p>
            <a:pPr lvl="3"/>
            <a:r>
              <a:rPr kumimoji="1" lang="zh-CN" altLang="en-US" smtClean="0"/>
              <a:t>四级</a:t>
            </a:r>
          </a:p>
          <a:p>
            <a:pPr lvl="4"/>
            <a:r>
              <a:rPr kumimoji="1" lang="zh-CN" altLang="en-US" smtClean="0"/>
              <a:t>五级</a:t>
            </a:r>
            <a:endParaRPr kumimoji="1" lang="zh-CN" altLang="en-US" dirty="0"/>
          </a:p>
        </p:txBody>
      </p:sp>
      <p:sp>
        <p:nvSpPr>
          <p:cNvPr id="4" name="日期占位符 3"/>
          <p:cNvSpPr>
            <a:spLocks noGrp="1"/>
          </p:cNvSpPr>
          <p:nvPr>
            <p:ph type="dt" sz="half" idx="10"/>
          </p:nvPr>
        </p:nvSpPr>
        <p:spPr/>
        <p:txBody>
          <a:bodyPr/>
          <a:lstStyle/>
          <a:p>
            <a:r>
              <a:rPr lang="en-US" altLang="zh-CN" dirty="0" smtClean="0"/>
              <a:t>WWW.RUIJIE.COM.CN</a:t>
            </a:r>
            <a:endParaRPr lang="zh-CN" altLang="en-US" dirty="0"/>
          </a:p>
        </p:txBody>
      </p:sp>
      <p:sp>
        <p:nvSpPr>
          <p:cNvPr id="5" name="页脚占位符 4"/>
          <p:cNvSpPr>
            <a:spLocks noGrp="1"/>
          </p:cNvSpPr>
          <p:nvPr>
            <p:ph type="ftr" sz="quarter" idx="11"/>
          </p:nvPr>
        </p:nvSpPr>
        <p:spPr/>
        <p:txBody>
          <a:bodyPr/>
          <a:lstStyle>
            <a:lvl1pPr algn="r">
              <a:defRPr/>
            </a:lvl1pPr>
          </a:lstStyle>
          <a:p>
            <a:r>
              <a:rPr lang="en-US" altLang="zh-CN" dirty="0" smtClean="0"/>
              <a:t>&lt;#&gt;</a:t>
            </a:r>
            <a:endParaRPr lang="zh-CN" altLang="en-US" dirty="0" smtClean="0"/>
          </a:p>
        </p:txBody>
      </p:sp>
      <p:sp>
        <p:nvSpPr>
          <p:cNvPr id="25" name="矩形 24"/>
          <p:cNvSpPr/>
          <p:nvPr userDrawn="1"/>
        </p:nvSpPr>
        <p:spPr>
          <a:xfrm>
            <a:off x="1" y="171450"/>
            <a:ext cx="393326" cy="453838"/>
          </a:xfrm>
          <a:prstGeom prst="rect">
            <a:avLst/>
          </a:prstGeom>
          <a:solidFill>
            <a:srgbClr val="DA002F"/>
          </a:solidFill>
          <a:ln>
            <a:noFill/>
          </a:ln>
        </p:spPr>
        <p:style>
          <a:lnRef idx="2">
            <a:schemeClr val="accent1">
              <a:shade val="50000"/>
            </a:schemeClr>
          </a:lnRef>
          <a:fillRef idx="1">
            <a:schemeClr val="accent1"/>
          </a:fillRef>
          <a:effectRef idx="0">
            <a:schemeClr val="accent1"/>
          </a:effectRef>
          <a:fontRef idx="minor">
            <a:schemeClr val="lt1"/>
          </a:fontRef>
        </p:style>
        <p:txBody>
          <a:bodyPr lIns="68521" tIns="34275" rIns="68521" bIns="34275" rtlCol="0" anchor="ctr"/>
          <a:lstStyle/>
          <a:p>
            <a:pPr marL="0" marR="0" lvl="0" indent="0" algn="ctr" defTabSz="685136"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0">
              <a:ln>
                <a:noFill/>
              </a:ln>
              <a:solidFill>
                <a:prstClr val="white"/>
              </a:solidFill>
              <a:effectLst/>
              <a:uLnTx/>
              <a:uFillTx/>
              <a:latin typeface="Calibri"/>
              <a:ea typeface="微软雅黑"/>
              <a:cs typeface="+mn-cs"/>
            </a:endParaRPr>
          </a:p>
        </p:txBody>
      </p:sp>
      <p:cxnSp>
        <p:nvCxnSpPr>
          <p:cNvPr id="26" name="直接连接符 6"/>
          <p:cNvCxnSpPr/>
          <p:nvPr userDrawn="1"/>
        </p:nvCxnSpPr>
        <p:spPr>
          <a:xfrm>
            <a:off x="681841" y="486647"/>
            <a:ext cx="2434836" cy="0"/>
          </a:xfrm>
          <a:prstGeom prst="line">
            <a:avLst/>
          </a:prstGeom>
          <a:ln>
            <a:solidFill>
              <a:srgbClr val="DA002F"/>
            </a:solidFill>
          </a:ln>
        </p:spPr>
        <p:style>
          <a:lnRef idx="1">
            <a:schemeClr val="accent1"/>
          </a:lnRef>
          <a:fillRef idx="0">
            <a:schemeClr val="accent1"/>
          </a:fillRef>
          <a:effectRef idx="0">
            <a:schemeClr val="accent1"/>
          </a:effectRef>
          <a:fontRef idx="minor">
            <a:schemeClr val="tx1"/>
          </a:fontRef>
        </p:style>
      </p:cxnSp>
      <p:sp>
        <p:nvSpPr>
          <p:cNvPr id="27" name="文本占位符 7"/>
          <p:cNvSpPr>
            <a:spLocks noGrp="1"/>
          </p:cNvSpPr>
          <p:nvPr>
            <p:ph type="body" sz="quarter" idx="13" hasCustomPrompt="1"/>
          </p:nvPr>
        </p:nvSpPr>
        <p:spPr>
          <a:xfrm>
            <a:off x="608743" y="183571"/>
            <a:ext cx="2510990" cy="297883"/>
          </a:xfrm>
          <a:prstGeom prst="rect">
            <a:avLst/>
          </a:prstGeom>
          <a:ln w="12700" cmpd="sng">
            <a:noFill/>
          </a:ln>
        </p:spPr>
        <p:txBody>
          <a:bodyPr vert="horz" anchor="ctr">
            <a:noAutofit/>
          </a:bodyPr>
          <a:lstStyle>
            <a:lvl1pPr marL="0" indent="0" algn="l">
              <a:buNone/>
              <a:defRPr sz="1800" b="0">
                <a:solidFill>
                  <a:schemeClr val="tx1"/>
                </a:solidFill>
                <a:latin typeface="Hiragino Sans GB W3" charset="-122"/>
                <a:ea typeface="Hiragino Sans GB W3" charset="-122"/>
                <a:cs typeface="Hiragino Sans GB W3" charset="-122"/>
              </a:defRPr>
            </a:lvl1pPr>
          </a:lstStyle>
          <a:p>
            <a:pPr lvl="0"/>
            <a:r>
              <a:rPr kumimoji="1" lang="zh-CN" altLang="en-US" dirty="0" smtClean="0"/>
              <a:t>点击</a:t>
            </a:r>
            <a:r>
              <a:rPr kumimoji="1" lang="zh-CN" altLang="en-US" smtClean="0"/>
              <a:t>此处添加标题</a:t>
            </a:r>
            <a:endParaRPr kumimoji="1" lang="zh-CN" altLang="en-US" dirty="0"/>
          </a:p>
        </p:txBody>
      </p:sp>
      <p:sp>
        <p:nvSpPr>
          <p:cNvPr id="28" name="文本占位符 7"/>
          <p:cNvSpPr>
            <a:spLocks noGrp="1"/>
          </p:cNvSpPr>
          <p:nvPr>
            <p:ph type="body" sz="quarter" idx="14" hasCustomPrompt="1"/>
          </p:nvPr>
        </p:nvSpPr>
        <p:spPr>
          <a:xfrm>
            <a:off x="611830" y="436887"/>
            <a:ext cx="2510990" cy="297883"/>
          </a:xfrm>
          <a:prstGeom prst="rect">
            <a:avLst/>
          </a:prstGeom>
          <a:ln w="12700" cmpd="sng">
            <a:noFill/>
          </a:ln>
        </p:spPr>
        <p:txBody>
          <a:bodyPr vert="horz" anchor="ctr">
            <a:noAutofit/>
          </a:bodyPr>
          <a:lstStyle>
            <a:lvl1pPr marL="0" indent="0" algn="l">
              <a:buNone/>
              <a:defRPr kumimoji="0" lang="zh-CN" altLang="en-US" sz="900" b="0" i="0" u="none" strike="noStrike" kern="1200" cap="none" spc="0" normalizeH="0" baseline="0" dirty="0">
                <a:ln>
                  <a:noFill/>
                </a:ln>
                <a:solidFill>
                  <a:schemeClr val="tx1">
                    <a:lumMod val="50000"/>
                    <a:lumOff val="50000"/>
                  </a:schemeClr>
                </a:solidFill>
                <a:effectLst/>
                <a:uLnTx/>
                <a:uFillTx/>
                <a:latin typeface="HelveticaNeueLT Pro 67 MdCn" panose="020B0606030502030204" pitchFamily="34" charset="0"/>
                <a:ea typeface="Hiragino Sans GB W3" panose="020B0300000000000000" pitchFamily="34" charset="-122"/>
                <a:cs typeface="+mn-cs"/>
              </a:defRPr>
            </a:lvl1pPr>
          </a:lstStyle>
          <a:p>
            <a:pPr lvl="0"/>
            <a:r>
              <a:rPr kumimoji="1" lang="en-US" altLang="zh-CN" dirty="0" smtClean="0"/>
              <a:t>CLICK</a:t>
            </a:r>
            <a:r>
              <a:rPr kumimoji="1" lang="zh-CN" altLang="en-US" dirty="0" smtClean="0"/>
              <a:t> </a:t>
            </a:r>
            <a:r>
              <a:rPr kumimoji="1" lang="en-US" altLang="zh-CN" dirty="0" smtClean="0"/>
              <a:t>HERE</a:t>
            </a:r>
            <a:r>
              <a:rPr kumimoji="1" lang="zh-CN" altLang="en-US" dirty="0" smtClean="0"/>
              <a:t> </a:t>
            </a:r>
            <a:r>
              <a:rPr kumimoji="1" lang="en-US" altLang="zh-CN" dirty="0" smtClean="0"/>
              <a:t>TO</a:t>
            </a:r>
            <a:r>
              <a:rPr kumimoji="1" lang="zh-CN" altLang="en-US" dirty="0" smtClean="0"/>
              <a:t> </a:t>
            </a:r>
            <a:r>
              <a:rPr kumimoji="1" lang="en-US" altLang="zh-CN" dirty="0" smtClean="0"/>
              <a:t>ADD</a:t>
            </a:r>
            <a:r>
              <a:rPr kumimoji="1" lang="zh-CN" altLang="en-US" dirty="0" smtClean="0"/>
              <a:t> </a:t>
            </a:r>
            <a:r>
              <a:rPr kumimoji="1" lang="en-US" altLang="zh-CN" dirty="0" smtClean="0"/>
              <a:t>YOUR</a:t>
            </a:r>
            <a:r>
              <a:rPr kumimoji="1" lang="zh-CN" altLang="en-US" dirty="0" smtClean="0"/>
              <a:t> </a:t>
            </a:r>
            <a:r>
              <a:rPr kumimoji="1" lang="en-US" altLang="zh-CN" dirty="0" smtClean="0"/>
              <a:t>TITLE</a:t>
            </a:r>
            <a:endParaRPr kumimoji="1" lang="zh-CN" altLang="en-US" dirty="0"/>
          </a:p>
        </p:txBody>
      </p:sp>
      <p:pic>
        <p:nvPicPr>
          <p:cNvPr id="12" name="图片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045658" y="4590109"/>
            <a:ext cx="1110849" cy="624853"/>
          </a:xfrm>
          <a:prstGeom prst="rect">
            <a:avLst/>
          </a:prstGeom>
        </p:spPr>
      </p:pic>
    </p:spTree>
    <p:extLst>
      <p:ext uri="{BB962C8B-B14F-4D97-AF65-F5344CB8AC3E}">
        <p14:creationId xmlns:p14="http://schemas.microsoft.com/office/powerpoint/2010/main" val="4227640548"/>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vertTx" preserve="1">
  <p:cSld name="标题和竖排文本">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smtClean="0"/>
              <a:t>单击此处编辑母版标题样式</a:t>
            </a:r>
            <a:endParaRPr kumimoji="1" lang="zh-CN" altLang="en-US"/>
          </a:p>
        </p:txBody>
      </p:sp>
      <p:sp>
        <p:nvSpPr>
          <p:cNvPr id="3" name="竖排文本占位符 2"/>
          <p:cNvSpPr>
            <a:spLocks noGrp="1"/>
          </p:cNvSpPr>
          <p:nvPr>
            <p:ph type="body" orient="vert" idx="1"/>
          </p:nvPr>
        </p:nvSpPr>
        <p:spPr/>
        <p:txBody>
          <a:bodyPr vert="eaVert"/>
          <a:lstStyle/>
          <a:p>
            <a:pPr lvl="0"/>
            <a:r>
              <a:rPr kumimoji="1" lang="zh-CN" altLang="en-US" smtClean="0"/>
              <a:t>单击此处编辑母版文本样式</a:t>
            </a:r>
          </a:p>
          <a:p>
            <a:pPr lvl="1"/>
            <a:r>
              <a:rPr kumimoji="1" lang="zh-CN" altLang="en-US" smtClean="0"/>
              <a:t>二级</a:t>
            </a:r>
          </a:p>
          <a:p>
            <a:pPr lvl="2"/>
            <a:r>
              <a:rPr kumimoji="1" lang="zh-CN" altLang="en-US" smtClean="0"/>
              <a:t>三级</a:t>
            </a:r>
          </a:p>
          <a:p>
            <a:pPr lvl="3"/>
            <a:r>
              <a:rPr kumimoji="1" lang="zh-CN" altLang="en-US" smtClean="0"/>
              <a:t>四级</a:t>
            </a:r>
          </a:p>
          <a:p>
            <a:pPr lvl="4"/>
            <a:r>
              <a:rPr kumimoji="1" lang="zh-CN" altLang="en-US" smtClean="0"/>
              <a:t>五级</a:t>
            </a:r>
            <a:endParaRPr kumimoji="1" lang="zh-CN" altLang="en-US"/>
          </a:p>
        </p:txBody>
      </p:sp>
      <p:sp>
        <p:nvSpPr>
          <p:cNvPr id="4" name="日期占位符 3"/>
          <p:cNvSpPr>
            <a:spLocks noGrp="1"/>
          </p:cNvSpPr>
          <p:nvPr>
            <p:ph type="dt" sz="half" idx="10"/>
          </p:nvPr>
        </p:nvSpPr>
        <p:spPr/>
        <p:txBody>
          <a:bodyPr/>
          <a:lstStyle/>
          <a:p>
            <a:pPr defTabSz="342900"/>
            <a:fld id="{54759D2A-8BA5-D642-B1FB-4AC4ADCF464E}" type="datetimeFigureOut">
              <a:rPr kumimoji="1" lang="zh-CN" altLang="en-US" smtClean="0">
                <a:solidFill>
                  <a:prstClr val="black">
                    <a:tint val="75000"/>
                  </a:prstClr>
                </a:solidFill>
              </a:rPr>
              <a:pPr defTabSz="342900"/>
              <a:t>2017/11/29</a:t>
            </a:fld>
            <a:endParaRPr kumimoji="1" lang="zh-CN" altLang="en-US">
              <a:solidFill>
                <a:prstClr val="black">
                  <a:tint val="75000"/>
                </a:prstClr>
              </a:solidFill>
            </a:endParaRPr>
          </a:p>
        </p:txBody>
      </p:sp>
      <p:sp>
        <p:nvSpPr>
          <p:cNvPr id="5" name="页脚占位符 4"/>
          <p:cNvSpPr>
            <a:spLocks noGrp="1"/>
          </p:cNvSpPr>
          <p:nvPr>
            <p:ph type="ftr" sz="quarter" idx="11"/>
          </p:nvPr>
        </p:nvSpPr>
        <p:spPr/>
        <p:txBody>
          <a:bodyPr/>
          <a:lstStyle/>
          <a:p>
            <a:pPr defTabSz="342900"/>
            <a:endParaRPr kumimoji="1" lang="zh-CN" altLang="en-US">
              <a:solidFill>
                <a:prstClr val="black">
                  <a:tint val="75000"/>
                </a:prstClr>
              </a:solidFill>
            </a:endParaRPr>
          </a:p>
        </p:txBody>
      </p:sp>
      <p:sp>
        <p:nvSpPr>
          <p:cNvPr id="6" name="幻灯片编号占位符 5"/>
          <p:cNvSpPr>
            <a:spLocks noGrp="1"/>
          </p:cNvSpPr>
          <p:nvPr>
            <p:ph type="sldNum" sz="quarter" idx="12"/>
          </p:nvPr>
        </p:nvSpPr>
        <p:spPr/>
        <p:txBody>
          <a:bodyPr/>
          <a:lstStyle/>
          <a:p>
            <a:pPr defTabSz="342900"/>
            <a:fld id="{5993801A-7DE8-EA45-BDE9-116B37B230D0}" type="slidenum">
              <a:rPr kumimoji="1" lang="zh-CN" altLang="en-US" smtClean="0">
                <a:solidFill>
                  <a:prstClr val="black">
                    <a:tint val="75000"/>
                  </a:prstClr>
                </a:solidFill>
              </a:rPr>
              <a:pPr defTabSz="342900"/>
              <a:t>‹#›</a:t>
            </a:fld>
            <a:endParaRPr kumimoji="1" lang="zh-CN" altLang="en-US">
              <a:solidFill>
                <a:prstClr val="black">
                  <a:tint val="75000"/>
                </a:prstClr>
              </a:solidFill>
            </a:endParaRPr>
          </a:p>
        </p:txBody>
      </p:sp>
    </p:spTree>
    <p:extLst>
      <p:ext uri="{BB962C8B-B14F-4D97-AF65-F5344CB8AC3E}">
        <p14:creationId xmlns:p14="http://schemas.microsoft.com/office/powerpoint/2010/main" val="3537066705"/>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vertTitleAndTx" preserve="1">
  <p:cSld name="竖排标题和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05979"/>
            <a:ext cx="2057400" cy="4388644"/>
          </a:xfrm>
        </p:spPr>
        <p:txBody>
          <a:bodyPr vert="eaVert"/>
          <a:lstStyle/>
          <a:p>
            <a:r>
              <a:rPr kumimoji="1" lang="zh-CN" altLang="en-US" smtClean="0"/>
              <a:t>单击此处编辑母版标题样式</a:t>
            </a:r>
            <a:endParaRPr kumimoji="1" lang="zh-CN" altLang="en-US"/>
          </a:p>
        </p:txBody>
      </p:sp>
      <p:sp>
        <p:nvSpPr>
          <p:cNvPr id="3" name="竖排文本占位符 2"/>
          <p:cNvSpPr>
            <a:spLocks noGrp="1"/>
          </p:cNvSpPr>
          <p:nvPr>
            <p:ph type="body" orient="vert" idx="1"/>
          </p:nvPr>
        </p:nvSpPr>
        <p:spPr>
          <a:xfrm>
            <a:off x="457200" y="205979"/>
            <a:ext cx="6019800" cy="4388644"/>
          </a:xfrm>
        </p:spPr>
        <p:txBody>
          <a:bodyPr vert="eaVert"/>
          <a:lstStyle/>
          <a:p>
            <a:pPr lvl="0"/>
            <a:r>
              <a:rPr kumimoji="1" lang="zh-CN" altLang="en-US" smtClean="0"/>
              <a:t>单击此处编辑母版文本样式</a:t>
            </a:r>
          </a:p>
          <a:p>
            <a:pPr lvl="1"/>
            <a:r>
              <a:rPr kumimoji="1" lang="zh-CN" altLang="en-US" smtClean="0"/>
              <a:t>二级</a:t>
            </a:r>
          </a:p>
          <a:p>
            <a:pPr lvl="2"/>
            <a:r>
              <a:rPr kumimoji="1" lang="zh-CN" altLang="en-US" smtClean="0"/>
              <a:t>三级</a:t>
            </a:r>
          </a:p>
          <a:p>
            <a:pPr lvl="3"/>
            <a:r>
              <a:rPr kumimoji="1" lang="zh-CN" altLang="en-US" smtClean="0"/>
              <a:t>四级</a:t>
            </a:r>
          </a:p>
          <a:p>
            <a:pPr lvl="4"/>
            <a:r>
              <a:rPr kumimoji="1" lang="zh-CN" altLang="en-US" smtClean="0"/>
              <a:t>五级</a:t>
            </a:r>
            <a:endParaRPr kumimoji="1" lang="zh-CN" altLang="en-US"/>
          </a:p>
        </p:txBody>
      </p:sp>
      <p:sp>
        <p:nvSpPr>
          <p:cNvPr id="4" name="日期占位符 3"/>
          <p:cNvSpPr>
            <a:spLocks noGrp="1"/>
          </p:cNvSpPr>
          <p:nvPr>
            <p:ph type="dt" sz="half" idx="10"/>
          </p:nvPr>
        </p:nvSpPr>
        <p:spPr/>
        <p:txBody>
          <a:bodyPr/>
          <a:lstStyle/>
          <a:p>
            <a:pPr defTabSz="342900"/>
            <a:fld id="{54759D2A-8BA5-D642-B1FB-4AC4ADCF464E}" type="datetimeFigureOut">
              <a:rPr kumimoji="1" lang="zh-CN" altLang="en-US" smtClean="0">
                <a:solidFill>
                  <a:prstClr val="black">
                    <a:tint val="75000"/>
                  </a:prstClr>
                </a:solidFill>
              </a:rPr>
              <a:pPr defTabSz="342900"/>
              <a:t>2017/11/29</a:t>
            </a:fld>
            <a:endParaRPr kumimoji="1" lang="zh-CN" altLang="en-US">
              <a:solidFill>
                <a:prstClr val="black">
                  <a:tint val="75000"/>
                </a:prstClr>
              </a:solidFill>
            </a:endParaRPr>
          </a:p>
        </p:txBody>
      </p:sp>
      <p:sp>
        <p:nvSpPr>
          <p:cNvPr id="5" name="页脚占位符 4"/>
          <p:cNvSpPr>
            <a:spLocks noGrp="1"/>
          </p:cNvSpPr>
          <p:nvPr>
            <p:ph type="ftr" sz="quarter" idx="11"/>
          </p:nvPr>
        </p:nvSpPr>
        <p:spPr/>
        <p:txBody>
          <a:bodyPr/>
          <a:lstStyle/>
          <a:p>
            <a:pPr defTabSz="342900"/>
            <a:endParaRPr kumimoji="1" lang="zh-CN" altLang="en-US">
              <a:solidFill>
                <a:prstClr val="black">
                  <a:tint val="75000"/>
                </a:prstClr>
              </a:solidFill>
            </a:endParaRPr>
          </a:p>
        </p:txBody>
      </p:sp>
      <p:sp>
        <p:nvSpPr>
          <p:cNvPr id="6" name="幻灯片编号占位符 5"/>
          <p:cNvSpPr>
            <a:spLocks noGrp="1"/>
          </p:cNvSpPr>
          <p:nvPr>
            <p:ph type="sldNum" sz="quarter" idx="12"/>
          </p:nvPr>
        </p:nvSpPr>
        <p:spPr/>
        <p:txBody>
          <a:bodyPr/>
          <a:lstStyle/>
          <a:p>
            <a:pPr defTabSz="342900"/>
            <a:fld id="{5993801A-7DE8-EA45-BDE9-116B37B230D0}" type="slidenum">
              <a:rPr kumimoji="1" lang="zh-CN" altLang="en-US" smtClean="0">
                <a:solidFill>
                  <a:prstClr val="black">
                    <a:tint val="75000"/>
                  </a:prstClr>
                </a:solidFill>
              </a:rPr>
              <a:pPr defTabSz="342900"/>
              <a:t>‹#›</a:t>
            </a:fld>
            <a:endParaRPr kumimoji="1" lang="zh-CN" altLang="en-US">
              <a:solidFill>
                <a:prstClr val="black">
                  <a:tint val="75000"/>
                </a:prstClr>
              </a:solidFill>
            </a:endParaRPr>
          </a:p>
        </p:txBody>
      </p:sp>
    </p:spTree>
    <p:extLst>
      <p:ext uri="{BB962C8B-B14F-4D97-AF65-F5344CB8AC3E}">
        <p14:creationId xmlns:p14="http://schemas.microsoft.com/office/powerpoint/2010/main" val="2059183968"/>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1597842"/>
            <a:ext cx="7772400" cy="1102519"/>
          </a:xfrm>
        </p:spPr>
        <p:txBody>
          <a:bodyPr/>
          <a:lstStyle/>
          <a:p>
            <a:r>
              <a:rPr kumimoji="1" lang="zh-CN" altLang="en-US" smtClean="0"/>
              <a:t>单击此处编辑母版标题样式</a:t>
            </a:r>
            <a:endParaRPr kumimoji="1" lang="zh-CN" altLang="en-US"/>
          </a:p>
        </p:txBody>
      </p:sp>
      <p:sp>
        <p:nvSpPr>
          <p:cNvPr id="3" name="副标题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6746" indent="0" algn="ctr">
              <a:buNone/>
              <a:defRPr>
                <a:solidFill>
                  <a:schemeClr val="tx1">
                    <a:tint val="75000"/>
                  </a:schemeClr>
                </a:solidFill>
              </a:defRPr>
            </a:lvl2pPr>
            <a:lvl3pPr marL="913521" indent="0" algn="ctr">
              <a:buNone/>
              <a:defRPr>
                <a:solidFill>
                  <a:schemeClr val="tx1">
                    <a:tint val="75000"/>
                  </a:schemeClr>
                </a:solidFill>
              </a:defRPr>
            </a:lvl3pPr>
            <a:lvl4pPr marL="1370271" indent="0" algn="ctr">
              <a:buNone/>
              <a:defRPr>
                <a:solidFill>
                  <a:schemeClr val="tx1">
                    <a:tint val="75000"/>
                  </a:schemeClr>
                </a:solidFill>
              </a:defRPr>
            </a:lvl4pPr>
            <a:lvl5pPr marL="1827035" indent="0" algn="ctr">
              <a:buNone/>
              <a:defRPr>
                <a:solidFill>
                  <a:schemeClr val="tx1">
                    <a:tint val="75000"/>
                  </a:schemeClr>
                </a:solidFill>
              </a:defRPr>
            </a:lvl5pPr>
            <a:lvl6pPr marL="2283781" indent="0" algn="ctr">
              <a:buNone/>
              <a:defRPr>
                <a:solidFill>
                  <a:schemeClr val="tx1">
                    <a:tint val="75000"/>
                  </a:schemeClr>
                </a:solidFill>
              </a:defRPr>
            </a:lvl6pPr>
            <a:lvl7pPr marL="2740527" indent="0" algn="ctr">
              <a:buNone/>
              <a:defRPr>
                <a:solidFill>
                  <a:schemeClr val="tx1">
                    <a:tint val="75000"/>
                  </a:schemeClr>
                </a:solidFill>
              </a:defRPr>
            </a:lvl7pPr>
            <a:lvl8pPr marL="3197288" indent="0" algn="ctr">
              <a:buNone/>
              <a:defRPr>
                <a:solidFill>
                  <a:schemeClr val="tx1">
                    <a:tint val="75000"/>
                  </a:schemeClr>
                </a:solidFill>
              </a:defRPr>
            </a:lvl8pPr>
            <a:lvl9pPr marL="3654042" indent="0" algn="ctr">
              <a:buNone/>
              <a:defRPr>
                <a:solidFill>
                  <a:schemeClr val="tx1">
                    <a:tint val="75000"/>
                  </a:schemeClr>
                </a:solidFill>
              </a:defRPr>
            </a:lvl9pPr>
          </a:lstStyle>
          <a:p>
            <a:r>
              <a:rPr kumimoji="1" lang="zh-CN" altLang="en-US" smtClean="0"/>
              <a:t>单击此处编辑母版副标题样式</a:t>
            </a:r>
            <a:endParaRPr kumimoji="1" lang="zh-CN" altLang="en-US"/>
          </a:p>
        </p:txBody>
      </p:sp>
      <p:sp>
        <p:nvSpPr>
          <p:cNvPr id="4" name="日期占位符 3"/>
          <p:cNvSpPr>
            <a:spLocks noGrp="1"/>
          </p:cNvSpPr>
          <p:nvPr>
            <p:ph type="dt" sz="half" idx="10"/>
          </p:nvPr>
        </p:nvSpPr>
        <p:spPr/>
        <p:txBody>
          <a:bodyPr/>
          <a:lstStyle/>
          <a:p>
            <a:pPr marL="0" marR="0" lvl="0" indent="0" algn="l" defTabSz="456746" rtl="0" eaLnBrk="1" fontAlgn="auto" latinLnBrk="0" hangingPunct="1">
              <a:lnSpc>
                <a:spcPct val="100000"/>
              </a:lnSpc>
              <a:spcBef>
                <a:spcPts val="0"/>
              </a:spcBef>
              <a:spcAft>
                <a:spcPts val="0"/>
              </a:spcAft>
              <a:buClrTx/>
              <a:buSzTx/>
              <a:buFontTx/>
              <a:buNone/>
              <a:tabLst/>
              <a:defRPr/>
            </a:pPr>
            <a:fld id="{D440A21A-6DC7-4C44-839A-CAA43D56A442}" type="datetimeFigureOut">
              <a:rPr kumimoji="1"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456746" rtl="0" eaLnBrk="1" fontAlgn="auto" latinLnBrk="0" hangingPunct="1">
                <a:lnSpc>
                  <a:spcPct val="100000"/>
                </a:lnSpc>
                <a:spcBef>
                  <a:spcPts val="0"/>
                </a:spcBef>
                <a:spcAft>
                  <a:spcPts val="0"/>
                </a:spcAft>
                <a:buClrTx/>
                <a:buSzTx/>
                <a:buFontTx/>
                <a:buNone/>
                <a:tabLst/>
                <a:defRPr/>
              </a:pPr>
              <a:t>2017/11/29</a:t>
            </a:fld>
            <a:endParaRPr kumimoji="1"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456746" rtl="0" eaLnBrk="1" fontAlgn="auto" latinLnBrk="0" hangingPunct="1">
              <a:lnSpc>
                <a:spcPct val="100000"/>
              </a:lnSpc>
              <a:spcBef>
                <a:spcPts val="0"/>
              </a:spcBef>
              <a:spcAft>
                <a:spcPts val="0"/>
              </a:spcAft>
              <a:buClrTx/>
              <a:buSzTx/>
              <a:buFontTx/>
              <a:buNone/>
              <a:tabLst/>
              <a:defRPr/>
            </a:pPr>
            <a:endParaRPr kumimoji="1"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幻灯片编号占位符 5"/>
          <p:cNvSpPr>
            <a:spLocks noGrp="1"/>
          </p:cNvSpPr>
          <p:nvPr>
            <p:ph type="sldNum" sz="quarter" idx="12"/>
          </p:nvPr>
        </p:nvSpPr>
        <p:spPr/>
        <p:txBody>
          <a:bodyPr/>
          <a:lstStyle/>
          <a:p>
            <a:pPr marL="0" marR="0" lvl="0" indent="0" algn="r" defTabSz="456746" rtl="0" eaLnBrk="1" fontAlgn="auto" latinLnBrk="0" hangingPunct="1">
              <a:lnSpc>
                <a:spcPct val="100000"/>
              </a:lnSpc>
              <a:spcBef>
                <a:spcPts val="0"/>
              </a:spcBef>
              <a:spcAft>
                <a:spcPts val="0"/>
              </a:spcAft>
              <a:buClrTx/>
              <a:buSzTx/>
              <a:buFontTx/>
              <a:buNone/>
              <a:tabLst/>
              <a:defRPr/>
            </a:pPr>
            <a:fld id="{33AA529A-9EFE-3243-A9A2-ACD568AFFE6D}" type="slidenum">
              <a:rPr kumimoji="1"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456746" rtl="0" eaLnBrk="1" fontAlgn="auto" latinLnBrk="0" hangingPunct="1">
                <a:lnSpc>
                  <a:spcPct val="100000"/>
                </a:lnSpc>
                <a:spcBef>
                  <a:spcPts val="0"/>
                </a:spcBef>
                <a:spcAft>
                  <a:spcPts val="0"/>
                </a:spcAft>
                <a:buClrTx/>
                <a:buSzTx/>
                <a:buFontTx/>
                <a:buNone/>
                <a:tabLst/>
                <a:defRPr/>
              </a:pPr>
              <a:t>‹#›</a:t>
            </a:fld>
            <a:endParaRPr kumimoji="1"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93978225"/>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smtClean="0"/>
              <a:t>单击此处编辑母版标题样式</a:t>
            </a:r>
            <a:endParaRPr kumimoji="1" lang="zh-CN" altLang="en-US"/>
          </a:p>
        </p:txBody>
      </p:sp>
      <p:sp>
        <p:nvSpPr>
          <p:cNvPr id="3" name="内容占位符 2"/>
          <p:cNvSpPr>
            <a:spLocks noGrp="1"/>
          </p:cNvSpPr>
          <p:nvPr>
            <p:ph idx="1"/>
          </p:nvPr>
        </p:nvSpPr>
        <p:spPr/>
        <p:txBody>
          <a:bodyPr/>
          <a:lstStyle/>
          <a:p>
            <a:pPr lvl="0"/>
            <a:r>
              <a:rPr kumimoji="1" lang="zh-CN" altLang="en-US" smtClean="0"/>
              <a:t>单击此处编辑母版文本样式</a:t>
            </a:r>
          </a:p>
          <a:p>
            <a:pPr lvl="1"/>
            <a:r>
              <a:rPr kumimoji="1" lang="zh-CN" altLang="en-US" smtClean="0"/>
              <a:t>二级</a:t>
            </a:r>
          </a:p>
          <a:p>
            <a:pPr lvl="2"/>
            <a:r>
              <a:rPr kumimoji="1" lang="zh-CN" altLang="en-US" smtClean="0"/>
              <a:t>三级</a:t>
            </a:r>
          </a:p>
          <a:p>
            <a:pPr lvl="3"/>
            <a:r>
              <a:rPr kumimoji="1" lang="zh-CN" altLang="en-US" smtClean="0"/>
              <a:t>四级</a:t>
            </a:r>
          </a:p>
          <a:p>
            <a:pPr lvl="4"/>
            <a:r>
              <a:rPr kumimoji="1" lang="zh-CN" altLang="en-US" smtClean="0"/>
              <a:t>五级</a:t>
            </a:r>
            <a:endParaRPr kumimoji="1" lang="zh-CN" altLang="en-US"/>
          </a:p>
        </p:txBody>
      </p:sp>
      <p:sp>
        <p:nvSpPr>
          <p:cNvPr id="4" name="日期占位符 3"/>
          <p:cNvSpPr>
            <a:spLocks noGrp="1"/>
          </p:cNvSpPr>
          <p:nvPr>
            <p:ph type="dt" sz="half" idx="10"/>
          </p:nvPr>
        </p:nvSpPr>
        <p:spPr/>
        <p:txBody>
          <a:bodyPr/>
          <a:lstStyle/>
          <a:p>
            <a:pPr marL="0" marR="0" lvl="0" indent="0" algn="l" defTabSz="456746" rtl="0" eaLnBrk="1" fontAlgn="auto" latinLnBrk="0" hangingPunct="1">
              <a:lnSpc>
                <a:spcPct val="100000"/>
              </a:lnSpc>
              <a:spcBef>
                <a:spcPts val="0"/>
              </a:spcBef>
              <a:spcAft>
                <a:spcPts val="0"/>
              </a:spcAft>
              <a:buClrTx/>
              <a:buSzTx/>
              <a:buFontTx/>
              <a:buNone/>
              <a:tabLst/>
              <a:defRPr/>
            </a:pPr>
            <a:fld id="{D440A21A-6DC7-4C44-839A-CAA43D56A442}" type="datetimeFigureOut">
              <a:rPr kumimoji="1"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456746" rtl="0" eaLnBrk="1" fontAlgn="auto" latinLnBrk="0" hangingPunct="1">
                <a:lnSpc>
                  <a:spcPct val="100000"/>
                </a:lnSpc>
                <a:spcBef>
                  <a:spcPts val="0"/>
                </a:spcBef>
                <a:spcAft>
                  <a:spcPts val="0"/>
                </a:spcAft>
                <a:buClrTx/>
                <a:buSzTx/>
                <a:buFontTx/>
                <a:buNone/>
                <a:tabLst/>
                <a:defRPr/>
              </a:pPr>
              <a:t>2017/11/29</a:t>
            </a:fld>
            <a:endParaRPr kumimoji="1"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456746" rtl="0" eaLnBrk="1" fontAlgn="auto" latinLnBrk="0" hangingPunct="1">
              <a:lnSpc>
                <a:spcPct val="100000"/>
              </a:lnSpc>
              <a:spcBef>
                <a:spcPts val="0"/>
              </a:spcBef>
              <a:spcAft>
                <a:spcPts val="0"/>
              </a:spcAft>
              <a:buClrTx/>
              <a:buSzTx/>
              <a:buFontTx/>
              <a:buNone/>
              <a:tabLst/>
              <a:defRPr/>
            </a:pPr>
            <a:endParaRPr kumimoji="1"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幻灯片编号占位符 5"/>
          <p:cNvSpPr>
            <a:spLocks noGrp="1"/>
          </p:cNvSpPr>
          <p:nvPr>
            <p:ph type="sldNum" sz="quarter" idx="12"/>
          </p:nvPr>
        </p:nvSpPr>
        <p:spPr/>
        <p:txBody>
          <a:bodyPr/>
          <a:lstStyle/>
          <a:p>
            <a:pPr marL="0" marR="0" lvl="0" indent="0" algn="r" defTabSz="456746" rtl="0" eaLnBrk="1" fontAlgn="auto" latinLnBrk="0" hangingPunct="1">
              <a:lnSpc>
                <a:spcPct val="100000"/>
              </a:lnSpc>
              <a:spcBef>
                <a:spcPts val="0"/>
              </a:spcBef>
              <a:spcAft>
                <a:spcPts val="0"/>
              </a:spcAft>
              <a:buClrTx/>
              <a:buSzTx/>
              <a:buFontTx/>
              <a:buNone/>
              <a:tabLst/>
              <a:defRPr/>
            </a:pPr>
            <a:fld id="{33AA529A-9EFE-3243-A9A2-ACD568AFFE6D}" type="slidenum">
              <a:rPr kumimoji="1"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456746" rtl="0" eaLnBrk="1" fontAlgn="auto" latinLnBrk="0" hangingPunct="1">
                <a:lnSpc>
                  <a:spcPct val="100000"/>
                </a:lnSpc>
                <a:spcBef>
                  <a:spcPts val="0"/>
                </a:spcBef>
                <a:spcAft>
                  <a:spcPts val="0"/>
                </a:spcAft>
                <a:buClrTx/>
                <a:buSzTx/>
                <a:buFontTx/>
                <a:buNone/>
                <a:tabLst/>
                <a:defRPr/>
              </a:pPr>
              <a:t>‹#›</a:t>
            </a:fld>
            <a:endParaRPr kumimoji="1"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925233403"/>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3305176"/>
            <a:ext cx="7772400" cy="1021556"/>
          </a:xfrm>
        </p:spPr>
        <p:txBody>
          <a:bodyPr anchor="t"/>
          <a:lstStyle>
            <a:lvl1pPr algn="l">
              <a:defRPr sz="4000" b="1" cap="all"/>
            </a:lvl1pPr>
          </a:lstStyle>
          <a:p>
            <a:r>
              <a:rPr kumimoji="1" lang="zh-CN" altLang="en-US" smtClean="0"/>
              <a:t>单击此处编辑母版标题样式</a:t>
            </a:r>
            <a:endParaRPr kumimoji="1" lang="zh-CN" altLang="en-US"/>
          </a:p>
        </p:txBody>
      </p:sp>
      <p:sp>
        <p:nvSpPr>
          <p:cNvPr id="3" name="文本占位符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6746" indent="0">
              <a:buNone/>
              <a:defRPr sz="1800">
                <a:solidFill>
                  <a:schemeClr val="tx1">
                    <a:tint val="75000"/>
                  </a:schemeClr>
                </a:solidFill>
              </a:defRPr>
            </a:lvl2pPr>
            <a:lvl3pPr marL="913521" indent="0">
              <a:buNone/>
              <a:defRPr sz="1600">
                <a:solidFill>
                  <a:schemeClr val="tx1">
                    <a:tint val="75000"/>
                  </a:schemeClr>
                </a:solidFill>
              </a:defRPr>
            </a:lvl3pPr>
            <a:lvl4pPr marL="1370271" indent="0">
              <a:buNone/>
              <a:defRPr sz="1400">
                <a:solidFill>
                  <a:schemeClr val="tx1">
                    <a:tint val="75000"/>
                  </a:schemeClr>
                </a:solidFill>
              </a:defRPr>
            </a:lvl4pPr>
            <a:lvl5pPr marL="1827035" indent="0">
              <a:buNone/>
              <a:defRPr sz="1400">
                <a:solidFill>
                  <a:schemeClr val="tx1">
                    <a:tint val="75000"/>
                  </a:schemeClr>
                </a:solidFill>
              </a:defRPr>
            </a:lvl5pPr>
            <a:lvl6pPr marL="2283781" indent="0">
              <a:buNone/>
              <a:defRPr sz="1400">
                <a:solidFill>
                  <a:schemeClr val="tx1">
                    <a:tint val="75000"/>
                  </a:schemeClr>
                </a:solidFill>
              </a:defRPr>
            </a:lvl6pPr>
            <a:lvl7pPr marL="2740527" indent="0">
              <a:buNone/>
              <a:defRPr sz="1400">
                <a:solidFill>
                  <a:schemeClr val="tx1">
                    <a:tint val="75000"/>
                  </a:schemeClr>
                </a:solidFill>
              </a:defRPr>
            </a:lvl7pPr>
            <a:lvl8pPr marL="3197288" indent="0">
              <a:buNone/>
              <a:defRPr sz="1400">
                <a:solidFill>
                  <a:schemeClr val="tx1">
                    <a:tint val="75000"/>
                  </a:schemeClr>
                </a:solidFill>
              </a:defRPr>
            </a:lvl8pPr>
            <a:lvl9pPr marL="3654042" indent="0">
              <a:buNone/>
              <a:defRPr sz="1400">
                <a:solidFill>
                  <a:schemeClr val="tx1">
                    <a:tint val="75000"/>
                  </a:schemeClr>
                </a:solidFill>
              </a:defRPr>
            </a:lvl9pPr>
          </a:lstStyle>
          <a:p>
            <a:pPr lvl="0"/>
            <a:r>
              <a:rPr kumimoji="1" lang="zh-CN" altLang="en-US" smtClean="0"/>
              <a:t>单击此处编辑母版文本样式</a:t>
            </a:r>
          </a:p>
        </p:txBody>
      </p:sp>
      <p:sp>
        <p:nvSpPr>
          <p:cNvPr id="4" name="日期占位符 3"/>
          <p:cNvSpPr>
            <a:spLocks noGrp="1"/>
          </p:cNvSpPr>
          <p:nvPr>
            <p:ph type="dt" sz="half" idx="10"/>
          </p:nvPr>
        </p:nvSpPr>
        <p:spPr/>
        <p:txBody>
          <a:bodyPr/>
          <a:lstStyle/>
          <a:p>
            <a:pPr marL="0" marR="0" lvl="0" indent="0" algn="l" defTabSz="456746" rtl="0" eaLnBrk="1" fontAlgn="auto" latinLnBrk="0" hangingPunct="1">
              <a:lnSpc>
                <a:spcPct val="100000"/>
              </a:lnSpc>
              <a:spcBef>
                <a:spcPts val="0"/>
              </a:spcBef>
              <a:spcAft>
                <a:spcPts val="0"/>
              </a:spcAft>
              <a:buClrTx/>
              <a:buSzTx/>
              <a:buFontTx/>
              <a:buNone/>
              <a:tabLst/>
              <a:defRPr/>
            </a:pPr>
            <a:fld id="{D440A21A-6DC7-4C44-839A-CAA43D56A442}" type="datetimeFigureOut">
              <a:rPr kumimoji="1"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456746" rtl="0" eaLnBrk="1" fontAlgn="auto" latinLnBrk="0" hangingPunct="1">
                <a:lnSpc>
                  <a:spcPct val="100000"/>
                </a:lnSpc>
                <a:spcBef>
                  <a:spcPts val="0"/>
                </a:spcBef>
                <a:spcAft>
                  <a:spcPts val="0"/>
                </a:spcAft>
                <a:buClrTx/>
                <a:buSzTx/>
                <a:buFontTx/>
                <a:buNone/>
                <a:tabLst/>
                <a:defRPr/>
              </a:pPr>
              <a:t>2017/11/29</a:t>
            </a:fld>
            <a:endParaRPr kumimoji="1"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456746" rtl="0" eaLnBrk="1" fontAlgn="auto" latinLnBrk="0" hangingPunct="1">
              <a:lnSpc>
                <a:spcPct val="100000"/>
              </a:lnSpc>
              <a:spcBef>
                <a:spcPts val="0"/>
              </a:spcBef>
              <a:spcAft>
                <a:spcPts val="0"/>
              </a:spcAft>
              <a:buClrTx/>
              <a:buSzTx/>
              <a:buFontTx/>
              <a:buNone/>
              <a:tabLst/>
              <a:defRPr/>
            </a:pPr>
            <a:endParaRPr kumimoji="1"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幻灯片编号占位符 5"/>
          <p:cNvSpPr>
            <a:spLocks noGrp="1"/>
          </p:cNvSpPr>
          <p:nvPr>
            <p:ph type="sldNum" sz="quarter" idx="12"/>
          </p:nvPr>
        </p:nvSpPr>
        <p:spPr/>
        <p:txBody>
          <a:bodyPr/>
          <a:lstStyle/>
          <a:p>
            <a:pPr marL="0" marR="0" lvl="0" indent="0" algn="r" defTabSz="456746" rtl="0" eaLnBrk="1" fontAlgn="auto" latinLnBrk="0" hangingPunct="1">
              <a:lnSpc>
                <a:spcPct val="100000"/>
              </a:lnSpc>
              <a:spcBef>
                <a:spcPts val="0"/>
              </a:spcBef>
              <a:spcAft>
                <a:spcPts val="0"/>
              </a:spcAft>
              <a:buClrTx/>
              <a:buSzTx/>
              <a:buFontTx/>
              <a:buNone/>
              <a:tabLst/>
              <a:defRPr/>
            </a:pPr>
            <a:fld id="{33AA529A-9EFE-3243-A9A2-ACD568AFFE6D}" type="slidenum">
              <a:rPr kumimoji="1"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456746" rtl="0" eaLnBrk="1" fontAlgn="auto" latinLnBrk="0" hangingPunct="1">
                <a:lnSpc>
                  <a:spcPct val="100000"/>
                </a:lnSpc>
                <a:spcBef>
                  <a:spcPts val="0"/>
                </a:spcBef>
                <a:spcAft>
                  <a:spcPts val="0"/>
                </a:spcAft>
                <a:buClrTx/>
                <a:buSzTx/>
                <a:buFontTx/>
                <a:buNone/>
                <a:tabLst/>
                <a:defRPr/>
              </a:pPr>
              <a:t>‹#›</a:t>
            </a:fld>
            <a:endParaRPr kumimoji="1"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289700908"/>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woObj" preserve="1">
  <p:cSld name="两项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smtClean="0"/>
              <a:t>单击此处编辑母版标题样式</a:t>
            </a:r>
            <a:endParaRPr kumimoji="1" lang="zh-CN" altLang="en-US"/>
          </a:p>
        </p:txBody>
      </p:sp>
      <p:sp>
        <p:nvSpPr>
          <p:cNvPr id="3" name="内容占位符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zh-CN" altLang="en-US" smtClean="0"/>
              <a:t>单击此处编辑母版文本样式</a:t>
            </a:r>
          </a:p>
          <a:p>
            <a:pPr lvl="1"/>
            <a:r>
              <a:rPr kumimoji="1" lang="zh-CN" altLang="en-US" smtClean="0"/>
              <a:t>二级</a:t>
            </a:r>
          </a:p>
          <a:p>
            <a:pPr lvl="2"/>
            <a:r>
              <a:rPr kumimoji="1" lang="zh-CN" altLang="en-US" smtClean="0"/>
              <a:t>三级</a:t>
            </a:r>
          </a:p>
          <a:p>
            <a:pPr lvl="3"/>
            <a:r>
              <a:rPr kumimoji="1" lang="zh-CN" altLang="en-US" smtClean="0"/>
              <a:t>四级</a:t>
            </a:r>
          </a:p>
          <a:p>
            <a:pPr lvl="4"/>
            <a:r>
              <a:rPr kumimoji="1" lang="zh-CN" altLang="en-US" smtClean="0"/>
              <a:t>五级</a:t>
            </a:r>
            <a:endParaRPr kumimoji="1" lang="zh-CN" altLang="en-US"/>
          </a:p>
        </p:txBody>
      </p:sp>
      <p:sp>
        <p:nvSpPr>
          <p:cNvPr id="4" name="内容占位符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zh-CN" altLang="en-US" smtClean="0"/>
              <a:t>单击此处编辑母版文本样式</a:t>
            </a:r>
          </a:p>
          <a:p>
            <a:pPr lvl="1"/>
            <a:r>
              <a:rPr kumimoji="1" lang="zh-CN" altLang="en-US" smtClean="0"/>
              <a:t>二级</a:t>
            </a:r>
          </a:p>
          <a:p>
            <a:pPr lvl="2"/>
            <a:r>
              <a:rPr kumimoji="1" lang="zh-CN" altLang="en-US" smtClean="0"/>
              <a:t>三级</a:t>
            </a:r>
          </a:p>
          <a:p>
            <a:pPr lvl="3"/>
            <a:r>
              <a:rPr kumimoji="1" lang="zh-CN" altLang="en-US" smtClean="0"/>
              <a:t>四级</a:t>
            </a:r>
          </a:p>
          <a:p>
            <a:pPr lvl="4"/>
            <a:r>
              <a:rPr kumimoji="1" lang="zh-CN" altLang="en-US" smtClean="0"/>
              <a:t>五级</a:t>
            </a:r>
            <a:endParaRPr kumimoji="1" lang="zh-CN" altLang="en-US"/>
          </a:p>
        </p:txBody>
      </p:sp>
      <p:sp>
        <p:nvSpPr>
          <p:cNvPr id="5" name="日期占位符 4"/>
          <p:cNvSpPr>
            <a:spLocks noGrp="1"/>
          </p:cNvSpPr>
          <p:nvPr>
            <p:ph type="dt" sz="half" idx="10"/>
          </p:nvPr>
        </p:nvSpPr>
        <p:spPr/>
        <p:txBody>
          <a:bodyPr/>
          <a:lstStyle/>
          <a:p>
            <a:pPr marL="0" marR="0" lvl="0" indent="0" algn="l" defTabSz="456746" rtl="0" eaLnBrk="1" fontAlgn="auto" latinLnBrk="0" hangingPunct="1">
              <a:lnSpc>
                <a:spcPct val="100000"/>
              </a:lnSpc>
              <a:spcBef>
                <a:spcPts val="0"/>
              </a:spcBef>
              <a:spcAft>
                <a:spcPts val="0"/>
              </a:spcAft>
              <a:buClrTx/>
              <a:buSzTx/>
              <a:buFontTx/>
              <a:buNone/>
              <a:tabLst/>
              <a:defRPr/>
            </a:pPr>
            <a:fld id="{D440A21A-6DC7-4C44-839A-CAA43D56A442}" type="datetimeFigureOut">
              <a:rPr kumimoji="1"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456746" rtl="0" eaLnBrk="1" fontAlgn="auto" latinLnBrk="0" hangingPunct="1">
                <a:lnSpc>
                  <a:spcPct val="100000"/>
                </a:lnSpc>
                <a:spcBef>
                  <a:spcPts val="0"/>
                </a:spcBef>
                <a:spcAft>
                  <a:spcPts val="0"/>
                </a:spcAft>
                <a:buClrTx/>
                <a:buSzTx/>
                <a:buFontTx/>
                <a:buNone/>
                <a:tabLst/>
                <a:defRPr/>
              </a:pPr>
              <a:t>2017/11/29</a:t>
            </a:fld>
            <a:endParaRPr kumimoji="1"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页脚占位符 5"/>
          <p:cNvSpPr>
            <a:spLocks noGrp="1"/>
          </p:cNvSpPr>
          <p:nvPr>
            <p:ph type="ftr" sz="quarter" idx="11"/>
          </p:nvPr>
        </p:nvSpPr>
        <p:spPr/>
        <p:txBody>
          <a:bodyPr/>
          <a:lstStyle/>
          <a:p>
            <a:pPr marL="0" marR="0" lvl="0" indent="0" algn="ctr" defTabSz="456746" rtl="0" eaLnBrk="1" fontAlgn="auto" latinLnBrk="0" hangingPunct="1">
              <a:lnSpc>
                <a:spcPct val="100000"/>
              </a:lnSpc>
              <a:spcBef>
                <a:spcPts val="0"/>
              </a:spcBef>
              <a:spcAft>
                <a:spcPts val="0"/>
              </a:spcAft>
              <a:buClrTx/>
              <a:buSzTx/>
              <a:buFontTx/>
              <a:buNone/>
              <a:tabLst/>
              <a:defRPr/>
            </a:pPr>
            <a:endParaRPr kumimoji="1"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7" name="幻灯片编号占位符 6"/>
          <p:cNvSpPr>
            <a:spLocks noGrp="1"/>
          </p:cNvSpPr>
          <p:nvPr>
            <p:ph type="sldNum" sz="quarter" idx="12"/>
          </p:nvPr>
        </p:nvSpPr>
        <p:spPr/>
        <p:txBody>
          <a:bodyPr/>
          <a:lstStyle/>
          <a:p>
            <a:pPr marL="0" marR="0" lvl="0" indent="0" algn="r" defTabSz="456746" rtl="0" eaLnBrk="1" fontAlgn="auto" latinLnBrk="0" hangingPunct="1">
              <a:lnSpc>
                <a:spcPct val="100000"/>
              </a:lnSpc>
              <a:spcBef>
                <a:spcPts val="0"/>
              </a:spcBef>
              <a:spcAft>
                <a:spcPts val="0"/>
              </a:spcAft>
              <a:buClrTx/>
              <a:buSzTx/>
              <a:buFontTx/>
              <a:buNone/>
              <a:tabLst/>
              <a:defRPr/>
            </a:pPr>
            <a:fld id="{33AA529A-9EFE-3243-A9A2-ACD568AFFE6D}" type="slidenum">
              <a:rPr kumimoji="1"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456746" rtl="0" eaLnBrk="1" fontAlgn="auto" latinLnBrk="0" hangingPunct="1">
                <a:lnSpc>
                  <a:spcPct val="100000"/>
                </a:lnSpc>
                <a:spcBef>
                  <a:spcPts val="0"/>
                </a:spcBef>
                <a:spcAft>
                  <a:spcPts val="0"/>
                </a:spcAft>
                <a:buClrTx/>
                <a:buSzTx/>
                <a:buFontTx/>
                <a:buNone/>
                <a:tabLst/>
                <a:defRPr/>
              </a:pPr>
              <a:t>‹#›</a:t>
            </a:fld>
            <a:endParaRPr kumimoji="1"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062016551"/>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kumimoji="1" lang="zh-CN" altLang="en-US" smtClean="0"/>
              <a:t>单击此处编辑母版标题样式</a:t>
            </a:r>
            <a:endParaRPr kumimoji="1" lang="zh-CN" altLang="en-US"/>
          </a:p>
        </p:txBody>
      </p:sp>
      <p:sp>
        <p:nvSpPr>
          <p:cNvPr id="3" name="文本占位符 2"/>
          <p:cNvSpPr>
            <a:spLocks noGrp="1"/>
          </p:cNvSpPr>
          <p:nvPr>
            <p:ph type="body" idx="1"/>
          </p:nvPr>
        </p:nvSpPr>
        <p:spPr>
          <a:xfrm>
            <a:off x="457200" y="1151335"/>
            <a:ext cx="4040188" cy="479822"/>
          </a:xfrm>
        </p:spPr>
        <p:txBody>
          <a:bodyPr anchor="b"/>
          <a:lstStyle>
            <a:lvl1pPr marL="0" indent="0">
              <a:buNone/>
              <a:defRPr sz="2400" b="1"/>
            </a:lvl1pPr>
            <a:lvl2pPr marL="456746" indent="0">
              <a:buNone/>
              <a:defRPr sz="2000" b="1"/>
            </a:lvl2pPr>
            <a:lvl3pPr marL="913521" indent="0">
              <a:buNone/>
              <a:defRPr sz="1800" b="1"/>
            </a:lvl3pPr>
            <a:lvl4pPr marL="1370271" indent="0">
              <a:buNone/>
              <a:defRPr sz="1600" b="1"/>
            </a:lvl4pPr>
            <a:lvl5pPr marL="1827035" indent="0">
              <a:buNone/>
              <a:defRPr sz="1600" b="1"/>
            </a:lvl5pPr>
            <a:lvl6pPr marL="2283781" indent="0">
              <a:buNone/>
              <a:defRPr sz="1600" b="1"/>
            </a:lvl6pPr>
            <a:lvl7pPr marL="2740527" indent="0">
              <a:buNone/>
              <a:defRPr sz="1600" b="1"/>
            </a:lvl7pPr>
            <a:lvl8pPr marL="3197288" indent="0">
              <a:buNone/>
              <a:defRPr sz="1600" b="1"/>
            </a:lvl8pPr>
            <a:lvl9pPr marL="3654042" indent="0">
              <a:buNone/>
              <a:defRPr sz="1600" b="1"/>
            </a:lvl9pPr>
          </a:lstStyle>
          <a:p>
            <a:pPr lvl="0"/>
            <a:r>
              <a:rPr kumimoji="1" lang="zh-CN" altLang="en-US" smtClean="0"/>
              <a:t>单击此处编辑母版文本样式</a:t>
            </a:r>
          </a:p>
        </p:txBody>
      </p:sp>
      <p:sp>
        <p:nvSpPr>
          <p:cNvPr id="4" name="内容占位符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zh-CN" altLang="en-US" smtClean="0"/>
              <a:t>单击此处编辑母版文本样式</a:t>
            </a:r>
          </a:p>
          <a:p>
            <a:pPr lvl="1"/>
            <a:r>
              <a:rPr kumimoji="1" lang="zh-CN" altLang="en-US" smtClean="0"/>
              <a:t>二级</a:t>
            </a:r>
          </a:p>
          <a:p>
            <a:pPr lvl="2"/>
            <a:r>
              <a:rPr kumimoji="1" lang="zh-CN" altLang="en-US" smtClean="0"/>
              <a:t>三级</a:t>
            </a:r>
          </a:p>
          <a:p>
            <a:pPr lvl="3"/>
            <a:r>
              <a:rPr kumimoji="1" lang="zh-CN" altLang="en-US" smtClean="0"/>
              <a:t>四级</a:t>
            </a:r>
          </a:p>
          <a:p>
            <a:pPr lvl="4"/>
            <a:r>
              <a:rPr kumimoji="1" lang="zh-CN" altLang="en-US" smtClean="0"/>
              <a:t>五级</a:t>
            </a:r>
            <a:endParaRPr kumimoji="1" lang="zh-CN" altLang="en-US"/>
          </a:p>
        </p:txBody>
      </p:sp>
      <p:sp>
        <p:nvSpPr>
          <p:cNvPr id="5" name="文本占位符 4"/>
          <p:cNvSpPr>
            <a:spLocks noGrp="1"/>
          </p:cNvSpPr>
          <p:nvPr>
            <p:ph type="body" sz="quarter" idx="3"/>
          </p:nvPr>
        </p:nvSpPr>
        <p:spPr>
          <a:xfrm>
            <a:off x="4645054" y="1151335"/>
            <a:ext cx="4041775" cy="479822"/>
          </a:xfrm>
        </p:spPr>
        <p:txBody>
          <a:bodyPr anchor="b"/>
          <a:lstStyle>
            <a:lvl1pPr marL="0" indent="0">
              <a:buNone/>
              <a:defRPr sz="2400" b="1"/>
            </a:lvl1pPr>
            <a:lvl2pPr marL="456746" indent="0">
              <a:buNone/>
              <a:defRPr sz="2000" b="1"/>
            </a:lvl2pPr>
            <a:lvl3pPr marL="913521" indent="0">
              <a:buNone/>
              <a:defRPr sz="1800" b="1"/>
            </a:lvl3pPr>
            <a:lvl4pPr marL="1370271" indent="0">
              <a:buNone/>
              <a:defRPr sz="1600" b="1"/>
            </a:lvl4pPr>
            <a:lvl5pPr marL="1827035" indent="0">
              <a:buNone/>
              <a:defRPr sz="1600" b="1"/>
            </a:lvl5pPr>
            <a:lvl6pPr marL="2283781" indent="0">
              <a:buNone/>
              <a:defRPr sz="1600" b="1"/>
            </a:lvl6pPr>
            <a:lvl7pPr marL="2740527" indent="0">
              <a:buNone/>
              <a:defRPr sz="1600" b="1"/>
            </a:lvl7pPr>
            <a:lvl8pPr marL="3197288" indent="0">
              <a:buNone/>
              <a:defRPr sz="1600" b="1"/>
            </a:lvl8pPr>
            <a:lvl9pPr marL="3654042" indent="0">
              <a:buNone/>
              <a:defRPr sz="1600" b="1"/>
            </a:lvl9pPr>
          </a:lstStyle>
          <a:p>
            <a:pPr lvl="0"/>
            <a:r>
              <a:rPr kumimoji="1" lang="zh-CN" altLang="en-US" smtClean="0"/>
              <a:t>单击此处编辑母版文本样式</a:t>
            </a:r>
          </a:p>
        </p:txBody>
      </p:sp>
      <p:sp>
        <p:nvSpPr>
          <p:cNvPr id="6" name="内容占位符 5"/>
          <p:cNvSpPr>
            <a:spLocks noGrp="1"/>
          </p:cNvSpPr>
          <p:nvPr>
            <p:ph sz="quarter" idx="4"/>
          </p:nvPr>
        </p:nvSpPr>
        <p:spPr>
          <a:xfrm>
            <a:off x="4645054"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zh-CN" altLang="en-US" smtClean="0"/>
              <a:t>单击此处编辑母版文本样式</a:t>
            </a:r>
          </a:p>
          <a:p>
            <a:pPr lvl="1"/>
            <a:r>
              <a:rPr kumimoji="1" lang="zh-CN" altLang="en-US" smtClean="0"/>
              <a:t>二级</a:t>
            </a:r>
          </a:p>
          <a:p>
            <a:pPr lvl="2"/>
            <a:r>
              <a:rPr kumimoji="1" lang="zh-CN" altLang="en-US" smtClean="0"/>
              <a:t>三级</a:t>
            </a:r>
          </a:p>
          <a:p>
            <a:pPr lvl="3"/>
            <a:r>
              <a:rPr kumimoji="1" lang="zh-CN" altLang="en-US" smtClean="0"/>
              <a:t>四级</a:t>
            </a:r>
          </a:p>
          <a:p>
            <a:pPr lvl="4"/>
            <a:r>
              <a:rPr kumimoji="1" lang="zh-CN" altLang="en-US" smtClean="0"/>
              <a:t>五级</a:t>
            </a:r>
            <a:endParaRPr kumimoji="1" lang="zh-CN" altLang="en-US"/>
          </a:p>
        </p:txBody>
      </p:sp>
      <p:sp>
        <p:nvSpPr>
          <p:cNvPr id="7" name="日期占位符 6"/>
          <p:cNvSpPr>
            <a:spLocks noGrp="1"/>
          </p:cNvSpPr>
          <p:nvPr>
            <p:ph type="dt" sz="half" idx="10"/>
          </p:nvPr>
        </p:nvSpPr>
        <p:spPr/>
        <p:txBody>
          <a:bodyPr/>
          <a:lstStyle/>
          <a:p>
            <a:pPr marL="0" marR="0" lvl="0" indent="0" algn="l" defTabSz="456746" rtl="0" eaLnBrk="1" fontAlgn="auto" latinLnBrk="0" hangingPunct="1">
              <a:lnSpc>
                <a:spcPct val="100000"/>
              </a:lnSpc>
              <a:spcBef>
                <a:spcPts val="0"/>
              </a:spcBef>
              <a:spcAft>
                <a:spcPts val="0"/>
              </a:spcAft>
              <a:buClrTx/>
              <a:buSzTx/>
              <a:buFontTx/>
              <a:buNone/>
              <a:tabLst/>
              <a:defRPr/>
            </a:pPr>
            <a:fld id="{D440A21A-6DC7-4C44-839A-CAA43D56A442}" type="datetimeFigureOut">
              <a:rPr kumimoji="1"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456746" rtl="0" eaLnBrk="1" fontAlgn="auto" latinLnBrk="0" hangingPunct="1">
                <a:lnSpc>
                  <a:spcPct val="100000"/>
                </a:lnSpc>
                <a:spcBef>
                  <a:spcPts val="0"/>
                </a:spcBef>
                <a:spcAft>
                  <a:spcPts val="0"/>
                </a:spcAft>
                <a:buClrTx/>
                <a:buSzTx/>
                <a:buFontTx/>
                <a:buNone/>
                <a:tabLst/>
                <a:defRPr/>
              </a:pPr>
              <a:t>2017/11/29</a:t>
            </a:fld>
            <a:endParaRPr kumimoji="1"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8" name="页脚占位符 7"/>
          <p:cNvSpPr>
            <a:spLocks noGrp="1"/>
          </p:cNvSpPr>
          <p:nvPr>
            <p:ph type="ftr" sz="quarter" idx="11"/>
          </p:nvPr>
        </p:nvSpPr>
        <p:spPr/>
        <p:txBody>
          <a:bodyPr/>
          <a:lstStyle/>
          <a:p>
            <a:pPr marL="0" marR="0" lvl="0" indent="0" algn="ctr" defTabSz="456746" rtl="0" eaLnBrk="1" fontAlgn="auto" latinLnBrk="0" hangingPunct="1">
              <a:lnSpc>
                <a:spcPct val="100000"/>
              </a:lnSpc>
              <a:spcBef>
                <a:spcPts val="0"/>
              </a:spcBef>
              <a:spcAft>
                <a:spcPts val="0"/>
              </a:spcAft>
              <a:buClrTx/>
              <a:buSzTx/>
              <a:buFontTx/>
              <a:buNone/>
              <a:tabLst/>
              <a:defRPr/>
            </a:pPr>
            <a:endParaRPr kumimoji="1"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9" name="幻灯片编号占位符 8"/>
          <p:cNvSpPr>
            <a:spLocks noGrp="1"/>
          </p:cNvSpPr>
          <p:nvPr>
            <p:ph type="sldNum" sz="quarter" idx="12"/>
          </p:nvPr>
        </p:nvSpPr>
        <p:spPr/>
        <p:txBody>
          <a:bodyPr/>
          <a:lstStyle/>
          <a:p>
            <a:pPr marL="0" marR="0" lvl="0" indent="0" algn="r" defTabSz="456746" rtl="0" eaLnBrk="1" fontAlgn="auto" latinLnBrk="0" hangingPunct="1">
              <a:lnSpc>
                <a:spcPct val="100000"/>
              </a:lnSpc>
              <a:spcBef>
                <a:spcPts val="0"/>
              </a:spcBef>
              <a:spcAft>
                <a:spcPts val="0"/>
              </a:spcAft>
              <a:buClrTx/>
              <a:buSzTx/>
              <a:buFontTx/>
              <a:buNone/>
              <a:tabLst/>
              <a:defRPr/>
            </a:pPr>
            <a:fld id="{33AA529A-9EFE-3243-A9A2-ACD568AFFE6D}" type="slidenum">
              <a:rPr kumimoji="1"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456746" rtl="0" eaLnBrk="1" fontAlgn="auto" latinLnBrk="0" hangingPunct="1">
                <a:lnSpc>
                  <a:spcPct val="100000"/>
                </a:lnSpc>
                <a:spcBef>
                  <a:spcPts val="0"/>
                </a:spcBef>
                <a:spcAft>
                  <a:spcPts val="0"/>
                </a:spcAft>
                <a:buClrTx/>
                <a:buSzTx/>
                <a:buFontTx/>
                <a:buNone/>
                <a:tabLst/>
                <a:defRPr/>
              </a:pPr>
              <a:t>‹#›</a:t>
            </a:fld>
            <a:endParaRPr kumimoji="1"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940464805"/>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smtClean="0"/>
              <a:t>单击此处编辑母版标题样式</a:t>
            </a:r>
            <a:endParaRPr kumimoji="1" lang="zh-CN" altLang="en-US"/>
          </a:p>
        </p:txBody>
      </p:sp>
      <p:sp>
        <p:nvSpPr>
          <p:cNvPr id="3" name="日期占位符 2"/>
          <p:cNvSpPr>
            <a:spLocks noGrp="1"/>
          </p:cNvSpPr>
          <p:nvPr>
            <p:ph type="dt" sz="half" idx="10"/>
          </p:nvPr>
        </p:nvSpPr>
        <p:spPr/>
        <p:txBody>
          <a:bodyPr/>
          <a:lstStyle/>
          <a:p>
            <a:pPr marL="0" marR="0" lvl="0" indent="0" algn="l" defTabSz="456746" rtl="0" eaLnBrk="1" fontAlgn="auto" latinLnBrk="0" hangingPunct="1">
              <a:lnSpc>
                <a:spcPct val="100000"/>
              </a:lnSpc>
              <a:spcBef>
                <a:spcPts val="0"/>
              </a:spcBef>
              <a:spcAft>
                <a:spcPts val="0"/>
              </a:spcAft>
              <a:buClrTx/>
              <a:buSzTx/>
              <a:buFontTx/>
              <a:buNone/>
              <a:tabLst/>
              <a:defRPr/>
            </a:pPr>
            <a:fld id="{D440A21A-6DC7-4C44-839A-CAA43D56A442}" type="datetimeFigureOut">
              <a:rPr kumimoji="1"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456746" rtl="0" eaLnBrk="1" fontAlgn="auto" latinLnBrk="0" hangingPunct="1">
                <a:lnSpc>
                  <a:spcPct val="100000"/>
                </a:lnSpc>
                <a:spcBef>
                  <a:spcPts val="0"/>
                </a:spcBef>
                <a:spcAft>
                  <a:spcPts val="0"/>
                </a:spcAft>
                <a:buClrTx/>
                <a:buSzTx/>
                <a:buFontTx/>
                <a:buNone/>
                <a:tabLst/>
                <a:defRPr/>
              </a:pPr>
              <a:t>2017/11/29</a:t>
            </a:fld>
            <a:endParaRPr kumimoji="1"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4" name="页脚占位符 3"/>
          <p:cNvSpPr>
            <a:spLocks noGrp="1"/>
          </p:cNvSpPr>
          <p:nvPr>
            <p:ph type="ftr" sz="quarter" idx="11"/>
          </p:nvPr>
        </p:nvSpPr>
        <p:spPr/>
        <p:txBody>
          <a:bodyPr/>
          <a:lstStyle/>
          <a:p>
            <a:pPr marL="0" marR="0" lvl="0" indent="0" algn="ctr" defTabSz="456746" rtl="0" eaLnBrk="1" fontAlgn="auto" latinLnBrk="0" hangingPunct="1">
              <a:lnSpc>
                <a:spcPct val="100000"/>
              </a:lnSpc>
              <a:spcBef>
                <a:spcPts val="0"/>
              </a:spcBef>
              <a:spcAft>
                <a:spcPts val="0"/>
              </a:spcAft>
              <a:buClrTx/>
              <a:buSzTx/>
              <a:buFontTx/>
              <a:buNone/>
              <a:tabLst/>
              <a:defRPr/>
            </a:pPr>
            <a:endParaRPr kumimoji="1"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5" name="幻灯片编号占位符 4"/>
          <p:cNvSpPr>
            <a:spLocks noGrp="1"/>
          </p:cNvSpPr>
          <p:nvPr>
            <p:ph type="sldNum" sz="quarter" idx="12"/>
          </p:nvPr>
        </p:nvSpPr>
        <p:spPr/>
        <p:txBody>
          <a:bodyPr/>
          <a:lstStyle/>
          <a:p>
            <a:pPr marL="0" marR="0" lvl="0" indent="0" algn="r" defTabSz="456746" rtl="0" eaLnBrk="1" fontAlgn="auto" latinLnBrk="0" hangingPunct="1">
              <a:lnSpc>
                <a:spcPct val="100000"/>
              </a:lnSpc>
              <a:spcBef>
                <a:spcPts val="0"/>
              </a:spcBef>
              <a:spcAft>
                <a:spcPts val="0"/>
              </a:spcAft>
              <a:buClrTx/>
              <a:buSzTx/>
              <a:buFontTx/>
              <a:buNone/>
              <a:tabLst/>
              <a:defRPr/>
            </a:pPr>
            <a:fld id="{33AA529A-9EFE-3243-A9A2-ACD568AFFE6D}" type="slidenum">
              <a:rPr kumimoji="1"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456746" rtl="0" eaLnBrk="1" fontAlgn="auto" latinLnBrk="0" hangingPunct="1">
                <a:lnSpc>
                  <a:spcPct val="100000"/>
                </a:lnSpc>
                <a:spcBef>
                  <a:spcPts val="0"/>
                </a:spcBef>
                <a:spcAft>
                  <a:spcPts val="0"/>
                </a:spcAft>
                <a:buClrTx/>
                <a:buSzTx/>
                <a:buFontTx/>
                <a:buNone/>
                <a:tabLst/>
                <a:defRPr/>
              </a:pPr>
              <a:t>‹#›</a:t>
            </a:fld>
            <a:endParaRPr kumimoji="1"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913616751"/>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456746" rtl="0" eaLnBrk="1" fontAlgn="auto" latinLnBrk="0" hangingPunct="1">
              <a:lnSpc>
                <a:spcPct val="100000"/>
              </a:lnSpc>
              <a:spcBef>
                <a:spcPts val="0"/>
              </a:spcBef>
              <a:spcAft>
                <a:spcPts val="0"/>
              </a:spcAft>
              <a:buClrTx/>
              <a:buSzTx/>
              <a:buFontTx/>
              <a:buNone/>
              <a:tabLst/>
              <a:defRPr/>
            </a:pPr>
            <a:fld id="{D440A21A-6DC7-4C44-839A-CAA43D56A442}" type="datetimeFigureOut">
              <a:rPr kumimoji="1"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456746" rtl="0" eaLnBrk="1" fontAlgn="auto" latinLnBrk="0" hangingPunct="1">
                <a:lnSpc>
                  <a:spcPct val="100000"/>
                </a:lnSpc>
                <a:spcBef>
                  <a:spcPts val="0"/>
                </a:spcBef>
                <a:spcAft>
                  <a:spcPts val="0"/>
                </a:spcAft>
                <a:buClrTx/>
                <a:buSzTx/>
                <a:buFontTx/>
                <a:buNone/>
                <a:tabLst/>
                <a:defRPr/>
              </a:pPr>
              <a:t>2017/11/29</a:t>
            </a:fld>
            <a:endParaRPr kumimoji="1"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3" name="页脚占位符 2"/>
          <p:cNvSpPr>
            <a:spLocks noGrp="1"/>
          </p:cNvSpPr>
          <p:nvPr>
            <p:ph type="ftr" sz="quarter" idx="11"/>
          </p:nvPr>
        </p:nvSpPr>
        <p:spPr/>
        <p:txBody>
          <a:bodyPr/>
          <a:lstStyle/>
          <a:p>
            <a:pPr marL="0" marR="0" lvl="0" indent="0" algn="ctr" defTabSz="456746" rtl="0" eaLnBrk="1" fontAlgn="auto" latinLnBrk="0" hangingPunct="1">
              <a:lnSpc>
                <a:spcPct val="100000"/>
              </a:lnSpc>
              <a:spcBef>
                <a:spcPts val="0"/>
              </a:spcBef>
              <a:spcAft>
                <a:spcPts val="0"/>
              </a:spcAft>
              <a:buClrTx/>
              <a:buSzTx/>
              <a:buFontTx/>
              <a:buNone/>
              <a:tabLst/>
              <a:defRPr/>
            </a:pPr>
            <a:endParaRPr kumimoji="1"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4" name="幻灯片编号占位符 3"/>
          <p:cNvSpPr>
            <a:spLocks noGrp="1"/>
          </p:cNvSpPr>
          <p:nvPr>
            <p:ph type="sldNum" sz="quarter" idx="12"/>
          </p:nvPr>
        </p:nvSpPr>
        <p:spPr/>
        <p:txBody>
          <a:bodyPr/>
          <a:lstStyle/>
          <a:p>
            <a:pPr marL="0" marR="0" lvl="0" indent="0" algn="r" defTabSz="456746" rtl="0" eaLnBrk="1" fontAlgn="auto" latinLnBrk="0" hangingPunct="1">
              <a:lnSpc>
                <a:spcPct val="100000"/>
              </a:lnSpc>
              <a:spcBef>
                <a:spcPts val="0"/>
              </a:spcBef>
              <a:spcAft>
                <a:spcPts val="0"/>
              </a:spcAft>
              <a:buClrTx/>
              <a:buSzTx/>
              <a:buFontTx/>
              <a:buNone/>
              <a:tabLst/>
              <a:defRPr/>
            </a:pPr>
            <a:fld id="{33AA529A-9EFE-3243-A9A2-ACD568AFFE6D}" type="slidenum">
              <a:rPr kumimoji="1"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456746" rtl="0" eaLnBrk="1" fontAlgn="auto" latinLnBrk="0" hangingPunct="1">
                <a:lnSpc>
                  <a:spcPct val="100000"/>
                </a:lnSpc>
                <a:spcBef>
                  <a:spcPts val="0"/>
                </a:spcBef>
                <a:spcAft>
                  <a:spcPts val="0"/>
                </a:spcAft>
                <a:buClrTx/>
                <a:buSzTx/>
                <a:buFontTx/>
                <a:buNone/>
                <a:tabLst/>
                <a:defRPr/>
              </a:pPr>
              <a:t>‹#›</a:t>
            </a:fld>
            <a:endParaRPr kumimoji="1"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690630714"/>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9" y="204787"/>
            <a:ext cx="3008313" cy="871538"/>
          </a:xfrm>
        </p:spPr>
        <p:txBody>
          <a:bodyPr anchor="b"/>
          <a:lstStyle>
            <a:lvl1pPr algn="l">
              <a:defRPr sz="2000" b="1"/>
            </a:lvl1pPr>
          </a:lstStyle>
          <a:p>
            <a:r>
              <a:rPr kumimoji="1" lang="zh-CN" altLang="en-US" smtClean="0"/>
              <a:t>单击此处编辑母版标题样式</a:t>
            </a:r>
            <a:endParaRPr kumimoji="1" lang="zh-CN" altLang="en-US"/>
          </a:p>
        </p:txBody>
      </p:sp>
      <p:sp>
        <p:nvSpPr>
          <p:cNvPr id="3" name="内容占位符 2"/>
          <p:cNvSpPr>
            <a:spLocks noGrp="1"/>
          </p:cNvSpPr>
          <p:nvPr>
            <p:ph idx="1"/>
          </p:nvPr>
        </p:nvSpPr>
        <p:spPr>
          <a:xfrm>
            <a:off x="3575050" y="204810"/>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zh-CN" altLang="en-US" smtClean="0"/>
              <a:t>单击此处编辑母版文本样式</a:t>
            </a:r>
          </a:p>
          <a:p>
            <a:pPr lvl="1"/>
            <a:r>
              <a:rPr kumimoji="1" lang="zh-CN" altLang="en-US" smtClean="0"/>
              <a:t>二级</a:t>
            </a:r>
          </a:p>
          <a:p>
            <a:pPr lvl="2"/>
            <a:r>
              <a:rPr kumimoji="1" lang="zh-CN" altLang="en-US" smtClean="0"/>
              <a:t>三级</a:t>
            </a:r>
          </a:p>
          <a:p>
            <a:pPr lvl="3"/>
            <a:r>
              <a:rPr kumimoji="1" lang="zh-CN" altLang="en-US" smtClean="0"/>
              <a:t>四级</a:t>
            </a:r>
          </a:p>
          <a:p>
            <a:pPr lvl="4"/>
            <a:r>
              <a:rPr kumimoji="1" lang="zh-CN" altLang="en-US" smtClean="0"/>
              <a:t>五级</a:t>
            </a:r>
            <a:endParaRPr kumimoji="1" lang="zh-CN" altLang="en-US"/>
          </a:p>
        </p:txBody>
      </p:sp>
      <p:sp>
        <p:nvSpPr>
          <p:cNvPr id="4" name="文本占位符 3"/>
          <p:cNvSpPr>
            <a:spLocks noGrp="1"/>
          </p:cNvSpPr>
          <p:nvPr>
            <p:ph type="body" sz="half" idx="2"/>
          </p:nvPr>
        </p:nvSpPr>
        <p:spPr>
          <a:xfrm>
            <a:off x="457209" y="1076329"/>
            <a:ext cx="3008313" cy="3518297"/>
          </a:xfrm>
        </p:spPr>
        <p:txBody>
          <a:bodyPr/>
          <a:lstStyle>
            <a:lvl1pPr marL="0" indent="0">
              <a:buNone/>
              <a:defRPr sz="1400"/>
            </a:lvl1pPr>
            <a:lvl2pPr marL="456746" indent="0">
              <a:buNone/>
              <a:defRPr sz="1200"/>
            </a:lvl2pPr>
            <a:lvl3pPr marL="913521" indent="0">
              <a:buNone/>
              <a:defRPr sz="1000"/>
            </a:lvl3pPr>
            <a:lvl4pPr marL="1370271" indent="0">
              <a:buNone/>
              <a:defRPr sz="900"/>
            </a:lvl4pPr>
            <a:lvl5pPr marL="1827035" indent="0">
              <a:buNone/>
              <a:defRPr sz="900"/>
            </a:lvl5pPr>
            <a:lvl6pPr marL="2283781" indent="0">
              <a:buNone/>
              <a:defRPr sz="900"/>
            </a:lvl6pPr>
            <a:lvl7pPr marL="2740527" indent="0">
              <a:buNone/>
              <a:defRPr sz="900"/>
            </a:lvl7pPr>
            <a:lvl8pPr marL="3197288" indent="0">
              <a:buNone/>
              <a:defRPr sz="900"/>
            </a:lvl8pPr>
            <a:lvl9pPr marL="3654042" indent="0">
              <a:buNone/>
              <a:defRPr sz="900"/>
            </a:lvl9pPr>
          </a:lstStyle>
          <a:p>
            <a:pPr lvl="0"/>
            <a:r>
              <a:rPr kumimoji="1" lang="zh-CN" altLang="en-US" smtClean="0"/>
              <a:t>单击此处编辑母版文本样式</a:t>
            </a:r>
          </a:p>
        </p:txBody>
      </p:sp>
      <p:sp>
        <p:nvSpPr>
          <p:cNvPr id="5" name="日期占位符 4"/>
          <p:cNvSpPr>
            <a:spLocks noGrp="1"/>
          </p:cNvSpPr>
          <p:nvPr>
            <p:ph type="dt" sz="half" idx="10"/>
          </p:nvPr>
        </p:nvSpPr>
        <p:spPr/>
        <p:txBody>
          <a:bodyPr/>
          <a:lstStyle/>
          <a:p>
            <a:pPr marL="0" marR="0" lvl="0" indent="0" algn="l" defTabSz="456746" rtl="0" eaLnBrk="1" fontAlgn="auto" latinLnBrk="0" hangingPunct="1">
              <a:lnSpc>
                <a:spcPct val="100000"/>
              </a:lnSpc>
              <a:spcBef>
                <a:spcPts val="0"/>
              </a:spcBef>
              <a:spcAft>
                <a:spcPts val="0"/>
              </a:spcAft>
              <a:buClrTx/>
              <a:buSzTx/>
              <a:buFontTx/>
              <a:buNone/>
              <a:tabLst/>
              <a:defRPr/>
            </a:pPr>
            <a:fld id="{D440A21A-6DC7-4C44-839A-CAA43D56A442}" type="datetimeFigureOut">
              <a:rPr kumimoji="1"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456746" rtl="0" eaLnBrk="1" fontAlgn="auto" latinLnBrk="0" hangingPunct="1">
                <a:lnSpc>
                  <a:spcPct val="100000"/>
                </a:lnSpc>
                <a:spcBef>
                  <a:spcPts val="0"/>
                </a:spcBef>
                <a:spcAft>
                  <a:spcPts val="0"/>
                </a:spcAft>
                <a:buClrTx/>
                <a:buSzTx/>
                <a:buFontTx/>
                <a:buNone/>
                <a:tabLst/>
                <a:defRPr/>
              </a:pPr>
              <a:t>2017/11/29</a:t>
            </a:fld>
            <a:endParaRPr kumimoji="1"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页脚占位符 5"/>
          <p:cNvSpPr>
            <a:spLocks noGrp="1"/>
          </p:cNvSpPr>
          <p:nvPr>
            <p:ph type="ftr" sz="quarter" idx="11"/>
          </p:nvPr>
        </p:nvSpPr>
        <p:spPr/>
        <p:txBody>
          <a:bodyPr/>
          <a:lstStyle/>
          <a:p>
            <a:pPr marL="0" marR="0" lvl="0" indent="0" algn="ctr" defTabSz="456746" rtl="0" eaLnBrk="1" fontAlgn="auto" latinLnBrk="0" hangingPunct="1">
              <a:lnSpc>
                <a:spcPct val="100000"/>
              </a:lnSpc>
              <a:spcBef>
                <a:spcPts val="0"/>
              </a:spcBef>
              <a:spcAft>
                <a:spcPts val="0"/>
              </a:spcAft>
              <a:buClrTx/>
              <a:buSzTx/>
              <a:buFontTx/>
              <a:buNone/>
              <a:tabLst/>
              <a:defRPr/>
            </a:pPr>
            <a:endParaRPr kumimoji="1"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7" name="幻灯片编号占位符 6"/>
          <p:cNvSpPr>
            <a:spLocks noGrp="1"/>
          </p:cNvSpPr>
          <p:nvPr>
            <p:ph type="sldNum" sz="quarter" idx="12"/>
          </p:nvPr>
        </p:nvSpPr>
        <p:spPr/>
        <p:txBody>
          <a:bodyPr/>
          <a:lstStyle/>
          <a:p>
            <a:pPr marL="0" marR="0" lvl="0" indent="0" algn="r" defTabSz="456746" rtl="0" eaLnBrk="1" fontAlgn="auto" latinLnBrk="0" hangingPunct="1">
              <a:lnSpc>
                <a:spcPct val="100000"/>
              </a:lnSpc>
              <a:spcBef>
                <a:spcPts val="0"/>
              </a:spcBef>
              <a:spcAft>
                <a:spcPts val="0"/>
              </a:spcAft>
              <a:buClrTx/>
              <a:buSzTx/>
              <a:buFontTx/>
              <a:buNone/>
              <a:tabLst/>
              <a:defRPr/>
            </a:pPr>
            <a:fld id="{33AA529A-9EFE-3243-A9A2-ACD568AFFE6D}" type="slidenum">
              <a:rPr kumimoji="1"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456746" rtl="0" eaLnBrk="1" fontAlgn="auto" latinLnBrk="0" hangingPunct="1">
                <a:lnSpc>
                  <a:spcPct val="100000"/>
                </a:lnSpc>
                <a:spcBef>
                  <a:spcPts val="0"/>
                </a:spcBef>
                <a:spcAft>
                  <a:spcPts val="0"/>
                </a:spcAft>
                <a:buClrTx/>
                <a:buSzTx/>
                <a:buFontTx/>
                <a:buNone/>
                <a:tabLst/>
                <a:defRPr/>
              </a:pPr>
              <a:t>‹#›</a:t>
            </a:fld>
            <a:endParaRPr kumimoji="1"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60414537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3_仅标题">
    <p:bg>
      <p:bgPr>
        <a:blipFill dpi="0" rotWithShape="1">
          <a:blip r:embed="rId2"/>
          <a:srcRect/>
          <a:stretch>
            <a:fillRect/>
          </a:stretch>
        </a:blipFill>
        <a:effectLst/>
      </p:bgPr>
    </p:bg>
    <p:spTree>
      <p:nvGrpSpPr>
        <p:cNvPr id="1" name=""/>
        <p:cNvGrpSpPr/>
        <p:nvPr/>
      </p:nvGrpSpPr>
      <p:grpSpPr>
        <a:xfrm>
          <a:off x="0" y="0"/>
          <a:ext cx="0" cy="0"/>
          <a:chOff x="0" y="0"/>
          <a:chExt cx="0" cy="0"/>
        </a:xfrm>
      </p:grpSpPr>
      <p:pic>
        <p:nvPicPr>
          <p:cNvPr id="16" name="图片 15" descr="213213.psd"/>
          <p:cNvPicPr>
            <a:picLocks noChangeAspect="1"/>
          </p:cNvPicPr>
          <p:nvPr userDrawn="1"/>
        </p:nvPicPr>
        <p:blipFill rotWithShape="1">
          <a:blip r:embed="rId3" cstate="screen">
            <a:alphaModFix amt="79000"/>
            <a:extLst>
              <a:ext uri="{28A0092B-C50C-407E-A947-70E740481C1C}">
                <a14:useLocalDpi xmlns:a14="http://schemas.microsoft.com/office/drawing/2010/main"/>
              </a:ext>
            </a:extLst>
          </a:blip>
          <a:srcRect/>
          <a:stretch/>
        </p:blipFill>
        <p:spPr>
          <a:xfrm>
            <a:off x="416704" y="4619732"/>
            <a:ext cx="461714" cy="499418"/>
          </a:xfrm>
          <a:prstGeom prst="rect">
            <a:avLst/>
          </a:prstGeom>
        </p:spPr>
      </p:pic>
      <p:sp>
        <p:nvSpPr>
          <p:cNvPr id="7" name="页脚占位符 1"/>
          <p:cNvSpPr txBox="1">
            <a:spLocks/>
          </p:cNvSpPr>
          <p:nvPr/>
        </p:nvSpPr>
        <p:spPr>
          <a:xfrm>
            <a:off x="899598" y="4771362"/>
            <a:ext cx="2638666" cy="273844"/>
          </a:xfrm>
          <a:prstGeom prst="rect">
            <a:avLst/>
          </a:prstGeom>
        </p:spPr>
        <p:txBody>
          <a:bodyPr lIns="61138" tIns="30597" rIns="61138" bIns="30597"/>
          <a:lstStyle/>
          <a:p>
            <a:pPr defTabSz="611382">
              <a:defRPr/>
            </a:pPr>
            <a:r>
              <a:rPr lang="en-US" altLang="zh-CN" sz="900" dirty="0" smtClean="0">
                <a:solidFill>
                  <a:prstClr val="white">
                    <a:lumMod val="50000"/>
                  </a:prstClr>
                </a:solidFill>
                <a:latin typeface="Microsoft YaHei"/>
                <a:ea typeface="华文细黑"/>
                <a:cs typeface="Microsoft YaHei"/>
              </a:rPr>
              <a:t>www.ruijie.com.cn</a:t>
            </a:r>
            <a:endParaRPr lang="zh-CN" altLang="en-US" sz="900" dirty="0">
              <a:solidFill>
                <a:prstClr val="white">
                  <a:lumMod val="50000"/>
                </a:prstClr>
              </a:solidFill>
              <a:latin typeface="Microsoft YaHei"/>
              <a:ea typeface="华文细黑"/>
              <a:cs typeface="Microsoft YaHei"/>
            </a:endParaRPr>
          </a:p>
        </p:txBody>
      </p:sp>
      <p:sp>
        <p:nvSpPr>
          <p:cNvPr id="8" name="灯片编号占位符 2"/>
          <p:cNvSpPr txBox="1">
            <a:spLocks/>
          </p:cNvSpPr>
          <p:nvPr/>
        </p:nvSpPr>
        <p:spPr>
          <a:xfrm>
            <a:off x="395542" y="4774698"/>
            <a:ext cx="504056" cy="273844"/>
          </a:xfrm>
          <a:prstGeom prst="rect">
            <a:avLst/>
          </a:prstGeom>
        </p:spPr>
        <p:txBody>
          <a:bodyPr lIns="61138" tIns="30597" rIns="61138" bIns="30597"/>
          <a:lstStyle/>
          <a:p>
            <a:pPr algn="ctr" defTabSz="611382">
              <a:defRPr/>
            </a:pPr>
            <a:fld id="{0C913308-F349-4B6D-A68A-DD1791B4A57B}" type="slidenum">
              <a:rPr lang="zh-CN" altLang="en-US" sz="1100" b="1" smtClean="0">
                <a:solidFill>
                  <a:prstClr val="white"/>
                </a:solidFill>
                <a:latin typeface="微软雅黑"/>
                <a:ea typeface="微软雅黑"/>
                <a:cs typeface="微软雅黑"/>
              </a:rPr>
              <a:pPr algn="ctr" defTabSz="611382">
                <a:defRPr/>
              </a:pPr>
              <a:t>‹#›</a:t>
            </a:fld>
            <a:endParaRPr lang="zh-CN" altLang="en-US" sz="1100" b="1" dirty="0">
              <a:solidFill>
                <a:prstClr val="white"/>
              </a:solidFill>
              <a:latin typeface="微软雅黑"/>
              <a:ea typeface="微软雅黑"/>
              <a:cs typeface="微软雅黑"/>
            </a:endParaRPr>
          </a:p>
        </p:txBody>
      </p:sp>
      <p:pic>
        <p:nvPicPr>
          <p:cNvPr id="6" name="图片 5" descr="未标题-3.psd"/>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313608" y="209149"/>
            <a:ext cx="349814" cy="288800"/>
          </a:xfrm>
          <a:prstGeom prst="rect">
            <a:avLst/>
          </a:prstGeom>
        </p:spPr>
      </p:pic>
    </p:spTree>
    <p:extLst>
      <p:ext uri="{BB962C8B-B14F-4D97-AF65-F5344CB8AC3E}">
        <p14:creationId xmlns:p14="http://schemas.microsoft.com/office/powerpoint/2010/main" val="1187515913"/>
      </p:ext>
    </p:extLst>
  </p:cSld>
  <p:clrMapOvr>
    <a:masterClrMapping/>
  </p:clrMapOvr>
  <p:timing>
    <p:tnLst>
      <p:par>
        <p:cTn id="1" dur="indefinite" restart="never" nodeType="tmRoot"/>
      </p:par>
    </p:tnLst>
  </p:timing>
</p:sldLayout>
</file>

<file path=ppt/slideLayouts/slideLayout15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3600451"/>
            <a:ext cx="5486400" cy="425054"/>
          </a:xfrm>
        </p:spPr>
        <p:txBody>
          <a:bodyPr anchor="b"/>
          <a:lstStyle>
            <a:lvl1pPr algn="l">
              <a:defRPr sz="2000" b="1"/>
            </a:lvl1pPr>
          </a:lstStyle>
          <a:p>
            <a:r>
              <a:rPr kumimoji="1" lang="zh-CN" altLang="en-US" smtClean="0"/>
              <a:t>单击此处编辑母版标题样式</a:t>
            </a:r>
            <a:endParaRPr kumimoji="1" lang="zh-CN" altLang="en-US"/>
          </a:p>
        </p:txBody>
      </p:sp>
      <p:sp>
        <p:nvSpPr>
          <p:cNvPr id="3" name="图片占位符 2"/>
          <p:cNvSpPr>
            <a:spLocks noGrp="1"/>
          </p:cNvSpPr>
          <p:nvPr>
            <p:ph type="pic" idx="1"/>
          </p:nvPr>
        </p:nvSpPr>
        <p:spPr>
          <a:xfrm>
            <a:off x="1792288" y="459581"/>
            <a:ext cx="5486400" cy="3086100"/>
          </a:xfrm>
        </p:spPr>
        <p:txBody>
          <a:bodyPr/>
          <a:lstStyle>
            <a:lvl1pPr marL="0" indent="0">
              <a:buNone/>
              <a:defRPr sz="3200"/>
            </a:lvl1pPr>
            <a:lvl2pPr marL="456746" indent="0">
              <a:buNone/>
              <a:defRPr sz="2800"/>
            </a:lvl2pPr>
            <a:lvl3pPr marL="913521" indent="0">
              <a:buNone/>
              <a:defRPr sz="2400"/>
            </a:lvl3pPr>
            <a:lvl4pPr marL="1370271" indent="0">
              <a:buNone/>
              <a:defRPr sz="2000"/>
            </a:lvl4pPr>
            <a:lvl5pPr marL="1827035" indent="0">
              <a:buNone/>
              <a:defRPr sz="2000"/>
            </a:lvl5pPr>
            <a:lvl6pPr marL="2283781" indent="0">
              <a:buNone/>
              <a:defRPr sz="2000"/>
            </a:lvl6pPr>
            <a:lvl7pPr marL="2740527" indent="0">
              <a:buNone/>
              <a:defRPr sz="2000"/>
            </a:lvl7pPr>
            <a:lvl8pPr marL="3197288" indent="0">
              <a:buNone/>
              <a:defRPr sz="2000"/>
            </a:lvl8pPr>
            <a:lvl9pPr marL="3654042" indent="0">
              <a:buNone/>
              <a:defRPr sz="2000"/>
            </a:lvl9pPr>
          </a:lstStyle>
          <a:p>
            <a:endParaRPr kumimoji="1" lang="zh-CN" altLang="en-US"/>
          </a:p>
        </p:txBody>
      </p:sp>
      <p:sp>
        <p:nvSpPr>
          <p:cNvPr id="4" name="文本占位符 3"/>
          <p:cNvSpPr>
            <a:spLocks noGrp="1"/>
          </p:cNvSpPr>
          <p:nvPr>
            <p:ph type="body" sz="half" idx="2"/>
          </p:nvPr>
        </p:nvSpPr>
        <p:spPr>
          <a:xfrm>
            <a:off x="1792288" y="4025531"/>
            <a:ext cx="5486400" cy="603647"/>
          </a:xfrm>
        </p:spPr>
        <p:txBody>
          <a:bodyPr/>
          <a:lstStyle>
            <a:lvl1pPr marL="0" indent="0">
              <a:buNone/>
              <a:defRPr sz="1400"/>
            </a:lvl1pPr>
            <a:lvl2pPr marL="456746" indent="0">
              <a:buNone/>
              <a:defRPr sz="1200"/>
            </a:lvl2pPr>
            <a:lvl3pPr marL="913521" indent="0">
              <a:buNone/>
              <a:defRPr sz="1000"/>
            </a:lvl3pPr>
            <a:lvl4pPr marL="1370271" indent="0">
              <a:buNone/>
              <a:defRPr sz="900"/>
            </a:lvl4pPr>
            <a:lvl5pPr marL="1827035" indent="0">
              <a:buNone/>
              <a:defRPr sz="900"/>
            </a:lvl5pPr>
            <a:lvl6pPr marL="2283781" indent="0">
              <a:buNone/>
              <a:defRPr sz="900"/>
            </a:lvl6pPr>
            <a:lvl7pPr marL="2740527" indent="0">
              <a:buNone/>
              <a:defRPr sz="900"/>
            </a:lvl7pPr>
            <a:lvl8pPr marL="3197288" indent="0">
              <a:buNone/>
              <a:defRPr sz="900"/>
            </a:lvl8pPr>
            <a:lvl9pPr marL="3654042" indent="0">
              <a:buNone/>
              <a:defRPr sz="900"/>
            </a:lvl9pPr>
          </a:lstStyle>
          <a:p>
            <a:pPr lvl="0"/>
            <a:r>
              <a:rPr kumimoji="1" lang="zh-CN" altLang="en-US" smtClean="0"/>
              <a:t>单击此处编辑母版文本样式</a:t>
            </a:r>
          </a:p>
        </p:txBody>
      </p:sp>
      <p:sp>
        <p:nvSpPr>
          <p:cNvPr id="5" name="日期占位符 4"/>
          <p:cNvSpPr>
            <a:spLocks noGrp="1"/>
          </p:cNvSpPr>
          <p:nvPr>
            <p:ph type="dt" sz="half" idx="10"/>
          </p:nvPr>
        </p:nvSpPr>
        <p:spPr/>
        <p:txBody>
          <a:bodyPr/>
          <a:lstStyle/>
          <a:p>
            <a:pPr marL="0" marR="0" lvl="0" indent="0" algn="l" defTabSz="456746" rtl="0" eaLnBrk="1" fontAlgn="auto" latinLnBrk="0" hangingPunct="1">
              <a:lnSpc>
                <a:spcPct val="100000"/>
              </a:lnSpc>
              <a:spcBef>
                <a:spcPts val="0"/>
              </a:spcBef>
              <a:spcAft>
                <a:spcPts val="0"/>
              </a:spcAft>
              <a:buClrTx/>
              <a:buSzTx/>
              <a:buFontTx/>
              <a:buNone/>
              <a:tabLst/>
              <a:defRPr/>
            </a:pPr>
            <a:fld id="{D440A21A-6DC7-4C44-839A-CAA43D56A442}" type="datetimeFigureOut">
              <a:rPr kumimoji="1"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456746" rtl="0" eaLnBrk="1" fontAlgn="auto" latinLnBrk="0" hangingPunct="1">
                <a:lnSpc>
                  <a:spcPct val="100000"/>
                </a:lnSpc>
                <a:spcBef>
                  <a:spcPts val="0"/>
                </a:spcBef>
                <a:spcAft>
                  <a:spcPts val="0"/>
                </a:spcAft>
                <a:buClrTx/>
                <a:buSzTx/>
                <a:buFontTx/>
                <a:buNone/>
                <a:tabLst/>
                <a:defRPr/>
              </a:pPr>
              <a:t>2017/11/29</a:t>
            </a:fld>
            <a:endParaRPr kumimoji="1"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页脚占位符 5"/>
          <p:cNvSpPr>
            <a:spLocks noGrp="1"/>
          </p:cNvSpPr>
          <p:nvPr>
            <p:ph type="ftr" sz="quarter" idx="11"/>
          </p:nvPr>
        </p:nvSpPr>
        <p:spPr/>
        <p:txBody>
          <a:bodyPr/>
          <a:lstStyle/>
          <a:p>
            <a:pPr marL="0" marR="0" lvl="0" indent="0" algn="ctr" defTabSz="456746" rtl="0" eaLnBrk="1" fontAlgn="auto" latinLnBrk="0" hangingPunct="1">
              <a:lnSpc>
                <a:spcPct val="100000"/>
              </a:lnSpc>
              <a:spcBef>
                <a:spcPts val="0"/>
              </a:spcBef>
              <a:spcAft>
                <a:spcPts val="0"/>
              </a:spcAft>
              <a:buClrTx/>
              <a:buSzTx/>
              <a:buFontTx/>
              <a:buNone/>
              <a:tabLst/>
              <a:defRPr/>
            </a:pPr>
            <a:endParaRPr kumimoji="1"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7" name="幻灯片编号占位符 6"/>
          <p:cNvSpPr>
            <a:spLocks noGrp="1"/>
          </p:cNvSpPr>
          <p:nvPr>
            <p:ph type="sldNum" sz="quarter" idx="12"/>
          </p:nvPr>
        </p:nvSpPr>
        <p:spPr/>
        <p:txBody>
          <a:bodyPr/>
          <a:lstStyle/>
          <a:p>
            <a:pPr marL="0" marR="0" lvl="0" indent="0" algn="r" defTabSz="456746" rtl="0" eaLnBrk="1" fontAlgn="auto" latinLnBrk="0" hangingPunct="1">
              <a:lnSpc>
                <a:spcPct val="100000"/>
              </a:lnSpc>
              <a:spcBef>
                <a:spcPts val="0"/>
              </a:spcBef>
              <a:spcAft>
                <a:spcPts val="0"/>
              </a:spcAft>
              <a:buClrTx/>
              <a:buSzTx/>
              <a:buFontTx/>
              <a:buNone/>
              <a:tabLst/>
              <a:defRPr/>
            </a:pPr>
            <a:fld id="{33AA529A-9EFE-3243-A9A2-ACD568AFFE6D}" type="slidenum">
              <a:rPr kumimoji="1"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456746" rtl="0" eaLnBrk="1" fontAlgn="auto" latinLnBrk="0" hangingPunct="1">
                <a:lnSpc>
                  <a:spcPct val="100000"/>
                </a:lnSpc>
                <a:spcBef>
                  <a:spcPts val="0"/>
                </a:spcBef>
                <a:spcAft>
                  <a:spcPts val="0"/>
                </a:spcAft>
                <a:buClrTx/>
                <a:buSzTx/>
                <a:buFontTx/>
                <a:buNone/>
                <a:tabLst/>
                <a:defRPr/>
              </a:pPr>
              <a:t>‹#›</a:t>
            </a:fld>
            <a:endParaRPr kumimoji="1"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615366644"/>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vertTx" preserve="1">
  <p:cSld name="标题和竖排文本">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smtClean="0"/>
              <a:t>单击此处编辑母版标题样式</a:t>
            </a:r>
            <a:endParaRPr kumimoji="1" lang="zh-CN" altLang="en-US"/>
          </a:p>
        </p:txBody>
      </p:sp>
      <p:sp>
        <p:nvSpPr>
          <p:cNvPr id="3" name="竖排文本占位符 2"/>
          <p:cNvSpPr>
            <a:spLocks noGrp="1"/>
          </p:cNvSpPr>
          <p:nvPr>
            <p:ph type="body" orient="vert" idx="1"/>
          </p:nvPr>
        </p:nvSpPr>
        <p:spPr/>
        <p:txBody>
          <a:bodyPr vert="eaVert"/>
          <a:lstStyle/>
          <a:p>
            <a:pPr lvl="0"/>
            <a:r>
              <a:rPr kumimoji="1" lang="zh-CN" altLang="en-US" smtClean="0"/>
              <a:t>单击此处编辑母版文本样式</a:t>
            </a:r>
          </a:p>
          <a:p>
            <a:pPr lvl="1"/>
            <a:r>
              <a:rPr kumimoji="1" lang="zh-CN" altLang="en-US" smtClean="0"/>
              <a:t>二级</a:t>
            </a:r>
          </a:p>
          <a:p>
            <a:pPr lvl="2"/>
            <a:r>
              <a:rPr kumimoji="1" lang="zh-CN" altLang="en-US" smtClean="0"/>
              <a:t>三级</a:t>
            </a:r>
          </a:p>
          <a:p>
            <a:pPr lvl="3"/>
            <a:r>
              <a:rPr kumimoji="1" lang="zh-CN" altLang="en-US" smtClean="0"/>
              <a:t>四级</a:t>
            </a:r>
          </a:p>
          <a:p>
            <a:pPr lvl="4"/>
            <a:r>
              <a:rPr kumimoji="1" lang="zh-CN" altLang="en-US" smtClean="0"/>
              <a:t>五级</a:t>
            </a:r>
            <a:endParaRPr kumimoji="1" lang="zh-CN" altLang="en-US"/>
          </a:p>
        </p:txBody>
      </p:sp>
      <p:sp>
        <p:nvSpPr>
          <p:cNvPr id="4" name="日期占位符 3"/>
          <p:cNvSpPr>
            <a:spLocks noGrp="1"/>
          </p:cNvSpPr>
          <p:nvPr>
            <p:ph type="dt" sz="half" idx="10"/>
          </p:nvPr>
        </p:nvSpPr>
        <p:spPr/>
        <p:txBody>
          <a:bodyPr/>
          <a:lstStyle/>
          <a:p>
            <a:pPr marL="0" marR="0" lvl="0" indent="0" algn="l" defTabSz="456746" rtl="0" eaLnBrk="1" fontAlgn="auto" latinLnBrk="0" hangingPunct="1">
              <a:lnSpc>
                <a:spcPct val="100000"/>
              </a:lnSpc>
              <a:spcBef>
                <a:spcPts val="0"/>
              </a:spcBef>
              <a:spcAft>
                <a:spcPts val="0"/>
              </a:spcAft>
              <a:buClrTx/>
              <a:buSzTx/>
              <a:buFontTx/>
              <a:buNone/>
              <a:tabLst/>
              <a:defRPr/>
            </a:pPr>
            <a:fld id="{D440A21A-6DC7-4C44-839A-CAA43D56A442}" type="datetimeFigureOut">
              <a:rPr kumimoji="1"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456746" rtl="0" eaLnBrk="1" fontAlgn="auto" latinLnBrk="0" hangingPunct="1">
                <a:lnSpc>
                  <a:spcPct val="100000"/>
                </a:lnSpc>
                <a:spcBef>
                  <a:spcPts val="0"/>
                </a:spcBef>
                <a:spcAft>
                  <a:spcPts val="0"/>
                </a:spcAft>
                <a:buClrTx/>
                <a:buSzTx/>
                <a:buFontTx/>
                <a:buNone/>
                <a:tabLst/>
                <a:defRPr/>
              </a:pPr>
              <a:t>2017/11/29</a:t>
            </a:fld>
            <a:endParaRPr kumimoji="1"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456746" rtl="0" eaLnBrk="1" fontAlgn="auto" latinLnBrk="0" hangingPunct="1">
              <a:lnSpc>
                <a:spcPct val="100000"/>
              </a:lnSpc>
              <a:spcBef>
                <a:spcPts val="0"/>
              </a:spcBef>
              <a:spcAft>
                <a:spcPts val="0"/>
              </a:spcAft>
              <a:buClrTx/>
              <a:buSzTx/>
              <a:buFontTx/>
              <a:buNone/>
              <a:tabLst/>
              <a:defRPr/>
            </a:pPr>
            <a:endParaRPr kumimoji="1"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幻灯片编号占位符 5"/>
          <p:cNvSpPr>
            <a:spLocks noGrp="1"/>
          </p:cNvSpPr>
          <p:nvPr>
            <p:ph type="sldNum" sz="quarter" idx="12"/>
          </p:nvPr>
        </p:nvSpPr>
        <p:spPr/>
        <p:txBody>
          <a:bodyPr/>
          <a:lstStyle/>
          <a:p>
            <a:pPr marL="0" marR="0" lvl="0" indent="0" algn="r" defTabSz="456746" rtl="0" eaLnBrk="1" fontAlgn="auto" latinLnBrk="0" hangingPunct="1">
              <a:lnSpc>
                <a:spcPct val="100000"/>
              </a:lnSpc>
              <a:spcBef>
                <a:spcPts val="0"/>
              </a:spcBef>
              <a:spcAft>
                <a:spcPts val="0"/>
              </a:spcAft>
              <a:buClrTx/>
              <a:buSzTx/>
              <a:buFontTx/>
              <a:buNone/>
              <a:tabLst/>
              <a:defRPr/>
            </a:pPr>
            <a:fld id="{33AA529A-9EFE-3243-A9A2-ACD568AFFE6D}" type="slidenum">
              <a:rPr kumimoji="1"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456746" rtl="0" eaLnBrk="1" fontAlgn="auto" latinLnBrk="0" hangingPunct="1">
                <a:lnSpc>
                  <a:spcPct val="100000"/>
                </a:lnSpc>
                <a:spcBef>
                  <a:spcPts val="0"/>
                </a:spcBef>
                <a:spcAft>
                  <a:spcPts val="0"/>
                </a:spcAft>
                <a:buClrTx/>
                <a:buSzTx/>
                <a:buFontTx/>
                <a:buNone/>
                <a:tabLst/>
                <a:defRPr/>
              </a:pPr>
              <a:t>‹#›</a:t>
            </a:fld>
            <a:endParaRPr kumimoji="1"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161127505"/>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vertTitleAndTx" preserve="1">
  <p:cSld name="竖排标题和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05980"/>
            <a:ext cx="2057400" cy="4388644"/>
          </a:xfrm>
        </p:spPr>
        <p:txBody>
          <a:bodyPr vert="eaVert"/>
          <a:lstStyle/>
          <a:p>
            <a:r>
              <a:rPr kumimoji="1" lang="zh-CN" altLang="en-US" smtClean="0"/>
              <a:t>单击此处编辑母版标题样式</a:t>
            </a:r>
            <a:endParaRPr kumimoji="1" lang="zh-CN" altLang="en-US"/>
          </a:p>
        </p:txBody>
      </p:sp>
      <p:sp>
        <p:nvSpPr>
          <p:cNvPr id="3" name="竖排文本占位符 2"/>
          <p:cNvSpPr>
            <a:spLocks noGrp="1"/>
          </p:cNvSpPr>
          <p:nvPr>
            <p:ph type="body" orient="vert" idx="1"/>
          </p:nvPr>
        </p:nvSpPr>
        <p:spPr>
          <a:xfrm>
            <a:off x="457200" y="205980"/>
            <a:ext cx="6019800" cy="4388644"/>
          </a:xfrm>
        </p:spPr>
        <p:txBody>
          <a:bodyPr vert="eaVert"/>
          <a:lstStyle/>
          <a:p>
            <a:pPr lvl="0"/>
            <a:r>
              <a:rPr kumimoji="1" lang="zh-CN" altLang="en-US" smtClean="0"/>
              <a:t>单击此处编辑母版文本样式</a:t>
            </a:r>
          </a:p>
          <a:p>
            <a:pPr lvl="1"/>
            <a:r>
              <a:rPr kumimoji="1" lang="zh-CN" altLang="en-US" smtClean="0"/>
              <a:t>二级</a:t>
            </a:r>
          </a:p>
          <a:p>
            <a:pPr lvl="2"/>
            <a:r>
              <a:rPr kumimoji="1" lang="zh-CN" altLang="en-US" smtClean="0"/>
              <a:t>三级</a:t>
            </a:r>
          </a:p>
          <a:p>
            <a:pPr lvl="3"/>
            <a:r>
              <a:rPr kumimoji="1" lang="zh-CN" altLang="en-US" smtClean="0"/>
              <a:t>四级</a:t>
            </a:r>
          </a:p>
          <a:p>
            <a:pPr lvl="4"/>
            <a:r>
              <a:rPr kumimoji="1" lang="zh-CN" altLang="en-US" smtClean="0"/>
              <a:t>五级</a:t>
            </a:r>
            <a:endParaRPr kumimoji="1" lang="zh-CN" altLang="en-US"/>
          </a:p>
        </p:txBody>
      </p:sp>
      <p:sp>
        <p:nvSpPr>
          <p:cNvPr id="4" name="日期占位符 3"/>
          <p:cNvSpPr>
            <a:spLocks noGrp="1"/>
          </p:cNvSpPr>
          <p:nvPr>
            <p:ph type="dt" sz="half" idx="10"/>
          </p:nvPr>
        </p:nvSpPr>
        <p:spPr/>
        <p:txBody>
          <a:bodyPr/>
          <a:lstStyle/>
          <a:p>
            <a:pPr marL="0" marR="0" lvl="0" indent="0" algn="l" defTabSz="456746" rtl="0" eaLnBrk="1" fontAlgn="auto" latinLnBrk="0" hangingPunct="1">
              <a:lnSpc>
                <a:spcPct val="100000"/>
              </a:lnSpc>
              <a:spcBef>
                <a:spcPts val="0"/>
              </a:spcBef>
              <a:spcAft>
                <a:spcPts val="0"/>
              </a:spcAft>
              <a:buClrTx/>
              <a:buSzTx/>
              <a:buFontTx/>
              <a:buNone/>
              <a:tabLst/>
              <a:defRPr/>
            </a:pPr>
            <a:fld id="{D440A21A-6DC7-4C44-839A-CAA43D56A442}" type="datetimeFigureOut">
              <a:rPr kumimoji="1"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456746" rtl="0" eaLnBrk="1" fontAlgn="auto" latinLnBrk="0" hangingPunct="1">
                <a:lnSpc>
                  <a:spcPct val="100000"/>
                </a:lnSpc>
                <a:spcBef>
                  <a:spcPts val="0"/>
                </a:spcBef>
                <a:spcAft>
                  <a:spcPts val="0"/>
                </a:spcAft>
                <a:buClrTx/>
                <a:buSzTx/>
                <a:buFontTx/>
                <a:buNone/>
                <a:tabLst/>
                <a:defRPr/>
              </a:pPr>
              <a:t>2017/11/29</a:t>
            </a:fld>
            <a:endParaRPr kumimoji="1"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456746" rtl="0" eaLnBrk="1" fontAlgn="auto" latinLnBrk="0" hangingPunct="1">
              <a:lnSpc>
                <a:spcPct val="100000"/>
              </a:lnSpc>
              <a:spcBef>
                <a:spcPts val="0"/>
              </a:spcBef>
              <a:spcAft>
                <a:spcPts val="0"/>
              </a:spcAft>
              <a:buClrTx/>
              <a:buSzTx/>
              <a:buFontTx/>
              <a:buNone/>
              <a:tabLst/>
              <a:defRPr/>
            </a:pPr>
            <a:endParaRPr kumimoji="1"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幻灯片编号占位符 5"/>
          <p:cNvSpPr>
            <a:spLocks noGrp="1"/>
          </p:cNvSpPr>
          <p:nvPr>
            <p:ph type="sldNum" sz="quarter" idx="12"/>
          </p:nvPr>
        </p:nvSpPr>
        <p:spPr/>
        <p:txBody>
          <a:bodyPr/>
          <a:lstStyle/>
          <a:p>
            <a:pPr marL="0" marR="0" lvl="0" indent="0" algn="r" defTabSz="456746" rtl="0" eaLnBrk="1" fontAlgn="auto" latinLnBrk="0" hangingPunct="1">
              <a:lnSpc>
                <a:spcPct val="100000"/>
              </a:lnSpc>
              <a:spcBef>
                <a:spcPts val="0"/>
              </a:spcBef>
              <a:spcAft>
                <a:spcPts val="0"/>
              </a:spcAft>
              <a:buClrTx/>
              <a:buSzTx/>
              <a:buFontTx/>
              <a:buNone/>
              <a:tabLst/>
              <a:defRPr/>
            </a:pPr>
            <a:fld id="{33AA529A-9EFE-3243-A9A2-ACD568AFFE6D}" type="slidenum">
              <a:rPr kumimoji="1"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456746" rtl="0" eaLnBrk="1" fontAlgn="auto" latinLnBrk="0" hangingPunct="1">
                <a:lnSpc>
                  <a:spcPct val="100000"/>
                </a:lnSpc>
                <a:spcBef>
                  <a:spcPts val="0"/>
                </a:spcBef>
                <a:spcAft>
                  <a:spcPts val="0"/>
                </a:spcAft>
                <a:buClrTx/>
                <a:buSzTx/>
                <a:buFontTx/>
                <a:buNone/>
                <a:tabLst/>
                <a:defRPr/>
              </a:pPr>
              <a:t>‹#›</a:t>
            </a:fld>
            <a:endParaRPr kumimoji="1"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754575296"/>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cSld name="2_仅标题">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pPr marL="0" marR="0" lvl="0" indent="0" algn="l" defTabSz="456746" rtl="0" eaLnBrk="1" fontAlgn="auto" latinLnBrk="0" hangingPunct="1">
              <a:lnSpc>
                <a:spcPct val="100000"/>
              </a:lnSpc>
              <a:spcBef>
                <a:spcPts val="0"/>
              </a:spcBef>
              <a:spcAft>
                <a:spcPts val="0"/>
              </a:spcAft>
              <a:buClrTx/>
              <a:buSzTx/>
              <a:buFontTx/>
              <a:buNone/>
              <a:tabLst/>
              <a:defRPr/>
            </a:pPr>
            <a:fld id="{82464771-CDF4-4903-ADBF-B5928BFB243D}"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456746" rtl="0" eaLnBrk="1" fontAlgn="auto" latinLnBrk="0" hangingPunct="1">
                <a:lnSpc>
                  <a:spcPct val="100000"/>
                </a:lnSpc>
                <a:spcBef>
                  <a:spcPts val="0"/>
                </a:spcBef>
                <a:spcAft>
                  <a:spcPts val="0"/>
                </a:spcAft>
                <a:buClrTx/>
                <a:buSzTx/>
                <a:buFontTx/>
                <a:buNone/>
                <a:tabLst/>
                <a:defRPr/>
              </a:pPr>
              <a:t>2017/11/29</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4" name="页脚占位符 3"/>
          <p:cNvSpPr>
            <a:spLocks noGrp="1"/>
          </p:cNvSpPr>
          <p:nvPr>
            <p:ph type="ftr" sz="quarter" idx="11"/>
          </p:nvPr>
        </p:nvSpPr>
        <p:spPr/>
        <p:txBody>
          <a:bodyPr/>
          <a:lstStyle/>
          <a:p>
            <a:pPr marL="0" marR="0" lvl="0" indent="0" algn="ctr" defTabSz="456746"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5" name="幻灯片编号占位符 4"/>
          <p:cNvSpPr>
            <a:spLocks noGrp="1"/>
          </p:cNvSpPr>
          <p:nvPr>
            <p:ph type="sldNum" sz="quarter" idx="12"/>
          </p:nvPr>
        </p:nvSpPr>
        <p:spPr/>
        <p:txBody>
          <a:bodyPr/>
          <a:lstStyle/>
          <a:p>
            <a:pPr marL="0" marR="0" lvl="0" indent="0" algn="r" defTabSz="456746" rtl="0" eaLnBrk="1" fontAlgn="auto" latinLnBrk="0" hangingPunct="1">
              <a:lnSpc>
                <a:spcPct val="100000"/>
              </a:lnSpc>
              <a:spcBef>
                <a:spcPts val="0"/>
              </a:spcBef>
              <a:spcAft>
                <a:spcPts val="0"/>
              </a:spcAft>
              <a:buClrTx/>
              <a:buSzTx/>
              <a:buFontTx/>
              <a:buNone/>
              <a:tabLst/>
              <a:defRPr/>
            </a:pPr>
            <a:fld id="{C3FC3FC5-70E3-41FB-98D0-D9D6DBB3AB1C}"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456746"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pic>
        <p:nvPicPr>
          <p:cNvPr id="8" name="图片 7" descr="锐捷logo.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046212" y="4956986"/>
            <a:ext cx="901109" cy="153773"/>
          </a:xfrm>
          <a:prstGeom prst="rect">
            <a:avLst/>
          </a:prstGeom>
        </p:spPr>
      </p:pic>
    </p:spTree>
    <p:extLst>
      <p:ext uri="{BB962C8B-B14F-4D97-AF65-F5344CB8AC3E}">
        <p14:creationId xmlns:p14="http://schemas.microsoft.com/office/powerpoint/2010/main" val="53056146"/>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userDrawn="1">
  <p:cSld name="4_标题和内容">
    <p:bg>
      <p:bgPr>
        <a:solidFill>
          <a:schemeClr val="bg1">
            <a:lumMod val="95000"/>
          </a:schemeClr>
        </a:solidFill>
        <a:effectLst/>
      </p:bgPr>
    </p:bg>
    <p:spTree>
      <p:nvGrpSpPr>
        <p:cNvPr id="1" name=""/>
        <p:cNvGrpSpPr/>
        <p:nvPr/>
      </p:nvGrpSpPr>
      <p:grpSpPr>
        <a:xfrm>
          <a:off x="0" y="0"/>
          <a:ext cx="0" cy="0"/>
          <a:chOff x="0" y="0"/>
          <a:chExt cx="0" cy="0"/>
        </a:xfrm>
      </p:grpSpPr>
      <p:sp>
        <p:nvSpPr>
          <p:cNvPr id="3" name="内容占位符 2"/>
          <p:cNvSpPr>
            <a:spLocks noGrp="1"/>
          </p:cNvSpPr>
          <p:nvPr>
            <p:ph idx="1"/>
          </p:nvPr>
        </p:nvSpPr>
        <p:spPr>
          <a:xfrm>
            <a:off x="628650" y="1059892"/>
            <a:ext cx="7886700" cy="3572849"/>
          </a:xfrm>
        </p:spPr>
        <p:txBody>
          <a:bodyPr>
            <a:normAutofit/>
          </a:bodyPr>
          <a:lstStyle>
            <a:lvl1pPr>
              <a:defRPr sz="1500">
                <a:solidFill>
                  <a:schemeClr val="tx1"/>
                </a:solidFill>
              </a:defRPr>
            </a:lvl1pPr>
            <a:lvl2pPr>
              <a:defRPr sz="1400">
                <a:solidFill>
                  <a:schemeClr val="tx1"/>
                </a:solidFill>
              </a:defRPr>
            </a:lvl2pPr>
            <a:lvl3pPr>
              <a:defRPr sz="1200">
                <a:solidFill>
                  <a:schemeClr val="tx1"/>
                </a:solidFill>
              </a:defRPr>
            </a:lvl3pPr>
            <a:lvl4pPr>
              <a:defRPr sz="1100">
                <a:solidFill>
                  <a:schemeClr val="tx1"/>
                </a:solidFill>
              </a:defRPr>
            </a:lvl4pPr>
            <a:lvl5pPr>
              <a:defRPr sz="1100">
                <a:solidFill>
                  <a:schemeClr val="tx1"/>
                </a:solidFill>
              </a:defRPr>
            </a:lvl5p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endParaRPr kumimoji="1" lang="zh-CN" altLang="en-US" dirty="0"/>
          </a:p>
        </p:txBody>
      </p:sp>
      <p:sp>
        <p:nvSpPr>
          <p:cNvPr id="4" name="日期占位符 3"/>
          <p:cNvSpPr>
            <a:spLocks noGrp="1"/>
          </p:cNvSpPr>
          <p:nvPr>
            <p:ph type="dt" sz="half" idx="10"/>
          </p:nvPr>
        </p:nvSpPr>
        <p:spPr/>
        <p:txBody>
          <a:bodyPr/>
          <a:lstStyle/>
          <a:p>
            <a:pPr marL="0" marR="0" lvl="0" indent="0" algn="l" defTabSz="456746"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rPr>
              <a:t>WWW.RUIJIE.COM.CN</a:t>
            </a:r>
            <a:endParaRPr kumimoji="0" lang="zh-CN" altLang="en-US" sz="12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
        <p:nvSpPr>
          <p:cNvPr id="5" name="页脚占位符 4"/>
          <p:cNvSpPr>
            <a:spLocks noGrp="1"/>
          </p:cNvSpPr>
          <p:nvPr>
            <p:ph type="ftr" sz="quarter" idx="11"/>
          </p:nvPr>
        </p:nvSpPr>
        <p:spPr/>
        <p:txBody>
          <a:bodyPr/>
          <a:lstStyle>
            <a:lvl1pPr algn="r">
              <a:defRPr/>
            </a:lvl1pPr>
          </a:lstStyle>
          <a:p>
            <a:pPr marL="0" marR="0" lvl="0" indent="0" algn="r" defTabSz="456746"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rPr>
              <a:t>&lt;#&gt;</a:t>
            </a:r>
            <a:endParaRPr kumimoji="0" lang="zh-CN" altLang="en-US" sz="12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
        <p:nvSpPr>
          <p:cNvPr id="25" name="矩形 24"/>
          <p:cNvSpPr/>
          <p:nvPr userDrawn="1"/>
        </p:nvSpPr>
        <p:spPr>
          <a:xfrm>
            <a:off x="1" y="171450"/>
            <a:ext cx="393326" cy="453838"/>
          </a:xfrm>
          <a:prstGeom prst="rect">
            <a:avLst/>
          </a:prstGeom>
          <a:solidFill>
            <a:srgbClr val="DA002F"/>
          </a:solidFill>
          <a:ln>
            <a:noFill/>
          </a:ln>
        </p:spPr>
        <p:style>
          <a:lnRef idx="2">
            <a:schemeClr val="accent1">
              <a:shade val="50000"/>
            </a:schemeClr>
          </a:lnRef>
          <a:fillRef idx="1">
            <a:schemeClr val="accent1"/>
          </a:fillRef>
          <a:effectRef idx="0">
            <a:schemeClr val="accent1"/>
          </a:effectRef>
          <a:fontRef idx="minor">
            <a:schemeClr val="lt1"/>
          </a:fontRef>
        </p:style>
        <p:txBody>
          <a:bodyPr lIns="68521" tIns="34275" rIns="68521" bIns="34275" rtlCol="0" anchor="ctr"/>
          <a:lstStyle/>
          <a:p>
            <a:pPr marL="0" marR="0" lvl="0" indent="0" algn="ctr" defTabSz="685136"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0">
              <a:ln>
                <a:noFill/>
              </a:ln>
              <a:solidFill>
                <a:prstClr val="white"/>
              </a:solidFill>
              <a:effectLst/>
              <a:uLnTx/>
              <a:uFillTx/>
              <a:latin typeface="Calibri"/>
              <a:ea typeface="微软雅黑"/>
              <a:cs typeface="+mn-cs"/>
            </a:endParaRPr>
          </a:p>
        </p:txBody>
      </p:sp>
      <p:cxnSp>
        <p:nvCxnSpPr>
          <p:cNvPr id="26" name="直接连接符 6"/>
          <p:cNvCxnSpPr/>
          <p:nvPr userDrawn="1"/>
        </p:nvCxnSpPr>
        <p:spPr>
          <a:xfrm>
            <a:off x="681841" y="486647"/>
            <a:ext cx="2434836" cy="0"/>
          </a:xfrm>
          <a:prstGeom prst="line">
            <a:avLst/>
          </a:prstGeom>
          <a:ln>
            <a:solidFill>
              <a:srgbClr val="DA002F"/>
            </a:solidFill>
          </a:ln>
        </p:spPr>
        <p:style>
          <a:lnRef idx="1">
            <a:schemeClr val="accent1"/>
          </a:lnRef>
          <a:fillRef idx="0">
            <a:schemeClr val="accent1"/>
          </a:fillRef>
          <a:effectRef idx="0">
            <a:schemeClr val="accent1"/>
          </a:effectRef>
          <a:fontRef idx="minor">
            <a:schemeClr val="tx1"/>
          </a:fontRef>
        </p:style>
      </p:cxnSp>
      <p:sp>
        <p:nvSpPr>
          <p:cNvPr id="27" name="文本占位符 7"/>
          <p:cNvSpPr>
            <a:spLocks noGrp="1"/>
          </p:cNvSpPr>
          <p:nvPr>
            <p:ph type="body" sz="quarter" idx="13" hasCustomPrompt="1"/>
          </p:nvPr>
        </p:nvSpPr>
        <p:spPr>
          <a:xfrm>
            <a:off x="608743" y="183571"/>
            <a:ext cx="2510990" cy="297883"/>
          </a:xfrm>
          <a:prstGeom prst="rect">
            <a:avLst/>
          </a:prstGeom>
          <a:ln w="12700" cmpd="sng">
            <a:noFill/>
          </a:ln>
        </p:spPr>
        <p:txBody>
          <a:bodyPr vert="horz" anchor="ctr">
            <a:noAutofit/>
          </a:bodyPr>
          <a:lstStyle>
            <a:lvl1pPr marL="0" indent="0" algn="l">
              <a:buNone/>
              <a:defRPr sz="1800" b="0">
                <a:solidFill>
                  <a:schemeClr val="tx1"/>
                </a:solidFill>
                <a:latin typeface="Hiragino Sans GB W3" charset="-122"/>
                <a:ea typeface="Hiragino Sans GB W3" charset="-122"/>
                <a:cs typeface="Hiragino Sans GB W3" charset="-122"/>
              </a:defRPr>
            </a:lvl1pPr>
          </a:lstStyle>
          <a:p>
            <a:pPr lvl="0"/>
            <a:r>
              <a:rPr kumimoji="1" lang="zh-CN" altLang="en-US" dirty="0"/>
              <a:t>点击</a:t>
            </a:r>
            <a:r>
              <a:rPr kumimoji="1" lang="zh-CN" altLang="en-US"/>
              <a:t>此处添加标题</a:t>
            </a:r>
            <a:endParaRPr kumimoji="1" lang="zh-CN" altLang="en-US" dirty="0"/>
          </a:p>
        </p:txBody>
      </p:sp>
      <p:sp>
        <p:nvSpPr>
          <p:cNvPr id="28" name="文本占位符 7"/>
          <p:cNvSpPr>
            <a:spLocks noGrp="1"/>
          </p:cNvSpPr>
          <p:nvPr>
            <p:ph type="body" sz="quarter" idx="14" hasCustomPrompt="1"/>
          </p:nvPr>
        </p:nvSpPr>
        <p:spPr>
          <a:xfrm>
            <a:off x="611830" y="436887"/>
            <a:ext cx="2510990" cy="297883"/>
          </a:xfrm>
          <a:prstGeom prst="rect">
            <a:avLst/>
          </a:prstGeom>
          <a:ln w="12700" cmpd="sng">
            <a:noFill/>
          </a:ln>
        </p:spPr>
        <p:txBody>
          <a:bodyPr vert="horz" anchor="ctr">
            <a:noAutofit/>
          </a:bodyPr>
          <a:lstStyle>
            <a:lvl1pPr marL="0" indent="0" algn="l">
              <a:buNone/>
              <a:defRPr kumimoji="0" lang="zh-CN" altLang="en-US" sz="900" b="0" i="0" u="none" strike="noStrike" kern="1200" cap="none" spc="0" normalizeH="0" baseline="0" dirty="0">
                <a:ln>
                  <a:noFill/>
                </a:ln>
                <a:solidFill>
                  <a:schemeClr val="tx1">
                    <a:lumMod val="50000"/>
                    <a:lumOff val="50000"/>
                  </a:schemeClr>
                </a:solidFill>
                <a:effectLst/>
                <a:uLnTx/>
                <a:uFillTx/>
                <a:latin typeface="HelveticaNeueLT Pro 67 MdCn" panose="020B0606030502030204" pitchFamily="34" charset="0"/>
                <a:ea typeface="Hiragino Sans GB W3" panose="020B0300000000000000" pitchFamily="34" charset="-122"/>
                <a:cs typeface="+mn-cs"/>
              </a:defRPr>
            </a:lvl1pPr>
          </a:lstStyle>
          <a:p>
            <a:pPr lvl="0"/>
            <a:r>
              <a:rPr kumimoji="1" lang="en-US" altLang="zh-CN" dirty="0"/>
              <a:t>CLICK</a:t>
            </a:r>
            <a:r>
              <a:rPr kumimoji="1" lang="zh-CN" altLang="en-US" dirty="0"/>
              <a:t> </a:t>
            </a:r>
            <a:r>
              <a:rPr kumimoji="1" lang="en-US" altLang="zh-CN" dirty="0"/>
              <a:t>HERE</a:t>
            </a:r>
            <a:r>
              <a:rPr kumimoji="1" lang="zh-CN" altLang="en-US" dirty="0"/>
              <a:t> </a:t>
            </a:r>
            <a:r>
              <a:rPr kumimoji="1" lang="en-US" altLang="zh-CN" dirty="0"/>
              <a:t>TO</a:t>
            </a:r>
            <a:r>
              <a:rPr kumimoji="1" lang="zh-CN" altLang="en-US" dirty="0"/>
              <a:t> </a:t>
            </a:r>
            <a:r>
              <a:rPr kumimoji="1" lang="en-US" altLang="zh-CN" dirty="0"/>
              <a:t>ADD</a:t>
            </a:r>
            <a:r>
              <a:rPr kumimoji="1" lang="zh-CN" altLang="en-US" dirty="0"/>
              <a:t> </a:t>
            </a:r>
            <a:r>
              <a:rPr kumimoji="1" lang="en-US" altLang="zh-CN" dirty="0"/>
              <a:t>YOUR</a:t>
            </a:r>
            <a:r>
              <a:rPr kumimoji="1" lang="zh-CN" altLang="en-US" dirty="0"/>
              <a:t> </a:t>
            </a:r>
            <a:r>
              <a:rPr kumimoji="1" lang="en-US" altLang="zh-CN" dirty="0"/>
              <a:t>TITLE</a:t>
            </a:r>
            <a:endParaRPr kumimoji="1" lang="zh-CN" altLang="en-US" dirty="0"/>
          </a:p>
        </p:txBody>
      </p:sp>
      <p:pic>
        <p:nvPicPr>
          <p:cNvPr id="12" name="图片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045658" y="4590109"/>
            <a:ext cx="1110849" cy="624853"/>
          </a:xfrm>
          <a:prstGeom prst="rect">
            <a:avLst/>
          </a:prstGeom>
        </p:spPr>
      </p:pic>
    </p:spTree>
    <p:extLst>
      <p:ext uri="{BB962C8B-B14F-4D97-AF65-F5344CB8AC3E}">
        <p14:creationId xmlns:p14="http://schemas.microsoft.com/office/powerpoint/2010/main" val="3126113256"/>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userDrawn="1">
  <p:cSld name="2_标题和内容">
    <p:bg>
      <p:bgPr>
        <a:solidFill>
          <a:schemeClr val="bg1">
            <a:lumMod val="95000"/>
          </a:schemeClr>
        </a:solidFill>
        <a:effectLst/>
      </p:bgPr>
    </p:bg>
    <p:spTree>
      <p:nvGrpSpPr>
        <p:cNvPr id="1" name=""/>
        <p:cNvGrpSpPr/>
        <p:nvPr/>
      </p:nvGrpSpPr>
      <p:grpSpPr>
        <a:xfrm>
          <a:off x="0" y="0"/>
          <a:ext cx="0" cy="0"/>
          <a:chOff x="0" y="0"/>
          <a:chExt cx="0" cy="0"/>
        </a:xfrm>
      </p:grpSpPr>
      <p:sp>
        <p:nvSpPr>
          <p:cNvPr id="3" name="内容占位符 2"/>
          <p:cNvSpPr>
            <a:spLocks noGrp="1"/>
          </p:cNvSpPr>
          <p:nvPr>
            <p:ph idx="1"/>
          </p:nvPr>
        </p:nvSpPr>
        <p:spPr>
          <a:xfrm>
            <a:off x="628650" y="1059892"/>
            <a:ext cx="7886700" cy="3572849"/>
          </a:xfrm>
        </p:spPr>
        <p:txBody>
          <a:bodyPr>
            <a:normAutofit/>
          </a:bodyPr>
          <a:lstStyle>
            <a:lvl1pPr>
              <a:defRPr sz="1500">
                <a:solidFill>
                  <a:schemeClr val="tx1"/>
                </a:solidFill>
              </a:defRPr>
            </a:lvl1pPr>
            <a:lvl2pPr>
              <a:defRPr sz="1400">
                <a:solidFill>
                  <a:schemeClr val="tx1"/>
                </a:solidFill>
              </a:defRPr>
            </a:lvl2pPr>
            <a:lvl3pPr>
              <a:defRPr sz="1200">
                <a:solidFill>
                  <a:schemeClr val="tx1"/>
                </a:solidFill>
              </a:defRPr>
            </a:lvl3pPr>
            <a:lvl4pPr>
              <a:defRPr sz="1100">
                <a:solidFill>
                  <a:schemeClr val="tx1"/>
                </a:solidFill>
              </a:defRPr>
            </a:lvl4pPr>
            <a:lvl5pPr>
              <a:defRPr sz="1100">
                <a:solidFill>
                  <a:schemeClr val="tx1"/>
                </a:solidFill>
              </a:defRPr>
            </a:lvl5pPr>
          </a:lstStyle>
          <a:p>
            <a:pPr lvl="0"/>
            <a:r>
              <a:rPr kumimoji="1" lang="zh-CN" altLang="en-US" smtClean="0"/>
              <a:t>单击此处编辑母版文本样式</a:t>
            </a:r>
          </a:p>
          <a:p>
            <a:pPr lvl="1"/>
            <a:r>
              <a:rPr kumimoji="1" lang="zh-CN" altLang="en-US" smtClean="0"/>
              <a:t>二级</a:t>
            </a:r>
          </a:p>
          <a:p>
            <a:pPr lvl="2"/>
            <a:r>
              <a:rPr kumimoji="1" lang="zh-CN" altLang="en-US" smtClean="0"/>
              <a:t>三级</a:t>
            </a:r>
          </a:p>
          <a:p>
            <a:pPr lvl="3"/>
            <a:r>
              <a:rPr kumimoji="1" lang="zh-CN" altLang="en-US" smtClean="0"/>
              <a:t>四级</a:t>
            </a:r>
          </a:p>
          <a:p>
            <a:pPr lvl="4"/>
            <a:r>
              <a:rPr kumimoji="1" lang="zh-CN" altLang="en-US" smtClean="0"/>
              <a:t>五级</a:t>
            </a:r>
            <a:endParaRPr kumimoji="1" lang="zh-CN" altLang="en-US" dirty="0"/>
          </a:p>
        </p:txBody>
      </p:sp>
      <p:sp>
        <p:nvSpPr>
          <p:cNvPr id="4" name="日期占位符 3"/>
          <p:cNvSpPr>
            <a:spLocks noGrp="1"/>
          </p:cNvSpPr>
          <p:nvPr>
            <p:ph type="dt" sz="half" idx="10"/>
          </p:nvPr>
        </p:nvSpPr>
        <p:spPr/>
        <p:txBody>
          <a:bodyPr/>
          <a:lstStyle/>
          <a:p>
            <a:pPr marL="0" marR="0" lvl="0" indent="0" algn="l" defTabSz="456746"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dirty="0" smtClean="0">
                <a:ln>
                  <a:noFill/>
                </a:ln>
                <a:solidFill>
                  <a:prstClr val="black">
                    <a:tint val="75000"/>
                  </a:prstClr>
                </a:solidFill>
                <a:effectLst/>
                <a:uLnTx/>
                <a:uFillTx/>
                <a:latin typeface="Calibri"/>
                <a:ea typeface="宋体" panose="02010600030101010101" pitchFamily="2" charset="-122"/>
                <a:cs typeface="+mn-cs"/>
              </a:rPr>
              <a:t>WWW.RUIJIE.COM.CN</a:t>
            </a:r>
            <a:endParaRPr kumimoji="0" lang="zh-CN" altLang="en-US" sz="12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
        <p:nvSpPr>
          <p:cNvPr id="5" name="页脚占位符 4"/>
          <p:cNvSpPr>
            <a:spLocks noGrp="1"/>
          </p:cNvSpPr>
          <p:nvPr>
            <p:ph type="ftr" sz="quarter" idx="11"/>
          </p:nvPr>
        </p:nvSpPr>
        <p:spPr/>
        <p:txBody>
          <a:bodyPr/>
          <a:lstStyle>
            <a:lvl1pPr algn="r">
              <a:defRPr/>
            </a:lvl1pPr>
          </a:lstStyle>
          <a:p>
            <a:pPr marL="0" marR="0" lvl="0" indent="0" algn="r" defTabSz="456746"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dirty="0" smtClean="0">
                <a:ln>
                  <a:noFill/>
                </a:ln>
                <a:solidFill>
                  <a:prstClr val="black">
                    <a:tint val="75000"/>
                  </a:prstClr>
                </a:solidFill>
                <a:effectLst/>
                <a:uLnTx/>
                <a:uFillTx/>
                <a:latin typeface="Calibri"/>
                <a:ea typeface="宋体" panose="02010600030101010101" pitchFamily="2" charset="-122"/>
                <a:cs typeface="+mn-cs"/>
              </a:rPr>
              <a:t>&lt;#&gt;</a:t>
            </a:r>
            <a:endParaRPr kumimoji="0" lang="zh-CN" altLang="en-US" sz="1200" b="0" i="0" u="none" strike="noStrike" kern="1200" cap="none" spc="0" normalizeH="0" baseline="0" noProof="0" dirty="0" smtClean="0">
              <a:ln>
                <a:noFill/>
              </a:ln>
              <a:solidFill>
                <a:prstClr val="black">
                  <a:tint val="75000"/>
                </a:prstClr>
              </a:solidFill>
              <a:effectLst/>
              <a:uLnTx/>
              <a:uFillTx/>
              <a:latin typeface="Calibri"/>
              <a:ea typeface="宋体" panose="02010600030101010101" pitchFamily="2" charset="-122"/>
              <a:cs typeface="+mn-cs"/>
            </a:endParaRPr>
          </a:p>
        </p:txBody>
      </p:sp>
      <p:sp>
        <p:nvSpPr>
          <p:cNvPr id="25" name="矩形 24"/>
          <p:cNvSpPr/>
          <p:nvPr userDrawn="1"/>
        </p:nvSpPr>
        <p:spPr>
          <a:xfrm>
            <a:off x="1" y="171450"/>
            <a:ext cx="393326" cy="453838"/>
          </a:xfrm>
          <a:prstGeom prst="rect">
            <a:avLst/>
          </a:prstGeom>
          <a:solidFill>
            <a:srgbClr val="DA002F"/>
          </a:solidFill>
          <a:ln>
            <a:noFill/>
          </a:ln>
        </p:spPr>
        <p:style>
          <a:lnRef idx="2">
            <a:schemeClr val="accent1">
              <a:shade val="50000"/>
            </a:schemeClr>
          </a:lnRef>
          <a:fillRef idx="1">
            <a:schemeClr val="accent1"/>
          </a:fillRef>
          <a:effectRef idx="0">
            <a:schemeClr val="accent1"/>
          </a:effectRef>
          <a:fontRef idx="minor">
            <a:schemeClr val="lt1"/>
          </a:fontRef>
        </p:style>
        <p:txBody>
          <a:bodyPr lIns="68521" tIns="34275" rIns="68521" bIns="34275" rtlCol="0" anchor="ctr"/>
          <a:lstStyle/>
          <a:p>
            <a:pPr marL="0" marR="0" lvl="0" indent="0" algn="ctr" defTabSz="685136"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0">
              <a:ln>
                <a:noFill/>
              </a:ln>
              <a:solidFill>
                <a:prstClr val="white"/>
              </a:solidFill>
              <a:effectLst/>
              <a:uLnTx/>
              <a:uFillTx/>
              <a:latin typeface="Calibri"/>
              <a:ea typeface="微软雅黑"/>
              <a:cs typeface="+mn-cs"/>
            </a:endParaRPr>
          </a:p>
        </p:txBody>
      </p:sp>
      <p:cxnSp>
        <p:nvCxnSpPr>
          <p:cNvPr id="26" name="直接连接符 6"/>
          <p:cNvCxnSpPr/>
          <p:nvPr userDrawn="1"/>
        </p:nvCxnSpPr>
        <p:spPr>
          <a:xfrm>
            <a:off x="681841" y="486647"/>
            <a:ext cx="2434836" cy="0"/>
          </a:xfrm>
          <a:prstGeom prst="line">
            <a:avLst/>
          </a:prstGeom>
          <a:ln>
            <a:solidFill>
              <a:srgbClr val="DA002F"/>
            </a:solidFill>
          </a:ln>
        </p:spPr>
        <p:style>
          <a:lnRef idx="1">
            <a:schemeClr val="accent1"/>
          </a:lnRef>
          <a:fillRef idx="0">
            <a:schemeClr val="accent1"/>
          </a:fillRef>
          <a:effectRef idx="0">
            <a:schemeClr val="accent1"/>
          </a:effectRef>
          <a:fontRef idx="minor">
            <a:schemeClr val="tx1"/>
          </a:fontRef>
        </p:style>
      </p:cxnSp>
      <p:sp>
        <p:nvSpPr>
          <p:cNvPr id="27" name="文本占位符 7"/>
          <p:cNvSpPr>
            <a:spLocks noGrp="1"/>
          </p:cNvSpPr>
          <p:nvPr>
            <p:ph type="body" sz="quarter" idx="13" hasCustomPrompt="1"/>
          </p:nvPr>
        </p:nvSpPr>
        <p:spPr>
          <a:xfrm>
            <a:off x="608743" y="183571"/>
            <a:ext cx="2510990" cy="297883"/>
          </a:xfrm>
          <a:prstGeom prst="rect">
            <a:avLst/>
          </a:prstGeom>
          <a:ln w="12700" cmpd="sng">
            <a:noFill/>
          </a:ln>
        </p:spPr>
        <p:txBody>
          <a:bodyPr vert="horz" anchor="ctr">
            <a:noAutofit/>
          </a:bodyPr>
          <a:lstStyle>
            <a:lvl1pPr marL="0" indent="0" algn="l">
              <a:buNone/>
              <a:defRPr sz="1800" b="0">
                <a:solidFill>
                  <a:schemeClr val="tx1"/>
                </a:solidFill>
                <a:latin typeface="Hiragino Sans GB W3" charset="-122"/>
                <a:ea typeface="Hiragino Sans GB W3" charset="-122"/>
                <a:cs typeface="Hiragino Sans GB W3" charset="-122"/>
              </a:defRPr>
            </a:lvl1pPr>
          </a:lstStyle>
          <a:p>
            <a:pPr lvl="0"/>
            <a:r>
              <a:rPr kumimoji="1" lang="zh-CN" altLang="en-US" dirty="0" smtClean="0"/>
              <a:t>点击</a:t>
            </a:r>
            <a:r>
              <a:rPr kumimoji="1" lang="zh-CN" altLang="en-US" smtClean="0"/>
              <a:t>此处添加标题</a:t>
            </a:r>
            <a:endParaRPr kumimoji="1" lang="zh-CN" altLang="en-US" dirty="0"/>
          </a:p>
        </p:txBody>
      </p:sp>
      <p:sp>
        <p:nvSpPr>
          <p:cNvPr id="28" name="文本占位符 7"/>
          <p:cNvSpPr>
            <a:spLocks noGrp="1"/>
          </p:cNvSpPr>
          <p:nvPr>
            <p:ph type="body" sz="quarter" idx="14" hasCustomPrompt="1"/>
          </p:nvPr>
        </p:nvSpPr>
        <p:spPr>
          <a:xfrm>
            <a:off x="611830" y="436887"/>
            <a:ext cx="2510990" cy="297883"/>
          </a:xfrm>
          <a:prstGeom prst="rect">
            <a:avLst/>
          </a:prstGeom>
          <a:ln w="12700" cmpd="sng">
            <a:noFill/>
          </a:ln>
        </p:spPr>
        <p:txBody>
          <a:bodyPr vert="horz" anchor="ctr">
            <a:noAutofit/>
          </a:bodyPr>
          <a:lstStyle>
            <a:lvl1pPr marL="0" indent="0" algn="l">
              <a:buNone/>
              <a:defRPr kumimoji="0" lang="zh-CN" altLang="en-US" sz="900" b="0" i="0" u="none" strike="noStrike" kern="1200" cap="none" spc="0" normalizeH="0" baseline="0" dirty="0">
                <a:ln>
                  <a:noFill/>
                </a:ln>
                <a:solidFill>
                  <a:schemeClr val="tx1">
                    <a:lumMod val="50000"/>
                    <a:lumOff val="50000"/>
                  </a:schemeClr>
                </a:solidFill>
                <a:effectLst/>
                <a:uLnTx/>
                <a:uFillTx/>
                <a:latin typeface="HelveticaNeueLT Pro 67 MdCn" panose="020B0606030502030204" pitchFamily="34" charset="0"/>
                <a:ea typeface="Hiragino Sans GB W3" panose="020B0300000000000000" pitchFamily="34" charset="-122"/>
                <a:cs typeface="+mn-cs"/>
              </a:defRPr>
            </a:lvl1pPr>
          </a:lstStyle>
          <a:p>
            <a:pPr lvl="0"/>
            <a:r>
              <a:rPr kumimoji="1" lang="en-US" altLang="zh-CN" dirty="0" smtClean="0"/>
              <a:t>CLICK</a:t>
            </a:r>
            <a:r>
              <a:rPr kumimoji="1" lang="zh-CN" altLang="en-US" dirty="0" smtClean="0"/>
              <a:t> </a:t>
            </a:r>
            <a:r>
              <a:rPr kumimoji="1" lang="en-US" altLang="zh-CN" dirty="0" smtClean="0"/>
              <a:t>HERE</a:t>
            </a:r>
            <a:r>
              <a:rPr kumimoji="1" lang="zh-CN" altLang="en-US" dirty="0" smtClean="0"/>
              <a:t> </a:t>
            </a:r>
            <a:r>
              <a:rPr kumimoji="1" lang="en-US" altLang="zh-CN" dirty="0" smtClean="0"/>
              <a:t>TO</a:t>
            </a:r>
            <a:r>
              <a:rPr kumimoji="1" lang="zh-CN" altLang="en-US" dirty="0" smtClean="0"/>
              <a:t> </a:t>
            </a:r>
            <a:r>
              <a:rPr kumimoji="1" lang="en-US" altLang="zh-CN" dirty="0" smtClean="0"/>
              <a:t>ADD</a:t>
            </a:r>
            <a:r>
              <a:rPr kumimoji="1" lang="zh-CN" altLang="en-US" dirty="0" smtClean="0"/>
              <a:t> </a:t>
            </a:r>
            <a:r>
              <a:rPr kumimoji="1" lang="en-US" altLang="zh-CN" dirty="0" smtClean="0"/>
              <a:t>YOUR</a:t>
            </a:r>
            <a:r>
              <a:rPr kumimoji="1" lang="zh-CN" altLang="en-US" dirty="0" smtClean="0"/>
              <a:t> </a:t>
            </a:r>
            <a:r>
              <a:rPr kumimoji="1" lang="en-US" altLang="zh-CN" dirty="0" smtClean="0"/>
              <a:t>TITLE</a:t>
            </a:r>
            <a:endParaRPr kumimoji="1" lang="zh-CN" altLang="en-US" dirty="0"/>
          </a:p>
        </p:txBody>
      </p:sp>
      <p:pic>
        <p:nvPicPr>
          <p:cNvPr id="12" name="图片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045658" y="4590109"/>
            <a:ext cx="1110849" cy="624853"/>
          </a:xfrm>
          <a:prstGeom prst="rect">
            <a:avLst/>
          </a:prstGeom>
        </p:spPr>
      </p:pic>
    </p:spTree>
    <p:extLst>
      <p:ext uri="{BB962C8B-B14F-4D97-AF65-F5344CB8AC3E}">
        <p14:creationId xmlns:p14="http://schemas.microsoft.com/office/powerpoint/2010/main" val="2473791513"/>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userDrawn="1">
  <p:cSld name="6_标题和内容">
    <p:bg>
      <p:bgPr>
        <a:solidFill>
          <a:schemeClr val="bg1">
            <a:lumMod val="95000"/>
          </a:schemeClr>
        </a:solidFill>
        <a:effectLst/>
      </p:bgPr>
    </p:bg>
    <p:spTree>
      <p:nvGrpSpPr>
        <p:cNvPr id="1" name=""/>
        <p:cNvGrpSpPr/>
        <p:nvPr/>
      </p:nvGrpSpPr>
      <p:grpSpPr>
        <a:xfrm>
          <a:off x="0" y="0"/>
          <a:ext cx="0" cy="0"/>
          <a:chOff x="0" y="0"/>
          <a:chExt cx="0" cy="0"/>
        </a:xfrm>
      </p:grpSpPr>
      <p:sp>
        <p:nvSpPr>
          <p:cNvPr id="3" name="内容占位符 2"/>
          <p:cNvSpPr>
            <a:spLocks noGrp="1"/>
          </p:cNvSpPr>
          <p:nvPr>
            <p:ph idx="1"/>
          </p:nvPr>
        </p:nvSpPr>
        <p:spPr>
          <a:xfrm>
            <a:off x="628650" y="1059892"/>
            <a:ext cx="7886700" cy="3572849"/>
          </a:xfrm>
        </p:spPr>
        <p:txBody>
          <a:bodyPr>
            <a:normAutofit/>
          </a:bodyPr>
          <a:lstStyle>
            <a:lvl1pPr>
              <a:defRPr sz="1500">
                <a:solidFill>
                  <a:schemeClr val="tx1"/>
                </a:solidFill>
              </a:defRPr>
            </a:lvl1pPr>
            <a:lvl2pPr>
              <a:defRPr sz="1400">
                <a:solidFill>
                  <a:schemeClr val="tx1"/>
                </a:solidFill>
              </a:defRPr>
            </a:lvl2pPr>
            <a:lvl3pPr>
              <a:defRPr sz="1200">
                <a:solidFill>
                  <a:schemeClr val="tx1"/>
                </a:solidFill>
              </a:defRPr>
            </a:lvl3pPr>
            <a:lvl4pPr>
              <a:defRPr sz="1100">
                <a:solidFill>
                  <a:schemeClr val="tx1"/>
                </a:solidFill>
              </a:defRPr>
            </a:lvl4pPr>
            <a:lvl5pPr>
              <a:defRPr sz="1100">
                <a:solidFill>
                  <a:schemeClr val="tx1"/>
                </a:solidFill>
              </a:defRPr>
            </a:lvl5pPr>
          </a:lstStyle>
          <a:p>
            <a:pPr lvl="0"/>
            <a:r>
              <a:rPr kumimoji="1" lang="zh-CN" altLang="en-US" smtClean="0"/>
              <a:t>单击此处编辑母版文本样式</a:t>
            </a:r>
          </a:p>
          <a:p>
            <a:pPr lvl="1"/>
            <a:r>
              <a:rPr kumimoji="1" lang="zh-CN" altLang="en-US" smtClean="0"/>
              <a:t>二级</a:t>
            </a:r>
          </a:p>
          <a:p>
            <a:pPr lvl="2"/>
            <a:r>
              <a:rPr kumimoji="1" lang="zh-CN" altLang="en-US" smtClean="0"/>
              <a:t>三级</a:t>
            </a:r>
          </a:p>
          <a:p>
            <a:pPr lvl="3"/>
            <a:r>
              <a:rPr kumimoji="1" lang="zh-CN" altLang="en-US" smtClean="0"/>
              <a:t>四级</a:t>
            </a:r>
          </a:p>
          <a:p>
            <a:pPr lvl="4"/>
            <a:r>
              <a:rPr kumimoji="1" lang="zh-CN" altLang="en-US" smtClean="0"/>
              <a:t>五级</a:t>
            </a:r>
            <a:endParaRPr kumimoji="1" lang="zh-CN" altLang="en-US" dirty="0"/>
          </a:p>
        </p:txBody>
      </p:sp>
      <p:sp>
        <p:nvSpPr>
          <p:cNvPr id="4" name="日期占位符 3"/>
          <p:cNvSpPr>
            <a:spLocks noGrp="1"/>
          </p:cNvSpPr>
          <p:nvPr>
            <p:ph type="dt" sz="half" idx="10"/>
          </p:nvPr>
        </p:nvSpPr>
        <p:spPr/>
        <p:txBody>
          <a:bodyPr/>
          <a:lstStyle/>
          <a:p>
            <a:pPr marL="0" marR="0" lvl="0" indent="0" algn="l" defTabSz="456746"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dirty="0" smtClean="0">
                <a:ln>
                  <a:noFill/>
                </a:ln>
                <a:solidFill>
                  <a:prstClr val="black">
                    <a:tint val="75000"/>
                  </a:prstClr>
                </a:solidFill>
                <a:effectLst/>
                <a:uLnTx/>
                <a:uFillTx/>
                <a:latin typeface="Calibri"/>
                <a:ea typeface="宋体" panose="02010600030101010101" pitchFamily="2" charset="-122"/>
                <a:cs typeface="+mn-cs"/>
              </a:rPr>
              <a:t>WWW.RUIJIE.COM.CN</a:t>
            </a:r>
            <a:endParaRPr kumimoji="0" lang="zh-CN" altLang="en-US" sz="12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
        <p:nvSpPr>
          <p:cNvPr id="5" name="页脚占位符 4"/>
          <p:cNvSpPr>
            <a:spLocks noGrp="1"/>
          </p:cNvSpPr>
          <p:nvPr>
            <p:ph type="ftr" sz="quarter" idx="11"/>
          </p:nvPr>
        </p:nvSpPr>
        <p:spPr/>
        <p:txBody>
          <a:bodyPr/>
          <a:lstStyle>
            <a:lvl1pPr algn="r">
              <a:defRPr/>
            </a:lvl1pPr>
          </a:lstStyle>
          <a:p>
            <a:pPr marL="0" marR="0" lvl="0" indent="0" algn="r" defTabSz="456746"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dirty="0" smtClean="0">
                <a:ln>
                  <a:noFill/>
                </a:ln>
                <a:solidFill>
                  <a:prstClr val="black">
                    <a:tint val="75000"/>
                  </a:prstClr>
                </a:solidFill>
                <a:effectLst/>
                <a:uLnTx/>
                <a:uFillTx/>
                <a:latin typeface="Calibri"/>
                <a:ea typeface="宋体" panose="02010600030101010101" pitchFamily="2" charset="-122"/>
                <a:cs typeface="+mn-cs"/>
              </a:rPr>
              <a:t>&lt;#&gt;</a:t>
            </a:r>
            <a:endParaRPr kumimoji="0" lang="zh-CN" altLang="en-US" sz="1200" b="0" i="0" u="none" strike="noStrike" kern="1200" cap="none" spc="0" normalizeH="0" baseline="0" noProof="0" dirty="0" smtClean="0">
              <a:ln>
                <a:noFill/>
              </a:ln>
              <a:solidFill>
                <a:prstClr val="black">
                  <a:tint val="75000"/>
                </a:prstClr>
              </a:solidFill>
              <a:effectLst/>
              <a:uLnTx/>
              <a:uFillTx/>
              <a:latin typeface="Calibri"/>
              <a:ea typeface="宋体" panose="02010600030101010101" pitchFamily="2" charset="-122"/>
              <a:cs typeface="+mn-cs"/>
            </a:endParaRPr>
          </a:p>
        </p:txBody>
      </p:sp>
      <p:sp>
        <p:nvSpPr>
          <p:cNvPr id="25" name="矩形 24"/>
          <p:cNvSpPr/>
          <p:nvPr userDrawn="1"/>
        </p:nvSpPr>
        <p:spPr>
          <a:xfrm>
            <a:off x="1" y="171450"/>
            <a:ext cx="393326" cy="453838"/>
          </a:xfrm>
          <a:prstGeom prst="rect">
            <a:avLst/>
          </a:prstGeom>
          <a:solidFill>
            <a:srgbClr val="DA002F"/>
          </a:solidFill>
          <a:ln>
            <a:noFill/>
          </a:ln>
        </p:spPr>
        <p:style>
          <a:lnRef idx="2">
            <a:schemeClr val="accent1">
              <a:shade val="50000"/>
            </a:schemeClr>
          </a:lnRef>
          <a:fillRef idx="1">
            <a:schemeClr val="accent1"/>
          </a:fillRef>
          <a:effectRef idx="0">
            <a:schemeClr val="accent1"/>
          </a:effectRef>
          <a:fontRef idx="minor">
            <a:schemeClr val="lt1"/>
          </a:fontRef>
        </p:style>
        <p:txBody>
          <a:bodyPr lIns="68521" tIns="34275" rIns="68521" bIns="34275" rtlCol="0" anchor="ctr"/>
          <a:lstStyle/>
          <a:p>
            <a:pPr marL="0" marR="0" lvl="0" indent="0" algn="ctr" defTabSz="685136"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0">
              <a:ln>
                <a:noFill/>
              </a:ln>
              <a:solidFill>
                <a:prstClr val="white"/>
              </a:solidFill>
              <a:effectLst/>
              <a:uLnTx/>
              <a:uFillTx/>
              <a:latin typeface="Calibri"/>
              <a:ea typeface="微软雅黑"/>
              <a:cs typeface="+mn-cs"/>
            </a:endParaRPr>
          </a:p>
        </p:txBody>
      </p:sp>
      <p:cxnSp>
        <p:nvCxnSpPr>
          <p:cNvPr id="26" name="直接连接符 6"/>
          <p:cNvCxnSpPr/>
          <p:nvPr userDrawn="1"/>
        </p:nvCxnSpPr>
        <p:spPr>
          <a:xfrm>
            <a:off x="681841" y="486647"/>
            <a:ext cx="2434836" cy="0"/>
          </a:xfrm>
          <a:prstGeom prst="line">
            <a:avLst/>
          </a:prstGeom>
          <a:ln>
            <a:solidFill>
              <a:srgbClr val="DA002F"/>
            </a:solidFill>
          </a:ln>
        </p:spPr>
        <p:style>
          <a:lnRef idx="1">
            <a:schemeClr val="accent1"/>
          </a:lnRef>
          <a:fillRef idx="0">
            <a:schemeClr val="accent1"/>
          </a:fillRef>
          <a:effectRef idx="0">
            <a:schemeClr val="accent1"/>
          </a:effectRef>
          <a:fontRef idx="minor">
            <a:schemeClr val="tx1"/>
          </a:fontRef>
        </p:style>
      </p:cxnSp>
      <p:sp>
        <p:nvSpPr>
          <p:cNvPr id="27" name="文本占位符 7"/>
          <p:cNvSpPr>
            <a:spLocks noGrp="1"/>
          </p:cNvSpPr>
          <p:nvPr>
            <p:ph type="body" sz="quarter" idx="13" hasCustomPrompt="1"/>
          </p:nvPr>
        </p:nvSpPr>
        <p:spPr>
          <a:xfrm>
            <a:off x="608743" y="183571"/>
            <a:ext cx="2510990" cy="297883"/>
          </a:xfrm>
          <a:prstGeom prst="rect">
            <a:avLst/>
          </a:prstGeom>
          <a:ln w="12700" cmpd="sng">
            <a:noFill/>
          </a:ln>
        </p:spPr>
        <p:txBody>
          <a:bodyPr vert="horz" anchor="ctr">
            <a:noAutofit/>
          </a:bodyPr>
          <a:lstStyle>
            <a:lvl1pPr marL="0" indent="0" algn="l">
              <a:buNone/>
              <a:defRPr sz="1800" b="0">
                <a:solidFill>
                  <a:schemeClr val="tx1"/>
                </a:solidFill>
                <a:latin typeface="Hiragino Sans GB W3" charset="-122"/>
                <a:ea typeface="Hiragino Sans GB W3" charset="-122"/>
                <a:cs typeface="Hiragino Sans GB W3" charset="-122"/>
              </a:defRPr>
            </a:lvl1pPr>
          </a:lstStyle>
          <a:p>
            <a:pPr lvl="0"/>
            <a:r>
              <a:rPr kumimoji="1" lang="zh-CN" altLang="en-US" dirty="0" smtClean="0"/>
              <a:t>点击</a:t>
            </a:r>
            <a:r>
              <a:rPr kumimoji="1" lang="zh-CN" altLang="en-US" smtClean="0"/>
              <a:t>此处添加标题</a:t>
            </a:r>
            <a:endParaRPr kumimoji="1" lang="zh-CN" altLang="en-US" dirty="0"/>
          </a:p>
        </p:txBody>
      </p:sp>
      <p:sp>
        <p:nvSpPr>
          <p:cNvPr id="28" name="文本占位符 7"/>
          <p:cNvSpPr>
            <a:spLocks noGrp="1"/>
          </p:cNvSpPr>
          <p:nvPr>
            <p:ph type="body" sz="quarter" idx="14" hasCustomPrompt="1"/>
          </p:nvPr>
        </p:nvSpPr>
        <p:spPr>
          <a:xfrm>
            <a:off x="611830" y="436887"/>
            <a:ext cx="2510990" cy="297883"/>
          </a:xfrm>
          <a:prstGeom prst="rect">
            <a:avLst/>
          </a:prstGeom>
          <a:ln w="12700" cmpd="sng">
            <a:noFill/>
          </a:ln>
        </p:spPr>
        <p:txBody>
          <a:bodyPr vert="horz" anchor="ctr">
            <a:noAutofit/>
          </a:bodyPr>
          <a:lstStyle>
            <a:lvl1pPr marL="0" indent="0" algn="l">
              <a:buNone/>
              <a:defRPr kumimoji="0" lang="zh-CN" altLang="en-US" sz="900" b="0" i="0" u="none" strike="noStrike" kern="1200" cap="none" spc="0" normalizeH="0" baseline="0" dirty="0">
                <a:ln>
                  <a:noFill/>
                </a:ln>
                <a:solidFill>
                  <a:schemeClr val="tx1">
                    <a:lumMod val="50000"/>
                    <a:lumOff val="50000"/>
                  </a:schemeClr>
                </a:solidFill>
                <a:effectLst/>
                <a:uLnTx/>
                <a:uFillTx/>
                <a:latin typeface="HelveticaNeueLT Pro 67 MdCn" panose="020B0606030502030204" pitchFamily="34" charset="0"/>
                <a:ea typeface="Hiragino Sans GB W3" panose="020B0300000000000000" pitchFamily="34" charset="-122"/>
                <a:cs typeface="+mn-cs"/>
              </a:defRPr>
            </a:lvl1pPr>
          </a:lstStyle>
          <a:p>
            <a:pPr lvl="0"/>
            <a:r>
              <a:rPr kumimoji="1" lang="en-US" altLang="zh-CN" dirty="0" smtClean="0"/>
              <a:t>CLICK</a:t>
            </a:r>
            <a:r>
              <a:rPr kumimoji="1" lang="zh-CN" altLang="en-US" dirty="0" smtClean="0"/>
              <a:t> </a:t>
            </a:r>
            <a:r>
              <a:rPr kumimoji="1" lang="en-US" altLang="zh-CN" dirty="0" smtClean="0"/>
              <a:t>HERE</a:t>
            </a:r>
            <a:r>
              <a:rPr kumimoji="1" lang="zh-CN" altLang="en-US" dirty="0" smtClean="0"/>
              <a:t> </a:t>
            </a:r>
            <a:r>
              <a:rPr kumimoji="1" lang="en-US" altLang="zh-CN" dirty="0" smtClean="0"/>
              <a:t>TO</a:t>
            </a:r>
            <a:r>
              <a:rPr kumimoji="1" lang="zh-CN" altLang="en-US" dirty="0" smtClean="0"/>
              <a:t> </a:t>
            </a:r>
            <a:r>
              <a:rPr kumimoji="1" lang="en-US" altLang="zh-CN" dirty="0" smtClean="0"/>
              <a:t>ADD</a:t>
            </a:r>
            <a:r>
              <a:rPr kumimoji="1" lang="zh-CN" altLang="en-US" dirty="0" smtClean="0"/>
              <a:t> </a:t>
            </a:r>
            <a:r>
              <a:rPr kumimoji="1" lang="en-US" altLang="zh-CN" dirty="0" smtClean="0"/>
              <a:t>YOUR</a:t>
            </a:r>
            <a:r>
              <a:rPr kumimoji="1" lang="zh-CN" altLang="en-US" dirty="0" smtClean="0"/>
              <a:t> </a:t>
            </a:r>
            <a:r>
              <a:rPr kumimoji="1" lang="en-US" altLang="zh-CN" dirty="0" smtClean="0"/>
              <a:t>TITLE</a:t>
            </a:r>
            <a:endParaRPr kumimoji="1" lang="zh-CN" altLang="en-US" dirty="0"/>
          </a:p>
        </p:txBody>
      </p:sp>
      <p:pic>
        <p:nvPicPr>
          <p:cNvPr id="12" name="图片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045658" y="4590109"/>
            <a:ext cx="1110849" cy="624853"/>
          </a:xfrm>
          <a:prstGeom prst="rect">
            <a:avLst/>
          </a:prstGeom>
        </p:spPr>
      </p:pic>
    </p:spTree>
    <p:extLst>
      <p:ext uri="{BB962C8B-B14F-4D97-AF65-F5344CB8AC3E}">
        <p14:creationId xmlns:p14="http://schemas.microsoft.com/office/powerpoint/2010/main" val="3055376795"/>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userDrawn="1">
  <p:cSld name="3_仅标题">
    <p:bg>
      <p:bgPr>
        <a:blipFill dpi="0" rotWithShape="1">
          <a:blip r:embed="rId2"/>
          <a:srcRect/>
          <a:stretch>
            <a:fillRect/>
          </a:stretch>
        </a:blipFill>
        <a:effectLst/>
      </p:bgPr>
    </p:bg>
    <p:spTree>
      <p:nvGrpSpPr>
        <p:cNvPr id="1" name=""/>
        <p:cNvGrpSpPr/>
        <p:nvPr/>
      </p:nvGrpSpPr>
      <p:grpSpPr>
        <a:xfrm>
          <a:off x="0" y="0"/>
          <a:ext cx="0" cy="0"/>
          <a:chOff x="0" y="0"/>
          <a:chExt cx="0" cy="0"/>
        </a:xfrm>
      </p:grpSpPr>
      <p:pic>
        <p:nvPicPr>
          <p:cNvPr id="16" name="图片 15" descr="213213.psd"/>
          <p:cNvPicPr>
            <a:picLocks noChangeAspect="1"/>
          </p:cNvPicPr>
          <p:nvPr userDrawn="1"/>
        </p:nvPicPr>
        <p:blipFill rotWithShape="1">
          <a:blip r:embed="rId3" cstate="screen">
            <a:alphaModFix amt="79000"/>
            <a:extLst>
              <a:ext uri="{28A0092B-C50C-407E-A947-70E740481C1C}">
                <a14:useLocalDpi xmlns:a14="http://schemas.microsoft.com/office/drawing/2010/main"/>
              </a:ext>
            </a:extLst>
          </a:blip>
          <a:srcRect/>
          <a:stretch/>
        </p:blipFill>
        <p:spPr>
          <a:xfrm>
            <a:off x="416704" y="4619732"/>
            <a:ext cx="461714" cy="499418"/>
          </a:xfrm>
          <a:prstGeom prst="rect">
            <a:avLst/>
          </a:prstGeom>
        </p:spPr>
      </p:pic>
      <p:sp>
        <p:nvSpPr>
          <p:cNvPr id="7" name="页脚占位符 1"/>
          <p:cNvSpPr txBox="1">
            <a:spLocks/>
          </p:cNvSpPr>
          <p:nvPr/>
        </p:nvSpPr>
        <p:spPr>
          <a:xfrm>
            <a:off x="899598" y="4771362"/>
            <a:ext cx="2638666" cy="273844"/>
          </a:xfrm>
          <a:prstGeom prst="rect">
            <a:avLst/>
          </a:prstGeom>
        </p:spPr>
        <p:txBody>
          <a:bodyPr lIns="61138" tIns="30597" rIns="61138" bIns="30597"/>
          <a:lstStyle/>
          <a:p>
            <a:pPr marL="0" marR="0" lvl="0" indent="0" algn="l" defTabSz="611382" rtl="0" eaLnBrk="1" fontAlgn="auto" latinLnBrk="0" hangingPunct="1">
              <a:lnSpc>
                <a:spcPct val="100000"/>
              </a:lnSpc>
              <a:spcBef>
                <a:spcPts val="0"/>
              </a:spcBef>
              <a:spcAft>
                <a:spcPts val="0"/>
              </a:spcAft>
              <a:buClrTx/>
              <a:buSzTx/>
              <a:buFontTx/>
              <a:buNone/>
              <a:tabLst/>
              <a:defRPr/>
            </a:pPr>
            <a:r>
              <a:rPr kumimoji="0" lang="en-US" altLang="zh-CN" sz="900" b="0" i="0" u="none" strike="noStrike" kern="1200" cap="none" spc="0" normalizeH="0" baseline="0" noProof="0" dirty="0" smtClean="0">
                <a:ln>
                  <a:noFill/>
                </a:ln>
                <a:solidFill>
                  <a:prstClr val="white">
                    <a:lumMod val="50000"/>
                  </a:prstClr>
                </a:solidFill>
                <a:effectLst/>
                <a:uLnTx/>
                <a:uFillTx/>
                <a:latin typeface="Microsoft YaHei"/>
                <a:ea typeface="华文细黑"/>
                <a:cs typeface="Microsoft YaHei"/>
              </a:rPr>
              <a:t>www.ruijie.com.cn</a:t>
            </a:r>
            <a:endParaRPr kumimoji="0" lang="zh-CN" altLang="en-US" sz="900" b="0" i="0" u="none" strike="noStrike" kern="1200" cap="none" spc="0" normalizeH="0" baseline="0" noProof="0" dirty="0">
              <a:ln>
                <a:noFill/>
              </a:ln>
              <a:solidFill>
                <a:prstClr val="white">
                  <a:lumMod val="50000"/>
                </a:prstClr>
              </a:solidFill>
              <a:effectLst/>
              <a:uLnTx/>
              <a:uFillTx/>
              <a:latin typeface="Microsoft YaHei"/>
              <a:ea typeface="华文细黑"/>
              <a:cs typeface="Microsoft YaHei"/>
            </a:endParaRPr>
          </a:p>
        </p:txBody>
      </p:sp>
      <p:sp>
        <p:nvSpPr>
          <p:cNvPr id="8" name="灯片编号占位符 2"/>
          <p:cNvSpPr txBox="1">
            <a:spLocks/>
          </p:cNvSpPr>
          <p:nvPr/>
        </p:nvSpPr>
        <p:spPr>
          <a:xfrm>
            <a:off x="395542" y="4774698"/>
            <a:ext cx="504056" cy="273844"/>
          </a:xfrm>
          <a:prstGeom prst="rect">
            <a:avLst/>
          </a:prstGeom>
        </p:spPr>
        <p:txBody>
          <a:bodyPr lIns="61138" tIns="30597" rIns="61138" bIns="30597"/>
          <a:lstStyle/>
          <a:p>
            <a:pPr marL="0" marR="0" lvl="0" indent="0" algn="ctr" defTabSz="611382" rtl="0" eaLnBrk="1" fontAlgn="auto" latinLnBrk="0" hangingPunct="1">
              <a:lnSpc>
                <a:spcPct val="100000"/>
              </a:lnSpc>
              <a:spcBef>
                <a:spcPts val="0"/>
              </a:spcBef>
              <a:spcAft>
                <a:spcPts val="0"/>
              </a:spcAft>
              <a:buClrTx/>
              <a:buSzTx/>
              <a:buFontTx/>
              <a:buNone/>
              <a:tabLst/>
              <a:defRPr/>
            </a:pPr>
            <a:fld id="{0C913308-F349-4B6D-A68A-DD1791B4A57B}" type="slidenum">
              <a:rPr kumimoji="0" lang="zh-CN" altLang="en-US" sz="1100" b="1" i="0" u="none" strike="noStrike" kern="1200" cap="none" spc="0" normalizeH="0" baseline="0" noProof="0" smtClean="0">
                <a:ln>
                  <a:noFill/>
                </a:ln>
                <a:solidFill>
                  <a:prstClr val="white"/>
                </a:solidFill>
                <a:effectLst/>
                <a:uLnTx/>
                <a:uFillTx/>
                <a:latin typeface="微软雅黑"/>
                <a:ea typeface="微软雅黑"/>
                <a:cs typeface="微软雅黑"/>
              </a:rPr>
              <a:pPr marL="0" marR="0" lvl="0" indent="0" algn="ctr" defTabSz="611382" rtl="0" eaLnBrk="1" fontAlgn="auto" latinLnBrk="0" hangingPunct="1">
                <a:lnSpc>
                  <a:spcPct val="100000"/>
                </a:lnSpc>
                <a:spcBef>
                  <a:spcPts val="0"/>
                </a:spcBef>
                <a:spcAft>
                  <a:spcPts val="0"/>
                </a:spcAft>
                <a:buClrTx/>
                <a:buSzTx/>
                <a:buFontTx/>
                <a:buNone/>
                <a:tabLst/>
                <a:defRPr/>
              </a:pPr>
              <a:t>‹#›</a:t>
            </a:fld>
            <a:endParaRPr kumimoji="0" lang="zh-CN" altLang="en-US" sz="1100" b="1" i="0" u="none" strike="noStrike" kern="1200" cap="none" spc="0" normalizeH="0" baseline="0" noProof="0" dirty="0">
              <a:ln>
                <a:noFill/>
              </a:ln>
              <a:solidFill>
                <a:prstClr val="white"/>
              </a:solidFill>
              <a:effectLst/>
              <a:uLnTx/>
              <a:uFillTx/>
              <a:latin typeface="微软雅黑"/>
              <a:ea typeface="微软雅黑"/>
              <a:cs typeface="微软雅黑"/>
            </a:endParaRPr>
          </a:p>
        </p:txBody>
      </p:sp>
      <p:pic>
        <p:nvPicPr>
          <p:cNvPr id="6" name="图片 5" descr="未标题-3.psd"/>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313608" y="209149"/>
            <a:ext cx="349814" cy="288800"/>
          </a:xfrm>
          <a:prstGeom prst="rect">
            <a:avLst/>
          </a:prstGeom>
        </p:spPr>
      </p:pic>
    </p:spTree>
    <p:extLst>
      <p:ext uri="{BB962C8B-B14F-4D97-AF65-F5344CB8AC3E}">
        <p14:creationId xmlns:p14="http://schemas.microsoft.com/office/powerpoint/2010/main" val="3552067416"/>
      </p:ext>
    </p:extLst>
  </p:cSld>
  <p:clrMapOvr>
    <a:masterClrMapping/>
  </p:clrMapOvr>
  <p:timing>
    <p:tnLst>
      <p:par>
        <p:cTn id="1" dur="indefinite" restart="never" nodeType="tmRoot"/>
      </p:par>
    </p:tnLst>
  </p:timing>
</p:sldLayout>
</file>

<file path=ppt/slideLayouts/slideLayout158.xml><?xml version="1.0" encoding="utf-8"?>
<p:sldLayout xmlns:a="http://schemas.openxmlformats.org/drawingml/2006/main" xmlns:r="http://schemas.openxmlformats.org/officeDocument/2006/relationships" xmlns:p="http://schemas.openxmlformats.org/presentationml/2006/main">
  <p:cSld name="1_仅标题">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pPr marL="0" marR="0" lvl="0" indent="0" algn="l" defTabSz="456746" rtl="0" eaLnBrk="1" fontAlgn="auto" latinLnBrk="0" hangingPunct="1">
              <a:lnSpc>
                <a:spcPct val="100000"/>
              </a:lnSpc>
              <a:spcBef>
                <a:spcPts val="0"/>
              </a:spcBef>
              <a:spcAft>
                <a:spcPts val="0"/>
              </a:spcAft>
              <a:buClrTx/>
              <a:buSzTx/>
              <a:buFontTx/>
              <a:buNone/>
              <a:tabLst/>
              <a:defRPr/>
            </a:pPr>
            <a:fld id="{82464771-CDF4-4903-ADBF-B5928BFB243D}"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456746" rtl="0" eaLnBrk="1" fontAlgn="auto" latinLnBrk="0" hangingPunct="1">
                <a:lnSpc>
                  <a:spcPct val="100000"/>
                </a:lnSpc>
                <a:spcBef>
                  <a:spcPts val="0"/>
                </a:spcBef>
                <a:spcAft>
                  <a:spcPts val="0"/>
                </a:spcAft>
                <a:buClrTx/>
                <a:buSzTx/>
                <a:buFontTx/>
                <a:buNone/>
                <a:tabLst/>
                <a:defRPr/>
              </a:pPr>
              <a:t>2017/11/29</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4" name="页脚占位符 3"/>
          <p:cNvSpPr>
            <a:spLocks noGrp="1"/>
          </p:cNvSpPr>
          <p:nvPr>
            <p:ph type="ftr" sz="quarter" idx="11"/>
          </p:nvPr>
        </p:nvSpPr>
        <p:spPr/>
        <p:txBody>
          <a:bodyPr/>
          <a:lstStyle/>
          <a:p>
            <a:pPr marL="0" marR="0" lvl="0" indent="0" algn="ctr" defTabSz="456746"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5" name="幻灯片编号占位符 4"/>
          <p:cNvSpPr>
            <a:spLocks noGrp="1"/>
          </p:cNvSpPr>
          <p:nvPr>
            <p:ph type="sldNum" sz="quarter" idx="12"/>
          </p:nvPr>
        </p:nvSpPr>
        <p:spPr/>
        <p:txBody>
          <a:bodyPr/>
          <a:lstStyle/>
          <a:p>
            <a:pPr marL="0" marR="0" lvl="0" indent="0" algn="r" defTabSz="456746" rtl="0" eaLnBrk="1" fontAlgn="auto" latinLnBrk="0" hangingPunct="1">
              <a:lnSpc>
                <a:spcPct val="100000"/>
              </a:lnSpc>
              <a:spcBef>
                <a:spcPts val="0"/>
              </a:spcBef>
              <a:spcAft>
                <a:spcPts val="0"/>
              </a:spcAft>
              <a:buClrTx/>
              <a:buSzTx/>
              <a:buFontTx/>
              <a:buNone/>
              <a:tabLst/>
              <a:defRPr/>
            </a:pPr>
            <a:fld id="{C3FC3FC5-70E3-41FB-98D0-D9D6DBB3AB1C}"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456746"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pic>
        <p:nvPicPr>
          <p:cNvPr id="8" name="图片 7" descr="锐捷logo.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046211" y="4956983"/>
            <a:ext cx="901109" cy="153773"/>
          </a:xfrm>
          <a:prstGeom prst="rect">
            <a:avLst/>
          </a:prstGeom>
        </p:spPr>
      </p:pic>
      <p:sp>
        <p:nvSpPr>
          <p:cNvPr id="9" name="TextBox 8"/>
          <p:cNvSpPr txBox="1"/>
          <p:nvPr/>
        </p:nvSpPr>
        <p:spPr>
          <a:xfrm>
            <a:off x="143541" y="4894507"/>
            <a:ext cx="1128171" cy="242372"/>
          </a:xfrm>
          <a:prstGeom prst="rect">
            <a:avLst/>
          </a:prstGeom>
          <a:noFill/>
        </p:spPr>
        <p:txBody>
          <a:bodyPr wrap="none" lIns="68525" tIns="34275" rIns="68525" bIns="34275" rtlCol="0">
            <a:spAutoFit/>
          </a:bodyPr>
          <a:lstStyle/>
          <a:p>
            <a:pPr marL="0" marR="0" lvl="0" indent="0" algn="l" defTabSz="456746" rtl="0" eaLnBrk="1" fontAlgn="auto" latinLnBrk="0" hangingPunct="1">
              <a:lnSpc>
                <a:spcPct val="100000"/>
              </a:lnSpc>
              <a:spcBef>
                <a:spcPts val="0"/>
              </a:spcBef>
              <a:spcAft>
                <a:spcPts val="0"/>
              </a:spcAft>
              <a:buClrTx/>
              <a:buSzTx/>
              <a:buFontTx/>
              <a:buNone/>
              <a:tabLst/>
              <a:defRPr/>
            </a:pPr>
            <a:r>
              <a:rPr kumimoji="0" lang="en-US" altLang="zh-CN" sz="1100" b="0" i="0" u="none" strike="noStrike" kern="1200" cap="none" spc="0" normalizeH="0" baseline="0" noProof="0">
                <a:ln>
                  <a:noFill/>
                </a:ln>
                <a:solidFill>
                  <a:prstClr val="white">
                    <a:lumMod val="50000"/>
                  </a:prstClr>
                </a:solidFill>
                <a:effectLst/>
                <a:uLnTx/>
                <a:uFillTx/>
                <a:latin typeface="Calibri"/>
                <a:ea typeface="宋体" panose="02010600030101010101" pitchFamily="2" charset="-122"/>
                <a:cs typeface="+mn-cs"/>
              </a:rPr>
              <a:t>wis.ruijie.com.cn</a:t>
            </a:r>
            <a:endParaRPr kumimoji="0" lang="zh-CN" altLang="en-US" sz="1100" b="0" i="0" u="none" strike="noStrike" kern="1200" cap="none" spc="0" normalizeH="0" baseline="0" noProof="0">
              <a:ln>
                <a:noFill/>
              </a:ln>
              <a:solidFill>
                <a:prstClr val="white">
                  <a:lumMod val="50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784712329"/>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userDrawn="1">
  <p:cSld name="7_标题和内容">
    <p:bg>
      <p:bgPr>
        <a:solidFill>
          <a:schemeClr val="bg1">
            <a:lumMod val="95000"/>
          </a:schemeClr>
        </a:solidFill>
        <a:effectLst/>
      </p:bgPr>
    </p:bg>
    <p:spTree>
      <p:nvGrpSpPr>
        <p:cNvPr id="1" name=""/>
        <p:cNvGrpSpPr/>
        <p:nvPr/>
      </p:nvGrpSpPr>
      <p:grpSpPr>
        <a:xfrm>
          <a:off x="0" y="0"/>
          <a:ext cx="0" cy="0"/>
          <a:chOff x="0" y="0"/>
          <a:chExt cx="0" cy="0"/>
        </a:xfrm>
      </p:grpSpPr>
      <p:sp>
        <p:nvSpPr>
          <p:cNvPr id="3" name="内容占位符 2"/>
          <p:cNvSpPr>
            <a:spLocks noGrp="1"/>
          </p:cNvSpPr>
          <p:nvPr>
            <p:ph idx="1"/>
          </p:nvPr>
        </p:nvSpPr>
        <p:spPr>
          <a:xfrm>
            <a:off x="628650" y="1059892"/>
            <a:ext cx="7886700" cy="3572849"/>
          </a:xfrm>
        </p:spPr>
        <p:txBody>
          <a:bodyPr>
            <a:normAutofit/>
          </a:bodyPr>
          <a:lstStyle>
            <a:lvl1pPr>
              <a:defRPr sz="1500">
                <a:solidFill>
                  <a:schemeClr val="tx1"/>
                </a:solidFill>
              </a:defRPr>
            </a:lvl1pPr>
            <a:lvl2pPr>
              <a:defRPr sz="1400">
                <a:solidFill>
                  <a:schemeClr val="tx1"/>
                </a:solidFill>
              </a:defRPr>
            </a:lvl2pPr>
            <a:lvl3pPr>
              <a:defRPr sz="1200">
                <a:solidFill>
                  <a:schemeClr val="tx1"/>
                </a:solidFill>
              </a:defRPr>
            </a:lvl3pPr>
            <a:lvl4pPr>
              <a:defRPr sz="1100">
                <a:solidFill>
                  <a:schemeClr val="tx1"/>
                </a:solidFill>
              </a:defRPr>
            </a:lvl4pPr>
            <a:lvl5pPr>
              <a:defRPr sz="1100">
                <a:solidFill>
                  <a:schemeClr val="tx1"/>
                </a:solidFill>
              </a:defRPr>
            </a:lvl5pPr>
          </a:lstStyle>
          <a:p>
            <a:pPr lvl="0"/>
            <a:r>
              <a:rPr kumimoji="1" lang="zh-CN" altLang="en-US" smtClean="0"/>
              <a:t>单击此处编辑母版文本样式</a:t>
            </a:r>
          </a:p>
          <a:p>
            <a:pPr lvl="1"/>
            <a:r>
              <a:rPr kumimoji="1" lang="zh-CN" altLang="en-US" smtClean="0"/>
              <a:t>二级</a:t>
            </a:r>
          </a:p>
          <a:p>
            <a:pPr lvl="2"/>
            <a:r>
              <a:rPr kumimoji="1" lang="zh-CN" altLang="en-US" smtClean="0"/>
              <a:t>三级</a:t>
            </a:r>
          </a:p>
          <a:p>
            <a:pPr lvl="3"/>
            <a:r>
              <a:rPr kumimoji="1" lang="zh-CN" altLang="en-US" smtClean="0"/>
              <a:t>四级</a:t>
            </a:r>
          </a:p>
          <a:p>
            <a:pPr lvl="4"/>
            <a:r>
              <a:rPr kumimoji="1" lang="zh-CN" altLang="en-US" smtClean="0"/>
              <a:t>五级</a:t>
            </a:r>
            <a:endParaRPr kumimoji="1" lang="zh-CN" altLang="en-US" dirty="0"/>
          </a:p>
        </p:txBody>
      </p:sp>
      <p:sp>
        <p:nvSpPr>
          <p:cNvPr id="4" name="日期占位符 3"/>
          <p:cNvSpPr>
            <a:spLocks noGrp="1"/>
          </p:cNvSpPr>
          <p:nvPr>
            <p:ph type="dt" sz="half" idx="10"/>
          </p:nvPr>
        </p:nvSpPr>
        <p:spPr/>
        <p:txBody>
          <a:bodyPr/>
          <a:lstStyle/>
          <a:p>
            <a:pPr marL="0" marR="0" lvl="0" indent="0" algn="l" defTabSz="456746"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dirty="0" smtClean="0">
                <a:ln>
                  <a:noFill/>
                </a:ln>
                <a:solidFill>
                  <a:prstClr val="black">
                    <a:tint val="75000"/>
                  </a:prstClr>
                </a:solidFill>
                <a:effectLst/>
                <a:uLnTx/>
                <a:uFillTx/>
                <a:latin typeface="Calibri"/>
                <a:ea typeface="宋体" panose="02010600030101010101" pitchFamily="2" charset="-122"/>
                <a:cs typeface="+mn-cs"/>
              </a:rPr>
              <a:t>WWW.RUIJIE.COM.CN</a:t>
            </a:r>
            <a:endParaRPr kumimoji="0" lang="zh-CN" altLang="en-US" sz="12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
        <p:nvSpPr>
          <p:cNvPr id="5" name="页脚占位符 4"/>
          <p:cNvSpPr>
            <a:spLocks noGrp="1"/>
          </p:cNvSpPr>
          <p:nvPr>
            <p:ph type="ftr" sz="quarter" idx="11"/>
          </p:nvPr>
        </p:nvSpPr>
        <p:spPr/>
        <p:txBody>
          <a:bodyPr/>
          <a:lstStyle>
            <a:lvl1pPr algn="r">
              <a:defRPr/>
            </a:lvl1pPr>
          </a:lstStyle>
          <a:p>
            <a:pPr marL="0" marR="0" lvl="0" indent="0" algn="r" defTabSz="456746"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dirty="0" smtClean="0">
                <a:ln>
                  <a:noFill/>
                </a:ln>
                <a:solidFill>
                  <a:prstClr val="black">
                    <a:tint val="75000"/>
                  </a:prstClr>
                </a:solidFill>
                <a:effectLst/>
                <a:uLnTx/>
                <a:uFillTx/>
                <a:latin typeface="Calibri"/>
                <a:ea typeface="宋体" panose="02010600030101010101" pitchFamily="2" charset="-122"/>
                <a:cs typeface="+mn-cs"/>
              </a:rPr>
              <a:t>&lt;#&gt;</a:t>
            </a:r>
            <a:endParaRPr kumimoji="0" lang="zh-CN" altLang="en-US" sz="1200" b="0" i="0" u="none" strike="noStrike" kern="1200" cap="none" spc="0" normalizeH="0" baseline="0" noProof="0" dirty="0" smtClean="0">
              <a:ln>
                <a:noFill/>
              </a:ln>
              <a:solidFill>
                <a:prstClr val="black">
                  <a:tint val="75000"/>
                </a:prstClr>
              </a:solidFill>
              <a:effectLst/>
              <a:uLnTx/>
              <a:uFillTx/>
              <a:latin typeface="Calibri"/>
              <a:ea typeface="宋体" panose="02010600030101010101" pitchFamily="2" charset="-122"/>
              <a:cs typeface="+mn-cs"/>
            </a:endParaRPr>
          </a:p>
        </p:txBody>
      </p:sp>
      <p:sp>
        <p:nvSpPr>
          <p:cNvPr id="25" name="矩形 24"/>
          <p:cNvSpPr/>
          <p:nvPr userDrawn="1"/>
        </p:nvSpPr>
        <p:spPr>
          <a:xfrm>
            <a:off x="1" y="171450"/>
            <a:ext cx="393326" cy="453838"/>
          </a:xfrm>
          <a:prstGeom prst="rect">
            <a:avLst/>
          </a:prstGeom>
          <a:solidFill>
            <a:srgbClr val="DA002F"/>
          </a:solidFill>
          <a:ln>
            <a:noFill/>
          </a:ln>
        </p:spPr>
        <p:style>
          <a:lnRef idx="2">
            <a:schemeClr val="accent1">
              <a:shade val="50000"/>
            </a:schemeClr>
          </a:lnRef>
          <a:fillRef idx="1">
            <a:schemeClr val="accent1"/>
          </a:fillRef>
          <a:effectRef idx="0">
            <a:schemeClr val="accent1"/>
          </a:effectRef>
          <a:fontRef idx="minor">
            <a:schemeClr val="lt1"/>
          </a:fontRef>
        </p:style>
        <p:txBody>
          <a:bodyPr lIns="68525" tIns="34275" rIns="68525" bIns="34275" rtlCol="0" anchor="ctr"/>
          <a:lstStyle/>
          <a:p>
            <a:pPr marL="0" marR="0" lvl="0" indent="0" algn="ctr" defTabSz="685186"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0">
              <a:ln>
                <a:noFill/>
              </a:ln>
              <a:solidFill>
                <a:prstClr val="white"/>
              </a:solidFill>
              <a:effectLst/>
              <a:uLnTx/>
              <a:uFillTx/>
              <a:latin typeface="Calibri"/>
              <a:ea typeface="微软雅黑"/>
              <a:cs typeface="+mn-cs"/>
            </a:endParaRPr>
          </a:p>
        </p:txBody>
      </p:sp>
      <p:cxnSp>
        <p:nvCxnSpPr>
          <p:cNvPr id="26" name="直接连接符 6"/>
          <p:cNvCxnSpPr/>
          <p:nvPr userDrawn="1"/>
        </p:nvCxnSpPr>
        <p:spPr>
          <a:xfrm>
            <a:off x="681841" y="486647"/>
            <a:ext cx="2434836" cy="0"/>
          </a:xfrm>
          <a:prstGeom prst="line">
            <a:avLst/>
          </a:prstGeom>
          <a:ln>
            <a:solidFill>
              <a:srgbClr val="DA002F"/>
            </a:solidFill>
          </a:ln>
        </p:spPr>
        <p:style>
          <a:lnRef idx="1">
            <a:schemeClr val="accent1"/>
          </a:lnRef>
          <a:fillRef idx="0">
            <a:schemeClr val="accent1"/>
          </a:fillRef>
          <a:effectRef idx="0">
            <a:schemeClr val="accent1"/>
          </a:effectRef>
          <a:fontRef idx="minor">
            <a:schemeClr val="tx1"/>
          </a:fontRef>
        </p:style>
      </p:cxnSp>
      <p:sp>
        <p:nvSpPr>
          <p:cNvPr id="27" name="文本占位符 7"/>
          <p:cNvSpPr>
            <a:spLocks noGrp="1"/>
          </p:cNvSpPr>
          <p:nvPr>
            <p:ph type="body" sz="quarter" idx="13" hasCustomPrompt="1"/>
          </p:nvPr>
        </p:nvSpPr>
        <p:spPr>
          <a:xfrm>
            <a:off x="608743" y="183570"/>
            <a:ext cx="2510990" cy="297883"/>
          </a:xfrm>
          <a:prstGeom prst="rect">
            <a:avLst/>
          </a:prstGeom>
          <a:ln w="12700" cmpd="sng">
            <a:noFill/>
          </a:ln>
        </p:spPr>
        <p:txBody>
          <a:bodyPr vert="horz" anchor="ctr">
            <a:noAutofit/>
          </a:bodyPr>
          <a:lstStyle>
            <a:lvl1pPr marL="0" indent="0" algn="l">
              <a:buNone/>
              <a:defRPr sz="1800" b="0">
                <a:solidFill>
                  <a:schemeClr val="tx1"/>
                </a:solidFill>
                <a:latin typeface="Hiragino Sans GB W3" charset="-122"/>
                <a:ea typeface="Hiragino Sans GB W3" charset="-122"/>
                <a:cs typeface="Hiragino Sans GB W3" charset="-122"/>
              </a:defRPr>
            </a:lvl1pPr>
          </a:lstStyle>
          <a:p>
            <a:pPr lvl="0"/>
            <a:r>
              <a:rPr kumimoji="1" lang="zh-CN" altLang="en-US" dirty="0" smtClean="0"/>
              <a:t>点击</a:t>
            </a:r>
            <a:r>
              <a:rPr kumimoji="1" lang="zh-CN" altLang="en-US" smtClean="0"/>
              <a:t>此处添加标题</a:t>
            </a:r>
            <a:endParaRPr kumimoji="1" lang="zh-CN" altLang="en-US" dirty="0"/>
          </a:p>
        </p:txBody>
      </p:sp>
      <p:sp>
        <p:nvSpPr>
          <p:cNvPr id="28" name="文本占位符 7"/>
          <p:cNvSpPr>
            <a:spLocks noGrp="1"/>
          </p:cNvSpPr>
          <p:nvPr>
            <p:ph type="body" sz="quarter" idx="14" hasCustomPrompt="1"/>
          </p:nvPr>
        </p:nvSpPr>
        <p:spPr>
          <a:xfrm>
            <a:off x="611830" y="436884"/>
            <a:ext cx="2510990" cy="297883"/>
          </a:xfrm>
          <a:prstGeom prst="rect">
            <a:avLst/>
          </a:prstGeom>
          <a:ln w="12700" cmpd="sng">
            <a:noFill/>
          </a:ln>
        </p:spPr>
        <p:txBody>
          <a:bodyPr vert="horz" anchor="ctr">
            <a:noAutofit/>
          </a:bodyPr>
          <a:lstStyle>
            <a:lvl1pPr marL="0" indent="0" algn="l">
              <a:buNone/>
              <a:defRPr kumimoji="0" lang="zh-CN" altLang="en-US" sz="900" b="0" i="0" u="none" strike="noStrike" kern="1200" cap="none" spc="0" normalizeH="0" baseline="0" dirty="0">
                <a:ln>
                  <a:noFill/>
                </a:ln>
                <a:solidFill>
                  <a:schemeClr val="tx1">
                    <a:lumMod val="50000"/>
                    <a:lumOff val="50000"/>
                  </a:schemeClr>
                </a:solidFill>
                <a:effectLst/>
                <a:uLnTx/>
                <a:uFillTx/>
                <a:latin typeface="HelveticaNeueLT Pro 67 MdCn" panose="020B0606030502030204" pitchFamily="34" charset="0"/>
                <a:ea typeface="Hiragino Sans GB W3" panose="020B0300000000000000" pitchFamily="34" charset="-122"/>
                <a:cs typeface="+mn-cs"/>
              </a:defRPr>
            </a:lvl1pPr>
          </a:lstStyle>
          <a:p>
            <a:pPr lvl="0"/>
            <a:r>
              <a:rPr kumimoji="1" lang="en-US" altLang="zh-CN" dirty="0" smtClean="0"/>
              <a:t>CLICK</a:t>
            </a:r>
            <a:r>
              <a:rPr kumimoji="1" lang="zh-CN" altLang="en-US" dirty="0" smtClean="0"/>
              <a:t> </a:t>
            </a:r>
            <a:r>
              <a:rPr kumimoji="1" lang="en-US" altLang="zh-CN" dirty="0" smtClean="0"/>
              <a:t>HERE</a:t>
            </a:r>
            <a:r>
              <a:rPr kumimoji="1" lang="zh-CN" altLang="en-US" dirty="0" smtClean="0"/>
              <a:t> </a:t>
            </a:r>
            <a:r>
              <a:rPr kumimoji="1" lang="en-US" altLang="zh-CN" dirty="0" smtClean="0"/>
              <a:t>TO</a:t>
            </a:r>
            <a:r>
              <a:rPr kumimoji="1" lang="zh-CN" altLang="en-US" dirty="0" smtClean="0"/>
              <a:t> </a:t>
            </a:r>
            <a:r>
              <a:rPr kumimoji="1" lang="en-US" altLang="zh-CN" dirty="0" smtClean="0"/>
              <a:t>ADD</a:t>
            </a:r>
            <a:r>
              <a:rPr kumimoji="1" lang="zh-CN" altLang="en-US" dirty="0" smtClean="0"/>
              <a:t> </a:t>
            </a:r>
            <a:r>
              <a:rPr kumimoji="1" lang="en-US" altLang="zh-CN" dirty="0" smtClean="0"/>
              <a:t>YOUR</a:t>
            </a:r>
            <a:r>
              <a:rPr kumimoji="1" lang="zh-CN" altLang="en-US" dirty="0" smtClean="0"/>
              <a:t> </a:t>
            </a:r>
            <a:r>
              <a:rPr kumimoji="1" lang="en-US" altLang="zh-CN" dirty="0" smtClean="0"/>
              <a:t>TITLE</a:t>
            </a:r>
            <a:endParaRPr kumimoji="1" lang="zh-CN" altLang="en-US" dirty="0"/>
          </a:p>
        </p:txBody>
      </p:sp>
      <p:pic>
        <p:nvPicPr>
          <p:cNvPr id="12" name="图片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045658" y="4590106"/>
            <a:ext cx="1110849" cy="624853"/>
          </a:xfrm>
          <a:prstGeom prst="rect">
            <a:avLst/>
          </a:prstGeom>
        </p:spPr>
      </p:pic>
    </p:spTree>
    <p:extLst>
      <p:ext uri="{BB962C8B-B14F-4D97-AF65-F5344CB8AC3E}">
        <p14:creationId xmlns:p14="http://schemas.microsoft.com/office/powerpoint/2010/main" val="413700620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cSld name="1_仅标题">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82464771-CDF4-4903-ADBF-B5928BFB243D}" type="datetimeFigureOut">
              <a:rPr lang="zh-CN" altLang="en-US" smtClean="0"/>
              <a:t>2017/11/29</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幻灯片编号占位符 4"/>
          <p:cNvSpPr>
            <a:spLocks noGrp="1"/>
          </p:cNvSpPr>
          <p:nvPr>
            <p:ph type="sldNum" sz="quarter" idx="12"/>
          </p:nvPr>
        </p:nvSpPr>
        <p:spPr/>
        <p:txBody>
          <a:bodyPr/>
          <a:lstStyle/>
          <a:p>
            <a:fld id="{C3FC3FC5-70E3-41FB-98D0-D9D6DBB3AB1C}" type="slidenum">
              <a:rPr lang="zh-CN" altLang="en-US" smtClean="0"/>
              <a:t>‹#›</a:t>
            </a:fld>
            <a:endParaRPr lang="zh-CN" altLang="en-US"/>
          </a:p>
        </p:txBody>
      </p:sp>
      <p:pic>
        <p:nvPicPr>
          <p:cNvPr id="8" name="图片 7" descr="锐捷logo.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046211" y="4956983"/>
            <a:ext cx="901109" cy="153773"/>
          </a:xfrm>
          <a:prstGeom prst="rect">
            <a:avLst/>
          </a:prstGeom>
        </p:spPr>
      </p:pic>
      <p:sp>
        <p:nvSpPr>
          <p:cNvPr id="9" name="TextBox 8"/>
          <p:cNvSpPr txBox="1"/>
          <p:nvPr/>
        </p:nvSpPr>
        <p:spPr>
          <a:xfrm>
            <a:off x="143541" y="4894507"/>
            <a:ext cx="1128171" cy="242372"/>
          </a:xfrm>
          <a:prstGeom prst="rect">
            <a:avLst/>
          </a:prstGeom>
          <a:noFill/>
        </p:spPr>
        <p:txBody>
          <a:bodyPr wrap="none" lIns="68525" tIns="34275" rIns="68525" bIns="34275" rtlCol="0">
            <a:spAutoFit/>
          </a:bodyPr>
          <a:lstStyle/>
          <a:p>
            <a:r>
              <a:rPr lang="en-US" altLang="zh-CN" sz="1100">
                <a:solidFill>
                  <a:schemeClr val="bg1">
                    <a:lumMod val="50000"/>
                  </a:schemeClr>
                </a:solidFill>
                <a:latin typeface="+mn-lt"/>
              </a:rPr>
              <a:t>wis.ruijie.com.cn</a:t>
            </a:r>
            <a:endParaRPr lang="zh-CN" altLang="en-US" sz="1100">
              <a:solidFill>
                <a:schemeClr val="bg1">
                  <a:lumMod val="50000"/>
                </a:schemeClr>
              </a:solidFill>
              <a:latin typeface="+mn-lt"/>
            </a:endParaRPr>
          </a:p>
        </p:txBody>
      </p:sp>
    </p:spTree>
    <p:extLst>
      <p:ext uri="{BB962C8B-B14F-4D97-AF65-F5344CB8AC3E}">
        <p14:creationId xmlns:p14="http://schemas.microsoft.com/office/powerpoint/2010/main" val="1872608914"/>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userDrawn="1">
  <p:cSld name="8_标题和内容">
    <p:bg>
      <p:bgPr>
        <a:solidFill>
          <a:schemeClr val="bg1">
            <a:lumMod val="95000"/>
          </a:schemeClr>
        </a:solidFill>
        <a:effectLst/>
      </p:bgPr>
    </p:bg>
    <p:spTree>
      <p:nvGrpSpPr>
        <p:cNvPr id="1" name=""/>
        <p:cNvGrpSpPr/>
        <p:nvPr/>
      </p:nvGrpSpPr>
      <p:grpSpPr>
        <a:xfrm>
          <a:off x="0" y="0"/>
          <a:ext cx="0" cy="0"/>
          <a:chOff x="0" y="0"/>
          <a:chExt cx="0" cy="0"/>
        </a:xfrm>
      </p:grpSpPr>
      <p:sp>
        <p:nvSpPr>
          <p:cNvPr id="3" name="内容占位符 2"/>
          <p:cNvSpPr>
            <a:spLocks noGrp="1"/>
          </p:cNvSpPr>
          <p:nvPr>
            <p:ph idx="1"/>
          </p:nvPr>
        </p:nvSpPr>
        <p:spPr>
          <a:xfrm>
            <a:off x="628650" y="1059892"/>
            <a:ext cx="7886700" cy="3572849"/>
          </a:xfrm>
        </p:spPr>
        <p:txBody>
          <a:bodyPr>
            <a:normAutofit/>
          </a:bodyPr>
          <a:lstStyle>
            <a:lvl1pPr>
              <a:defRPr sz="1500">
                <a:solidFill>
                  <a:schemeClr val="tx1"/>
                </a:solidFill>
              </a:defRPr>
            </a:lvl1pPr>
            <a:lvl2pPr>
              <a:defRPr sz="1400">
                <a:solidFill>
                  <a:schemeClr val="tx1"/>
                </a:solidFill>
              </a:defRPr>
            </a:lvl2pPr>
            <a:lvl3pPr>
              <a:defRPr sz="1200">
                <a:solidFill>
                  <a:schemeClr val="tx1"/>
                </a:solidFill>
              </a:defRPr>
            </a:lvl3pPr>
            <a:lvl4pPr>
              <a:defRPr sz="1100">
                <a:solidFill>
                  <a:schemeClr val="tx1"/>
                </a:solidFill>
              </a:defRPr>
            </a:lvl4pPr>
            <a:lvl5pPr>
              <a:defRPr sz="1100">
                <a:solidFill>
                  <a:schemeClr val="tx1"/>
                </a:solidFill>
              </a:defRPr>
            </a:lvl5pPr>
          </a:lstStyle>
          <a:p>
            <a:pPr lvl="0"/>
            <a:r>
              <a:rPr kumimoji="1" lang="zh-CN" altLang="en-US" smtClean="0"/>
              <a:t>单击此处编辑母版文本样式</a:t>
            </a:r>
          </a:p>
          <a:p>
            <a:pPr lvl="1"/>
            <a:r>
              <a:rPr kumimoji="1" lang="zh-CN" altLang="en-US" smtClean="0"/>
              <a:t>二级</a:t>
            </a:r>
          </a:p>
          <a:p>
            <a:pPr lvl="2"/>
            <a:r>
              <a:rPr kumimoji="1" lang="zh-CN" altLang="en-US" smtClean="0"/>
              <a:t>三级</a:t>
            </a:r>
          </a:p>
          <a:p>
            <a:pPr lvl="3"/>
            <a:r>
              <a:rPr kumimoji="1" lang="zh-CN" altLang="en-US" smtClean="0"/>
              <a:t>四级</a:t>
            </a:r>
          </a:p>
          <a:p>
            <a:pPr lvl="4"/>
            <a:r>
              <a:rPr kumimoji="1" lang="zh-CN" altLang="en-US" smtClean="0"/>
              <a:t>五级</a:t>
            </a:r>
            <a:endParaRPr kumimoji="1" lang="zh-CN" altLang="en-US" dirty="0"/>
          </a:p>
        </p:txBody>
      </p:sp>
      <p:sp>
        <p:nvSpPr>
          <p:cNvPr id="4" name="日期占位符 3"/>
          <p:cNvSpPr>
            <a:spLocks noGrp="1"/>
          </p:cNvSpPr>
          <p:nvPr>
            <p:ph type="dt" sz="half" idx="10"/>
          </p:nvPr>
        </p:nvSpPr>
        <p:spPr/>
        <p:txBody>
          <a:bodyPr/>
          <a:lstStyle/>
          <a:p>
            <a:pPr marL="0" marR="0" lvl="0" indent="0" algn="l" defTabSz="456746"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dirty="0" smtClean="0">
                <a:ln>
                  <a:noFill/>
                </a:ln>
                <a:solidFill>
                  <a:prstClr val="black">
                    <a:tint val="75000"/>
                  </a:prstClr>
                </a:solidFill>
                <a:effectLst/>
                <a:uLnTx/>
                <a:uFillTx/>
                <a:latin typeface="Calibri"/>
                <a:ea typeface="宋体" panose="02010600030101010101" pitchFamily="2" charset="-122"/>
                <a:cs typeface="+mn-cs"/>
              </a:rPr>
              <a:t>WWW.RUIJIE.COM.CN</a:t>
            </a:r>
            <a:endParaRPr kumimoji="0" lang="zh-CN" altLang="en-US" sz="12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
        <p:nvSpPr>
          <p:cNvPr id="5" name="页脚占位符 4"/>
          <p:cNvSpPr>
            <a:spLocks noGrp="1"/>
          </p:cNvSpPr>
          <p:nvPr>
            <p:ph type="ftr" sz="quarter" idx="11"/>
          </p:nvPr>
        </p:nvSpPr>
        <p:spPr/>
        <p:txBody>
          <a:bodyPr/>
          <a:lstStyle>
            <a:lvl1pPr algn="r">
              <a:defRPr/>
            </a:lvl1pPr>
          </a:lstStyle>
          <a:p>
            <a:pPr marL="0" marR="0" lvl="0" indent="0" algn="r" defTabSz="456746"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dirty="0" smtClean="0">
                <a:ln>
                  <a:noFill/>
                </a:ln>
                <a:solidFill>
                  <a:prstClr val="black">
                    <a:tint val="75000"/>
                  </a:prstClr>
                </a:solidFill>
                <a:effectLst/>
                <a:uLnTx/>
                <a:uFillTx/>
                <a:latin typeface="Calibri"/>
                <a:ea typeface="宋体" panose="02010600030101010101" pitchFamily="2" charset="-122"/>
                <a:cs typeface="+mn-cs"/>
              </a:rPr>
              <a:t>&lt;#&gt;</a:t>
            </a:r>
            <a:endParaRPr kumimoji="0" lang="zh-CN" altLang="en-US" sz="1200" b="0" i="0" u="none" strike="noStrike" kern="1200" cap="none" spc="0" normalizeH="0" baseline="0" noProof="0" dirty="0" smtClean="0">
              <a:ln>
                <a:noFill/>
              </a:ln>
              <a:solidFill>
                <a:prstClr val="black">
                  <a:tint val="75000"/>
                </a:prstClr>
              </a:solidFill>
              <a:effectLst/>
              <a:uLnTx/>
              <a:uFillTx/>
              <a:latin typeface="Calibri"/>
              <a:ea typeface="宋体" panose="02010600030101010101" pitchFamily="2" charset="-122"/>
              <a:cs typeface="+mn-cs"/>
            </a:endParaRPr>
          </a:p>
        </p:txBody>
      </p:sp>
      <p:sp>
        <p:nvSpPr>
          <p:cNvPr id="25" name="矩形 24"/>
          <p:cNvSpPr/>
          <p:nvPr userDrawn="1"/>
        </p:nvSpPr>
        <p:spPr>
          <a:xfrm>
            <a:off x="1" y="171450"/>
            <a:ext cx="393326" cy="453838"/>
          </a:xfrm>
          <a:prstGeom prst="rect">
            <a:avLst/>
          </a:prstGeom>
          <a:solidFill>
            <a:srgbClr val="DA002F"/>
          </a:solidFill>
          <a:ln>
            <a:noFill/>
          </a:ln>
        </p:spPr>
        <p:style>
          <a:lnRef idx="2">
            <a:schemeClr val="accent1">
              <a:shade val="50000"/>
            </a:schemeClr>
          </a:lnRef>
          <a:fillRef idx="1">
            <a:schemeClr val="accent1"/>
          </a:fillRef>
          <a:effectRef idx="0">
            <a:schemeClr val="accent1"/>
          </a:effectRef>
          <a:fontRef idx="minor">
            <a:schemeClr val="lt1"/>
          </a:fontRef>
        </p:style>
        <p:txBody>
          <a:bodyPr lIns="68525" tIns="34275" rIns="68525" bIns="34275" rtlCol="0" anchor="ctr"/>
          <a:lstStyle/>
          <a:p>
            <a:pPr marL="0" marR="0" lvl="0" indent="0" algn="ctr" defTabSz="685186"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0">
              <a:ln>
                <a:noFill/>
              </a:ln>
              <a:solidFill>
                <a:prstClr val="white"/>
              </a:solidFill>
              <a:effectLst/>
              <a:uLnTx/>
              <a:uFillTx/>
              <a:latin typeface="Calibri"/>
              <a:ea typeface="微软雅黑"/>
              <a:cs typeface="+mn-cs"/>
            </a:endParaRPr>
          </a:p>
        </p:txBody>
      </p:sp>
      <p:cxnSp>
        <p:nvCxnSpPr>
          <p:cNvPr id="26" name="直接连接符 6"/>
          <p:cNvCxnSpPr/>
          <p:nvPr userDrawn="1"/>
        </p:nvCxnSpPr>
        <p:spPr>
          <a:xfrm>
            <a:off x="681841" y="486647"/>
            <a:ext cx="2434836" cy="0"/>
          </a:xfrm>
          <a:prstGeom prst="line">
            <a:avLst/>
          </a:prstGeom>
          <a:ln>
            <a:solidFill>
              <a:srgbClr val="DA002F"/>
            </a:solidFill>
          </a:ln>
        </p:spPr>
        <p:style>
          <a:lnRef idx="1">
            <a:schemeClr val="accent1"/>
          </a:lnRef>
          <a:fillRef idx="0">
            <a:schemeClr val="accent1"/>
          </a:fillRef>
          <a:effectRef idx="0">
            <a:schemeClr val="accent1"/>
          </a:effectRef>
          <a:fontRef idx="minor">
            <a:schemeClr val="tx1"/>
          </a:fontRef>
        </p:style>
      </p:cxnSp>
      <p:sp>
        <p:nvSpPr>
          <p:cNvPr id="27" name="文本占位符 7"/>
          <p:cNvSpPr>
            <a:spLocks noGrp="1"/>
          </p:cNvSpPr>
          <p:nvPr>
            <p:ph type="body" sz="quarter" idx="13" hasCustomPrompt="1"/>
          </p:nvPr>
        </p:nvSpPr>
        <p:spPr>
          <a:xfrm>
            <a:off x="608743" y="183570"/>
            <a:ext cx="2510990" cy="297883"/>
          </a:xfrm>
          <a:prstGeom prst="rect">
            <a:avLst/>
          </a:prstGeom>
          <a:ln w="12700" cmpd="sng">
            <a:noFill/>
          </a:ln>
        </p:spPr>
        <p:txBody>
          <a:bodyPr vert="horz" anchor="ctr">
            <a:noAutofit/>
          </a:bodyPr>
          <a:lstStyle>
            <a:lvl1pPr marL="0" indent="0" algn="l">
              <a:buNone/>
              <a:defRPr sz="1800" b="0">
                <a:solidFill>
                  <a:schemeClr val="tx1"/>
                </a:solidFill>
                <a:latin typeface="Hiragino Sans GB W3" charset="-122"/>
                <a:ea typeface="Hiragino Sans GB W3" charset="-122"/>
                <a:cs typeface="Hiragino Sans GB W3" charset="-122"/>
              </a:defRPr>
            </a:lvl1pPr>
          </a:lstStyle>
          <a:p>
            <a:pPr lvl="0"/>
            <a:r>
              <a:rPr kumimoji="1" lang="zh-CN" altLang="en-US" dirty="0" smtClean="0"/>
              <a:t>点击</a:t>
            </a:r>
            <a:r>
              <a:rPr kumimoji="1" lang="zh-CN" altLang="en-US" smtClean="0"/>
              <a:t>此处添加标题</a:t>
            </a:r>
            <a:endParaRPr kumimoji="1" lang="zh-CN" altLang="en-US" dirty="0"/>
          </a:p>
        </p:txBody>
      </p:sp>
      <p:sp>
        <p:nvSpPr>
          <p:cNvPr id="28" name="文本占位符 7"/>
          <p:cNvSpPr>
            <a:spLocks noGrp="1"/>
          </p:cNvSpPr>
          <p:nvPr>
            <p:ph type="body" sz="quarter" idx="14" hasCustomPrompt="1"/>
          </p:nvPr>
        </p:nvSpPr>
        <p:spPr>
          <a:xfrm>
            <a:off x="611830" y="436884"/>
            <a:ext cx="2510990" cy="297883"/>
          </a:xfrm>
          <a:prstGeom prst="rect">
            <a:avLst/>
          </a:prstGeom>
          <a:ln w="12700" cmpd="sng">
            <a:noFill/>
          </a:ln>
        </p:spPr>
        <p:txBody>
          <a:bodyPr vert="horz" anchor="ctr">
            <a:noAutofit/>
          </a:bodyPr>
          <a:lstStyle>
            <a:lvl1pPr marL="0" indent="0" algn="l">
              <a:buNone/>
              <a:defRPr kumimoji="0" lang="zh-CN" altLang="en-US" sz="900" b="0" i="0" u="none" strike="noStrike" kern="1200" cap="none" spc="0" normalizeH="0" baseline="0" dirty="0">
                <a:ln>
                  <a:noFill/>
                </a:ln>
                <a:solidFill>
                  <a:schemeClr val="tx1">
                    <a:lumMod val="50000"/>
                    <a:lumOff val="50000"/>
                  </a:schemeClr>
                </a:solidFill>
                <a:effectLst/>
                <a:uLnTx/>
                <a:uFillTx/>
                <a:latin typeface="HelveticaNeueLT Pro 67 MdCn" panose="020B0606030502030204" pitchFamily="34" charset="0"/>
                <a:ea typeface="Hiragino Sans GB W3" panose="020B0300000000000000" pitchFamily="34" charset="-122"/>
                <a:cs typeface="+mn-cs"/>
              </a:defRPr>
            </a:lvl1pPr>
          </a:lstStyle>
          <a:p>
            <a:pPr lvl="0"/>
            <a:r>
              <a:rPr kumimoji="1" lang="en-US" altLang="zh-CN" dirty="0" smtClean="0"/>
              <a:t>CLICK</a:t>
            </a:r>
            <a:r>
              <a:rPr kumimoji="1" lang="zh-CN" altLang="en-US" dirty="0" smtClean="0"/>
              <a:t> </a:t>
            </a:r>
            <a:r>
              <a:rPr kumimoji="1" lang="en-US" altLang="zh-CN" dirty="0" smtClean="0"/>
              <a:t>HERE</a:t>
            </a:r>
            <a:r>
              <a:rPr kumimoji="1" lang="zh-CN" altLang="en-US" dirty="0" smtClean="0"/>
              <a:t> </a:t>
            </a:r>
            <a:r>
              <a:rPr kumimoji="1" lang="en-US" altLang="zh-CN" dirty="0" smtClean="0"/>
              <a:t>TO</a:t>
            </a:r>
            <a:r>
              <a:rPr kumimoji="1" lang="zh-CN" altLang="en-US" dirty="0" smtClean="0"/>
              <a:t> </a:t>
            </a:r>
            <a:r>
              <a:rPr kumimoji="1" lang="en-US" altLang="zh-CN" dirty="0" smtClean="0"/>
              <a:t>ADD</a:t>
            </a:r>
            <a:r>
              <a:rPr kumimoji="1" lang="zh-CN" altLang="en-US" dirty="0" smtClean="0"/>
              <a:t> </a:t>
            </a:r>
            <a:r>
              <a:rPr kumimoji="1" lang="en-US" altLang="zh-CN" dirty="0" smtClean="0"/>
              <a:t>YOUR</a:t>
            </a:r>
            <a:r>
              <a:rPr kumimoji="1" lang="zh-CN" altLang="en-US" dirty="0" smtClean="0"/>
              <a:t> </a:t>
            </a:r>
            <a:r>
              <a:rPr kumimoji="1" lang="en-US" altLang="zh-CN" dirty="0" smtClean="0"/>
              <a:t>TITLE</a:t>
            </a:r>
            <a:endParaRPr kumimoji="1" lang="zh-CN" altLang="en-US" dirty="0"/>
          </a:p>
        </p:txBody>
      </p:sp>
      <p:pic>
        <p:nvPicPr>
          <p:cNvPr id="12" name="图片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045658" y="4590106"/>
            <a:ext cx="1110849" cy="624853"/>
          </a:xfrm>
          <a:prstGeom prst="rect">
            <a:avLst/>
          </a:prstGeom>
        </p:spPr>
      </p:pic>
    </p:spTree>
    <p:extLst>
      <p:ext uri="{BB962C8B-B14F-4D97-AF65-F5344CB8AC3E}">
        <p14:creationId xmlns:p14="http://schemas.microsoft.com/office/powerpoint/2010/main" val="2000886608"/>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userDrawn="1">
  <p:cSld name="9_标题和内容">
    <p:bg>
      <p:bgPr>
        <a:solidFill>
          <a:schemeClr val="bg1">
            <a:lumMod val="95000"/>
          </a:schemeClr>
        </a:solidFill>
        <a:effectLst/>
      </p:bgPr>
    </p:bg>
    <p:spTree>
      <p:nvGrpSpPr>
        <p:cNvPr id="1" name=""/>
        <p:cNvGrpSpPr/>
        <p:nvPr/>
      </p:nvGrpSpPr>
      <p:grpSpPr>
        <a:xfrm>
          <a:off x="0" y="0"/>
          <a:ext cx="0" cy="0"/>
          <a:chOff x="0" y="0"/>
          <a:chExt cx="0" cy="0"/>
        </a:xfrm>
      </p:grpSpPr>
      <p:sp>
        <p:nvSpPr>
          <p:cNvPr id="3" name="内容占位符 2"/>
          <p:cNvSpPr>
            <a:spLocks noGrp="1"/>
          </p:cNvSpPr>
          <p:nvPr>
            <p:ph idx="1"/>
          </p:nvPr>
        </p:nvSpPr>
        <p:spPr>
          <a:xfrm>
            <a:off x="628650" y="1059892"/>
            <a:ext cx="7886700" cy="3572849"/>
          </a:xfrm>
        </p:spPr>
        <p:txBody>
          <a:bodyPr>
            <a:normAutofit/>
          </a:bodyPr>
          <a:lstStyle>
            <a:lvl1pPr>
              <a:defRPr sz="1500">
                <a:solidFill>
                  <a:schemeClr val="tx1"/>
                </a:solidFill>
              </a:defRPr>
            </a:lvl1pPr>
            <a:lvl2pPr>
              <a:defRPr sz="1400">
                <a:solidFill>
                  <a:schemeClr val="tx1"/>
                </a:solidFill>
              </a:defRPr>
            </a:lvl2pPr>
            <a:lvl3pPr>
              <a:defRPr sz="1200">
                <a:solidFill>
                  <a:schemeClr val="tx1"/>
                </a:solidFill>
              </a:defRPr>
            </a:lvl3pPr>
            <a:lvl4pPr>
              <a:defRPr sz="1100">
                <a:solidFill>
                  <a:schemeClr val="tx1"/>
                </a:solidFill>
              </a:defRPr>
            </a:lvl4pPr>
            <a:lvl5pPr>
              <a:defRPr sz="1100">
                <a:solidFill>
                  <a:schemeClr val="tx1"/>
                </a:solidFill>
              </a:defRPr>
            </a:lvl5pPr>
          </a:lstStyle>
          <a:p>
            <a:pPr lvl="0"/>
            <a:r>
              <a:rPr kumimoji="1" lang="zh-CN" altLang="en-US" smtClean="0"/>
              <a:t>单击此处编辑母版文本样式</a:t>
            </a:r>
          </a:p>
          <a:p>
            <a:pPr lvl="1"/>
            <a:r>
              <a:rPr kumimoji="1" lang="zh-CN" altLang="en-US" smtClean="0"/>
              <a:t>二级</a:t>
            </a:r>
          </a:p>
          <a:p>
            <a:pPr lvl="2"/>
            <a:r>
              <a:rPr kumimoji="1" lang="zh-CN" altLang="en-US" smtClean="0"/>
              <a:t>三级</a:t>
            </a:r>
          </a:p>
          <a:p>
            <a:pPr lvl="3"/>
            <a:r>
              <a:rPr kumimoji="1" lang="zh-CN" altLang="en-US" smtClean="0"/>
              <a:t>四级</a:t>
            </a:r>
          </a:p>
          <a:p>
            <a:pPr lvl="4"/>
            <a:r>
              <a:rPr kumimoji="1" lang="zh-CN" altLang="en-US" smtClean="0"/>
              <a:t>五级</a:t>
            </a:r>
            <a:endParaRPr kumimoji="1" lang="zh-CN" altLang="en-US" dirty="0"/>
          </a:p>
        </p:txBody>
      </p:sp>
      <p:sp>
        <p:nvSpPr>
          <p:cNvPr id="4" name="日期占位符 3"/>
          <p:cNvSpPr>
            <a:spLocks noGrp="1"/>
          </p:cNvSpPr>
          <p:nvPr>
            <p:ph type="dt" sz="half" idx="10"/>
          </p:nvPr>
        </p:nvSpPr>
        <p:spPr/>
        <p:txBody>
          <a:bodyPr/>
          <a:lstStyle/>
          <a:p>
            <a:pPr marL="0" marR="0" lvl="0" indent="0" algn="l" defTabSz="456746"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dirty="0" smtClean="0">
                <a:ln>
                  <a:noFill/>
                </a:ln>
                <a:solidFill>
                  <a:prstClr val="black">
                    <a:tint val="75000"/>
                  </a:prstClr>
                </a:solidFill>
                <a:effectLst/>
                <a:uLnTx/>
                <a:uFillTx/>
                <a:latin typeface="Calibri"/>
                <a:ea typeface="宋体" panose="02010600030101010101" pitchFamily="2" charset="-122"/>
                <a:cs typeface="+mn-cs"/>
              </a:rPr>
              <a:t>WWW.RUIJIE.COM.CN</a:t>
            </a:r>
            <a:endParaRPr kumimoji="0" lang="zh-CN" altLang="en-US" sz="12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
        <p:nvSpPr>
          <p:cNvPr id="5" name="页脚占位符 4"/>
          <p:cNvSpPr>
            <a:spLocks noGrp="1"/>
          </p:cNvSpPr>
          <p:nvPr>
            <p:ph type="ftr" sz="quarter" idx="11"/>
          </p:nvPr>
        </p:nvSpPr>
        <p:spPr/>
        <p:txBody>
          <a:bodyPr/>
          <a:lstStyle>
            <a:lvl1pPr algn="r">
              <a:defRPr/>
            </a:lvl1pPr>
          </a:lstStyle>
          <a:p>
            <a:pPr marL="0" marR="0" lvl="0" indent="0" algn="r" defTabSz="456746"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dirty="0" smtClean="0">
                <a:ln>
                  <a:noFill/>
                </a:ln>
                <a:solidFill>
                  <a:prstClr val="black">
                    <a:tint val="75000"/>
                  </a:prstClr>
                </a:solidFill>
                <a:effectLst/>
                <a:uLnTx/>
                <a:uFillTx/>
                <a:latin typeface="Calibri"/>
                <a:ea typeface="宋体" panose="02010600030101010101" pitchFamily="2" charset="-122"/>
                <a:cs typeface="+mn-cs"/>
              </a:rPr>
              <a:t>&lt;#&gt;</a:t>
            </a:r>
            <a:endParaRPr kumimoji="0" lang="zh-CN" altLang="en-US" sz="1200" b="0" i="0" u="none" strike="noStrike" kern="1200" cap="none" spc="0" normalizeH="0" baseline="0" noProof="0" dirty="0" smtClean="0">
              <a:ln>
                <a:noFill/>
              </a:ln>
              <a:solidFill>
                <a:prstClr val="black">
                  <a:tint val="75000"/>
                </a:prstClr>
              </a:solidFill>
              <a:effectLst/>
              <a:uLnTx/>
              <a:uFillTx/>
              <a:latin typeface="Calibri"/>
              <a:ea typeface="宋体" panose="02010600030101010101" pitchFamily="2" charset="-122"/>
              <a:cs typeface="+mn-cs"/>
            </a:endParaRPr>
          </a:p>
        </p:txBody>
      </p:sp>
      <p:sp>
        <p:nvSpPr>
          <p:cNvPr id="25" name="矩形 24"/>
          <p:cNvSpPr/>
          <p:nvPr userDrawn="1"/>
        </p:nvSpPr>
        <p:spPr>
          <a:xfrm>
            <a:off x="1" y="171450"/>
            <a:ext cx="393326" cy="453838"/>
          </a:xfrm>
          <a:prstGeom prst="rect">
            <a:avLst/>
          </a:prstGeom>
          <a:solidFill>
            <a:srgbClr val="DA002F"/>
          </a:solidFill>
          <a:ln>
            <a:noFill/>
          </a:ln>
        </p:spPr>
        <p:style>
          <a:lnRef idx="2">
            <a:schemeClr val="accent1">
              <a:shade val="50000"/>
            </a:schemeClr>
          </a:lnRef>
          <a:fillRef idx="1">
            <a:schemeClr val="accent1"/>
          </a:fillRef>
          <a:effectRef idx="0">
            <a:schemeClr val="accent1"/>
          </a:effectRef>
          <a:fontRef idx="minor">
            <a:schemeClr val="lt1"/>
          </a:fontRef>
        </p:style>
        <p:txBody>
          <a:bodyPr lIns="68525" tIns="34275" rIns="68525" bIns="34275" rtlCol="0" anchor="ctr"/>
          <a:lstStyle/>
          <a:p>
            <a:pPr marL="0" marR="0" lvl="0" indent="0" algn="ctr" defTabSz="685186"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0">
              <a:ln>
                <a:noFill/>
              </a:ln>
              <a:solidFill>
                <a:prstClr val="white"/>
              </a:solidFill>
              <a:effectLst/>
              <a:uLnTx/>
              <a:uFillTx/>
              <a:latin typeface="Calibri"/>
              <a:ea typeface="微软雅黑"/>
              <a:cs typeface="+mn-cs"/>
            </a:endParaRPr>
          </a:p>
        </p:txBody>
      </p:sp>
      <p:cxnSp>
        <p:nvCxnSpPr>
          <p:cNvPr id="26" name="直接连接符 6"/>
          <p:cNvCxnSpPr/>
          <p:nvPr userDrawn="1"/>
        </p:nvCxnSpPr>
        <p:spPr>
          <a:xfrm>
            <a:off x="681841" y="486647"/>
            <a:ext cx="2434836" cy="0"/>
          </a:xfrm>
          <a:prstGeom prst="line">
            <a:avLst/>
          </a:prstGeom>
          <a:ln>
            <a:solidFill>
              <a:srgbClr val="DA002F"/>
            </a:solidFill>
          </a:ln>
        </p:spPr>
        <p:style>
          <a:lnRef idx="1">
            <a:schemeClr val="accent1"/>
          </a:lnRef>
          <a:fillRef idx="0">
            <a:schemeClr val="accent1"/>
          </a:fillRef>
          <a:effectRef idx="0">
            <a:schemeClr val="accent1"/>
          </a:effectRef>
          <a:fontRef idx="minor">
            <a:schemeClr val="tx1"/>
          </a:fontRef>
        </p:style>
      </p:cxnSp>
      <p:sp>
        <p:nvSpPr>
          <p:cNvPr id="27" name="文本占位符 7"/>
          <p:cNvSpPr>
            <a:spLocks noGrp="1"/>
          </p:cNvSpPr>
          <p:nvPr>
            <p:ph type="body" sz="quarter" idx="13" hasCustomPrompt="1"/>
          </p:nvPr>
        </p:nvSpPr>
        <p:spPr>
          <a:xfrm>
            <a:off x="608743" y="183570"/>
            <a:ext cx="2510990" cy="297883"/>
          </a:xfrm>
          <a:prstGeom prst="rect">
            <a:avLst/>
          </a:prstGeom>
          <a:ln w="12700" cmpd="sng">
            <a:noFill/>
          </a:ln>
        </p:spPr>
        <p:txBody>
          <a:bodyPr vert="horz" anchor="ctr">
            <a:noAutofit/>
          </a:bodyPr>
          <a:lstStyle>
            <a:lvl1pPr marL="0" indent="0" algn="l">
              <a:buNone/>
              <a:defRPr sz="1800" b="0">
                <a:solidFill>
                  <a:schemeClr val="tx1"/>
                </a:solidFill>
                <a:latin typeface="Hiragino Sans GB W3" charset="-122"/>
                <a:ea typeface="Hiragino Sans GB W3" charset="-122"/>
                <a:cs typeface="Hiragino Sans GB W3" charset="-122"/>
              </a:defRPr>
            </a:lvl1pPr>
          </a:lstStyle>
          <a:p>
            <a:pPr lvl="0"/>
            <a:r>
              <a:rPr kumimoji="1" lang="zh-CN" altLang="en-US" dirty="0" smtClean="0"/>
              <a:t>点击</a:t>
            </a:r>
            <a:r>
              <a:rPr kumimoji="1" lang="zh-CN" altLang="en-US" smtClean="0"/>
              <a:t>此处添加标题</a:t>
            </a:r>
            <a:endParaRPr kumimoji="1" lang="zh-CN" altLang="en-US" dirty="0"/>
          </a:p>
        </p:txBody>
      </p:sp>
      <p:sp>
        <p:nvSpPr>
          <p:cNvPr id="28" name="文本占位符 7"/>
          <p:cNvSpPr>
            <a:spLocks noGrp="1"/>
          </p:cNvSpPr>
          <p:nvPr>
            <p:ph type="body" sz="quarter" idx="14" hasCustomPrompt="1"/>
          </p:nvPr>
        </p:nvSpPr>
        <p:spPr>
          <a:xfrm>
            <a:off x="611830" y="436884"/>
            <a:ext cx="2510990" cy="297883"/>
          </a:xfrm>
          <a:prstGeom prst="rect">
            <a:avLst/>
          </a:prstGeom>
          <a:ln w="12700" cmpd="sng">
            <a:noFill/>
          </a:ln>
        </p:spPr>
        <p:txBody>
          <a:bodyPr vert="horz" anchor="ctr">
            <a:noAutofit/>
          </a:bodyPr>
          <a:lstStyle>
            <a:lvl1pPr marL="0" indent="0" algn="l">
              <a:buNone/>
              <a:defRPr kumimoji="0" lang="zh-CN" altLang="en-US" sz="900" b="0" i="0" u="none" strike="noStrike" kern="1200" cap="none" spc="0" normalizeH="0" baseline="0" dirty="0">
                <a:ln>
                  <a:noFill/>
                </a:ln>
                <a:solidFill>
                  <a:schemeClr val="tx1">
                    <a:lumMod val="50000"/>
                    <a:lumOff val="50000"/>
                  </a:schemeClr>
                </a:solidFill>
                <a:effectLst/>
                <a:uLnTx/>
                <a:uFillTx/>
                <a:latin typeface="HelveticaNeueLT Pro 67 MdCn" panose="020B0606030502030204" pitchFamily="34" charset="0"/>
                <a:ea typeface="Hiragino Sans GB W3" panose="020B0300000000000000" pitchFamily="34" charset="-122"/>
                <a:cs typeface="+mn-cs"/>
              </a:defRPr>
            </a:lvl1pPr>
          </a:lstStyle>
          <a:p>
            <a:pPr lvl="0"/>
            <a:r>
              <a:rPr kumimoji="1" lang="en-US" altLang="zh-CN" dirty="0" smtClean="0"/>
              <a:t>CLICK</a:t>
            </a:r>
            <a:r>
              <a:rPr kumimoji="1" lang="zh-CN" altLang="en-US" dirty="0" smtClean="0"/>
              <a:t> </a:t>
            </a:r>
            <a:r>
              <a:rPr kumimoji="1" lang="en-US" altLang="zh-CN" dirty="0" smtClean="0"/>
              <a:t>HERE</a:t>
            </a:r>
            <a:r>
              <a:rPr kumimoji="1" lang="zh-CN" altLang="en-US" dirty="0" smtClean="0"/>
              <a:t> </a:t>
            </a:r>
            <a:r>
              <a:rPr kumimoji="1" lang="en-US" altLang="zh-CN" dirty="0" smtClean="0"/>
              <a:t>TO</a:t>
            </a:r>
            <a:r>
              <a:rPr kumimoji="1" lang="zh-CN" altLang="en-US" dirty="0" smtClean="0"/>
              <a:t> </a:t>
            </a:r>
            <a:r>
              <a:rPr kumimoji="1" lang="en-US" altLang="zh-CN" dirty="0" smtClean="0"/>
              <a:t>ADD</a:t>
            </a:r>
            <a:r>
              <a:rPr kumimoji="1" lang="zh-CN" altLang="en-US" dirty="0" smtClean="0"/>
              <a:t> </a:t>
            </a:r>
            <a:r>
              <a:rPr kumimoji="1" lang="en-US" altLang="zh-CN" dirty="0" smtClean="0"/>
              <a:t>YOUR</a:t>
            </a:r>
            <a:r>
              <a:rPr kumimoji="1" lang="zh-CN" altLang="en-US" dirty="0" smtClean="0"/>
              <a:t> </a:t>
            </a:r>
            <a:r>
              <a:rPr kumimoji="1" lang="en-US" altLang="zh-CN" dirty="0" smtClean="0"/>
              <a:t>TITLE</a:t>
            </a:r>
            <a:endParaRPr kumimoji="1" lang="zh-CN" altLang="en-US" dirty="0"/>
          </a:p>
        </p:txBody>
      </p:sp>
      <p:pic>
        <p:nvPicPr>
          <p:cNvPr id="12" name="图片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045658" y="4590106"/>
            <a:ext cx="1110849" cy="624853"/>
          </a:xfrm>
          <a:prstGeom prst="rect">
            <a:avLst/>
          </a:prstGeom>
        </p:spPr>
      </p:pic>
    </p:spTree>
    <p:extLst>
      <p:ext uri="{BB962C8B-B14F-4D97-AF65-F5344CB8AC3E}">
        <p14:creationId xmlns:p14="http://schemas.microsoft.com/office/powerpoint/2010/main" val="2611684484"/>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userDrawn="1">
  <p:cSld name="10_标题和内容">
    <p:bg>
      <p:bgPr>
        <a:solidFill>
          <a:schemeClr val="bg1">
            <a:lumMod val="95000"/>
          </a:schemeClr>
        </a:solidFill>
        <a:effectLst/>
      </p:bgPr>
    </p:bg>
    <p:spTree>
      <p:nvGrpSpPr>
        <p:cNvPr id="1" name=""/>
        <p:cNvGrpSpPr/>
        <p:nvPr/>
      </p:nvGrpSpPr>
      <p:grpSpPr>
        <a:xfrm>
          <a:off x="0" y="0"/>
          <a:ext cx="0" cy="0"/>
          <a:chOff x="0" y="0"/>
          <a:chExt cx="0" cy="0"/>
        </a:xfrm>
      </p:grpSpPr>
      <p:sp>
        <p:nvSpPr>
          <p:cNvPr id="3" name="内容占位符 2"/>
          <p:cNvSpPr>
            <a:spLocks noGrp="1"/>
          </p:cNvSpPr>
          <p:nvPr>
            <p:ph idx="1"/>
          </p:nvPr>
        </p:nvSpPr>
        <p:spPr>
          <a:xfrm>
            <a:off x="628650" y="1059892"/>
            <a:ext cx="7886700" cy="3572849"/>
          </a:xfrm>
        </p:spPr>
        <p:txBody>
          <a:bodyPr>
            <a:normAutofit/>
          </a:bodyPr>
          <a:lstStyle>
            <a:lvl1pPr>
              <a:defRPr sz="1500">
                <a:solidFill>
                  <a:schemeClr val="tx1"/>
                </a:solidFill>
              </a:defRPr>
            </a:lvl1pPr>
            <a:lvl2pPr>
              <a:defRPr sz="1400">
                <a:solidFill>
                  <a:schemeClr val="tx1"/>
                </a:solidFill>
              </a:defRPr>
            </a:lvl2pPr>
            <a:lvl3pPr>
              <a:defRPr sz="1200">
                <a:solidFill>
                  <a:schemeClr val="tx1"/>
                </a:solidFill>
              </a:defRPr>
            </a:lvl3pPr>
            <a:lvl4pPr>
              <a:defRPr sz="1100">
                <a:solidFill>
                  <a:schemeClr val="tx1"/>
                </a:solidFill>
              </a:defRPr>
            </a:lvl4pPr>
            <a:lvl5pPr>
              <a:defRPr sz="1100">
                <a:solidFill>
                  <a:schemeClr val="tx1"/>
                </a:solidFill>
              </a:defRPr>
            </a:lvl5pPr>
          </a:lstStyle>
          <a:p>
            <a:pPr lvl="0"/>
            <a:r>
              <a:rPr kumimoji="1" lang="zh-CN" altLang="en-US" smtClean="0"/>
              <a:t>单击此处编辑母版文本样式</a:t>
            </a:r>
          </a:p>
          <a:p>
            <a:pPr lvl="1"/>
            <a:r>
              <a:rPr kumimoji="1" lang="zh-CN" altLang="en-US" smtClean="0"/>
              <a:t>二级</a:t>
            </a:r>
          </a:p>
          <a:p>
            <a:pPr lvl="2"/>
            <a:r>
              <a:rPr kumimoji="1" lang="zh-CN" altLang="en-US" smtClean="0"/>
              <a:t>三级</a:t>
            </a:r>
          </a:p>
          <a:p>
            <a:pPr lvl="3"/>
            <a:r>
              <a:rPr kumimoji="1" lang="zh-CN" altLang="en-US" smtClean="0"/>
              <a:t>四级</a:t>
            </a:r>
          </a:p>
          <a:p>
            <a:pPr lvl="4"/>
            <a:r>
              <a:rPr kumimoji="1" lang="zh-CN" altLang="en-US" smtClean="0"/>
              <a:t>五级</a:t>
            </a:r>
            <a:endParaRPr kumimoji="1" lang="zh-CN" altLang="en-US" dirty="0"/>
          </a:p>
        </p:txBody>
      </p:sp>
      <p:sp>
        <p:nvSpPr>
          <p:cNvPr id="4" name="日期占位符 3"/>
          <p:cNvSpPr>
            <a:spLocks noGrp="1"/>
          </p:cNvSpPr>
          <p:nvPr>
            <p:ph type="dt" sz="half" idx="10"/>
          </p:nvPr>
        </p:nvSpPr>
        <p:spPr/>
        <p:txBody>
          <a:bodyPr/>
          <a:lstStyle/>
          <a:p>
            <a:pPr marL="0" marR="0" lvl="0" indent="0" algn="l" defTabSz="456746"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dirty="0" smtClean="0">
                <a:ln>
                  <a:noFill/>
                </a:ln>
                <a:solidFill>
                  <a:prstClr val="black">
                    <a:tint val="75000"/>
                  </a:prstClr>
                </a:solidFill>
                <a:effectLst/>
                <a:uLnTx/>
                <a:uFillTx/>
                <a:latin typeface="Calibri"/>
                <a:ea typeface="宋体" panose="02010600030101010101" pitchFamily="2" charset="-122"/>
                <a:cs typeface="+mn-cs"/>
              </a:rPr>
              <a:t>WWW.RUIJIE.COM.CN</a:t>
            </a:r>
            <a:endParaRPr kumimoji="0" lang="zh-CN" altLang="en-US" sz="12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
        <p:nvSpPr>
          <p:cNvPr id="5" name="页脚占位符 4"/>
          <p:cNvSpPr>
            <a:spLocks noGrp="1"/>
          </p:cNvSpPr>
          <p:nvPr>
            <p:ph type="ftr" sz="quarter" idx="11"/>
          </p:nvPr>
        </p:nvSpPr>
        <p:spPr/>
        <p:txBody>
          <a:bodyPr/>
          <a:lstStyle>
            <a:lvl1pPr algn="r">
              <a:defRPr/>
            </a:lvl1pPr>
          </a:lstStyle>
          <a:p>
            <a:pPr marL="0" marR="0" lvl="0" indent="0" algn="r" defTabSz="456746"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dirty="0" smtClean="0">
                <a:ln>
                  <a:noFill/>
                </a:ln>
                <a:solidFill>
                  <a:prstClr val="black">
                    <a:tint val="75000"/>
                  </a:prstClr>
                </a:solidFill>
                <a:effectLst/>
                <a:uLnTx/>
                <a:uFillTx/>
                <a:latin typeface="Calibri"/>
                <a:ea typeface="宋体" panose="02010600030101010101" pitchFamily="2" charset="-122"/>
                <a:cs typeface="+mn-cs"/>
              </a:rPr>
              <a:t>&lt;#&gt;</a:t>
            </a:r>
            <a:endParaRPr kumimoji="0" lang="zh-CN" altLang="en-US" sz="1200" b="0" i="0" u="none" strike="noStrike" kern="1200" cap="none" spc="0" normalizeH="0" baseline="0" noProof="0" dirty="0" smtClean="0">
              <a:ln>
                <a:noFill/>
              </a:ln>
              <a:solidFill>
                <a:prstClr val="black">
                  <a:tint val="75000"/>
                </a:prstClr>
              </a:solidFill>
              <a:effectLst/>
              <a:uLnTx/>
              <a:uFillTx/>
              <a:latin typeface="Calibri"/>
              <a:ea typeface="宋体" panose="02010600030101010101" pitchFamily="2" charset="-122"/>
              <a:cs typeface="+mn-cs"/>
            </a:endParaRPr>
          </a:p>
        </p:txBody>
      </p:sp>
      <p:sp>
        <p:nvSpPr>
          <p:cNvPr id="25" name="矩形 24"/>
          <p:cNvSpPr/>
          <p:nvPr userDrawn="1"/>
        </p:nvSpPr>
        <p:spPr>
          <a:xfrm>
            <a:off x="1" y="171450"/>
            <a:ext cx="393326" cy="453838"/>
          </a:xfrm>
          <a:prstGeom prst="rect">
            <a:avLst/>
          </a:prstGeom>
          <a:solidFill>
            <a:srgbClr val="DA002F"/>
          </a:solidFill>
          <a:ln>
            <a:noFill/>
          </a:ln>
        </p:spPr>
        <p:style>
          <a:lnRef idx="2">
            <a:schemeClr val="accent1">
              <a:shade val="50000"/>
            </a:schemeClr>
          </a:lnRef>
          <a:fillRef idx="1">
            <a:schemeClr val="accent1"/>
          </a:fillRef>
          <a:effectRef idx="0">
            <a:schemeClr val="accent1"/>
          </a:effectRef>
          <a:fontRef idx="minor">
            <a:schemeClr val="lt1"/>
          </a:fontRef>
        </p:style>
        <p:txBody>
          <a:bodyPr lIns="68525" tIns="34275" rIns="68525" bIns="34275" rtlCol="0" anchor="ctr"/>
          <a:lstStyle/>
          <a:p>
            <a:pPr marL="0" marR="0" lvl="0" indent="0" algn="ctr" defTabSz="685186"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0">
              <a:ln>
                <a:noFill/>
              </a:ln>
              <a:solidFill>
                <a:prstClr val="white"/>
              </a:solidFill>
              <a:effectLst/>
              <a:uLnTx/>
              <a:uFillTx/>
              <a:latin typeface="Calibri"/>
              <a:ea typeface="微软雅黑"/>
              <a:cs typeface="+mn-cs"/>
            </a:endParaRPr>
          </a:p>
        </p:txBody>
      </p:sp>
      <p:cxnSp>
        <p:nvCxnSpPr>
          <p:cNvPr id="26" name="直接连接符 6"/>
          <p:cNvCxnSpPr/>
          <p:nvPr userDrawn="1"/>
        </p:nvCxnSpPr>
        <p:spPr>
          <a:xfrm>
            <a:off x="681841" y="486647"/>
            <a:ext cx="2434836" cy="0"/>
          </a:xfrm>
          <a:prstGeom prst="line">
            <a:avLst/>
          </a:prstGeom>
          <a:ln>
            <a:solidFill>
              <a:srgbClr val="DA002F"/>
            </a:solidFill>
          </a:ln>
        </p:spPr>
        <p:style>
          <a:lnRef idx="1">
            <a:schemeClr val="accent1"/>
          </a:lnRef>
          <a:fillRef idx="0">
            <a:schemeClr val="accent1"/>
          </a:fillRef>
          <a:effectRef idx="0">
            <a:schemeClr val="accent1"/>
          </a:effectRef>
          <a:fontRef idx="minor">
            <a:schemeClr val="tx1"/>
          </a:fontRef>
        </p:style>
      </p:cxnSp>
      <p:sp>
        <p:nvSpPr>
          <p:cNvPr id="27" name="文本占位符 7"/>
          <p:cNvSpPr>
            <a:spLocks noGrp="1"/>
          </p:cNvSpPr>
          <p:nvPr>
            <p:ph type="body" sz="quarter" idx="13" hasCustomPrompt="1"/>
          </p:nvPr>
        </p:nvSpPr>
        <p:spPr>
          <a:xfrm>
            <a:off x="608743" y="183570"/>
            <a:ext cx="2510990" cy="297883"/>
          </a:xfrm>
          <a:prstGeom prst="rect">
            <a:avLst/>
          </a:prstGeom>
          <a:ln w="12700" cmpd="sng">
            <a:noFill/>
          </a:ln>
        </p:spPr>
        <p:txBody>
          <a:bodyPr vert="horz" anchor="ctr">
            <a:noAutofit/>
          </a:bodyPr>
          <a:lstStyle>
            <a:lvl1pPr marL="0" indent="0" algn="l">
              <a:buNone/>
              <a:defRPr sz="1800" b="0">
                <a:solidFill>
                  <a:schemeClr val="tx1"/>
                </a:solidFill>
                <a:latin typeface="Hiragino Sans GB W3" charset="-122"/>
                <a:ea typeface="Hiragino Sans GB W3" charset="-122"/>
                <a:cs typeface="Hiragino Sans GB W3" charset="-122"/>
              </a:defRPr>
            </a:lvl1pPr>
          </a:lstStyle>
          <a:p>
            <a:pPr lvl="0"/>
            <a:r>
              <a:rPr kumimoji="1" lang="zh-CN" altLang="en-US" dirty="0" smtClean="0"/>
              <a:t>点击</a:t>
            </a:r>
            <a:r>
              <a:rPr kumimoji="1" lang="zh-CN" altLang="en-US" smtClean="0"/>
              <a:t>此处添加标题</a:t>
            </a:r>
            <a:endParaRPr kumimoji="1" lang="zh-CN" altLang="en-US" dirty="0"/>
          </a:p>
        </p:txBody>
      </p:sp>
      <p:sp>
        <p:nvSpPr>
          <p:cNvPr id="28" name="文本占位符 7"/>
          <p:cNvSpPr>
            <a:spLocks noGrp="1"/>
          </p:cNvSpPr>
          <p:nvPr>
            <p:ph type="body" sz="quarter" idx="14" hasCustomPrompt="1"/>
          </p:nvPr>
        </p:nvSpPr>
        <p:spPr>
          <a:xfrm>
            <a:off x="611830" y="436884"/>
            <a:ext cx="2510990" cy="297883"/>
          </a:xfrm>
          <a:prstGeom prst="rect">
            <a:avLst/>
          </a:prstGeom>
          <a:ln w="12700" cmpd="sng">
            <a:noFill/>
          </a:ln>
        </p:spPr>
        <p:txBody>
          <a:bodyPr vert="horz" anchor="ctr">
            <a:noAutofit/>
          </a:bodyPr>
          <a:lstStyle>
            <a:lvl1pPr marL="0" indent="0" algn="l">
              <a:buNone/>
              <a:defRPr kumimoji="0" lang="zh-CN" altLang="en-US" sz="900" b="0" i="0" u="none" strike="noStrike" kern="1200" cap="none" spc="0" normalizeH="0" baseline="0" dirty="0">
                <a:ln>
                  <a:noFill/>
                </a:ln>
                <a:solidFill>
                  <a:schemeClr val="tx1">
                    <a:lumMod val="50000"/>
                    <a:lumOff val="50000"/>
                  </a:schemeClr>
                </a:solidFill>
                <a:effectLst/>
                <a:uLnTx/>
                <a:uFillTx/>
                <a:latin typeface="HelveticaNeueLT Pro 67 MdCn" panose="020B0606030502030204" pitchFamily="34" charset="0"/>
                <a:ea typeface="Hiragino Sans GB W3" panose="020B0300000000000000" pitchFamily="34" charset="-122"/>
                <a:cs typeface="+mn-cs"/>
              </a:defRPr>
            </a:lvl1pPr>
          </a:lstStyle>
          <a:p>
            <a:pPr lvl="0"/>
            <a:r>
              <a:rPr kumimoji="1" lang="en-US" altLang="zh-CN" dirty="0" smtClean="0"/>
              <a:t>CLICK</a:t>
            </a:r>
            <a:r>
              <a:rPr kumimoji="1" lang="zh-CN" altLang="en-US" dirty="0" smtClean="0"/>
              <a:t> </a:t>
            </a:r>
            <a:r>
              <a:rPr kumimoji="1" lang="en-US" altLang="zh-CN" dirty="0" smtClean="0"/>
              <a:t>HERE</a:t>
            </a:r>
            <a:r>
              <a:rPr kumimoji="1" lang="zh-CN" altLang="en-US" dirty="0" smtClean="0"/>
              <a:t> </a:t>
            </a:r>
            <a:r>
              <a:rPr kumimoji="1" lang="en-US" altLang="zh-CN" dirty="0" smtClean="0"/>
              <a:t>TO</a:t>
            </a:r>
            <a:r>
              <a:rPr kumimoji="1" lang="zh-CN" altLang="en-US" dirty="0" smtClean="0"/>
              <a:t> </a:t>
            </a:r>
            <a:r>
              <a:rPr kumimoji="1" lang="en-US" altLang="zh-CN" dirty="0" smtClean="0"/>
              <a:t>ADD</a:t>
            </a:r>
            <a:r>
              <a:rPr kumimoji="1" lang="zh-CN" altLang="en-US" dirty="0" smtClean="0"/>
              <a:t> </a:t>
            </a:r>
            <a:r>
              <a:rPr kumimoji="1" lang="en-US" altLang="zh-CN" dirty="0" smtClean="0"/>
              <a:t>YOUR</a:t>
            </a:r>
            <a:r>
              <a:rPr kumimoji="1" lang="zh-CN" altLang="en-US" dirty="0" smtClean="0"/>
              <a:t> </a:t>
            </a:r>
            <a:r>
              <a:rPr kumimoji="1" lang="en-US" altLang="zh-CN" dirty="0" smtClean="0"/>
              <a:t>TITLE</a:t>
            </a:r>
            <a:endParaRPr kumimoji="1" lang="zh-CN" altLang="en-US" dirty="0"/>
          </a:p>
        </p:txBody>
      </p:sp>
      <p:pic>
        <p:nvPicPr>
          <p:cNvPr id="12" name="图片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045658" y="4590106"/>
            <a:ext cx="1110849" cy="624853"/>
          </a:xfrm>
          <a:prstGeom prst="rect">
            <a:avLst/>
          </a:prstGeom>
        </p:spPr>
      </p:pic>
    </p:spTree>
    <p:extLst>
      <p:ext uri="{BB962C8B-B14F-4D97-AF65-F5344CB8AC3E}">
        <p14:creationId xmlns:p14="http://schemas.microsoft.com/office/powerpoint/2010/main" val="1100656637"/>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userDrawn="1">
  <p:cSld name="1_标题和内容">
    <p:bg>
      <p:bgPr>
        <a:solidFill>
          <a:schemeClr val="bg1">
            <a:lumMod val="95000"/>
          </a:schemeClr>
        </a:solidFill>
        <a:effectLst/>
      </p:bgPr>
    </p:bg>
    <p:spTree>
      <p:nvGrpSpPr>
        <p:cNvPr id="1" name=""/>
        <p:cNvGrpSpPr/>
        <p:nvPr/>
      </p:nvGrpSpPr>
      <p:grpSpPr>
        <a:xfrm>
          <a:off x="0" y="0"/>
          <a:ext cx="0" cy="0"/>
          <a:chOff x="0" y="0"/>
          <a:chExt cx="0" cy="0"/>
        </a:xfrm>
      </p:grpSpPr>
      <p:sp>
        <p:nvSpPr>
          <p:cNvPr id="3" name="内容占位符 2"/>
          <p:cNvSpPr>
            <a:spLocks noGrp="1"/>
          </p:cNvSpPr>
          <p:nvPr>
            <p:ph idx="1"/>
          </p:nvPr>
        </p:nvSpPr>
        <p:spPr>
          <a:xfrm>
            <a:off x="628650" y="1059892"/>
            <a:ext cx="7886700" cy="3572849"/>
          </a:xfrm>
        </p:spPr>
        <p:txBody>
          <a:bodyPr>
            <a:normAutofit/>
          </a:bodyPr>
          <a:lstStyle>
            <a:lvl1pPr>
              <a:defRPr sz="1500">
                <a:solidFill>
                  <a:schemeClr val="tx1"/>
                </a:solidFill>
              </a:defRPr>
            </a:lvl1pPr>
            <a:lvl2pPr>
              <a:defRPr sz="1400">
                <a:solidFill>
                  <a:schemeClr val="tx1"/>
                </a:solidFill>
              </a:defRPr>
            </a:lvl2pPr>
            <a:lvl3pPr>
              <a:defRPr sz="1200">
                <a:solidFill>
                  <a:schemeClr val="tx1"/>
                </a:solidFill>
              </a:defRPr>
            </a:lvl3pPr>
            <a:lvl4pPr>
              <a:defRPr sz="1100">
                <a:solidFill>
                  <a:schemeClr val="tx1"/>
                </a:solidFill>
              </a:defRPr>
            </a:lvl4pPr>
            <a:lvl5pPr>
              <a:defRPr sz="1100">
                <a:solidFill>
                  <a:schemeClr val="tx1"/>
                </a:solidFill>
              </a:defRPr>
            </a:lvl5p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endParaRPr kumimoji="1" lang="zh-CN" altLang="en-US" dirty="0"/>
          </a:p>
        </p:txBody>
      </p:sp>
      <p:sp>
        <p:nvSpPr>
          <p:cNvPr id="4" name="日期占位符 3"/>
          <p:cNvSpPr>
            <a:spLocks noGrp="1"/>
          </p:cNvSpPr>
          <p:nvPr>
            <p:ph type="dt" sz="half" idx="10"/>
          </p:nvPr>
        </p:nvSpPr>
        <p:spPr/>
        <p:txBody>
          <a:bodyPr/>
          <a:lstStyle/>
          <a:p>
            <a:pPr marL="0" marR="0" lvl="0" indent="0" algn="l" defTabSz="456746"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rPr>
              <a:t>WWW.RUIJIE.COM.CN</a:t>
            </a:r>
            <a:endParaRPr kumimoji="0" lang="zh-CN" altLang="en-US" sz="12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
        <p:nvSpPr>
          <p:cNvPr id="5" name="页脚占位符 4"/>
          <p:cNvSpPr>
            <a:spLocks noGrp="1"/>
          </p:cNvSpPr>
          <p:nvPr>
            <p:ph type="ftr" sz="quarter" idx="11"/>
          </p:nvPr>
        </p:nvSpPr>
        <p:spPr/>
        <p:txBody>
          <a:bodyPr/>
          <a:lstStyle>
            <a:lvl1pPr algn="r">
              <a:defRPr/>
            </a:lvl1pPr>
          </a:lstStyle>
          <a:p>
            <a:pPr marL="0" marR="0" lvl="0" indent="0" algn="r" defTabSz="456746"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rPr>
              <a:t>&lt;#&gt;</a:t>
            </a:r>
            <a:endParaRPr kumimoji="0" lang="zh-CN" altLang="en-US" sz="12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
        <p:nvSpPr>
          <p:cNvPr id="25" name="矩形 24"/>
          <p:cNvSpPr/>
          <p:nvPr userDrawn="1"/>
        </p:nvSpPr>
        <p:spPr>
          <a:xfrm>
            <a:off x="1" y="171450"/>
            <a:ext cx="393326" cy="453838"/>
          </a:xfrm>
          <a:prstGeom prst="rect">
            <a:avLst/>
          </a:prstGeom>
          <a:solidFill>
            <a:srgbClr val="DA002F"/>
          </a:solidFill>
          <a:ln>
            <a:noFill/>
          </a:ln>
        </p:spPr>
        <p:style>
          <a:lnRef idx="2">
            <a:schemeClr val="accent1">
              <a:shade val="50000"/>
            </a:schemeClr>
          </a:lnRef>
          <a:fillRef idx="1">
            <a:schemeClr val="accent1"/>
          </a:fillRef>
          <a:effectRef idx="0">
            <a:schemeClr val="accent1"/>
          </a:effectRef>
          <a:fontRef idx="minor">
            <a:schemeClr val="lt1"/>
          </a:fontRef>
        </p:style>
        <p:txBody>
          <a:bodyPr lIns="68521" tIns="34275" rIns="68521" bIns="34275" rtlCol="0" anchor="ctr"/>
          <a:lstStyle/>
          <a:p>
            <a:pPr marL="0" marR="0" lvl="0" indent="0" algn="ctr" defTabSz="685136"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0">
              <a:ln>
                <a:noFill/>
              </a:ln>
              <a:solidFill>
                <a:prstClr val="white"/>
              </a:solidFill>
              <a:effectLst/>
              <a:uLnTx/>
              <a:uFillTx/>
              <a:latin typeface="Calibri"/>
              <a:ea typeface="微软雅黑"/>
              <a:cs typeface="+mn-cs"/>
            </a:endParaRPr>
          </a:p>
        </p:txBody>
      </p:sp>
      <p:cxnSp>
        <p:nvCxnSpPr>
          <p:cNvPr id="26" name="直接连接符 6"/>
          <p:cNvCxnSpPr/>
          <p:nvPr userDrawn="1"/>
        </p:nvCxnSpPr>
        <p:spPr>
          <a:xfrm>
            <a:off x="681841" y="486647"/>
            <a:ext cx="2434836" cy="0"/>
          </a:xfrm>
          <a:prstGeom prst="line">
            <a:avLst/>
          </a:prstGeom>
          <a:ln>
            <a:solidFill>
              <a:srgbClr val="DA002F"/>
            </a:solidFill>
          </a:ln>
        </p:spPr>
        <p:style>
          <a:lnRef idx="1">
            <a:schemeClr val="accent1"/>
          </a:lnRef>
          <a:fillRef idx="0">
            <a:schemeClr val="accent1"/>
          </a:fillRef>
          <a:effectRef idx="0">
            <a:schemeClr val="accent1"/>
          </a:effectRef>
          <a:fontRef idx="minor">
            <a:schemeClr val="tx1"/>
          </a:fontRef>
        </p:style>
      </p:cxnSp>
      <p:sp>
        <p:nvSpPr>
          <p:cNvPr id="27" name="文本占位符 7"/>
          <p:cNvSpPr>
            <a:spLocks noGrp="1"/>
          </p:cNvSpPr>
          <p:nvPr>
            <p:ph type="body" sz="quarter" idx="13" hasCustomPrompt="1"/>
          </p:nvPr>
        </p:nvSpPr>
        <p:spPr>
          <a:xfrm>
            <a:off x="608743" y="183571"/>
            <a:ext cx="2510990" cy="297883"/>
          </a:xfrm>
          <a:prstGeom prst="rect">
            <a:avLst/>
          </a:prstGeom>
          <a:ln w="12700" cmpd="sng">
            <a:noFill/>
          </a:ln>
        </p:spPr>
        <p:txBody>
          <a:bodyPr vert="horz" anchor="ctr">
            <a:noAutofit/>
          </a:bodyPr>
          <a:lstStyle>
            <a:lvl1pPr marL="0" indent="0" algn="l">
              <a:buNone/>
              <a:defRPr sz="1800" b="0">
                <a:solidFill>
                  <a:schemeClr val="tx1"/>
                </a:solidFill>
                <a:latin typeface="Hiragino Sans GB W3" charset="-122"/>
                <a:ea typeface="Hiragino Sans GB W3" charset="-122"/>
                <a:cs typeface="Hiragino Sans GB W3" charset="-122"/>
              </a:defRPr>
            </a:lvl1pPr>
          </a:lstStyle>
          <a:p>
            <a:pPr lvl="0"/>
            <a:r>
              <a:rPr kumimoji="1" lang="zh-CN" altLang="en-US" dirty="0"/>
              <a:t>点击</a:t>
            </a:r>
            <a:r>
              <a:rPr kumimoji="1" lang="zh-CN" altLang="en-US"/>
              <a:t>此处添加标题</a:t>
            </a:r>
            <a:endParaRPr kumimoji="1" lang="zh-CN" altLang="en-US" dirty="0"/>
          </a:p>
        </p:txBody>
      </p:sp>
      <p:sp>
        <p:nvSpPr>
          <p:cNvPr id="28" name="文本占位符 7"/>
          <p:cNvSpPr>
            <a:spLocks noGrp="1"/>
          </p:cNvSpPr>
          <p:nvPr>
            <p:ph type="body" sz="quarter" idx="14" hasCustomPrompt="1"/>
          </p:nvPr>
        </p:nvSpPr>
        <p:spPr>
          <a:xfrm>
            <a:off x="611830" y="436887"/>
            <a:ext cx="2510990" cy="297883"/>
          </a:xfrm>
          <a:prstGeom prst="rect">
            <a:avLst/>
          </a:prstGeom>
          <a:ln w="12700" cmpd="sng">
            <a:noFill/>
          </a:ln>
        </p:spPr>
        <p:txBody>
          <a:bodyPr vert="horz" anchor="ctr">
            <a:noAutofit/>
          </a:bodyPr>
          <a:lstStyle>
            <a:lvl1pPr marL="0" indent="0" algn="l">
              <a:buNone/>
              <a:defRPr kumimoji="0" lang="zh-CN" altLang="en-US" sz="900" b="0" i="0" u="none" strike="noStrike" kern="1200" cap="none" spc="0" normalizeH="0" baseline="0" dirty="0">
                <a:ln>
                  <a:noFill/>
                </a:ln>
                <a:solidFill>
                  <a:schemeClr val="tx1">
                    <a:lumMod val="50000"/>
                    <a:lumOff val="50000"/>
                  </a:schemeClr>
                </a:solidFill>
                <a:effectLst/>
                <a:uLnTx/>
                <a:uFillTx/>
                <a:latin typeface="HelveticaNeueLT Pro 67 MdCn" panose="020B0606030502030204" pitchFamily="34" charset="0"/>
                <a:ea typeface="Hiragino Sans GB W3" panose="020B0300000000000000" pitchFamily="34" charset="-122"/>
                <a:cs typeface="+mn-cs"/>
              </a:defRPr>
            </a:lvl1pPr>
          </a:lstStyle>
          <a:p>
            <a:pPr lvl="0"/>
            <a:r>
              <a:rPr kumimoji="1" lang="en-US" altLang="zh-CN" dirty="0"/>
              <a:t>CLICK</a:t>
            </a:r>
            <a:r>
              <a:rPr kumimoji="1" lang="zh-CN" altLang="en-US" dirty="0"/>
              <a:t> </a:t>
            </a:r>
            <a:r>
              <a:rPr kumimoji="1" lang="en-US" altLang="zh-CN" dirty="0"/>
              <a:t>HERE</a:t>
            </a:r>
            <a:r>
              <a:rPr kumimoji="1" lang="zh-CN" altLang="en-US" dirty="0"/>
              <a:t> </a:t>
            </a:r>
            <a:r>
              <a:rPr kumimoji="1" lang="en-US" altLang="zh-CN" dirty="0"/>
              <a:t>TO</a:t>
            </a:r>
            <a:r>
              <a:rPr kumimoji="1" lang="zh-CN" altLang="en-US" dirty="0"/>
              <a:t> </a:t>
            </a:r>
            <a:r>
              <a:rPr kumimoji="1" lang="en-US" altLang="zh-CN" dirty="0"/>
              <a:t>ADD</a:t>
            </a:r>
            <a:r>
              <a:rPr kumimoji="1" lang="zh-CN" altLang="en-US" dirty="0"/>
              <a:t> </a:t>
            </a:r>
            <a:r>
              <a:rPr kumimoji="1" lang="en-US" altLang="zh-CN" dirty="0"/>
              <a:t>YOUR</a:t>
            </a:r>
            <a:r>
              <a:rPr kumimoji="1" lang="zh-CN" altLang="en-US" dirty="0"/>
              <a:t> </a:t>
            </a:r>
            <a:r>
              <a:rPr kumimoji="1" lang="en-US" altLang="zh-CN" dirty="0"/>
              <a:t>TITLE</a:t>
            </a:r>
            <a:endParaRPr kumimoji="1" lang="zh-CN" altLang="en-US" dirty="0"/>
          </a:p>
        </p:txBody>
      </p:sp>
      <p:pic>
        <p:nvPicPr>
          <p:cNvPr id="12" name="图片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045658" y="4590109"/>
            <a:ext cx="1110849" cy="624853"/>
          </a:xfrm>
          <a:prstGeom prst="rect">
            <a:avLst/>
          </a:prstGeom>
        </p:spPr>
      </p:pic>
    </p:spTree>
    <p:extLst>
      <p:ext uri="{BB962C8B-B14F-4D97-AF65-F5344CB8AC3E}">
        <p14:creationId xmlns:p14="http://schemas.microsoft.com/office/powerpoint/2010/main" val="2097712103"/>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userDrawn="1">
  <p:cSld name="3_标题和内容">
    <p:bg>
      <p:bgPr>
        <a:solidFill>
          <a:schemeClr val="bg1">
            <a:lumMod val="95000"/>
          </a:schemeClr>
        </a:solidFill>
        <a:effectLst/>
      </p:bgPr>
    </p:bg>
    <p:spTree>
      <p:nvGrpSpPr>
        <p:cNvPr id="1" name=""/>
        <p:cNvGrpSpPr/>
        <p:nvPr/>
      </p:nvGrpSpPr>
      <p:grpSpPr>
        <a:xfrm>
          <a:off x="0" y="0"/>
          <a:ext cx="0" cy="0"/>
          <a:chOff x="0" y="0"/>
          <a:chExt cx="0" cy="0"/>
        </a:xfrm>
      </p:grpSpPr>
      <p:sp>
        <p:nvSpPr>
          <p:cNvPr id="3" name="内容占位符 2"/>
          <p:cNvSpPr>
            <a:spLocks noGrp="1"/>
          </p:cNvSpPr>
          <p:nvPr>
            <p:ph idx="1"/>
          </p:nvPr>
        </p:nvSpPr>
        <p:spPr>
          <a:xfrm>
            <a:off x="628650" y="1059889"/>
            <a:ext cx="7886700" cy="3572849"/>
          </a:xfrm>
        </p:spPr>
        <p:txBody>
          <a:bodyPr>
            <a:normAutofit/>
          </a:bodyPr>
          <a:lstStyle>
            <a:lvl1pPr>
              <a:defRPr sz="1500">
                <a:solidFill>
                  <a:schemeClr val="tx1"/>
                </a:solidFill>
              </a:defRPr>
            </a:lvl1pPr>
            <a:lvl2pPr>
              <a:defRPr sz="1400">
                <a:solidFill>
                  <a:schemeClr val="tx1"/>
                </a:solidFill>
              </a:defRPr>
            </a:lvl2pPr>
            <a:lvl3pPr>
              <a:defRPr sz="1200">
                <a:solidFill>
                  <a:schemeClr val="tx1"/>
                </a:solidFill>
              </a:defRPr>
            </a:lvl3pPr>
            <a:lvl4pPr>
              <a:defRPr sz="1100">
                <a:solidFill>
                  <a:schemeClr val="tx1"/>
                </a:solidFill>
              </a:defRPr>
            </a:lvl4pPr>
            <a:lvl5pPr>
              <a:defRPr sz="1100">
                <a:solidFill>
                  <a:schemeClr val="tx1"/>
                </a:solidFill>
              </a:defRPr>
            </a:lvl5pPr>
          </a:lstStyle>
          <a:p>
            <a:pPr lvl="0"/>
            <a:r>
              <a:rPr kumimoji="1" lang="zh-CN" altLang="en-US" smtClean="0"/>
              <a:t>单击此处编辑母版文本样式</a:t>
            </a:r>
          </a:p>
          <a:p>
            <a:pPr lvl="1"/>
            <a:r>
              <a:rPr kumimoji="1" lang="zh-CN" altLang="en-US" smtClean="0"/>
              <a:t>二级</a:t>
            </a:r>
          </a:p>
          <a:p>
            <a:pPr lvl="2"/>
            <a:r>
              <a:rPr kumimoji="1" lang="zh-CN" altLang="en-US" smtClean="0"/>
              <a:t>三级</a:t>
            </a:r>
          </a:p>
          <a:p>
            <a:pPr lvl="3"/>
            <a:r>
              <a:rPr kumimoji="1" lang="zh-CN" altLang="en-US" smtClean="0"/>
              <a:t>四级</a:t>
            </a:r>
          </a:p>
          <a:p>
            <a:pPr lvl="4"/>
            <a:r>
              <a:rPr kumimoji="1" lang="zh-CN" altLang="en-US" smtClean="0"/>
              <a:t>五级</a:t>
            </a:r>
            <a:endParaRPr kumimoji="1" lang="zh-CN" altLang="en-US" dirty="0"/>
          </a:p>
        </p:txBody>
      </p:sp>
      <p:sp>
        <p:nvSpPr>
          <p:cNvPr id="4" name="日期占位符 3"/>
          <p:cNvSpPr>
            <a:spLocks noGrp="1"/>
          </p:cNvSpPr>
          <p:nvPr>
            <p:ph type="dt" sz="half" idx="10"/>
          </p:nvPr>
        </p:nvSpPr>
        <p:spPr/>
        <p:txBody>
          <a:bodyPr/>
          <a:lstStyle/>
          <a:p>
            <a:pPr marL="0" marR="0" lvl="0" indent="0" algn="l" defTabSz="456746"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dirty="0" smtClean="0">
                <a:ln>
                  <a:noFill/>
                </a:ln>
                <a:solidFill>
                  <a:prstClr val="black">
                    <a:tint val="75000"/>
                  </a:prstClr>
                </a:solidFill>
                <a:effectLst/>
                <a:uLnTx/>
                <a:uFillTx/>
                <a:latin typeface="Verdana"/>
                <a:ea typeface="微软雅黑"/>
                <a:cs typeface="+mn-cs"/>
              </a:rPr>
              <a:t>WWW.RUIJIE.COM.CN</a:t>
            </a:r>
            <a:endParaRPr kumimoji="0" lang="zh-CN" altLang="en-US" sz="1200" b="0" i="0" u="none" strike="noStrike" kern="1200" cap="none" spc="0" normalizeH="0" baseline="0" noProof="0" dirty="0">
              <a:ln>
                <a:noFill/>
              </a:ln>
              <a:solidFill>
                <a:prstClr val="black">
                  <a:tint val="75000"/>
                </a:prstClr>
              </a:solidFill>
              <a:effectLst/>
              <a:uLnTx/>
              <a:uFillTx/>
              <a:latin typeface="Verdana"/>
              <a:ea typeface="微软雅黑"/>
              <a:cs typeface="+mn-cs"/>
            </a:endParaRPr>
          </a:p>
        </p:txBody>
      </p:sp>
      <p:sp>
        <p:nvSpPr>
          <p:cNvPr id="5" name="页脚占位符 4"/>
          <p:cNvSpPr>
            <a:spLocks noGrp="1"/>
          </p:cNvSpPr>
          <p:nvPr>
            <p:ph type="ftr" sz="quarter" idx="11"/>
          </p:nvPr>
        </p:nvSpPr>
        <p:spPr/>
        <p:txBody>
          <a:bodyPr/>
          <a:lstStyle>
            <a:lvl1pPr algn="r">
              <a:defRPr/>
            </a:lvl1pPr>
          </a:lstStyle>
          <a:p>
            <a:pPr marL="0" marR="0" lvl="0" indent="0" algn="r" defTabSz="456746"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dirty="0" smtClean="0">
                <a:ln>
                  <a:noFill/>
                </a:ln>
                <a:solidFill>
                  <a:prstClr val="black">
                    <a:tint val="75000"/>
                  </a:prstClr>
                </a:solidFill>
                <a:effectLst/>
                <a:uLnTx/>
                <a:uFillTx/>
                <a:latin typeface="Verdana"/>
                <a:ea typeface="微软雅黑"/>
                <a:cs typeface="+mn-cs"/>
              </a:rPr>
              <a:t>&lt;#&gt;</a:t>
            </a:r>
            <a:endParaRPr kumimoji="0" lang="zh-CN" altLang="en-US" sz="1200" b="0" i="0" u="none" strike="noStrike" kern="1200" cap="none" spc="0" normalizeH="0" baseline="0" noProof="0" dirty="0" smtClean="0">
              <a:ln>
                <a:noFill/>
              </a:ln>
              <a:solidFill>
                <a:prstClr val="black">
                  <a:tint val="75000"/>
                </a:prstClr>
              </a:solidFill>
              <a:effectLst/>
              <a:uLnTx/>
              <a:uFillTx/>
              <a:latin typeface="Verdana"/>
              <a:ea typeface="微软雅黑"/>
              <a:cs typeface="+mn-cs"/>
            </a:endParaRPr>
          </a:p>
        </p:txBody>
      </p:sp>
      <p:sp>
        <p:nvSpPr>
          <p:cNvPr id="25" name="矩形 24"/>
          <p:cNvSpPr/>
          <p:nvPr userDrawn="1"/>
        </p:nvSpPr>
        <p:spPr>
          <a:xfrm>
            <a:off x="1" y="171450"/>
            <a:ext cx="393326" cy="453838"/>
          </a:xfrm>
          <a:prstGeom prst="rect">
            <a:avLst/>
          </a:prstGeom>
          <a:solidFill>
            <a:srgbClr val="DA002F"/>
          </a:solidFill>
          <a:ln>
            <a:noFill/>
          </a:ln>
        </p:spPr>
        <p:style>
          <a:lnRef idx="2">
            <a:schemeClr val="accent1">
              <a:shade val="50000"/>
            </a:schemeClr>
          </a:lnRef>
          <a:fillRef idx="1">
            <a:schemeClr val="accent1"/>
          </a:fillRef>
          <a:effectRef idx="0">
            <a:schemeClr val="accent1"/>
          </a:effectRef>
          <a:fontRef idx="minor">
            <a:schemeClr val="lt1"/>
          </a:fontRef>
        </p:style>
        <p:txBody>
          <a:bodyPr lIns="68538" tIns="34275" rIns="68538" bIns="34275" rtlCol="0" anchor="ctr"/>
          <a:lstStyle/>
          <a:p>
            <a:pPr marL="0" marR="0" lvl="0" indent="0" algn="ctr" defTabSz="685356"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0">
              <a:ln>
                <a:noFill/>
              </a:ln>
              <a:solidFill>
                <a:prstClr val="white"/>
              </a:solidFill>
              <a:effectLst/>
              <a:uLnTx/>
              <a:uFillTx/>
              <a:latin typeface="Calibri"/>
              <a:ea typeface="微软雅黑"/>
              <a:cs typeface="+mn-cs"/>
            </a:endParaRPr>
          </a:p>
        </p:txBody>
      </p:sp>
      <p:cxnSp>
        <p:nvCxnSpPr>
          <p:cNvPr id="26" name="直接连接符 6"/>
          <p:cNvCxnSpPr/>
          <p:nvPr userDrawn="1"/>
        </p:nvCxnSpPr>
        <p:spPr>
          <a:xfrm>
            <a:off x="681841" y="486647"/>
            <a:ext cx="2434836" cy="0"/>
          </a:xfrm>
          <a:prstGeom prst="line">
            <a:avLst/>
          </a:prstGeom>
          <a:ln>
            <a:solidFill>
              <a:srgbClr val="DA002F"/>
            </a:solidFill>
          </a:ln>
        </p:spPr>
        <p:style>
          <a:lnRef idx="1">
            <a:schemeClr val="accent1"/>
          </a:lnRef>
          <a:fillRef idx="0">
            <a:schemeClr val="accent1"/>
          </a:fillRef>
          <a:effectRef idx="0">
            <a:schemeClr val="accent1"/>
          </a:effectRef>
          <a:fontRef idx="minor">
            <a:schemeClr val="tx1"/>
          </a:fontRef>
        </p:style>
      </p:cxnSp>
      <p:sp>
        <p:nvSpPr>
          <p:cNvPr id="27" name="文本占位符 7"/>
          <p:cNvSpPr>
            <a:spLocks noGrp="1"/>
          </p:cNvSpPr>
          <p:nvPr>
            <p:ph type="body" sz="quarter" idx="13" hasCustomPrompt="1"/>
          </p:nvPr>
        </p:nvSpPr>
        <p:spPr>
          <a:xfrm>
            <a:off x="608743" y="183559"/>
            <a:ext cx="2510990" cy="297883"/>
          </a:xfrm>
          <a:prstGeom prst="rect">
            <a:avLst/>
          </a:prstGeom>
          <a:ln w="12700" cmpd="sng">
            <a:noFill/>
          </a:ln>
        </p:spPr>
        <p:txBody>
          <a:bodyPr vert="horz" anchor="ctr">
            <a:noAutofit/>
          </a:bodyPr>
          <a:lstStyle>
            <a:lvl1pPr marL="0" indent="0" algn="l">
              <a:buNone/>
              <a:defRPr sz="1800" b="0">
                <a:solidFill>
                  <a:schemeClr val="tx1"/>
                </a:solidFill>
                <a:latin typeface="Hiragino Sans GB W3" charset="-122"/>
                <a:ea typeface="Hiragino Sans GB W3" charset="-122"/>
                <a:cs typeface="Hiragino Sans GB W3" charset="-122"/>
              </a:defRPr>
            </a:lvl1pPr>
          </a:lstStyle>
          <a:p>
            <a:pPr lvl="0"/>
            <a:r>
              <a:rPr kumimoji="1" lang="zh-CN" altLang="en-US" dirty="0" smtClean="0"/>
              <a:t>点击</a:t>
            </a:r>
            <a:r>
              <a:rPr kumimoji="1" lang="zh-CN" altLang="en-US" smtClean="0"/>
              <a:t>此处添加标题</a:t>
            </a:r>
            <a:endParaRPr kumimoji="1" lang="zh-CN" altLang="en-US" dirty="0"/>
          </a:p>
        </p:txBody>
      </p:sp>
      <p:sp>
        <p:nvSpPr>
          <p:cNvPr id="28" name="文本占位符 7"/>
          <p:cNvSpPr>
            <a:spLocks noGrp="1"/>
          </p:cNvSpPr>
          <p:nvPr>
            <p:ph type="body" sz="quarter" idx="14" hasCustomPrompt="1"/>
          </p:nvPr>
        </p:nvSpPr>
        <p:spPr>
          <a:xfrm>
            <a:off x="611830" y="436875"/>
            <a:ext cx="2510990" cy="297883"/>
          </a:xfrm>
          <a:prstGeom prst="rect">
            <a:avLst/>
          </a:prstGeom>
          <a:ln w="12700" cmpd="sng">
            <a:noFill/>
          </a:ln>
        </p:spPr>
        <p:txBody>
          <a:bodyPr vert="horz" anchor="ctr">
            <a:noAutofit/>
          </a:bodyPr>
          <a:lstStyle>
            <a:lvl1pPr marL="0" indent="0" algn="l">
              <a:buNone/>
              <a:defRPr kumimoji="0" lang="zh-CN" altLang="en-US" sz="900" b="0" i="0" u="none" strike="noStrike" kern="1200" cap="none" spc="0" normalizeH="0" baseline="0" dirty="0">
                <a:ln>
                  <a:noFill/>
                </a:ln>
                <a:solidFill>
                  <a:schemeClr val="tx1">
                    <a:lumMod val="50000"/>
                    <a:lumOff val="50000"/>
                  </a:schemeClr>
                </a:solidFill>
                <a:effectLst/>
                <a:uLnTx/>
                <a:uFillTx/>
                <a:latin typeface="HelveticaNeueLT Pro 67 MdCn" panose="020B0606030502030204" pitchFamily="34" charset="0"/>
                <a:ea typeface="Hiragino Sans GB W3" panose="020B0300000000000000" pitchFamily="34" charset="-122"/>
                <a:cs typeface="+mn-cs"/>
              </a:defRPr>
            </a:lvl1pPr>
          </a:lstStyle>
          <a:p>
            <a:pPr lvl="0"/>
            <a:r>
              <a:rPr kumimoji="1" lang="en-US" altLang="zh-CN" dirty="0" smtClean="0"/>
              <a:t>CLICK</a:t>
            </a:r>
            <a:r>
              <a:rPr kumimoji="1" lang="zh-CN" altLang="en-US" dirty="0" smtClean="0"/>
              <a:t> </a:t>
            </a:r>
            <a:r>
              <a:rPr kumimoji="1" lang="en-US" altLang="zh-CN" dirty="0" smtClean="0"/>
              <a:t>HERE</a:t>
            </a:r>
            <a:r>
              <a:rPr kumimoji="1" lang="zh-CN" altLang="en-US" dirty="0" smtClean="0"/>
              <a:t> </a:t>
            </a:r>
            <a:r>
              <a:rPr kumimoji="1" lang="en-US" altLang="zh-CN" dirty="0" smtClean="0"/>
              <a:t>TO</a:t>
            </a:r>
            <a:r>
              <a:rPr kumimoji="1" lang="zh-CN" altLang="en-US" dirty="0" smtClean="0"/>
              <a:t> </a:t>
            </a:r>
            <a:r>
              <a:rPr kumimoji="1" lang="en-US" altLang="zh-CN" dirty="0" smtClean="0"/>
              <a:t>ADD</a:t>
            </a:r>
            <a:r>
              <a:rPr kumimoji="1" lang="zh-CN" altLang="en-US" dirty="0" smtClean="0"/>
              <a:t> </a:t>
            </a:r>
            <a:r>
              <a:rPr kumimoji="1" lang="en-US" altLang="zh-CN" dirty="0" smtClean="0"/>
              <a:t>YOUR</a:t>
            </a:r>
            <a:r>
              <a:rPr kumimoji="1" lang="zh-CN" altLang="en-US" dirty="0" smtClean="0"/>
              <a:t> </a:t>
            </a:r>
            <a:r>
              <a:rPr kumimoji="1" lang="en-US" altLang="zh-CN" dirty="0" smtClean="0"/>
              <a:t>TITLE</a:t>
            </a:r>
            <a:endParaRPr kumimoji="1" lang="zh-CN" altLang="en-US" dirty="0"/>
          </a:p>
        </p:txBody>
      </p:sp>
      <p:pic>
        <p:nvPicPr>
          <p:cNvPr id="12" name="图片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045658" y="4590098"/>
            <a:ext cx="1110849" cy="624853"/>
          </a:xfrm>
          <a:prstGeom prst="rect">
            <a:avLst/>
          </a:prstGeom>
        </p:spPr>
      </p:pic>
    </p:spTree>
    <p:extLst>
      <p:ext uri="{BB962C8B-B14F-4D97-AF65-F5344CB8AC3E}">
        <p14:creationId xmlns:p14="http://schemas.microsoft.com/office/powerpoint/2010/main" val="390762094"/>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userDrawn="1">
  <p:cSld name="5_标题和内容">
    <p:bg>
      <p:bgPr>
        <a:solidFill>
          <a:schemeClr val="bg1">
            <a:lumMod val="95000"/>
          </a:schemeClr>
        </a:solidFill>
        <a:effectLst/>
      </p:bgPr>
    </p:bg>
    <p:spTree>
      <p:nvGrpSpPr>
        <p:cNvPr id="1" name=""/>
        <p:cNvGrpSpPr/>
        <p:nvPr/>
      </p:nvGrpSpPr>
      <p:grpSpPr>
        <a:xfrm>
          <a:off x="0" y="0"/>
          <a:ext cx="0" cy="0"/>
          <a:chOff x="0" y="0"/>
          <a:chExt cx="0" cy="0"/>
        </a:xfrm>
      </p:grpSpPr>
      <p:sp>
        <p:nvSpPr>
          <p:cNvPr id="3" name="内容占位符 2"/>
          <p:cNvSpPr>
            <a:spLocks noGrp="1"/>
          </p:cNvSpPr>
          <p:nvPr>
            <p:ph idx="1"/>
          </p:nvPr>
        </p:nvSpPr>
        <p:spPr>
          <a:xfrm>
            <a:off x="628650" y="1059889"/>
            <a:ext cx="7886700" cy="3572849"/>
          </a:xfrm>
        </p:spPr>
        <p:txBody>
          <a:bodyPr>
            <a:normAutofit/>
          </a:bodyPr>
          <a:lstStyle>
            <a:lvl1pPr>
              <a:defRPr sz="1500">
                <a:solidFill>
                  <a:schemeClr val="tx1"/>
                </a:solidFill>
              </a:defRPr>
            </a:lvl1pPr>
            <a:lvl2pPr>
              <a:defRPr sz="1400">
                <a:solidFill>
                  <a:schemeClr val="tx1"/>
                </a:solidFill>
              </a:defRPr>
            </a:lvl2pPr>
            <a:lvl3pPr>
              <a:defRPr sz="1200">
                <a:solidFill>
                  <a:schemeClr val="tx1"/>
                </a:solidFill>
              </a:defRPr>
            </a:lvl3pPr>
            <a:lvl4pPr>
              <a:defRPr sz="1100">
                <a:solidFill>
                  <a:schemeClr val="tx1"/>
                </a:solidFill>
              </a:defRPr>
            </a:lvl4pPr>
            <a:lvl5pPr>
              <a:defRPr sz="1100">
                <a:solidFill>
                  <a:schemeClr val="tx1"/>
                </a:solidFill>
              </a:defRPr>
            </a:lvl5pPr>
          </a:lstStyle>
          <a:p>
            <a:pPr lvl="0"/>
            <a:r>
              <a:rPr kumimoji="1" lang="zh-CN" altLang="en-US" smtClean="0"/>
              <a:t>单击此处编辑母版文本样式</a:t>
            </a:r>
          </a:p>
          <a:p>
            <a:pPr lvl="1"/>
            <a:r>
              <a:rPr kumimoji="1" lang="zh-CN" altLang="en-US" smtClean="0"/>
              <a:t>二级</a:t>
            </a:r>
          </a:p>
          <a:p>
            <a:pPr lvl="2"/>
            <a:r>
              <a:rPr kumimoji="1" lang="zh-CN" altLang="en-US" smtClean="0"/>
              <a:t>三级</a:t>
            </a:r>
          </a:p>
          <a:p>
            <a:pPr lvl="3"/>
            <a:r>
              <a:rPr kumimoji="1" lang="zh-CN" altLang="en-US" smtClean="0"/>
              <a:t>四级</a:t>
            </a:r>
          </a:p>
          <a:p>
            <a:pPr lvl="4"/>
            <a:r>
              <a:rPr kumimoji="1" lang="zh-CN" altLang="en-US" smtClean="0"/>
              <a:t>五级</a:t>
            </a:r>
            <a:endParaRPr kumimoji="1" lang="zh-CN" altLang="en-US" dirty="0"/>
          </a:p>
        </p:txBody>
      </p:sp>
      <p:sp>
        <p:nvSpPr>
          <p:cNvPr id="4" name="日期占位符 3"/>
          <p:cNvSpPr>
            <a:spLocks noGrp="1"/>
          </p:cNvSpPr>
          <p:nvPr>
            <p:ph type="dt" sz="half" idx="10"/>
          </p:nvPr>
        </p:nvSpPr>
        <p:spPr/>
        <p:txBody>
          <a:bodyPr/>
          <a:lstStyle/>
          <a:p>
            <a:pPr marL="0" marR="0" lvl="0" indent="0" algn="l" defTabSz="456746"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dirty="0" smtClean="0">
                <a:ln>
                  <a:noFill/>
                </a:ln>
                <a:solidFill>
                  <a:prstClr val="black">
                    <a:tint val="75000"/>
                  </a:prstClr>
                </a:solidFill>
                <a:effectLst/>
                <a:uLnTx/>
                <a:uFillTx/>
                <a:latin typeface="Verdana"/>
                <a:ea typeface="微软雅黑"/>
                <a:cs typeface="+mn-cs"/>
              </a:rPr>
              <a:t>WWW.RUIJIE.COM.CN</a:t>
            </a:r>
            <a:endParaRPr kumimoji="0" lang="zh-CN" altLang="en-US" sz="1200" b="0" i="0" u="none" strike="noStrike" kern="1200" cap="none" spc="0" normalizeH="0" baseline="0" noProof="0" dirty="0">
              <a:ln>
                <a:noFill/>
              </a:ln>
              <a:solidFill>
                <a:prstClr val="black">
                  <a:tint val="75000"/>
                </a:prstClr>
              </a:solidFill>
              <a:effectLst/>
              <a:uLnTx/>
              <a:uFillTx/>
              <a:latin typeface="Verdana"/>
              <a:ea typeface="微软雅黑"/>
              <a:cs typeface="+mn-cs"/>
            </a:endParaRPr>
          </a:p>
        </p:txBody>
      </p:sp>
      <p:sp>
        <p:nvSpPr>
          <p:cNvPr id="5" name="页脚占位符 4"/>
          <p:cNvSpPr>
            <a:spLocks noGrp="1"/>
          </p:cNvSpPr>
          <p:nvPr>
            <p:ph type="ftr" sz="quarter" idx="11"/>
          </p:nvPr>
        </p:nvSpPr>
        <p:spPr/>
        <p:txBody>
          <a:bodyPr/>
          <a:lstStyle>
            <a:lvl1pPr algn="r">
              <a:defRPr/>
            </a:lvl1pPr>
          </a:lstStyle>
          <a:p>
            <a:pPr marL="0" marR="0" lvl="0" indent="0" algn="r" defTabSz="456746"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dirty="0" smtClean="0">
                <a:ln>
                  <a:noFill/>
                </a:ln>
                <a:solidFill>
                  <a:prstClr val="black">
                    <a:tint val="75000"/>
                  </a:prstClr>
                </a:solidFill>
                <a:effectLst/>
                <a:uLnTx/>
                <a:uFillTx/>
                <a:latin typeface="Verdana"/>
                <a:ea typeface="微软雅黑"/>
                <a:cs typeface="+mn-cs"/>
              </a:rPr>
              <a:t>&lt;#&gt;</a:t>
            </a:r>
            <a:endParaRPr kumimoji="0" lang="zh-CN" altLang="en-US" sz="1200" b="0" i="0" u="none" strike="noStrike" kern="1200" cap="none" spc="0" normalizeH="0" baseline="0" noProof="0" dirty="0" smtClean="0">
              <a:ln>
                <a:noFill/>
              </a:ln>
              <a:solidFill>
                <a:prstClr val="black">
                  <a:tint val="75000"/>
                </a:prstClr>
              </a:solidFill>
              <a:effectLst/>
              <a:uLnTx/>
              <a:uFillTx/>
              <a:latin typeface="Verdana"/>
              <a:ea typeface="微软雅黑"/>
              <a:cs typeface="+mn-cs"/>
            </a:endParaRPr>
          </a:p>
        </p:txBody>
      </p:sp>
      <p:sp>
        <p:nvSpPr>
          <p:cNvPr id="25" name="矩形 24"/>
          <p:cNvSpPr/>
          <p:nvPr userDrawn="1"/>
        </p:nvSpPr>
        <p:spPr>
          <a:xfrm>
            <a:off x="1" y="171450"/>
            <a:ext cx="393326" cy="453838"/>
          </a:xfrm>
          <a:prstGeom prst="rect">
            <a:avLst/>
          </a:prstGeom>
          <a:solidFill>
            <a:srgbClr val="DA002F"/>
          </a:solidFill>
          <a:ln>
            <a:noFill/>
          </a:ln>
        </p:spPr>
        <p:style>
          <a:lnRef idx="2">
            <a:schemeClr val="accent1">
              <a:shade val="50000"/>
            </a:schemeClr>
          </a:lnRef>
          <a:fillRef idx="1">
            <a:schemeClr val="accent1"/>
          </a:fillRef>
          <a:effectRef idx="0">
            <a:schemeClr val="accent1"/>
          </a:effectRef>
          <a:fontRef idx="minor">
            <a:schemeClr val="lt1"/>
          </a:fontRef>
        </p:style>
        <p:txBody>
          <a:bodyPr lIns="68538" tIns="34275" rIns="68538" bIns="34275" rtlCol="0" anchor="ctr"/>
          <a:lstStyle/>
          <a:p>
            <a:pPr marL="0" marR="0" lvl="0" indent="0" algn="ctr" defTabSz="685356"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0">
              <a:ln>
                <a:noFill/>
              </a:ln>
              <a:solidFill>
                <a:prstClr val="white"/>
              </a:solidFill>
              <a:effectLst/>
              <a:uLnTx/>
              <a:uFillTx/>
              <a:latin typeface="Calibri"/>
              <a:ea typeface="微软雅黑"/>
              <a:cs typeface="+mn-cs"/>
            </a:endParaRPr>
          </a:p>
        </p:txBody>
      </p:sp>
      <p:cxnSp>
        <p:nvCxnSpPr>
          <p:cNvPr id="26" name="直接连接符 6"/>
          <p:cNvCxnSpPr/>
          <p:nvPr userDrawn="1"/>
        </p:nvCxnSpPr>
        <p:spPr>
          <a:xfrm>
            <a:off x="681841" y="486647"/>
            <a:ext cx="2434836" cy="0"/>
          </a:xfrm>
          <a:prstGeom prst="line">
            <a:avLst/>
          </a:prstGeom>
          <a:ln>
            <a:solidFill>
              <a:srgbClr val="DA002F"/>
            </a:solidFill>
          </a:ln>
        </p:spPr>
        <p:style>
          <a:lnRef idx="1">
            <a:schemeClr val="accent1"/>
          </a:lnRef>
          <a:fillRef idx="0">
            <a:schemeClr val="accent1"/>
          </a:fillRef>
          <a:effectRef idx="0">
            <a:schemeClr val="accent1"/>
          </a:effectRef>
          <a:fontRef idx="minor">
            <a:schemeClr val="tx1"/>
          </a:fontRef>
        </p:style>
      </p:cxnSp>
      <p:sp>
        <p:nvSpPr>
          <p:cNvPr id="27" name="文本占位符 7"/>
          <p:cNvSpPr>
            <a:spLocks noGrp="1"/>
          </p:cNvSpPr>
          <p:nvPr>
            <p:ph type="body" sz="quarter" idx="13" hasCustomPrompt="1"/>
          </p:nvPr>
        </p:nvSpPr>
        <p:spPr>
          <a:xfrm>
            <a:off x="608743" y="183559"/>
            <a:ext cx="2510990" cy="297883"/>
          </a:xfrm>
          <a:prstGeom prst="rect">
            <a:avLst/>
          </a:prstGeom>
          <a:ln w="12700" cmpd="sng">
            <a:noFill/>
          </a:ln>
        </p:spPr>
        <p:txBody>
          <a:bodyPr vert="horz" anchor="ctr">
            <a:noAutofit/>
          </a:bodyPr>
          <a:lstStyle>
            <a:lvl1pPr marL="0" indent="0" algn="l">
              <a:buNone/>
              <a:defRPr sz="1800" b="0">
                <a:solidFill>
                  <a:schemeClr val="tx1"/>
                </a:solidFill>
                <a:latin typeface="Hiragino Sans GB W3" charset="-122"/>
                <a:ea typeface="Hiragino Sans GB W3" charset="-122"/>
                <a:cs typeface="Hiragino Sans GB W3" charset="-122"/>
              </a:defRPr>
            </a:lvl1pPr>
          </a:lstStyle>
          <a:p>
            <a:pPr lvl="0"/>
            <a:r>
              <a:rPr kumimoji="1" lang="zh-CN" altLang="en-US" dirty="0" smtClean="0"/>
              <a:t>点击</a:t>
            </a:r>
            <a:r>
              <a:rPr kumimoji="1" lang="zh-CN" altLang="en-US" smtClean="0"/>
              <a:t>此处添加标题</a:t>
            </a:r>
            <a:endParaRPr kumimoji="1" lang="zh-CN" altLang="en-US" dirty="0"/>
          </a:p>
        </p:txBody>
      </p:sp>
      <p:sp>
        <p:nvSpPr>
          <p:cNvPr id="28" name="文本占位符 7"/>
          <p:cNvSpPr>
            <a:spLocks noGrp="1"/>
          </p:cNvSpPr>
          <p:nvPr>
            <p:ph type="body" sz="quarter" idx="14" hasCustomPrompt="1"/>
          </p:nvPr>
        </p:nvSpPr>
        <p:spPr>
          <a:xfrm>
            <a:off x="611830" y="436875"/>
            <a:ext cx="2510990" cy="297883"/>
          </a:xfrm>
          <a:prstGeom prst="rect">
            <a:avLst/>
          </a:prstGeom>
          <a:ln w="12700" cmpd="sng">
            <a:noFill/>
          </a:ln>
        </p:spPr>
        <p:txBody>
          <a:bodyPr vert="horz" anchor="ctr">
            <a:noAutofit/>
          </a:bodyPr>
          <a:lstStyle>
            <a:lvl1pPr marL="0" indent="0" algn="l">
              <a:buNone/>
              <a:defRPr kumimoji="0" lang="zh-CN" altLang="en-US" sz="900" b="0" i="0" u="none" strike="noStrike" kern="1200" cap="none" spc="0" normalizeH="0" baseline="0" dirty="0">
                <a:ln>
                  <a:noFill/>
                </a:ln>
                <a:solidFill>
                  <a:schemeClr val="tx1">
                    <a:lumMod val="50000"/>
                    <a:lumOff val="50000"/>
                  </a:schemeClr>
                </a:solidFill>
                <a:effectLst/>
                <a:uLnTx/>
                <a:uFillTx/>
                <a:latin typeface="HelveticaNeueLT Pro 67 MdCn" panose="020B0606030502030204" pitchFamily="34" charset="0"/>
                <a:ea typeface="Hiragino Sans GB W3" panose="020B0300000000000000" pitchFamily="34" charset="-122"/>
                <a:cs typeface="+mn-cs"/>
              </a:defRPr>
            </a:lvl1pPr>
          </a:lstStyle>
          <a:p>
            <a:pPr lvl="0"/>
            <a:r>
              <a:rPr kumimoji="1" lang="en-US" altLang="zh-CN" dirty="0" smtClean="0"/>
              <a:t>CLICK</a:t>
            </a:r>
            <a:r>
              <a:rPr kumimoji="1" lang="zh-CN" altLang="en-US" dirty="0" smtClean="0"/>
              <a:t> </a:t>
            </a:r>
            <a:r>
              <a:rPr kumimoji="1" lang="en-US" altLang="zh-CN" dirty="0" smtClean="0"/>
              <a:t>HERE</a:t>
            </a:r>
            <a:r>
              <a:rPr kumimoji="1" lang="zh-CN" altLang="en-US" dirty="0" smtClean="0"/>
              <a:t> </a:t>
            </a:r>
            <a:r>
              <a:rPr kumimoji="1" lang="en-US" altLang="zh-CN" dirty="0" smtClean="0"/>
              <a:t>TO</a:t>
            </a:r>
            <a:r>
              <a:rPr kumimoji="1" lang="zh-CN" altLang="en-US" dirty="0" smtClean="0"/>
              <a:t> </a:t>
            </a:r>
            <a:r>
              <a:rPr kumimoji="1" lang="en-US" altLang="zh-CN" dirty="0" smtClean="0"/>
              <a:t>ADD</a:t>
            </a:r>
            <a:r>
              <a:rPr kumimoji="1" lang="zh-CN" altLang="en-US" dirty="0" smtClean="0"/>
              <a:t> </a:t>
            </a:r>
            <a:r>
              <a:rPr kumimoji="1" lang="en-US" altLang="zh-CN" dirty="0" smtClean="0"/>
              <a:t>YOUR</a:t>
            </a:r>
            <a:r>
              <a:rPr kumimoji="1" lang="zh-CN" altLang="en-US" dirty="0" smtClean="0"/>
              <a:t> </a:t>
            </a:r>
            <a:r>
              <a:rPr kumimoji="1" lang="en-US" altLang="zh-CN" dirty="0" smtClean="0"/>
              <a:t>TITLE</a:t>
            </a:r>
            <a:endParaRPr kumimoji="1" lang="zh-CN" altLang="en-US" dirty="0"/>
          </a:p>
        </p:txBody>
      </p:sp>
      <p:pic>
        <p:nvPicPr>
          <p:cNvPr id="12" name="图片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045658" y="4590098"/>
            <a:ext cx="1110849" cy="624853"/>
          </a:xfrm>
          <a:prstGeom prst="rect">
            <a:avLst/>
          </a:prstGeom>
        </p:spPr>
      </p:pic>
    </p:spTree>
    <p:extLst>
      <p:ext uri="{BB962C8B-B14F-4D97-AF65-F5344CB8AC3E}">
        <p14:creationId xmlns:p14="http://schemas.microsoft.com/office/powerpoint/2010/main" val="1304059165"/>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userDrawn="1">
  <p:cSld name="11_标题和内容">
    <p:bg>
      <p:bgPr>
        <a:solidFill>
          <a:schemeClr val="bg1">
            <a:lumMod val="95000"/>
          </a:schemeClr>
        </a:solidFill>
        <a:effectLst/>
      </p:bgPr>
    </p:bg>
    <p:spTree>
      <p:nvGrpSpPr>
        <p:cNvPr id="1" name=""/>
        <p:cNvGrpSpPr/>
        <p:nvPr/>
      </p:nvGrpSpPr>
      <p:grpSpPr>
        <a:xfrm>
          <a:off x="0" y="0"/>
          <a:ext cx="0" cy="0"/>
          <a:chOff x="0" y="0"/>
          <a:chExt cx="0" cy="0"/>
        </a:xfrm>
      </p:grpSpPr>
      <p:sp>
        <p:nvSpPr>
          <p:cNvPr id="3" name="内容占位符 2"/>
          <p:cNvSpPr>
            <a:spLocks noGrp="1"/>
          </p:cNvSpPr>
          <p:nvPr>
            <p:ph idx="1"/>
          </p:nvPr>
        </p:nvSpPr>
        <p:spPr>
          <a:xfrm>
            <a:off x="628650" y="1059889"/>
            <a:ext cx="7886700" cy="3572849"/>
          </a:xfrm>
        </p:spPr>
        <p:txBody>
          <a:bodyPr>
            <a:normAutofit/>
          </a:bodyPr>
          <a:lstStyle>
            <a:lvl1pPr>
              <a:defRPr sz="1500">
                <a:solidFill>
                  <a:schemeClr val="tx1"/>
                </a:solidFill>
              </a:defRPr>
            </a:lvl1pPr>
            <a:lvl2pPr>
              <a:defRPr sz="1400">
                <a:solidFill>
                  <a:schemeClr val="tx1"/>
                </a:solidFill>
              </a:defRPr>
            </a:lvl2pPr>
            <a:lvl3pPr>
              <a:defRPr sz="1200">
                <a:solidFill>
                  <a:schemeClr val="tx1"/>
                </a:solidFill>
              </a:defRPr>
            </a:lvl3pPr>
            <a:lvl4pPr>
              <a:defRPr sz="1100">
                <a:solidFill>
                  <a:schemeClr val="tx1"/>
                </a:solidFill>
              </a:defRPr>
            </a:lvl4pPr>
            <a:lvl5pPr>
              <a:defRPr sz="1100">
                <a:solidFill>
                  <a:schemeClr val="tx1"/>
                </a:solidFill>
              </a:defRPr>
            </a:lvl5pPr>
          </a:lstStyle>
          <a:p>
            <a:pPr lvl="0"/>
            <a:r>
              <a:rPr kumimoji="1" lang="zh-CN" altLang="en-US" smtClean="0"/>
              <a:t>单击此处编辑母版文本样式</a:t>
            </a:r>
          </a:p>
          <a:p>
            <a:pPr lvl="1"/>
            <a:r>
              <a:rPr kumimoji="1" lang="zh-CN" altLang="en-US" smtClean="0"/>
              <a:t>二级</a:t>
            </a:r>
          </a:p>
          <a:p>
            <a:pPr lvl="2"/>
            <a:r>
              <a:rPr kumimoji="1" lang="zh-CN" altLang="en-US" smtClean="0"/>
              <a:t>三级</a:t>
            </a:r>
          </a:p>
          <a:p>
            <a:pPr lvl="3"/>
            <a:r>
              <a:rPr kumimoji="1" lang="zh-CN" altLang="en-US" smtClean="0"/>
              <a:t>四级</a:t>
            </a:r>
          </a:p>
          <a:p>
            <a:pPr lvl="4"/>
            <a:r>
              <a:rPr kumimoji="1" lang="zh-CN" altLang="en-US" smtClean="0"/>
              <a:t>五级</a:t>
            </a:r>
            <a:endParaRPr kumimoji="1" lang="zh-CN" altLang="en-US" dirty="0"/>
          </a:p>
        </p:txBody>
      </p:sp>
      <p:sp>
        <p:nvSpPr>
          <p:cNvPr id="4" name="日期占位符 3"/>
          <p:cNvSpPr>
            <a:spLocks noGrp="1"/>
          </p:cNvSpPr>
          <p:nvPr>
            <p:ph type="dt" sz="half" idx="10"/>
          </p:nvPr>
        </p:nvSpPr>
        <p:spPr/>
        <p:txBody>
          <a:bodyPr/>
          <a:lstStyle/>
          <a:p>
            <a:pPr marL="0" marR="0" lvl="0" indent="0" algn="l" defTabSz="456746"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dirty="0" smtClean="0">
                <a:ln>
                  <a:noFill/>
                </a:ln>
                <a:solidFill>
                  <a:prstClr val="black">
                    <a:tint val="75000"/>
                  </a:prstClr>
                </a:solidFill>
                <a:effectLst/>
                <a:uLnTx/>
                <a:uFillTx/>
                <a:latin typeface="Verdana"/>
                <a:ea typeface="微软雅黑"/>
                <a:cs typeface="+mn-cs"/>
              </a:rPr>
              <a:t>WWW.RUIJIE.COM.CN</a:t>
            </a:r>
            <a:endParaRPr kumimoji="0" lang="zh-CN" altLang="en-US" sz="1200" b="0" i="0" u="none" strike="noStrike" kern="1200" cap="none" spc="0" normalizeH="0" baseline="0" noProof="0" dirty="0">
              <a:ln>
                <a:noFill/>
              </a:ln>
              <a:solidFill>
                <a:prstClr val="black">
                  <a:tint val="75000"/>
                </a:prstClr>
              </a:solidFill>
              <a:effectLst/>
              <a:uLnTx/>
              <a:uFillTx/>
              <a:latin typeface="Verdana"/>
              <a:ea typeface="微软雅黑"/>
              <a:cs typeface="+mn-cs"/>
            </a:endParaRPr>
          </a:p>
        </p:txBody>
      </p:sp>
      <p:sp>
        <p:nvSpPr>
          <p:cNvPr id="5" name="页脚占位符 4"/>
          <p:cNvSpPr>
            <a:spLocks noGrp="1"/>
          </p:cNvSpPr>
          <p:nvPr>
            <p:ph type="ftr" sz="quarter" idx="11"/>
          </p:nvPr>
        </p:nvSpPr>
        <p:spPr/>
        <p:txBody>
          <a:bodyPr/>
          <a:lstStyle>
            <a:lvl1pPr algn="r">
              <a:defRPr/>
            </a:lvl1pPr>
          </a:lstStyle>
          <a:p>
            <a:pPr marL="0" marR="0" lvl="0" indent="0" algn="r" defTabSz="456746"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dirty="0" smtClean="0">
                <a:ln>
                  <a:noFill/>
                </a:ln>
                <a:solidFill>
                  <a:prstClr val="black">
                    <a:tint val="75000"/>
                  </a:prstClr>
                </a:solidFill>
                <a:effectLst/>
                <a:uLnTx/>
                <a:uFillTx/>
                <a:latin typeface="Verdana"/>
                <a:ea typeface="微软雅黑"/>
                <a:cs typeface="+mn-cs"/>
              </a:rPr>
              <a:t>&lt;#&gt;</a:t>
            </a:r>
            <a:endParaRPr kumimoji="0" lang="zh-CN" altLang="en-US" sz="1200" b="0" i="0" u="none" strike="noStrike" kern="1200" cap="none" spc="0" normalizeH="0" baseline="0" noProof="0" dirty="0" smtClean="0">
              <a:ln>
                <a:noFill/>
              </a:ln>
              <a:solidFill>
                <a:prstClr val="black">
                  <a:tint val="75000"/>
                </a:prstClr>
              </a:solidFill>
              <a:effectLst/>
              <a:uLnTx/>
              <a:uFillTx/>
              <a:latin typeface="Verdana"/>
              <a:ea typeface="微软雅黑"/>
              <a:cs typeface="+mn-cs"/>
            </a:endParaRPr>
          </a:p>
        </p:txBody>
      </p:sp>
      <p:sp>
        <p:nvSpPr>
          <p:cNvPr id="25" name="矩形 24"/>
          <p:cNvSpPr/>
          <p:nvPr userDrawn="1"/>
        </p:nvSpPr>
        <p:spPr>
          <a:xfrm>
            <a:off x="1" y="171450"/>
            <a:ext cx="393326" cy="453838"/>
          </a:xfrm>
          <a:prstGeom prst="rect">
            <a:avLst/>
          </a:prstGeom>
          <a:solidFill>
            <a:srgbClr val="DA002F"/>
          </a:solidFill>
          <a:ln>
            <a:noFill/>
          </a:ln>
        </p:spPr>
        <p:style>
          <a:lnRef idx="2">
            <a:schemeClr val="accent1">
              <a:shade val="50000"/>
            </a:schemeClr>
          </a:lnRef>
          <a:fillRef idx="1">
            <a:schemeClr val="accent1"/>
          </a:fillRef>
          <a:effectRef idx="0">
            <a:schemeClr val="accent1"/>
          </a:effectRef>
          <a:fontRef idx="minor">
            <a:schemeClr val="lt1"/>
          </a:fontRef>
        </p:style>
        <p:txBody>
          <a:bodyPr lIns="68538" tIns="34275" rIns="68538" bIns="34275" rtlCol="0" anchor="ctr"/>
          <a:lstStyle/>
          <a:p>
            <a:pPr marL="0" marR="0" lvl="0" indent="0" algn="ctr" defTabSz="685356"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0">
              <a:ln>
                <a:noFill/>
              </a:ln>
              <a:solidFill>
                <a:prstClr val="white"/>
              </a:solidFill>
              <a:effectLst/>
              <a:uLnTx/>
              <a:uFillTx/>
              <a:latin typeface="Calibri"/>
              <a:ea typeface="微软雅黑"/>
              <a:cs typeface="+mn-cs"/>
            </a:endParaRPr>
          </a:p>
        </p:txBody>
      </p:sp>
      <p:cxnSp>
        <p:nvCxnSpPr>
          <p:cNvPr id="26" name="直接连接符 6"/>
          <p:cNvCxnSpPr/>
          <p:nvPr userDrawn="1"/>
        </p:nvCxnSpPr>
        <p:spPr>
          <a:xfrm>
            <a:off x="681841" y="486647"/>
            <a:ext cx="2434836" cy="0"/>
          </a:xfrm>
          <a:prstGeom prst="line">
            <a:avLst/>
          </a:prstGeom>
          <a:ln>
            <a:solidFill>
              <a:srgbClr val="DA002F"/>
            </a:solidFill>
          </a:ln>
        </p:spPr>
        <p:style>
          <a:lnRef idx="1">
            <a:schemeClr val="accent1"/>
          </a:lnRef>
          <a:fillRef idx="0">
            <a:schemeClr val="accent1"/>
          </a:fillRef>
          <a:effectRef idx="0">
            <a:schemeClr val="accent1"/>
          </a:effectRef>
          <a:fontRef idx="minor">
            <a:schemeClr val="tx1"/>
          </a:fontRef>
        </p:style>
      </p:cxnSp>
      <p:sp>
        <p:nvSpPr>
          <p:cNvPr id="27" name="文本占位符 7"/>
          <p:cNvSpPr>
            <a:spLocks noGrp="1"/>
          </p:cNvSpPr>
          <p:nvPr>
            <p:ph type="body" sz="quarter" idx="13" hasCustomPrompt="1"/>
          </p:nvPr>
        </p:nvSpPr>
        <p:spPr>
          <a:xfrm>
            <a:off x="608743" y="183559"/>
            <a:ext cx="2510990" cy="297883"/>
          </a:xfrm>
          <a:prstGeom prst="rect">
            <a:avLst/>
          </a:prstGeom>
          <a:ln w="12700" cmpd="sng">
            <a:noFill/>
          </a:ln>
        </p:spPr>
        <p:txBody>
          <a:bodyPr vert="horz" anchor="ctr">
            <a:noAutofit/>
          </a:bodyPr>
          <a:lstStyle>
            <a:lvl1pPr marL="0" indent="0" algn="l">
              <a:buNone/>
              <a:defRPr sz="1800" b="0">
                <a:solidFill>
                  <a:schemeClr val="tx1"/>
                </a:solidFill>
                <a:latin typeface="Hiragino Sans GB W3" charset="-122"/>
                <a:ea typeface="Hiragino Sans GB W3" charset="-122"/>
                <a:cs typeface="Hiragino Sans GB W3" charset="-122"/>
              </a:defRPr>
            </a:lvl1pPr>
          </a:lstStyle>
          <a:p>
            <a:pPr lvl="0"/>
            <a:r>
              <a:rPr kumimoji="1" lang="zh-CN" altLang="en-US" dirty="0" smtClean="0"/>
              <a:t>点击</a:t>
            </a:r>
            <a:r>
              <a:rPr kumimoji="1" lang="zh-CN" altLang="en-US" smtClean="0"/>
              <a:t>此处添加标题</a:t>
            </a:r>
            <a:endParaRPr kumimoji="1" lang="zh-CN" altLang="en-US" dirty="0"/>
          </a:p>
        </p:txBody>
      </p:sp>
      <p:sp>
        <p:nvSpPr>
          <p:cNvPr id="28" name="文本占位符 7"/>
          <p:cNvSpPr>
            <a:spLocks noGrp="1"/>
          </p:cNvSpPr>
          <p:nvPr>
            <p:ph type="body" sz="quarter" idx="14" hasCustomPrompt="1"/>
          </p:nvPr>
        </p:nvSpPr>
        <p:spPr>
          <a:xfrm>
            <a:off x="611830" y="436875"/>
            <a:ext cx="2510990" cy="297883"/>
          </a:xfrm>
          <a:prstGeom prst="rect">
            <a:avLst/>
          </a:prstGeom>
          <a:ln w="12700" cmpd="sng">
            <a:noFill/>
          </a:ln>
        </p:spPr>
        <p:txBody>
          <a:bodyPr vert="horz" anchor="ctr">
            <a:noAutofit/>
          </a:bodyPr>
          <a:lstStyle>
            <a:lvl1pPr marL="0" indent="0" algn="l">
              <a:buNone/>
              <a:defRPr kumimoji="0" lang="zh-CN" altLang="en-US" sz="900" b="0" i="0" u="none" strike="noStrike" kern="1200" cap="none" spc="0" normalizeH="0" baseline="0" dirty="0">
                <a:ln>
                  <a:noFill/>
                </a:ln>
                <a:solidFill>
                  <a:schemeClr val="tx1">
                    <a:lumMod val="50000"/>
                    <a:lumOff val="50000"/>
                  </a:schemeClr>
                </a:solidFill>
                <a:effectLst/>
                <a:uLnTx/>
                <a:uFillTx/>
                <a:latin typeface="HelveticaNeueLT Pro 67 MdCn" panose="020B0606030502030204" pitchFamily="34" charset="0"/>
                <a:ea typeface="Hiragino Sans GB W3" panose="020B0300000000000000" pitchFamily="34" charset="-122"/>
                <a:cs typeface="+mn-cs"/>
              </a:defRPr>
            </a:lvl1pPr>
          </a:lstStyle>
          <a:p>
            <a:pPr lvl="0"/>
            <a:r>
              <a:rPr kumimoji="1" lang="en-US" altLang="zh-CN" dirty="0" smtClean="0"/>
              <a:t>CLICK</a:t>
            </a:r>
            <a:r>
              <a:rPr kumimoji="1" lang="zh-CN" altLang="en-US" dirty="0" smtClean="0"/>
              <a:t> </a:t>
            </a:r>
            <a:r>
              <a:rPr kumimoji="1" lang="en-US" altLang="zh-CN" dirty="0" smtClean="0"/>
              <a:t>HERE</a:t>
            </a:r>
            <a:r>
              <a:rPr kumimoji="1" lang="zh-CN" altLang="en-US" dirty="0" smtClean="0"/>
              <a:t> </a:t>
            </a:r>
            <a:r>
              <a:rPr kumimoji="1" lang="en-US" altLang="zh-CN" dirty="0" smtClean="0"/>
              <a:t>TO</a:t>
            </a:r>
            <a:r>
              <a:rPr kumimoji="1" lang="zh-CN" altLang="en-US" dirty="0" smtClean="0"/>
              <a:t> </a:t>
            </a:r>
            <a:r>
              <a:rPr kumimoji="1" lang="en-US" altLang="zh-CN" dirty="0" smtClean="0"/>
              <a:t>ADD</a:t>
            </a:r>
            <a:r>
              <a:rPr kumimoji="1" lang="zh-CN" altLang="en-US" dirty="0" smtClean="0"/>
              <a:t> </a:t>
            </a:r>
            <a:r>
              <a:rPr kumimoji="1" lang="en-US" altLang="zh-CN" dirty="0" smtClean="0"/>
              <a:t>YOUR</a:t>
            </a:r>
            <a:r>
              <a:rPr kumimoji="1" lang="zh-CN" altLang="en-US" dirty="0" smtClean="0"/>
              <a:t> </a:t>
            </a:r>
            <a:r>
              <a:rPr kumimoji="1" lang="en-US" altLang="zh-CN" dirty="0" smtClean="0"/>
              <a:t>TITLE</a:t>
            </a:r>
            <a:endParaRPr kumimoji="1" lang="zh-CN" altLang="en-US" dirty="0"/>
          </a:p>
        </p:txBody>
      </p:sp>
      <p:pic>
        <p:nvPicPr>
          <p:cNvPr id="12" name="图片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045658" y="4590098"/>
            <a:ext cx="1110849" cy="624853"/>
          </a:xfrm>
          <a:prstGeom prst="rect">
            <a:avLst/>
          </a:prstGeom>
        </p:spPr>
      </p:pic>
    </p:spTree>
    <p:extLst>
      <p:ext uri="{BB962C8B-B14F-4D97-AF65-F5344CB8AC3E}">
        <p14:creationId xmlns:p14="http://schemas.microsoft.com/office/powerpoint/2010/main" val="391162249"/>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userDrawn="1">
  <p:cSld name="12_标题和内容">
    <p:bg>
      <p:bgPr>
        <a:solidFill>
          <a:schemeClr val="bg1">
            <a:lumMod val="95000"/>
          </a:schemeClr>
        </a:solidFill>
        <a:effectLst/>
      </p:bgPr>
    </p:bg>
    <p:spTree>
      <p:nvGrpSpPr>
        <p:cNvPr id="1" name=""/>
        <p:cNvGrpSpPr/>
        <p:nvPr/>
      </p:nvGrpSpPr>
      <p:grpSpPr>
        <a:xfrm>
          <a:off x="0" y="0"/>
          <a:ext cx="0" cy="0"/>
          <a:chOff x="0" y="0"/>
          <a:chExt cx="0" cy="0"/>
        </a:xfrm>
      </p:grpSpPr>
      <p:sp>
        <p:nvSpPr>
          <p:cNvPr id="3" name="内容占位符 2"/>
          <p:cNvSpPr>
            <a:spLocks noGrp="1"/>
          </p:cNvSpPr>
          <p:nvPr>
            <p:ph idx="1"/>
          </p:nvPr>
        </p:nvSpPr>
        <p:spPr>
          <a:xfrm>
            <a:off x="628650" y="1059889"/>
            <a:ext cx="7886700" cy="3572849"/>
          </a:xfrm>
        </p:spPr>
        <p:txBody>
          <a:bodyPr>
            <a:normAutofit/>
          </a:bodyPr>
          <a:lstStyle>
            <a:lvl1pPr>
              <a:defRPr sz="1500">
                <a:solidFill>
                  <a:schemeClr val="tx1"/>
                </a:solidFill>
              </a:defRPr>
            </a:lvl1pPr>
            <a:lvl2pPr>
              <a:defRPr sz="1400">
                <a:solidFill>
                  <a:schemeClr val="tx1"/>
                </a:solidFill>
              </a:defRPr>
            </a:lvl2pPr>
            <a:lvl3pPr>
              <a:defRPr sz="1200">
                <a:solidFill>
                  <a:schemeClr val="tx1"/>
                </a:solidFill>
              </a:defRPr>
            </a:lvl3pPr>
            <a:lvl4pPr>
              <a:defRPr sz="1100">
                <a:solidFill>
                  <a:schemeClr val="tx1"/>
                </a:solidFill>
              </a:defRPr>
            </a:lvl4pPr>
            <a:lvl5pPr>
              <a:defRPr sz="1100">
                <a:solidFill>
                  <a:schemeClr val="tx1"/>
                </a:solidFill>
              </a:defRPr>
            </a:lvl5pPr>
          </a:lstStyle>
          <a:p>
            <a:pPr lvl="0"/>
            <a:r>
              <a:rPr kumimoji="1" lang="zh-CN" altLang="en-US" smtClean="0"/>
              <a:t>单击此处编辑母版文本样式</a:t>
            </a:r>
          </a:p>
          <a:p>
            <a:pPr lvl="1"/>
            <a:r>
              <a:rPr kumimoji="1" lang="zh-CN" altLang="en-US" smtClean="0"/>
              <a:t>二级</a:t>
            </a:r>
          </a:p>
          <a:p>
            <a:pPr lvl="2"/>
            <a:r>
              <a:rPr kumimoji="1" lang="zh-CN" altLang="en-US" smtClean="0"/>
              <a:t>三级</a:t>
            </a:r>
          </a:p>
          <a:p>
            <a:pPr lvl="3"/>
            <a:r>
              <a:rPr kumimoji="1" lang="zh-CN" altLang="en-US" smtClean="0"/>
              <a:t>四级</a:t>
            </a:r>
          </a:p>
          <a:p>
            <a:pPr lvl="4"/>
            <a:r>
              <a:rPr kumimoji="1" lang="zh-CN" altLang="en-US" smtClean="0"/>
              <a:t>五级</a:t>
            </a:r>
            <a:endParaRPr kumimoji="1" lang="zh-CN" altLang="en-US" dirty="0"/>
          </a:p>
        </p:txBody>
      </p:sp>
      <p:sp>
        <p:nvSpPr>
          <p:cNvPr id="4" name="日期占位符 3"/>
          <p:cNvSpPr>
            <a:spLocks noGrp="1"/>
          </p:cNvSpPr>
          <p:nvPr>
            <p:ph type="dt" sz="half" idx="10"/>
          </p:nvPr>
        </p:nvSpPr>
        <p:spPr/>
        <p:txBody>
          <a:bodyPr/>
          <a:lstStyle/>
          <a:p>
            <a:pPr marL="0" marR="0" lvl="0" indent="0" algn="l" defTabSz="456746"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dirty="0" smtClean="0">
                <a:ln>
                  <a:noFill/>
                </a:ln>
                <a:solidFill>
                  <a:prstClr val="black">
                    <a:tint val="75000"/>
                  </a:prstClr>
                </a:solidFill>
                <a:effectLst/>
                <a:uLnTx/>
                <a:uFillTx/>
                <a:latin typeface="Verdana"/>
                <a:ea typeface="微软雅黑"/>
                <a:cs typeface="+mn-cs"/>
              </a:rPr>
              <a:t>WWW.RUIJIE.COM.CN</a:t>
            </a:r>
            <a:endParaRPr kumimoji="0" lang="zh-CN" altLang="en-US" sz="1200" b="0" i="0" u="none" strike="noStrike" kern="1200" cap="none" spc="0" normalizeH="0" baseline="0" noProof="0" dirty="0">
              <a:ln>
                <a:noFill/>
              </a:ln>
              <a:solidFill>
                <a:prstClr val="black">
                  <a:tint val="75000"/>
                </a:prstClr>
              </a:solidFill>
              <a:effectLst/>
              <a:uLnTx/>
              <a:uFillTx/>
              <a:latin typeface="Verdana"/>
              <a:ea typeface="微软雅黑"/>
              <a:cs typeface="+mn-cs"/>
            </a:endParaRPr>
          </a:p>
        </p:txBody>
      </p:sp>
      <p:sp>
        <p:nvSpPr>
          <p:cNvPr id="5" name="页脚占位符 4"/>
          <p:cNvSpPr>
            <a:spLocks noGrp="1"/>
          </p:cNvSpPr>
          <p:nvPr>
            <p:ph type="ftr" sz="quarter" idx="11"/>
          </p:nvPr>
        </p:nvSpPr>
        <p:spPr/>
        <p:txBody>
          <a:bodyPr/>
          <a:lstStyle>
            <a:lvl1pPr algn="r">
              <a:defRPr/>
            </a:lvl1pPr>
          </a:lstStyle>
          <a:p>
            <a:pPr marL="0" marR="0" lvl="0" indent="0" algn="r" defTabSz="456746"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dirty="0" smtClean="0">
                <a:ln>
                  <a:noFill/>
                </a:ln>
                <a:solidFill>
                  <a:prstClr val="black">
                    <a:tint val="75000"/>
                  </a:prstClr>
                </a:solidFill>
                <a:effectLst/>
                <a:uLnTx/>
                <a:uFillTx/>
                <a:latin typeface="Verdana"/>
                <a:ea typeface="微软雅黑"/>
                <a:cs typeface="+mn-cs"/>
              </a:rPr>
              <a:t>&lt;#&gt;</a:t>
            </a:r>
            <a:endParaRPr kumimoji="0" lang="zh-CN" altLang="en-US" sz="1200" b="0" i="0" u="none" strike="noStrike" kern="1200" cap="none" spc="0" normalizeH="0" baseline="0" noProof="0" dirty="0" smtClean="0">
              <a:ln>
                <a:noFill/>
              </a:ln>
              <a:solidFill>
                <a:prstClr val="black">
                  <a:tint val="75000"/>
                </a:prstClr>
              </a:solidFill>
              <a:effectLst/>
              <a:uLnTx/>
              <a:uFillTx/>
              <a:latin typeface="Verdana"/>
              <a:ea typeface="微软雅黑"/>
              <a:cs typeface="+mn-cs"/>
            </a:endParaRPr>
          </a:p>
        </p:txBody>
      </p:sp>
      <p:sp>
        <p:nvSpPr>
          <p:cNvPr id="25" name="矩形 24"/>
          <p:cNvSpPr/>
          <p:nvPr userDrawn="1"/>
        </p:nvSpPr>
        <p:spPr>
          <a:xfrm>
            <a:off x="1" y="171450"/>
            <a:ext cx="393326" cy="453838"/>
          </a:xfrm>
          <a:prstGeom prst="rect">
            <a:avLst/>
          </a:prstGeom>
          <a:solidFill>
            <a:srgbClr val="DA002F"/>
          </a:solidFill>
          <a:ln>
            <a:noFill/>
          </a:ln>
        </p:spPr>
        <p:style>
          <a:lnRef idx="2">
            <a:schemeClr val="accent1">
              <a:shade val="50000"/>
            </a:schemeClr>
          </a:lnRef>
          <a:fillRef idx="1">
            <a:schemeClr val="accent1"/>
          </a:fillRef>
          <a:effectRef idx="0">
            <a:schemeClr val="accent1"/>
          </a:effectRef>
          <a:fontRef idx="minor">
            <a:schemeClr val="lt1"/>
          </a:fontRef>
        </p:style>
        <p:txBody>
          <a:bodyPr lIns="68538" tIns="34275" rIns="68538" bIns="34275" rtlCol="0" anchor="ctr"/>
          <a:lstStyle/>
          <a:p>
            <a:pPr marL="0" marR="0" lvl="0" indent="0" algn="ctr" defTabSz="685356"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0">
              <a:ln>
                <a:noFill/>
              </a:ln>
              <a:solidFill>
                <a:prstClr val="white"/>
              </a:solidFill>
              <a:effectLst/>
              <a:uLnTx/>
              <a:uFillTx/>
              <a:latin typeface="Calibri"/>
              <a:ea typeface="微软雅黑"/>
              <a:cs typeface="+mn-cs"/>
            </a:endParaRPr>
          </a:p>
        </p:txBody>
      </p:sp>
      <p:cxnSp>
        <p:nvCxnSpPr>
          <p:cNvPr id="26" name="直接连接符 6"/>
          <p:cNvCxnSpPr/>
          <p:nvPr userDrawn="1"/>
        </p:nvCxnSpPr>
        <p:spPr>
          <a:xfrm>
            <a:off x="681841" y="486647"/>
            <a:ext cx="2434836" cy="0"/>
          </a:xfrm>
          <a:prstGeom prst="line">
            <a:avLst/>
          </a:prstGeom>
          <a:ln>
            <a:solidFill>
              <a:srgbClr val="DA002F"/>
            </a:solidFill>
          </a:ln>
        </p:spPr>
        <p:style>
          <a:lnRef idx="1">
            <a:schemeClr val="accent1"/>
          </a:lnRef>
          <a:fillRef idx="0">
            <a:schemeClr val="accent1"/>
          </a:fillRef>
          <a:effectRef idx="0">
            <a:schemeClr val="accent1"/>
          </a:effectRef>
          <a:fontRef idx="minor">
            <a:schemeClr val="tx1"/>
          </a:fontRef>
        </p:style>
      </p:cxnSp>
      <p:sp>
        <p:nvSpPr>
          <p:cNvPr id="27" name="文本占位符 7"/>
          <p:cNvSpPr>
            <a:spLocks noGrp="1"/>
          </p:cNvSpPr>
          <p:nvPr>
            <p:ph type="body" sz="quarter" idx="13" hasCustomPrompt="1"/>
          </p:nvPr>
        </p:nvSpPr>
        <p:spPr>
          <a:xfrm>
            <a:off x="608743" y="183559"/>
            <a:ext cx="2510990" cy="297883"/>
          </a:xfrm>
          <a:prstGeom prst="rect">
            <a:avLst/>
          </a:prstGeom>
          <a:ln w="12700" cmpd="sng">
            <a:noFill/>
          </a:ln>
        </p:spPr>
        <p:txBody>
          <a:bodyPr vert="horz" anchor="ctr">
            <a:noAutofit/>
          </a:bodyPr>
          <a:lstStyle>
            <a:lvl1pPr marL="0" indent="0" algn="l">
              <a:buNone/>
              <a:defRPr sz="1800" b="0">
                <a:solidFill>
                  <a:schemeClr val="tx1"/>
                </a:solidFill>
                <a:latin typeface="Hiragino Sans GB W3" charset="-122"/>
                <a:ea typeface="Hiragino Sans GB W3" charset="-122"/>
                <a:cs typeface="Hiragino Sans GB W3" charset="-122"/>
              </a:defRPr>
            </a:lvl1pPr>
          </a:lstStyle>
          <a:p>
            <a:pPr lvl="0"/>
            <a:r>
              <a:rPr kumimoji="1" lang="zh-CN" altLang="en-US" dirty="0" smtClean="0"/>
              <a:t>点击</a:t>
            </a:r>
            <a:r>
              <a:rPr kumimoji="1" lang="zh-CN" altLang="en-US" smtClean="0"/>
              <a:t>此处添加标题</a:t>
            </a:r>
            <a:endParaRPr kumimoji="1" lang="zh-CN" altLang="en-US" dirty="0"/>
          </a:p>
        </p:txBody>
      </p:sp>
      <p:sp>
        <p:nvSpPr>
          <p:cNvPr id="28" name="文本占位符 7"/>
          <p:cNvSpPr>
            <a:spLocks noGrp="1"/>
          </p:cNvSpPr>
          <p:nvPr>
            <p:ph type="body" sz="quarter" idx="14" hasCustomPrompt="1"/>
          </p:nvPr>
        </p:nvSpPr>
        <p:spPr>
          <a:xfrm>
            <a:off x="611830" y="436875"/>
            <a:ext cx="2510990" cy="297883"/>
          </a:xfrm>
          <a:prstGeom prst="rect">
            <a:avLst/>
          </a:prstGeom>
          <a:ln w="12700" cmpd="sng">
            <a:noFill/>
          </a:ln>
        </p:spPr>
        <p:txBody>
          <a:bodyPr vert="horz" anchor="ctr">
            <a:noAutofit/>
          </a:bodyPr>
          <a:lstStyle>
            <a:lvl1pPr marL="0" indent="0" algn="l">
              <a:buNone/>
              <a:defRPr kumimoji="0" lang="zh-CN" altLang="en-US" sz="900" b="0" i="0" u="none" strike="noStrike" kern="1200" cap="none" spc="0" normalizeH="0" baseline="0" dirty="0">
                <a:ln>
                  <a:noFill/>
                </a:ln>
                <a:solidFill>
                  <a:schemeClr val="tx1">
                    <a:lumMod val="50000"/>
                    <a:lumOff val="50000"/>
                  </a:schemeClr>
                </a:solidFill>
                <a:effectLst/>
                <a:uLnTx/>
                <a:uFillTx/>
                <a:latin typeface="HelveticaNeueLT Pro 67 MdCn" panose="020B0606030502030204" pitchFamily="34" charset="0"/>
                <a:ea typeface="Hiragino Sans GB W3" panose="020B0300000000000000" pitchFamily="34" charset="-122"/>
                <a:cs typeface="+mn-cs"/>
              </a:defRPr>
            </a:lvl1pPr>
          </a:lstStyle>
          <a:p>
            <a:pPr lvl="0"/>
            <a:r>
              <a:rPr kumimoji="1" lang="en-US" altLang="zh-CN" dirty="0" smtClean="0"/>
              <a:t>CLICK</a:t>
            </a:r>
            <a:r>
              <a:rPr kumimoji="1" lang="zh-CN" altLang="en-US" dirty="0" smtClean="0"/>
              <a:t> </a:t>
            </a:r>
            <a:r>
              <a:rPr kumimoji="1" lang="en-US" altLang="zh-CN" dirty="0" smtClean="0"/>
              <a:t>HERE</a:t>
            </a:r>
            <a:r>
              <a:rPr kumimoji="1" lang="zh-CN" altLang="en-US" dirty="0" smtClean="0"/>
              <a:t> </a:t>
            </a:r>
            <a:r>
              <a:rPr kumimoji="1" lang="en-US" altLang="zh-CN" dirty="0" smtClean="0"/>
              <a:t>TO</a:t>
            </a:r>
            <a:r>
              <a:rPr kumimoji="1" lang="zh-CN" altLang="en-US" dirty="0" smtClean="0"/>
              <a:t> </a:t>
            </a:r>
            <a:r>
              <a:rPr kumimoji="1" lang="en-US" altLang="zh-CN" dirty="0" smtClean="0"/>
              <a:t>ADD</a:t>
            </a:r>
            <a:r>
              <a:rPr kumimoji="1" lang="zh-CN" altLang="en-US" dirty="0" smtClean="0"/>
              <a:t> </a:t>
            </a:r>
            <a:r>
              <a:rPr kumimoji="1" lang="en-US" altLang="zh-CN" dirty="0" smtClean="0"/>
              <a:t>YOUR</a:t>
            </a:r>
            <a:r>
              <a:rPr kumimoji="1" lang="zh-CN" altLang="en-US" dirty="0" smtClean="0"/>
              <a:t> </a:t>
            </a:r>
            <a:r>
              <a:rPr kumimoji="1" lang="en-US" altLang="zh-CN" dirty="0" smtClean="0"/>
              <a:t>TITLE</a:t>
            </a:r>
            <a:endParaRPr kumimoji="1" lang="zh-CN" altLang="en-US" dirty="0"/>
          </a:p>
        </p:txBody>
      </p:sp>
      <p:pic>
        <p:nvPicPr>
          <p:cNvPr id="12" name="图片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045658" y="4590098"/>
            <a:ext cx="1110849" cy="624853"/>
          </a:xfrm>
          <a:prstGeom prst="rect">
            <a:avLst/>
          </a:prstGeom>
        </p:spPr>
      </p:pic>
    </p:spTree>
    <p:extLst>
      <p:ext uri="{BB962C8B-B14F-4D97-AF65-F5344CB8AC3E}">
        <p14:creationId xmlns:p14="http://schemas.microsoft.com/office/powerpoint/2010/main" val="2063527991"/>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userDrawn="1">
  <p:cSld name="3_标题和竖排文字">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0672579"/>
      </p:ext>
    </p:extLst>
  </p:cSld>
  <p:clrMapOvr>
    <a:masterClrMapping/>
  </p:clrMapOvr>
  <p:timing>
    <p:tnLst>
      <p:par>
        <p:cTn id="1" dur="indefinite" restart="never" nodeType="tmRoot"/>
      </p:par>
    </p:tnLst>
  </p:timing>
</p:sldLayout>
</file>

<file path=ppt/slideLayouts/slideLayout169.xml><?xml version="1.0" encoding="utf-8"?>
<p:sldLayout xmlns:a="http://schemas.openxmlformats.org/drawingml/2006/main" xmlns:r="http://schemas.openxmlformats.org/officeDocument/2006/relationships" xmlns:p="http://schemas.openxmlformats.org/presentationml/2006/main" userDrawn="1">
  <p:cSld name="8_标题和竖排文字">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72966904"/>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7_标题和内容">
    <p:bg>
      <p:bgPr>
        <a:solidFill>
          <a:schemeClr val="bg1">
            <a:lumMod val="95000"/>
          </a:schemeClr>
        </a:solidFill>
        <a:effectLst/>
      </p:bgPr>
    </p:bg>
    <p:spTree>
      <p:nvGrpSpPr>
        <p:cNvPr id="1" name=""/>
        <p:cNvGrpSpPr/>
        <p:nvPr/>
      </p:nvGrpSpPr>
      <p:grpSpPr>
        <a:xfrm>
          <a:off x="0" y="0"/>
          <a:ext cx="0" cy="0"/>
          <a:chOff x="0" y="0"/>
          <a:chExt cx="0" cy="0"/>
        </a:xfrm>
      </p:grpSpPr>
      <p:sp>
        <p:nvSpPr>
          <p:cNvPr id="3" name="内容占位符 2"/>
          <p:cNvSpPr>
            <a:spLocks noGrp="1"/>
          </p:cNvSpPr>
          <p:nvPr>
            <p:ph idx="1"/>
          </p:nvPr>
        </p:nvSpPr>
        <p:spPr>
          <a:xfrm>
            <a:off x="628650" y="1059892"/>
            <a:ext cx="7886700" cy="3572849"/>
          </a:xfrm>
        </p:spPr>
        <p:txBody>
          <a:bodyPr>
            <a:normAutofit/>
          </a:bodyPr>
          <a:lstStyle>
            <a:lvl1pPr>
              <a:defRPr sz="1500">
                <a:solidFill>
                  <a:schemeClr val="tx1"/>
                </a:solidFill>
              </a:defRPr>
            </a:lvl1pPr>
            <a:lvl2pPr>
              <a:defRPr sz="1400">
                <a:solidFill>
                  <a:schemeClr val="tx1"/>
                </a:solidFill>
              </a:defRPr>
            </a:lvl2pPr>
            <a:lvl3pPr>
              <a:defRPr sz="1200">
                <a:solidFill>
                  <a:schemeClr val="tx1"/>
                </a:solidFill>
              </a:defRPr>
            </a:lvl3pPr>
            <a:lvl4pPr>
              <a:defRPr sz="1100">
                <a:solidFill>
                  <a:schemeClr val="tx1"/>
                </a:solidFill>
              </a:defRPr>
            </a:lvl4pPr>
            <a:lvl5pPr>
              <a:defRPr sz="1100">
                <a:solidFill>
                  <a:schemeClr val="tx1"/>
                </a:solidFill>
              </a:defRPr>
            </a:lvl5pPr>
          </a:lstStyle>
          <a:p>
            <a:pPr lvl="0"/>
            <a:r>
              <a:rPr kumimoji="1" lang="zh-CN" altLang="en-US" smtClean="0"/>
              <a:t>单击此处编辑母版文本样式</a:t>
            </a:r>
          </a:p>
          <a:p>
            <a:pPr lvl="1"/>
            <a:r>
              <a:rPr kumimoji="1" lang="zh-CN" altLang="en-US" smtClean="0"/>
              <a:t>二级</a:t>
            </a:r>
          </a:p>
          <a:p>
            <a:pPr lvl="2"/>
            <a:r>
              <a:rPr kumimoji="1" lang="zh-CN" altLang="en-US" smtClean="0"/>
              <a:t>三级</a:t>
            </a:r>
          </a:p>
          <a:p>
            <a:pPr lvl="3"/>
            <a:r>
              <a:rPr kumimoji="1" lang="zh-CN" altLang="en-US" smtClean="0"/>
              <a:t>四级</a:t>
            </a:r>
          </a:p>
          <a:p>
            <a:pPr lvl="4"/>
            <a:r>
              <a:rPr kumimoji="1" lang="zh-CN" altLang="en-US" smtClean="0"/>
              <a:t>五级</a:t>
            </a:r>
            <a:endParaRPr kumimoji="1" lang="zh-CN" altLang="en-US" dirty="0"/>
          </a:p>
        </p:txBody>
      </p:sp>
      <p:sp>
        <p:nvSpPr>
          <p:cNvPr id="4" name="日期占位符 3"/>
          <p:cNvSpPr>
            <a:spLocks noGrp="1"/>
          </p:cNvSpPr>
          <p:nvPr>
            <p:ph type="dt" sz="half" idx="10"/>
          </p:nvPr>
        </p:nvSpPr>
        <p:spPr/>
        <p:txBody>
          <a:bodyPr/>
          <a:lstStyle/>
          <a:p>
            <a:r>
              <a:rPr lang="en-US" altLang="zh-CN" dirty="0" smtClean="0"/>
              <a:t>WWW.RUIJIE.COM.CN</a:t>
            </a:r>
            <a:endParaRPr lang="zh-CN" altLang="en-US" dirty="0"/>
          </a:p>
        </p:txBody>
      </p:sp>
      <p:sp>
        <p:nvSpPr>
          <p:cNvPr id="5" name="页脚占位符 4"/>
          <p:cNvSpPr>
            <a:spLocks noGrp="1"/>
          </p:cNvSpPr>
          <p:nvPr>
            <p:ph type="ftr" sz="quarter" idx="11"/>
          </p:nvPr>
        </p:nvSpPr>
        <p:spPr/>
        <p:txBody>
          <a:bodyPr/>
          <a:lstStyle>
            <a:lvl1pPr algn="r">
              <a:defRPr/>
            </a:lvl1pPr>
          </a:lstStyle>
          <a:p>
            <a:r>
              <a:rPr lang="en-US" altLang="zh-CN" dirty="0" smtClean="0"/>
              <a:t>&lt;#&gt;</a:t>
            </a:r>
            <a:endParaRPr lang="zh-CN" altLang="en-US" dirty="0" smtClean="0"/>
          </a:p>
        </p:txBody>
      </p:sp>
      <p:sp>
        <p:nvSpPr>
          <p:cNvPr id="25" name="矩形 24"/>
          <p:cNvSpPr/>
          <p:nvPr userDrawn="1"/>
        </p:nvSpPr>
        <p:spPr>
          <a:xfrm>
            <a:off x="1" y="171450"/>
            <a:ext cx="393326" cy="453838"/>
          </a:xfrm>
          <a:prstGeom prst="rect">
            <a:avLst/>
          </a:prstGeom>
          <a:solidFill>
            <a:srgbClr val="DA002F"/>
          </a:solidFill>
          <a:ln>
            <a:noFill/>
          </a:ln>
        </p:spPr>
        <p:style>
          <a:lnRef idx="2">
            <a:schemeClr val="accent1">
              <a:shade val="50000"/>
            </a:schemeClr>
          </a:lnRef>
          <a:fillRef idx="1">
            <a:schemeClr val="accent1"/>
          </a:fillRef>
          <a:effectRef idx="0">
            <a:schemeClr val="accent1"/>
          </a:effectRef>
          <a:fontRef idx="minor">
            <a:schemeClr val="lt1"/>
          </a:fontRef>
        </p:style>
        <p:txBody>
          <a:bodyPr lIns="68525" tIns="34275" rIns="68525" bIns="34275" rtlCol="0" anchor="ctr"/>
          <a:lstStyle/>
          <a:p>
            <a:pPr marL="0" marR="0" lvl="0" indent="0" algn="ctr" defTabSz="685186"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0">
              <a:ln>
                <a:noFill/>
              </a:ln>
              <a:solidFill>
                <a:prstClr val="white"/>
              </a:solidFill>
              <a:effectLst/>
              <a:uLnTx/>
              <a:uFillTx/>
              <a:latin typeface="Calibri"/>
              <a:ea typeface="微软雅黑"/>
              <a:cs typeface="+mn-cs"/>
            </a:endParaRPr>
          </a:p>
        </p:txBody>
      </p:sp>
      <p:cxnSp>
        <p:nvCxnSpPr>
          <p:cNvPr id="26" name="直接连接符 6"/>
          <p:cNvCxnSpPr/>
          <p:nvPr userDrawn="1"/>
        </p:nvCxnSpPr>
        <p:spPr>
          <a:xfrm>
            <a:off x="681841" y="486647"/>
            <a:ext cx="2434836" cy="0"/>
          </a:xfrm>
          <a:prstGeom prst="line">
            <a:avLst/>
          </a:prstGeom>
          <a:ln>
            <a:solidFill>
              <a:srgbClr val="DA002F"/>
            </a:solidFill>
          </a:ln>
        </p:spPr>
        <p:style>
          <a:lnRef idx="1">
            <a:schemeClr val="accent1"/>
          </a:lnRef>
          <a:fillRef idx="0">
            <a:schemeClr val="accent1"/>
          </a:fillRef>
          <a:effectRef idx="0">
            <a:schemeClr val="accent1"/>
          </a:effectRef>
          <a:fontRef idx="minor">
            <a:schemeClr val="tx1"/>
          </a:fontRef>
        </p:style>
      </p:cxnSp>
      <p:sp>
        <p:nvSpPr>
          <p:cNvPr id="27" name="文本占位符 7"/>
          <p:cNvSpPr>
            <a:spLocks noGrp="1"/>
          </p:cNvSpPr>
          <p:nvPr>
            <p:ph type="body" sz="quarter" idx="13" hasCustomPrompt="1"/>
          </p:nvPr>
        </p:nvSpPr>
        <p:spPr>
          <a:xfrm>
            <a:off x="608743" y="183570"/>
            <a:ext cx="2510990" cy="297883"/>
          </a:xfrm>
          <a:prstGeom prst="rect">
            <a:avLst/>
          </a:prstGeom>
          <a:ln w="12700" cmpd="sng">
            <a:noFill/>
          </a:ln>
        </p:spPr>
        <p:txBody>
          <a:bodyPr vert="horz" anchor="ctr">
            <a:noAutofit/>
          </a:bodyPr>
          <a:lstStyle>
            <a:lvl1pPr marL="0" indent="0" algn="l">
              <a:buNone/>
              <a:defRPr sz="1800" b="0">
                <a:solidFill>
                  <a:schemeClr val="tx1"/>
                </a:solidFill>
                <a:latin typeface="Hiragino Sans GB W3" charset="-122"/>
                <a:ea typeface="Hiragino Sans GB W3" charset="-122"/>
                <a:cs typeface="Hiragino Sans GB W3" charset="-122"/>
              </a:defRPr>
            </a:lvl1pPr>
          </a:lstStyle>
          <a:p>
            <a:pPr lvl="0"/>
            <a:r>
              <a:rPr kumimoji="1" lang="zh-CN" altLang="en-US" dirty="0" smtClean="0"/>
              <a:t>点击</a:t>
            </a:r>
            <a:r>
              <a:rPr kumimoji="1" lang="zh-CN" altLang="en-US" smtClean="0"/>
              <a:t>此处添加标题</a:t>
            </a:r>
            <a:endParaRPr kumimoji="1" lang="zh-CN" altLang="en-US" dirty="0"/>
          </a:p>
        </p:txBody>
      </p:sp>
      <p:sp>
        <p:nvSpPr>
          <p:cNvPr id="28" name="文本占位符 7"/>
          <p:cNvSpPr>
            <a:spLocks noGrp="1"/>
          </p:cNvSpPr>
          <p:nvPr>
            <p:ph type="body" sz="quarter" idx="14" hasCustomPrompt="1"/>
          </p:nvPr>
        </p:nvSpPr>
        <p:spPr>
          <a:xfrm>
            <a:off x="611830" y="436884"/>
            <a:ext cx="2510990" cy="297883"/>
          </a:xfrm>
          <a:prstGeom prst="rect">
            <a:avLst/>
          </a:prstGeom>
          <a:ln w="12700" cmpd="sng">
            <a:noFill/>
          </a:ln>
        </p:spPr>
        <p:txBody>
          <a:bodyPr vert="horz" anchor="ctr">
            <a:noAutofit/>
          </a:bodyPr>
          <a:lstStyle>
            <a:lvl1pPr marL="0" indent="0" algn="l">
              <a:buNone/>
              <a:defRPr kumimoji="0" lang="zh-CN" altLang="en-US" sz="900" b="0" i="0" u="none" strike="noStrike" kern="1200" cap="none" spc="0" normalizeH="0" baseline="0" dirty="0">
                <a:ln>
                  <a:noFill/>
                </a:ln>
                <a:solidFill>
                  <a:schemeClr val="tx1">
                    <a:lumMod val="50000"/>
                    <a:lumOff val="50000"/>
                  </a:schemeClr>
                </a:solidFill>
                <a:effectLst/>
                <a:uLnTx/>
                <a:uFillTx/>
                <a:latin typeface="HelveticaNeueLT Pro 67 MdCn" panose="020B0606030502030204" pitchFamily="34" charset="0"/>
                <a:ea typeface="Hiragino Sans GB W3" panose="020B0300000000000000" pitchFamily="34" charset="-122"/>
                <a:cs typeface="+mn-cs"/>
              </a:defRPr>
            </a:lvl1pPr>
          </a:lstStyle>
          <a:p>
            <a:pPr lvl="0"/>
            <a:r>
              <a:rPr kumimoji="1" lang="en-US" altLang="zh-CN" dirty="0" smtClean="0"/>
              <a:t>CLICK</a:t>
            </a:r>
            <a:r>
              <a:rPr kumimoji="1" lang="zh-CN" altLang="en-US" dirty="0" smtClean="0"/>
              <a:t> </a:t>
            </a:r>
            <a:r>
              <a:rPr kumimoji="1" lang="en-US" altLang="zh-CN" dirty="0" smtClean="0"/>
              <a:t>HERE</a:t>
            </a:r>
            <a:r>
              <a:rPr kumimoji="1" lang="zh-CN" altLang="en-US" dirty="0" smtClean="0"/>
              <a:t> </a:t>
            </a:r>
            <a:r>
              <a:rPr kumimoji="1" lang="en-US" altLang="zh-CN" dirty="0" smtClean="0"/>
              <a:t>TO</a:t>
            </a:r>
            <a:r>
              <a:rPr kumimoji="1" lang="zh-CN" altLang="en-US" dirty="0" smtClean="0"/>
              <a:t> </a:t>
            </a:r>
            <a:r>
              <a:rPr kumimoji="1" lang="en-US" altLang="zh-CN" dirty="0" smtClean="0"/>
              <a:t>ADD</a:t>
            </a:r>
            <a:r>
              <a:rPr kumimoji="1" lang="zh-CN" altLang="en-US" dirty="0" smtClean="0"/>
              <a:t> </a:t>
            </a:r>
            <a:r>
              <a:rPr kumimoji="1" lang="en-US" altLang="zh-CN" dirty="0" smtClean="0"/>
              <a:t>YOUR</a:t>
            </a:r>
            <a:r>
              <a:rPr kumimoji="1" lang="zh-CN" altLang="en-US" dirty="0" smtClean="0"/>
              <a:t> </a:t>
            </a:r>
            <a:r>
              <a:rPr kumimoji="1" lang="en-US" altLang="zh-CN" dirty="0" smtClean="0"/>
              <a:t>TITLE</a:t>
            </a:r>
            <a:endParaRPr kumimoji="1" lang="zh-CN" altLang="en-US" dirty="0"/>
          </a:p>
        </p:txBody>
      </p:sp>
      <p:pic>
        <p:nvPicPr>
          <p:cNvPr id="12" name="图片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045658" y="4590106"/>
            <a:ext cx="1110849" cy="624853"/>
          </a:xfrm>
          <a:prstGeom prst="rect">
            <a:avLst/>
          </a:prstGeom>
        </p:spPr>
      </p:pic>
    </p:spTree>
    <p:extLst>
      <p:ext uri="{BB962C8B-B14F-4D97-AF65-F5344CB8AC3E}">
        <p14:creationId xmlns:p14="http://schemas.microsoft.com/office/powerpoint/2010/main" val="1253045251"/>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userDrawn="1">
  <p:cSld name="10_标题和竖排文字">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28391038"/>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8_标题和内容">
    <p:bg>
      <p:bgPr>
        <a:solidFill>
          <a:schemeClr val="bg1">
            <a:lumMod val="95000"/>
          </a:schemeClr>
        </a:solidFill>
        <a:effectLst/>
      </p:bgPr>
    </p:bg>
    <p:spTree>
      <p:nvGrpSpPr>
        <p:cNvPr id="1" name=""/>
        <p:cNvGrpSpPr/>
        <p:nvPr/>
      </p:nvGrpSpPr>
      <p:grpSpPr>
        <a:xfrm>
          <a:off x="0" y="0"/>
          <a:ext cx="0" cy="0"/>
          <a:chOff x="0" y="0"/>
          <a:chExt cx="0" cy="0"/>
        </a:xfrm>
      </p:grpSpPr>
      <p:sp>
        <p:nvSpPr>
          <p:cNvPr id="3" name="内容占位符 2"/>
          <p:cNvSpPr>
            <a:spLocks noGrp="1"/>
          </p:cNvSpPr>
          <p:nvPr>
            <p:ph idx="1"/>
          </p:nvPr>
        </p:nvSpPr>
        <p:spPr>
          <a:xfrm>
            <a:off x="628650" y="1059892"/>
            <a:ext cx="7886700" cy="3572849"/>
          </a:xfrm>
        </p:spPr>
        <p:txBody>
          <a:bodyPr>
            <a:normAutofit/>
          </a:bodyPr>
          <a:lstStyle>
            <a:lvl1pPr>
              <a:defRPr sz="1500">
                <a:solidFill>
                  <a:schemeClr val="tx1"/>
                </a:solidFill>
              </a:defRPr>
            </a:lvl1pPr>
            <a:lvl2pPr>
              <a:defRPr sz="1400">
                <a:solidFill>
                  <a:schemeClr val="tx1"/>
                </a:solidFill>
              </a:defRPr>
            </a:lvl2pPr>
            <a:lvl3pPr>
              <a:defRPr sz="1200">
                <a:solidFill>
                  <a:schemeClr val="tx1"/>
                </a:solidFill>
              </a:defRPr>
            </a:lvl3pPr>
            <a:lvl4pPr>
              <a:defRPr sz="1100">
                <a:solidFill>
                  <a:schemeClr val="tx1"/>
                </a:solidFill>
              </a:defRPr>
            </a:lvl4pPr>
            <a:lvl5pPr>
              <a:defRPr sz="1100">
                <a:solidFill>
                  <a:schemeClr val="tx1"/>
                </a:solidFill>
              </a:defRPr>
            </a:lvl5pPr>
          </a:lstStyle>
          <a:p>
            <a:pPr lvl="0"/>
            <a:r>
              <a:rPr kumimoji="1" lang="zh-CN" altLang="en-US" smtClean="0"/>
              <a:t>单击此处编辑母版文本样式</a:t>
            </a:r>
          </a:p>
          <a:p>
            <a:pPr lvl="1"/>
            <a:r>
              <a:rPr kumimoji="1" lang="zh-CN" altLang="en-US" smtClean="0"/>
              <a:t>二级</a:t>
            </a:r>
          </a:p>
          <a:p>
            <a:pPr lvl="2"/>
            <a:r>
              <a:rPr kumimoji="1" lang="zh-CN" altLang="en-US" smtClean="0"/>
              <a:t>三级</a:t>
            </a:r>
          </a:p>
          <a:p>
            <a:pPr lvl="3"/>
            <a:r>
              <a:rPr kumimoji="1" lang="zh-CN" altLang="en-US" smtClean="0"/>
              <a:t>四级</a:t>
            </a:r>
          </a:p>
          <a:p>
            <a:pPr lvl="4"/>
            <a:r>
              <a:rPr kumimoji="1" lang="zh-CN" altLang="en-US" smtClean="0"/>
              <a:t>五级</a:t>
            </a:r>
            <a:endParaRPr kumimoji="1" lang="zh-CN" altLang="en-US" dirty="0"/>
          </a:p>
        </p:txBody>
      </p:sp>
      <p:sp>
        <p:nvSpPr>
          <p:cNvPr id="4" name="日期占位符 3"/>
          <p:cNvSpPr>
            <a:spLocks noGrp="1"/>
          </p:cNvSpPr>
          <p:nvPr>
            <p:ph type="dt" sz="half" idx="10"/>
          </p:nvPr>
        </p:nvSpPr>
        <p:spPr/>
        <p:txBody>
          <a:bodyPr/>
          <a:lstStyle/>
          <a:p>
            <a:r>
              <a:rPr lang="en-US" altLang="zh-CN" dirty="0" smtClean="0"/>
              <a:t>WWW.RUIJIE.COM.CN</a:t>
            </a:r>
            <a:endParaRPr lang="zh-CN" altLang="en-US" dirty="0"/>
          </a:p>
        </p:txBody>
      </p:sp>
      <p:sp>
        <p:nvSpPr>
          <p:cNvPr id="5" name="页脚占位符 4"/>
          <p:cNvSpPr>
            <a:spLocks noGrp="1"/>
          </p:cNvSpPr>
          <p:nvPr>
            <p:ph type="ftr" sz="quarter" idx="11"/>
          </p:nvPr>
        </p:nvSpPr>
        <p:spPr/>
        <p:txBody>
          <a:bodyPr/>
          <a:lstStyle>
            <a:lvl1pPr algn="r">
              <a:defRPr/>
            </a:lvl1pPr>
          </a:lstStyle>
          <a:p>
            <a:r>
              <a:rPr lang="en-US" altLang="zh-CN" dirty="0" smtClean="0"/>
              <a:t>&lt;#&gt;</a:t>
            </a:r>
            <a:endParaRPr lang="zh-CN" altLang="en-US" dirty="0" smtClean="0"/>
          </a:p>
        </p:txBody>
      </p:sp>
      <p:sp>
        <p:nvSpPr>
          <p:cNvPr id="25" name="矩形 24"/>
          <p:cNvSpPr/>
          <p:nvPr userDrawn="1"/>
        </p:nvSpPr>
        <p:spPr>
          <a:xfrm>
            <a:off x="1" y="171450"/>
            <a:ext cx="393326" cy="453838"/>
          </a:xfrm>
          <a:prstGeom prst="rect">
            <a:avLst/>
          </a:prstGeom>
          <a:solidFill>
            <a:srgbClr val="DA002F"/>
          </a:solidFill>
          <a:ln>
            <a:noFill/>
          </a:ln>
        </p:spPr>
        <p:style>
          <a:lnRef idx="2">
            <a:schemeClr val="accent1">
              <a:shade val="50000"/>
            </a:schemeClr>
          </a:lnRef>
          <a:fillRef idx="1">
            <a:schemeClr val="accent1"/>
          </a:fillRef>
          <a:effectRef idx="0">
            <a:schemeClr val="accent1"/>
          </a:effectRef>
          <a:fontRef idx="minor">
            <a:schemeClr val="lt1"/>
          </a:fontRef>
        </p:style>
        <p:txBody>
          <a:bodyPr lIns="68525" tIns="34275" rIns="68525" bIns="34275" rtlCol="0" anchor="ctr"/>
          <a:lstStyle/>
          <a:p>
            <a:pPr marL="0" marR="0" lvl="0" indent="0" algn="ctr" defTabSz="685186"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0">
              <a:ln>
                <a:noFill/>
              </a:ln>
              <a:solidFill>
                <a:prstClr val="white"/>
              </a:solidFill>
              <a:effectLst/>
              <a:uLnTx/>
              <a:uFillTx/>
              <a:latin typeface="Calibri"/>
              <a:ea typeface="微软雅黑"/>
              <a:cs typeface="+mn-cs"/>
            </a:endParaRPr>
          </a:p>
        </p:txBody>
      </p:sp>
      <p:cxnSp>
        <p:nvCxnSpPr>
          <p:cNvPr id="26" name="直接连接符 6"/>
          <p:cNvCxnSpPr/>
          <p:nvPr userDrawn="1"/>
        </p:nvCxnSpPr>
        <p:spPr>
          <a:xfrm>
            <a:off x="681841" y="486647"/>
            <a:ext cx="2434836" cy="0"/>
          </a:xfrm>
          <a:prstGeom prst="line">
            <a:avLst/>
          </a:prstGeom>
          <a:ln>
            <a:solidFill>
              <a:srgbClr val="DA002F"/>
            </a:solidFill>
          </a:ln>
        </p:spPr>
        <p:style>
          <a:lnRef idx="1">
            <a:schemeClr val="accent1"/>
          </a:lnRef>
          <a:fillRef idx="0">
            <a:schemeClr val="accent1"/>
          </a:fillRef>
          <a:effectRef idx="0">
            <a:schemeClr val="accent1"/>
          </a:effectRef>
          <a:fontRef idx="minor">
            <a:schemeClr val="tx1"/>
          </a:fontRef>
        </p:style>
      </p:cxnSp>
      <p:sp>
        <p:nvSpPr>
          <p:cNvPr id="27" name="文本占位符 7"/>
          <p:cNvSpPr>
            <a:spLocks noGrp="1"/>
          </p:cNvSpPr>
          <p:nvPr>
            <p:ph type="body" sz="quarter" idx="13" hasCustomPrompt="1"/>
          </p:nvPr>
        </p:nvSpPr>
        <p:spPr>
          <a:xfrm>
            <a:off x="608743" y="183570"/>
            <a:ext cx="2510990" cy="297883"/>
          </a:xfrm>
          <a:prstGeom prst="rect">
            <a:avLst/>
          </a:prstGeom>
          <a:ln w="12700" cmpd="sng">
            <a:noFill/>
          </a:ln>
        </p:spPr>
        <p:txBody>
          <a:bodyPr vert="horz" anchor="ctr">
            <a:noAutofit/>
          </a:bodyPr>
          <a:lstStyle>
            <a:lvl1pPr marL="0" indent="0" algn="l">
              <a:buNone/>
              <a:defRPr sz="1800" b="0">
                <a:solidFill>
                  <a:schemeClr val="tx1"/>
                </a:solidFill>
                <a:latin typeface="Hiragino Sans GB W3" charset="-122"/>
                <a:ea typeface="Hiragino Sans GB W3" charset="-122"/>
                <a:cs typeface="Hiragino Sans GB W3" charset="-122"/>
              </a:defRPr>
            </a:lvl1pPr>
          </a:lstStyle>
          <a:p>
            <a:pPr lvl="0"/>
            <a:r>
              <a:rPr kumimoji="1" lang="zh-CN" altLang="en-US" dirty="0" smtClean="0"/>
              <a:t>点击</a:t>
            </a:r>
            <a:r>
              <a:rPr kumimoji="1" lang="zh-CN" altLang="en-US" smtClean="0"/>
              <a:t>此处添加标题</a:t>
            </a:r>
            <a:endParaRPr kumimoji="1" lang="zh-CN" altLang="en-US" dirty="0"/>
          </a:p>
        </p:txBody>
      </p:sp>
      <p:sp>
        <p:nvSpPr>
          <p:cNvPr id="28" name="文本占位符 7"/>
          <p:cNvSpPr>
            <a:spLocks noGrp="1"/>
          </p:cNvSpPr>
          <p:nvPr>
            <p:ph type="body" sz="quarter" idx="14" hasCustomPrompt="1"/>
          </p:nvPr>
        </p:nvSpPr>
        <p:spPr>
          <a:xfrm>
            <a:off x="611830" y="436884"/>
            <a:ext cx="2510990" cy="297883"/>
          </a:xfrm>
          <a:prstGeom prst="rect">
            <a:avLst/>
          </a:prstGeom>
          <a:ln w="12700" cmpd="sng">
            <a:noFill/>
          </a:ln>
        </p:spPr>
        <p:txBody>
          <a:bodyPr vert="horz" anchor="ctr">
            <a:noAutofit/>
          </a:bodyPr>
          <a:lstStyle>
            <a:lvl1pPr marL="0" indent="0" algn="l">
              <a:buNone/>
              <a:defRPr kumimoji="0" lang="zh-CN" altLang="en-US" sz="900" b="0" i="0" u="none" strike="noStrike" kern="1200" cap="none" spc="0" normalizeH="0" baseline="0" dirty="0">
                <a:ln>
                  <a:noFill/>
                </a:ln>
                <a:solidFill>
                  <a:schemeClr val="tx1">
                    <a:lumMod val="50000"/>
                    <a:lumOff val="50000"/>
                  </a:schemeClr>
                </a:solidFill>
                <a:effectLst/>
                <a:uLnTx/>
                <a:uFillTx/>
                <a:latin typeface="HelveticaNeueLT Pro 67 MdCn" panose="020B0606030502030204" pitchFamily="34" charset="0"/>
                <a:ea typeface="Hiragino Sans GB W3" panose="020B0300000000000000" pitchFamily="34" charset="-122"/>
                <a:cs typeface="+mn-cs"/>
              </a:defRPr>
            </a:lvl1pPr>
          </a:lstStyle>
          <a:p>
            <a:pPr lvl="0"/>
            <a:r>
              <a:rPr kumimoji="1" lang="en-US" altLang="zh-CN" dirty="0" smtClean="0"/>
              <a:t>CLICK</a:t>
            </a:r>
            <a:r>
              <a:rPr kumimoji="1" lang="zh-CN" altLang="en-US" dirty="0" smtClean="0"/>
              <a:t> </a:t>
            </a:r>
            <a:r>
              <a:rPr kumimoji="1" lang="en-US" altLang="zh-CN" dirty="0" smtClean="0"/>
              <a:t>HERE</a:t>
            </a:r>
            <a:r>
              <a:rPr kumimoji="1" lang="zh-CN" altLang="en-US" dirty="0" smtClean="0"/>
              <a:t> </a:t>
            </a:r>
            <a:r>
              <a:rPr kumimoji="1" lang="en-US" altLang="zh-CN" dirty="0" smtClean="0"/>
              <a:t>TO</a:t>
            </a:r>
            <a:r>
              <a:rPr kumimoji="1" lang="zh-CN" altLang="en-US" dirty="0" smtClean="0"/>
              <a:t> </a:t>
            </a:r>
            <a:r>
              <a:rPr kumimoji="1" lang="en-US" altLang="zh-CN" dirty="0" smtClean="0"/>
              <a:t>ADD</a:t>
            </a:r>
            <a:r>
              <a:rPr kumimoji="1" lang="zh-CN" altLang="en-US" dirty="0" smtClean="0"/>
              <a:t> </a:t>
            </a:r>
            <a:r>
              <a:rPr kumimoji="1" lang="en-US" altLang="zh-CN" dirty="0" smtClean="0"/>
              <a:t>YOUR</a:t>
            </a:r>
            <a:r>
              <a:rPr kumimoji="1" lang="zh-CN" altLang="en-US" dirty="0" smtClean="0"/>
              <a:t> </a:t>
            </a:r>
            <a:r>
              <a:rPr kumimoji="1" lang="en-US" altLang="zh-CN" dirty="0" smtClean="0"/>
              <a:t>TITLE</a:t>
            </a:r>
            <a:endParaRPr kumimoji="1" lang="zh-CN" altLang="en-US" dirty="0"/>
          </a:p>
        </p:txBody>
      </p:sp>
      <p:pic>
        <p:nvPicPr>
          <p:cNvPr id="12" name="图片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045658" y="4590106"/>
            <a:ext cx="1110849" cy="624853"/>
          </a:xfrm>
          <a:prstGeom prst="rect">
            <a:avLst/>
          </a:prstGeom>
        </p:spPr>
      </p:pic>
    </p:spTree>
    <p:extLst>
      <p:ext uri="{BB962C8B-B14F-4D97-AF65-F5344CB8AC3E}">
        <p14:creationId xmlns:p14="http://schemas.microsoft.com/office/powerpoint/2010/main" val="125304525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9_标题和内容">
    <p:bg>
      <p:bgPr>
        <a:solidFill>
          <a:schemeClr val="bg1">
            <a:lumMod val="95000"/>
          </a:schemeClr>
        </a:solidFill>
        <a:effectLst/>
      </p:bgPr>
    </p:bg>
    <p:spTree>
      <p:nvGrpSpPr>
        <p:cNvPr id="1" name=""/>
        <p:cNvGrpSpPr/>
        <p:nvPr/>
      </p:nvGrpSpPr>
      <p:grpSpPr>
        <a:xfrm>
          <a:off x="0" y="0"/>
          <a:ext cx="0" cy="0"/>
          <a:chOff x="0" y="0"/>
          <a:chExt cx="0" cy="0"/>
        </a:xfrm>
      </p:grpSpPr>
      <p:sp>
        <p:nvSpPr>
          <p:cNvPr id="3" name="内容占位符 2"/>
          <p:cNvSpPr>
            <a:spLocks noGrp="1"/>
          </p:cNvSpPr>
          <p:nvPr>
            <p:ph idx="1"/>
          </p:nvPr>
        </p:nvSpPr>
        <p:spPr>
          <a:xfrm>
            <a:off x="628650" y="1059892"/>
            <a:ext cx="7886700" cy="3572849"/>
          </a:xfrm>
        </p:spPr>
        <p:txBody>
          <a:bodyPr>
            <a:normAutofit/>
          </a:bodyPr>
          <a:lstStyle>
            <a:lvl1pPr>
              <a:defRPr sz="1500">
                <a:solidFill>
                  <a:schemeClr val="tx1"/>
                </a:solidFill>
              </a:defRPr>
            </a:lvl1pPr>
            <a:lvl2pPr>
              <a:defRPr sz="1400">
                <a:solidFill>
                  <a:schemeClr val="tx1"/>
                </a:solidFill>
              </a:defRPr>
            </a:lvl2pPr>
            <a:lvl3pPr>
              <a:defRPr sz="1200">
                <a:solidFill>
                  <a:schemeClr val="tx1"/>
                </a:solidFill>
              </a:defRPr>
            </a:lvl3pPr>
            <a:lvl4pPr>
              <a:defRPr sz="1100">
                <a:solidFill>
                  <a:schemeClr val="tx1"/>
                </a:solidFill>
              </a:defRPr>
            </a:lvl4pPr>
            <a:lvl5pPr>
              <a:defRPr sz="1100">
                <a:solidFill>
                  <a:schemeClr val="tx1"/>
                </a:solidFill>
              </a:defRPr>
            </a:lvl5pPr>
          </a:lstStyle>
          <a:p>
            <a:pPr lvl="0"/>
            <a:r>
              <a:rPr kumimoji="1" lang="zh-CN" altLang="en-US" smtClean="0"/>
              <a:t>单击此处编辑母版文本样式</a:t>
            </a:r>
          </a:p>
          <a:p>
            <a:pPr lvl="1"/>
            <a:r>
              <a:rPr kumimoji="1" lang="zh-CN" altLang="en-US" smtClean="0"/>
              <a:t>二级</a:t>
            </a:r>
          </a:p>
          <a:p>
            <a:pPr lvl="2"/>
            <a:r>
              <a:rPr kumimoji="1" lang="zh-CN" altLang="en-US" smtClean="0"/>
              <a:t>三级</a:t>
            </a:r>
          </a:p>
          <a:p>
            <a:pPr lvl="3"/>
            <a:r>
              <a:rPr kumimoji="1" lang="zh-CN" altLang="en-US" smtClean="0"/>
              <a:t>四级</a:t>
            </a:r>
          </a:p>
          <a:p>
            <a:pPr lvl="4"/>
            <a:r>
              <a:rPr kumimoji="1" lang="zh-CN" altLang="en-US" smtClean="0"/>
              <a:t>五级</a:t>
            </a:r>
            <a:endParaRPr kumimoji="1" lang="zh-CN" altLang="en-US" dirty="0"/>
          </a:p>
        </p:txBody>
      </p:sp>
      <p:sp>
        <p:nvSpPr>
          <p:cNvPr id="4" name="日期占位符 3"/>
          <p:cNvSpPr>
            <a:spLocks noGrp="1"/>
          </p:cNvSpPr>
          <p:nvPr>
            <p:ph type="dt" sz="half" idx="10"/>
          </p:nvPr>
        </p:nvSpPr>
        <p:spPr/>
        <p:txBody>
          <a:bodyPr/>
          <a:lstStyle/>
          <a:p>
            <a:r>
              <a:rPr lang="en-US" altLang="zh-CN" dirty="0" smtClean="0"/>
              <a:t>WWW.RUIJIE.COM.CN</a:t>
            </a:r>
            <a:endParaRPr lang="zh-CN" altLang="en-US" dirty="0"/>
          </a:p>
        </p:txBody>
      </p:sp>
      <p:sp>
        <p:nvSpPr>
          <p:cNvPr id="5" name="页脚占位符 4"/>
          <p:cNvSpPr>
            <a:spLocks noGrp="1"/>
          </p:cNvSpPr>
          <p:nvPr>
            <p:ph type="ftr" sz="quarter" idx="11"/>
          </p:nvPr>
        </p:nvSpPr>
        <p:spPr/>
        <p:txBody>
          <a:bodyPr/>
          <a:lstStyle>
            <a:lvl1pPr algn="r">
              <a:defRPr/>
            </a:lvl1pPr>
          </a:lstStyle>
          <a:p>
            <a:r>
              <a:rPr lang="en-US" altLang="zh-CN" dirty="0" smtClean="0"/>
              <a:t>&lt;#&gt;</a:t>
            </a:r>
            <a:endParaRPr lang="zh-CN" altLang="en-US" dirty="0" smtClean="0"/>
          </a:p>
        </p:txBody>
      </p:sp>
      <p:sp>
        <p:nvSpPr>
          <p:cNvPr id="25" name="矩形 24"/>
          <p:cNvSpPr/>
          <p:nvPr userDrawn="1"/>
        </p:nvSpPr>
        <p:spPr>
          <a:xfrm>
            <a:off x="1" y="171450"/>
            <a:ext cx="393326" cy="453838"/>
          </a:xfrm>
          <a:prstGeom prst="rect">
            <a:avLst/>
          </a:prstGeom>
          <a:solidFill>
            <a:srgbClr val="DA002F"/>
          </a:solidFill>
          <a:ln>
            <a:noFill/>
          </a:ln>
        </p:spPr>
        <p:style>
          <a:lnRef idx="2">
            <a:schemeClr val="accent1">
              <a:shade val="50000"/>
            </a:schemeClr>
          </a:lnRef>
          <a:fillRef idx="1">
            <a:schemeClr val="accent1"/>
          </a:fillRef>
          <a:effectRef idx="0">
            <a:schemeClr val="accent1"/>
          </a:effectRef>
          <a:fontRef idx="minor">
            <a:schemeClr val="lt1"/>
          </a:fontRef>
        </p:style>
        <p:txBody>
          <a:bodyPr lIns="68525" tIns="34275" rIns="68525" bIns="34275" rtlCol="0" anchor="ctr"/>
          <a:lstStyle/>
          <a:p>
            <a:pPr marL="0" marR="0" lvl="0" indent="0" algn="ctr" defTabSz="685186"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0">
              <a:ln>
                <a:noFill/>
              </a:ln>
              <a:solidFill>
                <a:prstClr val="white"/>
              </a:solidFill>
              <a:effectLst/>
              <a:uLnTx/>
              <a:uFillTx/>
              <a:latin typeface="Calibri"/>
              <a:ea typeface="微软雅黑"/>
              <a:cs typeface="+mn-cs"/>
            </a:endParaRPr>
          </a:p>
        </p:txBody>
      </p:sp>
      <p:cxnSp>
        <p:nvCxnSpPr>
          <p:cNvPr id="26" name="直接连接符 6"/>
          <p:cNvCxnSpPr/>
          <p:nvPr userDrawn="1"/>
        </p:nvCxnSpPr>
        <p:spPr>
          <a:xfrm>
            <a:off x="681841" y="486647"/>
            <a:ext cx="2434836" cy="0"/>
          </a:xfrm>
          <a:prstGeom prst="line">
            <a:avLst/>
          </a:prstGeom>
          <a:ln>
            <a:solidFill>
              <a:srgbClr val="DA002F"/>
            </a:solidFill>
          </a:ln>
        </p:spPr>
        <p:style>
          <a:lnRef idx="1">
            <a:schemeClr val="accent1"/>
          </a:lnRef>
          <a:fillRef idx="0">
            <a:schemeClr val="accent1"/>
          </a:fillRef>
          <a:effectRef idx="0">
            <a:schemeClr val="accent1"/>
          </a:effectRef>
          <a:fontRef idx="minor">
            <a:schemeClr val="tx1"/>
          </a:fontRef>
        </p:style>
      </p:cxnSp>
      <p:sp>
        <p:nvSpPr>
          <p:cNvPr id="27" name="文本占位符 7"/>
          <p:cNvSpPr>
            <a:spLocks noGrp="1"/>
          </p:cNvSpPr>
          <p:nvPr>
            <p:ph type="body" sz="quarter" idx="13" hasCustomPrompt="1"/>
          </p:nvPr>
        </p:nvSpPr>
        <p:spPr>
          <a:xfrm>
            <a:off x="608743" y="183570"/>
            <a:ext cx="2510990" cy="297883"/>
          </a:xfrm>
          <a:prstGeom prst="rect">
            <a:avLst/>
          </a:prstGeom>
          <a:ln w="12700" cmpd="sng">
            <a:noFill/>
          </a:ln>
        </p:spPr>
        <p:txBody>
          <a:bodyPr vert="horz" anchor="ctr">
            <a:noAutofit/>
          </a:bodyPr>
          <a:lstStyle>
            <a:lvl1pPr marL="0" indent="0" algn="l">
              <a:buNone/>
              <a:defRPr sz="1800" b="0">
                <a:solidFill>
                  <a:schemeClr val="tx1"/>
                </a:solidFill>
                <a:latin typeface="Hiragino Sans GB W3" charset="-122"/>
                <a:ea typeface="Hiragino Sans GB W3" charset="-122"/>
                <a:cs typeface="Hiragino Sans GB W3" charset="-122"/>
              </a:defRPr>
            </a:lvl1pPr>
          </a:lstStyle>
          <a:p>
            <a:pPr lvl="0"/>
            <a:r>
              <a:rPr kumimoji="1" lang="zh-CN" altLang="en-US" dirty="0" smtClean="0"/>
              <a:t>点击</a:t>
            </a:r>
            <a:r>
              <a:rPr kumimoji="1" lang="zh-CN" altLang="en-US" smtClean="0"/>
              <a:t>此处添加标题</a:t>
            </a:r>
            <a:endParaRPr kumimoji="1" lang="zh-CN" altLang="en-US" dirty="0"/>
          </a:p>
        </p:txBody>
      </p:sp>
      <p:sp>
        <p:nvSpPr>
          <p:cNvPr id="28" name="文本占位符 7"/>
          <p:cNvSpPr>
            <a:spLocks noGrp="1"/>
          </p:cNvSpPr>
          <p:nvPr>
            <p:ph type="body" sz="quarter" idx="14" hasCustomPrompt="1"/>
          </p:nvPr>
        </p:nvSpPr>
        <p:spPr>
          <a:xfrm>
            <a:off x="611830" y="436884"/>
            <a:ext cx="2510990" cy="297883"/>
          </a:xfrm>
          <a:prstGeom prst="rect">
            <a:avLst/>
          </a:prstGeom>
          <a:ln w="12700" cmpd="sng">
            <a:noFill/>
          </a:ln>
        </p:spPr>
        <p:txBody>
          <a:bodyPr vert="horz" anchor="ctr">
            <a:noAutofit/>
          </a:bodyPr>
          <a:lstStyle>
            <a:lvl1pPr marL="0" indent="0" algn="l">
              <a:buNone/>
              <a:defRPr kumimoji="0" lang="zh-CN" altLang="en-US" sz="900" b="0" i="0" u="none" strike="noStrike" kern="1200" cap="none" spc="0" normalizeH="0" baseline="0" dirty="0">
                <a:ln>
                  <a:noFill/>
                </a:ln>
                <a:solidFill>
                  <a:schemeClr val="tx1">
                    <a:lumMod val="50000"/>
                    <a:lumOff val="50000"/>
                  </a:schemeClr>
                </a:solidFill>
                <a:effectLst/>
                <a:uLnTx/>
                <a:uFillTx/>
                <a:latin typeface="HelveticaNeueLT Pro 67 MdCn" panose="020B0606030502030204" pitchFamily="34" charset="0"/>
                <a:ea typeface="Hiragino Sans GB W3" panose="020B0300000000000000" pitchFamily="34" charset="-122"/>
                <a:cs typeface="+mn-cs"/>
              </a:defRPr>
            </a:lvl1pPr>
          </a:lstStyle>
          <a:p>
            <a:pPr lvl="0"/>
            <a:r>
              <a:rPr kumimoji="1" lang="en-US" altLang="zh-CN" dirty="0" smtClean="0"/>
              <a:t>CLICK</a:t>
            </a:r>
            <a:r>
              <a:rPr kumimoji="1" lang="zh-CN" altLang="en-US" dirty="0" smtClean="0"/>
              <a:t> </a:t>
            </a:r>
            <a:r>
              <a:rPr kumimoji="1" lang="en-US" altLang="zh-CN" dirty="0" smtClean="0"/>
              <a:t>HERE</a:t>
            </a:r>
            <a:r>
              <a:rPr kumimoji="1" lang="zh-CN" altLang="en-US" dirty="0" smtClean="0"/>
              <a:t> </a:t>
            </a:r>
            <a:r>
              <a:rPr kumimoji="1" lang="en-US" altLang="zh-CN" dirty="0" smtClean="0"/>
              <a:t>TO</a:t>
            </a:r>
            <a:r>
              <a:rPr kumimoji="1" lang="zh-CN" altLang="en-US" dirty="0" smtClean="0"/>
              <a:t> </a:t>
            </a:r>
            <a:r>
              <a:rPr kumimoji="1" lang="en-US" altLang="zh-CN" dirty="0" smtClean="0"/>
              <a:t>ADD</a:t>
            </a:r>
            <a:r>
              <a:rPr kumimoji="1" lang="zh-CN" altLang="en-US" dirty="0" smtClean="0"/>
              <a:t> </a:t>
            </a:r>
            <a:r>
              <a:rPr kumimoji="1" lang="en-US" altLang="zh-CN" dirty="0" smtClean="0"/>
              <a:t>YOUR</a:t>
            </a:r>
            <a:r>
              <a:rPr kumimoji="1" lang="zh-CN" altLang="en-US" dirty="0" smtClean="0"/>
              <a:t> </a:t>
            </a:r>
            <a:r>
              <a:rPr kumimoji="1" lang="en-US" altLang="zh-CN" dirty="0" smtClean="0"/>
              <a:t>TITLE</a:t>
            </a:r>
            <a:endParaRPr kumimoji="1" lang="zh-CN" altLang="en-US" dirty="0"/>
          </a:p>
        </p:txBody>
      </p:sp>
      <p:pic>
        <p:nvPicPr>
          <p:cNvPr id="12" name="图片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045658" y="4590106"/>
            <a:ext cx="1110849" cy="624853"/>
          </a:xfrm>
          <a:prstGeom prst="rect">
            <a:avLst/>
          </a:prstGeom>
        </p:spPr>
      </p:pic>
    </p:spTree>
    <p:extLst>
      <p:ext uri="{BB962C8B-B14F-4D97-AF65-F5344CB8AC3E}">
        <p14:creationId xmlns:p14="http://schemas.microsoft.com/office/powerpoint/2010/main" val="12530452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smtClean="0"/>
              <a:t>单击此处编辑母版标题样式</a:t>
            </a:r>
            <a:endParaRPr kumimoji="1" lang="zh-CN" altLang="en-US"/>
          </a:p>
        </p:txBody>
      </p:sp>
      <p:sp>
        <p:nvSpPr>
          <p:cNvPr id="3" name="内容占位符 2"/>
          <p:cNvSpPr>
            <a:spLocks noGrp="1"/>
          </p:cNvSpPr>
          <p:nvPr>
            <p:ph idx="1"/>
          </p:nvPr>
        </p:nvSpPr>
        <p:spPr/>
        <p:txBody>
          <a:bodyPr/>
          <a:lstStyle/>
          <a:p>
            <a:pPr lvl="0"/>
            <a:r>
              <a:rPr kumimoji="1" lang="zh-CN" altLang="en-US" smtClean="0"/>
              <a:t>单击此处编辑母版文本样式</a:t>
            </a:r>
          </a:p>
          <a:p>
            <a:pPr lvl="1"/>
            <a:r>
              <a:rPr kumimoji="1" lang="zh-CN" altLang="en-US" smtClean="0"/>
              <a:t>二级</a:t>
            </a:r>
          </a:p>
          <a:p>
            <a:pPr lvl="2"/>
            <a:r>
              <a:rPr kumimoji="1" lang="zh-CN" altLang="en-US" smtClean="0"/>
              <a:t>三级</a:t>
            </a:r>
          </a:p>
          <a:p>
            <a:pPr lvl="3"/>
            <a:r>
              <a:rPr kumimoji="1" lang="zh-CN" altLang="en-US" smtClean="0"/>
              <a:t>四级</a:t>
            </a:r>
          </a:p>
          <a:p>
            <a:pPr lvl="4"/>
            <a:r>
              <a:rPr kumimoji="1" lang="zh-CN" altLang="en-US" smtClean="0"/>
              <a:t>五级</a:t>
            </a:r>
            <a:endParaRPr kumimoji="1" lang="zh-CN" altLang="en-US"/>
          </a:p>
        </p:txBody>
      </p:sp>
      <p:sp>
        <p:nvSpPr>
          <p:cNvPr id="4" name="日期占位符 3"/>
          <p:cNvSpPr>
            <a:spLocks noGrp="1"/>
          </p:cNvSpPr>
          <p:nvPr>
            <p:ph type="dt" sz="half" idx="10"/>
          </p:nvPr>
        </p:nvSpPr>
        <p:spPr/>
        <p:txBody>
          <a:bodyPr/>
          <a:lstStyle/>
          <a:p>
            <a:fld id="{D440A21A-6DC7-4C44-839A-CAA43D56A442}" type="datetimeFigureOut">
              <a:rPr kumimoji="1" lang="zh-CN" altLang="en-US" smtClean="0"/>
              <a:t>2017/11/29</a:t>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幻灯片编号占位符 5"/>
          <p:cNvSpPr>
            <a:spLocks noGrp="1"/>
          </p:cNvSpPr>
          <p:nvPr>
            <p:ph type="sldNum" sz="quarter" idx="12"/>
          </p:nvPr>
        </p:nvSpPr>
        <p:spPr/>
        <p:txBody>
          <a:bodyPr/>
          <a:lstStyle/>
          <a:p>
            <a:fld id="{33AA529A-9EFE-3243-A9A2-ACD568AFFE6D}" type="slidenum">
              <a:rPr kumimoji="1" lang="zh-CN" altLang="en-US" smtClean="0"/>
              <a:t>‹#›</a:t>
            </a:fld>
            <a:endParaRPr kumimoji="1" lang="zh-CN" altLang="en-US"/>
          </a:p>
        </p:txBody>
      </p:sp>
    </p:spTree>
    <p:extLst>
      <p:ext uri="{BB962C8B-B14F-4D97-AF65-F5344CB8AC3E}">
        <p14:creationId xmlns:p14="http://schemas.microsoft.com/office/powerpoint/2010/main" val="156342722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0_标题和内容">
    <p:bg>
      <p:bgPr>
        <a:solidFill>
          <a:schemeClr val="bg1">
            <a:lumMod val="95000"/>
          </a:schemeClr>
        </a:solidFill>
        <a:effectLst/>
      </p:bgPr>
    </p:bg>
    <p:spTree>
      <p:nvGrpSpPr>
        <p:cNvPr id="1" name=""/>
        <p:cNvGrpSpPr/>
        <p:nvPr/>
      </p:nvGrpSpPr>
      <p:grpSpPr>
        <a:xfrm>
          <a:off x="0" y="0"/>
          <a:ext cx="0" cy="0"/>
          <a:chOff x="0" y="0"/>
          <a:chExt cx="0" cy="0"/>
        </a:xfrm>
      </p:grpSpPr>
      <p:sp>
        <p:nvSpPr>
          <p:cNvPr id="3" name="内容占位符 2"/>
          <p:cNvSpPr>
            <a:spLocks noGrp="1"/>
          </p:cNvSpPr>
          <p:nvPr>
            <p:ph idx="1"/>
          </p:nvPr>
        </p:nvSpPr>
        <p:spPr>
          <a:xfrm>
            <a:off x="628650" y="1059892"/>
            <a:ext cx="7886700" cy="3572849"/>
          </a:xfrm>
        </p:spPr>
        <p:txBody>
          <a:bodyPr>
            <a:normAutofit/>
          </a:bodyPr>
          <a:lstStyle>
            <a:lvl1pPr>
              <a:defRPr sz="1500">
                <a:solidFill>
                  <a:schemeClr val="tx1"/>
                </a:solidFill>
              </a:defRPr>
            </a:lvl1pPr>
            <a:lvl2pPr>
              <a:defRPr sz="1400">
                <a:solidFill>
                  <a:schemeClr val="tx1"/>
                </a:solidFill>
              </a:defRPr>
            </a:lvl2pPr>
            <a:lvl3pPr>
              <a:defRPr sz="1200">
                <a:solidFill>
                  <a:schemeClr val="tx1"/>
                </a:solidFill>
              </a:defRPr>
            </a:lvl3pPr>
            <a:lvl4pPr>
              <a:defRPr sz="1100">
                <a:solidFill>
                  <a:schemeClr val="tx1"/>
                </a:solidFill>
              </a:defRPr>
            </a:lvl4pPr>
            <a:lvl5pPr>
              <a:defRPr sz="1100">
                <a:solidFill>
                  <a:schemeClr val="tx1"/>
                </a:solidFill>
              </a:defRPr>
            </a:lvl5pPr>
          </a:lstStyle>
          <a:p>
            <a:pPr lvl="0"/>
            <a:r>
              <a:rPr kumimoji="1" lang="zh-CN" altLang="en-US" smtClean="0"/>
              <a:t>单击此处编辑母版文本样式</a:t>
            </a:r>
          </a:p>
          <a:p>
            <a:pPr lvl="1"/>
            <a:r>
              <a:rPr kumimoji="1" lang="zh-CN" altLang="en-US" smtClean="0"/>
              <a:t>二级</a:t>
            </a:r>
          </a:p>
          <a:p>
            <a:pPr lvl="2"/>
            <a:r>
              <a:rPr kumimoji="1" lang="zh-CN" altLang="en-US" smtClean="0"/>
              <a:t>三级</a:t>
            </a:r>
          </a:p>
          <a:p>
            <a:pPr lvl="3"/>
            <a:r>
              <a:rPr kumimoji="1" lang="zh-CN" altLang="en-US" smtClean="0"/>
              <a:t>四级</a:t>
            </a:r>
          </a:p>
          <a:p>
            <a:pPr lvl="4"/>
            <a:r>
              <a:rPr kumimoji="1" lang="zh-CN" altLang="en-US" smtClean="0"/>
              <a:t>五级</a:t>
            </a:r>
            <a:endParaRPr kumimoji="1" lang="zh-CN" altLang="en-US" dirty="0"/>
          </a:p>
        </p:txBody>
      </p:sp>
      <p:sp>
        <p:nvSpPr>
          <p:cNvPr id="4" name="日期占位符 3"/>
          <p:cNvSpPr>
            <a:spLocks noGrp="1"/>
          </p:cNvSpPr>
          <p:nvPr>
            <p:ph type="dt" sz="half" idx="10"/>
          </p:nvPr>
        </p:nvSpPr>
        <p:spPr/>
        <p:txBody>
          <a:bodyPr/>
          <a:lstStyle/>
          <a:p>
            <a:r>
              <a:rPr lang="en-US" altLang="zh-CN" dirty="0" smtClean="0"/>
              <a:t>WWW.RUIJIE.COM.CN</a:t>
            </a:r>
            <a:endParaRPr lang="zh-CN" altLang="en-US" dirty="0"/>
          </a:p>
        </p:txBody>
      </p:sp>
      <p:sp>
        <p:nvSpPr>
          <p:cNvPr id="5" name="页脚占位符 4"/>
          <p:cNvSpPr>
            <a:spLocks noGrp="1"/>
          </p:cNvSpPr>
          <p:nvPr>
            <p:ph type="ftr" sz="quarter" idx="11"/>
          </p:nvPr>
        </p:nvSpPr>
        <p:spPr/>
        <p:txBody>
          <a:bodyPr/>
          <a:lstStyle>
            <a:lvl1pPr algn="r">
              <a:defRPr/>
            </a:lvl1pPr>
          </a:lstStyle>
          <a:p>
            <a:r>
              <a:rPr lang="en-US" altLang="zh-CN" dirty="0" smtClean="0"/>
              <a:t>&lt;#&gt;</a:t>
            </a:r>
            <a:endParaRPr lang="zh-CN" altLang="en-US" dirty="0" smtClean="0"/>
          </a:p>
        </p:txBody>
      </p:sp>
      <p:sp>
        <p:nvSpPr>
          <p:cNvPr id="25" name="矩形 24"/>
          <p:cNvSpPr/>
          <p:nvPr userDrawn="1"/>
        </p:nvSpPr>
        <p:spPr>
          <a:xfrm>
            <a:off x="1" y="171450"/>
            <a:ext cx="393326" cy="453838"/>
          </a:xfrm>
          <a:prstGeom prst="rect">
            <a:avLst/>
          </a:prstGeom>
          <a:solidFill>
            <a:srgbClr val="DA002F"/>
          </a:solidFill>
          <a:ln>
            <a:noFill/>
          </a:ln>
        </p:spPr>
        <p:style>
          <a:lnRef idx="2">
            <a:schemeClr val="accent1">
              <a:shade val="50000"/>
            </a:schemeClr>
          </a:lnRef>
          <a:fillRef idx="1">
            <a:schemeClr val="accent1"/>
          </a:fillRef>
          <a:effectRef idx="0">
            <a:schemeClr val="accent1"/>
          </a:effectRef>
          <a:fontRef idx="minor">
            <a:schemeClr val="lt1"/>
          </a:fontRef>
        </p:style>
        <p:txBody>
          <a:bodyPr lIns="68525" tIns="34275" rIns="68525" bIns="34275" rtlCol="0" anchor="ctr"/>
          <a:lstStyle/>
          <a:p>
            <a:pPr marL="0" marR="0" lvl="0" indent="0" algn="ctr" defTabSz="685186"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0">
              <a:ln>
                <a:noFill/>
              </a:ln>
              <a:solidFill>
                <a:prstClr val="white"/>
              </a:solidFill>
              <a:effectLst/>
              <a:uLnTx/>
              <a:uFillTx/>
              <a:latin typeface="Calibri"/>
              <a:ea typeface="微软雅黑"/>
              <a:cs typeface="+mn-cs"/>
            </a:endParaRPr>
          </a:p>
        </p:txBody>
      </p:sp>
      <p:cxnSp>
        <p:nvCxnSpPr>
          <p:cNvPr id="26" name="直接连接符 6"/>
          <p:cNvCxnSpPr/>
          <p:nvPr userDrawn="1"/>
        </p:nvCxnSpPr>
        <p:spPr>
          <a:xfrm>
            <a:off x="681841" y="486647"/>
            <a:ext cx="2434836" cy="0"/>
          </a:xfrm>
          <a:prstGeom prst="line">
            <a:avLst/>
          </a:prstGeom>
          <a:ln>
            <a:solidFill>
              <a:srgbClr val="DA002F"/>
            </a:solidFill>
          </a:ln>
        </p:spPr>
        <p:style>
          <a:lnRef idx="1">
            <a:schemeClr val="accent1"/>
          </a:lnRef>
          <a:fillRef idx="0">
            <a:schemeClr val="accent1"/>
          </a:fillRef>
          <a:effectRef idx="0">
            <a:schemeClr val="accent1"/>
          </a:effectRef>
          <a:fontRef idx="minor">
            <a:schemeClr val="tx1"/>
          </a:fontRef>
        </p:style>
      </p:cxnSp>
      <p:sp>
        <p:nvSpPr>
          <p:cNvPr id="27" name="文本占位符 7"/>
          <p:cNvSpPr>
            <a:spLocks noGrp="1"/>
          </p:cNvSpPr>
          <p:nvPr>
            <p:ph type="body" sz="quarter" idx="13" hasCustomPrompt="1"/>
          </p:nvPr>
        </p:nvSpPr>
        <p:spPr>
          <a:xfrm>
            <a:off x="608743" y="183570"/>
            <a:ext cx="2510990" cy="297883"/>
          </a:xfrm>
          <a:prstGeom prst="rect">
            <a:avLst/>
          </a:prstGeom>
          <a:ln w="12700" cmpd="sng">
            <a:noFill/>
          </a:ln>
        </p:spPr>
        <p:txBody>
          <a:bodyPr vert="horz" anchor="ctr">
            <a:noAutofit/>
          </a:bodyPr>
          <a:lstStyle>
            <a:lvl1pPr marL="0" indent="0" algn="l">
              <a:buNone/>
              <a:defRPr sz="1800" b="0">
                <a:solidFill>
                  <a:schemeClr val="tx1"/>
                </a:solidFill>
                <a:latin typeface="Hiragino Sans GB W3" charset="-122"/>
                <a:ea typeface="Hiragino Sans GB W3" charset="-122"/>
                <a:cs typeface="Hiragino Sans GB W3" charset="-122"/>
              </a:defRPr>
            </a:lvl1pPr>
          </a:lstStyle>
          <a:p>
            <a:pPr lvl="0"/>
            <a:r>
              <a:rPr kumimoji="1" lang="zh-CN" altLang="en-US" dirty="0" smtClean="0"/>
              <a:t>点击</a:t>
            </a:r>
            <a:r>
              <a:rPr kumimoji="1" lang="zh-CN" altLang="en-US" smtClean="0"/>
              <a:t>此处添加标题</a:t>
            </a:r>
            <a:endParaRPr kumimoji="1" lang="zh-CN" altLang="en-US" dirty="0"/>
          </a:p>
        </p:txBody>
      </p:sp>
      <p:sp>
        <p:nvSpPr>
          <p:cNvPr id="28" name="文本占位符 7"/>
          <p:cNvSpPr>
            <a:spLocks noGrp="1"/>
          </p:cNvSpPr>
          <p:nvPr>
            <p:ph type="body" sz="quarter" idx="14" hasCustomPrompt="1"/>
          </p:nvPr>
        </p:nvSpPr>
        <p:spPr>
          <a:xfrm>
            <a:off x="611830" y="436884"/>
            <a:ext cx="2510990" cy="297883"/>
          </a:xfrm>
          <a:prstGeom prst="rect">
            <a:avLst/>
          </a:prstGeom>
          <a:ln w="12700" cmpd="sng">
            <a:noFill/>
          </a:ln>
        </p:spPr>
        <p:txBody>
          <a:bodyPr vert="horz" anchor="ctr">
            <a:noAutofit/>
          </a:bodyPr>
          <a:lstStyle>
            <a:lvl1pPr marL="0" indent="0" algn="l">
              <a:buNone/>
              <a:defRPr kumimoji="0" lang="zh-CN" altLang="en-US" sz="900" b="0" i="0" u="none" strike="noStrike" kern="1200" cap="none" spc="0" normalizeH="0" baseline="0" dirty="0">
                <a:ln>
                  <a:noFill/>
                </a:ln>
                <a:solidFill>
                  <a:schemeClr val="tx1">
                    <a:lumMod val="50000"/>
                    <a:lumOff val="50000"/>
                  </a:schemeClr>
                </a:solidFill>
                <a:effectLst/>
                <a:uLnTx/>
                <a:uFillTx/>
                <a:latin typeface="HelveticaNeueLT Pro 67 MdCn" panose="020B0606030502030204" pitchFamily="34" charset="0"/>
                <a:ea typeface="Hiragino Sans GB W3" panose="020B0300000000000000" pitchFamily="34" charset="-122"/>
                <a:cs typeface="+mn-cs"/>
              </a:defRPr>
            </a:lvl1pPr>
          </a:lstStyle>
          <a:p>
            <a:pPr lvl="0"/>
            <a:r>
              <a:rPr kumimoji="1" lang="en-US" altLang="zh-CN" dirty="0" smtClean="0"/>
              <a:t>CLICK</a:t>
            </a:r>
            <a:r>
              <a:rPr kumimoji="1" lang="zh-CN" altLang="en-US" dirty="0" smtClean="0"/>
              <a:t> </a:t>
            </a:r>
            <a:r>
              <a:rPr kumimoji="1" lang="en-US" altLang="zh-CN" dirty="0" smtClean="0"/>
              <a:t>HERE</a:t>
            </a:r>
            <a:r>
              <a:rPr kumimoji="1" lang="zh-CN" altLang="en-US" dirty="0" smtClean="0"/>
              <a:t> </a:t>
            </a:r>
            <a:r>
              <a:rPr kumimoji="1" lang="en-US" altLang="zh-CN" dirty="0" smtClean="0"/>
              <a:t>TO</a:t>
            </a:r>
            <a:r>
              <a:rPr kumimoji="1" lang="zh-CN" altLang="en-US" dirty="0" smtClean="0"/>
              <a:t> </a:t>
            </a:r>
            <a:r>
              <a:rPr kumimoji="1" lang="en-US" altLang="zh-CN" dirty="0" smtClean="0"/>
              <a:t>ADD</a:t>
            </a:r>
            <a:r>
              <a:rPr kumimoji="1" lang="zh-CN" altLang="en-US" dirty="0" smtClean="0"/>
              <a:t> </a:t>
            </a:r>
            <a:r>
              <a:rPr kumimoji="1" lang="en-US" altLang="zh-CN" dirty="0" smtClean="0"/>
              <a:t>YOUR</a:t>
            </a:r>
            <a:r>
              <a:rPr kumimoji="1" lang="zh-CN" altLang="en-US" dirty="0" smtClean="0"/>
              <a:t> </a:t>
            </a:r>
            <a:r>
              <a:rPr kumimoji="1" lang="en-US" altLang="zh-CN" dirty="0" smtClean="0"/>
              <a:t>TITLE</a:t>
            </a:r>
            <a:endParaRPr kumimoji="1" lang="zh-CN" altLang="en-US" dirty="0"/>
          </a:p>
        </p:txBody>
      </p:sp>
      <p:pic>
        <p:nvPicPr>
          <p:cNvPr id="12" name="图片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045658" y="4590106"/>
            <a:ext cx="1110849" cy="624853"/>
          </a:xfrm>
          <a:prstGeom prst="rect">
            <a:avLst/>
          </a:prstGeom>
        </p:spPr>
      </p:pic>
    </p:spTree>
    <p:extLst>
      <p:ext uri="{BB962C8B-B14F-4D97-AF65-F5344CB8AC3E}">
        <p14:creationId xmlns:p14="http://schemas.microsoft.com/office/powerpoint/2010/main" val="125304525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_标题和内容">
    <p:bg>
      <p:bgPr>
        <a:solidFill>
          <a:schemeClr val="bg1">
            <a:lumMod val="95000"/>
          </a:schemeClr>
        </a:solidFill>
        <a:effectLst/>
      </p:bgPr>
    </p:bg>
    <p:spTree>
      <p:nvGrpSpPr>
        <p:cNvPr id="1" name=""/>
        <p:cNvGrpSpPr/>
        <p:nvPr/>
      </p:nvGrpSpPr>
      <p:grpSpPr>
        <a:xfrm>
          <a:off x="0" y="0"/>
          <a:ext cx="0" cy="0"/>
          <a:chOff x="0" y="0"/>
          <a:chExt cx="0" cy="0"/>
        </a:xfrm>
      </p:grpSpPr>
      <p:sp>
        <p:nvSpPr>
          <p:cNvPr id="3" name="内容占位符 2"/>
          <p:cNvSpPr>
            <a:spLocks noGrp="1"/>
          </p:cNvSpPr>
          <p:nvPr>
            <p:ph idx="1"/>
          </p:nvPr>
        </p:nvSpPr>
        <p:spPr>
          <a:xfrm>
            <a:off x="628650" y="1059892"/>
            <a:ext cx="7886700" cy="3572849"/>
          </a:xfrm>
        </p:spPr>
        <p:txBody>
          <a:bodyPr>
            <a:normAutofit/>
          </a:bodyPr>
          <a:lstStyle>
            <a:lvl1pPr>
              <a:defRPr sz="1500">
                <a:solidFill>
                  <a:schemeClr val="tx1"/>
                </a:solidFill>
              </a:defRPr>
            </a:lvl1pPr>
            <a:lvl2pPr>
              <a:defRPr sz="1400">
                <a:solidFill>
                  <a:schemeClr val="tx1"/>
                </a:solidFill>
              </a:defRPr>
            </a:lvl2pPr>
            <a:lvl3pPr>
              <a:defRPr sz="1200">
                <a:solidFill>
                  <a:schemeClr val="tx1"/>
                </a:solidFill>
              </a:defRPr>
            </a:lvl3pPr>
            <a:lvl4pPr>
              <a:defRPr sz="1100">
                <a:solidFill>
                  <a:schemeClr val="tx1"/>
                </a:solidFill>
              </a:defRPr>
            </a:lvl4pPr>
            <a:lvl5pPr>
              <a:defRPr sz="1100">
                <a:solidFill>
                  <a:schemeClr val="tx1"/>
                </a:solidFill>
              </a:defRPr>
            </a:lvl5p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endParaRPr kumimoji="1" lang="zh-CN" altLang="en-US" dirty="0"/>
          </a:p>
        </p:txBody>
      </p:sp>
      <p:sp>
        <p:nvSpPr>
          <p:cNvPr id="4" name="日期占位符 3"/>
          <p:cNvSpPr>
            <a:spLocks noGrp="1"/>
          </p:cNvSpPr>
          <p:nvPr>
            <p:ph type="dt" sz="half" idx="10"/>
          </p:nvPr>
        </p:nvSpPr>
        <p:spPr/>
        <p:txBody>
          <a:bodyPr/>
          <a:lstStyle/>
          <a:p>
            <a:r>
              <a:rPr lang="en-US" altLang="zh-CN" dirty="0"/>
              <a:t>WWW.RUIJIE.COM.CN</a:t>
            </a:r>
            <a:endParaRPr lang="zh-CN" altLang="en-US" dirty="0"/>
          </a:p>
        </p:txBody>
      </p:sp>
      <p:sp>
        <p:nvSpPr>
          <p:cNvPr id="5" name="页脚占位符 4"/>
          <p:cNvSpPr>
            <a:spLocks noGrp="1"/>
          </p:cNvSpPr>
          <p:nvPr>
            <p:ph type="ftr" sz="quarter" idx="11"/>
          </p:nvPr>
        </p:nvSpPr>
        <p:spPr/>
        <p:txBody>
          <a:bodyPr/>
          <a:lstStyle>
            <a:lvl1pPr algn="r">
              <a:defRPr/>
            </a:lvl1pPr>
          </a:lstStyle>
          <a:p>
            <a:r>
              <a:rPr lang="en-US" altLang="zh-CN" dirty="0"/>
              <a:t>&lt;#&gt;</a:t>
            </a:r>
            <a:endParaRPr lang="zh-CN" altLang="en-US" dirty="0"/>
          </a:p>
        </p:txBody>
      </p:sp>
      <p:sp>
        <p:nvSpPr>
          <p:cNvPr id="25" name="矩形 24"/>
          <p:cNvSpPr/>
          <p:nvPr userDrawn="1"/>
        </p:nvSpPr>
        <p:spPr>
          <a:xfrm>
            <a:off x="1" y="171450"/>
            <a:ext cx="393326" cy="453838"/>
          </a:xfrm>
          <a:prstGeom prst="rect">
            <a:avLst/>
          </a:prstGeom>
          <a:solidFill>
            <a:srgbClr val="DA002F"/>
          </a:solidFill>
          <a:ln>
            <a:noFill/>
          </a:ln>
        </p:spPr>
        <p:style>
          <a:lnRef idx="2">
            <a:schemeClr val="accent1">
              <a:shade val="50000"/>
            </a:schemeClr>
          </a:lnRef>
          <a:fillRef idx="1">
            <a:schemeClr val="accent1"/>
          </a:fillRef>
          <a:effectRef idx="0">
            <a:schemeClr val="accent1"/>
          </a:effectRef>
          <a:fontRef idx="minor">
            <a:schemeClr val="lt1"/>
          </a:fontRef>
        </p:style>
        <p:txBody>
          <a:bodyPr lIns="68521" tIns="34275" rIns="68521" bIns="34275" rtlCol="0" anchor="ctr"/>
          <a:lstStyle/>
          <a:p>
            <a:pPr marL="0" marR="0" lvl="0" indent="0" algn="ctr" defTabSz="685136"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0">
              <a:ln>
                <a:noFill/>
              </a:ln>
              <a:solidFill>
                <a:prstClr val="white"/>
              </a:solidFill>
              <a:effectLst/>
              <a:uLnTx/>
              <a:uFillTx/>
              <a:latin typeface="Calibri"/>
              <a:ea typeface="微软雅黑"/>
              <a:cs typeface="+mn-cs"/>
            </a:endParaRPr>
          </a:p>
        </p:txBody>
      </p:sp>
      <p:cxnSp>
        <p:nvCxnSpPr>
          <p:cNvPr id="26" name="直接连接符 6"/>
          <p:cNvCxnSpPr/>
          <p:nvPr userDrawn="1"/>
        </p:nvCxnSpPr>
        <p:spPr>
          <a:xfrm>
            <a:off x="681841" y="486647"/>
            <a:ext cx="2434836" cy="0"/>
          </a:xfrm>
          <a:prstGeom prst="line">
            <a:avLst/>
          </a:prstGeom>
          <a:ln>
            <a:solidFill>
              <a:srgbClr val="DA002F"/>
            </a:solidFill>
          </a:ln>
        </p:spPr>
        <p:style>
          <a:lnRef idx="1">
            <a:schemeClr val="accent1"/>
          </a:lnRef>
          <a:fillRef idx="0">
            <a:schemeClr val="accent1"/>
          </a:fillRef>
          <a:effectRef idx="0">
            <a:schemeClr val="accent1"/>
          </a:effectRef>
          <a:fontRef idx="minor">
            <a:schemeClr val="tx1"/>
          </a:fontRef>
        </p:style>
      </p:cxnSp>
      <p:sp>
        <p:nvSpPr>
          <p:cNvPr id="27" name="文本占位符 7"/>
          <p:cNvSpPr>
            <a:spLocks noGrp="1"/>
          </p:cNvSpPr>
          <p:nvPr>
            <p:ph type="body" sz="quarter" idx="13" hasCustomPrompt="1"/>
          </p:nvPr>
        </p:nvSpPr>
        <p:spPr>
          <a:xfrm>
            <a:off x="608743" y="183571"/>
            <a:ext cx="2510990" cy="297883"/>
          </a:xfrm>
          <a:prstGeom prst="rect">
            <a:avLst/>
          </a:prstGeom>
          <a:ln w="12700" cmpd="sng">
            <a:noFill/>
          </a:ln>
        </p:spPr>
        <p:txBody>
          <a:bodyPr vert="horz" anchor="ctr">
            <a:noAutofit/>
          </a:bodyPr>
          <a:lstStyle>
            <a:lvl1pPr marL="0" indent="0" algn="l">
              <a:buNone/>
              <a:defRPr sz="1800" b="0">
                <a:solidFill>
                  <a:schemeClr val="tx1"/>
                </a:solidFill>
                <a:latin typeface="Hiragino Sans GB W3" charset="-122"/>
                <a:ea typeface="Hiragino Sans GB W3" charset="-122"/>
                <a:cs typeface="Hiragino Sans GB W3" charset="-122"/>
              </a:defRPr>
            </a:lvl1pPr>
          </a:lstStyle>
          <a:p>
            <a:pPr lvl="0"/>
            <a:r>
              <a:rPr kumimoji="1" lang="zh-CN" altLang="en-US" dirty="0"/>
              <a:t>点击</a:t>
            </a:r>
            <a:r>
              <a:rPr kumimoji="1" lang="zh-CN" altLang="en-US"/>
              <a:t>此处添加标题</a:t>
            </a:r>
            <a:endParaRPr kumimoji="1" lang="zh-CN" altLang="en-US" dirty="0"/>
          </a:p>
        </p:txBody>
      </p:sp>
      <p:sp>
        <p:nvSpPr>
          <p:cNvPr id="28" name="文本占位符 7"/>
          <p:cNvSpPr>
            <a:spLocks noGrp="1"/>
          </p:cNvSpPr>
          <p:nvPr>
            <p:ph type="body" sz="quarter" idx="14" hasCustomPrompt="1"/>
          </p:nvPr>
        </p:nvSpPr>
        <p:spPr>
          <a:xfrm>
            <a:off x="611830" y="436887"/>
            <a:ext cx="2510990" cy="297883"/>
          </a:xfrm>
          <a:prstGeom prst="rect">
            <a:avLst/>
          </a:prstGeom>
          <a:ln w="12700" cmpd="sng">
            <a:noFill/>
          </a:ln>
        </p:spPr>
        <p:txBody>
          <a:bodyPr vert="horz" anchor="ctr">
            <a:noAutofit/>
          </a:bodyPr>
          <a:lstStyle>
            <a:lvl1pPr marL="0" indent="0" algn="l">
              <a:buNone/>
              <a:defRPr kumimoji="0" lang="zh-CN" altLang="en-US" sz="900" b="0" i="0" u="none" strike="noStrike" kern="1200" cap="none" spc="0" normalizeH="0" baseline="0" dirty="0">
                <a:ln>
                  <a:noFill/>
                </a:ln>
                <a:solidFill>
                  <a:schemeClr val="tx1">
                    <a:lumMod val="50000"/>
                    <a:lumOff val="50000"/>
                  </a:schemeClr>
                </a:solidFill>
                <a:effectLst/>
                <a:uLnTx/>
                <a:uFillTx/>
                <a:latin typeface="HelveticaNeueLT Pro 67 MdCn" panose="020B0606030502030204" pitchFamily="34" charset="0"/>
                <a:ea typeface="Hiragino Sans GB W3" panose="020B0300000000000000" pitchFamily="34" charset="-122"/>
                <a:cs typeface="+mn-cs"/>
              </a:defRPr>
            </a:lvl1pPr>
          </a:lstStyle>
          <a:p>
            <a:pPr lvl="0"/>
            <a:r>
              <a:rPr kumimoji="1" lang="en-US" altLang="zh-CN" dirty="0"/>
              <a:t>CLICK</a:t>
            </a:r>
            <a:r>
              <a:rPr kumimoji="1" lang="zh-CN" altLang="en-US" dirty="0"/>
              <a:t> </a:t>
            </a:r>
            <a:r>
              <a:rPr kumimoji="1" lang="en-US" altLang="zh-CN" dirty="0"/>
              <a:t>HERE</a:t>
            </a:r>
            <a:r>
              <a:rPr kumimoji="1" lang="zh-CN" altLang="en-US" dirty="0"/>
              <a:t> </a:t>
            </a:r>
            <a:r>
              <a:rPr kumimoji="1" lang="en-US" altLang="zh-CN" dirty="0"/>
              <a:t>TO</a:t>
            </a:r>
            <a:r>
              <a:rPr kumimoji="1" lang="zh-CN" altLang="en-US" dirty="0"/>
              <a:t> </a:t>
            </a:r>
            <a:r>
              <a:rPr kumimoji="1" lang="en-US" altLang="zh-CN" dirty="0"/>
              <a:t>ADD</a:t>
            </a:r>
            <a:r>
              <a:rPr kumimoji="1" lang="zh-CN" altLang="en-US" dirty="0"/>
              <a:t> </a:t>
            </a:r>
            <a:r>
              <a:rPr kumimoji="1" lang="en-US" altLang="zh-CN" dirty="0"/>
              <a:t>YOUR</a:t>
            </a:r>
            <a:r>
              <a:rPr kumimoji="1" lang="zh-CN" altLang="en-US" dirty="0"/>
              <a:t> </a:t>
            </a:r>
            <a:r>
              <a:rPr kumimoji="1" lang="en-US" altLang="zh-CN" dirty="0"/>
              <a:t>TITLE</a:t>
            </a:r>
            <a:endParaRPr kumimoji="1" lang="zh-CN" altLang="en-US" dirty="0"/>
          </a:p>
        </p:txBody>
      </p:sp>
      <p:pic>
        <p:nvPicPr>
          <p:cNvPr id="12" name="图片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045658" y="4590109"/>
            <a:ext cx="1110849" cy="624853"/>
          </a:xfrm>
          <a:prstGeom prst="rect">
            <a:avLst/>
          </a:prstGeom>
        </p:spPr>
      </p:pic>
    </p:spTree>
    <p:extLst>
      <p:ext uri="{BB962C8B-B14F-4D97-AF65-F5344CB8AC3E}">
        <p14:creationId xmlns:p14="http://schemas.microsoft.com/office/powerpoint/2010/main" val="94492425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3_标题和内容">
    <p:bg>
      <p:bgPr>
        <a:solidFill>
          <a:schemeClr val="bg1">
            <a:lumMod val="95000"/>
          </a:schemeClr>
        </a:solidFill>
        <a:effectLst/>
      </p:bgPr>
    </p:bg>
    <p:spTree>
      <p:nvGrpSpPr>
        <p:cNvPr id="1" name=""/>
        <p:cNvGrpSpPr/>
        <p:nvPr/>
      </p:nvGrpSpPr>
      <p:grpSpPr>
        <a:xfrm>
          <a:off x="0" y="0"/>
          <a:ext cx="0" cy="0"/>
          <a:chOff x="0" y="0"/>
          <a:chExt cx="0" cy="0"/>
        </a:xfrm>
      </p:grpSpPr>
      <p:sp>
        <p:nvSpPr>
          <p:cNvPr id="3" name="内容占位符 2"/>
          <p:cNvSpPr>
            <a:spLocks noGrp="1"/>
          </p:cNvSpPr>
          <p:nvPr>
            <p:ph idx="1"/>
          </p:nvPr>
        </p:nvSpPr>
        <p:spPr>
          <a:xfrm>
            <a:off x="628650" y="1059889"/>
            <a:ext cx="7886700" cy="3572849"/>
          </a:xfrm>
        </p:spPr>
        <p:txBody>
          <a:bodyPr>
            <a:normAutofit/>
          </a:bodyPr>
          <a:lstStyle>
            <a:lvl1pPr>
              <a:defRPr sz="1500">
                <a:solidFill>
                  <a:schemeClr val="tx1"/>
                </a:solidFill>
              </a:defRPr>
            </a:lvl1pPr>
            <a:lvl2pPr>
              <a:defRPr sz="1400">
                <a:solidFill>
                  <a:schemeClr val="tx1"/>
                </a:solidFill>
              </a:defRPr>
            </a:lvl2pPr>
            <a:lvl3pPr>
              <a:defRPr sz="1200">
                <a:solidFill>
                  <a:schemeClr val="tx1"/>
                </a:solidFill>
              </a:defRPr>
            </a:lvl3pPr>
            <a:lvl4pPr>
              <a:defRPr sz="1100">
                <a:solidFill>
                  <a:schemeClr val="tx1"/>
                </a:solidFill>
              </a:defRPr>
            </a:lvl4pPr>
            <a:lvl5pPr>
              <a:defRPr sz="1100">
                <a:solidFill>
                  <a:schemeClr val="tx1"/>
                </a:solidFill>
              </a:defRPr>
            </a:lvl5pPr>
          </a:lstStyle>
          <a:p>
            <a:pPr lvl="0"/>
            <a:r>
              <a:rPr kumimoji="1" lang="zh-CN" altLang="en-US" smtClean="0"/>
              <a:t>单击此处编辑母版文本样式</a:t>
            </a:r>
          </a:p>
          <a:p>
            <a:pPr lvl="1"/>
            <a:r>
              <a:rPr kumimoji="1" lang="zh-CN" altLang="en-US" smtClean="0"/>
              <a:t>二级</a:t>
            </a:r>
          </a:p>
          <a:p>
            <a:pPr lvl="2"/>
            <a:r>
              <a:rPr kumimoji="1" lang="zh-CN" altLang="en-US" smtClean="0"/>
              <a:t>三级</a:t>
            </a:r>
          </a:p>
          <a:p>
            <a:pPr lvl="3"/>
            <a:r>
              <a:rPr kumimoji="1" lang="zh-CN" altLang="en-US" smtClean="0"/>
              <a:t>四级</a:t>
            </a:r>
          </a:p>
          <a:p>
            <a:pPr lvl="4"/>
            <a:r>
              <a:rPr kumimoji="1" lang="zh-CN" altLang="en-US" smtClean="0"/>
              <a:t>五级</a:t>
            </a:r>
            <a:endParaRPr kumimoji="1" lang="zh-CN" altLang="en-US" dirty="0"/>
          </a:p>
        </p:txBody>
      </p:sp>
      <p:sp>
        <p:nvSpPr>
          <p:cNvPr id="4" name="日期占位符 3"/>
          <p:cNvSpPr>
            <a:spLocks noGrp="1"/>
          </p:cNvSpPr>
          <p:nvPr>
            <p:ph type="dt" sz="half" idx="10"/>
          </p:nvPr>
        </p:nvSpPr>
        <p:spPr/>
        <p:txBody>
          <a:bodyPr/>
          <a:lstStyle/>
          <a:p>
            <a:r>
              <a:rPr lang="en-US" altLang="zh-CN" dirty="0" smtClean="0">
                <a:solidFill>
                  <a:prstClr val="black">
                    <a:tint val="75000"/>
                  </a:prstClr>
                </a:solidFill>
                <a:latin typeface="Verdana"/>
                <a:ea typeface="微软雅黑"/>
              </a:rPr>
              <a:t>WWW.RUIJIE.COM.CN</a:t>
            </a:r>
            <a:endParaRPr lang="zh-CN" altLang="en-US" dirty="0">
              <a:solidFill>
                <a:prstClr val="black">
                  <a:tint val="75000"/>
                </a:prstClr>
              </a:solidFill>
              <a:latin typeface="Verdana"/>
              <a:ea typeface="微软雅黑"/>
            </a:endParaRPr>
          </a:p>
        </p:txBody>
      </p:sp>
      <p:sp>
        <p:nvSpPr>
          <p:cNvPr id="5" name="页脚占位符 4"/>
          <p:cNvSpPr>
            <a:spLocks noGrp="1"/>
          </p:cNvSpPr>
          <p:nvPr>
            <p:ph type="ftr" sz="quarter" idx="11"/>
          </p:nvPr>
        </p:nvSpPr>
        <p:spPr/>
        <p:txBody>
          <a:bodyPr/>
          <a:lstStyle>
            <a:lvl1pPr algn="r">
              <a:defRPr/>
            </a:lvl1pPr>
          </a:lstStyle>
          <a:p>
            <a:r>
              <a:rPr lang="en-US" altLang="zh-CN" dirty="0" smtClean="0">
                <a:solidFill>
                  <a:prstClr val="black">
                    <a:tint val="75000"/>
                  </a:prstClr>
                </a:solidFill>
                <a:latin typeface="Verdana"/>
                <a:ea typeface="微软雅黑"/>
              </a:rPr>
              <a:t>&lt;#&gt;</a:t>
            </a:r>
            <a:endParaRPr lang="zh-CN" altLang="en-US" dirty="0" smtClean="0">
              <a:solidFill>
                <a:prstClr val="black">
                  <a:tint val="75000"/>
                </a:prstClr>
              </a:solidFill>
              <a:latin typeface="Verdana"/>
              <a:ea typeface="微软雅黑"/>
            </a:endParaRPr>
          </a:p>
        </p:txBody>
      </p:sp>
      <p:sp>
        <p:nvSpPr>
          <p:cNvPr id="25" name="矩形 24"/>
          <p:cNvSpPr/>
          <p:nvPr userDrawn="1"/>
        </p:nvSpPr>
        <p:spPr>
          <a:xfrm>
            <a:off x="1" y="171450"/>
            <a:ext cx="393326" cy="453838"/>
          </a:xfrm>
          <a:prstGeom prst="rect">
            <a:avLst/>
          </a:prstGeom>
          <a:solidFill>
            <a:srgbClr val="DA002F"/>
          </a:solidFill>
          <a:ln>
            <a:noFill/>
          </a:ln>
        </p:spPr>
        <p:style>
          <a:lnRef idx="2">
            <a:schemeClr val="accent1">
              <a:shade val="50000"/>
            </a:schemeClr>
          </a:lnRef>
          <a:fillRef idx="1">
            <a:schemeClr val="accent1"/>
          </a:fillRef>
          <a:effectRef idx="0">
            <a:schemeClr val="accent1"/>
          </a:effectRef>
          <a:fontRef idx="minor">
            <a:schemeClr val="lt1"/>
          </a:fontRef>
        </p:style>
        <p:txBody>
          <a:bodyPr lIns="68538" tIns="34275" rIns="68538" bIns="34275" rtlCol="0" anchor="ctr"/>
          <a:lstStyle/>
          <a:p>
            <a:pPr algn="ctr" defTabSz="685356">
              <a:defRPr/>
            </a:pPr>
            <a:endParaRPr lang="zh-CN" altLang="en-US" sz="1400">
              <a:solidFill>
                <a:prstClr val="white"/>
              </a:solidFill>
              <a:latin typeface="Calibri"/>
              <a:ea typeface="微软雅黑"/>
            </a:endParaRPr>
          </a:p>
        </p:txBody>
      </p:sp>
      <p:cxnSp>
        <p:nvCxnSpPr>
          <p:cNvPr id="26" name="直接连接符 6"/>
          <p:cNvCxnSpPr/>
          <p:nvPr userDrawn="1"/>
        </p:nvCxnSpPr>
        <p:spPr>
          <a:xfrm>
            <a:off x="681841" y="486647"/>
            <a:ext cx="2434836" cy="0"/>
          </a:xfrm>
          <a:prstGeom prst="line">
            <a:avLst/>
          </a:prstGeom>
          <a:ln>
            <a:solidFill>
              <a:srgbClr val="DA002F"/>
            </a:solidFill>
          </a:ln>
        </p:spPr>
        <p:style>
          <a:lnRef idx="1">
            <a:schemeClr val="accent1"/>
          </a:lnRef>
          <a:fillRef idx="0">
            <a:schemeClr val="accent1"/>
          </a:fillRef>
          <a:effectRef idx="0">
            <a:schemeClr val="accent1"/>
          </a:effectRef>
          <a:fontRef idx="minor">
            <a:schemeClr val="tx1"/>
          </a:fontRef>
        </p:style>
      </p:cxnSp>
      <p:sp>
        <p:nvSpPr>
          <p:cNvPr id="27" name="文本占位符 7"/>
          <p:cNvSpPr>
            <a:spLocks noGrp="1"/>
          </p:cNvSpPr>
          <p:nvPr>
            <p:ph type="body" sz="quarter" idx="13" hasCustomPrompt="1"/>
          </p:nvPr>
        </p:nvSpPr>
        <p:spPr>
          <a:xfrm>
            <a:off x="608743" y="183559"/>
            <a:ext cx="2510990" cy="297883"/>
          </a:xfrm>
          <a:prstGeom prst="rect">
            <a:avLst/>
          </a:prstGeom>
          <a:ln w="12700" cmpd="sng">
            <a:noFill/>
          </a:ln>
        </p:spPr>
        <p:txBody>
          <a:bodyPr vert="horz" anchor="ctr">
            <a:noAutofit/>
          </a:bodyPr>
          <a:lstStyle>
            <a:lvl1pPr marL="0" indent="0" algn="l">
              <a:buNone/>
              <a:defRPr sz="1800" b="0">
                <a:solidFill>
                  <a:schemeClr val="tx1"/>
                </a:solidFill>
                <a:latin typeface="Hiragino Sans GB W3" charset="-122"/>
                <a:ea typeface="Hiragino Sans GB W3" charset="-122"/>
                <a:cs typeface="Hiragino Sans GB W3" charset="-122"/>
              </a:defRPr>
            </a:lvl1pPr>
          </a:lstStyle>
          <a:p>
            <a:pPr lvl="0"/>
            <a:r>
              <a:rPr kumimoji="1" lang="zh-CN" altLang="en-US" dirty="0" smtClean="0"/>
              <a:t>点击</a:t>
            </a:r>
            <a:r>
              <a:rPr kumimoji="1" lang="zh-CN" altLang="en-US" smtClean="0"/>
              <a:t>此处添加标题</a:t>
            </a:r>
            <a:endParaRPr kumimoji="1" lang="zh-CN" altLang="en-US" dirty="0"/>
          </a:p>
        </p:txBody>
      </p:sp>
      <p:sp>
        <p:nvSpPr>
          <p:cNvPr id="28" name="文本占位符 7"/>
          <p:cNvSpPr>
            <a:spLocks noGrp="1"/>
          </p:cNvSpPr>
          <p:nvPr>
            <p:ph type="body" sz="quarter" idx="14" hasCustomPrompt="1"/>
          </p:nvPr>
        </p:nvSpPr>
        <p:spPr>
          <a:xfrm>
            <a:off x="611830" y="436875"/>
            <a:ext cx="2510990" cy="297883"/>
          </a:xfrm>
          <a:prstGeom prst="rect">
            <a:avLst/>
          </a:prstGeom>
          <a:ln w="12700" cmpd="sng">
            <a:noFill/>
          </a:ln>
        </p:spPr>
        <p:txBody>
          <a:bodyPr vert="horz" anchor="ctr">
            <a:noAutofit/>
          </a:bodyPr>
          <a:lstStyle>
            <a:lvl1pPr marL="0" indent="0" algn="l">
              <a:buNone/>
              <a:defRPr kumimoji="0" lang="zh-CN" altLang="en-US" sz="900" b="0" i="0" u="none" strike="noStrike" kern="1200" cap="none" spc="0" normalizeH="0" baseline="0" dirty="0">
                <a:ln>
                  <a:noFill/>
                </a:ln>
                <a:solidFill>
                  <a:schemeClr val="tx1">
                    <a:lumMod val="50000"/>
                    <a:lumOff val="50000"/>
                  </a:schemeClr>
                </a:solidFill>
                <a:effectLst/>
                <a:uLnTx/>
                <a:uFillTx/>
                <a:latin typeface="HelveticaNeueLT Pro 67 MdCn" panose="020B0606030502030204" pitchFamily="34" charset="0"/>
                <a:ea typeface="Hiragino Sans GB W3" panose="020B0300000000000000" pitchFamily="34" charset="-122"/>
                <a:cs typeface="+mn-cs"/>
              </a:defRPr>
            </a:lvl1pPr>
          </a:lstStyle>
          <a:p>
            <a:pPr lvl="0"/>
            <a:r>
              <a:rPr kumimoji="1" lang="en-US" altLang="zh-CN" dirty="0" smtClean="0"/>
              <a:t>CLICK</a:t>
            </a:r>
            <a:r>
              <a:rPr kumimoji="1" lang="zh-CN" altLang="en-US" dirty="0" smtClean="0"/>
              <a:t> </a:t>
            </a:r>
            <a:r>
              <a:rPr kumimoji="1" lang="en-US" altLang="zh-CN" dirty="0" smtClean="0"/>
              <a:t>HERE</a:t>
            </a:r>
            <a:r>
              <a:rPr kumimoji="1" lang="zh-CN" altLang="en-US" dirty="0" smtClean="0"/>
              <a:t> </a:t>
            </a:r>
            <a:r>
              <a:rPr kumimoji="1" lang="en-US" altLang="zh-CN" dirty="0" smtClean="0"/>
              <a:t>TO</a:t>
            </a:r>
            <a:r>
              <a:rPr kumimoji="1" lang="zh-CN" altLang="en-US" dirty="0" smtClean="0"/>
              <a:t> </a:t>
            </a:r>
            <a:r>
              <a:rPr kumimoji="1" lang="en-US" altLang="zh-CN" dirty="0" smtClean="0"/>
              <a:t>ADD</a:t>
            </a:r>
            <a:r>
              <a:rPr kumimoji="1" lang="zh-CN" altLang="en-US" dirty="0" smtClean="0"/>
              <a:t> </a:t>
            </a:r>
            <a:r>
              <a:rPr kumimoji="1" lang="en-US" altLang="zh-CN" dirty="0" smtClean="0"/>
              <a:t>YOUR</a:t>
            </a:r>
            <a:r>
              <a:rPr kumimoji="1" lang="zh-CN" altLang="en-US" dirty="0" smtClean="0"/>
              <a:t> </a:t>
            </a:r>
            <a:r>
              <a:rPr kumimoji="1" lang="en-US" altLang="zh-CN" dirty="0" smtClean="0"/>
              <a:t>TITLE</a:t>
            </a:r>
            <a:endParaRPr kumimoji="1" lang="zh-CN" altLang="en-US" dirty="0"/>
          </a:p>
        </p:txBody>
      </p:sp>
      <p:pic>
        <p:nvPicPr>
          <p:cNvPr id="12" name="图片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045658" y="4590098"/>
            <a:ext cx="1110849" cy="624853"/>
          </a:xfrm>
          <a:prstGeom prst="rect">
            <a:avLst/>
          </a:prstGeom>
        </p:spPr>
      </p:pic>
    </p:spTree>
    <p:extLst>
      <p:ext uri="{BB962C8B-B14F-4D97-AF65-F5344CB8AC3E}">
        <p14:creationId xmlns:p14="http://schemas.microsoft.com/office/powerpoint/2010/main" val="52170303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5_标题和内容">
    <p:bg>
      <p:bgPr>
        <a:solidFill>
          <a:schemeClr val="bg1">
            <a:lumMod val="95000"/>
          </a:schemeClr>
        </a:solidFill>
        <a:effectLst/>
      </p:bgPr>
    </p:bg>
    <p:spTree>
      <p:nvGrpSpPr>
        <p:cNvPr id="1" name=""/>
        <p:cNvGrpSpPr/>
        <p:nvPr/>
      </p:nvGrpSpPr>
      <p:grpSpPr>
        <a:xfrm>
          <a:off x="0" y="0"/>
          <a:ext cx="0" cy="0"/>
          <a:chOff x="0" y="0"/>
          <a:chExt cx="0" cy="0"/>
        </a:xfrm>
      </p:grpSpPr>
      <p:sp>
        <p:nvSpPr>
          <p:cNvPr id="3" name="内容占位符 2"/>
          <p:cNvSpPr>
            <a:spLocks noGrp="1"/>
          </p:cNvSpPr>
          <p:nvPr>
            <p:ph idx="1"/>
          </p:nvPr>
        </p:nvSpPr>
        <p:spPr>
          <a:xfrm>
            <a:off x="628650" y="1059889"/>
            <a:ext cx="7886700" cy="3572849"/>
          </a:xfrm>
        </p:spPr>
        <p:txBody>
          <a:bodyPr>
            <a:normAutofit/>
          </a:bodyPr>
          <a:lstStyle>
            <a:lvl1pPr>
              <a:defRPr sz="1500">
                <a:solidFill>
                  <a:schemeClr val="tx1"/>
                </a:solidFill>
              </a:defRPr>
            </a:lvl1pPr>
            <a:lvl2pPr>
              <a:defRPr sz="1400">
                <a:solidFill>
                  <a:schemeClr val="tx1"/>
                </a:solidFill>
              </a:defRPr>
            </a:lvl2pPr>
            <a:lvl3pPr>
              <a:defRPr sz="1200">
                <a:solidFill>
                  <a:schemeClr val="tx1"/>
                </a:solidFill>
              </a:defRPr>
            </a:lvl3pPr>
            <a:lvl4pPr>
              <a:defRPr sz="1100">
                <a:solidFill>
                  <a:schemeClr val="tx1"/>
                </a:solidFill>
              </a:defRPr>
            </a:lvl4pPr>
            <a:lvl5pPr>
              <a:defRPr sz="1100">
                <a:solidFill>
                  <a:schemeClr val="tx1"/>
                </a:solidFill>
              </a:defRPr>
            </a:lvl5pPr>
          </a:lstStyle>
          <a:p>
            <a:pPr lvl="0"/>
            <a:r>
              <a:rPr kumimoji="1" lang="zh-CN" altLang="en-US" smtClean="0"/>
              <a:t>单击此处编辑母版文本样式</a:t>
            </a:r>
          </a:p>
          <a:p>
            <a:pPr lvl="1"/>
            <a:r>
              <a:rPr kumimoji="1" lang="zh-CN" altLang="en-US" smtClean="0"/>
              <a:t>二级</a:t>
            </a:r>
          </a:p>
          <a:p>
            <a:pPr lvl="2"/>
            <a:r>
              <a:rPr kumimoji="1" lang="zh-CN" altLang="en-US" smtClean="0"/>
              <a:t>三级</a:t>
            </a:r>
          </a:p>
          <a:p>
            <a:pPr lvl="3"/>
            <a:r>
              <a:rPr kumimoji="1" lang="zh-CN" altLang="en-US" smtClean="0"/>
              <a:t>四级</a:t>
            </a:r>
          </a:p>
          <a:p>
            <a:pPr lvl="4"/>
            <a:r>
              <a:rPr kumimoji="1" lang="zh-CN" altLang="en-US" smtClean="0"/>
              <a:t>五级</a:t>
            </a:r>
            <a:endParaRPr kumimoji="1" lang="zh-CN" altLang="en-US" dirty="0"/>
          </a:p>
        </p:txBody>
      </p:sp>
      <p:sp>
        <p:nvSpPr>
          <p:cNvPr id="4" name="日期占位符 3"/>
          <p:cNvSpPr>
            <a:spLocks noGrp="1"/>
          </p:cNvSpPr>
          <p:nvPr>
            <p:ph type="dt" sz="half" idx="10"/>
          </p:nvPr>
        </p:nvSpPr>
        <p:spPr/>
        <p:txBody>
          <a:bodyPr/>
          <a:lstStyle/>
          <a:p>
            <a:r>
              <a:rPr lang="en-US" altLang="zh-CN" dirty="0" smtClean="0">
                <a:solidFill>
                  <a:prstClr val="black">
                    <a:tint val="75000"/>
                  </a:prstClr>
                </a:solidFill>
                <a:latin typeface="Verdana"/>
                <a:ea typeface="微软雅黑"/>
              </a:rPr>
              <a:t>WWW.RUIJIE.COM.CN</a:t>
            </a:r>
            <a:endParaRPr lang="zh-CN" altLang="en-US" dirty="0">
              <a:solidFill>
                <a:prstClr val="black">
                  <a:tint val="75000"/>
                </a:prstClr>
              </a:solidFill>
              <a:latin typeface="Verdana"/>
              <a:ea typeface="微软雅黑"/>
            </a:endParaRPr>
          </a:p>
        </p:txBody>
      </p:sp>
      <p:sp>
        <p:nvSpPr>
          <p:cNvPr id="5" name="页脚占位符 4"/>
          <p:cNvSpPr>
            <a:spLocks noGrp="1"/>
          </p:cNvSpPr>
          <p:nvPr>
            <p:ph type="ftr" sz="quarter" idx="11"/>
          </p:nvPr>
        </p:nvSpPr>
        <p:spPr/>
        <p:txBody>
          <a:bodyPr/>
          <a:lstStyle>
            <a:lvl1pPr algn="r">
              <a:defRPr/>
            </a:lvl1pPr>
          </a:lstStyle>
          <a:p>
            <a:r>
              <a:rPr lang="en-US" altLang="zh-CN" dirty="0" smtClean="0">
                <a:solidFill>
                  <a:prstClr val="black">
                    <a:tint val="75000"/>
                  </a:prstClr>
                </a:solidFill>
                <a:latin typeface="Verdana"/>
                <a:ea typeface="微软雅黑"/>
              </a:rPr>
              <a:t>&lt;#&gt;</a:t>
            </a:r>
            <a:endParaRPr lang="zh-CN" altLang="en-US" dirty="0" smtClean="0">
              <a:solidFill>
                <a:prstClr val="black">
                  <a:tint val="75000"/>
                </a:prstClr>
              </a:solidFill>
              <a:latin typeface="Verdana"/>
              <a:ea typeface="微软雅黑"/>
            </a:endParaRPr>
          </a:p>
        </p:txBody>
      </p:sp>
      <p:sp>
        <p:nvSpPr>
          <p:cNvPr id="25" name="矩形 24"/>
          <p:cNvSpPr/>
          <p:nvPr userDrawn="1"/>
        </p:nvSpPr>
        <p:spPr>
          <a:xfrm>
            <a:off x="1" y="171450"/>
            <a:ext cx="393326" cy="453838"/>
          </a:xfrm>
          <a:prstGeom prst="rect">
            <a:avLst/>
          </a:prstGeom>
          <a:solidFill>
            <a:srgbClr val="DA002F"/>
          </a:solidFill>
          <a:ln>
            <a:noFill/>
          </a:ln>
        </p:spPr>
        <p:style>
          <a:lnRef idx="2">
            <a:schemeClr val="accent1">
              <a:shade val="50000"/>
            </a:schemeClr>
          </a:lnRef>
          <a:fillRef idx="1">
            <a:schemeClr val="accent1"/>
          </a:fillRef>
          <a:effectRef idx="0">
            <a:schemeClr val="accent1"/>
          </a:effectRef>
          <a:fontRef idx="minor">
            <a:schemeClr val="lt1"/>
          </a:fontRef>
        </p:style>
        <p:txBody>
          <a:bodyPr lIns="68538" tIns="34275" rIns="68538" bIns="34275" rtlCol="0" anchor="ctr"/>
          <a:lstStyle/>
          <a:p>
            <a:pPr algn="ctr" defTabSz="685356">
              <a:defRPr/>
            </a:pPr>
            <a:endParaRPr lang="zh-CN" altLang="en-US" sz="1400">
              <a:solidFill>
                <a:prstClr val="white"/>
              </a:solidFill>
              <a:latin typeface="Calibri"/>
              <a:ea typeface="微软雅黑"/>
            </a:endParaRPr>
          </a:p>
        </p:txBody>
      </p:sp>
      <p:cxnSp>
        <p:nvCxnSpPr>
          <p:cNvPr id="26" name="直接连接符 6"/>
          <p:cNvCxnSpPr/>
          <p:nvPr userDrawn="1"/>
        </p:nvCxnSpPr>
        <p:spPr>
          <a:xfrm>
            <a:off x="681841" y="486647"/>
            <a:ext cx="2434836" cy="0"/>
          </a:xfrm>
          <a:prstGeom prst="line">
            <a:avLst/>
          </a:prstGeom>
          <a:ln>
            <a:solidFill>
              <a:srgbClr val="DA002F"/>
            </a:solidFill>
          </a:ln>
        </p:spPr>
        <p:style>
          <a:lnRef idx="1">
            <a:schemeClr val="accent1"/>
          </a:lnRef>
          <a:fillRef idx="0">
            <a:schemeClr val="accent1"/>
          </a:fillRef>
          <a:effectRef idx="0">
            <a:schemeClr val="accent1"/>
          </a:effectRef>
          <a:fontRef idx="minor">
            <a:schemeClr val="tx1"/>
          </a:fontRef>
        </p:style>
      </p:cxnSp>
      <p:sp>
        <p:nvSpPr>
          <p:cNvPr id="27" name="文本占位符 7"/>
          <p:cNvSpPr>
            <a:spLocks noGrp="1"/>
          </p:cNvSpPr>
          <p:nvPr>
            <p:ph type="body" sz="quarter" idx="13" hasCustomPrompt="1"/>
          </p:nvPr>
        </p:nvSpPr>
        <p:spPr>
          <a:xfrm>
            <a:off x="608743" y="183559"/>
            <a:ext cx="2510990" cy="297883"/>
          </a:xfrm>
          <a:prstGeom prst="rect">
            <a:avLst/>
          </a:prstGeom>
          <a:ln w="12700" cmpd="sng">
            <a:noFill/>
          </a:ln>
        </p:spPr>
        <p:txBody>
          <a:bodyPr vert="horz" anchor="ctr">
            <a:noAutofit/>
          </a:bodyPr>
          <a:lstStyle>
            <a:lvl1pPr marL="0" indent="0" algn="l">
              <a:buNone/>
              <a:defRPr sz="1800" b="0">
                <a:solidFill>
                  <a:schemeClr val="tx1"/>
                </a:solidFill>
                <a:latin typeface="Hiragino Sans GB W3" charset="-122"/>
                <a:ea typeface="Hiragino Sans GB W3" charset="-122"/>
                <a:cs typeface="Hiragino Sans GB W3" charset="-122"/>
              </a:defRPr>
            </a:lvl1pPr>
          </a:lstStyle>
          <a:p>
            <a:pPr lvl="0"/>
            <a:r>
              <a:rPr kumimoji="1" lang="zh-CN" altLang="en-US" dirty="0" smtClean="0"/>
              <a:t>点击</a:t>
            </a:r>
            <a:r>
              <a:rPr kumimoji="1" lang="zh-CN" altLang="en-US" smtClean="0"/>
              <a:t>此处添加标题</a:t>
            </a:r>
            <a:endParaRPr kumimoji="1" lang="zh-CN" altLang="en-US" dirty="0"/>
          </a:p>
        </p:txBody>
      </p:sp>
      <p:sp>
        <p:nvSpPr>
          <p:cNvPr id="28" name="文本占位符 7"/>
          <p:cNvSpPr>
            <a:spLocks noGrp="1"/>
          </p:cNvSpPr>
          <p:nvPr>
            <p:ph type="body" sz="quarter" idx="14" hasCustomPrompt="1"/>
          </p:nvPr>
        </p:nvSpPr>
        <p:spPr>
          <a:xfrm>
            <a:off x="611830" y="436875"/>
            <a:ext cx="2510990" cy="297883"/>
          </a:xfrm>
          <a:prstGeom prst="rect">
            <a:avLst/>
          </a:prstGeom>
          <a:ln w="12700" cmpd="sng">
            <a:noFill/>
          </a:ln>
        </p:spPr>
        <p:txBody>
          <a:bodyPr vert="horz" anchor="ctr">
            <a:noAutofit/>
          </a:bodyPr>
          <a:lstStyle>
            <a:lvl1pPr marL="0" indent="0" algn="l">
              <a:buNone/>
              <a:defRPr kumimoji="0" lang="zh-CN" altLang="en-US" sz="900" b="0" i="0" u="none" strike="noStrike" kern="1200" cap="none" spc="0" normalizeH="0" baseline="0" dirty="0">
                <a:ln>
                  <a:noFill/>
                </a:ln>
                <a:solidFill>
                  <a:schemeClr val="tx1">
                    <a:lumMod val="50000"/>
                    <a:lumOff val="50000"/>
                  </a:schemeClr>
                </a:solidFill>
                <a:effectLst/>
                <a:uLnTx/>
                <a:uFillTx/>
                <a:latin typeface="HelveticaNeueLT Pro 67 MdCn" panose="020B0606030502030204" pitchFamily="34" charset="0"/>
                <a:ea typeface="Hiragino Sans GB W3" panose="020B0300000000000000" pitchFamily="34" charset="-122"/>
                <a:cs typeface="+mn-cs"/>
              </a:defRPr>
            </a:lvl1pPr>
          </a:lstStyle>
          <a:p>
            <a:pPr lvl="0"/>
            <a:r>
              <a:rPr kumimoji="1" lang="en-US" altLang="zh-CN" dirty="0" smtClean="0"/>
              <a:t>CLICK</a:t>
            </a:r>
            <a:r>
              <a:rPr kumimoji="1" lang="zh-CN" altLang="en-US" dirty="0" smtClean="0"/>
              <a:t> </a:t>
            </a:r>
            <a:r>
              <a:rPr kumimoji="1" lang="en-US" altLang="zh-CN" dirty="0" smtClean="0"/>
              <a:t>HERE</a:t>
            </a:r>
            <a:r>
              <a:rPr kumimoji="1" lang="zh-CN" altLang="en-US" dirty="0" smtClean="0"/>
              <a:t> </a:t>
            </a:r>
            <a:r>
              <a:rPr kumimoji="1" lang="en-US" altLang="zh-CN" dirty="0" smtClean="0"/>
              <a:t>TO</a:t>
            </a:r>
            <a:r>
              <a:rPr kumimoji="1" lang="zh-CN" altLang="en-US" dirty="0" smtClean="0"/>
              <a:t> </a:t>
            </a:r>
            <a:r>
              <a:rPr kumimoji="1" lang="en-US" altLang="zh-CN" dirty="0" smtClean="0"/>
              <a:t>ADD</a:t>
            </a:r>
            <a:r>
              <a:rPr kumimoji="1" lang="zh-CN" altLang="en-US" dirty="0" smtClean="0"/>
              <a:t> </a:t>
            </a:r>
            <a:r>
              <a:rPr kumimoji="1" lang="en-US" altLang="zh-CN" dirty="0" smtClean="0"/>
              <a:t>YOUR</a:t>
            </a:r>
            <a:r>
              <a:rPr kumimoji="1" lang="zh-CN" altLang="en-US" dirty="0" smtClean="0"/>
              <a:t> </a:t>
            </a:r>
            <a:r>
              <a:rPr kumimoji="1" lang="en-US" altLang="zh-CN" dirty="0" smtClean="0"/>
              <a:t>TITLE</a:t>
            </a:r>
            <a:endParaRPr kumimoji="1" lang="zh-CN" altLang="en-US" dirty="0"/>
          </a:p>
        </p:txBody>
      </p:sp>
      <p:pic>
        <p:nvPicPr>
          <p:cNvPr id="12" name="图片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045658" y="4590098"/>
            <a:ext cx="1110849" cy="624853"/>
          </a:xfrm>
          <a:prstGeom prst="rect">
            <a:avLst/>
          </a:prstGeom>
        </p:spPr>
      </p:pic>
    </p:spTree>
    <p:extLst>
      <p:ext uri="{BB962C8B-B14F-4D97-AF65-F5344CB8AC3E}">
        <p14:creationId xmlns:p14="http://schemas.microsoft.com/office/powerpoint/2010/main" val="52170303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1_标题和内容">
    <p:bg>
      <p:bgPr>
        <a:solidFill>
          <a:schemeClr val="bg1">
            <a:lumMod val="95000"/>
          </a:schemeClr>
        </a:solidFill>
        <a:effectLst/>
      </p:bgPr>
    </p:bg>
    <p:spTree>
      <p:nvGrpSpPr>
        <p:cNvPr id="1" name=""/>
        <p:cNvGrpSpPr/>
        <p:nvPr/>
      </p:nvGrpSpPr>
      <p:grpSpPr>
        <a:xfrm>
          <a:off x="0" y="0"/>
          <a:ext cx="0" cy="0"/>
          <a:chOff x="0" y="0"/>
          <a:chExt cx="0" cy="0"/>
        </a:xfrm>
      </p:grpSpPr>
      <p:sp>
        <p:nvSpPr>
          <p:cNvPr id="3" name="内容占位符 2"/>
          <p:cNvSpPr>
            <a:spLocks noGrp="1"/>
          </p:cNvSpPr>
          <p:nvPr>
            <p:ph idx="1"/>
          </p:nvPr>
        </p:nvSpPr>
        <p:spPr>
          <a:xfrm>
            <a:off x="628650" y="1059889"/>
            <a:ext cx="7886700" cy="3572849"/>
          </a:xfrm>
        </p:spPr>
        <p:txBody>
          <a:bodyPr>
            <a:normAutofit/>
          </a:bodyPr>
          <a:lstStyle>
            <a:lvl1pPr>
              <a:defRPr sz="1500">
                <a:solidFill>
                  <a:schemeClr val="tx1"/>
                </a:solidFill>
              </a:defRPr>
            </a:lvl1pPr>
            <a:lvl2pPr>
              <a:defRPr sz="1400">
                <a:solidFill>
                  <a:schemeClr val="tx1"/>
                </a:solidFill>
              </a:defRPr>
            </a:lvl2pPr>
            <a:lvl3pPr>
              <a:defRPr sz="1200">
                <a:solidFill>
                  <a:schemeClr val="tx1"/>
                </a:solidFill>
              </a:defRPr>
            </a:lvl3pPr>
            <a:lvl4pPr>
              <a:defRPr sz="1100">
                <a:solidFill>
                  <a:schemeClr val="tx1"/>
                </a:solidFill>
              </a:defRPr>
            </a:lvl4pPr>
            <a:lvl5pPr>
              <a:defRPr sz="1100">
                <a:solidFill>
                  <a:schemeClr val="tx1"/>
                </a:solidFill>
              </a:defRPr>
            </a:lvl5pPr>
          </a:lstStyle>
          <a:p>
            <a:pPr lvl="0"/>
            <a:r>
              <a:rPr kumimoji="1" lang="zh-CN" altLang="en-US" smtClean="0"/>
              <a:t>单击此处编辑母版文本样式</a:t>
            </a:r>
          </a:p>
          <a:p>
            <a:pPr lvl="1"/>
            <a:r>
              <a:rPr kumimoji="1" lang="zh-CN" altLang="en-US" smtClean="0"/>
              <a:t>二级</a:t>
            </a:r>
          </a:p>
          <a:p>
            <a:pPr lvl="2"/>
            <a:r>
              <a:rPr kumimoji="1" lang="zh-CN" altLang="en-US" smtClean="0"/>
              <a:t>三级</a:t>
            </a:r>
          </a:p>
          <a:p>
            <a:pPr lvl="3"/>
            <a:r>
              <a:rPr kumimoji="1" lang="zh-CN" altLang="en-US" smtClean="0"/>
              <a:t>四级</a:t>
            </a:r>
          </a:p>
          <a:p>
            <a:pPr lvl="4"/>
            <a:r>
              <a:rPr kumimoji="1" lang="zh-CN" altLang="en-US" smtClean="0"/>
              <a:t>五级</a:t>
            </a:r>
            <a:endParaRPr kumimoji="1" lang="zh-CN" altLang="en-US" dirty="0"/>
          </a:p>
        </p:txBody>
      </p:sp>
      <p:sp>
        <p:nvSpPr>
          <p:cNvPr id="4" name="日期占位符 3"/>
          <p:cNvSpPr>
            <a:spLocks noGrp="1"/>
          </p:cNvSpPr>
          <p:nvPr>
            <p:ph type="dt" sz="half" idx="10"/>
          </p:nvPr>
        </p:nvSpPr>
        <p:spPr/>
        <p:txBody>
          <a:bodyPr/>
          <a:lstStyle/>
          <a:p>
            <a:r>
              <a:rPr lang="en-US" altLang="zh-CN" dirty="0" smtClean="0">
                <a:solidFill>
                  <a:prstClr val="black">
                    <a:tint val="75000"/>
                  </a:prstClr>
                </a:solidFill>
                <a:latin typeface="Verdana"/>
                <a:ea typeface="微软雅黑"/>
              </a:rPr>
              <a:t>WWW.RUIJIE.COM.CN</a:t>
            </a:r>
            <a:endParaRPr lang="zh-CN" altLang="en-US" dirty="0">
              <a:solidFill>
                <a:prstClr val="black">
                  <a:tint val="75000"/>
                </a:prstClr>
              </a:solidFill>
              <a:latin typeface="Verdana"/>
              <a:ea typeface="微软雅黑"/>
            </a:endParaRPr>
          </a:p>
        </p:txBody>
      </p:sp>
      <p:sp>
        <p:nvSpPr>
          <p:cNvPr id="5" name="页脚占位符 4"/>
          <p:cNvSpPr>
            <a:spLocks noGrp="1"/>
          </p:cNvSpPr>
          <p:nvPr>
            <p:ph type="ftr" sz="quarter" idx="11"/>
          </p:nvPr>
        </p:nvSpPr>
        <p:spPr/>
        <p:txBody>
          <a:bodyPr/>
          <a:lstStyle>
            <a:lvl1pPr algn="r">
              <a:defRPr/>
            </a:lvl1pPr>
          </a:lstStyle>
          <a:p>
            <a:r>
              <a:rPr lang="en-US" altLang="zh-CN" dirty="0" smtClean="0">
                <a:solidFill>
                  <a:prstClr val="black">
                    <a:tint val="75000"/>
                  </a:prstClr>
                </a:solidFill>
                <a:latin typeface="Verdana"/>
                <a:ea typeface="微软雅黑"/>
              </a:rPr>
              <a:t>&lt;#&gt;</a:t>
            </a:r>
            <a:endParaRPr lang="zh-CN" altLang="en-US" dirty="0" smtClean="0">
              <a:solidFill>
                <a:prstClr val="black">
                  <a:tint val="75000"/>
                </a:prstClr>
              </a:solidFill>
              <a:latin typeface="Verdana"/>
              <a:ea typeface="微软雅黑"/>
            </a:endParaRPr>
          </a:p>
        </p:txBody>
      </p:sp>
      <p:sp>
        <p:nvSpPr>
          <p:cNvPr id="25" name="矩形 24"/>
          <p:cNvSpPr/>
          <p:nvPr userDrawn="1"/>
        </p:nvSpPr>
        <p:spPr>
          <a:xfrm>
            <a:off x="1" y="171450"/>
            <a:ext cx="393326" cy="453838"/>
          </a:xfrm>
          <a:prstGeom prst="rect">
            <a:avLst/>
          </a:prstGeom>
          <a:solidFill>
            <a:srgbClr val="DA002F"/>
          </a:solidFill>
          <a:ln>
            <a:noFill/>
          </a:ln>
        </p:spPr>
        <p:style>
          <a:lnRef idx="2">
            <a:schemeClr val="accent1">
              <a:shade val="50000"/>
            </a:schemeClr>
          </a:lnRef>
          <a:fillRef idx="1">
            <a:schemeClr val="accent1"/>
          </a:fillRef>
          <a:effectRef idx="0">
            <a:schemeClr val="accent1"/>
          </a:effectRef>
          <a:fontRef idx="minor">
            <a:schemeClr val="lt1"/>
          </a:fontRef>
        </p:style>
        <p:txBody>
          <a:bodyPr lIns="68538" tIns="34275" rIns="68538" bIns="34275" rtlCol="0" anchor="ctr"/>
          <a:lstStyle/>
          <a:p>
            <a:pPr algn="ctr" defTabSz="685356">
              <a:defRPr/>
            </a:pPr>
            <a:endParaRPr lang="zh-CN" altLang="en-US" sz="1400">
              <a:solidFill>
                <a:prstClr val="white"/>
              </a:solidFill>
              <a:latin typeface="Calibri"/>
              <a:ea typeface="微软雅黑"/>
            </a:endParaRPr>
          </a:p>
        </p:txBody>
      </p:sp>
      <p:cxnSp>
        <p:nvCxnSpPr>
          <p:cNvPr id="26" name="直接连接符 6"/>
          <p:cNvCxnSpPr/>
          <p:nvPr userDrawn="1"/>
        </p:nvCxnSpPr>
        <p:spPr>
          <a:xfrm>
            <a:off x="681841" y="486647"/>
            <a:ext cx="2434836" cy="0"/>
          </a:xfrm>
          <a:prstGeom prst="line">
            <a:avLst/>
          </a:prstGeom>
          <a:ln>
            <a:solidFill>
              <a:srgbClr val="DA002F"/>
            </a:solidFill>
          </a:ln>
        </p:spPr>
        <p:style>
          <a:lnRef idx="1">
            <a:schemeClr val="accent1"/>
          </a:lnRef>
          <a:fillRef idx="0">
            <a:schemeClr val="accent1"/>
          </a:fillRef>
          <a:effectRef idx="0">
            <a:schemeClr val="accent1"/>
          </a:effectRef>
          <a:fontRef idx="minor">
            <a:schemeClr val="tx1"/>
          </a:fontRef>
        </p:style>
      </p:cxnSp>
      <p:sp>
        <p:nvSpPr>
          <p:cNvPr id="27" name="文本占位符 7"/>
          <p:cNvSpPr>
            <a:spLocks noGrp="1"/>
          </p:cNvSpPr>
          <p:nvPr>
            <p:ph type="body" sz="quarter" idx="13" hasCustomPrompt="1"/>
          </p:nvPr>
        </p:nvSpPr>
        <p:spPr>
          <a:xfrm>
            <a:off x="608743" y="183559"/>
            <a:ext cx="2510990" cy="297883"/>
          </a:xfrm>
          <a:prstGeom prst="rect">
            <a:avLst/>
          </a:prstGeom>
          <a:ln w="12700" cmpd="sng">
            <a:noFill/>
          </a:ln>
        </p:spPr>
        <p:txBody>
          <a:bodyPr vert="horz" anchor="ctr">
            <a:noAutofit/>
          </a:bodyPr>
          <a:lstStyle>
            <a:lvl1pPr marL="0" indent="0" algn="l">
              <a:buNone/>
              <a:defRPr sz="1800" b="0">
                <a:solidFill>
                  <a:schemeClr val="tx1"/>
                </a:solidFill>
                <a:latin typeface="Hiragino Sans GB W3" charset="-122"/>
                <a:ea typeface="Hiragino Sans GB W3" charset="-122"/>
                <a:cs typeface="Hiragino Sans GB W3" charset="-122"/>
              </a:defRPr>
            </a:lvl1pPr>
          </a:lstStyle>
          <a:p>
            <a:pPr lvl="0"/>
            <a:r>
              <a:rPr kumimoji="1" lang="zh-CN" altLang="en-US" dirty="0" smtClean="0"/>
              <a:t>点击</a:t>
            </a:r>
            <a:r>
              <a:rPr kumimoji="1" lang="zh-CN" altLang="en-US" smtClean="0"/>
              <a:t>此处添加标题</a:t>
            </a:r>
            <a:endParaRPr kumimoji="1" lang="zh-CN" altLang="en-US" dirty="0"/>
          </a:p>
        </p:txBody>
      </p:sp>
      <p:sp>
        <p:nvSpPr>
          <p:cNvPr id="28" name="文本占位符 7"/>
          <p:cNvSpPr>
            <a:spLocks noGrp="1"/>
          </p:cNvSpPr>
          <p:nvPr>
            <p:ph type="body" sz="quarter" idx="14" hasCustomPrompt="1"/>
          </p:nvPr>
        </p:nvSpPr>
        <p:spPr>
          <a:xfrm>
            <a:off x="611830" y="436875"/>
            <a:ext cx="2510990" cy="297883"/>
          </a:xfrm>
          <a:prstGeom prst="rect">
            <a:avLst/>
          </a:prstGeom>
          <a:ln w="12700" cmpd="sng">
            <a:noFill/>
          </a:ln>
        </p:spPr>
        <p:txBody>
          <a:bodyPr vert="horz" anchor="ctr">
            <a:noAutofit/>
          </a:bodyPr>
          <a:lstStyle>
            <a:lvl1pPr marL="0" indent="0" algn="l">
              <a:buNone/>
              <a:defRPr kumimoji="0" lang="zh-CN" altLang="en-US" sz="900" b="0" i="0" u="none" strike="noStrike" kern="1200" cap="none" spc="0" normalizeH="0" baseline="0" dirty="0">
                <a:ln>
                  <a:noFill/>
                </a:ln>
                <a:solidFill>
                  <a:schemeClr val="tx1">
                    <a:lumMod val="50000"/>
                    <a:lumOff val="50000"/>
                  </a:schemeClr>
                </a:solidFill>
                <a:effectLst/>
                <a:uLnTx/>
                <a:uFillTx/>
                <a:latin typeface="HelveticaNeueLT Pro 67 MdCn" panose="020B0606030502030204" pitchFamily="34" charset="0"/>
                <a:ea typeface="Hiragino Sans GB W3" panose="020B0300000000000000" pitchFamily="34" charset="-122"/>
                <a:cs typeface="+mn-cs"/>
              </a:defRPr>
            </a:lvl1pPr>
          </a:lstStyle>
          <a:p>
            <a:pPr lvl="0"/>
            <a:r>
              <a:rPr kumimoji="1" lang="en-US" altLang="zh-CN" dirty="0" smtClean="0"/>
              <a:t>CLICK</a:t>
            </a:r>
            <a:r>
              <a:rPr kumimoji="1" lang="zh-CN" altLang="en-US" dirty="0" smtClean="0"/>
              <a:t> </a:t>
            </a:r>
            <a:r>
              <a:rPr kumimoji="1" lang="en-US" altLang="zh-CN" dirty="0" smtClean="0"/>
              <a:t>HERE</a:t>
            </a:r>
            <a:r>
              <a:rPr kumimoji="1" lang="zh-CN" altLang="en-US" dirty="0" smtClean="0"/>
              <a:t> </a:t>
            </a:r>
            <a:r>
              <a:rPr kumimoji="1" lang="en-US" altLang="zh-CN" dirty="0" smtClean="0"/>
              <a:t>TO</a:t>
            </a:r>
            <a:r>
              <a:rPr kumimoji="1" lang="zh-CN" altLang="en-US" dirty="0" smtClean="0"/>
              <a:t> </a:t>
            </a:r>
            <a:r>
              <a:rPr kumimoji="1" lang="en-US" altLang="zh-CN" dirty="0" smtClean="0"/>
              <a:t>ADD</a:t>
            </a:r>
            <a:r>
              <a:rPr kumimoji="1" lang="zh-CN" altLang="en-US" dirty="0" smtClean="0"/>
              <a:t> </a:t>
            </a:r>
            <a:r>
              <a:rPr kumimoji="1" lang="en-US" altLang="zh-CN" dirty="0" smtClean="0"/>
              <a:t>YOUR</a:t>
            </a:r>
            <a:r>
              <a:rPr kumimoji="1" lang="zh-CN" altLang="en-US" dirty="0" smtClean="0"/>
              <a:t> </a:t>
            </a:r>
            <a:r>
              <a:rPr kumimoji="1" lang="en-US" altLang="zh-CN" dirty="0" smtClean="0"/>
              <a:t>TITLE</a:t>
            </a:r>
            <a:endParaRPr kumimoji="1" lang="zh-CN" altLang="en-US" dirty="0"/>
          </a:p>
        </p:txBody>
      </p:sp>
      <p:pic>
        <p:nvPicPr>
          <p:cNvPr id="12" name="图片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045658" y="4590098"/>
            <a:ext cx="1110849" cy="624853"/>
          </a:xfrm>
          <a:prstGeom prst="rect">
            <a:avLst/>
          </a:prstGeom>
        </p:spPr>
      </p:pic>
    </p:spTree>
    <p:extLst>
      <p:ext uri="{BB962C8B-B14F-4D97-AF65-F5344CB8AC3E}">
        <p14:creationId xmlns:p14="http://schemas.microsoft.com/office/powerpoint/2010/main" val="52170303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2_标题和内容">
    <p:bg>
      <p:bgPr>
        <a:solidFill>
          <a:schemeClr val="bg1">
            <a:lumMod val="95000"/>
          </a:schemeClr>
        </a:solidFill>
        <a:effectLst/>
      </p:bgPr>
    </p:bg>
    <p:spTree>
      <p:nvGrpSpPr>
        <p:cNvPr id="1" name=""/>
        <p:cNvGrpSpPr/>
        <p:nvPr/>
      </p:nvGrpSpPr>
      <p:grpSpPr>
        <a:xfrm>
          <a:off x="0" y="0"/>
          <a:ext cx="0" cy="0"/>
          <a:chOff x="0" y="0"/>
          <a:chExt cx="0" cy="0"/>
        </a:xfrm>
      </p:grpSpPr>
      <p:sp>
        <p:nvSpPr>
          <p:cNvPr id="3" name="内容占位符 2"/>
          <p:cNvSpPr>
            <a:spLocks noGrp="1"/>
          </p:cNvSpPr>
          <p:nvPr>
            <p:ph idx="1"/>
          </p:nvPr>
        </p:nvSpPr>
        <p:spPr>
          <a:xfrm>
            <a:off x="628650" y="1059889"/>
            <a:ext cx="7886700" cy="3572849"/>
          </a:xfrm>
        </p:spPr>
        <p:txBody>
          <a:bodyPr>
            <a:normAutofit/>
          </a:bodyPr>
          <a:lstStyle>
            <a:lvl1pPr>
              <a:defRPr sz="1500">
                <a:solidFill>
                  <a:schemeClr val="tx1"/>
                </a:solidFill>
              </a:defRPr>
            </a:lvl1pPr>
            <a:lvl2pPr>
              <a:defRPr sz="1400">
                <a:solidFill>
                  <a:schemeClr val="tx1"/>
                </a:solidFill>
              </a:defRPr>
            </a:lvl2pPr>
            <a:lvl3pPr>
              <a:defRPr sz="1200">
                <a:solidFill>
                  <a:schemeClr val="tx1"/>
                </a:solidFill>
              </a:defRPr>
            </a:lvl3pPr>
            <a:lvl4pPr>
              <a:defRPr sz="1100">
                <a:solidFill>
                  <a:schemeClr val="tx1"/>
                </a:solidFill>
              </a:defRPr>
            </a:lvl4pPr>
            <a:lvl5pPr>
              <a:defRPr sz="1100">
                <a:solidFill>
                  <a:schemeClr val="tx1"/>
                </a:solidFill>
              </a:defRPr>
            </a:lvl5pPr>
          </a:lstStyle>
          <a:p>
            <a:pPr lvl="0"/>
            <a:r>
              <a:rPr kumimoji="1" lang="zh-CN" altLang="en-US" smtClean="0"/>
              <a:t>单击此处编辑母版文本样式</a:t>
            </a:r>
          </a:p>
          <a:p>
            <a:pPr lvl="1"/>
            <a:r>
              <a:rPr kumimoji="1" lang="zh-CN" altLang="en-US" smtClean="0"/>
              <a:t>二级</a:t>
            </a:r>
          </a:p>
          <a:p>
            <a:pPr lvl="2"/>
            <a:r>
              <a:rPr kumimoji="1" lang="zh-CN" altLang="en-US" smtClean="0"/>
              <a:t>三级</a:t>
            </a:r>
          </a:p>
          <a:p>
            <a:pPr lvl="3"/>
            <a:r>
              <a:rPr kumimoji="1" lang="zh-CN" altLang="en-US" smtClean="0"/>
              <a:t>四级</a:t>
            </a:r>
          </a:p>
          <a:p>
            <a:pPr lvl="4"/>
            <a:r>
              <a:rPr kumimoji="1" lang="zh-CN" altLang="en-US" smtClean="0"/>
              <a:t>五级</a:t>
            </a:r>
            <a:endParaRPr kumimoji="1" lang="zh-CN" altLang="en-US" dirty="0"/>
          </a:p>
        </p:txBody>
      </p:sp>
      <p:sp>
        <p:nvSpPr>
          <p:cNvPr id="4" name="日期占位符 3"/>
          <p:cNvSpPr>
            <a:spLocks noGrp="1"/>
          </p:cNvSpPr>
          <p:nvPr>
            <p:ph type="dt" sz="half" idx="10"/>
          </p:nvPr>
        </p:nvSpPr>
        <p:spPr/>
        <p:txBody>
          <a:bodyPr/>
          <a:lstStyle/>
          <a:p>
            <a:r>
              <a:rPr lang="en-US" altLang="zh-CN" dirty="0" smtClean="0">
                <a:solidFill>
                  <a:prstClr val="black">
                    <a:tint val="75000"/>
                  </a:prstClr>
                </a:solidFill>
                <a:latin typeface="Verdana"/>
                <a:ea typeface="微软雅黑"/>
              </a:rPr>
              <a:t>WWW.RUIJIE.COM.CN</a:t>
            </a:r>
            <a:endParaRPr lang="zh-CN" altLang="en-US" dirty="0">
              <a:solidFill>
                <a:prstClr val="black">
                  <a:tint val="75000"/>
                </a:prstClr>
              </a:solidFill>
              <a:latin typeface="Verdana"/>
              <a:ea typeface="微软雅黑"/>
            </a:endParaRPr>
          </a:p>
        </p:txBody>
      </p:sp>
      <p:sp>
        <p:nvSpPr>
          <p:cNvPr id="5" name="页脚占位符 4"/>
          <p:cNvSpPr>
            <a:spLocks noGrp="1"/>
          </p:cNvSpPr>
          <p:nvPr>
            <p:ph type="ftr" sz="quarter" idx="11"/>
          </p:nvPr>
        </p:nvSpPr>
        <p:spPr/>
        <p:txBody>
          <a:bodyPr/>
          <a:lstStyle>
            <a:lvl1pPr algn="r">
              <a:defRPr/>
            </a:lvl1pPr>
          </a:lstStyle>
          <a:p>
            <a:r>
              <a:rPr lang="en-US" altLang="zh-CN" dirty="0" smtClean="0">
                <a:solidFill>
                  <a:prstClr val="black">
                    <a:tint val="75000"/>
                  </a:prstClr>
                </a:solidFill>
                <a:latin typeface="Verdana"/>
                <a:ea typeface="微软雅黑"/>
              </a:rPr>
              <a:t>&lt;#&gt;</a:t>
            </a:r>
            <a:endParaRPr lang="zh-CN" altLang="en-US" dirty="0" smtClean="0">
              <a:solidFill>
                <a:prstClr val="black">
                  <a:tint val="75000"/>
                </a:prstClr>
              </a:solidFill>
              <a:latin typeface="Verdana"/>
              <a:ea typeface="微软雅黑"/>
            </a:endParaRPr>
          </a:p>
        </p:txBody>
      </p:sp>
      <p:sp>
        <p:nvSpPr>
          <p:cNvPr id="25" name="矩形 24"/>
          <p:cNvSpPr/>
          <p:nvPr userDrawn="1"/>
        </p:nvSpPr>
        <p:spPr>
          <a:xfrm>
            <a:off x="1" y="171450"/>
            <a:ext cx="393326" cy="453838"/>
          </a:xfrm>
          <a:prstGeom prst="rect">
            <a:avLst/>
          </a:prstGeom>
          <a:solidFill>
            <a:srgbClr val="DA002F"/>
          </a:solidFill>
          <a:ln>
            <a:noFill/>
          </a:ln>
        </p:spPr>
        <p:style>
          <a:lnRef idx="2">
            <a:schemeClr val="accent1">
              <a:shade val="50000"/>
            </a:schemeClr>
          </a:lnRef>
          <a:fillRef idx="1">
            <a:schemeClr val="accent1"/>
          </a:fillRef>
          <a:effectRef idx="0">
            <a:schemeClr val="accent1"/>
          </a:effectRef>
          <a:fontRef idx="minor">
            <a:schemeClr val="lt1"/>
          </a:fontRef>
        </p:style>
        <p:txBody>
          <a:bodyPr lIns="68538" tIns="34275" rIns="68538" bIns="34275" rtlCol="0" anchor="ctr"/>
          <a:lstStyle/>
          <a:p>
            <a:pPr algn="ctr" defTabSz="685356">
              <a:defRPr/>
            </a:pPr>
            <a:endParaRPr lang="zh-CN" altLang="en-US" sz="1400">
              <a:solidFill>
                <a:prstClr val="white"/>
              </a:solidFill>
              <a:latin typeface="Calibri"/>
              <a:ea typeface="微软雅黑"/>
            </a:endParaRPr>
          </a:p>
        </p:txBody>
      </p:sp>
      <p:cxnSp>
        <p:nvCxnSpPr>
          <p:cNvPr id="26" name="直接连接符 6"/>
          <p:cNvCxnSpPr/>
          <p:nvPr userDrawn="1"/>
        </p:nvCxnSpPr>
        <p:spPr>
          <a:xfrm>
            <a:off x="681841" y="486647"/>
            <a:ext cx="2434836" cy="0"/>
          </a:xfrm>
          <a:prstGeom prst="line">
            <a:avLst/>
          </a:prstGeom>
          <a:ln>
            <a:solidFill>
              <a:srgbClr val="DA002F"/>
            </a:solidFill>
          </a:ln>
        </p:spPr>
        <p:style>
          <a:lnRef idx="1">
            <a:schemeClr val="accent1"/>
          </a:lnRef>
          <a:fillRef idx="0">
            <a:schemeClr val="accent1"/>
          </a:fillRef>
          <a:effectRef idx="0">
            <a:schemeClr val="accent1"/>
          </a:effectRef>
          <a:fontRef idx="minor">
            <a:schemeClr val="tx1"/>
          </a:fontRef>
        </p:style>
      </p:cxnSp>
      <p:sp>
        <p:nvSpPr>
          <p:cNvPr id="27" name="文本占位符 7"/>
          <p:cNvSpPr>
            <a:spLocks noGrp="1"/>
          </p:cNvSpPr>
          <p:nvPr>
            <p:ph type="body" sz="quarter" idx="13" hasCustomPrompt="1"/>
          </p:nvPr>
        </p:nvSpPr>
        <p:spPr>
          <a:xfrm>
            <a:off x="608743" y="183559"/>
            <a:ext cx="2510990" cy="297883"/>
          </a:xfrm>
          <a:prstGeom prst="rect">
            <a:avLst/>
          </a:prstGeom>
          <a:ln w="12700" cmpd="sng">
            <a:noFill/>
          </a:ln>
        </p:spPr>
        <p:txBody>
          <a:bodyPr vert="horz" anchor="ctr">
            <a:noAutofit/>
          </a:bodyPr>
          <a:lstStyle>
            <a:lvl1pPr marL="0" indent="0" algn="l">
              <a:buNone/>
              <a:defRPr sz="1800" b="0">
                <a:solidFill>
                  <a:schemeClr val="tx1"/>
                </a:solidFill>
                <a:latin typeface="Hiragino Sans GB W3" charset="-122"/>
                <a:ea typeface="Hiragino Sans GB W3" charset="-122"/>
                <a:cs typeface="Hiragino Sans GB W3" charset="-122"/>
              </a:defRPr>
            </a:lvl1pPr>
          </a:lstStyle>
          <a:p>
            <a:pPr lvl="0"/>
            <a:r>
              <a:rPr kumimoji="1" lang="zh-CN" altLang="en-US" dirty="0" smtClean="0"/>
              <a:t>点击</a:t>
            </a:r>
            <a:r>
              <a:rPr kumimoji="1" lang="zh-CN" altLang="en-US" smtClean="0"/>
              <a:t>此处添加标题</a:t>
            </a:r>
            <a:endParaRPr kumimoji="1" lang="zh-CN" altLang="en-US" dirty="0"/>
          </a:p>
        </p:txBody>
      </p:sp>
      <p:sp>
        <p:nvSpPr>
          <p:cNvPr id="28" name="文本占位符 7"/>
          <p:cNvSpPr>
            <a:spLocks noGrp="1"/>
          </p:cNvSpPr>
          <p:nvPr>
            <p:ph type="body" sz="quarter" idx="14" hasCustomPrompt="1"/>
          </p:nvPr>
        </p:nvSpPr>
        <p:spPr>
          <a:xfrm>
            <a:off x="611830" y="436875"/>
            <a:ext cx="2510990" cy="297883"/>
          </a:xfrm>
          <a:prstGeom prst="rect">
            <a:avLst/>
          </a:prstGeom>
          <a:ln w="12700" cmpd="sng">
            <a:noFill/>
          </a:ln>
        </p:spPr>
        <p:txBody>
          <a:bodyPr vert="horz" anchor="ctr">
            <a:noAutofit/>
          </a:bodyPr>
          <a:lstStyle>
            <a:lvl1pPr marL="0" indent="0" algn="l">
              <a:buNone/>
              <a:defRPr kumimoji="0" lang="zh-CN" altLang="en-US" sz="900" b="0" i="0" u="none" strike="noStrike" kern="1200" cap="none" spc="0" normalizeH="0" baseline="0" dirty="0">
                <a:ln>
                  <a:noFill/>
                </a:ln>
                <a:solidFill>
                  <a:schemeClr val="tx1">
                    <a:lumMod val="50000"/>
                    <a:lumOff val="50000"/>
                  </a:schemeClr>
                </a:solidFill>
                <a:effectLst/>
                <a:uLnTx/>
                <a:uFillTx/>
                <a:latin typeface="HelveticaNeueLT Pro 67 MdCn" panose="020B0606030502030204" pitchFamily="34" charset="0"/>
                <a:ea typeface="Hiragino Sans GB W3" panose="020B0300000000000000" pitchFamily="34" charset="-122"/>
                <a:cs typeface="+mn-cs"/>
              </a:defRPr>
            </a:lvl1pPr>
          </a:lstStyle>
          <a:p>
            <a:pPr lvl="0"/>
            <a:r>
              <a:rPr kumimoji="1" lang="en-US" altLang="zh-CN" dirty="0" smtClean="0"/>
              <a:t>CLICK</a:t>
            </a:r>
            <a:r>
              <a:rPr kumimoji="1" lang="zh-CN" altLang="en-US" dirty="0" smtClean="0"/>
              <a:t> </a:t>
            </a:r>
            <a:r>
              <a:rPr kumimoji="1" lang="en-US" altLang="zh-CN" dirty="0" smtClean="0"/>
              <a:t>HERE</a:t>
            </a:r>
            <a:r>
              <a:rPr kumimoji="1" lang="zh-CN" altLang="en-US" dirty="0" smtClean="0"/>
              <a:t> </a:t>
            </a:r>
            <a:r>
              <a:rPr kumimoji="1" lang="en-US" altLang="zh-CN" dirty="0" smtClean="0"/>
              <a:t>TO</a:t>
            </a:r>
            <a:r>
              <a:rPr kumimoji="1" lang="zh-CN" altLang="en-US" dirty="0" smtClean="0"/>
              <a:t> </a:t>
            </a:r>
            <a:r>
              <a:rPr kumimoji="1" lang="en-US" altLang="zh-CN" dirty="0" smtClean="0"/>
              <a:t>ADD</a:t>
            </a:r>
            <a:r>
              <a:rPr kumimoji="1" lang="zh-CN" altLang="en-US" dirty="0" smtClean="0"/>
              <a:t> </a:t>
            </a:r>
            <a:r>
              <a:rPr kumimoji="1" lang="en-US" altLang="zh-CN" dirty="0" smtClean="0"/>
              <a:t>YOUR</a:t>
            </a:r>
            <a:r>
              <a:rPr kumimoji="1" lang="zh-CN" altLang="en-US" dirty="0" smtClean="0"/>
              <a:t> </a:t>
            </a:r>
            <a:r>
              <a:rPr kumimoji="1" lang="en-US" altLang="zh-CN" dirty="0" smtClean="0"/>
              <a:t>TITLE</a:t>
            </a:r>
            <a:endParaRPr kumimoji="1" lang="zh-CN" altLang="en-US" dirty="0"/>
          </a:p>
        </p:txBody>
      </p:sp>
      <p:pic>
        <p:nvPicPr>
          <p:cNvPr id="12" name="图片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045658" y="4590098"/>
            <a:ext cx="1110849" cy="624853"/>
          </a:xfrm>
          <a:prstGeom prst="rect">
            <a:avLst/>
          </a:prstGeom>
        </p:spPr>
      </p:pic>
    </p:spTree>
    <p:extLst>
      <p:ext uri="{BB962C8B-B14F-4D97-AF65-F5344CB8AC3E}">
        <p14:creationId xmlns:p14="http://schemas.microsoft.com/office/powerpoint/2010/main" val="52170303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3_标题和竖排文字">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17736211"/>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8_标题和竖排文字">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23637360"/>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0_标题和竖排文字">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322436"/>
      </p:ext>
    </p:extLst>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pic>
        <p:nvPicPr>
          <p:cNvPr id="11" name="图片 10"/>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5" name="页脚占位符 4"/>
          <p:cNvSpPr>
            <a:spLocks noGrp="1"/>
          </p:cNvSpPr>
          <p:nvPr>
            <p:ph type="ftr" sz="quarter" idx="11"/>
          </p:nvPr>
        </p:nvSpPr>
        <p:spPr/>
        <p:txBody>
          <a:bodyPr/>
          <a:lstStyle/>
          <a:p>
            <a:fld id="{C3FC3FC5-70E3-41FB-98D0-D9D6DBB3AB1C}" type="slidenum">
              <a:rPr lang="zh-CN" altLang="en-US" smtClean="0">
                <a:solidFill>
                  <a:prstClr val="black">
                    <a:tint val="75000"/>
                  </a:prstClr>
                </a:solidFill>
                <a:latin typeface="Verdana"/>
                <a:ea typeface="微软雅黑"/>
              </a:rPr>
              <a:pPr/>
              <a:t>‹#›</a:t>
            </a:fld>
            <a:endParaRPr lang="zh-CN" altLang="en-US" dirty="0" smtClean="0">
              <a:solidFill>
                <a:prstClr val="black">
                  <a:tint val="75000"/>
                </a:prstClr>
              </a:solidFill>
              <a:latin typeface="Verdana"/>
              <a:ea typeface="微软雅黑"/>
            </a:endParaRPr>
          </a:p>
        </p:txBody>
      </p:sp>
      <p:sp>
        <p:nvSpPr>
          <p:cNvPr id="12" name="矩形 11"/>
          <p:cNvSpPr/>
          <p:nvPr userDrawn="1"/>
        </p:nvSpPr>
        <p:spPr>
          <a:xfrm>
            <a:off x="-1" y="3174497"/>
            <a:ext cx="9144001" cy="1101077"/>
          </a:xfrm>
          <a:prstGeom prst="rect">
            <a:avLst/>
          </a:prstGeom>
          <a:solidFill>
            <a:srgbClr val="DA002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51390" tIns="25705" rIns="51390" bIns="25705" spcCol="0" rtlCol="0" anchor="ctr"/>
          <a:lstStyle/>
          <a:p>
            <a:pPr algn="ctr" defTabSz="685136"/>
            <a:endParaRPr kumimoji="1" lang="zh-CN" altLang="en-US" sz="2700" dirty="0">
              <a:solidFill>
                <a:prstClr val="white"/>
              </a:solidFill>
              <a:latin typeface="百度综艺简体" panose="02010601030101010101" pitchFamily="2" charset="-122"/>
              <a:ea typeface="百度综艺简体" panose="02010601030101010101" pitchFamily="2" charset="-122"/>
            </a:endParaRPr>
          </a:p>
        </p:txBody>
      </p:sp>
      <p:sp>
        <p:nvSpPr>
          <p:cNvPr id="10" name="TextBox 9"/>
          <p:cNvSpPr txBox="1"/>
          <p:nvPr/>
        </p:nvSpPr>
        <p:spPr>
          <a:xfrm>
            <a:off x="588172" y="4767265"/>
            <a:ext cx="1737093" cy="242372"/>
          </a:xfrm>
          <a:prstGeom prst="rect">
            <a:avLst/>
          </a:prstGeom>
          <a:noFill/>
        </p:spPr>
        <p:txBody>
          <a:bodyPr wrap="none" lIns="68521" tIns="34275" rIns="68521" bIns="34275" rtlCol="0">
            <a:spAutoFit/>
          </a:bodyPr>
          <a:lstStyle/>
          <a:p>
            <a:pPr defTabSz="685136"/>
            <a:r>
              <a:rPr lang="en-US" altLang="zh-CN" sz="1100" dirty="0" smtClean="0">
                <a:solidFill>
                  <a:prstClr val="white">
                    <a:lumMod val="50000"/>
                  </a:prstClr>
                </a:solidFill>
                <a:latin typeface="Verdana"/>
                <a:ea typeface="微软雅黑"/>
              </a:rPr>
              <a:t>WWW.RUIJIE.COM.CN</a:t>
            </a:r>
            <a:endParaRPr lang="zh-CN" altLang="en-US" sz="1100" dirty="0">
              <a:solidFill>
                <a:prstClr val="white">
                  <a:lumMod val="50000"/>
                </a:prstClr>
              </a:solidFill>
              <a:latin typeface="Verdana"/>
              <a:ea typeface="微软雅黑"/>
            </a:endParaRPr>
          </a:p>
        </p:txBody>
      </p:sp>
      <p:sp>
        <p:nvSpPr>
          <p:cNvPr id="2" name="标题 1"/>
          <p:cNvSpPr>
            <a:spLocks noGrp="1"/>
          </p:cNvSpPr>
          <p:nvPr>
            <p:ph type="title"/>
          </p:nvPr>
        </p:nvSpPr>
        <p:spPr>
          <a:xfrm>
            <a:off x="588192" y="3364707"/>
            <a:ext cx="3983831" cy="450056"/>
          </a:xfrm>
        </p:spPr>
        <p:txBody>
          <a:bodyPr anchor="b">
            <a:normAutofit/>
          </a:bodyPr>
          <a:lstStyle>
            <a:lvl1pPr>
              <a:defRPr sz="2300">
                <a:solidFill>
                  <a:schemeClr val="bg1"/>
                </a:solidFill>
                <a:latin typeface="+mn-ea"/>
                <a:ea typeface="+mn-ea"/>
              </a:defRPr>
            </a:lvl1pPr>
          </a:lstStyle>
          <a:p>
            <a:r>
              <a:rPr kumimoji="1" lang="zh-CN" altLang="en-US" smtClean="0"/>
              <a:t>单击此处编辑母版标题样式</a:t>
            </a:r>
            <a:endParaRPr kumimoji="1" lang="zh-CN" altLang="en-US"/>
          </a:p>
        </p:txBody>
      </p:sp>
      <p:sp>
        <p:nvSpPr>
          <p:cNvPr id="3" name="文本占位符 2"/>
          <p:cNvSpPr>
            <a:spLocks noGrp="1"/>
          </p:cNvSpPr>
          <p:nvPr>
            <p:ph type="body" idx="1"/>
          </p:nvPr>
        </p:nvSpPr>
        <p:spPr>
          <a:xfrm>
            <a:off x="588197" y="3844450"/>
            <a:ext cx="3973115" cy="248939"/>
          </a:xfrm>
        </p:spPr>
        <p:txBody>
          <a:bodyPr>
            <a:noAutofit/>
          </a:bodyPr>
          <a:lstStyle>
            <a:lvl1pPr marL="0" indent="0">
              <a:buNone/>
              <a:defRPr sz="1100">
                <a:solidFill>
                  <a:schemeClr val="bg1"/>
                </a:solidFill>
              </a:defRPr>
            </a:lvl1pPr>
            <a:lvl2pPr marL="342559" indent="0">
              <a:buNone/>
              <a:defRPr sz="1500">
                <a:solidFill>
                  <a:schemeClr val="tx1">
                    <a:tint val="75000"/>
                  </a:schemeClr>
                </a:solidFill>
              </a:defRPr>
            </a:lvl2pPr>
            <a:lvl3pPr marL="685136" indent="0">
              <a:buNone/>
              <a:defRPr sz="1400">
                <a:solidFill>
                  <a:schemeClr val="tx1">
                    <a:tint val="75000"/>
                  </a:schemeClr>
                </a:solidFill>
              </a:defRPr>
            </a:lvl3pPr>
            <a:lvl4pPr marL="1027706" indent="0">
              <a:buNone/>
              <a:defRPr sz="1200">
                <a:solidFill>
                  <a:schemeClr val="tx1">
                    <a:tint val="75000"/>
                  </a:schemeClr>
                </a:solidFill>
              </a:defRPr>
            </a:lvl4pPr>
            <a:lvl5pPr marL="1370271" indent="0">
              <a:buNone/>
              <a:defRPr sz="1200">
                <a:solidFill>
                  <a:schemeClr val="tx1">
                    <a:tint val="75000"/>
                  </a:schemeClr>
                </a:solidFill>
              </a:defRPr>
            </a:lvl5pPr>
            <a:lvl6pPr marL="1712849" indent="0">
              <a:buNone/>
              <a:defRPr sz="1200">
                <a:solidFill>
                  <a:schemeClr val="tx1">
                    <a:tint val="75000"/>
                  </a:schemeClr>
                </a:solidFill>
              </a:defRPr>
            </a:lvl6pPr>
            <a:lvl7pPr marL="2055407" indent="0">
              <a:buNone/>
              <a:defRPr sz="1200">
                <a:solidFill>
                  <a:schemeClr val="tx1">
                    <a:tint val="75000"/>
                  </a:schemeClr>
                </a:solidFill>
              </a:defRPr>
            </a:lvl7pPr>
            <a:lvl8pPr marL="2397962" indent="0">
              <a:buNone/>
              <a:defRPr sz="1200">
                <a:solidFill>
                  <a:schemeClr val="tx1">
                    <a:tint val="75000"/>
                  </a:schemeClr>
                </a:solidFill>
              </a:defRPr>
            </a:lvl8pPr>
            <a:lvl9pPr marL="2740527" indent="0">
              <a:buNone/>
              <a:defRPr sz="1200">
                <a:solidFill>
                  <a:schemeClr val="tx1">
                    <a:tint val="75000"/>
                  </a:schemeClr>
                </a:solidFill>
              </a:defRPr>
            </a:lvl9pPr>
          </a:lstStyle>
          <a:p>
            <a:pPr lvl="0"/>
            <a:r>
              <a:rPr kumimoji="1" lang="zh-CN" altLang="en-US" smtClean="0"/>
              <a:t>单击此处编辑母版文本样式</a:t>
            </a:r>
          </a:p>
        </p:txBody>
      </p:sp>
      <p:pic>
        <p:nvPicPr>
          <p:cNvPr id="13" name="图片 12"/>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767066" y="-224033"/>
            <a:ext cx="1496611" cy="841844"/>
          </a:xfrm>
          <a:prstGeom prst="rect">
            <a:avLst/>
          </a:prstGeom>
        </p:spPr>
      </p:pic>
    </p:spTree>
    <p:extLst>
      <p:ext uri="{BB962C8B-B14F-4D97-AF65-F5344CB8AC3E}">
        <p14:creationId xmlns:p14="http://schemas.microsoft.com/office/powerpoint/2010/main" val="40142198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3305176"/>
            <a:ext cx="7772400" cy="1021556"/>
          </a:xfrm>
        </p:spPr>
        <p:txBody>
          <a:bodyPr anchor="t"/>
          <a:lstStyle>
            <a:lvl1pPr algn="l">
              <a:defRPr sz="4000" b="1" cap="all"/>
            </a:lvl1pPr>
          </a:lstStyle>
          <a:p>
            <a:r>
              <a:rPr kumimoji="1" lang="zh-CN" altLang="en-US" smtClean="0"/>
              <a:t>单击此处编辑母版标题样式</a:t>
            </a:r>
            <a:endParaRPr kumimoji="1" lang="zh-CN" altLang="en-US"/>
          </a:p>
        </p:txBody>
      </p:sp>
      <p:sp>
        <p:nvSpPr>
          <p:cNvPr id="3" name="文本占位符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6746" indent="0">
              <a:buNone/>
              <a:defRPr sz="1800">
                <a:solidFill>
                  <a:schemeClr val="tx1">
                    <a:tint val="75000"/>
                  </a:schemeClr>
                </a:solidFill>
              </a:defRPr>
            </a:lvl2pPr>
            <a:lvl3pPr marL="913521" indent="0">
              <a:buNone/>
              <a:defRPr sz="1600">
                <a:solidFill>
                  <a:schemeClr val="tx1">
                    <a:tint val="75000"/>
                  </a:schemeClr>
                </a:solidFill>
              </a:defRPr>
            </a:lvl3pPr>
            <a:lvl4pPr marL="1370271" indent="0">
              <a:buNone/>
              <a:defRPr sz="1400">
                <a:solidFill>
                  <a:schemeClr val="tx1">
                    <a:tint val="75000"/>
                  </a:schemeClr>
                </a:solidFill>
              </a:defRPr>
            </a:lvl4pPr>
            <a:lvl5pPr marL="1827035" indent="0">
              <a:buNone/>
              <a:defRPr sz="1400">
                <a:solidFill>
                  <a:schemeClr val="tx1">
                    <a:tint val="75000"/>
                  </a:schemeClr>
                </a:solidFill>
              </a:defRPr>
            </a:lvl5pPr>
            <a:lvl6pPr marL="2283781" indent="0">
              <a:buNone/>
              <a:defRPr sz="1400">
                <a:solidFill>
                  <a:schemeClr val="tx1">
                    <a:tint val="75000"/>
                  </a:schemeClr>
                </a:solidFill>
              </a:defRPr>
            </a:lvl6pPr>
            <a:lvl7pPr marL="2740527" indent="0">
              <a:buNone/>
              <a:defRPr sz="1400">
                <a:solidFill>
                  <a:schemeClr val="tx1">
                    <a:tint val="75000"/>
                  </a:schemeClr>
                </a:solidFill>
              </a:defRPr>
            </a:lvl7pPr>
            <a:lvl8pPr marL="3197288" indent="0">
              <a:buNone/>
              <a:defRPr sz="1400">
                <a:solidFill>
                  <a:schemeClr val="tx1">
                    <a:tint val="75000"/>
                  </a:schemeClr>
                </a:solidFill>
              </a:defRPr>
            </a:lvl8pPr>
            <a:lvl9pPr marL="3654042" indent="0">
              <a:buNone/>
              <a:defRPr sz="1400">
                <a:solidFill>
                  <a:schemeClr val="tx1">
                    <a:tint val="75000"/>
                  </a:schemeClr>
                </a:solidFill>
              </a:defRPr>
            </a:lvl9pPr>
          </a:lstStyle>
          <a:p>
            <a:pPr lvl="0"/>
            <a:r>
              <a:rPr kumimoji="1" lang="zh-CN" altLang="en-US" smtClean="0"/>
              <a:t>单击此处编辑母版文本样式</a:t>
            </a:r>
          </a:p>
        </p:txBody>
      </p:sp>
      <p:sp>
        <p:nvSpPr>
          <p:cNvPr id="4" name="日期占位符 3"/>
          <p:cNvSpPr>
            <a:spLocks noGrp="1"/>
          </p:cNvSpPr>
          <p:nvPr>
            <p:ph type="dt" sz="half" idx="10"/>
          </p:nvPr>
        </p:nvSpPr>
        <p:spPr/>
        <p:txBody>
          <a:bodyPr/>
          <a:lstStyle/>
          <a:p>
            <a:fld id="{D440A21A-6DC7-4C44-839A-CAA43D56A442}" type="datetimeFigureOut">
              <a:rPr kumimoji="1" lang="zh-CN" altLang="en-US" smtClean="0"/>
              <a:t>2017/11/29</a:t>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幻灯片编号占位符 5"/>
          <p:cNvSpPr>
            <a:spLocks noGrp="1"/>
          </p:cNvSpPr>
          <p:nvPr>
            <p:ph type="sldNum" sz="quarter" idx="12"/>
          </p:nvPr>
        </p:nvSpPr>
        <p:spPr/>
        <p:txBody>
          <a:bodyPr/>
          <a:lstStyle/>
          <a:p>
            <a:fld id="{33AA529A-9EFE-3243-A9A2-ACD568AFFE6D}" type="slidenum">
              <a:rPr kumimoji="1" lang="zh-CN" altLang="en-US" smtClean="0"/>
              <a:t>‹#›</a:t>
            </a:fld>
            <a:endParaRPr kumimoji="1" lang="zh-CN" altLang="en-US"/>
          </a:p>
        </p:txBody>
      </p:sp>
    </p:spTree>
    <p:extLst>
      <p:ext uri="{BB962C8B-B14F-4D97-AF65-F5344CB8AC3E}">
        <p14:creationId xmlns:p14="http://schemas.microsoft.com/office/powerpoint/2010/main" val="68357099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lvl1pPr>
              <a:defRPr>
                <a:latin typeface="+mn-ea"/>
                <a:ea typeface="+mn-ea"/>
              </a:defRPr>
            </a:lvl1pPr>
          </a:lstStyle>
          <a:p>
            <a:fld id="{82464771-CDF4-4903-ADBF-B5928BFB243D}" type="datetimeFigureOut">
              <a:rPr lang="zh-CN" altLang="en-US" smtClean="0">
                <a:solidFill>
                  <a:prstClr val="black">
                    <a:tint val="75000"/>
                  </a:prstClr>
                </a:solidFill>
                <a:latin typeface="微软雅黑"/>
                <a:ea typeface="微软雅黑"/>
              </a:rPr>
              <a:pPr/>
              <a:t>2017/11/29</a:t>
            </a:fld>
            <a:endParaRPr lang="zh-CN" altLang="en-US">
              <a:solidFill>
                <a:prstClr val="black">
                  <a:tint val="75000"/>
                </a:prstClr>
              </a:solidFill>
              <a:latin typeface="微软雅黑"/>
              <a:ea typeface="微软雅黑"/>
            </a:endParaRPr>
          </a:p>
        </p:txBody>
      </p:sp>
      <p:sp>
        <p:nvSpPr>
          <p:cNvPr id="4" name="页脚占位符 3"/>
          <p:cNvSpPr>
            <a:spLocks noGrp="1"/>
          </p:cNvSpPr>
          <p:nvPr>
            <p:ph type="ftr" sz="quarter" idx="11"/>
          </p:nvPr>
        </p:nvSpPr>
        <p:spPr/>
        <p:txBody>
          <a:bodyPr/>
          <a:lstStyle>
            <a:lvl1pPr>
              <a:defRPr>
                <a:latin typeface="+mn-ea"/>
                <a:ea typeface="+mn-ea"/>
              </a:defRPr>
            </a:lvl1pPr>
          </a:lstStyle>
          <a:p>
            <a:endParaRPr lang="zh-CN" altLang="en-US">
              <a:solidFill>
                <a:prstClr val="black">
                  <a:tint val="75000"/>
                </a:prstClr>
              </a:solidFill>
              <a:latin typeface="微软雅黑"/>
              <a:ea typeface="微软雅黑"/>
            </a:endParaRPr>
          </a:p>
        </p:txBody>
      </p:sp>
      <p:sp>
        <p:nvSpPr>
          <p:cNvPr id="5" name="幻灯片编号占位符 4"/>
          <p:cNvSpPr>
            <a:spLocks noGrp="1"/>
          </p:cNvSpPr>
          <p:nvPr>
            <p:ph type="sldNum" sz="quarter" idx="12"/>
          </p:nvPr>
        </p:nvSpPr>
        <p:spPr/>
        <p:txBody>
          <a:bodyPr/>
          <a:lstStyle>
            <a:lvl1pPr>
              <a:defRPr>
                <a:latin typeface="+mn-ea"/>
                <a:ea typeface="+mn-ea"/>
              </a:defRPr>
            </a:lvl1pPr>
          </a:lstStyle>
          <a:p>
            <a:fld id="{C3FC3FC5-70E3-41FB-98D0-D9D6DBB3AB1C}" type="slidenum">
              <a:rPr lang="zh-CN" altLang="en-US" smtClean="0">
                <a:solidFill>
                  <a:prstClr val="black">
                    <a:tint val="75000"/>
                  </a:prstClr>
                </a:solidFill>
                <a:latin typeface="微软雅黑"/>
                <a:ea typeface="微软雅黑"/>
              </a:rPr>
              <a:pPr/>
              <a:t>‹#›</a:t>
            </a:fld>
            <a:endParaRPr lang="zh-CN" altLang="en-US">
              <a:solidFill>
                <a:prstClr val="black">
                  <a:tint val="75000"/>
                </a:prstClr>
              </a:solidFill>
              <a:latin typeface="微软雅黑"/>
              <a:ea typeface="微软雅黑"/>
            </a:endParaRPr>
          </a:p>
        </p:txBody>
      </p:sp>
      <p:pic>
        <p:nvPicPr>
          <p:cNvPr id="6" name="图片 5"/>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7" name="矩形 6"/>
          <p:cNvSpPr/>
          <p:nvPr userDrawn="1"/>
        </p:nvSpPr>
        <p:spPr>
          <a:xfrm>
            <a:off x="0" y="-18597"/>
            <a:ext cx="9144000" cy="5179248"/>
          </a:xfrm>
          <a:prstGeom prst="rect">
            <a:avLst/>
          </a:prstGeom>
          <a:solidFill>
            <a:schemeClr val="tx1">
              <a:lumMod val="85000"/>
              <a:lumOff val="1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1390" tIns="25705" rIns="51390" bIns="25705" spcCol="0" rtlCol="0" anchor="ctr"/>
          <a:lstStyle/>
          <a:p>
            <a:pPr algn="ctr" defTabSz="685136"/>
            <a:endParaRPr kumimoji="1" lang="zh-CN" altLang="en-US" sz="2700" dirty="0">
              <a:solidFill>
                <a:prstClr val="white"/>
              </a:solidFill>
              <a:latin typeface="微软雅黑"/>
              <a:ea typeface="微软雅黑"/>
            </a:endParaRPr>
          </a:p>
        </p:txBody>
      </p:sp>
      <p:grpSp>
        <p:nvGrpSpPr>
          <p:cNvPr id="8" name="组 7"/>
          <p:cNvGrpSpPr/>
          <p:nvPr userDrawn="1"/>
        </p:nvGrpSpPr>
        <p:grpSpPr>
          <a:xfrm>
            <a:off x="1024549" y="2015361"/>
            <a:ext cx="1072642" cy="1072642"/>
            <a:chOff x="1009030" y="1537250"/>
            <a:chExt cx="952500" cy="952500"/>
          </a:xfrm>
        </p:grpSpPr>
        <p:sp>
          <p:nvSpPr>
            <p:cNvPr id="9" name="椭圆 8"/>
            <p:cNvSpPr/>
            <p:nvPr/>
          </p:nvSpPr>
          <p:spPr>
            <a:xfrm>
              <a:off x="1009030" y="1537250"/>
              <a:ext cx="952500" cy="952500"/>
            </a:xfrm>
            <a:prstGeom prst="ellipse">
              <a:avLst/>
            </a:prstGeom>
            <a:solidFill>
              <a:srgbClr val="CE0024">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136"/>
              <a:endParaRPr lang="zh-CN" altLang="en-US" sz="1400">
                <a:solidFill>
                  <a:prstClr val="white"/>
                </a:solidFill>
                <a:latin typeface="微软雅黑"/>
                <a:ea typeface="微软雅黑"/>
              </a:endParaRPr>
            </a:p>
          </p:txBody>
        </p:sp>
        <p:sp>
          <p:nvSpPr>
            <p:cNvPr id="10" name="文本框 9"/>
            <p:cNvSpPr txBox="1"/>
            <p:nvPr/>
          </p:nvSpPr>
          <p:spPr>
            <a:xfrm>
              <a:off x="1194086" y="1781027"/>
              <a:ext cx="604731" cy="532942"/>
            </a:xfrm>
            <a:prstGeom prst="rect">
              <a:avLst/>
            </a:prstGeom>
            <a:noFill/>
          </p:spPr>
          <p:txBody>
            <a:bodyPr wrap="none" rtlCol="0">
              <a:spAutoFit/>
            </a:bodyPr>
            <a:lstStyle/>
            <a:p>
              <a:pPr algn="ctr" defTabSz="685136"/>
              <a:r>
                <a:rPr lang="en-US" altLang="zh-CN" sz="3300" b="1" dirty="0" smtClean="0">
                  <a:solidFill>
                    <a:prstClr val="white"/>
                  </a:solidFill>
                  <a:latin typeface="微软雅黑"/>
                  <a:ea typeface="微软雅黑"/>
                </a:rPr>
                <a:t>01</a:t>
              </a:r>
              <a:endParaRPr lang="zh-CN" altLang="en-US" sz="3300" b="1" dirty="0">
                <a:solidFill>
                  <a:prstClr val="white"/>
                </a:solidFill>
                <a:latin typeface="微软雅黑"/>
                <a:ea typeface="微软雅黑"/>
              </a:endParaRPr>
            </a:p>
          </p:txBody>
        </p:sp>
        <p:sp>
          <p:nvSpPr>
            <p:cNvPr id="11" name="椭圆 10"/>
            <p:cNvSpPr/>
            <p:nvPr/>
          </p:nvSpPr>
          <p:spPr>
            <a:xfrm>
              <a:off x="1702923" y="2263032"/>
              <a:ext cx="191910" cy="191910"/>
            </a:xfrm>
            <a:prstGeom prst="ellipse">
              <a:avLst/>
            </a:prstGeom>
            <a:solidFill>
              <a:schemeClr val="accent2">
                <a:lumMod val="60000"/>
                <a:lumOff val="4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136"/>
              <a:endParaRPr lang="zh-CN" altLang="en-US" sz="1400">
                <a:solidFill>
                  <a:prstClr val="white"/>
                </a:solidFill>
                <a:latin typeface="微软雅黑"/>
                <a:ea typeface="微软雅黑"/>
              </a:endParaRPr>
            </a:p>
          </p:txBody>
        </p:sp>
      </p:grpSp>
      <p:grpSp>
        <p:nvGrpSpPr>
          <p:cNvPr id="13" name="组 12"/>
          <p:cNvGrpSpPr/>
          <p:nvPr userDrawn="1"/>
        </p:nvGrpSpPr>
        <p:grpSpPr>
          <a:xfrm>
            <a:off x="3996495" y="2015361"/>
            <a:ext cx="1072642" cy="1072642"/>
            <a:chOff x="3868890" y="1537250"/>
            <a:chExt cx="952500" cy="952500"/>
          </a:xfrm>
        </p:grpSpPr>
        <p:sp>
          <p:nvSpPr>
            <p:cNvPr id="14" name="椭圆 13"/>
            <p:cNvSpPr/>
            <p:nvPr/>
          </p:nvSpPr>
          <p:spPr>
            <a:xfrm>
              <a:off x="3868890" y="1537250"/>
              <a:ext cx="952500" cy="952500"/>
            </a:xfrm>
            <a:prstGeom prst="ellipse">
              <a:avLst/>
            </a:prstGeom>
            <a:solidFill>
              <a:srgbClr val="D99694">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136"/>
              <a:endParaRPr lang="zh-CN" altLang="en-US" sz="1400">
                <a:solidFill>
                  <a:prstClr val="white"/>
                </a:solidFill>
                <a:latin typeface="微软雅黑"/>
                <a:ea typeface="微软雅黑"/>
              </a:endParaRPr>
            </a:p>
          </p:txBody>
        </p:sp>
        <p:sp>
          <p:nvSpPr>
            <p:cNvPr id="15" name="文本框 14"/>
            <p:cNvSpPr txBox="1"/>
            <p:nvPr/>
          </p:nvSpPr>
          <p:spPr>
            <a:xfrm>
              <a:off x="4053946" y="1752485"/>
              <a:ext cx="604731" cy="532942"/>
            </a:xfrm>
            <a:prstGeom prst="rect">
              <a:avLst/>
            </a:prstGeom>
            <a:noFill/>
          </p:spPr>
          <p:txBody>
            <a:bodyPr wrap="none" rtlCol="0">
              <a:spAutoFit/>
            </a:bodyPr>
            <a:lstStyle/>
            <a:p>
              <a:pPr algn="ctr" defTabSz="685136"/>
              <a:r>
                <a:rPr lang="en-US" altLang="zh-CN" sz="3300" b="1" dirty="0" smtClean="0">
                  <a:solidFill>
                    <a:prstClr val="white">
                      <a:lumMod val="95000"/>
                    </a:prstClr>
                  </a:solidFill>
                  <a:latin typeface="微软雅黑"/>
                  <a:ea typeface="微软雅黑"/>
                </a:rPr>
                <a:t>02</a:t>
              </a:r>
              <a:endParaRPr lang="zh-CN" altLang="en-US" sz="3300" b="1" dirty="0">
                <a:solidFill>
                  <a:prstClr val="white">
                    <a:lumMod val="95000"/>
                  </a:prstClr>
                </a:solidFill>
                <a:latin typeface="微软雅黑"/>
                <a:ea typeface="微软雅黑"/>
              </a:endParaRPr>
            </a:p>
          </p:txBody>
        </p:sp>
        <p:sp>
          <p:nvSpPr>
            <p:cNvPr id="16" name="椭圆 15"/>
            <p:cNvSpPr/>
            <p:nvPr/>
          </p:nvSpPr>
          <p:spPr>
            <a:xfrm>
              <a:off x="4562783" y="2263032"/>
              <a:ext cx="191910" cy="191910"/>
            </a:xfrm>
            <a:prstGeom prst="ellipse">
              <a:avLst/>
            </a:prstGeom>
            <a:solidFill>
              <a:srgbClr val="CE0024">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136"/>
              <a:endParaRPr lang="zh-CN" altLang="en-US" sz="1400">
                <a:solidFill>
                  <a:prstClr val="white"/>
                </a:solidFill>
                <a:latin typeface="微软雅黑"/>
                <a:ea typeface="微软雅黑"/>
              </a:endParaRPr>
            </a:p>
          </p:txBody>
        </p:sp>
      </p:grpSp>
      <p:grpSp>
        <p:nvGrpSpPr>
          <p:cNvPr id="18" name="组 17"/>
          <p:cNvGrpSpPr/>
          <p:nvPr userDrawn="1"/>
        </p:nvGrpSpPr>
        <p:grpSpPr>
          <a:xfrm>
            <a:off x="6976817" y="2014548"/>
            <a:ext cx="1072642" cy="1072642"/>
            <a:chOff x="7138250" y="1537250"/>
            <a:chExt cx="952500" cy="952500"/>
          </a:xfrm>
        </p:grpSpPr>
        <p:sp>
          <p:nvSpPr>
            <p:cNvPr id="19" name="椭圆 18"/>
            <p:cNvSpPr/>
            <p:nvPr/>
          </p:nvSpPr>
          <p:spPr>
            <a:xfrm>
              <a:off x="7138250" y="1537250"/>
              <a:ext cx="952500" cy="952500"/>
            </a:xfrm>
            <a:prstGeom prst="ellipse">
              <a:avLst/>
            </a:prstGeom>
            <a:solidFill>
              <a:schemeClr val="accent2">
                <a:lumMod val="60000"/>
                <a:lumOff val="4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136"/>
              <a:endParaRPr lang="zh-CN" altLang="en-US" sz="1400">
                <a:solidFill>
                  <a:prstClr val="white"/>
                </a:solidFill>
                <a:latin typeface="微软雅黑"/>
                <a:ea typeface="微软雅黑"/>
              </a:endParaRPr>
            </a:p>
          </p:txBody>
        </p:sp>
        <p:sp>
          <p:nvSpPr>
            <p:cNvPr id="20" name="文本框 19"/>
            <p:cNvSpPr txBox="1"/>
            <p:nvPr/>
          </p:nvSpPr>
          <p:spPr>
            <a:xfrm>
              <a:off x="7323306" y="1771513"/>
              <a:ext cx="604731" cy="532942"/>
            </a:xfrm>
            <a:prstGeom prst="rect">
              <a:avLst/>
            </a:prstGeom>
            <a:noFill/>
          </p:spPr>
          <p:txBody>
            <a:bodyPr wrap="none" rtlCol="0">
              <a:spAutoFit/>
            </a:bodyPr>
            <a:lstStyle/>
            <a:p>
              <a:pPr algn="ctr" defTabSz="685136"/>
              <a:r>
                <a:rPr lang="en-US" altLang="zh-CN" sz="3300" b="1" dirty="0" smtClean="0">
                  <a:solidFill>
                    <a:srgbClr val="F2F2F2"/>
                  </a:solidFill>
                  <a:latin typeface="微软雅黑"/>
                  <a:ea typeface="微软雅黑"/>
                </a:rPr>
                <a:t>03</a:t>
              </a:r>
              <a:endParaRPr lang="zh-CN" altLang="en-US" sz="3300" b="1" dirty="0">
                <a:solidFill>
                  <a:srgbClr val="F2F2F2"/>
                </a:solidFill>
                <a:latin typeface="微软雅黑"/>
                <a:ea typeface="微软雅黑"/>
              </a:endParaRPr>
            </a:p>
          </p:txBody>
        </p:sp>
        <p:sp>
          <p:nvSpPr>
            <p:cNvPr id="21" name="椭圆 20"/>
            <p:cNvSpPr/>
            <p:nvPr/>
          </p:nvSpPr>
          <p:spPr>
            <a:xfrm>
              <a:off x="7832143" y="2263032"/>
              <a:ext cx="191910" cy="191910"/>
            </a:xfrm>
            <a:prstGeom prst="ellipse">
              <a:avLst/>
            </a:prstGeom>
            <a:solidFill>
              <a:srgbClr val="CE0024">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136"/>
              <a:endParaRPr lang="zh-CN" altLang="en-US" sz="1400">
                <a:solidFill>
                  <a:prstClr val="white"/>
                </a:solidFill>
                <a:latin typeface="微软雅黑"/>
                <a:ea typeface="微软雅黑"/>
              </a:endParaRPr>
            </a:p>
          </p:txBody>
        </p:sp>
      </p:grpSp>
      <p:sp>
        <p:nvSpPr>
          <p:cNvPr id="23" name="矩形 22"/>
          <p:cNvSpPr/>
          <p:nvPr userDrawn="1"/>
        </p:nvSpPr>
        <p:spPr>
          <a:xfrm>
            <a:off x="29" y="161722"/>
            <a:ext cx="1774649" cy="584708"/>
          </a:xfrm>
          <a:prstGeom prst="rect">
            <a:avLst/>
          </a:prstGeom>
          <a:solidFill>
            <a:srgbClr val="CE0024"/>
          </a:solidFill>
          <a:ln>
            <a:noFill/>
          </a:ln>
        </p:spPr>
        <p:style>
          <a:lnRef idx="2">
            <a:schemeClr val="accent1">
              <a:shade val="50000"/>
            </a:schemeClr>
          </a:lnRef>
          <a:fillRef idx="1">
            <a:schemeClr val="accent1"/>
          </a:fillRef>
          <a:effectRef idx="0">
            <a:schemeClr val="accent1"/>
          </a:effectRef>
          <a:fontRef idx="minor">
            <a:schemeClr val="lt1"/>
          </a:fontRef>
        </p:style>
        <p:txBody>
          <a:bodyPr lIns="51390" tIns="25705" rIns="51390" bIns="25705" spcCol="0" rtlCol="0" anchor="ctr"/>
          <a:lstStyle/>
          <a:p>
            <a:pPr algn="ctr" defTabSz="685136"/>
            <a:r>
              <a:rPr kumimoji="1" lang="en-US" altLang="zh-CN" sz="2700" dirty="0" smtClean="0">
                <a:solidFill>
                  <a:prstClr val="white"/>
                </a:solidFill>
                <a:latin typeface="微软雅黑"/>
                <a:ea typeface="微软雅黑"/>
              </a:rPr>
              <a:t>Contents</a:t>
            </a:r>
            <a:endParaRPr kumimoji="1" lang="zh-CN" altLang="en-US" sz="2700" dirty="0">
              <a:solidFill>
                <a:prstClr val="white"/>
              </a:solidFill>
              <a:latin typeface="微软雅黑"/>
              <a:ea typeface="微软雅黑"/>
            </a:endParaRPr>
          </a:p>
        </p:txBody>
      </p:sp>
      <p:sp>
        <p:nvSpPr>
          <p:cNvPr id="34" name="内容占位符 33"/>
          <p:cNvSpPr>
            <a:spLocks noGrp="1"/>
          </p:cNvSpPr>
          <p:nvPr>
            <p:ph sz="quarter" idx="16" hasCustomPrompt="1"/>
          </p:nvPr>
        </p:nvSpPr>
        <p:spPr>
          <a:xfrm>
            <a:off x="401965" y="3368695"/>
            <a:ext cx="2510990" cy="322558"/>
          </a:xfrm>
        </p:spPr>
        <p:txBody>
          <a:bodyPr>
            <a:normAutofit/>
          </a:bodyPr>
          <a:lstStyle>
            <a:lvl1pPr marL="0" indent="0" algn="ctr">
              <a:buFontTx/>
              <a:buNone/>
              <a:defRPr sz="1500">
                <a:solidFill>
                  <a:schemeClr val="bg1">
                    <a:lumMod val="95000"/>
                  </a:schemeClr>
                </a:solidFill>
              </a:defRPr>
            </a:lvl1pPr>
          </a:lstStyle>
          <a:p>
            <a:pPr lvl="0"/>
            <a:r>
              <a:rPr kumimoji="1" lang="zh-CN" altLang="en-US" dirty="0" smtClean="0"/>
              <a:t>单击此处编辑目录</a:t>
            </a:r>
            <a:endParaRPr kumimoji="1" lang="zh-CN" altLang="en-US" dirty="0"/>
          </a:p>
        </p:txBody>
      </p:sp>
      <p:sp>
        <p:nvSpPr>
          <p:cNvPr id="35" name="内容占位符 33"/>
          <p:cNvSpPr>
            <a:spLocks noGrp="1"/>
          </p:cNvSpPr>
          <p:nvPr>
            <p:ph sz="quarter" idx="17" hasCustomPrompt="1"/>
          </p:nvPr>
        </p:nvSpPr>
        <p:spPr>
          <a:xfrm>
            <a:off x="3277321" y="3368695"/>
            <a:ext cx="2510990" cy="322558"/>
          </a:xfrm>
        </p:spPr>
        <p:txBody>
          <a:bodyPr>
            <a:normAutofit/>
          </a:bodyPr>
          <a:lstStyle>
            <a:lvl1pPr marL="0" indent="0" algn="ctr">
              <a:buFontTx/>
              <a:buNone/>
              <a:defRPr sz="1500">
                <a:solidFill>
                  <a:schemeClr val="bg1">
                    <a:lumMod val="95000"/>
                  </a:schemeClr>
                </a:solidFill>
              </a:defRPr>
            </a:lvl1pPr>
          </a:lstStyle>
          <a:p>
            <a:pPr lvl="0"/>
            <a:r>
              <a:rPr kumimoji="1" lang="zh-CN" altLang="en-US" dirty="0" smtClean="0"/>
              <a:t>单击此处编辑目录</a:t>
            </a:r>
            <a:endParaRPr kumimoji="1" lang="zh-CN" altLang="en-US" dirty="0"/>
          </a:p>
        </p:txBody>
      </p:sp>
      <p:sp>
        <p:nvSpPr>
          <p:cNvPr id="36" name="内容占位符 33"/>
          <p:cNvSpPr>
            <a:spLocks noGrp="1"/>
          </p:cNvSpPr>
          <p:nvPr>
            <p:ph sz="quarter" idx="18" hasCustomPrompt="1"/>
          </p:nvPr>
        </p:nvSpPr>
        <p:spPr>
          <a:xfrm>
            <a:off x="6257638" y="3368695"/>
            <a:ext cx="2510990" cy="322558"/>
          </a:xfrm>
        </p:spPr>
        <p:txBody>
          <a:bodyPr>
            <a:normAutofit/>
          </a:bodyPr>
          <a:lstStyle>
            <a:lvl1pPr marL="0" indent="0" algn="ctr">
              <a:buFontTx/>
              <a:buNone/>
              <a:defRPr sz="1500">
                <a:solidFill>
                  <a:schemeClr val="bg1">
                    <a:lumMod val="95000"/>
                  </a:schemeClr>
                </a:solidFill>
              </a:defRPr>
            </a:lvl1pPr>
          </a:lstStyle>
          <a:p>
            <a:pPr lvl="0"/>
            <a:r>
              <a:rPr kumimoji="1" lang="zh-CN" altLang="en-US" dirty="0" smtClean="0"/>
              <a:t>单击此处编辑目录</a:t>
            </a:r>
            <a:endParaRPr kumimoji="1" lang="zh-CN" altLang="en-US" dirty="0"/>
          </a:p>
        </p:txBody>
      </p:sp>
      <p:pic>
        <p:nvPicPr>
          <p:cNvPr id="24" name="图片 23"/>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767066" y="-224033"/>
            <a:ext cx="1496611" cy="841844"/>
          </a:xfrm>
          <a:prstGeom prst="rect">
            <a:avLst/>
          </a:prstGeom>
        </p:spPr>
      </p:pic>
    </p:spTree>
    <p:extLst>
      <p:ext uri="{BB962C8B-B14F-4D97-AF65-F5344CB8AC3E}">
        <p14:creationId xmlns:p14="http://schemas.microsoft.com/office/powerpoint/2010/main" val="428842543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82464771-CDF4-4903-ADBF-B5928BFB243D}" type="datetimeFigureOut">
              <a:rPr lang="zh-CN" altLang="en-US" smtClean="0">
                <a:solidFill>
                  <a:prstClr val="black">
                    <a:tint val="75000"/>
                  </a:prstClr>
                </a:solidFill>
                <a:latin typeface="Verdana"/>
                <a:ea typeface="微软雅黑"/>
              </a:rPr>
              <a:pPr/>
              <a:t>2017/11/29</a:t>
            </a:fld>
            <a:endParaRPr lang="zh-CN" altLang="en-US">
              <a:solidFill>
                <a:prstClr val="black">
                  <a:tint val="75000"/>
                </a:prstClr>
              </a:solidFill>
              <a:latin typeface="Verdana"/>
              <a:ea typeface="微软雅黑"/>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latin typeface="Verdana"/>
              <a:ea typeface="微软雅黑"/>
            </a:endParaRPr>
          </a:p>
        </p:txBody>
      </p:sp>
      <p:sp>
        <p:nvSpPr>
          <p:cNvPr id="5" name="幻灯片编号占位符 4"/>
          <p:cNvSpPr>
            <a:spLocks noGrp="1"/>
          </p:cNvSpPr>
          <p:nvPr>
            <p:ph type="sldNum" sz="quarter" idx="12"/>
          </p:nvPr>
        </p:nvSpPr>
        <p:spPr/>
        <p:txBody>
          <a:bodyPr/>
          <a:lstStyle/>
          <a:p>
            <a:fld id="{C3FC3FC5-70E3-41FB-98D0-D9D6DBB3AB1C}" type="slidenum">
              <a:rPr lang="zh-CN" altLang="en-US" smtClean="0">
                <a:solidFill>
                  <a:prstClr val="black">
                    <a:tint val="75000"/>
                  </a:prstClr>
                </a:solidFill>
                <a:latin typeface="Verdana"/>
                <a:ea typeface="微软雅黑"/>
              </a:rPr>
              <a:pPr/>
              <a:t>‹#›</a:t>
            </a:fld>
            <a:endParaRPr lang="zh-CN" altLang="en-US">
              <a:solidFill>
                <a:prstClr val="black">
                  <a:tint val="75000"/>
                </a:prstClr>
              </a:solidFill>
              <a:latin typeface="Verdana"/>
              <a:ea typeface="微软雅黑"/>
            </a:endParaRPr>
          </a:p>
        </p:txBody>
      </p:sp>
      <p:pic>
        <p:nvPicPr>
          <p:cNvPr id="53" name="图片 5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716" y="10716"/>
            <a:ext cx="9113724" cy="5126470"/>
          </a:xfrm>
          <a:prstGeom prst="rect">
            <a:avLst/>
          </a:prstGeom>
        </p:spPr>
      </p:pic>
      <p:sp>
        <p:nvSpPr>
          <p:cNvPr id="54" name="矩形 53"/>
          <p:cNvSpPr/>
          <p:nvPr userDrawn="1"/>
        </p:nvSpPr>
        <p:spPr>
          <a:xfrm>
            <a:off x="0" y="-33305"/>
            <a:ext cx="9144000" cy="5162099"/>
          </a:xfrm>
          <a:prstGeom prst="rect">
            <a:avLst/>
          </a:prstGeom>
          <a:solidFill>
            <a:sysClr val="windowText" lastClr="000000">
              <a:lumMod val="85000"/>
              <a:lumOff val="15000"/>
              <a:alpha val="75000"/>
            </a:sysClr>
          </a:solidFill>
          <a:ln w="25400" cap="flat" cmpd="sng" algn="ctr">
            <a:noFill/>
            <a:prstDash val="solid"/>
          </a:ln>
          <a:effectLst/>
        </p:spPr>
        <p:txBody>
          <a:bodyPr lIns="51390" tIns="25705" rIns="51390" bIns="25705" spcCol="0" rtlCol="0" anchor="ctr"/>
          <a:lstStyle/>
          <a:p>
            <a:pPr algn="ctr" defTabSz="342559">
              <a:defRPr/>
            </a:pPr>
            <a:endParaRPr kumimoji="1" lang="zh-CN" altLang="en-US" sz="2700" kern="0" dirty="0" smtClean="0">
              <a:solidFill>
                <a:prstClr val="white"/>
              </a:solidFill>
              <a:latin typeface="微软雅黑"/>
              <a:ea typeface="微软雅黑"/>
              <a:cs typeface=""/>
            </a:endParaRPr>
          </a:p>
        </p:txBody>
      </p:sp>
      <p:grpSp>
        <p:nvGrpSpPr>
          <p:cNvPr id="55" name="组 54"/>
          <p:cNvGrpSpPr/>
          <p:nvPr userDrawn="1"/>
        </p:nvGrpSpPr>
        <p:grpSpPr>
          <a:xfrm>
            <a:off x="1489478" y="1069825"/>
            <a:ext cx="720930" cy="720930"/>
            <a:chOff x="1009030" y="1537250"/>
            <a:chExt cx="952500" cy="952500"/>
          </a:xfrm>
        </p:grpSpPr>
        <p:sp>
          <p:nvSpPr>
            <p:cNvPr id="56" name="椭圆 55"/>
            <p:cNvSpPr/>
            <p:nvPr/>
          </p:nvSpPr>
          <p:spPr>
            <a:xfrm>
              <a:off x="1009030" y="1537250"/>
              <a:ext cx="952500" cy="952500"/>
            </a:xfrm>
            <a:prstGeom prst="ellipse">
              <a:avLst/>
            </a:prstGeom>
            <a:solidFill>
              <a:srgbClr val="CE0024">
                <a:alpha val="80000"/>
              </a:srgbClr>
            </a:solidFill>
            <a:ln w="25400" cap="flat" cmpd="sng" algn="ctr">
              <a:noFill/>
              <a:prstDash val="solid"/>
            </a:ln>
            <a:effectLst/>
          </p:spPr>
          <p:txBody>
            <a:bodyPr rtlCol="0" anchor="ctr"/>
            <a:lstStyle/>
            <a:p>
              <a:pPr algn="ctr" defTabSz="342559">
                <a:defRPr/>
              </a:pPr>
              <a:endParaRPr lang="zh-CN" altLang="en-US" sz="1400" kern="0" smtClean="0">
                <a:solidFill>
                  <a:prstClr val="white"/>
                </a:solidFill>
                <a:latin typeface="微软雅黑"/>
                <a:ea typeface="微软雅黑"/>
                <a:cs typeface=""/>
              </a:endParaRPr>
            </a:p>
          </p:txBody>
        </p:sp>
        <p:sp>
          <p:nvSpPr>
            <p:cNvPr id="57" name="文本框 56"/>
            <p:cNvSpPr txBox="1"/>
            <p:nvPr/>
          </p:nvSpPr>
          <p:spPr>
            <a:xfrm>
              <a:off x="1103384" y="1685411"/>
              <a:ext cx="786166" cy="670951"/>
            </a:xfrm>
            <a:prstGeom prst="rect">
              <a:avLst/>
            </a:prstGeom>
            <a:noFill/>
          </p:spPr>
          <p:txBody>
            <a:bodyPr wrap="none" rtlCol="0">
              <a:spAutoFit/>
            </a:bodyPr>
            <a:lstStyle/>
            <a:p>
              <a:pPr algn="ctr" defTabSz="342559">
                <a:defRPr/>
              </a:pPr>
              <a:r>
                <a:rPr lang="en-US" altLang="zh-CN" sz="2700" b="1" kern="0" dirty="0" smtClean="0">
                  <a:solidFill>
                    <a:prstClr val="white"/>
                  </a:solidFill>
                  <a:latin typeface="微软雅黑"/>
                  <a:ea typeface="微软雅黑"/>
                </a:rPr>
                <a:t>01</a:t>
              </a:r>
              <a:endParaRPr lang="zh-CN" altLang="en-US" sz="2700" b="1" kern="0" dirty="0" smtClean="0">
                <a:solidFill>
                  <a:prstClr val="white"/>
                </a:solidFill>
                <a:latin typeface="微软雅黑"/>
                <a:ea typeface="微软雅黑"/>
              </a:endParaRPr>
            </a:p>
          </p:txBody>
        </p:sp>
        <p:sp>
          <p:nvSpPr>
            <p:cNvPr id="58" name="椭圆 57"/>
            <p:cNvSpPr/>
            <p:nvPr/>
          </p:nvSpPr>
          <p:spPr>
            <a:xfrm>
              <a:off x="1702923" y="2263032"/>
              <a:ext cx="191910" cy="191910"/>
            </a:xfrm>
            <a:prstGeom prst="ellipse">
              <a:avLst/>
            </a:prstGeom>
            <a:solidFill>
              <a:srgbClr val="C0504D">
                <a:lumMod val="60000"/>
                <a:lumOff val="40000"/>
                <a:alpha val="70000"/>
              </a:srgbClr>
            </a:solidFill>
            <a:ln w="25400" cap="flat" cmpd="sng" algn="ctr">
              <a:noFill/>
              <a:prstDash val="solid"/>
            </a:ln>
            <a:effectLst/>
          </p:spPr>
          <p:txBody>
            <a:bodyPr rtlCol="0" anchor="ctr"/>
            <a:lstStyle/>
            <a:p>
              <a:pPr algn="ctr" defTabSz="342559">
                <a:defRPr/>
              </a:pPr>
              <a:endParaRPr lang="zh-CN" altLang="en-US" sz="1400" kern="0" smtClean="0">
                <a:solidFill>
                  <a:prstClr val="white"/>
                </a:solidFill>
                <a:latin typeface="微软雅黑"/>
                <a:ea typeface="微软雅黑"/>
                <a:cs typeface=""/>
              </a:endParaRPr>
            </a:p>
          </p:txBody>
        </p:sp>
      </p:grpSp>
      <p:grpSp>
        <p:nvGrpSpPr>
          <p:cNvPr id="7" name="组 6"/>
          <p:cNvGrpSpPr/>
          <p:nvPr userDrawn="1"/>
        </p:nvGrpSpPr>
        <p:grpSpPr>
          <a:xfrm>
            <a:off x="1489507" y="2028525"/>
            <a:ext cx="720931" cy="720930"/>
            <a:chOff x="3304419" y="2704699"/>
            <a:chExt cx="961241" cy="961240"/>
          </a:xfrm>
        </p:grpSpPr>
        <p:sp>
          <p:nvSpPr>
            <p:cNvPr id="61" name="椭圆 60"/>
            <p:cNvSpPr/>
            <p:nvPr/>
          </p:nvSpPr>
          <p:spPr>
            <a:xfrm>
              <a:off x="3304419" y="2704699"/>
              <a:ext cx="961241" cy="961240"/>
            </a:xfrm>
            <a:prstGeom prst="ellipse">
              <a:avLst/>
            </a:prstGeom>
            <a:solidFill>
              <a:srgbClr val="D99694">
                <a:alpha val="70000"/>
              </a:srgbClr>
            </a:solidFill>
            <a:ln w="25400" cap="flat" cmpd="sng" algn="ctr">
              <a:noFill/>
              <a:prstDash val="solid"/>
            </a:ln>
            <a:effectLst/>
          </p:spPr>
          <p:txBody>
            <a:bodyPr rtlCol="0" anchor="ctr"/>
            <a:lstStyle/>
            <a:p>
              <a:pPr algn="ctr" defTabSz="342559">
                <a:defRPr/>
              </a:pPr>
              <a:endParaRPr lang="zh-CN" altLang="en-US" sz="1400" kern="0" smtClean="0">
                <a:solidFill>
                  <a:prstClr val="white"/>
                </a:solidFill>
                <a:latin typeface="微软雅黑"/>
                <a:ea typeface="微软雅黑"/>
                <a:cs typeface=""/>
              </a:endParaRPr>
            </a:p>
          </p:txBody>
        </p:sp>
        <p:sp>
          <p:nvSpPr>
            <p:cNvPr id="62" name="文本框 61"/>
            <p:cNvSpPr txBox="1"/>
            <p:nvPr/>
          </p:nvSpPr>
          <p:spPr>
            <a:xfrm>
              <a:off x="3373895" y="2854220"/>
              <a:ext cx="787685" cy="677108"/>
            </a:xfrm>
            <a:prstGeom prst="rect">
              <a:avLst/>
            </a:prstGeom>
            <a:noFill/>
          </p:spPr>
          <p:txBody>
            <a:bodyPr wrap="none" rtlCol="0">
              <a:spAutoFit/>
            </a:bodyPr>
            <a:lstStyle/>
            <a:p>
              <a:pPr algn="ctr" defTabSz="342559">
                <a:defRPr/>
              </a:pPr>
              <a:r>
                <a:rPr lang="en-US" altLang="zh-CN" sz="2700" b="1" kern="0" dirty="0" smtClean="0">
                  <a:solidFill>
                    <a:prstClr val="white">
                      <a:lumMod val="95000"/>
                    </a:prstClr>
                  </a:solidFill>
                  <a:latin typeface="微软雅黑"/>
                  <a:ea typeface="微软雅黑"/>
                </a:rPr>
                <a:t>02</a:t>
              </a:r>
              <a:endParaRPr lang="zh-CN" altLang="en-US" sz="2700" b="1" kern="0" dirty="0" smtClean="0">
                <a:solidFill>
                  <a:prstClr val="white">
                    <a:lumMod val="95000"/>
                  </a:prstClr>
                </a:solidFill>
                <a:latin typeface="微软雅黑"/>
                <a:ea typeface="微软雅黑"/>
              </a:endParaRPr>
            </a:p>
          </p:txBody>
        </p:sp>
        <p:sp>
          <p:nvSpPr>
            <p:cNvPr id="63" name="椭圆 62"/>
            <p:cNvSpPr/>
            <p:nvPr/>
          </p:nvSpPr>
          <p:spPr>
            <a:xfrm>
              <a:off x="4004680" y="3437141"/>
              <a:ext cx="193671" cy="193671"/>
            </a:xfrm>
            <a:prstGeom prst="ellipse">
              <a:avLst/>
            </a:prstGeom>
            <a:solidFill>
              <a:srgbClr val="CE0024">
                <a:alpha val="70000"/>
              </a:srgbClr>
            </a:solidFill>
            <a:ln w="25400" cap="flat" cmpd="sng" algn="ctr">
              <a:noFill/>
              <a:prstDash val="solid"/>
            </a:ln>
            <a:effectLst/>
          </p:spPr>
          <p:txBody>
            <a:bodyPr rtlCol="0" anchor="ctr"/>
            <a:lstStyle/>
            <a:p>
              <a:pPr algn="ctr" defTabSz="342559">
                <a:defRPr/>
              </a:pPr>
              <a:endParaRPr lang="zh-CN" altLang="en-US" sz="1400" kern="0" smtClean="0">
                <a:solidFill>
                  <a:prstClr val="white"/>
                </a:solidFill>
                <a:latin typeface="微软雅黑"/>
                <a:ea typeface="微软雅黑"/>
                <a:cs typeface=""/>
              </a:endParaRPr>
            </a:p>
          </p:txBody>
        </p:sp>
      </p:grpSp>
      <p:grpSp>
        <p:nvGrpSpPr>
          <p:cNvPr id="6" name="组 5"/>
          <p:cNvGrpSpPr/>
          <p:nvPr userDrawn="1"/>
        </p:nvGrpSpPr>
        <p:grpSpPr>
          <a:xfrm>
            <a:off x="1489507" y="2940239"/>
            <a:ext cx="720931" cy="720930"/>
            <a:chOff x="4724406" y="3920317"/>
            <a:chExt cx="961241" cy="961240"/>
          </a:xfrm>
        </p:grpSpPr>
        <p:sp>
          <p:nvSpPr>
            <p:cNvPr id="66" name="椭圆 65"/>
            <p:cNvSpPr/>
            <p:nvPr/>
          </p:nvSpPr>
          <p:spPr>
            <a:xfrm>
              <a:off x="4724406" y="3920317"/>
              <a:ext cx="961241" cy="961240"/>
            </a:xfrm>
            <a:prstGeom prst="ellipse">
              <a:avLst/>
            </a:prstGeom>
            <a:solidFill>
              <a:srgbClr val="C0504D">
                <a:lumMod val="60000"/>
                <a:lumOff val="40000"/>
                <a:alpha val="70000"/>
              </a:srgbClr>
            </a:solidFill>
            <a:ln w="25400" cap="flat" cmpd="sng" algn="ctr">
              <a:noFill/>
              <a:prstDash val="solid"/>
            </a:ln>
            <a:effectLst/>
          </p:spPr>
          <p:txBody>
            <a:bodyPr rtlCol="0" anchor="ctr"/>
            <a:lstStyle/>
            <a:p>
              <a:pPr algn="ctr" defTabSz="342559">
                <a:defRPr/>
              </a:pPr>
              <a:endParaRPr lang="zh-CN" altLang="en-US" sz="1400" kern="0" smtClean="0">
                <a:solidFill>
                  <a:prstClr val="white"/>
                </a:solidFill>
                <a:latin typeface="微软雅黑"/>
                <a:ea typeface="微软雅黑"/>
                <a:cs typeface=""/>
              </a:endParaRPr>
            </a:p>
          </p:txBody>
        </p:sp>
        <p:sp>
          <p:nvSpPr>
            <p:cNvPr id="67" name="文本框 66"/>
            <p:cNvSpPr txBox="1"/>
            <p:nvPr/>
          </p:nvSpPr>
          <p:spPr>
            <a:xfrm>
              <a:off x="4819638" y="4069838"/>
              <a:ext cx="793380" cy="677108"/>
            </a:xfrm>
            <a:prstGeom prst="rect">
              <a:avLst/>
            </a:prstGeom>
            <a:noFill/>
          </p:spPr>
          <p:txBody>
            <a:bodyPr wrap="none" rtlCol="0">
              <a:spAutoFit/>
            </a:bodyPr>
            <a:lstStyle/>
            <a:p>
              <a:pPr algn="ctr" defTabSz="342559">
                <a:defRPr/>
              </a:pPr>
              <a:r>
                <a:rPr lang="en-US" altLang="zh-CN" sz="2700" b="1" kern="0" dirty="0" smtClean="0">
                  <a:solidFill>
                    <a:srgbClr val="F2F2F2"/>
                  </a:solidFill>
                  <a:latin typeface="微软雅黑"/>
                  <a:ea typeface="微软雅黑"/>
                </a:rPr>
                <a:t>03</a:t>
              </a:r>
              <a:endParaRPr lang="zh-CN" altLang="en-US" sz="2700" b="1" kern="0" dirty="0" smtClean="0">
                <a:solidFill>
                  <a:srgbClr val="F2F2F2"/>
                </a:solidFill>
                <a:latin typeface="微软雅黑"/>
                <a:ea typeface="微软雅黑"/>
              </a:endParaRPr>
            </a:p>
          </p:txBody>
        </p:sp>
        <p:sp>
          <p:nvSpPr>
            <p:cNvPr id="68" name="椭圆 67"/>
            <p:cNvSpPr/>
            <p:nvPr/>
          </p:nvSpPr>
          <p:spPr>
            <a:xfrm>
              <a:off x="5424666" y="4652759"/>
              <a:ext cx="193671" cy="193671"/>
            </a:xfrm>
            <a:prstGeom prst="ellipse">
              <a:avLst/>
            </a:prstGeom>
            <a:solidFill>
              <a:srgbClr val="CE0024">
                <a:alpha val="70000"/>
              </a:srgbClr>
            </a:solidFill>
            <a:ln w="25400" cap="flat" cmpd="sng" algn="ctr">
              <a:noFill/>
              <a:prstDash val="solid"/>
            </a:ln>
            <a:effectLst/>
          </p:spPr>
          <p:txBody>
            <a:bodyPr rtlCol="0" anchor="ctr"/>
            <a:lstStyle/>
            <a:p>
              <a:pPr algn="ctr" defTabSz="342559">
                <a:defRPr/>
              </a:pPr>
              <a:endParaRPr lang="zh-CN" altLang="en-US" sz="1400" kern="0" smtClean="0">
                <a:solidFill>
                  <a:prstClr val="white"/>
                </a:solidFill>
                <a:latin typeface="微软雅黑"/>
                <a:ea typeface="微软雅黑"/>
                <a:cs typeface=""/>
              </a:endParaRPr>
            </a:p>
          </p:txBody>
        </p:sp>
      </p:grpSp>
      <p:sp>
        <p:nvSpPr>
          <p:cNvPr id="70" name="矩形 69"/>
          <p:cNvSpPr/>
          <p:nvPr userDrawn="1"/>
        </p:nvSpPr>
        <p:spPr>
          <a:xfrm>
            <a:off x="10717" y="172440"/>
            <a:ext cx="2191334" cy="582772"/>
          </a:xfrm>
          <a:prstGeom prst="rect">
            <a:avLst/>
          </a:prstGeom>
          <a:solidFill>
            <a:srgbClr val="CE0024"/>
          </a:solidFill>
          <a:ln w="25400" cap="flat" cmpd="sng" algn="ctr">
            <a:noFill/>
            <a:prstDash val="solid"/>
          </a:ln>
          <a:effectLst/>
        </p:spPr>
        <p:txBody>
          <a:bodyPr lIns="51390" tIns="25705" rIns="51390" bIns="25705" spcCol="0" rtlCol="0" anchor="ctr"/>
          <a:lstStyle/>
          <a:p>
            <a:pPr algn="ctr" defTabSz="342559">
              <a:defRPr/>
            </a:pPr>
            <a:r>
              <a:rPr kumimoji="1" lang="en-US" altLang="zh-CN" sz="2700" kern="0" dirty="0" smtClean="0">
                <a:solidFill>
                  <a:prstClr val="white"/>
                </a:solidFill>
                <a:latin typeface="微软雅黑"/>
                <a:ea typeface="微软雅黑"/>
                <a:cs typeface=""/>
              </a:rPr>
              <a:t>Contents</a:t>
            </a:r>
            <a:endParaRPr kumimoji="1" lang="zh-CN" altLang="en-US" sz="2700" kern="0" dirty="0" smtClean="0">
              <a:solidFill>
                <a:prstClr val="white"/>
              </a:solidFill>
              <a:latin typeface="微软雅黑"/>
              <a:ea typeface="微软雅黑"/>
              <a:cs typeface=""/>
            </a:endParaRPr>
          </a:p>
        </p:txBody>
      </p:sp>
      <p:grpSp>
        <p:nvGrpSpPr>
          <p:cNvPr id="2" name="组 1"/>
          <p:cNvGrpSpPr/>
          <p:nvPr userDrawn="1"/>
        </p:nvGrpSpPr>
        <p:grpSpPr>
          <a:xfrm>
            <a:off x="1489507" y="3950254"/>
            <a:ext cx="720931" cy="720930"/>
            <a:chOff x="6338360" y="5267005"/>
            <a:chExt cx="961241" cy="961240"/>
          </a:xfrm>
        </p:grpSpPr>
        <p:sp>
          <p:nvSpPr>
            <p:cNvPr id="72" name="椭圆 71"/>
            <p:cNvSpPr/>
            <p:nvPr/>
          </p:nvSpPr>
          <p:spPr>
            <a:xfrm>
              <a:off x="6338360" y="5267005"/>
              <a:ext cx="961241" cy="961240"/>
            </a:xfrm>
            <a:prstGeom prst="ellipse">
              <a:avLst/>
            </a:prstGeom>
            <a:solidFill>
              <a:srgbClr val="C0504D">
                <a:lumMod val="60000"/>
                <a:lumOff val="40000"/>
                <a:alpha val="70000"/>
              </a:srgbClr>
            </a:solidFill>
            <a:ln w="25400" cap="flat" cmpd="sng" algn="ctr">
              <a:noFill/>
              <a:prstDash val="solid"/>
            </a:ln>
            <a:effectLst/>
          </p:spPr>
          <p:txBody>
            <a:bodyPr rtlCol="0" anchor="ctr"/>
            <a:lstStyle/>
            <a:p>
              <a:pPr algn="ctr" defTabSz="342559">
                <a:defRPr/>
              </a:pPr>
              <a:endParaRPr lang="zh-CN" altLang="en-US" sz="1400" kern="0" smtClean="0">
                <a:solidFill>
                  <a:prstClr val="white"/>
                </a:solidFill>
                <a:latin typeface="微软雅黑"/>
                <a:ea typeface="微软雅黑"/>
                <a:cs typeface=""/>
              </a:endParaRPr>
            </a:p>
          </p:txBody>
        </p:sp>
        <p:sp>
          <p:nvSpPr>
            <p:cNvPr id="73" name="文本框 72"/>
            <p:cNvSpPr txBox="1"/>
            <p:nvPr/>
          </p:nvSpPr>
          <p:spPr>
            <a:xfrm>
              <a:off x="6425015" y="5402238"/>
              <a:ext cx="810478" cy="677108"/>
            </a:xfrm>
            <a:prstGeom prst="rect">
              <a:avLst/>
            </a:prstGeom>
            <a:noFill/>
          </p:spPr>
          <p:txBody>
            <a:bodyPr wrap="none" rtlCol="0">
              <a:spAutoFit/>
            </a:bodyPr>
            <a:lstStyle/>
            <a:p>
              <a:pPr algn="ctr" defTabSz="342559">
                <a:defRPr/>
              </a:pPr>
              <a:r>
                <a:rPr lang="en-US" altLang="zh-CN" sz="2700" b="1" kern="0" dirty="0" smtClean="0">
                  <a:solidFill>
                    <a:srgbClr val="F2F2F2"/>
                  </a:solidFill>
                  <a:latin typeface="微软雅黑"/>
                  <a:ea typeface="微软雅黑"/>
                </a:rPr>
                <a:t>04</a:t>
              </a:r>
              <a:endParaRPr lang="zh-CN" altLang="en-US" sz="2700" b="1" kern="0" dirty="0" smtClean="0">
                <a:solidFill>
                  <a:srgbClr val="F2F2F2"/>
                </a:solidFill>
                <a:latin typeface="微软雅黑"/>
                <a:ea typeface="微软雅黑"/>
              </a:endParaRPr>
            </a:p>
          </p:txBody>
        </p:sp>
        <p:sp>
          <p:nvSpPr>
            <p:cNvPr id="74" name="椭圆 73"/>
            <p:cNvSpPr/>
            <p:nvPr/>
          </p:nvSpPr>
          <p:spPr>
            <a:xfrm>
              <a:off x="7038620" y="5999447"/>
              <a:ext cx="193671" cy="193671"/>
            </a:xfrm>
            <a:prstGeom prst="ellipse">
              <a:avLst/>
            </a:prstGeom>
            <a:solidFill>
              <a:srgbClr val="CE0024">
                <a:alpha val="70000"/>
              </a:srgbClr>
            </a:solidFill>
            <a:ln w="25400" cap="flat" cmpd="sng" algn="ctr">
              <a:noFill/>
              <a:prstDash val="solid"/>
            </a:ln>
            <a:effectLst/>
          </p:spPr>
          <p:txBody>
            <a:bodyPr rtlCol="0" anchor="ctr"/>
            <a:lstStyle/>
            <a:p>
              <a:pPr algn="ctr" defTabSz="342559">
                <a:defRPr/>
              </a:pPr>
              <a:endParaRPr lang="zh-CN" altLang="en-US" sz="1400" kern="0" smtClean="0">
                <a:solidFill>
                  <a:prstClr val="white"/>
                </a:solidFill>
                <a:latin typeface="微软雅黑"/>
                <a:ea typeface="微软雅黑"/>
                <a:cs typeface=""/>
              </a:endParaRPr>
            </a:p>
          </p:txBody>
        </p:sp>
      </p:grpSp>
      <p:pic>
        <p:nvPicPr>
          <p:cNvPr id="25" name="图片 24"/>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767066" y="-224033"/>
            <a:ext cx="1496611" cy="841844"/>
          </a:xfrm>
          <a:prstGeom prst="rect">
            <a:avLst/>
          </a:prstGeom>
        </p:spPr>
      </p:pic>
    </p:spTree>
    <p:extLst>
      <p:ext uri="{BB962C8B-B14F-4D97-AF65-F5344CB8AC3E}">
        <p14:creationId xmlns:p14="http://schemas.microsoft.com/office/powerpoint/2010/main" val="26429973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标题和内容">
    <p:bg>
      <p:bgPr>
        <a:solidFill>
          <a:schemeClr val="bg1">
            <a:lumMod val="95000"/>
          </a:schemeClr>
        </a:solidFill>
        <a:effectLst/>
      </p:bgPr>
    </p:bg>
    <p:spTree>
      <p:nvGrpSpPr>
        <p:cNvPr id="1" name=""/>
        <p:cNvGrpSpPr/>
        <p:nvPr/>
      </p:nvGrpSpPr>
      <p:grpSpPr>
        <a:xfrm>
          <a:off x="0" y="0"/>
          <a:ext cx="0" cy="0"/>
          <a:chOff x="0" y="0"/>
          <a:chExt cx="0" cy="0"/>
        </a:xfrm>
      </p:grpSpPr>
      <p:sp>
        <p:nvSpPr>
          <p:cNvPr id="3" name="内容占位符 2"/>
          <p:cNvSpPr>
            <a:spLocks noGrp="1"/>
          </p:cNvSpPr>
          <p:nvPr>
            <p:ph idx="1"/>
          </p:nvPr>
        </p:nvSpPr>
        <p:spPr>
          <a:xfrm>
            <a:off x="628650" y="1059892"/>
            <a:ext cx="7886700" cy="3572849"/>
          </a:xfrm>
        </p:spPr>
        <p:txBody>
          <a:bodyPr>
            <a:normAutofit/>
          </a:bodyPr>
          <a:lstStyle>
            <a:lvl1pPr>
              <a:defRPr sz="1500">
                <a:solidFill>
                  <a:schemeClr val="tx1"/>
                </a:solidFill>
              </a:defRPr>
            </a:lvl1pPr>
            <a:lvl2pPr>
              <a:defRPr sz="1400">
                <a:solidFill>
                  <a:schemeClr val="tx1"/>
                </a:solidFill>
              </a:defRPr>
            </a:lvl2pPr>
            <a:lvl3pPr>
              <a:defRPr sz="1200">
                <a:solidFill>
                  <a:schemeClr val="tx1"/>
                </a:solidFill>
              </a:defRPr>
            </a:lvl3pPr>
            <a:lvl4pPr>
              <a:defRPr sz="1100">
                <a:solidFill>
                  <a:schemeClr val="tx1"/>
                </a:solidFill>
              </a:defRPr>
            </a:lvl4pPr>
            <a:lvl5pPr>
              <a:defRPr sz="1100">
                <a:solidFill>
                  <a:schemeClr val="tx1"/>
                </a:solidFill>
              </a:defRPr>
            </a:lvl5pPr>
          </a:lstStyle>
          <a:p>
            <a:pPr lvl="0"/>
            <a:r>
              <a:rPr kumimoji="1" lang="zh-CN" altLang="en-US" smtClean="0"/>
              <a:t>单击此处编辑母版文本样式</a:t>
            </a:r>
          </a:p>
          <a:p>
            <a:pPr lvl="1"/>
            <a:r>
              <a:rPr kumimoji="1" lang="zh-CN" altLang="en-US" smtClean="0"/>
              <a:t>二级</a:t>
            </a:r>
          </a:p>
          <a:p>
            <a:pPr lvl="2"/>
            <a:r>
              <a:rPr kumimoji="1" lang="zh-CN" altLang="en-US" smtClean="0"/>
              <a:t>三级</a:t>
            </a:r>
          </a:p>
          <a:p>
            <a:pPr lvl="3"/>
            <a:r>
              <a:rPr kumimoji="1" lang="zh-CN" altLang="en-US" smtClean="0"/>
              <a:t>四级</a:t>
            </a:r>
          </a:p>
          <a:p>
            <a:pPr lvl="4"/>
            <a:r>
              <a:rPr kumimoji="1" lang="zh-CN" altLang="en-US" smtClean="0"/>
              <a:t>五级</a:t>
            </a:r>
            <a:endParaRPr kumimoji="1" lang="zh-CN" altLang="en-US" dirty="0"/>
          </a:p>
        </p:txBody>
      </p:sp>
      <p:sp>
        <p:nvSpPr>
          <p:cNvPr id="4" name="日期占位符 3"/>
          <p:cNvSpPr>
            <a:spLocks noGrp="1"/>
          </p:cNvSpPr>
          <p:nvPr>
            <p:ph type="dt" sz="half" idx="10"/>
          </p:nvPr>
        </p:nvSpPr>
        <p:spPr/>
        <p:txBody>
          <a:bodyPr/>
          <a:lstStyle/>
          <a:p>
            <a:r>
              <a:rPr lang="en-US" altLang="zh-CN" dirty="0" smtClean="0">
                <a:solidFill>
                  <a:prstClr val="black">
                    <a:tint val="75000"/>
                  </a:prstClr>
                </a:solidFill>
                <a:latin typeface="Verdana"/>
                <a:ea typeface="微软雅黑"/>
              </a:rPr>
              <a:t>WWW.RUIJIE.COM.CN</a:t>
            </a:r>
            <a:endParaRPr lang="zh-CN" altLang="en-US" dirty="0">
              <a:solidFill>
                <a:prstClr val="black">
                  <a:tint val="75000"/>
                </a:prstClr>
              </a:solidFill>
              <a:latin typeface="Verdana"/>
              <a:ea typeface="微软雅黑"/>
            </a:endParaRPr>
          </a:p>
        </p:txBody>
      </p:sp>
      <p:sp>
        <p:nvSpPr>
          <p:cNvPr id="5" name="页脚占位符 4"/>
          <p:cNvSpPr>
            <a:spLocks noGrp="1"/>
          </p:cNvSpPr>
          <p:nvPr>
            <p:ph type="ftr" sz="quarter" idx="11"/>
          </p:nvPr>
        </p:nvSpPr>
        <p:spPr/>
        <p:txBody>
          <a:bodyPr/>
          <a:lstStyle>
            <a:lvl1pPr algn="r">
              <a:defRPr/>
            </a:lvl1pPr>
          </a:lstStyle>
          <a:p>
            <a:r>
              <a:rPr lang="en-US" altLang="zh-CN" dirty="0" smtClean="0">
                <a:solidFill>
                  <a:prstClr val="black">
                    <a:tint val="75000"/>
                  </a:prstClr>
                </a:solidFill>
                <a:latin typeface="Verdana"/>
                <a:ea typeface="微软雅黑"/>
              </a:rPr>
              <a:t>&lt;#&gt;</a:t>
            </a:r>
            <a:endParaRPr lang="zh-CN" altLang="en-US" dirty="0" smtClean="0">
              <a:solidFill>
                <a:prstClr val="black">
                  <a:tint val="75000"/>
                </a:prstClr>
              </a:solidFill>
              <a:latin typeface="Verdana"/>
              <a:ea typeface="微软雅黑"/>
            </a:endParaRPr>
          </a:p>
        </p:txBody>
      </p:sp>
      <p:sp>
        <p:nvSpPr>
          <p:cNvPr id="25" name="矩形 24"/>
          <p:cNvSpPr/>
          <p:nvPr userDrawn="1"/>
        </p:nvSpPr>
        <p:spPr>
          <a:xfrm>
            <a:off x="1" y="171450"/>
            <a:ext cx="393326" cy="453838"/>
          </a:xfrm>
          <a:prstGeom prst="rect">
            <a:avLst/>
          </a:prstGeom>
          <a:solidFill>
            <a:srgbClr val="DA002F"/>
          </a:solidFill>
          <a:ln>
            <a:noFill/>
          </a:ln>
        </p:spPr>
        <p:style>
          <a:lnRef idx="2">
            <a:schemeClr val="accent1">
              <a:shade val="50000"/>
            </a:schemeClr>
          </a:lnRef>
          <a:fillRef idx="1">
            <a:schemeClr val="accent1"/>
          </a:fillRef>
          <a:effectRef idx="0">
            <a:schemeClr val="accent1"/>
          </a:effectRef>
          <a:fontRef idx="minor">
            <a:schemeClr val="lt1"/>
          </a:fontRef>
        </p:style>
        <p:txBody>
          <a:bodyPr lIns="68521" tIns="34275" rIns="68521" bIns="34275" rtlCol="0" anchor="ctr"/>
          <a:lstStyle/>
          <a:p>
            <a:pPr algn="ctr" defTabSz="685136">
              <a:defRPr/>
            </a:pPr>
            <a:endParaRPr lang="zh-CN" altLang="en-US" sz="1400">
              <a:solidFill>
                <a:prstClr val="white"/>
              </a:solidFill>
              <a:latin typeface="Calibri"/>
              <a:ea typeface="微软雅黑"/>
            </a:endParaRPr>
          </a:p>
        </p:txBody>
      </p:sp>
      <p:cxnSp>
        <p:nvCxnSpPr>
          <p:cNvPr id="26" name="直接连接符 6"/>
          <p:cNvCxnSpPr/>
          <p:nvPr userDrawn="1"/>
        </p:nvCxnSpPr>
        <p:spPr>
          <a:xfrm>
            <a:off x="681841" y="486647"/>
            <a:ext cx="2434836" cy="0"/>
          </a:xfrm>
          <a:prstGeom prst="line">
            <a:avLst/>
          </a:prstGeom>
          <a:ln>
            <a:solidFill>
              <a:srgbClr val="DA002F"/>
            </a:solidFill>
          </a:ln>
        </p:spPr>
        <p:style>
          <a:lnRef idx="1">
            <a:schemeClr val="accent1"/>
          </a:lnRef>
          <a:fillRef idx="0">
            <a:schemeClr val="accent1"/>
          </a:fillRef>
          <a:effectRef idx="0">
            <a:schemeClr val="accent1"/>
          </a:effectRef>
          <a:fontRef idx="minor">
            <a:schemeClr val="tx1"/>
          </a:fontRef>
        </p:style>
      </p:cxnSp>
      <p:sp>
        <p:nvSpPr>
          <p:cNvPr id="27" name="文本占位符 7"/>
          <p:cNvSpPr>
            <a:spLocks noGrp="1"/>
          </p:cNvSpPr>
          <p:nvPr>
            <p:ph type="body" sz="quarter" idx="13" hasCustomPrompt="1"/>
          </p:nvPr>
        </p:nvSpPr>
        <p:spPr>
          <a:xfrm>
            <a:off x="608743" y="183571"/>
            <a:ext cx="2510990" cy="297883"/>
          </a:xfrm>
          <a:prstGeom prst="rect">
            <a:avLst/>
          </a:prstGeom>
          <a:ln w="12700" cmpd="sng">
            <a:noFill/>
          </a:ln>
        </p:spPr>
        <p:txBody>
          <a:bodyPr vert="horz" anchor="ctr">
            <a:noAutofit/>
          </a:bodyPr>
          <a:lstStyle>
            <a:lvl1pPr marL="0" indent="0" algn="l">
              <a:buNone/>
              <a:defRPr sz="1800" b="0">
                <a:solidFill>
                  <a:schemeClr val="tx1"/>
                </a:solidFill>
                <a:latin typeface="Hiragino Sans GB W3" charset="-122"/>
                <a:ea typeface="Hiragino Sans GB W3" charset="-122"/>
                <a:cs typeface="Hiragino Sans GB W3" charset="-122"/>
              </a:defRPr>
            </a:lvl1pPr>
          </a:lstStyle>
          <a:p>
            <a:pPr lvl="0"/>
            <a:r>
              <a:rPr kumimoji="1" lang="zh-CN" altLang="en-US" dirty="0" smtClean="0"/>
              <a:t>点击</a:t>
            </a:r>
            <a:r>
              <a:rPr kumimoji="1" lang="zh-CN" altLang="en-US" smtClean="0"/>
              <a:t>此处添加标题</a:t>
            </a:r>
            <a:endParaRPr kumimoji="1" lang="zh-CN" altLang="en-US" dirty="0"/>
          </a:p>
        </p:txBody>
      </p:sp>
      <p:sp>
        <p:nvSpPr>
          <p:cNvPr id="28" name="文本占位符 7"/>
          <p:cNvSpPr>
            <a:spLocks noGrp="1"/>
          </p:cNvSpPr>
          <p:nvPr>
            <p:ph type="body" sz="quarter" idx="14" hasCustomPrompt="1"/>
          </p:nvPr>
        </p:nvSpPr>
        <p:spPr>
          <a:xfrm>
            <a:off x="611830" y="436887"/>
            <a:ext cx="2510990" cy="297883"/>
          </a:xfrm>
          <a:prstGeom prst="rect">
            <a:avLst/>
          </a:prstGeom>
          <a:ln w="12700" cmpd="sng">
            <a:noFill/>
          </a:ln>
        </p:spPr>
        <p:txBody>
          <a:bodyPr vert="horz" anchor="ctr">
            <a:noAutofit/>
          </a:bodyPr>
          <a:lstStyle>
            <a:lvl1pPr marL="0" indent="0" algn="l">
              <a:buNone/>
              <a:defRPr kumimoji="0" lang="zh-CN" altLang="en-US" sz="900" b="0" i="0" u="none" strike="noStrike" kern="1200" cap="none" spc="0" normalizeH="0" baseline="0" dirty="0">
                <a:ln>
                  <a:noFill/>
                </a:ln>
                <a:solidFill>
                  <a:schemeClr val="tx1">
                    <a:lumMod val="50000"/>
                    <a:lumOff val="50000"/>
                  </a:schemeClr>
                </a:solidFill>
                <a:effectLst/>
                <a:uLnTx/>
                <a:uFillTx/>
                <a:latin typeface="HelveticaNeueLT Pro 67 MdCn" panose="020B0606030502030204" pitchFamily="34" charset="0"/>
                <a:ea typeface="Hiragino Sans GB W3" panose="020B0300000000000000" pitchFamily="34" charset="-122"/>
                <a:cs typeface="+mn-cs"/>
              </a:defRPr>
            </a:lvl1pPr>
          </a:lstStyle>
          <a:p>
            <a:pPr lvl="0"/>
            <a:r>
              <a:rPr kumimoji="1" lang="en-US" altLang="zh-CN" dirty="0" smtClean="0"/>
              <a:t>CLICK</a:t>
            </a:r>
            <a:r>
              <a:rPr kumimoji="1" lang="zh-CN" altLang="en-US" dirty="0" smtClean="0"/>
              <a:t> </a:t>
            </a:r>
            <a:r>
              <a:rPr kumimoji="1" lang="en-US" altLang="zh-CN" dirty="0" smtClean="0"/>
              <a:t>HERE</a:t>
            </a:r>
            <a:r>
              <a:rPr kumimoji="1" lang="zh-CN" altLang="en-US" dirty="0" smtClean="0"/>
              <a:t> </a:t>
            </a:r>
            <a:r>
              <a:rPr kumimoji="1" lang="en-US" altLang="zh-CN" dirty="0" smtClean="0"/>
              <a:t>TO</a:t>
            </a:r>
            <a:r>
              <a:rPr kumimoji="1" lang="zh-CN" altLang="en-US" dirty="0" smtClean="0"/>
              <a:t> </a:t>
            </a:r>
            <a:r>
              <a:rPr kumimoji="1" lang="en-US" altLang="zh-CN" dirty="0" smtClean="0"/>
              <a:t>ADD</a:t>
            </a:r>
            <a:r>
              <a:rPr kumimoji="1" lang="zh-CN" altLang="en-US" dirty="0" smtClean="0"/>
              <a:t> </a:t>
            </a:r>
            <a:r>
              <a:rPr kumimoji="1" lang="en-US" altLang="zh-CN" dirty="0" smtClean="0"/>
              <a:t>YOUR</a:t>
            </a:r>
            <a:r>
              <a:rPr kumimoji="1" lang="zh-CN" altLang="en-US" dirty="0" smtClean="0"/>
              <a:t> </a:t>
            </a:r>
            <a:r>
              <a:rPr kumimoji="1" lang="en-US" altLang="zh-CN" dirty="0" smtClean="0"/>
              <a:t>TITLE</a:t>
            </a:r>
            <a:endParaRPr kumimoji="1" lang="zh-CN" altLang="en-US" dirty="0"/>
          </a:p>
        </p:txBody>
      </p:sp>
      <p:pic>
        <p:nvPicPr>
          <p:cNvPr id="12" name="图片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045658" y="4590109"/>
            <a:ext cx="1110849" cy="624853"/>
          </a:xfrm>
          <a:prstGeom prst="rect">
            <a:avLst/>
          </a:prstGeom>
        </p:spPr>
      </p:pic>
    </p:spTree>
    <p:extLst>
      <p:ext uri="{BB962C8B-B14F-4D97-AF65-F5344CB8AC3E}">
        <p14:creationId xmlns:p14="http://schemas.microsoft.com/office/powerpoint/2010/main" val="400206990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自定义版式">
    <p:bg>
      <p:bgPr>
        <a:solidFill>
          <a:schemeClr val="bg1">
            <a:lumMod val="95000"/>
          </a:schemeClr>
        </a:solidFill>
        <a:effectLst/>
      </p:bgPr>
    </p:bg>
    <p:spTree>
      <p:nvGrpSpPr>
        <p:cNvPr id="1" name=""/>
        <p:cNvGrpSpPr/>
        <p:nvPr/>
      </p:nvGrpSpPr>
      <p:grpSpPr>
        <a:xfrm>
          <a:off x="0" y="0"/>
          <a:ext cx="0" cy="0"/>
          <a:chOff x="0" y="0"/>
          <a:chExt cx="0" cy="0"/>
        </a:xfrm>
      </p:grpSpPr>
      <p:sp>
        <p:nvSpPr>
          <p:cNvPr id="27" name="矩形 26"/>
          <p:cNvSpPr/>
          <p:nvPr userDrawn="1"/>
        </p:nvSpPr>
        <p:spPr>
          <a:xfrm>
            <a:off x="1" y="171450"/>
            <a:ext cx="393326" cy="453838"/>
          </a:xfrm>
          <a:prstGeom prst="rect">
            <a:avLst/>
          </a:prstGeom>
          <a:solidFill>
            <a:srgbClr val="DA002F"/>
          </a:solidFill>
          <a:ln>
            <a:noFill/>
          </a:ln>
        </p:spPr>
        <p:style>
          <a:lnRef idx="2">
            <a:schemeClr val="accent1">
              <a:shade val="50000"/>
            </a:schemeClr>
          </a:lnRef>
          <a:fillRef idx="1">
            <a:schemeClr val="accent1"/>
          </a:fillRef>
          <a:effectRef idx="0">
            <a:schemeClr val="accent1"/>
          </a:effectRef>
          <a:fontRef idx="minor">
            <a:schemeClr val="lt1"/>
          </a:fontRef>
        </p:style>
        <p:txBody>
          <a:bodyPr lIns="68521" tIns="34275" rIns="68521" bIns="34275" rtlCol="0" anchor="ctr"/>
          <a:lstStyle/>
          <a:p>
            <a:pPr algn="ctr" defTabSz="685136">
              <a:defRPr/>
            </a:pPr>
            <a:endParaRPr lang="zh-CN" altLang="en-US" sz="1400">
              <a:solidFill>
                <a:prstClr val="white"/>
              </a:solidFill>
              <a:latin typeface="Calibri"/>
              <a:ea typeface="微软雅黑"/>
            </a:endParaRPr>
          </a:p>
        </p:txBody>
      </p:sp>
      <p:cxnSp>
        <p:nvCxnSpPr>
          <p:cNvPr id="28" name="直接连接符 6"/>
          <p:cNvCxnSpPr/>
          <p:nvPr userDrawn="1"/>
        </p:nvCxnSpPr>
        <p:spPr>
          <a:xfrm>
            <a:off x="681841" y="486647"/>
            <a:ext cx="2434836" cy="0"/>
          </a:xfrm>
          <a:prstGeom prst="line">
            <a:avLst/>
          </a:prstGeom>
          <a:ln>
            <a:solidFill>
              <a:srgbClr val="DA002F"/>
            </a:solidFill>
          </a:ln>
        </p:spPr>
        <p:style>
          <a:lnRef idx="1">
            <a:schemeClr val="accent1"/>
          </a:lnRef>
          <a:fillRef idx="0">
            <a:schemeClr val="accent1"/>
          </a:fillRef>
          <a:effectRef idx="0">
            <a:schemeClr val="accent1"/>
          </a:effectRef>
          <a:fontRef idx="minor">
            <a:schemeClr val="tx1"/>
          </a:fontRef>
        </p:style>
      </p:cxnSp>
      <p:sp>
        <p:nvSpPr>
          <p:cNvPr id="29" name="文本占位符 7"/>
          <p:cNvSpPr>
            <a:spLocks noGrp="1"/>
          </p:cNvSpPr>
          <p:nvPr>
            <p:ph type="body" sz="quarter" idx="13" hasCustomPrompt="1"/>
          </p:nvPr>
        </p:nvSpPr>
        <p:spPr>
          <a:xfrm>
            <a:off x="608743" y="183571"/>
            <a:ext cx="2510990" cy="297883"/>
          </a:xfrm>
          <a:prstGeom prst="rect">
            <a:avLst/>
          </a:prstGeom>
          <a:ln w="12700" cmpd="sng">
            <a:noFill/>
          </a:ln>
        </p:spPr>
        <p:txBody>
          <a:bodyPr vert="horz" anchor="ctr">
            <a:noAutofit/>
          </a:bodyPr>
          <a:lstStyle>
            <a:lvl1pPr marL="0" indent="0" algn="l">
              <a:buNone/>
              <a:defRPr sz="1800" b="0">
                <a:solidFill>
                  <a:schemeClr val="tx1"/>
                </a:solidFill>
                <a:latin typeface="Hiragino Sans GB W3" charset="-122"/>
                <a:ea typeface="Hiragino Sans GB W3" charset="-122"/>
                <a:cs typeface="Hiragino Sans GB W3" charset="-122"/>
              </a:defRPr>
            </a:lvl1pPr>
          </a:lstStyle>
          <a:p>
            <a:pPr lvl="0"/>
            <a:r>
              <a:rPr kumimoji="1" lang="zh-CN" altLang="en-US" dirty="0" smtClean="0"/>
              <a:t>点击</a:t>
            </a:r>
            <a:r>
              <a:rPr kumimoji="1" lang="zh-CN" altLang="en-US" smtClean="0"/>
              <a:t>此处添加标题</a:t>
            </a:r>
            <a:endParaRPr kumimoji="1" lang="zh-CN" altLang="en-US" dirty="0"/>
          </a:p>
        </p:txBody>
      </p:sp>
      <p:sp>
        <p:nvSpPr>
          <p:cNvPr id="30" name="文本占位符 7"/>
          <p:cNvSpPr>
            <a:spLocks noGrp="1"/>
          </p:cNvSpPr>
          <p:nvPr>
            <p:ph type="body" sz="quarter" idx="14" hasCustomPrompt="1"/>
          </p:nvPr>
        </p:nvSpPr>
        <p:spPr>
          <a:xfrm>
            <a:off x="611830" y="436887"/>
            <a:ext cx="2510990" cy="297883"/>
          </a:xfrm>
          <a:prstGeom prst="rect">
            <a:avLst/>
          </a:prstGeom>
          <a:ln w="12700" cmpd="sng">
            <a:noFill/>
          </a:ln>
        </p:spPr>
        <p:txBody>
          <a:bodyPr vert="horz" anchor="ctr">
            <a:noAutofit/>
          </a:bodyPr>
          <a:lstStyle>
            <a:lvl1pPr marL="0" indent="0" algn="l">
              <a:buNone/>
              <a:defRPr kumimoji="0" lang="zh-CN" altLang="en-US" sz="900" b="0" i="0" u="none" strike="noStrike" kern="1200" cap="none" spc="0" normalizeH="0" baseline="0" dirty="0">
                <a:ln>
                  <a:noFill/>
                </a:ln>
                <a:solidFill>
                  <a:schemeClr val="tx1">
                    <a:lumMod val="50000"/>
                    <a:lumOff val="50000"/>
                  </a:schemeClr>
                </a:solidFill>
                <a:effectLst/>
                <a:uLnTx/>
                <a:uFillTx/>
                <a:latin typeface="HelveticaNeueLT Pro 67 MdCn" panose="020B0606030502030204" pitchFamily="34" charset="0"/>
                <a:ea typeface="Hiragino Sans GB W3" panose="020B0300000000000000" pitchFamily="34" charset="-122"/>
                <a:cs typeface="+mn-cs"/>
              </a:defRPr>
            </a:lvl1pPr>
          </a:lstStyle>
          <a:p>
            <a:pPr lvl="0"/>
            <a:r>
              <a:rPr kumimoji="1" lang="en-US" altLang="zh-CN" dirty="0" smtClean="0"/>
              <a:t>CLICK</a:t>
            </a:r>
            <a:r>
              <a:rPr kumimoji="1" lang="zh-CN" altLang="en-US" dirty="0" smtClean="0"/>
              <a:t> </a:t>
            </a:r>
            <a:r>
              <a:rPr kumimoji="1" lang="en-US" altLang="zh-CN" dirty="0" smtClean="0"/>
              <a:t>HERE</a:t>
            </a:r>
            <a:r>
              <a:rPr kumimoji="1" lang="zh-CN" altLang="en-US" dirty="0" smtClean="0"/>
              <a:t> </a:t>
            </a:r>
            <a:r>
              <a:rPr kumimoji="1" lang="en-US" altLang="zh-CN" dirty="0" smtClean="0"/>
              <a:t>TO</a:t>
            </a:r>
            <a:r>
              <a:rPr kumimoji="1" lang="zh-CN" altLang="en-US" dirty="0" smtClean="0"/>
              <a:t> </a:t>
            </a:r>
            <a:r>
              <a:rPr kumimoji="1" lang="en-US" altLang="zh-CN" dirty="0" smtClean="0"/>
              <a:t>ADD</a:t>
            </a:r>
            <a:r>
              <a:rPr kumimoji="1" lang="zh-CN" altLang="en-US" dirty="0" smtClean="0"/>
              <a:t> </a:t>
            </a:r>
            <a:r>
              <a:rPr kumimoji="1" lang="en-US" altLang="zh-CN" dirty="0" smtClean="0"/>
              <a:t>YOUR</a:t>
            </a:r>
            <a:r>
              <a:rPr kumimoji="1" lang="zh-CN" altLang="en-US" dirty="0" smtClean="0"/>
              <a:t> </a:t>
            </a:r>
            <a:r>
              <a:rPr kumimoji="1" lang="en-US" altLang="zh-CN" dirty="0" smtClean="0"/>
              <a:t>TITLE</a:t>
            </a:r>
            <a:endParaRPr kumimoji="1" lang="zh-CN" altLang="en-US" dirty="0"/>
          </a:p>
        </p:txBody>
      </p:sp>
      <p:sp>
        <p:nvSpPr>
          <p:cNvPr id="10" name="日期占位符 3"/>
          <p:cNvSpPr>
            <a:spLocks noGrp="1"/>
          </p:cNvSpPr>
          <p:nvPr>
            <p:ph type="dt" sz="half" idx="10"/>
          </p:nvPr>
        </p:nvSpPr>
        <p:spPr>
          <a:xfrm>
            <a:off x="628652" y="4767264"/>
            <a:ext cx="2057400" cy="273844"/>
          </a:xfrm>
        </p:spPr>
        <p:txBody>
          <a:bodyPr/>
          <a:lstStyle/>
          <a:p>
            <a:r>
              <a:rPr lang="en-US" altLang="zh-CN" dirty="0" smtClean="0">
                <a:solidFill>
                  <a:prstClr val="black">
                    <a:tint val="75000"/>
                  </a:prstClr>
                </a:solidFill>
                <a:latin typeface="Verdana"/>
                <a:ea typeface="微软雅黑"/>
              </a:rPr>
              <a:t>WWW.RUIJIE.COM.CN</a:t>
            </a:r>
            <a:endParaRPr lang="zh-CN" altLang="en-US" dirty="0">
              <a:solidFill>
                <a:prstClr val="black">
                  <a:tint val="75000"/>
                </a:prstClr>
              </a:solidFill>
              <a:latin typeface="Verdana"/>
              <a:ea typeface="微软雅黑"/>
            </a:endParaRPr>
          </a:p>
        </p:txBody>
      </p:sp>
      <p:sp>
        <p:nvSpPr>
          <p:cNvPr id="11" name="页脚占位符 4"/>
          <p:cNvSpPr>
            <a:spLocks noGrp="1"/>
          </p:cNvSpPr>
          <p:nvPr>
            <p:ph type="ftr" sz="quarter" idx="11"/>
          </p:nvPr>
        </p:nvSpPr>
        <p:spPr>
          <a:xfrm>
            <a:off x="3028950" y="4767264"/>
            <a:ext cx="3086100" cy="273844"/>
          </a:xfrm>
        </p:spPr>
        <p:txBody>
          <a:bodyPr/>
          <a:lstStyle/>
          <a:p>
            <a:fld id="{C3FC3FC5-70E3-41FB-98D0-D9D6DBB3AB1C}" type="slidenum">
              <a:rPr lang="zh-CN" altLang="en-US" smtClean="0">
                <a:solidFill>
                  <a:prstClr val="black">
                    <a:tint val="75000"/>
                  </a:prstClr>
                </a:solidFill>
                <a:latin typeface="Verdana"/>
                <a:ea typeface="微软雅黑"/>
              </a:rPr>
              <a:pPr/>
              <a:t>‹#›</a:t>
            </a:fld>
            <a:endParaRPr lang="zh-CN" altLang="en-US" dirty="0" smtClean="0">
              <a:solidFill>
                <a:prstClr val="black">
                  <a:tint val="75000"/>
                </a:prstClr>
              </a:solidFill>
              <a:latin typeface="Verdana"/>
              <a:ea typeface="微软雅黑"/>
            </a:endParaRPr>
          </a:p>
        </p:txBody>
      </p:sp>
      <p:pic>
        <p:nvPicPr>
          <p:cNvPr id="12" name="图片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045658" y="4590109"/>
            <a:ext cx="1110849" cy="624853"/>
          </a:xfrm>
          <a:prstGeom prst="rect">
            <a:avLst/>
          </a:prstGeom>
        </p:spPr>
      </p:pic>
    </p:spTree>
    <p:extLst>
      <p:ext uri="{BB962C8B-B14F-4D97-AF65-F5344CB8AC3E}">
        <p14:creationId xmlns:p14="http://schemas.microsoft.com/office/powerpoint/2010/main" val="238458618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比较">
    <p:bg>
      <p:bgPr>
        <a:solidFill>
          <a:schemeClr val="bg1">
            <a:lumMod val="95000"/>
          </a:schemeClr>
        </a:solidFill>
        <a:effectLst/>
      </p:bgPr>
    </p:bg>
    <p:spTree>
      <p:nvGrpSpPr>
        <p:cNvPr id="1" name=""/>
        <p:cNvGrpSpPr/>
        <p:nvPr/>
      </p:nvGrpSpPr>
      <p:grpSpPr>
        <a:xfrm>
          <a:off x="0" y="0"/>
          <a:ext cx="0" cy="0"/>
          <a:chOff x="0" y="0"/>
          <a:chExt cx="0" cy="0"/>
        </a:xfrm>
      </p:grpSpPr>
      <p:sp>
        <p:nvSpPr>
          <p:cNvPr id="3" name="文本占位符 2"/>
          <p:cNvSpPr>
            <a:spLocks noGrp="1"/>
          </p:cNvSpPr>
          <p:nvPr>
            <p:ph type="body" idx="1"/>
          </p:nvPr>
        </p:nvSpPr>
        <p:spPr>
          <a:xfrm>
            <a:off x="629843" y="1260873"/>
            <a:ext cx="3868340" cy="617934"/>
          </a:xfrm>
        </p:spPr>
        <p:txBody>
          <a:bodyPr anchor="b">
            <a:normAutofit/>
          </a:bodyPr>
          <a:lstStyle>
            <a:lvl1pPr marL="0" indent="0">
              <a:buNone/>
              <a:defRPr sz="1500" b="1">
                <a:solidFill>
                  <a:schemeClr val="tx1"/>
                </a:solidFill>
              </a:defRPr>
            </a:lvl1pPr>
            <a:lvl2pPr marL="342559" indent="0">
              <a:buNone/>
              <a:defRPr sz="1500" b="1"/>
            </a:lvl2pPr>
            <a:lvl3pPr marL="685136" indent="0">
              <a:buNone/>
              <a:defRPr sz="1400" b="1"/>
            </a:lvl3pPr>
            <a:lvl4pPr marL="1027706" indent="0">
              <a:buNone/>
              <a:defRPr sz="1200" b="1"/>
            </a:lvl4pPr>
            <a:lvl5pPr marL="1370271" indent="0">
              <a:buNone/>
              <a:defRPr sz="1200" b="1"/>
            </a:lvl5pPr>
            <a:lvl6pPr marL="1712849" indent="0">
              <a:buNone/>
              <a:defRPr sz="1200" b="1"/>
            </a:lvl6pPr>
            <a:lvl7pPr marL="2055407" indent="0">
              <a:buNone/>
              <a:defRPr sz="1200" b="1"/>
            </a:lvl7pPr>
            <a:lvl8pPr marL="2397962" indent="0">
              <a:buNone/>
              <a:defRPr sz="1200" b="1"/>
            </a:lvl8pPr>
            <a:lvl9pPr marL="2740527" indent="0">
              <a:buNone/>
              <a:defRPr sz="1200" b="1"/>
            </a:lvl9pPr>
          </a:lstStyle>
          <a:p>
            <a:pPr lvl="0"/>
            <a:r>
              <a:rPr kumimoji="1" lang="zh-CN" altLang="en-US" smtClean="0"/>
              <a:t>单击此处编辑母版文本样式</a:t>
            </a:r>
          </a:p>
        </p:txBody>
      </p:sp>
      <p:sp>
        <p:nvSpPr>
          <p:cNvPr id="4" name="内容占位符 3"/>
          <p:cNvSpPr>
            <a:spLocks noGrp="1"/>
          </p:cNvSpPr>
          <p:nvPr>
            <p:ph sz="half" idx="2"/>
          </p:nvPr>
        </p:nvSpPr>
        <p:spPr>
          <a:xfrm>
            <a:off x="629843" y="1878806"/>
            <a:ext cx="3868340" cy="2763441"/>
          </a:xfrm>
        </p:spPr>
        <p:txBody>
          <a:bodyPr>
            <a:normAutofit/>
          </a:bodyPr>
          <a:lstStyle>
            <a:lvl1pPr>
              <a:defRPr sz="1500">
                <a:solidFill>
                  <a:schemeClr val="tx1"/>
                </a:solidFill>
              </a:defRPr>
            </a:lvl1pPr>
            <a:lvl2pPr>
              <a:defRPr sz="1400">
                <a:solidFill>
                  <a:schemeClr val="tx1"/>
                </a:solidFill>
              </a:defRPr>
            </a:lvl2pPr>
            <a:lvl3pPr>
              <a:defRPr sz="1200">
                <a:solidFill>
                  <a:schemeClr val="tx1"/>
                </a:solidFill>
              </a:defRPr>
            </a:lvl3pPr>
            <a:lvl4pPr>
              <a:defRPr sz="1100">
                <a:solidFill>
                  <a:schemeClr val="tx1"/>
                </a:solidFill>
              </a:defRPr>
            </a:lvl4pPr>
            <a:lvl5pPr>
              <a:defRPr sz="1100">
                <a:solidFill>
                  <a:schemeClr val="tx1"/>
                </a:solidFill>
              </a:defRPr>
            </a:lvl5pPr>
          </a:lstStyle>
          <a:p>
            <a:pPr lvl="0"/>
            <a:r>
              <a:rPr kumimoji="1" lang="zh-CN" altLang="en-US" smtClean="0"/>
              <a:t>单击此处编辑母版文本样式</a:t>
            </a:r>
          </a:p>
          <a:p>
            <a:pPr lvl="1"/>
            <a:r>
              <a:rPr kumimoji="1" lang="zh-CN" altLang="en-US" smtClean="0"/>
              <a:t>二级</a:t>
            </a:r>
          </a:p>
          <a:p>
            <a:pPr lvl="2"/>
            <a:r>
              <a:rPr kumimoji="1" lang="zh-CN" altLang="en-US" smtClean="0"/>
              <a:t>三级</a:t>
            </a:r>
          </a:p>
          <a:p>
            <a:pPr lvl="3"/>
            <a:r>
              <a:rPr kumimoji="1" lang="zh-CN" altLang="en-US" smtClean="0"/>
              <a:t>四级</a:t>
            </a:r>
          </a:p>
          <a:p>
            <a:pPr lvl="4"/>
            <a:r>
              <a:rPr kumimoji="1" lang="zh-CN" altLang="en-US" smtClean="0"/>
              <a:t>五级</a:t>
            </a:r>
            <a:endParaRPr kumimoji="1" lang="zh-CN" altLang="en-US" dirty="0"/>
          </a:p>
        </p:txBody>
      </p:sp>
      <p:sp>
        <p:nvSpPr>
          <p:cNvPr id="5" name="文本占位符 4"/>
          <p:cNvSpPr>
            <a:spLocks noGrp="1"/>
          </p:cNvSpPr>
          <p:nvPr>
            <p:ph type="body" sz="quarter" idx="3"/>
          </p:nvPr>
        </p:nvSpPr>
        <p:spPr>
          <a:xfrm>
            <a:off x="4629159" y="1260873"/>
            <a:ext cx="3887391" cy="617934"/>
          </a:xfrm>
        </p:spPr>
        <p:txBody>
          <a:bodyPr anchor="b">
            <a:normAutofit/>
          </a:bodyPr>
          <a:lstStyle>
            <a:lvl1pPr marL="0" indent="0">
              <a:buNone/>
              <a:defRPr sz="1500" b="1">
                <a:solidFill>
                  <a:schemeClr val="tx1"/>
                </a:solidFill>
              </a:defRPr>
            </a:lvl1pPr>
            <a:lvl2pPr marL="342559" indent="0">
              <a:buNone/>
              <a:defRPr sz="1500" b="1"/>
            </a:lvl2pPr>
            <a:lvl3pPr marL="685136" indent="0">
              <a:buNone/>
              <a:defRPr sz="1400" b="1"/>
            </a:lvl3pPr>
            <a:lvl4pPr marL="1027706" indent="0">
              <a:buNone/>
              <a:defRPr sz="1200" b="1"/>
            </a:lvl4pPr>
            <a:lvl5pPr marL="1370271" indent="0">
              <a:buNone/>
              <a:defRPr sz="1200" b="1"/>
            </a:lvl5pPr>
            <a:lvl6pPr marL="1712849" indent="0">
              <a:buNone/>
              <a:defRPr sz="1200" b="1"/>
            </a:lvl6pPr>
            <a:lvl7pPr marL="2055407" indent="0">
              <a:buNone/>
              <a:defRPr sz="1200" b="1"/>
            </a:lvl7pPr>
            <a:lvl8pPr marL="2397962" indent="0">
              <a:buNone/>
              <a:defRPr sz="1200" b="1"/>
            </a:lvl8pPr>
            <a:lvl9pPr marL="2740527" indent="0">
              <a:buNone/>
              <a:defRPr sz="1200" b="1"/>
            </a:lvl9pPr>
          </a:lstStyle>
          <a:p>
            <a:pPr lvl="0"/>
            <a:r>
              <a:rPr kumimoji="1" lang="zh-CN" altLang="en-US" smtClean="0"/>
              <a:t>单击此处编辑母版文本样式</a:t>
            </a:r>
          </a:p>
        </p:txBody>
      </p:sp>
      <p:sp>
        <p:nvSpPr>
          <p:cNvPr id="6" name="内容占位符 5"/>
          <p:cNvSpPr>
            <a:spLocks noGrp="1"/>
          </p:cNvSpPr>
          <p:nvPr>
            <p:ph sz="quarter" idx="4"/>
          </p:nvPr>
        </p:nvSpPr>
        <p:spPr>
          <a:xfrm>
            <a:off x="4629159" y="1878806"/>
            <a:ext cx="3887391" cy="2763441"/>
          </a:xfrm>
        </p:spPr>
        <p:txBody>
          <a:bodyPr>
            <a:normAutofit/>
          </a:bodyPr>
          <a:lstStyle>
            <a:lvl1pPr>
              <a:defRPr sz="1500">
                <a:solidFill>
                  <a:schemeClr val="tx1"/>
                </a:solidFill>
              </a:defRPr>
            </a:lvl1pPr>
            <a:lvl2pPr>
              <a:defRPr sz="1400">
                <a:solidFill>
                  <a:schemeClr val="tx1"/>
                </a:solidFill>
              </a:defRPr>
            </a:lvl2pPr>
            <a:lvl3pPr>
              <a:defRPr sz="1200">
                <a:solidFill>
                  <a:schemeClr val="tx1"/>
                </a:solidFill>
              </a:defRPr>
            </a:lvl3pPr>
            <a:lvl4pPr>
              <a:defRPr sz="1100">
                <a:solidFill>
                  <a:schemeClr val="tx1"/>
                </a:solidFill>
              </a:defRPr>
            </a:lvl4pPr>
            <a:lvl5pPr>
              <a:defRPr sz="1100">
                <a:solidFill>
                  <a:schemeClr val="tx1"/>
                </a:solidFill>
              </a:defRPr>
            </a:lvl5pPr>
          </a:lstStyle>
          <a:p>
            <a:pPr lvl="0"/>
            <a:r>
              <a:rPr kumimoji="1" lang="zh-CN" altLang="en-US" smtClean="0"/>
              <a:t>单击此处编辑母版文本样式</a:t>
            </a:r>
          </a:p>
          <a:p>
            <a:pPr lvl="1"/>
            <a:r>
              <a:rPr kumimoji="1" lang="zh-CN" altLang="en-US" smtClean="0"/>
              <a:t>二级</a:t>
            </a:r>
          </a:p>
          <a:p>
            <a:pPr lvl="2"/>
            <a:r>
              <a:rPr kumimoji="1" lang="zh-CN" altLang="en-US" smtClean="0"/>
              <a:t>三级</a:t>
            </a:r>
          </a:p>
          <a:p>
            <a:pPr lvl="3"/>
            <a:r>
              <a:rPr kumimoji="1" lang="zh-CN" altLang="en-US" smtClean="0"/>
              <a:t>四级</a:t>
            </a:r>
          </a:p>
          <a:p>
            <a:pPr lvl="4"/>
            <a:r>
              <a:rPr kumimoji="1" lang="zh-CN" altLang="en-US" smtClean="0"/>
              <a:t>五级</a:t>
            </a:r>
            <a:endParaRPr kumimoji="1" lang="zh-CN" altLang="en-US" dirty="0"/>
          </a:p>
        </p:txBody>
      </p:sp>
      <p:sp>
        <p:nvSpPr>
          <p:cNvPr id="14" name="矩形 13"/>
          <p:cNvSpPr/>
          <p:nvPr userDrawn="1"/>
        </p:nvSpPr>
        <p:spPr>
          <a:xfrm>
            <a:off x="1" y="171450"/>
            <a:ext cx="393326" cy="453838"/>
          </a:xfrm>
          <a:prstGeom prst="rect">
            <a:avLst/>
          </a:prstGeom>
          <a:solidFill>
            <a:srgbClr val="DA002F"/>
          </a:solidFill>
          <a:ln>
            <a:noFill/>
          </a:ln>
        </p:spPr>
        <p:style>
          <a:lnRef idx="2">
            <a:schemeClr val="accent1">
              <a:shade val="50000"/>
            </a:schemeClr>
          </a:lnRef>
          <a:fillRef idx="1">
            <a:schemeClr val="accent1"/>
          </a:fillRef>
          <a:effectRef idx="0">
            <a:schemeClr val="accent1"/>
          </a:effectRef>
          <a:fontRef idx="minor">
            <a:schemeClr val="lt1"/>
          </a:fontRef>
        </p:style>
        <p:txBody>
          <a:bodyPr lIns="68521" tIns="34275" rIns="68521" bIns="34275" rtlCol="0" anchor="ctr"/>
          <a:lstStyle/>
          <a:p>
            <a:pPr algn="ctr" defTabSz="685136">
              <a:defRPr/>
            </a:pPr>
            <a:endParaRPr lang="zh-CN" altLang="en-US" sz="1400">
              <a:solidFill>
                <a:prstClr val="white"/>
              </a:solidFill>
              <a:latin typeface="Calibri"/>
              <a:ea typeface="微软雅黑"/>
            </a:endParaRPr>
          </a:p>
        </p:txBody>
      </p:sp>
      <p:cxnSp>
        <p:nvCxnSpPr>
          <p:cNvPr id="15" name="直接连接符 6"/>
          <p:cNvCxnSpPr/>
          <p:nvPr userDrawn="1"/>
        </p:nvCxnSpPr>
        <p:spPr>
          <a:xfrm>
            <a:off x="681841" y="486647"/>
            <a:ext cx="2434836" cy="0"/>
          </a:xfrm>
          <a:prstGeom prst="line">
            <a:avLst/>
          </a:prstGeom>
          <a:ln>
            <a:solidFill>
              <a:srgbClr val="DA002F"/>
            </a:solidFill>
          </a:ln>
        </p:spPr>
        <p:style>
          <a:lnRef idx="1">
            <a:schemeClr val="accent1"/>
          </a:lnRef>
          <a:fillRef idx="0">
            <a:schemeClr val="accent1"/>
          </a:fillRef>
          <a:effectRef idx="0">
            <a:schemeClr val="accent1"/>
          </a:effectRef>
          <a:fontRef idx="minor">
            <a:schemeClr val="tx1"/>
          </a:fontRef>
        </p:style>
      </p:cxnSp>
      <p:sp>
        <p:nvSpPr>
          <p:cNvPr id="16" name="文本占位符 7"/>
          <p:cNvSpPr>
            <a:spLocks noGrp="1"/>
          </p:cNvSpPr>
          <p:nvPr>
            <p:ph type="body" sz="quarter" idx="13" hasCustomPrompt="1"/>
          </p:nvPr>
        </p:nvSpPr>
        <p:spPr>
          <a:xfrm>
            <a:off x="608743" y="183571"/>
            <a:ext cx="2510990" cy="297883"/>
          </a:xfrm>
          <a:prstGeom prst="rect">
            <a:avLst/>
          </a:prstGeom>
          <a:ln w="12700" cmpd="sng">
            <a:noFill/>
          </a:ln>
        </p:spPr>
        <p:txBody>
          <a:bodyPr vert="horz" anchor="ctr">
            <a:noAutofit/>
          </a:bodyPr>
          <a:lstStyle>
            <a:lvl1pPr marL="0" indent="0" algn="l">
              <a:buNone/>
              <a:defRPr sz="1800" b="0">
                <a:solidFill>
                  <a:schemeClr val="tx1"/>
                </a:solidFill>
                <a:latin typeface="Hiragino Sans GB W3" charset="-122"/>
                <a:ea typeface="Hiragino Sans GB W3" charset="-122"/>
                <a:cs typeface="Hiragino Sans GB W3" charset="-122"/>
              </a:defRPr>
            </a:lvl1pPr>
          </a:lstStyle>
          <a:p>
            <a:pPr lvl="0"/>
            <a:r>
              <a:rPr kumimoji="1" lang="zh-CN" altLang="en-US" dirty="0" smtClean="0"/>
              <a:t>点击此处添加标题</a:t>
            </a:r>
            <a:endParaRPr kumimoji="1" lang="zh-CN" altLang="en-US" dirty="0"/>
          </a:p>
        </p:txBody>
      </p:sp>
      <p:sp>
        <p:nvSpPr>
          <p:cNvPr id="17" name="文本占位符 7"/>
          <p:cNvSpPr>
            <a:spLocks noGrp="1"/>
          </p:cNvSpPr>
          <p:nvPr>
            <p:ph type="body" sz="quarter" idx="14" hasCustomPrompt="1"/>
          </p:nvPr>
        </p:nvSpPr>
        <p:spPr>
          <a:xfrm>
            <a:off x="611830" y="436887"/>
            <a:ext cx="2510990" cy="297883"/>
          </a:xfrm>
          <a:prstGeom prst="rect">
            <a:avLst/>
          </a:prstGeom>
          <a:ln w="12700" cmpd="sng">
            <a:noFill/>
          </a:ln>
        </p:spPr>
        <p:txBody>
          <a:bodyPr vert="horz" anchor="ctr">
            <a:noAutofit/>
          </a:bodyPr>
          <a:lstStyle>
            <a:lvl1pPr marL="0" indent="0" algn="l">
              <a:buNone/>
              <a:defRPr kumimoji="0" lang="zh-CN" altLang="en-US" sz="900" b="0" i="0" u="none" strike="noStrike" kern="1200" cap="none" spc="0" normalizeH="0" baseline="0" dirty="0">
                <a:ln>
                  <a:noFill/>
                </a:ln>
                <a:solidFill>
                  <a:schemeClr val="tx1">
                    <a:lumMod val="50000"/>
                    <a:lumOff val="50000"/>
                  </a:schemeClr>
                </a:solidFill>
                <a:effectLst/>
                <a:uLnTx/>
                <a:uFillTx/>
                <a:latin typeface="HelveticaNeueLT Pro 67 MdCn" panose="020B0606030502030204" pitchFamily="34" charset="0"/>
                <a:ea typeface="Hiragino Sans GB W3" panose="020B0300000000000000" pitchFamily="34" charset="-122"/>
                <a:cs typeface="+mn-cs"/>
              </a:defRPr>
            </a:lvl1pPr>
          </a:lstStyle>
          <a:p>
            <a:pPr lvl="0"/>
            <a:r>
              <a:rPr kumimoji="1" lang="en-US" altLang="zh-CN" dirty="0" smtClean="0"/>
              <a:t>CLICK</a:t>
            </a:r>
            <a:r>
              <a:rPr kumimoji="1" lang="zh-CN" altLang="en-US" dirty="0" smtClean="0"/>
              <a:t> </a:t>
            </a:r>
            <a:r>
              <a:rPr kumimoji="1" lang="en-US" altLang="zh-CN" dirty="0" smtClean="0"/>
              <a:t>HERE</a:t>
            </a:r>
            <a:r>
              <a:rPr kumimoji="1" lang="zh-CN" altLang="en-US" dirty="0" smtClean="0"/>
              <a:t> </a:t>
            </a:r>
            <a:r>
              <a:rPr kumimoji="1" lang="en-US" altLang="zh-CN" dirty="0" smtClean="0"/>
              <a:t>TO</a:t>
            </a:r>
            <a:r>
              <a:rPr kumimoji="1" lang="zh-CN" altLang="en-US" dirty="0" smtClean="0"/>
              <a:t> </a:t>
            </a:r>
            <a:r>
              <a:rPr kumimoji="1" lang="en-US" altLang="zh-CN" dirty="0" smtClean="0"/>
              <a:t>ADD</a:t>
            </a:r>
            <a:r>
              <a:rPr kumimoji="1" lang="zh-CN" altLang="en-US" dirty="0" smtClean="0"/>
              <a:t> </a:t>
            </a:r>
            <a:r>
              <a:rPr kumimoji="1" lang="en-US" altLang="zh-CN" dirty="0" smtClean="0"/>
              <a:t>YOUR</a:t>
            </a:r>
            <a:r>
              <a:rPr kumimoji="1" lang="zh-CN" altLang="en-US" dirty="0" smtClean="0"/>
              <a:t> </a:t>
            </a:r>
            <a:r>
              <a:rPr kumimoji="1" lang="en-US" altLang="zh-CN" dirty="0" smtClean="0"/>
              <a:t>TITLE</a:t>
            </a:r>
            <a:endParaRPr kumimoji="1" lang="zh-CN" altLang="en-US" dirty="0"/>
          </a:p>
        </p:txBody>
      </p:sp>
      <p:sp>
        <p:nvSpPr>
          <p:cNvPr id="18" name="日期占位符 3"/>
          <p:cNvSpPr>
            <a:spLocks noGrp="1"/>
          </p:cNvSpPr>
          <p:nvPr>
            <p:ph type="dt" sz="half" idx="10"/>
          </p:nvPr>
        </p:nvSpPr>
        <p:spPr>
          <a:xfrm>
            <a:off x="628652" y="4767264"/>
            <a:ext cx="2057400" cy="273844"/>
          </a:xfrm>
        </p:spPr>
        <p:txBody>
          <a:bodyPr/>
          <a:lstStyle/>
          <a:p>
            <a:r>
              <a:rPr lang="en-US" altLang="zh-CN" dirty="0" smtClean="0">
                <a:solidFill>
                  <a:prstClr val="black">
                    <a:tint val="75000"/>
                  </a:prstClr>
                </a:solidFill>
                <a:latin typeface="Verdana"/>
                <a:ea typeface="微软雅黑"/>
              </a:rPr>
              <a:t>WWW.RUIJIE.COM.CN</a:t>
            </a:r>
            <a:endParaRPr lang="zh-CN" altLang="en-US" dirty="0">
              <a:solidFill>
                <a:prstClr val="black">
                  <a:tint val="75000"/>
                </a:prstClr>
              </a:solidFill>
              <a:latin typeface="Verdana"/>
              <a:ea typeface="微软雅黑"/>
            </a:endParaRPr>
          </a:p>
        </p:txBody>
      </p:sp>
      <p:sp>
        <p:nvSpPr>
          <p:cNvPr id="19" name="页脚占位符 4"/>
          <p:cNvSpPr>
            <a:spLocks noGrp="1"/>
          </p:cNvSpPr>
          <p:nvPr>
            <p:ph type="ftr" sz="quarter" idx="11"/>
          </p:nvPr>
        </p:nvSpPr>
        <p:spPr>
          <a:xfrm>
            <a:off x="3028950" y="4767264"/>
            <a:ext cx="3086100" cy="273844"/>
          </a:xfrm>
        </p:spPr>
        <p:txBody>
          <a:bodyPr/>
          <a:lstStyle/>
          <a:p>
            <a:fld id="{C3FC3FC5-70E3-41FB-98D0-D9D6DBB3AB1C}" type="slidenum">
              <a:rPr lang="zh-CN" altLang="en-US" smtClean="0">
                <a:solidFill>
                  <a:prstClr val="black">
                    <a:tint val="75000"/>
                  </a:prstClr>
                </a:solidFill>
                <a:latin typeface="Verdana"/>
                <a:ea typeface="微软雅黑"/>
              </a:rPr>
              <a:pPr/>
              <a:t>‹#›</a:t>
            </a:fld>
            <a:endParaRPr lang="zh-CN" altLang="en-US" dirty="0" smtClean="0">
              <a:solidFill>
                <a:prstClr val="black">
                  <a:tint val="75000"/>
                </a:prstClr>
              </a:solidFill>
              <a:latin typeface="Verdana"/>
              <a:ea typeface="微软雅黑"/>
            </a:endParaRPr>
          </a:p>
        </p:txBody>
      </p:sp>
      <p:pic>
        <p:nvPicPr>
          <p:cNvPr id="20" name="图片 1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045658" y="4590109"/>
            <a:ext cx="1110849" cy="624853"/>
          </a:xfrm>
          <a:prstGeom prst="rect">
            <a:avLst/>
          </a:prstGeom>
        </p:spPr>
      </p:pic>
    </p:spTree>
    <p:extLst>
      <p:ext uri="{BB962C8B-B14F-4D97-AF65-F5344CB8AC3E}">
        <p14:creationId xmlns:p14="http://schemas.microsoft.com/office/powerpoint/2010/main" val="224061596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标题幻灯片">
    <p:bg>
      <p:bgPr>
        <a:solidFill>
          <a:schemeClr val="bg1">
            <a:lumMod val="95000"/>
          </a:schemeClr>
        </a:solidFill>
        <a:effectLst/>
      </p:bgPr>
    </p:bg>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stretch>
            <a:fillRect/>
          </a:stretch>
        </p:blipFill>
        <p:spPr>
          <a:xfrm>
            <a:off x="1568049" y="146995"/>
            <a:ext cx="5790010" cy="3256880"/>
          </a:xfrm>
          <a:prstGeom prst="rect">
            <a:avLst/>
          </a:prstGeom>
        </p:spPr>
      </p:pic>
      <p:sp>
        <p:nvSpPr>
          <p:cNvPr id="5" name="页脚占位符 4"/>
          <p:cNvSpPr>
            <a:spLocks noGrp="1"/>
          </p:cNvSpPr>
          <p:nvPr>
            <p:ph type="ftr" sz="quarter" idx="11"/>
          </p:nvPr>
        </p:nvSpPr>
        <p:spPr/>
        <p:txBody>
          <a:bodyPr/>
          <a:lstStyle/>
          <a:p>
            <a:endParaRPr lang="zh-CN" altLang="en-US">
              <a:solidFill>
                <a:prstClr val="black">
                  <a:tint val="75000"/>
                </a:prstClr>
              </a:solidFill>
              <a:latin typeface="Verdana"/>
              <a:ea typeface="微软雅黑"/>
            </a:endParaRPr>
          </a:p>
        </p:txBody>
      </p:sp>
      <p:sp>
        <p:nvSpPr>
          <p:cNvPr id="6" name="幻灯片编号占位符 5"/>
          <p:cNvSpPr>
            <a:spLocks noGrp="1"/>
          </p:cNvSpPr>
          <p:nvPr>
            <p:ph type="sldNum" sz="quarter" idx="12"/>
          </p:nvPr>
        </p:nvSpPr>
        <p:spPr/>
        <p:txBody>
          <a:bodyPr/>
          <a:lstStyle/>
          <a:p>
            <a:fld id="{C3FC3FC5-70E3-41FB-98D0-D9D6DBB3AB1C}" type="slidenum">
              <a:rPr lang="zh-CN" altLang="en-US" smtClean="0">
                <a:solidFill>
                  <a:prstClr val="black">
                    <a:tint val="75000"/>
                  </a:prstClr>
                </a:solidFill>
                <a:latin typeface="Verdana"/>
                <a:ea typeface="微软雅黑"/>
              </a:rPr>
              <a:pPr/>
              <a:t>‹#›</a:t>
            </a:fld>
            <a:endParaRPr lang="zh-CN" altLang="en-US">
              <a:solidFill>
                <a:prstClr val="black">
                  <a:tint val="75000"/>
                </a:prstClr>
              </a:solidFill>
              <a:latin typeface="Verdana"/>
              <a:ea typeface="微软雅黑"/>
            </a:endParaRPr>
          </a:p>
        </p:txBody>
      </p:sp>
      <p:sp>
        <p:nvSpPr>
          <p:cNvPr id="26" name="矩形 25"/>
          <p:cNvSpPr/>
          <p:nvPr/>
        </p:nvSpPr>
        <p:spPr>
          <a:xfrm>
            <a:off x="2880832" y="2284599"/>
            <a:ext cx="4444304" cy="527067"/>
          </a:xfrm>
          <a:prstGeom prst="rect">
            <a:avLst/>
          </a:prstGeom>
        </p:spPr>
        <p:txBody>
          <a:bodyPr wrap="square" lIns="68521" tIns="34275" rIns="68521" bIns="34275">
            <a:spAutoFit/>
          </a:bodyPr>
          <a:lstStyle/>
          <a:p>
            <a:pPr defTabSz="685136">
              <a:lnSpc>
                <a:spcPct val="150000"/>
              </a:lnSpc>
            </a:pPr>
            <a:r>
              <a:rPr lang="zh-CN" altLang="en-US" sz="2100" dirty="0" smtClean="0">
                <a:solidFill>
                  <a:prstClr val="white">
                    <a:lumMod val="50000"/>
                  </a:prstClr>
                </a:solidFill>
                <a:latin typeface="微软雅黑"/>
                <a:ea typeface="微软雅黑"/>
              </a:rPr>
              <a:t>锐捷极简云网络解决方</a:t>
            </a:r>
            <a:r>
              <a:rPr lang="zh-CN" altLang="en-US" sz="2100" dirty="0">
                <a:solidFill>
                  <a:prstClr val="white">
                    <a:lumMod val="50000"/>
                  </a:prstClr>
                </a:solidFill>
                <a:latin typeface="微软雅黑"/>
                <a:ea typeface="微软雅黑"/>
              </a:rPr>
              <a:t>案</a:t>
            </a:r>
          </a:p>
        </p:txBody>
      </p:sp>
      <p:sp>
        <p:nvSpPr>
          <p:cNvPr id="10" name="TextBox 7"/>
          <p:cNvSpPr>
            <a:spLocks noChangeArrowheads="1"/>
          </p:cNvSpPr>
          <p:nvPr userDrawn="1"/>
        </p:nvSpPr>
        <p:spPr bwMode="auto">
          <a:xfrm>
            <a:off x="507801" y="4110536"/>
            <a:ext cx="6818710" cy="8204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68521" tIns="34275" rIns="68521" bIns="34275">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defTabSz="685136" eaLnBrk="1" hangingPunct="1">
              <a:lnSpc>
                <a:spcPct val="150000"/>
              </a:lnSpc>
            </a:pPr>
            <a:r>
              <a:rPr lang="zh-CN" altLang="en-US" sz="800" dirty="0">
                <a:solidFill>
                  <a:prstClr val="white">
                    <a:lumMod val="50000"/>
                  </a:prstClr>
                </a:solidFill>
                <a:latin typeface="微软雅黑" panose="020B0503020204020204" pitchFamily="34" charset="-122"/>
                <a:ea typeface="微软雅黑" panose="020B0503020204020204" pitchFamily="34" charset="-122"/>
                <a:sym typeface="微软雅黑" panose="020B0503020204020204" pitchFamily="34" charset="-122"/>
              </a:rPr>
              <a:t>锐捷网络股份有限公司</a:t>
            </a:r>
            <a:endParaRPr lang="en-US" altLang="zh-CN" sz="800" dirty="0">
              <a:solidFill>
                <a:prstClr val="white">
                  <a:lumMod val="50000"/>
                </a:prstClr>
              </a:solidFill>
              <a:latin typeface="微软雅黑" panose="020B0503020204020204" pitchFamily="34" charset="-122"/>
              <a:ea typeface="微软雅黑" panose="020B0503020204020204" pitchFamily="34" charset="-122"/>
              <a:sym typeface="微软雅黑" panose="020B0503020204020204" pitchFamily="34" charset="-122"/>
            </a:endParaRPr>
          </a:p>
          <a:p>
            <a:pPr defTabSz="685136" eaLnBrk="1" hangingPunct="1">
              <a:lnSpc>
                <a:spcPct val="150000"/>
              </a:lnSpc>
            </a:pPr>
            <a:r>
              <a:rPr lang="zh-CN" altLang="en-US" sz="800" dirty="0">
                <a:solidFill>
                  <a:prstClr val="white">
                    <a:lumMod val="50000"/>
                  </a:prstClr>
                </a:solidFill>
                <a:latin typeface="微软雅黑" panose="020B0503020204020204" pitchFamily="34" charset="-122"/>
                <a:ea typeface="微软雅黑" panose="020B0503020204020204" pitchFamily="34" charset="-122"/>
                <a:sym typeface="微软雅黑" panose="020B0503020204020204" pitchFamily="34" charset="-122"/>
              </a:rPr>
              <a:t>地址：北京海淀区复兴路</a:t>
            </a:r>
            <a:r>
              <a:rPr lang="en-US" altLang="zh-CN" sz="800" dirty="0">
                <a:solidFill>
                  <a:prstClr val="white">
                    <a:lumMod val="50000"/>
                  </a:prstClr>
                </a:solidFill>
                <a:latin typeface="微软雅黑" panose="020B0503020204020204" pitchFamily="34" charset="-122"/>
                <a:ea typeface="微软雅黑" panose="020B0503020204020204" pitchFamily="34" charset="-122"/>
                <a:sym typeface="微软雅黑" panose="020B0503020204020204" pitchFamily="34" charset="-122"/>
              </a:rPr>
              <a:t>29</a:t>
            </a:r>
            <a:r>
              <a:rPr lang="zh-CN" altLang="en-US" sz="800" dirty="0">
                <a:solidFill>
                  <a:prstClr val="white">
                    <a:lumMod val="50000"/>
                  </a:prstClr>
                </a:solidFill>
                <a:latin typeface="微软雅黑" panose="020B0503020204020204" pitchFamily="34" charset="-122"/>
                <a:ea typeface="微软雅黑" panose="020B0503020204020204" pitchFamily="34" charset="-122"/>
                <a:sym typeface="微软雅黑" panose="020B0503020204020204" pitchFamily="34" charset="-122"/>
              </a:rPr>
              <a:t>号中意鹏奥大厦东塔</a:t>
            </a:r>
            <a:r>
              <a:rPr lang="en-US" altLang="zh-CN" sz="800" dirty="0">
                <a:solidFill>
                  <a:prstClr val="white">
                    <a:lumMod val="50000"/>
                  </a:prstClr>
                </a:solidFill>
                <a:latin typeface="微软雅黑" panose="020B0503020204020204" pitchFamily="34" charset="-122"/>
                <a:ea typeface="微软雅黑" panose="020B0503020204020204" pitchFamily="34" charset="-122"/>
                <a:sym typeface="微软雅黑" panose="020B0503020204020204" pitchFamily="34" charset="-122"/>
              </a:rPr>
              <a:t>A</a:t>
            </a:r>
            <a:r>
              <a:rPr lang="zh-CN" altLang="en-US" sz="800" dirty="0">
                <a:solidFill>
                  <a:prstClr val="white">
                    <a:lumMod val="50000"/>
                  </a:prstClr>
                </a:solidFill>
                <a:latin typeface="微软雅黑" panose="020B0503020204020204" pitchFamily="34" charset="-122"/>
                <a:ea typeface="微软雅黑" panose="020B0503020204020204" pitchFamily="34" charset="-122"/>
                <a:sym typeface="微软雅黑" panose="020B0503020204020204" pitchFamily="34" charset="-122"/>
              </a:rPr>
              <a:t>座</a:t>
            </a:r>
            <a:r>
              <a:rPr lang="en-US" altLang="zh-CN" sz="800" dirty="0">
                <a:solidFill>
                  <a:prstClr val="white">
                    <a:lumMod val="50000"/>
                  </a:prstClr>
                </a:solidFill>
                <a:latin typeface="微软雅黑" panose="020B0503020204020204" pitchFamily="34" charset="-122"/>
                <a:ea typeface="微软雅黑" panose="020B0503020204020204" pitchFamily="34" charset="-122"/>
                <a:sym typeface="微软雅黑" panose="020B0503020204020204" pitchFamily="34" charset="-122"/>
              </a:rPr>
              <a:t>11</a:t>
            </a:r>
            <a:r>
              <a:rPr lang="zh-CN" altLang="en-US" sz="800" dirty="0">
                <a:solidFill>
                  <a:prstClr val="white">
                    <a:lumMod val="50000"/>
                  </a:prstClr>
                </a:solidFill>
                <a:latin typeface="微软雅黑" panose="020B0503020204020204" pitchFamily="34" charset="-122"/>
                <a:ea typeface="微软雅黑" panose="020B0503020204020204" pitchFamily="34" charset="-122"/>
                <a:sym typeface="微软雅黑" panose="020B0503020204020204" pitchFamily="34" charset="-122"/>
              </a:rPr>
              <a:t>层   邮编：</a:t>
            </a:r>
            <a:r>
              <a:rPr lang="en-US" altLang="zh-CN" sz="800" dirty="0">
                <a:solidFill>
                  <a:prstClr val="white">
                    <a:lumMod val="50000"/>
                  </a:prstClr>
                </a:solidFill>
                <a:latin typeface="微软雅黑" panose="020B0503020204020204" pitchFamily="34" charset="-122"/>
                <a:ea typeface="微软雅黑" panose="020B0503020204020204" pitchFamily="34" charset="-122"/>
                <a:sym typeface="微软雅黑" panose="020B0503020204020204" pitchFamily="34" charset="-122"/>
              </a:rPr>
              <a:t>100036</a:t>
            </a:r>
            <a:endParaRPr lang="zh-CN" altLang="en-US" sz="800" dirty="0">
              <a:solidFill>
                <a:prstClr val="white">
                  <a:lumMod val="50000"/>
                </a:prstClr>
              </a:solidFill>
              <a:latin typeface="微软雅黑" panose="020B0503020204020204" pitchFamily="34" charset="-122"/>
              <a:ea typeface="微软雅黑" panose="020B0503020204020204" pitchFamily="34" charset="-122"/>
              <a:sym typeface="微软雅黑" panose="020B0503020204020204" pitchFamily="34" charset="-122"/>
            </a:endParaRPr>
          </a:p>
          <a:p>
            <a:pPr defTabSz="685136" eaLnBrk="1" hangingPunct="1">
              <a:lnSpc>
                <a:spcPct val="150000"/>
              </a:lnSpc>
            </a:pPr>
            <a:r>
              <a:rPr lang="en-US" altLang="zh-CN" sz="800" dirty="0">
                <a:solidFill>
                  <a:prstClr val="white">
                    <a:lumMod val="50000"/>
                  </a:prstClr>
                </a:solidFill>
                <a:latin typeface="微软雅黑" panose="020B0503020204020204" pitchFamily="34" charset="-122"/>
                <a:ea typeface="微软雅黑" panose="020B0503020204020204" pitchFamily="34" charset="-122"/>
                <a:sym typeface="微软雅黑" panose="020B0503020204020204" pitchFamily="34" charset="-122"/>
              </a:rPr>
              <a:t>Office Tel: 010-51715999     Fax: </a:t>
            </a:r>
            <a:r>
              <a:rPr lang="en-US" altLang="zh-CN" sz="800" dirty="0" smtClean="0">
                <a:solidFill>
                  <a:prstClr val="white">
                    <a:lumMod val="50000"/>
                  </a:prstClr>
                </a:solidFill>
                <a:latin typeface="微软雅黑" panose="020B0503020204020204" pitchFamily="34" charset="-122"/>
                <a:ea typeface="微软雅黑" panose="020B0503020204020204" pitchFamily="34" charset="-122"/>
                <a:sym typeface="微软雅黑" panose="020B0503020204020204" pitchFamily="34" charset="-122"/>
              </a:rPr>
              <a:t>010-51413399</a:t>
            </a:r>
            <a:endParaRPr lang="zh-CN" altLang="en-US" sz="800" dirty="0">
              <a:solidFill>
                <a:prstClr val="white">
                  <a:lumMod val="50000"/>
                </a:prstClr>
              </a:solidFill>
              <a:latin typeface="微软雅黑" panose="020B0503020204020204" pitchFamily="34" charset="-122"/>
              <a:ea typeface="微软雅黑" panose="020B0503020204020204" pitchFamily="34" charset="-122"/>
              <a:sym typeface="微软雅黑" panose="020B0503020204020204" pitchFamily="34" charset="-122"/>
            </a:endParaRPr>
          </a:p>
          <a:p>
            <a:pPr defTabSz="685136" eaLnBrk="1" hangingPunct="1">
              <a:lnSpc>
                <a:spcPct val="150000"/>
              </a:lnSpc>
            </a:pPr>
            <a:r>
              <a:rPr lang="en-US" altLang="zh-CN" sz="800" dirty="0">
                <a:solidFill>
                  <a:prstClr val="white">
                    <a:lumMod val="50000"/>
                  </a:prstClr>
                </a:solidFill>
                <a:latin typeface="微软雅黑" panose="020B0503020204020204" pitchFamily="34" charset="-122"/>
                <a:ea typeface="微软雅黑" panose="020B0503020204020204" pitchFamily="34" charset="-122"/>
                <a:sym typeface="微软雅黑" panose="020B0503020204020204" pitchFamily="34" charset="-122"/>
              </a:rPr>
              <a:t>www.ruijie.com.cn </a:t>
            </a:r>
            <a:endParaRPr lang="zh-CN" altLang="en-US" sz="800" dirty="0">
              <a:solidFill>
                <a:prstClr val="white">
                  <a:lumMod val="50000"/>
                </a:prst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Tree>
    <p:extLst>
      <p:ext uri="{BB962C8B-B14F-4D97-AF65-F5344CB8AC3E}">
        <p14:creationId xmlns:p14="http://schemas.microsoft.com/office/powerpoint/2010/main" val="3833977589"/>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251">
          <p15:clr>
            <a:srgbClr val="FBAE40"/>
          </p15:clr>
        </p15:guide>
        <p15:guide id="2" pos="3704">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2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smtClean="0"/>
              <a:t>单击此处编辑母版标题样式</a:t>
            </a:r>
            <a:endParaRPr kumimoji="1" lang="zh-CN" altLang="en-US" dirty="0"/>
          </a:p>
        </p:txBody>
      </p:sp>
      <p:sp>
        <p:nvSpPr>
          <p:cNvPr id="3" name="内容占位符 2"/>
          <p:cNvSpPr>
            <a:spLocks noGrp="1"/>
          </p:cNvSpPr>
          <p:nvPr>
            <p:ph idx="1"/>
          </p:nvPr>
        </p:nvSpPr>
        <p:spPr/>
        <p:txBody>
          <a:bodyPr/>
          <a:lstStyle/>
          <a:p>
            <a:pPr lvl="0"/>
            <a:r>
              <a:rPr kumimoji="1" lang="zh-CN" altLang="en-US" smtClean="0"/>
              <a:t>单击此处编辑母版文本样式</a:t>
            </a:r>
          </a:p>
          <a:p>
            <a:pPr lvl="1"/>
            <a:r>
              <a:rPr kumimoji="1" lang="zh-CN" altLang="en-US" smtClean="0"/>
              <a:t>二级</a:t>
            </a:r>
          </a:p>
          <a:p>
            <a:pPr lvl="2"/>
            <a:r>
              <a:rPr kumimoji="1" lang="zh-CN" altLang="en-US" smtClean="0"/>
              <a:t>三级</a:t>
            </a:r>
          </a:p>
          <a:p>
            <a:pPr lvl="3"/>
            <a:r>
              <a:rPr kumimoji="1" lang="zh-CN" altLang="en-US" smtClean="0"/>
              <a:t>四级</a:t>
            </a:r>
          </a:p>
          <a:p>
            <a:pPr lvl="4"/>
            <a:r>
              <a:rPr kumimoji="1" lang="zh-CN" altLang="en-US" smtClean="0"/>
              <a:t>五级</a:t>
            </a:r>
            <a:endParaRPr kumimoji="1" lang="zh-CN" altLang="en-US"/>
          </a:p>
        </p:txBody>
      </p:sp>
      <p:sp>
        <p:nvSpPr>
          <p:cNvPr id="4" name="日期占位符 3"/>
          <p:cNvSpPr>
            <a:spLocks noGrp="1"/>
          </p:cNvSpPr>
          <p:nvPr>
            <p:ph type="dt" sz="half" idx="10"/>
          </p:nvPr>
        </p:nvSpPr>
        <p:spPr/>
        <p:txBody>
          <a:bodyPr/>
          <a:lstStyle/>
          <a:p>
            <a:fld id="{82464771-CDF4-4903-ADBF-B5928BFB243D}" type="datetimeFigureOut">
              <a:rPr lang="zh-CN" altLang="en-US" smtClean="0">
                <a:solidFill>
                  <a:prstClr val="black">
                    <a:tint val="75000"/>
                  </a:prstClr>
                </a:solidFill>
                <a:latin typeface="Verdana"/>
                <a:ea typeface="微软雅黑"/>
              </a:rPr>
              <a:pPr/>
              <a:t>2017/11/29</a:t>
            </a:fld>
            <a:endParaRPr lang="zh-CN" altLang="en-US">
              <a:solidFill>
                <a:prstClr val="black">
                  <a:tint val="75000"/>
                </a:prstClr>
              </a:solidFill>
              <a:latin typeface="Verdana"/>
              <a:ea typeface="微软雅黑"/>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latin typeface="Verdana"/>
              <a:ea typeface="微软雅黑"/>
            </a:endParaRPr>
          </a:p>
        </p:txBody>
      </p:sp>
      <p:sp>
        <p:nvSpPr>
          <p:cNvPr id="6" name="幻灯片编号占位符 5"/>
          <p:cNvSpPr>
            <a:spLocks noGrp="1"/>
          </p:cNvSpPr>
          <p:nvPr>
            <p:ph type="sldNum" sz="quarter" idx="12"/>
          </p:nvPr>
        </p:nvSpPr>
        <p:spPr/>
        <p:txBody>
          <a:bodyPr/>
          <a:lstStyle/>
          <a:p>
            <a:fld id="{C3FC3FC5-70E3-41FB-98D0-D9D6DBB3AB1C}" type="slidenum">
              <a:rPr lang="zh-CN" altLang="en-US" smtClean="0">
                <a:solidFill>
                  <a:prstClr val="black">
                    <a:tint val="75000"/>
                  </a:prstClr>
                </a:solidFill>
                <a:latin typeface="Verdana"/>
                <a:ea typeface="微软雅黑"/>
              </a:rPr>
              <a:pPr/>
              <a:t>‹#›</a:t>
            </a:fld>
            <a:endParaRPr lang="zh-CN" altLang="en-US">
              <a:solidFill>
                <a:prstClr val="black">
                  <a:tint val="75000"/>
                </a:prstClr>
              </a:solidFill>
              <a:latin typeface="Verdana"/>
              <a:ea typeface="微软雅黑"/>
            </a:endParaRPr>
          </a:p>
        </p:txBody>
      </p:sp>
      <p:pic>
        <p:nvPicPr>
          <p:cNvPr id="9" name="图片 8" descr="锐捷logo.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046212" y="4956986"/>
            <a:ext cx="901109" cy="153773"/>
          </a:xfrm>
          <a:prstGeom prst="rect">
            <a:avLst/>
          </a:prstGeom>
        </p:spPr>
      </p:pic>
      <p:sp>
        <p:nvSpPr>
          <p:cNvPr id="10" name="TextBox 9"/>
          <p:cNvSpPr txBox="1"/>
          <p:nvPr/>
        </p:nvSpPr>
        <p:spPr>
          <a:xfrm>
            <a:off x="143547" y="4894507"/>
            <a:ext cx="1365921" cy="242372"/>
          </a:xfrm>
          <a:prstGeom prst="rect">
            <a:avLst/>
          </a:prstGeom>
          <a:noFill/>
        </p:spPr>
        <p:txBody>
          <a:bodyPr wrap="none" lIns="68521" tIns="34275" rIns="68521" bIns="34275" rtlCol="0">
            <a:spAutoFit/>
          </a:bodyPr>
          <a:lstStyle/>
          <a:p>
            <a:pPr defTabSz="685136"/>
            <a:r>
              <a:rPr lang="en-US" altLang="zh-CN" sz="1100">
                <a:solidFill>
                  <a:prstClr val="white">
                    <a:lumMod val="50000"/>
                  </a:prstClr>
                </a:solidFill>
                <a:latin typeface="Verdana"/>
                <a:ea typeface="微软雅黑"/>
              </a:rPr>
              <a:t>wis.ruijie.com.cn</a:t>
            </a:r>
            <a:endParaRPr lang="zh-CN" altLang="en-US" sz="1100">
              <a:solidFill>
                <a:prstClr val="white">
                  <a:lumMod val="50000"/>
                </a:prstClr>
              </a:solidFill>
              <a:latin typeface="Verdana"/>
              <a:ea typeface="微软雅黑"/>
            </a:endParaRPr>
          </a:p>
        </p:txBody>
      </p:sp>
    </p:spTree>
    <p:extLst>
      <p:ext uri="{BB962C8B-B14F-4D97-AF65-F5344CB8AC3E}">
        <p14:creationId xmlns:p14="http://schemas.microsoft.com/office/powerpoint/2010/main" val="102859663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两项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smtClean="0"/>
              <a:t>单击此处编辑母版标题样式</a:t>
            </a:r>
            <a:endParaRPr kumimoji="1" lang="zh-CN" altLang="en-US"/>
          </a:p>
        </p:txBody>
      </p:sp>
      <p:sp>
        <p:nvSpPr>
          <p:cNvPr id="3" name="内容占位符 2"/>
          <p:cNvSpPr>
            <a:spLocks noGrp="1"/>
          </p:cNvSpPr>
          <p:nvPr>
            <p:ph sz="half" idx="1"/>
          </p:nvPr>
        </p:nvSpPr>
        <p:spPr>
          <a:xfrm>
            <a:off x="628650" y="1369219"/>
            <a:ext cx="3886200" cy="3263504"/>
          </a:xfrm>
        </p:spPr>
        <p:txBody>
          <a:bodyPr/>
          <a:lstStyle/>
          <a:p>
            <a:pPr lvl="0"/>
            <a:r>
              <a:rPr kumimoji="1" lang="zh-CN" altLang="en-US" smtClean="0"/>
              <a:t>单击此处编辑母版文本样式</a:t>
            </a:r>
          </a:p>
          <a:p>
            <a:pPr lvl="1"/>
            <a:r>
              <a:rPr kumimoji="1" lang="zh-CN" altLang="en-US" smtClean="0"/>
              <a:t>二级</a:t>
            </a:r>
          </a:p>
          <a:p>
            <a:pPr lvl="2"/>
            <a:r>
              <a:rPr kumimoji="1" lang="zh-CN" altLang="en-US" smtClean="0"/>
              <a:t>三级</a:t>
            </a:r>
          </a:p>
          <a:p>
            <a:pPr lvl="3"/>
            <a:r>
              <a:rPr kumimoji="1" lang="zh-CN" altLang="en-US" smtClean="0"/>
              <a:t>四级</a:t>
            </a:r>
          </a:p>
          <a:p>
            <a:pPr lvl="4"/>
            <a:r>
              <a:rPr kumimoji="1" lang="zh-CN" altLang="en-US" smtClean="0"/>
              <a:t>五级</a:t>
            </a:r>
            <a:endParaRPr kumimoji="1" lang="zh-CN" altLang="en-US"/>
          </a:p>
        </p:txBody>
      </p:sp>
      <p:sp>
        <p:nvSpPr>
          <p:cNvPr id="4" name="内容占位符 3"/>
          <p:cNvSpPr>
            <a:spLocks noGrp="1"/>
          </p:cNvSpPr>
          <p:nvPr>
            <p:ph sz="half" idx="2"/>
          </p:nvPr>
        </p:nvSpPr>
        <p:spPr>
          <a:xfrm>
            <a:off x="4629150" y="1369219"/>
            <a:ext cx="3886200" cy="3263504"/>
          </a:xfrm>
        </p:spPr>
        <p:txBody>
          <a:bodyPr/>
          <a:lstStyle/>
          <a:p>
            <a:pPr lvl="0"/>
            <a:r>
              <a:rPr kumimoji="1" lang="zh-CN" altLang="en-US" smtClean="0"/>
              <a:t>单击此处编辑母版文本样式</a:t>
            </a:r>
          </a:p>
          <a:p>
            <a:pPr lvl="1"/>
            <a:r>
              <a:rPr kumimoji="1" lang="zh-CN" altLang="en-US" smtClean="0"/>
              <a:t>二级</a:t>
            </a:r>
          </a:p>
          <a:p>
            <a:pPr lvl="2"/>
            <a:r>
              <a:rPr kumimoji="1" lang="zh-CN" altLang="en-US" smtClean="0"/>
              <a:t>三级</a:t>
            </a:r>
          </a:p>
          <a:p>
            <a:pPr lvl="3"/>
            <a:r>
              <a:rPr kumimoji="1" lang="zh-CN" altLang="en-US" smtClean="0"/>
              <a:t>四级</a:t>
            </a:r>
          </a:p>
          <a:p>
            <a:pPr lvl="4"/>
            <a:r>
              <a:rPr kumimoji="1" lang="zh-CN" altLang="en-US" smtClean="0"/>
              <a:t>五级</a:t>
            </a:r>
            <a:endParaRPr kumimoji="1" lang="zh-CN" altLang="en-US"/>
          </a:p>
        </p:txBody>
      </p:sp>
      <p:sp>
        <p:nvSpPr>
          <p:cNvPr id="5" name="日期占位符 4"/>
          <p:cNvSpPr>
            <a:spLocks noGrp="1"/>
          </p:cNvSpPr>
          <p:nvPr>
            <p:ph type="dt" sz="half" idx="10"/>
          </p:nvPr>
        </p:nvSpPr>
        <p:spPr/>
        <p:txBody>
          <a:bodyPr/>
          <a:lstStyle/>
          <a:p>
            <a:fld id="{82464771-CDF4-4903-ADBF-B5928BFB243D}" type="datetimeFigureOut">
              <a:rPr lang="zh-CN" altLang="en-US" smtClean="0">
                <a:solidFill>
                  <a:prstClr val="black">
                    <a:tint val="75000"/>
                  </a:prstClr>
                </a:solidFill>
                <a:latin typeface="Verdana"/>
                <a:ea typeface="微软雅黑"/>
              </a:rPr>
              <a:pPr/>
              <a:t>2017/11/29</a:t>
            </a:fld>
            <a:endParaRPr lang="zh-CN" altLang="en-US">
              <a:solidFill>
                <a:prstClr val="black">
                  <a:tint val="75000"/>
                </a:prstClr>
              </a:solidFill>
              <a:latin typeface="Verdana"/>
              <a:ea typeface="微软雅黑"/>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latin typeface="Verdana"/>
              <a:ea typeface="微软雅黑"/>
            </a:endParaRPr>
          </a:p>
        </p:txBody>
      </p:sp>
      <p:sp>
        <p:nvSpPr>
          <p:cNvPr id="7" name="幻灯片编号占位符 6"/>
          <p:cNvSpPr>
            <a:spLocks noGrp="1"/>
          </p:cNvSpPr>
          <p:nvPr>
            <p:ph type="sldNum" sz="quarter" idx="12"/>
          </p:nvPr>
        </p:nvSpPr>
        <p:spPr/>
        <p:txBody>
          <a:bodyPr/>
          <a:lstStyle/>
          <a:p>
            <a:fld id="{C3FC3FC5-70E3-41FB-98D0-D9D6DBB3AB1C}" type="slidenum">
              <a:rPr lang="zh-CN" altLang="en-US" smtClean="0">
                <a:solidFill>
                  <a:prstClr val="black">
                    <a:tint val="75000"/>
                  </a:prstClr>
                </a:solidFill>
                <a:latin typeface="Verdana"/>
                <a:ea typeface="微软雅黑"/>
              </a:rPr>
              <a:pPr/>
              <a:t>‹#›</a:t>
            </a:fld>
            <a:endParaRPr lang="zh-CN" altLang="en-US">
              <a:solidFill>
                <a:prstClr val="black">
                  <a:tint val="75000"/>
                </a:prstClr>
              </a:solidFill>
              <a:latin typeface="Verdana"/>
              <a:ea typeface="微软雅黑"/>
            </a:endParaRPr>
          </a:p>
        </p:txBody>
      </p:sp>
      <p:pic>
        <p:nvPicPr>
          <p:cNvPr id="10" name="图片 9" descr="锐捷logo.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046212" y="4956986"/>
            <a:ext cx="901109" cy="153773"/>
          </a:xfrm>
          <a:prstGeom prst="rect">
            <a:avLst/>
          </a:prstGeom>
        </p:spPr>
      </p:pic>
      <p:sp>
        <p:nvSpPr>
          <p:cNvPr id="11" name="TextBox 10"/>
          <p:cNvSpPr txBox="1"/>
          <p:nvPr/>
        </p:nvSpPr>
        <p:spPr>
          <a:xfrm>
            <a:off x="143547" y="4894507"/>
            <a:ext cx="1365921" cy="242372"/>
          </a:xfrm>
          <a:prstGeom prst="rect">
            <a:avLst/>
          </a:prstGeom>
          <a:noFill/>
        </p:spPr>
        <p:txBody>
          <a:bodyPr wrap="none" lIns="68521" tIns="34275" rIns="68521" bIns="34275" rtlCol="0">
            <a:spAutoFit/>
          </a:bodyPr>
          <a:lstStyle/>
          <a:p>
            <a:pPr defTabSz="685136"/>
            <a:r>
              <a:rPr lang="en-US" altLang="zh-CN" sz="1100">
                <a:solidFill>
                  <a:prstClr val="white">
                    <a:lumMod val="50000"/>
                  </a:prstClr>
                </a:solidFill>
                <a:latin typeface="Verdana"/>
                <a:ea typeface="微软雅黑"/>
              </a:rPr>
              <a:t>wis.ruijie.com.cn</a:t>
            </a:r>
            <a:endParaRPr lang="zh-CN" altLang="en-US" sz="1100">
              <a:solidFill>
                <a:prstClr val="white">
                  <a:lumMod val="50000"/>
                </a:prstClr>
              </a:solidFill>
              <a:latin typeface="Verdana"/>
              <a:ea typeface="微软雅黑"/>
            </a:endParaRPr>
          </a:p>
        </p:txBody>
      </p:sp>
    </p:spTree>
    <p:extLst>
      <p:ext uri="{BB962C8B-B14F-4D97-AF65-F5344CB8AC3E}">
        <p14:creationId xmlns:p14="http://schemas.microsoft.com/office/powerpoint/2010/main" val="130625566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273844"/>
            <a:ext cx="7886700" cy="994172"/>
          </a:xfrm>
        </p:spPr>
        <p:txBody>
          <a:bodyPr/>
          <a:lstStyle/>
          <a:p>
            <a:r>
              <a:rPr kumimoji="1" lang="zh-CN" altLang="en-US" smtClean="0"/>
              <a:t>单击此处编辑母版标题样式</a:t>
            </a:r>
            <a:endParaRPr kumimoji="1" lang="zh-CN" altLang="en-US"/>
          </a:p>
        </p:txBody>
      </p:sp>
      <p:sp>
        <p:nvSpPr>
          <p:cNvPr id="3" name="文本占位符 2"/>
          <p:cNvSpPr>
            <a:spLocks noGrp="1"/>
          </p:cNvSpPr>
          <p:nvPr>
            <p:ph type="body" idx="1"/>
          </p:nvPr>
        </p:nvSpPr>
        <p:spPr>
          <a:xfrm>
            <a:off x="629843" y="1260873"/>
            <a:ext cx="3868340" cy="617934"/>
          </a:xfrm>
        </p:spPr>
        <p:txBody>
          <a:bodyPr anchor="b"/>
          <a:lstStyle>
            <a:lvl1pPr marL="0" indent="0">
              <a:buNone/>
              <a:defRPr sz="1800" b="1"/>
            </a:lvl1pPr>
            <a:lvl2pPr marL="342559" indent="0">
              <a:buNone/>
              <a:defRPr sz="1500" b="1"/>
            </a:lvl2pPr>
            <a:lvl3pPr marL="685136" indent="0">
              <a:buNone/>
              <a:defRPr sz="1400" b="1"/>
            </a:lvl3pPr>
            <a:lvl4pPr marL="1027706" indent="0">
              <a:buNone/>
              <a:defRPr sz="1200" b="1"/>
            </a:lvl4pPr>
            <a:lvl5pPr marL="1370271" indent="0">
              <a:buNone/>
              <a:defRPr sz="1200" b="1"/>
            </a:lvl5pPr>
            <a:lvl6pPr marL="1712849" indent="0">
              <a:buNone/>
              <a:defRPr sz="1200" b="1"/>
            </a:lvl6pPr>
            <a:lvl7pPr marL="2055407" indent="0">
              <a:buNone/>
              <a:defRPr sz="1200" b="1"/>
            </a:lvl7pPr>
            <a:lvl8pPr marL="2397962" indent="0">
              <a:buNone/>
              <a:defRPr sz="1200" b="1"/>
            </a:lvl8pPr>
            <a:lvl9pPr marL="2740527" indent="0">
              <a:buNone/>
              <a:defRPr sz="1200" b="1"/>
            </a:lvl9pPr>
          </a:lstStyle>
          <a:p>
            <a:pPr lvl="0"/>
            <a:r>
              <a:rPr kumimoji="1" lang="zh-CN" altLang="en-US" smtClean="0"/>
              <a:t>单击此处编辑母版文本样式</a:t>
            </a:r>
          </a:p>
        </p:txBody>
      </p:sp>
      <p:sp>
        <p:nvSpPr>
          <p:cNvPr id="4" name="内容占位符 3"/>
          <p:cNvSpPr>
            <a:spLocks noGrp="1"/>
          </p:cNvSpPr>
          <p:nvPr>
            <p:ph sz="half" idx="2"/>
          </p:nvPr>
        </p:nvSpPr>
        <p:spPr>
          <a:xfrm>
            <a:off x="629843" y="1878806"/>
            <a:ext cx="3868340" cy="2763441"/>
          </a:xfrm>
        </p:spPr>
        <p:txBody>
          <a:bodyPr/>
          <a:lstStyle/>
          <a:p>
            <a:pPr lvl="0"/>
            <a:r>
              <a:rPr kumimoji="1" lang="zh-CN" altLang="en-US" smtClean="0"/>
              <a:t>单击此处编辑母版文本样式</a:t>
            </a:r>
          </a:p>
          <a:p>
            <a:pPr lvl="1"/>
            <a:r>
              <a:rPr kumimoji="1" lang="zh-CN" altLang="en-US" smtClean="0"/>
              <a:t>二级</a:t>
            </a:r>
          </a:p>
          <a:p>
            <a:pPr lvl="2"/>
            <a:r>
              <a:rPr kumimoji="1" lang="zh-CN" altLang="en-US" smtClean="0"/>
              <a:t>三级</a:t>
            </a:r>
          </a:p>
          <a:p>
            <a:pPr lvl="3"/>
            <a:r>
              <a:rPr kumimoji="1" lang="zh-CN" altLang="en-US" smtClean="0"/>
              <a:t>四级</a:t>
            </a:r>
          </a:p>
          <a:p>
            <a:pPr lvl="4"/>
            <a:r>
              <a:rPr kumimoji="1" lang="zh-CN" altLang="en-US" smtClean="0"/>
              <a:t>五级</a:t>
            </a:r>
            <a:endParaRPr kumimoji="1" lang="zh-CN" altLang="en-US"/>
          </a:p>
        </p:txBody>
      </p:sp>
      <p:sp>
        <p:nvSpPr>
          <p:cNvPr id="5" name="文本占位符 4"/>
          <p:cNvSpPr>
            <a:spLocks noGrp="1"/>
          </p:cNvSpPr>
          <p:nvPr>
            <p:ph type="body" sz="quarter" idx="3"/>
          </p:nvPr>
        </p:nvSpPr>
        <p:spPr>
          <a:xfrm>
            <a:off x="4629159" y="1260873"/>
            <a:ext cx="3887391" cy="617934"/>
          </a:xfrm>
        </p:spPr>
        <p:txBody>
          <a:bodyPr anchor="b"/>
          <a:lstStyle>
            <a:lvl1pPr marL="0" indent="0">
              <a:buNone/>
              <a:defRPr sz="1800" b="1"/>
            </a:lvl1pPr>
            <a:lvl2pPr marL="342559" indent="0">
              <a:buNone/>
              <a:defRPr sz="1500" b="1"/>
            </a:lvl2pPr>
            <a:lvl3pPr marL="685136" indent="0">
              <a:buNone/>
              <a:defRPr sz="1400" b="1"/>
            </a:lvl3pPr>
            <a:lvl4pPr marL="1027706" indent="0">
              <a:buNone/>
              <a:defRPr sz="1200" b="1"/>
            </a:lvl4pPr>
            <a:lvl5pPr marL="1370271" indent="0">
              <a:buNone/>
              <a:defRPr sz="1200" b="1"/>
            </a:lvl5pPr>
            <a:lvl6pPr marL="1712849" indent="0">
              <a:buNone/>
              <a:defRPr sz="1200" b="1"/>
            </a:lvl6pPr>
            <a:lvl7pPr marL="2055407" indent="0">
              <a:buNone/>
              <a:defRPr sz="1200" b="1"/>
            </a:lvl7pPr>
            <a:lvl8pPr marL="2397962" indent="0">
              <a:buNone/>
              <a:defRPr sz="1200" b="1"/>
            </a:lvl8pPr>
            <a:lvl9pPr marL="2740527" indent="0">
              <a:buNone/>
              <a:defRPr sz="1200" b="1"/>
            </a:lvl9pPr>
          </a:lstStyle>
          <a:p>
            <a:pPr lvl="0"/>
            <a:r>
              <a:rPr kumimoji="1" lang="zh-CN" altLang="en-US" smtClean="0"/>
              <a:t>单击此处编辑母版文本样式</a:t>
            </a:r>
          </a:p>
        </p:txBody>
      </p:sp>
      <p:sp>
        <p:nvSpPr>
          <p:cNvPr id="6" name="内容占位符 5"/>
          <p:cNvSpPr>
            <a:spLocks noGrp="1"/>
          </p:cNvSpPr>
          <p:nvPr>
            <p:ph sz="quarter" idx="4"/>
          </p:nvPr>
        </p:nvSpPr>
        <p:spPr>
          <a:xfrm>
            <a:off x="4629159" y="1878806"/>
            <a:ext cx="3887391" cy="2763441"/>
          </a:xfrm>
        </p:spPr>
        <p:txBody>
          <a:bodyPr/>
          <a:lstStyle/>
          <a:p>
            <a:pPr lvl="0"/>
            <a:r>
              <a:rPr kumimoji="1" lang="zh-CN" altLang="en-US" smtClean="0"/>
              <a:t>单击此处编辑母版文本样式</a:t>
            </a:r>
          </a:p>
          <a:p>
            <a:pPr lvl="1"/>
            <a:r>
              <a:rPr kumimoji="1" lang="zh-CN" altLang="en-US" smtClean="0"/>
              <a:t>二级</a:t>
            </a:r>
          </a:p>
          <a:p>
            <a:pPr lvl="2"/>
            <a:r>
              <a:rPr kumimoji="1" lang="zh-CN" altLang="en-US" smtClean="0"/>
              <a:t>三级</a:t>
            </a:r>
          </a:p>
          <a:p>
            <a:pPr lvl="3"/>
            <a:r>
              <a:rPr kumimoji="1" lang="zh-CN" altLang="en-US" smtClean="0"/>
              <a:t>四级</a:t>
            </a:r>
          </a:p>
          <a:p>
            <a:pPr lvl="4"/>
            <a:r>
              <a:rPr kumimoji="1" lang="zh-CN" altLang="en-US" smtClean="0"/>
              <a:t>五级</a:t>
            </a:r>
            <a:endParaRPr kumimoji="1" lang="zh-CN" altLang="en-US"/>
          </a:p>
        </p:txBody>
      </p:sp>
      <p:sp>
        <p:nvSpPr>
          <p:cNvPr id="7" name="日期占位符 6"/>
          <p:cNvSpPr>
            <a:spLocks noGrp="1"/>
          </p:cNvSpPr>
          <p:nvPr>
            <p:ph type="dt" sz="half" idx="10"/>
          </p:nvPr>
        </p:nvSpPr>
        <p:spPr/>
        <p:txBody>
          <a:bodyPr/>
          <a:lstStyle/>
          <a:p>
            <a:fld id="{82464771-CDF4-4903-ADBF-B5928BFB243D}" type="datetimeFigureOut">
              <a:rPr lang="zh-CN" altLang="en-US" smtClean="0">
                <a:solidFill>
                  <a:prstClr val="black">
                    <a:tint val="75000"/>
                  </a:prstClr>
                </a:solidFill>
                <a:latin typeface="Verdana"/>
                <a:ea typeface="微软雅黑"/>
              </a:rPr>
              <a:pPr/>
              <a:t>2017/11/29</a:t>
            </a:fld>
            <a:endParaRPr lang="zh-CN" altLang="en-US">
              <a:solidFill>
                <a:prstClr val="black">
                  <a:tint val="75000"/>
                </a:prstClr>
              </a:solidFill>
              <a:latin typeface="Verdana"/>
              <a:ea typeface="微软雅黑"/>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latin typeface="Verdana"/>
              <a:ea typeface="微软雅黑"/>
            </a:endParaRPr>
          </a:p>
        </p:txBody>
      </p:sp>
      <p:sp>
        <p:nvSpPr>
          <p:cNvPr id="9" name="幻灯片编号占位符 8"/>
          <p:cNvSpPr>
            <a:spLocks noGrp="1"/>
          </p:cNvSpPr>
          <p:nvPr>
            <p:ph type="sldNum" sz="quarter" idx="12"/>
          </p:nvPr>
        </p:nvSpPr>
        <p:spPr/>
        <p:txBody>
          <a:bodyPr/>
          <a:lstStyle/>
          <a:p>
            <a:fld id="{C3FC3FC5-70E3-41FB-98D0-D9D6DBB3AB1C}" type="slidenum">
              <a:rPr lang="zh-CN" altLang="en-US" smtClean="0">
                <a:solidFill>
                  <a:prstClr val="black">
                    <a:tint val="75000"/>
                  </a:prstClr>
                </a:solidFill>
                <a:latin typeface="Verdana"/>
                <a:ea typeface="微软雅黑"/>
              </a:rPr>
              <a:pPr/>
              <a:t>‹#›</a:t>
            </a:fld>
            <a:endParaRPr lang="zh-CN" altLang="en-US">
              <a:solidFill>
                <a:prstClr val="black">
                  <a:tint val="75000"/>
                </a:prstClr>
              </a:solidFill>
              <a:latin typeface="Verdana"/>
              <a:ea typeface="微软雅黑"/>
            </a:endParaRPr>
          </a:p>
        </p:txBody>
      </p:sp>
      <p:pic>
        <p:nvPicPr>
          <p:cNvPr id="12" name="图片 11" descr="锐捷logo.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046212" y="4956986"/>
            <a:ext cx="901109" cy="153773"/>
          </a:xfrm>
          <a:prstGeom prst="rect">
            <a:avLst/>
          </a:prstGeom>
        </p:spPr>
      </p:pic>
      <p:sp>
        <p:nvSpPr>
          <p:cNvPr id="13" name="TextBox 12"/>
          <p:cNvSpPr txBox="1"/>
          <p:nvPr/>
        </p:nvSpPr>
        <p:spPr>
          <a:xfrm>
            <a:off x="143547" y="4894507"/>
            <a:ext cx="1365921" cy="242372"/>
          </a:xfrm>
          <a:prstGeom prst="rect">
            <a:avLst/>
          </a:prstGeom>
          <a:noFill/>
        </p:spPr>
        <p:txBody>
          <a:bodyPr wrap="none" lIns="68521" tIns="34275" rIns="68521" bIns="34275" rtlCol="0">
            <a:spAutoFit/>
          </a:bodyPr>
          <a:lstStyle/>
          <a:p>
            <a:pPr defTabSz="685136"/>
            <a:r>
              <a:rPr lang="en-US" altLang="zh-CN" sz="1100">
                <a:solidFill>
                  <a:prstClr val="white">
                    <a:lumMod val="50000"/>
                  </a:prstClr>
                </a:solidFill>
                <a:latin typeface="Verdana"/>
                <a:ea typeface="微软雅黑"/>
              </a:rPr>
              <a:t>wis.ruijie.com.cn</a:t>
            </a:r>
            <a:endParaRPr lang="zh-CN" altLang="en-US" sz="1100">
              <a:solidFill>
                <a:prstClr val="white">
                  <a:lumMod val="50000"/>
                </a:prstClr>
              </a:solidFill>
              <a:latin typeface="Verdana"/>
              <a:ea typeface="微软雅黑"/>
            </a:endParaRPr>
          </a:p>
        </p:txBody>
      </p:sp>
    </p:spTree>
    <p:extLst>
      <p:ext uri="{BB962C8B-B14F-4D97-AF65-F5344CB8AC3E}">
        <p14:creationId xmlns:p14="http://schemas.microsoft.com/office/powerpoint/2010/main" val="162661058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仅标题">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82464771-CDF4-4903-ADBF-B5928BFB243D}" type="datetimeFigureOut">
              <a:rPr lang="zh-CN" altLang="en-US" smtClean="0">
                <a:solidFill>
                  <a:prstClr val="black">
                    <a:tint val="75000"/>
                  </a:prstClr>
                </a:solidFill>
                <a:latin typeface="Verdana"/>
                <a:ea typeface="微软雅黑"/>
              </a:rPr>
              <a:pPr/>
              <a:t>2017/11/29</a:t>
            </a:fld>
            <a:endParaRPr lang="zh-CN" altLang="en-US">
              <a:solidFill>
                <a:prstClr val="black">
                  <a:tint val="75000"/>
                </a:prstClr>
              </a:solidFill>
              <a:latin typeface="Verdana"/>
              <a:ea typeface="微软雅黑"/>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latin typeface="Verdana"/>
              <a:ea typeface="微软雅黑"/>
            </a:endParaRPr>
          </a:p>
        </p:txBody>
      </p:sp>
      <p:sp>
        <p:nvSpPr>
          <p:cNvPr id="5" name="幻灯片编号占位符 4"/>
          <p:cNvSpPr>
            <a:spLocks noGrp="1"/>
          </p:cNvSpPr>
          <p:nvPr>
            <p:ph type="sldNum" sz="quarter" idx="12"/>
          </p:nvPr>
        </p:nvSpPr>
        <p:spPr/>
        <p:txBody>
          <a:bodyPr/>
          <a:lstStyle/>
          <a:p>
            <a:fld id="{C3FC3FC5-70E3-41FB-98D0-D9D6DBB3AB1C}" type="slidenum">
              <a:rPr lang="zh-CN" altLang="en-US" smtClean="0">
                <a:solidFill>
                  <a:prstClr val="black">
                    <a:tint val="75000"/>
                  </a:prstClr>
                </a:solidFill>
                <a:latin typeface="Verdana"/>
                <a:ea typeface="微软雅黑"/>
              </a:rPr>
              <a:pPr/>
              <a:t>‹#›</a:t>
            </a:fld>
            <a:endParaRPr lang="zh-CN" altLang="en-US">
              <a:solidFill>
                <a:prstClr val="black">
                  <a:tint val="75000"/>
                </a:prstClr>
              </a:solidFill>
              <a:latin typeface="Verdana"/>
              <a:ea typeface="微软雅黑"/>
            </a:endParaRPr>
          </a:p>
        </p:txBody>
      </p:sp>
      <p:pic>
        <p:nvPicPr>
          <p:cNvPr id="8" name="图片 7" descr="锐捷logo.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046212" y="4956986"/>
            <a:ext cx="901109" cy="153773"/>
          </a:xfrm>
          <a:prstGeom prst="rect">
            <a:avLst/>
          </a:prstGeom>
        </p:spPr>
      </p:pic>
      <p:sp>
        <p:nvSpPr>
          <p:cNvPr id="9" name="TextBox 8"/>
          <p:cNvSpPr txBox="1"/>
          <p:nvPr/>
        </p:nvSpPr>
        <p:spPr>
          <a:xfrm>
            <a:off x="143547" y="4894507"/>
            <a:ext cx="1365921" cy="242372"/>
          </a:xfrm>
          <a:prstGeom prst="rect">
            <a:avLst/>
          </a:prstGeom>
          <a:noFill/>
        </p:spPr>
        <p:txBody>
          <a:bodyPr wrap="none" lIns="68521" tIns="34275" rIns="68521" bIns="34275" rtlCol="0">
            <a:spAutoFit/>
          </a:bodyPr>
          <a:lstStyle/>
          <a:p>
            <a:pPr defTabSz="685136"/>
            <a:r>
              <a:rPr lang="en-US" altLang="zh-CN" sz="1100">
                <a:solidFill>
                  <a:prstClr val="white">
                    <a:lumMod val="50000"/>
                  </a:prstClr>
                </a:solidFill>
                <a:latin typeface="Verdana"/>
                <a:ea typeface="微软雅黑"/>
              </a:rPr>
              <a:t>wis.ruijie.com.cn</a:t>
            </a:r>
            <a:endParaRPr lang="zh-CN" altLang="en-US" sz="1100">
              <a:solidFill>
                <a:prstClr val="white">
                  <a:lumMod val="50000"/>
                </a:prstClr>
              </a:solidFill>
              <a:latin typeface="Verdana"/>
              <a:ea typeface="微软雅黑"/>
            </a:endParaRPr>
          </a:p>
        </p:txBody>
      </p:sp>
    </p:spTree>
    <p:extLst>
      <p:ext uri="{BB962C8B-B14F-4D97-AF65-F5344CB8AC3E}">
        <p14:creationId xmlns:p14="http://schemas.microsoft.com/office/powerpoint/2010/main" val="31206419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项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smtClean="0"/>
              <a:t>单击此处编辑母版标题样式</a:t>
            </a:r>
            <a:endParaRPr kumimoji="1" lang="zh-CN" altLang="en-US"/>
          </a:p>
        </p:txBody>
      </p:sp>
      <p:sp>
        <p:nvSpPr>
          <p:cNvPr id="3" name="内容占位符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zh-CN" altLang="en-US" smtClean="0"/>
              <a:t>单击此处编辑母版文本样式</a:t>
            </a:r>
          </a:p>
          <a:p>
            <a:pPr lvl="1"/>
            <a:r>
              <a:rPr kumimoji="1" lang="zh-CN" altLang="en-US" smtClean="0"/>
              <a:t>二级</a:t>
            </a:r>
          </a:p>
          <a:p>
            <a:pPr lvl="2"/>
            <a:r>
              <a:rPr kumimoji="1" lang="zh-CN" altLang="en-US" smtClean="0"/>
              <a:t>三级</a:t>
            </a:r>
          </a:p>
          <a:p>
            <a:pPr lvl="3"/>
            <a:r>
              <a:rPr kumimoji="1" lang="zh-CN" altLang="en-US" smtClean="0"/>
              <a:t>四级</a:t>
            </a:r>
          </a:p>
          <a:p>
            <a:pPr lvl="4"/>
            <a:r>
              <a:rPr kumimoji="1" lang="zh-CN" altLang="en-US" smtClean="0"/>
              <a:t>五级</a:t>
            </a:r>
            <a:endParaRPr kumimoji="1" lang="zh-CN" altLang="en-US"/>
          </a:p>
        </p:txBody>
      </p:sp>
      <p:sp>
        <p:nvSpPr>
          <p:cNvPr id="4" name="内容占位符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zh-CN" altLang="en-US" smtClean="0"/>
              <a:t>单击此处编辑母版文本样式</a:t>
            </a:r>
          </a:p>
          <a:p>
            <a:pPr lvl="1"/>
            <a:r>
              <a:rPr kumimoji="1" lang="zh-CN" altLang="en-US" smtClean="0"/>
              <a:t>二级</a:t>
            </a:r>
          </a:p>
          <a:p>
            <a:pPr lvl="2"/>
            <a:r>
              <a:rPr kumimoji="1" lang="zh-CN" altLang="en-US" smtClean="0"/>
              <a:t>三级</a:t>
            </a:r>
          </a:p>
          <a:p>
            <a:pPr lvl="3"/>
            <a:r>
              <a:rPr kumimoji="1" lang="zh-CN" altLang="en-US" smtClean="0"/>
              <a:t>四级</a:t>
            </a:r>
          </a:p>
          <a:p>
            <a:pPr lvl="4"/>
            <a:r>
              <a:rPr kumimoji="1" lang="zh-CN" altLang="en-US" smtClean="0"/>
              <a:t>五级</a:t>
            </a:r>
            <a:endParaRPr kumimoji="1" lang="zh-CN" altLang="en-US"/>
          </a:p>
        </p:txBody>
      </p:sp>
      <p:sp>
        <p:nvSpPr>
          <p:cNvPr id="5" name="日期占位符 4"/>
          <p:cNvSpPr>
            <a:spLocks noGrp="1"/>
          </p:cNvSpPr>
          <p:nvPr>
            <p:ph type="dt" sz="half" idx="10"/>
          </p:nvPr>
        </p:nvSpPr>
        <p:spPr/>
        <p:txBody>
          <a:bodyPr/>
          <a:lstStyle/>
          <a:p>
            <a:fld id="{D440A21A-6DC7-4C44-839A-CAA43D56A442}" type="datetimeFigureOut">
              <a:rPr kumimoji="1" lang="zh-CN" altLang="en-US" smtClean="0"/>
              <a:t>2017/11/29</a:t>
            </a:fld>
            <a:endParaRPr kumimoji="1" lang="zh-CN" altLang="en-US"/>
          </a:p>
        </p:txBody>
      </p:sp>
      <p:sp>
        <p:nvSpPr>
          <p:cNvPr id="6" name="页脚占位符 5"/>
          <p:cNvSpPr>
            <a:spLocks noGrp="1"/>
          </p:cNvSpPr>
          <p:nvPr>
            <p:ph type="ftr" sz="quarter" idx="11"/>
          </p:nvPr>
        </p:nvSpPr>
        <p:spPr/>
        <p:txBody>
          <a:bodyPr/>
          <a:lstStyle/>
          <a:p>
            <a:endParaRPr kumimoji="1" lang="zh-CN" altLang="en-US"/>
          </a:p>
        </p:txBody>
      </p:sp>
      <p:sp>
        <p:nvSpPr>
          <p:cNvPr id="7" name="幻灯片编号占位符 6"/>
          <p:cNvSpPr>
            <a:spLocks noGrp="1"/>
          </p:cNvSpPr>
          <p:nvPr>
            <p:ph type="sldNum" sz="quarter" idx="12"/>
          </p:nvPr>
        </p:nvSpPr>
        <p:spPr/>
        <p:txBody>
          <a:bodyPr/>
          <a:lstStyle/>
          <a:p>
            <a:fld id="{33AA529A-9EFE-3243-A9A2-ACD568AFFE6D}" type="slidenum">
              <a:rPr kumimoji="1" lang="zh-CN" altLang="en-US" smtClean="0"/>
              <a:t>‹#›</a:t>
            </a:fld>
            <a:endParaRPr kumimoji="1" lang="zh-CN" altLang="en-US"/>
          </a:p>
        </p:txBody>
      </p:sp>
    </p:spTree>
    <p:extLst>
      <p:ext uri="{BB962C8B-B14F-4D97-AF65-F5344CB8AC3E}">
        <p14:creationId xmlns:p14="http://schemas.microsoft.com/office/powerpoint/2010/main" val="135740046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342902"/>
            <a:ext cx="2949178" cy="1200150"/>
          </a:xfrm>
        </p:spPr>
        <p:txBody>
          <a:bodyPr anchor="b"/>
          <a:lstStyle>
            <a:lvl1pPr>
              <a:defRPr sz="2400"/>
            </a:lvl1pPr>
          </a:lstStyle>
          <a:p>
            <a:r>
              <a:rPr kumimoji="1" lang="zh-CN" altLang="en-US" smtClean="0"/>
              <a:t>单击此处编辑母版标题样式</a:t>
            </a:r>
            <a:endParaRPr kumimoji="1" lang="zh-CN" altLang="en-US"/>
          </a:p>
        </p:txBody>
      </p:sp>
      <p:sp>
        <p:nvSpPr>
          <p:cNvPr id="3" name="内容占位符 2"/>
          <p:cNvSpPr>
            <a:spLocks noGrp="1"/>
          </p:cNvSpPr>
          <p:nvPr>
            <p:ph idx="1"/>
          </p:nvPr>
        </p:nvSpPr>
        <p:spPr>
          <a:xfrm>
            <a:off x="3887391" y="740597"/>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kumimoji="1" lang="zh-CN" altLang="en-US" smtClean="0"/>
              <a:t>单击此处编辑母版文本样式</a:t>
            </a:r>
          </a:p>
          <a:p>
            <a:pPr lvl="1"/>
            <a:r>
              <a:rPr kumimoji="1" lang="zh-CN" altLang="en-US" smtClean="0"/>
              <a:t>二级</a:t>
            </a:r>
          </a:p>
          <a:p>
            <a:pPr lvl="2"/>
            <a:r>
              <a:rPr kumimoji="1" lang="zh-CN" altLang="en-US" smtClean="0"/>
              <a:t>三级</a:t>
            </a:r>
          </a:p>
          <a:p>
            <a:pPr lvl="3"/>
            <a:r>
              <a:rPr kumimoji="1" lang="zh-CN" altLang="en-US" smtClean="0"/>
              <a:t>四级</a:t>
            </a:r>
          </a:p>
          <a:p>
            <a:pPr lvl="4"/>
            <a:r>
              <a:rPr kumimoji="1" lang="zh-CN" altLang="en-US" smtClean="0"/>
              <a:t>五级</a:t>
            </a:r>
            <a:endParaRPr kumimoji="1" lang="zh-CN" altLang="en-US"/>
          </a:p>
        </p:txBody>
      </p:sp>
      <p:sp>
        <p:nvSpPr>
          <p:cNvPr id="4" name="文本占位符 3"/>
          <p:cNvSpPr>
            <a:spLocks noGrp="1"/>
          </p:cNvSpPr>
          <p:nvPr>
            <p:ph type="body" sz="half" idx="2"/>
          </p:nvPr>
        </p:nvSpPr>
        <p:spPr>
          <a:xfrm>
            <a:off x="629841" y="1543054"/>
            <a:ext cx="2949178" cy="2858691"/>
          </a:xfrm>
        </p:spPr>
        <p:txBody>
          <a:bodyPr/>
          <a:lstStyle>
            <a:lvl1pPr marL="0" indent="0">
              <a:buNone/>
              <a:defRPr sz="1200"/>
            </a:lvl1pPr>
            <a:lvl2pPr marL="342559" indent="0">
              <a:buNone/>
              <a:defRPr sz="1100"/>
            </a:lvl2pPr>
            <a:lvl3pPr marL="685136" indent="0">
              <a:buNone/>
              <a:defRPr sz="900"/>
            </a:lvl3pPr>
            <a:lvl4pPr marL="1027706" indent="0">
              <a:buNone/>
              <a:defRPr sz="800"/>
            </a:lvl4pPr>
            <a:lvl5pPr marL="1370271" indent="0">
              <a:buNone/>
              <a:defRPr sz="800"/>
            </a:lvl5pPr>
            <a:lvl6pPr marL="1712849" indent="0">
              <a:buNone/>
              <a:defRPr sz="800"/>
            </a:lvl6pPr>
            <a:lvl7pPr marL="2055407" indent="0">
              <a:buNone/>
              <a:defRPr sz="800"/>
            </a:lvl7pPr>
            <a:lvl8pPr marL="2397962" indent="0">
              <a:buNone/>
              <a:defRPr sz="800"/>
            </a:lvl8pPr>
            <a:lvl9pPr marL="2740527" indent="0">
              <a:buNone/>
              <a:defRPr sz="800"/>
            </a:lvl9pPr>
          </a:lstStyle>
          <a:p>
            <a:pPr lvl="0"/>
            <a:r>
              <a:rPr kumimoji="1" lang="zh-CN" altLang="en-US" smtClean="0"/>
              <a:t>单击此处编辑母版文本样式</a:t>
            </a:r>
          </a:p>
        </p:txBody>
      </p:sp>
      <p:sp>
        <p:nvSpPr>
          <p:cNvPr id="5" name="日期占位符 4"/>
          <p:cNvSpPr>
            <a:spLocks noGrp="1"/>
          </p:cNvSpPr>
          <p:nvPr>
            <p:ph type="dt" sz="half" idx="10"/>
          </p:nvPr>
        </p:nvSpPr>
        <p:spPr/>
        <p:txBody>
          <a:bodyPr/>
          <a:lstStyle/>
          <a:p>
            <a:fld id="{82464771-CDF4-4903-ADBF-B5928BFB243D}" type="datetimeFigureOut">
              <a:rPr lang="zh-CN" altLang="en-US" smtClean="0">
                <a:solidFill>
                  <a:prstClr val="black">
                    <a:tint val="75000"/>
                  </a:prstClr>
                </a:solidFill>
                <a:latin typeface="Verdana"/>
                <a:ea typeface="微软雅黑"/>
              </a:rPr>
              <a:pPr/>
              <a:t>2017/11/29</a:t>
            </a:fld>
            <a:endParaRPr lang="zh-CN" altLang="en-US">
              <a:solidFill>
                <a:prstClr val="black">
                  <a:tint val="75000"/>
                </a:prstClr>
              </a:solidFill>
              <a:latin typeface="Verdana"/>
              <a:ea typeface="微软雅黑"/>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latin typeface="Verdana"/>
              <a:ea typeface="微软雅黑"/>
            </a:endParaRPr>
          </a:p>
        </p:txBody>
      </p:sp>
      <p:sp>
        <p:nvSpPr>
          <p:cNvPr id="7" name="幻灯片编号占位符 6"/>
          <p:cNvSpPr>
            <a:spLocks noGrp="1"/>
          </p:cNvSpPr>
          <p:nvPr>
            <p:ph type="sldNum" sz="quarter" idx="12"/>
          </p:nvPr>
        </p:nvSpPr>
        <p:spPr/>
        <p:txBody>
          <a:bodyPr/>
          <a:lstStyle/>
          <a:p>
            <a:fld id="{C3FC3FC5-70E3-41FB-98D0-D9D6DBB3AB1C}" type="slidenum">
              <a:rPr lang="zh-CN" altLang="en-US" smtClean="0">
                <a:solidFill>
                  <a:prstClr val="black">
                    <a:tint val="75000"/>
                  </a:prstClr>
                </a:solidFill>
                <a:latin typeface="Verdana"/>
                <a:ea typeface="微软雅黑"/>
              </a:rPr>
              <a:pPr/>
              <a:t>‹#›</a:t>
            </a:fld>
            <a:endParaRPr lang="zh-CN" altLang="en-US">
              <a:solidFill>
                <a:prstClr val="black">
                  <a:tint val="75000"/>
                </a:prstClr>
              </a:solidFill>
              <a:latin typeface="Verdana"/>
              <a:ea typeface="微软雅黑"/>
            </a:endParaRPr>
          </a:p>
        </p:txBody>
      </p:sp>
      <p:pic>
        <p:nvPicPr>
          <p:cNvPr id="10" name="图片 9" descr="锐捷logo.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046212" y="4956986"/>
            <a:ext cx="901109" cy="153773"/>
          </a:xfrm>
          <a:prstGeom prst="rect">
            <a:avLst/>
          </a:prstGeom>
        </p:spPr>
      </p:pic>
    </p:spTree>
    <p:extLst>
      <p:ext uri="{BB962C8B-B14F-4D97-AF65-F5344CB8AC3E}">
        <p14:creationId xmlns:p14="http://schemas.microsoft.com/office/powerpoint/2010/main" val="65718299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342902"/>
            <a:ext cx="2949178" cy="1200150"/>
          </a:xfrm>
        </p:spPr>
        <p:txBody>
          <a:bodyPr anchor="b"/>
          <a:lstStyle>
            <a:lvl1pPr>
              <a:defRPr sz="2400"/>
            </a:lvl1pPr>
          </a:lstStyle>
          <a:p>
            <a:r>
              <a:rPr kumimoji="1" lang="zh-CN" altLang="en-US" smtClean="0"/>
              <a:t>单击此处编辑母版标题样式</a:t>
            </a:r>
            <a:endParaRPr kumimoji="1" lang="zh-CN" altLang="en-US"/>
          </a:p>
        </p:txBody>
      </p:sp>
      <p:sp>
        <p:nvSpPr>
          <p:cNvPr id="3" name="图片占位符 2"/>
          <p:cNvSpPr>
            <a:spLocks noGrp="1"/>
          </p:cNvSpPr>
          <p:nvPr>
            <p:ph type="pic" idx="1"/>
          </p:nvPr>
        </p:nvSpPr>
        <p:spPr>
          <a:xfrm>
            <a:off x="3887391" y="740597"/>
            <a:ext cx="4629150" cy="3655219"/>
          </a:xfrm>
        </p:spPr>
        <p:txBody>
          <a:bodyPr/>
          <a:lstStyle>
            <a:lvl1pPr marL="0" indent="0">
              <a:buNone/>
              <a:defRPr sz="2400"/>
            </a:lvl1pPr>
            <a:lvl2pPr marL="342559" indent="0">
              <a:buNone/>
              <a:defRPr sz="2100"/>
            </a:lvl2pPr>
            <a:lvl3pPr marL="685136" indent="0">
              <a:buNone/>
              <a:defRPr sz="1800"/>
            </a:lvl3pPr>
            <a:lvl4pPr marL="1027706" indent="0">
              <a:buNone/>
              <a:defRPr sz="1500"/>
            </a:lvl4pPr>
            <a:lvl5pPr marL="1370271" indent="0">
              <a:buNone/>
              <a:defRPr sz="1500"/>
            </a:lvl5pPr>
            <a:lvl6pPr marL="1712849" indent="0">
              <a:buNone/>
              <a:defRPr sz="1500"/>
            </a:lvl6pPr>
            <a:lvl7pPr marL="2055407" indent="0">
              <a:buNone/>
              <a:defRPr sz="1500"/>
            </a:lvl7pPr>
            <a:lvl8pPr marL="2397962" indent="0">
              <a:buNone/>
              <a:defRPr sz="1500"/>
            </a:lvl8pPr>
            <a:lvl9pPr marL="2740527" indent="0">
              <a:buNone/>
              <a:defRPr sz="1500"/>
            </a:lvl9pPr>
          </a:lstStyle>
          <a:p>
            <a:r>
              <a:rPr kumimoji="1" lang="zh-CN" altLang="en-US" smtClean="0"/>
              <a:t>将图片拖动到占位符，或单击添加图标</a:t>
            </a:r>
            <a:endParaRPr kumimoji="1" lang="zh-CN" altLang="en-US"/>
          </a:p>
        </p:txBody>
      </p:sp>
      <p:sp>
        <p:nvSpPr>
          <p:cNvPr id="4" name="文本占位符 3"/>
          <p:cNvSpPr>
            <a:spLocks noGrp="1"/>
          </p:cNvSpPr>
          <p:nvPr>
            <p:ph type="body" sz="half" idx="2"/>
          </p:nvPr>
        </p:nvSpPr>
        <p:spPr>
          <a:xfrm>
            <a:off x="629841" y="1543054"/>
            <a:ext cx="2949178" cy="2858691"/>
          </a:xfrm>
        </p:spPr>
        <p:txBody>
          <a:bodyPr/>
          <a:lstStyle>
            <a:lvl1pPr marL="0" indent="0">
              <a:buNone/>
              <a:defRPr sz="1200"/>
            </a:lvl1pPr>
            <a:lvl2pPr marL="342559" indent="0">
              <a:buNone/>
              <a:defRPr sz="1100"/>
            </a:lvl2pPr>
            <a:lvl3pPr marL="685136" indent="0">
              <a:buNone/>
              <a:defRPr sz="900"/>
            </a:lvl3pPr>
            <a:lvl4pPr marL="1027706" indent="0">
              <a:buNone/>
              <a:defRPr sz="800"/>
            </a:lvl4pPr>
            <a:lvl5pPr marL="1370271" indent="0">
              <a:buNone/>
              <a:defRPr sz="800"/>
            </a:lvl5pPr>
            <a:lvl6pPr marL="1712849" indent="0">
              <a:buNone/>
              <a:defRPr sz="800"/>
            </a:lvl6pPr>
            <a:lvl7pPr marL="2055407" indent="0">
              <a:buNone/>
              <a:defRPr sz="800"/>
            </a:lvl7pPr>
            <a:lvl8pPr marL="2397962" indent="0">
              <a:buNone/>
              <a:defRPr sz="800"/>
            </a:lvl8pPr>
            <a:lvl9pPr marL="2740527" indent="0">
              <a:buNone/>
              <a:defRPr sz="800"/>
            </a:lvl9pPr>
          </a:lstStyle>
          <a:p>
            <a:pPr lvl="0"/>
            <a:r>
              <a:rPr kumimoji="1" lang="zh-CN" altLang="en-US" smtClean="0"/>
              <a:t>单击此处编辑母版文本样式</a:t>
            </a:r>
          </a:p>
        </p:txBody>
      </p:sp>
      <p:sp>
        <p:nvSpPr>
          <p:cNvPr id="5" name="日期占位符 4"/>
          <p:cNvSpPr>
            <a:spLocks noGrp="1"/>
          </p:cNvSpPr>
          <p:nvPr>
            <p:ph type="dt" sz="half" idx="10"/>
          </p:nvPr>
        </p:nvSpPr>
        <p:spPr/>
        <p:txBody>
          <a:bodyPr/>
          <a:lstStyle/>
          <a:p>
            <a:fld id="{82464771-CDF4-4903-ADBF-B5928BFB243D}" type="datetimeFigureOut">
              <a:rPr lang="zh-CN" altLang="en-US" smtClean="0">
                <a:solidFill>
                  <a:prstClr val="black">
                    <a:tint val="75000"/>
                  </a:prstClr>
                </a:solidFill>
                <a:latin typeface="Verdana"/>
                <a:ea typeface="微软雅黑"/>
              </a:rPr>
              <a:pPr/>
              <a:t>2017/11/29</a:t>
            </a:fld>
            <a:endParaRPr lang="zh-CN" altLang="en-US">
              <a:solidFill>
                <a:prstClr val="black">
                  <a:tint val="75000"/>
                </a:prstClr>
              </a:solidFill>
              <a:latin typeface="Verdana"/>
              <a:ea typeface="微软雅黑"/>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latin typeface="Verdana"/>
              <a:ea typeface="微软雅黑"/>
            </a:endParaRPr>
          </a:p>
        </p:txBody>
      </p:sp>
      <p:sp>
        <p:nvSpPr>
          <p:cNvPr id="7" name="幻灯片编号占位符 6"/>
          <p:cNvSpPr>
            <a:spLocks noGrp="1"/>
          </p:cNvSpPr>
          <p:nvPr>
            <p:ph type="sldNum" sz="quarter" idx="12"/>
          </p:nvPr>
        </p:nvSpPr>
        <p:spPr/>
        <p:txBody>
          <a:bodyPr/>
          <a:lstStyle/>
          <a:p>
            <a:fld id="{C3FC3FC5-70E3-41FB-98D0-D9D6DBB3AB1C}" type="slidenum">
              <a:rPr lang="zh-CN" altLang="en-US" smtClean="0">
                <a:solidFill>
                  <a:prstClr val="black">
                    <a:tint val="75000"/>
                  </a:prstClr>
                </a:solidFill>
                <a:latin typeface="Verdana"/>
                <a:ea typeface="微软雅黑"/>
              </a:rPr>
              <a:pPr/>
              <a:t>‹#›</a:t>
            </a:fld>
            <a:endParaRPr lang="zh-CN" altLang="en-US">
              <a:solidFill>
                <a:prstClr val="black">
                  <a:tint val="75000"/>
                </a:prstClr>
              </a:solidFill>
              <a:latin typeface="Verdana"/>
              <a:ea typeface="微软雅黑"/>
            </a:endParaRPr>
          </a:p>
        </p:txBody>
      </p:sp>
      <p:pic>
        <p:nvPicPr>
          <p:cNvPr id="10" name="图片 9" descr="锐捷logo.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046212" y="4956986"/>
            <a:ext cx="901109" cy="153773"/>
          </a:xfrm>
          <a:prstGeom prst="rect">
            <a:avLst/>
          </a:prstGeom>
        </p:spPr>
      </p:pic>
    </p:spTree>
    <p:extLst>
      <p:ext uri="{BB962C8B-B14F-4D97-AF65-F5344CB8AC3E}">
        <p14:creationId xmlns:p14="http://schemas.microsoft.com/office/powerpoint/2010/main" val="241333551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标题和竖排文本">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smtClean="0"/>
              <a:t>单击此处编辑母版标题样式</a:t>
            </a:r>
            <a:endParaRPr kumimoji="1" lang="zh-CN" altLang="en-US"/>
          </a:p>
        </p:txBody>
      </p:sp>
      <p:sp>
        <p:nvSpPr>
          <p:cNvPr id="3" name="竖排文本占位符 2"/>
          <p:cNvSpPr>
            <a:spLocks noGrp="1"/>
          </p:cNvSpPr>
          <p:nvPr>
            <p:ph type="body" orient="vert" idx="1"/>
          </p:nvPr>
        </p:nvSpPr>
        <p:spPr/>
        <p:txBody>
          <a:bodyPr vert="eaVert"/>
          <a:lstStyle/>
          <a:p>
            <a:pPr lvl="0"/>
            <a:r>
              <a:rPr kumimoji="1" lang="zh-CN" altLang="en-US" smtClean="0"/>
              <a:t>单击此处编辑母版文本样式</a:t>
            </a:r>
          </a:p>
          <a:p>
            <a:pPr lvl="1"/>
            <a:r>
              <a:rPr kumimoji="1" lang="zh-CN" altLang="en-US" smtClean="0"/>
              <a:t>二级</a:t>
            </a:r>
          </a:p>
          <a:p>
            <a:pPr lvl="2"/>
            <a:r>
              <a:rPr kumimoji="1" lang="zh-CN" altLang="en-US" smtClean="0"/>
              <a:t>三级</a:t>
            </a:r>
          </a:p>
          <a:p>
            <a:pPr lvl="3"/>
            <a:r>
              <a:rPr kumimoji="1" lang="zh-CN" altLang="en-US" smtClean="0"/>
              <a:t>四级</a:t>
            </a:r>
          </a:p>
          <a:p>
            <a:pPr lvl="4"/>
            <a:r>
              <a:rPr kumimoji="1" lang="zh-CN" altLang="en-US" smtClean="0"/>
              <a:t>五级</a:t>
            </a:r>
            <a:endParaRPr kumimoji="1" lang="zh-CN" altLang="en-US"/>
          </a:p>
        </p:txBody>
      </p:sp>
      <p:sp>
        <p:nvSpPr>
          <p:cNvPr id="4" name="日期占位符 3"/>
          <p:cNvSpPr>
            <a:spLocks noGrp="1"/>
          </p:cNvSpPr>
          <p:nvPr>
            <p:ph type="dt" sz="half" idx="10"/>
          </p:nvPr>
        </p:nvSpPr>
        <p:spPr/>
        <p:txBody>
          <a:bodyPr/>
          <a:lstStyle/>
          <a:p>
            <a:fld id="{82464771-CDF4-4903-ADBF-B5928BFB243D}" type="datetimeFigureOut">
              <a:rPr lang="zh-CN" altLang="en-US" smtClean="0">
                <a:solidFill>
                  <a:prstClr val="black">
                    <a:tint val="75000"/>
                  </a:prstClr>
                </a:solidFill>
                <a:latin typeface="Verdana"/>
                <a:ea typeface="微软雅黑"/>
              </a:rPr>
              <a:pPr/>
              <a:t>2017/11/29</a:t>
            </a:fld>
            <a:endParaRPr lang="zh-CN" altLang="en-US">
              <a:solidFill>
                <a:prstClr val="black">
                  <a:tint val="75000"/>
                </a:prstClr>
              </a:solidFill>
              <a:latin typeface="Verdana"/>
              <a:ea typeface="微软雅黑"/>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latin typeface="Verdana"/>
              <a:ea typeface="微软雅黑"/>
            </a:endParaRPr>
          </a:p>
        </p:txBody>
      </p:sp>
      <p:sp>
        <p:nvSpPr>
          <p:cNvPr id="6" name="幻灯片编号占位符 5"/>
          <p:cNvSpPr>
            <a:spLocks noGrp="1"/>
          </p:cNvSpPr>
          <p:nvPr>
            <p:ph type="sldNum" sz="quarter" idx="12"/>
          </p:nvPr>
        </p:nvSpPr>
        <p:spPr/>
        <p:txBody>
          <a:bodyPr/>
          <a:lstStyle/>
          <a:p>
            <a:fld id="{C3FC3FC5-70E3-41FB-98D0-D9D6DBB3AB1C}" type="slidenum">
              <a:rPr lang="zh-CN" altLang="en-US" smtClean="0">
                <a:solidFill>
                  <a:prstClr val="black">
                    <a:tint val="75000"/>
                  </a:prstClr>
                </a:solidFill>
                <a:latin typeface="Verdana"/>
                <a:ea typeface="微软雅黑"/>
              </a:rPr>
              <a:pPr/>
              <a:t>‹#›</a:t>
            </a:fld>
            <a:endParaRPr lang="zh-CN" altLang="en-US">
              <a:solidFill>
                <a:prstClr val="black">
                  <a:tint val="75000"/>
                </a:prstClr>
              </a:solidFill>
              <a:latin typeface="Verdana"/>
              <a:ea typeface="微软雅黑"/>
            </a:endParaRPr>
          </a:p>
        </p:txBody>
      </p:sp>
      <p:pic>
        <p:nvPicPr>
          <p:cNvPr id="9" name="图片 8" descr="锐捷logo.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046212" y="4956986"/>
            <a:ext cx="901109" cy="153773"/>
          </a:xfrm>
          <a:prstGeom prst="rect">
            <a:avLst/>
          </a:prstGeom>
        </p:spPr>
      </p:pic>
      <p:sp>
        <p:nvSpPr>
          <p:cNvPr id="10" name="TextBox 9"/>
          <p:cNvSpPr txBox="1"/>
          <p:nvPr/>
        </p:nvSpPr>
        <p:spPr>
          <a:xfrm>
            <a:off x="143547" y="4894507"/>
            <a:ext cx="1365921" cy="242372"/>
          </a:xfrm>
          <a:prstGeom prst="rect">
            <a:avLst/>
          </a:prstGeom>
          <a:noFill/>
        </p:spPr>
        <p:txBody>
          <a:bodyPr wrap="none" lIns="68521" tIns="34275" rIns="68521" bIns="34275" rtlCol="0">
            <a:spAutoFit/>
          </a:bodyPr>
          <a:lstStyle/>
          <a:p>
            <a:pPr defTabSz="685136"/>
            <a:r>
              <a:rPr lang="en-US" altLang="zh-CN" sz="1100">
                <a:solidFill>
                  <a:prstClr val="white">
                    <a:lumMod val="50000"/>
                  </a:prstClr>
                </a:solidFill>
                <a:latin typeface="Verdana"/>
                <a:ea typeface="微软雅黑"/>
              </a:rPr>
              <a:t>wis.ruijie.com.cn</a:t>
            </a:r>
            <a:endParaRPr lang="zh-CN" altLang="en-US" sz="1100">
              <a:solidFill>
                <a:prstClr val="white">
                  <a:lumMod val="50000"/>
                </a:prstClr>
              </a:solidFill>
              <a:latin typeface="Verdana"/>
              <a:ea typeface="微软雅黑"/>
            </a:endParaRPr>
          </a:p>
        </p:txBody>
      </p:sp>
    </p:spTree>
    <p:extLst>
      <p:ext uri="{BB962C8B-B14F-4D97-AF65-F5344CB8AC3E}">
        <p14:creationId xmlns:p14="http://schemas.microsoft.com/office/powerpoint/2010/main" val="381384020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竖排标题和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3683" y="273872"/>
            <a:ext cx="1971675" cy="4358879"/>
          </a:xfrm>
        </p:spPr>
        <p:txBody>
          <a:bodyPr vert="eaVert"/>
          <a:lstStyle/>
          <a:p>
            <a:r>
              <a:rPr kumimoji="1" lang="zh-CN" altLang="en-US" smtClean="0"/>
              <a:t>单击此处编辑母版标题样式</a:t>
            </a:r>
            <a:endParaRPr kumimoji="1" lang="zh-CN" altLang="en-US"/>
          </a:p>
        </p:txBody>
      </p:sp>
      <p:sp>
        <p:nvSpPr>
          <p:cNvPr id="3" name="竖排文本占位符 2"/>
          <p:cNvSpPr>
            <a:spLocks noGrp="1"/>
          </p:cNvSpPr>
          <p:nvPr>
            <p:ph type="body" orient="vert" idx="1"/>
          </p:nvPr>
        </p:nvSpPr>
        <p:spPr>
          <a:xfrm>
            <a:off x="628653" y="273872"/>
            <a:ext cx="5800725" cy="4358879"/>
          </a:xfrm>
        </p:spPr>
        <p:txBody>
          <a:bodyPr vert="eaVert"/>
          <a:lstStyle/>
          <a:p>
            <a:pPr lvl="0"/>
            <a:r>
              <a:rPr kumimoji="1" lang="zh-CN" altLang="en-US" smtClean="0"/>
              <a:t>单击此处编辑母版文本样式</a:t>
            </a:r>
          </a:p>
          <a:p>
            <a:pPr lvl="1"/>
            <a:r>
              <a:rPr kumimoji="1" lang="zh-CN" altLang="en-US" smtClean="0"/>
              <a:t>二级</a:t>
            </a:r>
          </a:p>
          <a:p>
            <a:pPr lvl="2"/>
            <a:r>
              <a:rPr kumimoji="1" lang="zh-CN" altLang="en-US" smtClean="0"/>
              <a:t>三级</a:t>
            </a:r>
          </a:p>
          <a:p>
            <a:pPr lvl="3"/>
            <a:r>
              <a:rPr kumimoji="1" lang="zh-CN" altLang="en-US" smtClean="0"/>
              <a:t>四级</a:t>
            </a:r>
          </a:p>
          <a:p>
            <a:pPr lvl="4"/>
            <a:r>
              <a:rPr kumimoji="1" lang="zh-CN" altLang="en-US" smtClean="0"/>
              <a:t>五级</a:t>
            </a:r>
            <a:endParaRPr kumimoji="1" lang="zh-CN" altLang="en-US"/>
          </a:p>
        </p:txBody>
      </p:sp>
      <p:sp>
        <p:nvSpPr>
          <p:cNvPr id="4" name="日期占位符 3"/>
          <p:cNvSpPr>
            <a:spLocks noGrp="1"/>
          </p:cNvSpPr>
          <p:nvPr>
            <p:ph type="dt" sz="half" idx="10"/>
          </p:nvPr>
        </p:nvSpPr>
        <p:spPr/>
        <p:txBody>
          <a:bodyPr/>
          <a:lstStyle/>
          <a:p>
            <a:fld id="{82464771-CDF4-4903-ADBF-B5928BFB243D}" type="datetimeFigureOut">
              <a:rPr lang="zh-CN" altLang="en-US" smtClean="0">
                <a:solidFill>
                  <a:prstClr val="black">
                    <a:tint val="75000"/>
                  </a:prstClr>
                </a:solidFill>
                <a:latin typeface="Verdana"/>
                <a:ea typeface="微软雅黑"/>
              </a:rPr>
              <a:pPr/>
              <a:t>2017/11/29</a:t>
            </a:fld>
            <a:endParaRPr lang="zh-CN" altLang="en-US">
              <a:solidFill>
                <a:prstClr val="black">
                  <a:tint val="75000"/>
                </a:prstClr>
              </a:solidFill>
              <a:latin typeface="Verdana"/>
              <a:ea typeface="微软雅黑"/>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latin typeface="Verdana"/>
              <a:ea typeface="微软雅黑"/>
            </a:endParaRPr>
          </a:p>
        </p:txBody>
      </p:sp>
      <p:sp>
        <p:nvSpPr>
          <p:cNvPr id="6" name="幻灯片编号占位符 5"/>
          <p:cNvSpPr>
            <a:spLocks noGrp="1"/>
          </p:cNvSpPr>
          <p:nvPr>
            <p:ph type="sldNum" sz="quarter" idx="12"/>
          </p:nvPr>
        </p:nvSpPr>
        <p:spPr/>
        <p:txBody>
          <a:bodyPr/>
          <a:lstStyle/>
          <a:p>
            <a:fld id="{C3FC3FC5-70E3-41FB-98D0-D9D6DBB3AB1C}" type="slidenum">
              <a:rPr lang="zh-CN" altLang="en-US" smtClean="0">
                <a:solidFill>
                  <a:prstClr val="black">
                    <a:tint val="75000"/>
                  </a:prstClr>
                </a:solidFill>
                <a:latin typeface="Verdana"/>
                <a:ea typeface="微软雅黑"/>
              </a:rPr>
              <a:pPr/>
              <a:t>‹#›</a:t>
            </a:fld>
            <a:endParaRPr lang="zh-CN" altLang="en-US">
              <a:solidFill>
                <a:prstClr val="black">
                  <a:tint val="75000"/>
                </a:prstClr>
              </a:solidFill>
              <a:latin typeface="Verdana"/>
              <a:ea typeface="微软雅黑"/>
            </a:endParaRPr>
          </a:p>
        </p:txBody>
      </p:sp>
      <p:pic>
        <p:nvPicPr>
          <p:cNvPr id="9" name="图片 8" descr="锐捷logo.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046212" y="4956986"/>
            <a:ext cx="901109" cy="153773"/>
          </a:xfrm>
          <a:prstGeom prst="rect">
            <a:avLst/>
          </a:prstGeom>
        </p:spPr>
      </p:pic>
      <p:sp>
        <p:nvSpPr>
          <p:cNvPr id="10" name="TextBox 9"/>
          <p:cNvSpPr txBox="1"/>
          <p:nvPr/>
        </p:nvSpPr>
        <p:spPr>
          <a:xfrm>
            <a:off x="143547" y="4894507"/>
            <a:ext cx="1365921" cy="242372"/>
          </a:xfrm>
          <a:prstGeom prst="rect">
            <a:avLst/>
          </a:prstGeom>
          <a:noFill/>
        </p:spPr>
        <p:txBody>
          <a:bodyPr wrap="none" lIns="68521" tIns="34275" rIns="68521" bIns="34275" rtlCol="0">
            <a:spAutoFit/>
          </a:bodyPr>
          <a:lstStyle/>
          <a:p>
            <a:pPr defTabSz="685136"/>
            <a:r>
              <a:rPr lang="en-US" altLang="zh-CN" sz="1100">
                <a:solidFill>
                  <a:prstClr val="white">
                    <a:lumMod val="50000"/>
                  </a:prstClr>
                </a:solidFill>
                <a:latin typeface="Verdana"/>
                <a:ea typeface="微软雅黑"/>
              </a:rPr>
              <a:t>wis.ruijie.com.cn</a:t>
            </a:r>
            <a:endParaRPr lang="zh-CN" altLang="en-US" sz="1100">
              <a:solidFill>
                <a:prstClr val="white">
                  <a:lumMod val="50000"/>
                </a:prstClr>
              </a:solidFill>
              <a:latin typeface="Verdana"/>
              <a:ea typeface="微软雅黑"/>
            </a:endParaRPr>
          </a:p>
        </p:txBody>
      </p:sp>
    </p:spTree>
    <p:extLst>
      <p:ext uri="{BB962C8B-B14F-4D97-AF65-F5344CB8AC3E}">
        <p14:creationId xmlns:p14="http://schemas.microsoft.com/office/powerpoint/2010/main" val="21338903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1_标题和内容">
    <p:bg>
      <p:bgPr>
        <a:solidFill>
          <a:schemeClr val="bg1">
            <a:lumMod val="95000"/>
          </a:schemeClr>
        </a:solidFill>
        <a:effectLst/>
      </p:bgPr>
    </p:bg>
    <p:spTree>
      <p:nvGrpSpPr>
        <p:cNvPr id="1" name=""/>
        <p:cNvGrpSpPr/>
        <p:nvPr/>
      </p:nvGrpSpPr>
      <p:grpSpPr>
        <a:xfrm>
          <a:off x="0" y="0"/>
          <a:ext cx="0" cy="0"/>
          <a:chOff x="0" y="0"/>
          <a:chExt cx="0" cy="0"/>
        </a:xfrm>
      </p:grpSpPr>
      <p:sp>
        <p:nvSpPr>
          <p:cNvPr id="3" name="内容占位符 2"/>
          <p:cNvSpPr>
            <a:spLocks noGrp="1"/>
          </p:cNvSpPr>
          <p:nvPr>
            <p:ph idx="1"/>
          </p:nvPr>
        </p:nvSpPr>
        <p:spPr>
          <a:xfrm>
            <a:off x="628650" y="1059892"/>
            <a:ext cx="7886700" cy="3572849"/>
          </a:xfrm>
        </p:spPr>
        <p:txBody>
          <a:bodyPr>
            <a:normAutofit/>
          </a:bodyPr>
          <a:lstStyle>
            <a:lvl1pPr>
              <a:defRPr sz="1500">
                <a:solidFill>
                  <a:schemeClr val="tx1"/>
                </a:solidFill>
              </a:defRPr>
            </a:lvl1pPr>
            <a:lvl2pPr>
              <a:defRPr sz="1400">
                <a:solidFill>
                  <a:schemeClr val="tx1"/>
                </a:solidFill>
              </a:defRPr>
            </a:lvl2pPr>
            <a:lvl3pPr>
              <a:defRPr sz="1200">
                <a:solidFill>
                  <a:schemeClr val="tx1"/>
                </a:solidFill>
              </a:defRPr>
            </a:lvl3pPr>
            <a:lvl4pPr>
              <a:defRPr sz="1100">
                <a:solidFill>
                  <a:schemeClr val="tx1"/>
                </a:solidFill>
              </a:defRPr>
            </a:lvl4pPr>
            <a:lvl5pPr>
              <a:defRPr sz="1100">
                <a:solidFill>
                  <a:schemeClr val="tx1"/>
                </a:solidFill>
              </a:defRPr>
            </a:lvl5pPr>
          </a:lstStyle>
          <a:p>
            <a:pPr lvl="0"/>
            <a:r>
              <a:rPr kumimoji="1" lang="zh-CN" altLang="en-US" smtClean="0"/>
              <a:t>单击此处编辑母版文本样式</a:t>
            </a:r>
          </a:p>
          <a:p>
            <a:pPr lvl="1"/>
            <a:r>
              <a:rPr kumimoji="1" lang="zh-CN" altLang="en-US" smtClean="0"/>
              <a:t>二级</a:t>
            </a:r>
          </a:p>
          <a:p>
            <a:pPr lvl="2"/>
            <a:r>
              <a:rPr kumimoji="1" lang="zh-CN" altLang="en-US" smtClean="0"/>
              <a:t>三级</a:t>
            </a:r>
          </a:p>
          <a:p>
            <a:pPr lvl="3"/>
            <a:r>
              <a:rPr kumimoji="1" lang="zh-CN" altLang="en-US" smtClean="0"/>
              <a:t>四级</a:t>
            </a:r>
          </a:p>
          <a:p>
            <a:pPr lvl="4"/>
            <a:r>
              <a:rPr kumimoji="1" lang="zh-CN" altLang="en-US" smtClean="0"/>
              <a:t>五级</a:t>
            </a:r>
            <a:endParaRPr kumimoji="1" lang="zh-CN" altLang="en-US" dirty="0"/>
          </a:p>
        </p:txBody>
      </p:sp>
      <p:sp>
        <p:nvSpPr>
          <p:cNvPr id="4" name="日期占位符 3"/>
          <p:cNvSpPr>
            <a:spLocks noGrp="1"/>
          </p:cNvSpPr>
          <p:nvPr>
            <p:ph type="dt" sz="half" idx="10"/>
          </p:nvPr>
        </p:nvSpPr>
        <p:spPr/>
        <p:txBody>
          <a:bodyPr/>
          <a:lstStyle/>
          <a:p>
            <a:r>
              <a:rPr lang="en-US" altLang="zh-CN" dirty="0" smtClean="0">
                <a:solidFill>
                  <a:prstClr val="black">
                    <a:tint val="75000"/>
                  </a:prstClr>
                </a:solidFill>
                <a:latin typeface="Verdana"/>
                <a:ea typeface="微软雅黑"/>
              </a:rPr>
              <a:t>WWW.RUIJIE.COM.CN</a:t>
            </a:r>
            <a:endParaRPr lang="zh-CN" altLang="en-US" dirty="0">
              <a:solidFill>
                <a:prstClr val="black">
                  <a:tint val="75000"/>
                </a:prstClr>
              </a:solidFill>
              <a:latin typeface="Verdana"/>
              <a:ea typeface="微软雅黑"/>
            </a:endParaRPr>
          </a:p>
        </p:txBody>
      </p:sp>
      <p:sp>
        <p:nvSpPr>
          <p:cNvPr id="5" name="页脚占位符 4"/>
          <p:cNvSpPr>
            <a:spLocks noGrp="1"/>
          </p:cNvSpPr>
          <p:nvPr>
            <p:ph type="ftr" sz="quarter" idx="11"/>
          </p:nvPr>
        </p:nvSpPr>
        <p:spPr/>
        <p:txBody>
          <a:bodyPr/>
          <a:lstStyle>
            <a:lvl1pPr algn="r">
              <a:defRPr/>
            </a:lvl1pPr>
          </a:lstStyle>
          <a:p>
            <a:r>
              <a:rPr lang="en-US" altLang="zh-CN" dirty="0" smtClean="0">
                <a:solidFill>
                  <a:prstClr val="black">
                    <a:tint val="75000"/>
                  </a:prstClr>
                </a:solidFill>
                <a:latin typeface="Verdana"/>
                <a:ea typeface="微软雅黑"/>
              </a:rPr>
              <a:t>&lt;#&gt;</a:t>
            </a:r>
            <a:endParaRPr lang="zh-CN" altLang="en-US" dirty="0" smtClean="0">
              <a:solidFill>
                <a:prstClr val="black">
                  <a:tint val="75000"/>
                </a:prstClr>
              </a:solidFill>
              <a:latin typeface="Verdana"/>
              <a:ea typeface="微软雅黑"/>
            </a:endParaRPr>
          </a:p>
        </p:txBody>
      </p:sp>
      <p:sp>
        <p:nvSpPr>
          <p:cNvPr id="25" name="矩形 24"/>
          <p:cNvSpPr/>
          <p:nvPr userDrawn="1"/>
        </p:nvSpPr>
        <p:spPr>
          <a:xfrm>
            <a:off x="1" y="171450"/>
            <a:ext cx="393326" cy="453838"/>
          </a:xfrm>
          <a:prstGeom prst="rect">
            <a:avLst/>
          </a:prstGeom>
          <a:solidFill>
            <a:srgbClr val="DA002F"/>
          </a:solidFill>
          <a:ln>
            <a:noFill/>
          </a:ln>
        </p:spPr>
        <p:style>
          <a:lnRef idx="2">
            <a:schemeClr val="accent1">
              <a:shade val="50000"/>
            </a:schemeClr>
          </a:lnRef>
          <a:fillRef idx="1">
            <a:schemeClr val="accent1"/>
          </a:fillRef>
          <a:effectRef idx="0">
            <a:schemeClr val="accent1"/>
          </a:effectRef>
          <a:fontRef idx="minor">
            <a:schemeClr val="lt1"/>
          </a:fontRef>
        </p:style>
        <p:txBody>
          <a:bodyPr lIns="68521" tIns="34275" rIns="68521" bIns="34275" rtlCol="0" anchor="ctr"/>
          <a:lstStyle/>
          <a:p>
            <a:pPr algn="ctr" defTabSz="685136">
              <a:defRPr/>
            </a:pPr>
            <a:endParaRPr lang="zh-CN" altLang="en-US" sz="1400">
              <a:solidFill>
                <a:prstClr val="white"/>
              </a:solidFill>
              <a:latin typeface="Calibri"/>
              <a:ea typeface="微软雅黑"/>
            </a:endParaRPr>
          </a:p>
        </p:txBody>
      </p:sp>
      <p:cxnSp>
        <p:nvCxnSpPr>
          <p:cNvPr id="26" name="直接连接符 6"/>
          <p:cNvCxnSpPr/>
          <p:nvPr userDrawn="1"/>
        </p:nvCxnSpPr>
        <p:spPr>
          <a:xfrm>
            <a:off x="681841" y="486647"/>
            <a:ext cx="2434836" cy="0"/>
          </a:xfrm>
          <a:prstGeom prst="line">
            <a:avLst/>
          </a:prstGeom>
          <a:ln>
            <a:solidFill>
              <a:srgbClr val="DA002F"/>
            </a:solidFill>
          </a:ln>
        </p:spPr>
        <p:style>
          <a:lnRef idx="1">
            <a:schemeClr val="accent1"/>
          </a:lnRef>
          <a:fillRef idx="0">
            <a:schemeClr val="accent1"/>
          </a:fillRef>
          <a:effectRef idx="0">
            <a:schemeClr val="accent1"/>
          </a:effectRef>
          <a:fontRef idx="minor">
            <a:schemeClr val="tx1"/>
          </a:fontRef>
        </p:style>
      </p:cxnSp>
      <p:sp>
        <p:nvSpPr>
          <p:cNvPr id="27" name="文本占位符 7"/>
          <p:cNvSpPr>
            <a:spLocks noGrp="1"/>
          </p:cNvSpPr>
          <p:nvPr>
            <p:ph type="body" sz="quarter" idx="13" hasCustomPrompt="1"/>
          </p:nvPr>
        </p:nvSpPr>
        <p:spPr>
          <a:xfrm>
            <a:off x="608743" y="183571"/>
            <a:ext cx="2510990" cy="297883"/>
          </a:xfrm>
          <a:prstGeom prst="rect">
            <a:avLst/>
          </a:prstGeom>
          <a:ln w="12700" cmpd="sng">
            <a:noFill/>
          </a:ln>
        </p:spPr>
        <p:txBody>
          <a:bodyPr vert="horz" anchor="ctr">
            <a:noAutofit/>
          </a:bodyPr>
          <a:lstStyle>
            <a:lvl1pPr marL="0" indent="0" algn="l">
              <a:buNone/>
              <a:defRPr sz="1800" b="0">
                <a:solidFill>
                  <a:schemeClr val="tx1"/>
                </a:solidFill>
                <a:latin typeface="Hiragino Sans GB W3" charset="-122"/>
                <a:ea typeface="Hiragino Sans GB W3" charset="-122"/>
                <a:cs typeface="Hiragino Sans GB W3" charset="-122"/>
              </a:defRPr>
            </a:lvl1pPr>
          </a:lstStyle>
          <a:p>
            <a:pPr lvl="0"/>
            <a:r>
              <a:rPr kumimoji="1" lang="zh-CN" altLang="en-US" dirty="0" smtClean="0"/>
              <a:t>点击</a:t>
            </a:r>
            <a:r>
              <a:rPr kumimoji="1" lang="zh-CN" altLang="en-US" smtClean="0"/>
              <a:t>此处添加标题</a:t>
            </a:r>
            <a:endParaRPr kumimoji="1" lang="zh-CN" altLang="en-US" dirty="0"/>
          </a:p>
        </p:txBody>
      </p:sp>
      <p:sp>
        <p:nvSpPr>
          <p:cNvPr id="28" name="文本占位符 7"/>
          <p:cNvSpPr>
            <a:spLocks noGrp="1"/>
          </p:cNvSpPr>
          <p:nvPr>
            <p:ph type="body" sz="quarter" idx="14" hasCustomPrompt="1"/>
          </p:nvPr>
        </p:nvSpPr>
        <p:spPr>
          <a:xfrm>
            <a:off x="611830" y="436887"/>
            <a:ext cx="2510990" cy="297883"/>
          </a:xfrm>
          <a:prstGeom prst="rect">
            <a:avLst/>
          </a:prstGeom>
          <a:ln w="12700" cmpd="sng">
            <a:noFill/>
          </a:ln>
        </p:spPr>
        <p:txBody>
          <a:bodyPr vert="horz" anchor="ctr">
            <a:noAutofit/>
          </a:bodyPr>
          <a:lstStyle>
            <a:lvl1pPr marL="0" indent="0" algn="l">
              <a:buNone/>
              <a:defRPr kumimoji="0" lang="zh-CN" altLang="en-US" sz="900" b="0" i="0" u="none" strike="noStrike" kern="1200" cap="none" spc="0" normalizeH="0" baseline="0" dirty="0">
                <a:ln>
                  <a:noFill/>
                </a:ln>
                <a:solidFill>
                  <a:schemeClr val="tx1">
                    <a:lumMod val="50000"/>
                    <a:lumOff val="50000"/>
                  </a:schemeClr>
                </a:solidFill>
                <a:effectLst/>
                <a:uLnTx/>
                <a:uFillTx/>
                <a:latin typeface="HelveticaNeueLT Pro 67 MdCn" panose="020B0606030502030204" pitchFamily="34" charset="0"/>
                <a:ea typeface="Hiragino Sans GB W3" panose="020B0300000000000000" pitchFamily="34" charset="-122"/>
                <a:cs typeface="+mn-cs"/>
              </a:defRPr>
            </a:lvl1pPr>
          </a:lstStyle>
          <a:p>
            <a:pPr lvl="0"/>
            <a:r>
              <a:rPr kumimoji="1" lang="en-US" altLang="zh-CN" dirty="0" smtClean="0"/>
              <a:t>CLICK</a:t>
            </a:r>
            <a:r>
              <a:rPr kumimoji="1" lang="zh-CN" altLang="en-US" dirty="0" smtClean="0"/>
              <a:t> </a:t>
            </a:r>
            <a:r>
              <a:rPr kumimoji="1" lang="en-US" altLang="zh-CN" dirty="0" smtClean="0"/>
              <a:t>HERE</a:t>
            </a:r>
            <a:r>
              <a:rPr kumimoji="1" lang="zh-CN" altLang="en-US" dirty="0" smtClean="0"/>
              <a:t> </a:t>
            </a:r>
            <a:r>
              <a:rPr kumimoji="1" lang="en-US" altLang="zh-CN" dirty="0" smtClean="0"/>
              <a:t>TO</a:t>
            </a:r>
            <a:r>
              <a:rPr kumimoji="1" lang="zh-CN" altLang="en-US" dirty="0" smtClean="0"/>
              <a:t> </a:t>
            </a:r>
            <a:r>
              <a:rPr kumimoji="1" lang="en-US" altLang="zh-CN" dirty="0" smtClean="0"/>
              <a:t>ADD</a:t>
            </a:r>
            <a:r>
              <a:rPr kumimoji="1" lang="zh-CN" altLang="en-US" dirty="0" smtClean="0"/>
              <a:t> </a:t>
            </a:r>
            <a:r>
              <a:rPr kumimoji="1" lang="en-US" altLang="zh-CN" dirty="0" smtClean="0"/>
              <a:t>YOUR</a:t>
            </a:r>
            <a:r>
              <a:rPr kumimoji="1" lang="zh-CN" altLang="en-US" dirty="0" smtClean="0"/>
              <a:t> </a:t>
            </a:r>
            <a:r>
              <a:rPr kumimoji="1" lang="en-US" altLang="zh-CN" dirty="0" smtClean="0"/>
              <a:t>TITLE</a:t>
            </a:r>
            <a:endParaRPr kumimoji="1" lang="zh-CN" altLang="en-US" dirty="0"/>
          </a:p>
        </p:txBody>
      </p:sp>
      <p:pic>
        <p:nvPicPr>
          <p:cNvPr id="12" name="图片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045658" y="4590109"/>
            <a:ext cx="1110849" cy="624853"/>
          </a:xfrm>
          <a:prstGeom prst="rect">
            <a:avLst/>
          </a:prstGeom>
        </p:spPr>
      </p:pic>
    </p:spTree>
    <p:extLst>
      <p:ext uri="{BB962C8B-B14F-4D97-AF65-F5344CB8AC3E}">
        <p14:creationId xmlns:p14="http://schemas.microsoft.com/office/powerpoint/2010/main" val="184392791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pic>
        <p:nvPicPr>
          <p:cNvPr id="11" name="图片 10"/>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5" name="页脚占位符 4"/>
          <p:cNvSpPr>
            <a:spLocks noGrp="1"/>
          </p:cNvSpPr>
          <p:nvPr>
            <p:ph type="ftr" sz="quarter" idx="11"/>
          </p:nvPr>
        </p:nvSpPr>
        <p:spPr/>
        <p:txBody>
          <a:bodyPr/>
          <a:lstStyle/>
          <a:p>
            <a:fld id="{C3FC3FC5-70E3-41FB-98D0-D9D6DBB3AB1C}" type="slidenum">
              <a:rPr lang="zh-CN" altLang="en-US" smtClean="0">
                <a:solidFill>
                  <a:prstClr val="black">
                    <a:tint val="75000"/>
                  </a:prstClr>
                </a:solidFill>
                <a:latin typeface="Verdana"/>
                <a:ea typeface="微软雅黑"/>
              </a:rPr>
              <a:pPr/>
              <a:t>‹#›</a:t>
            </a:fld>
            <a:endParaRPr lang="zh-CN" altLang="en-US" dirty="0" smtClean="0">
              <a:solidFill>
                <a:prstClr val="black">
                  <a:tint val="75000"/>
                </a:prstClr>
              </a:solidFill>
              <a:latin typeface="Verdana"/>
              <a:ea typeface="微软雅黑"/>
            </a:endParaRPr>
          </a:p>
        </p:txBody>
      </p:sp>
      <p:sp>
        <p:nvSpPr>
          <p:cNvPr id="12" name="矩形 11"/>
          <p:cNvSpPr/>
          <p:nvPr userDrawn="1"/>
        </p:nvSpPr>
        <p:spPr>
          <a:xfrm>
            <a:off x="-1" y="3174496"/>
            <a:ext cx="9144001" cy="1101077"/>
          </a:xfrm>
          <a:prstGeom prst="rect">
            <a:avLst/>
          </a:prstGeom>
          <a:solidFill>
            <a:srgbClr val="DA002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51390" tIns="25705" rIns="51390" bIns="25705" spcCol="0" rtlCol="0" anchor="ctr"/>
          <a:lstStyle/>
          <a:p>
            <a:pPr algn="ctr" defTabSz="685152"/>
            <a:endParaRPr kumimoji="1" lang="zh-CN" altLang="en-US" sz="2700" dirty="0">
              <a:solidFill>
                <a:prstClr val="white"/>
              </a:solidFill>
              <a:latin typeface="百度综艺简体" panose="02010601030101010101" pitchFamily="2" charset="-122"/>
              <a:ea typeface="百度综艺简体" panose="02010601030101010101" pitchFamily="2" charset="-122"/>
            </a:endParaRPr>
          </a:p>
        </p:txBody>
      </p:sp>
      <p:sp>
        <p:nvSpPr>
          <p:cNvPr id="10" name="TextBox 9"/>
          <p:cNvSpPr txBox="1"/>
          <p:nvPr/>
        </p:nvSpPr>
        <p:spPr>
          <a:xfrm>
            <a:off x="588172" y="4767265"/>
            <a:ext cx="1737093" cy="242372"/>
          </a:xfrm>
          <a:prstGeom prst="rect">
            <a:avLst/>
          </a:prstGeom>
          <a:noFill/>
        </p:spPr>
        <p:txBody>
          <a:bodyPr wrap="none" lIns="68522" tIns="34275" rIns="68522" bIns="34275" rtlCol="0">
            <a:spAutoFit/>
          </a:bodyPr>
          <a:lstStyle/>
          <a:p>
            <a:pPr defTabSz="685152"/>
            <a:r>
              <a:rPr lang="en-US" altLang="zh-CN" sz="1100" dirty="0" smtClean="0">
                <a:solidFill>
                  <a:prstClr val="white">
                    <a:lumMod val="50000"/>
                  </a:prstClr>
                </a:solidFill>
                <a:latin typeface="Verdana"/>
                <a:ea typeface="微软雅黑"/>
              </a:rPr>
              <a:t>WWW.RUIJIE.COM.CN</a:t>
            </a:r>
            <a:endParaRPr lang="zh-CN" altLang="en-US" sz="1100" dirty="0">
              <a:solidFill>
                <a:prstClr val="white">
                  <a:lumMod val="50000"/>
                </a:prstClr>
              </a:solidFill>
              <a:latin typeface="Verdana"/>
              <a:ea typeface="微软雅黑"/>
            </a:endParaRPr>
          </a:p>
        </p:txBody>
      </p:sp>
      <p:sp>
        <p:nvSpPr>
          <p:cNvPr id="2" name="标题 1"/>
          <p:cNvSpPr>
            <a:spLocks noGrp="1"/>
          </p:cNvSpPr>
          <p:nvPr>
            <p:ph type="title"/>
          </p:nvPr>
        </p:nvSpPr>
        <p:spPr>
          <a:xfrm>
            <a:off x="588189" y="3364707"/>
            <a:ext cx="3983831" cy="450056"/>
          </a:xfrm>
        </p:spPr>
        <p:txBody>
          <a:bodyPr anchor="b">
            <a:normAutofit/>
          </a:bodyPr>
          <a:lstStyle>
            <a:lvl1pPr>
              <a:defRPr sz="2300">
                <a:solidFill>
                  <a:schemeClr val="bg1"/>
                </a:solidFill>
                <a:latin typeface="+mn-ea"/>
                <a:ea typeface="+mn-ea"/>
              </a:defRPr>
            </a:lvl1pPr>
          </a:lstStyle>
          <a:p>
            <a:r>
              <a:rPr kumimoji="1" lang="zh-CN" altLang="en-US" smtClean="0"/>
              <a:t>单击此处编辑母版标题样式</a:t>
            </a:r>
            <a:endParaRPr kumimoji="1" lang="zh-CN" altLang="en-US"/>
          </a:p>
        </p:txBody>
      </p:sp>
      <p:sp>
        <p:nvSpPr>
          <p:cNvPr id="3" name="文本占位符 2"/>
          <p:cNvSpPr>
            <a:spLocks noGrp="1"/>
          </p:cNvSpPr>
          <p:nvPr>
            <p:ph type="body" idx="1"/>
          </p:nvPr>
        </p:nvSpPr>
        <p:spPr>
          <a:xfrm>
            <a:off x="588196" y="3844450"/>
            <a:ext cx="3973115" cy="248939"/>
          </a:xfrm>
        </p:spPr>
        <p:txBody>
          <a:bodyPr>
            <a:noAutofit/>
          </a:bodyPr>
          <a:lstStyle>
            <a:lvl1pPr marL="0" indent="0">
              <a:buNone/>
              <a:defRPr sz="1100">
                <a:solidFill>
                  <a:schemeClr val="bg1"/>
                </a:solidFill>
              </a:defRPr>
            </a:lvl1pPr>
            <a:lvl2pPr marL="342568" indent="0">
              <a:buNone/>
              <a:defRPr sz="1500">
                <a:solidFill>
                  <a:schemeClr val="tx1">
                    <a:tint val="75000"/>
                  </a:schemeClr>
                </a:solidFill>
              </a:defRPr>
            </a:lvl2pPr>
            <a:lvl3pPr marL="685152" indent="0">
              <a:buNone/>
              <a:defRPr sz="1400">
                <a:solidFill>
                  <a:schemeClr val="tx1">
                    <a:tint val="75000"/>
                  </a:schemeClr>
                </a:solidFill>
              </a:defRPr>
            </a:lvl3pPr>
            <a:lvl4pPr marL="1027729" indent="0">
              <a:buNone/>
              <a:defRPr sz="1200">
                <a:solidFill>
                  <a:schemeClr val="tx1">
                    <a:tint val="75000"/>
                  </a:schemeClr>
                </a:solidFill>
              </a:defRPr>
            </a:lvl4pPr>
            <a:lvl5pPr marL="1370305" indent="0">
              <a:buNone/>
              <a:defRPr sz="1200">
                <a:solidFill>
                  <a:schemeClr val="tx1">
                    <a:tint val="75000"/>
                  </a:schemeClr>
                </a:solidFill>
              </a:defRPr>
            </a:lvl5pPr>
            <a:lvl6pPr marL="1712891" indent="0">
              <a:buNone/>
              <a:defRPr sz="1200">
                <a:solidFill>
                  <a:schemeClr val="tx1">
                    <a:tint val="75000"/>
                  </a:schemeClr>
                </a:solidFill>
              </a:defRPr>
            </a:lvl6pPr>
            <a:lvl7pPr marL="2055460" indent="0">
              <a:buNone/>
              <a:defRPr sz="1200">
                <a:solidFill>
                  <a:schemeClr val="tx1">
                    <a:tint val="75000"/>
                  </a:schemeClr>
                </a:solidFill>
              </a:defRPr>
            </a:lvl7pPr>
            <a:lvl8pPr marL="2398024" indent="0">
              <a:buNone/>
              <a:defRPr sz="1200">
                <a:solidFill>
                  <a:schemeClr val="tx1">
                    <a:tint val="75000"/>
                  </a:schemeClr>
                </a:solidFill>
              </a:defRPr>
            </a:lvl8pPr>
            <a:lvl9pPr marL="2740593" indent="0">
              <a:buNone/>
              <a:defRPr sz="1200">
                <a:solidFill>
                  <a:schemeClr val="tx1">
                    <a:tint val="75000"/>
                  </a:schemeClr>
                </a:solidFill>
              </a:defRPr>
            </a:lvl9pPr>
          </a:lstStyle>
          <a:p>
            <a:pPr lvl="0"/>
            <a:r>
              <a:rPr kumimoji="1" lang="zh-CN" altLang="en-US" smtClean="0"/>
              <a:t>单击此处编辑母版文本样式</a:t>
            </a:r>
          </a:p>
        </p:txBody>
      </p:sp>
      <p:pic>
        <p:nvPicPr>
          <p:cNvPr id="13" name="图片 12"/>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767066" y="-224033"/>
            <a:ext cx="1496611" cy="841844"/>
          </a:xfrm>
          <a:prstGeom prst="rect">
            <a:avLst/>
          </a:prstGeom>
        </p:spPr>
      </p:pic>
    </p:spTree>
    <p:extLst>
      <p:ext uri="{BB962C8B-B14F-4D97-AF65-F5344CB8AC3E}">
        <p14:creationId xmlns:p14="http://schemas.microsoft.com/office/powerpoint/2010/main" val="362821652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lvl1pPr>
              <a:defRPr>
                <a:latin typeface="+mn-ea"/>
                <a:ea typeface="+mn-ea"/>
              </a:defRPr>
            </a:lvl1pPr>
          </a:lstStyle>
          <a:p>
            <a:fld id="{82464771-CDF4-4903-ADBF-B5928BFB243D}" type="datetimeFigureOut">
              <a:rPr lang="zh-CN" altLang="en-US" smtClean="0">
                <a:solidFill>
                  <a:prstClr val="black">
                    <a:tint val="75000"/>
                  </a:prstClr>
                </a:solidFill>
                <a:latin typeface="微软雅黑"/>
                <a:ea typeface="微软雅黑"/>
              </a:rPr>
              <a:pPr/>
              <a:t>2017/11/29</a:t>
            </a:fld>
            <a:endParaRPr lang="zh-CN" altLang="en-US">
              <a:solidFill>
                <a:prstClr val="black">
                  <a:tint val="75000"/>
                </a:prstClr>
              </a:solidFill>
              <a:latin typeface="微软雅黑"/>
              <a:ea typeface="微软雅黑"/>
            </a:endParaRPr>
          </a:p>
        </p:txBody>
      </p:sp>
      <p:sp>
        <p:nvSpPr>
          <p:cNvPr id="4" name="页脚占位符 3"/>
          <p:cNvSpPr>
            <a:spLocks noGrp="1"/>
          </p:cNvSpPr>
          <p:nvPr>
            <p:ph type="ftr" sz="quarter" idx="11"/>
          </p:nvPr>
        </p:nvSpPr>
        <p:spPr/>
        <p:txBody>
          <a:bodyPr/>
          <a:lstStyle>
            <a:lvl1pPr>
              <a:defRPr>
                <a:latin typeface="+mn-ea"/>
                <a:ea typeface="+mn-ea"/>
              </a:defRPr>
            </a:lvl1pPr>
          </a:lstStyle>
          <a:p>
            <a:endParaRPr lang="zh-CN" altLang="en-US">
              <a:solidFill>
                <a:prstClr val="black">
                  <a:tint val="75000"/>
                </a:prstClr>
              </a:solidFill>
              <a:latin typeface="微软雅黑"/>
              <a:ea typeface="微软雅黑"/>
            </a:endParaRPr>
          </a:p>
        </p:txBody>
      </p:sp>
      <p:sp>
        <p:nvSpPr>
          <p:cNvPr id="5" name="幻灯片编号占位符 4"/>
          <p:cNvSpPr>
            <a:spLocks noGrp="1"/>
          </p:cNvSpPr>
          <p:nvPr>
            <p:ph type="sldNum" sz="quarter" idx="12"/>
          </p:nvPr>
        </p:nvSpPr>
        <p:spPr/>
        <p:txBody>
          <a:bodyPr/>
          <a:lstStyle>
            <a:lvl1pPr>
              <a:defRPr>
                <a:latin typeface="+mn-ea"/>
                <a:ea typeface="+mn-ea"/>
              </a:defRPr>
            </a:lvl1pPr>
          </a:lstStyle>
          <a:p>
            <a:fld id="{C3FC3FC5-70E3-41FB-98D0-D9D6DBB3AB1C}" type="slidenum">
              <a:rPr lang="zh-CN" altLang="en-US" smtClean="0">
                <a:solidFill>
                  <a:prstClr val="black">
                    <a:tint val="75000"/>
                  </a:prstClr>
                </a:solidFill>
                <a:latin typeface="微软雅黑"/>
                <a:ea typeface="微软雅黑"/>
              </a:rPr>
              <a:pPr/>
              <a:t>‹#›</a:t>
            </a:fld>
            <a:endParaRPr lang="zh-CN" altLang="en-US">
              <a:solidFill>
                <a:prstClr val="black">
                  <a:tint val="75000"/>
                </a:prstClr>
              </a:solidFill>
              <a:latin typeface="微软雅黑"/>
              <a:ea typeface="微软雅黑"/>
            </a:endParaRPr>
          </a:p>
        </p:txBody>
      </p:sp>
      <p:pic>
        <p:nvPicPr>
          <p:cNvPr id="6" name="图片 5"/>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7" name="矩形 6"/>
          <p:cNvSpPr/>
          <p:nvPr userDrawn="1"/>
        </p:nvSpPr>
        <p:spPr>
          <a:xfrm>
            <a:off x="0" y="-18597"/>
            <a:ext cx="9144000" cy="5179248"/>
          </a:xfrm>
          <a:prstGeom prst="rect">
            <a:avLst/>
          </a:prstGeom>
          <a:solidFill>
            <a:schemeClr val="tx1">
              <a:lumMod val="85000"/>
              <a:lumOff val="1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1390" tIns="25705" rIns="51390" bIns="25705" spcCol="0" rtlCol="0" anchor="ctr"/>
          <a:lstStyle/>
          <a:p>
            <a:pPr algn="ctr" defTabSz="685152"/>
            <a:endParaRPr kumimoji="1" lang="zh-CN" altLang="en-US" sz="2700" dirty="0">
              <a:solidFill>
                <a:prstClr val="white"/>
              </a:solidFill>
              <a:latin typeface="微软雅黑"/>
              <a:ea typeface="微软雅黑"/>
            </a:endParaRPr>
          </a:p>
        </p:txBody>
      </p:sp>
      <p:grpSp>
        <p:nvGrpSpPr>
          <p:cNvPr id="8" name="组 7"/>
          <p:cNvGrpSpPr/>
          <p:nvPr userDrawn="1"/>
        </p:nvGrpSpPr>
        <p:grpSpPr>
          <a:xfrm>
            <a:off x="1024549" y="2015361"/>
            <a:ext cx="1072642" cy="1072642"/>
            <a:chOff x="1009030" y="1537250"/>
            <a:chExt cx="952500" cy="952500"/>
          </a:xfrm>
        </p:grpSpPr>
        <p:sp>
          <p:nvSpPr>
            <p:cNvPr id="9" name="椭圆 8"/>
            <p:cNvSpPr/>
            <p:nvPr/>
          </p:nvSpPr>
          <p:spPr>
            <a:xfrm>
              <a:off x="1009030" y="1537250"/>
              <a:ext cx="952500" cy="952500"/>
            </a:xfrm>
            <a:prstGeom prst="ellipse">
              <a:avLst/>
            </a:prstGeom>
            <a:solidFill>
              <a:srgbClr val="CE0024">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152"/>
              <a:endParaRPr lang="zh-CN" altLang="en-US" sz="1400">
                <a:solidFill>
                  <a:prstClr val="white"/>
                </a:solidFill>
                <a:latin typeface="微软雅黑"/>
                <a:ea typeface="微软雅黑"/>
              </a:endParaRPr>
            </a:p>
          </p:txBody>
        </p:sp>
        <p:sp>
          <p:nvSpPr>
            <p:cNvPr id="10" name="文本框 9"/>
            <p:cNvSpPr txBox="1"/>
            <p:nvPr/>
          </p:nvSpPr>
          <p:spPr>
            <a:xfrm>
              <a:off x="1194086" y="1781027"/>
              <a:ext cx="604731" cy="532942"/>
            </a:xfrm>
            <a:prstGeom prst="rect">
              <a:avLst/>
            </a:prstGeom>
            <a:noFill/>
          </p:spPr>
          <p:txBody>
            <a:bodyPr wrap="none" rtlCol="0">
              <a:spAutoFit/>
            </a:bodyPr>
            <a:lstStyle/>
            <a:p>
              <a:pPr algn="ctr" defTabSz="685152"/>
              <a:r>
                <a:rPr lang="en-US" altLang="zh-CN" sz="3300" b="1" dirty="0" smtClean="0">
                  <a:solidFill>
                    <a:prstClr val="white"/>
                  </a:solidFill>
                  <a:latin typeface="微软雅黑"/>
                  <a:ea typeface="微软雅黑"/>
                </a:rPr>
                <a:t>01</a:t>
              </a:r>
              <a:endParaRPr lang="zh-CN" altLang="en-US" sz="3300" b="1" dirty="0">
                <a:solidFill>
                  <a:prstClr val="white"/>
                </a:solidFill>
                <a:latin typeface="微软雅黑"/>
                <a:ea typeface="微软雅黑"/>
              </a:endParaRPr>
            </a:p>
          </p:txBody>
        </p:sp>
        <p:sp>
          <p:nvSpPr>
            <p:cNvPr id="11" name="椭圆 10"/>
            <p:cNvSpPr/>
            <p:nvPr/>
          </p:nvSpPr>
          <p:spPr>
            <a:xfrm>
              <a:off x="1702923" y="2263032"/>
              <a:ext cx="191910" cy="191910"/>
            </a:xfrm>
            <a:prstGeom prst="ellipse">
              <a:avLst/>
            </a:prstGeom>
            <a:solidFill>
              <a:schemeClr val="accent2">
                <a:lumMod val="60000"/>
                <a:lumOff val="4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152"/>
              <a:endParaRPr lang="zh-CN" altLang="en-US" sz="1400">
                <a:solidFill>
                  <a:prstClr val="white"/>
                </a:solidFill>
                <a:latin typeface="微软雅黑"/>
                <a:ea typeface="微软雅黑"/>
              </a:endParaRPr>
            </a:p>
          </p:txBody>
        </p:sp>
      </p:grpSp>
      <p:grpSp>
        <p:nvGrpSpPr>
          <p:cNvPr id="13" name="组 12"/>
          <p:cNvGrpSpPr/>
          <p:nvPr userDrawn="1"/>
        </p:nvGrpSpPr>
        <p:grpSpPr>
          <a:xfrm>
            <a:off x="3996495" y="2015361"/>
            <a:ext cx="1072642" cy="1072642"/>
            <a:chOff x="3868890" y="1537250"/>
            <a:chExt cx="952500" cy="952500"/>
          </a:xfrm>
        </p:grpSpPr>
        <p:sp>
          <p:nvSpPr>
            <p:cNvPr id="14" name="椭圆 13"/>
            <p:cNvSpPr/>
            <p:nvPr/>
          </p:nvSpPr>
          <p:spPr>
            <a:xfrm>
              <a:off x="3868890" y="1537250"/>
              <a:ext cx="952500" cy="952500"/>
            </a:xfrm>
            <a:prstGeom prst="ellipse">
              <a:avLst/>
            </a:prstGeom>
            <a:solidFill>
              <a:srgbClr val="D99694">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152"/>
              <a:endParaRPr lang="zh-CN" altLang="en-US" sz="1400">
                <a:solidFill>
                  <a:prstClr val="white"/>
                </a:solidFill>
                <a:latin typeface="微软雅黑"/>
                <a:ea typeface="微软雅黑"/>
              </a:endParaRPr>
            </a:p>
          </p:txBody>
        </p:sp>
        <p:sp>
          <p:nvSpPr>
            <p:cNvPr id="15" name="文本框 14"/>
            <p:cNvSpPr txBox="1"/>
            <p:nvPr/>
          </p:nvSpPr>
          <p:spPr>
            <a:xfrm>
              <a:off x="4053946" y="1752485"/>
              <a:ext cx="604731" cy="532942"/>
            </a:xfrm>
            <a:prstGeom prst="rect">
              <a:avLst/>
            </a:prstGeom>
            <a:noFill/>
          </p:spPr>
          <p:txBody>
            <a:bodyPr wrap="none" rtlCol="0">
              <a:spAutoFit/>
            </a:bodyPr>
            <a:lstStyle/>
            <a:p>
              <a:pPr algn="ctr" defTabSz="685152"/>
              <a:r>
                <a:rPr lang="en-US" altLang="zh-CN" sz="3300" b="1" dirty="0" smtClean="0">
                  <a:solidFill>
                    <a:prstClr val="white">
                      <a:lumMod val="95000"/>
                    </a:prstClr>
                  </a:solidFill>
                  <a:latin typeface="微软雅黑"/>
                  <a:ea typeface="微软雅黑"/>
                </a:rPr>
                <a:t>02</a:t>
              </a:r>
              <a:endParaRPr lang="zh-CN" altLang="en-US" sz="3300" b="1" dirty="0">
                <a:solidFill>
                  <a:prstClr val="white">
                    <a:lumMod val="95000"/>
                  </a:prstClr>
                </a:solidFill>
                <a:latin typeface="微软雅黑"/>
                <a:ea typeface="微软雅黑"/>
              </a:endParaRPr>
            </a:p>
          </p:txBody>
        </p:sp>
        <p:sp>
          <p:nvSpPr>
            <p:cNvPr id="16" name="椭圆 15"/>
            <p:cNvSpPr/>
            <p:nvPr/>
          </p:nvSpPr>
          <p:spPr>
            <a:xfrm>
              <a:off x="4562783" y="2263032"/>
              <a:ext cx="191910" cy="191910"/>
            </a:xfrm>
            <a:prstGeom prst="ellipse">
              <a:avLst/>
            </a:prstGeom>
            <a:solidFill>
              <a:srgbClr val="CE0024">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152"/>
              <a:endParaRPr lang="zh-CN" altLang="en-US" sz="1400">
                <a:solidFill>
                  <a:prstClr val="white"/>
                </a:solidFill>
                <a:latin typeface="微软雅黑"/>
                <a:ea typeface="微软雅黑"/>
              </a:endParaRPr>
            </a:p>
          </p:txBody>
        </p:sp>
      </p:grpSp>
      <p:grpSp>
        <p:nvGrpSpPr>
          <p:cNvPr id="18" name="组 17"/>
          <p:cNvGrpSpPr/>
          <p:nvPr userDrawn="1"/>
        </p:nvGrpSpPr>
        <p:grpSpPr>
          <a:xfrm>
            <a:off x="6976817" y="2014548"/>
            <a:ext cx="1072642" cy="1072642"/>
            <a:chOff x="7138250" y="1537250"/>
            <a:chExt cx="952500" cy="952500"/>
          </a:xfrm>
        </p:grpSpPr>
        <p:sp>
          <p:nvSpPr>
            <p:cNvPr id="19" name="椭圆 18"/>
            <p:cNvSpPr/>
            <p:nvPr/>
          </p:nvSpPr>
          <p:spPr>
            <a:xfrm>
              <a:off x="7138250" y="1537250"/>
              <a:ext cx="952500" cy="952500"/>
            </a:xfrm>
            <a:prstGeom prst="ellipse">
              <a:avLst/>
            </a:prstGeom>
            <a:solidFill>
              <a:schemeClr val="accent2">
                <a:lumMod val="60000"/>
                <a:lumOff val="4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152"/>
              <a:endParaRPr lang="zh-CN" altLang="en-US" sz="1400">
                <a:solidFill>
                  <a:prstClr val="white"/>
                </a:solidFill>
                <a:latin typeface="微软雅黑"/>
                <a:ea typeface="微软雅黑"/>
              </a:endParaRPr>
            </a:p>
          </p:txBody>
        </p:sp>
        <p:sp>
          <p:nvSpPr>
            <p:cNvPr id="20" name="文本框 19"/>
            <p:cNvSpPr txBox="1"/>
            <p:nvPr/>
          </p:nvSpPr>
          <p:spPr>
            <a:xfrm>
              <a:off x="7323306" y="1771513"/>
              <a:ext cx="604731" cy="532942"/>
            </a:xfrm>
            <a:prstGeom prst="rect">
              <a:avLst/>
            </a:prstGeom>
            <a:noFill/>
          </p:spPr>
          <p:txBody>
            <a:bodyPr wrap="none" rtlCol="0">
              <a:spAutoFit/>
            </a:bodyPr>
            <a:lstStyle/>
            <a:p>
              <a:pPr algn="ctr" defTabSz="685152"/>
              <a:r>
                <a:rPr lang="en-US" altLang="zh-CN" sz="3300" b="1" dirty="0" smtClean="0">
                  <a:solidFill>
                    <a:srgbClr val="F2F2F2"/>
                  </a:solidFill>
                  <a:latin typeface="微软雅黑"/>
                  <a:ea typeface="微软雅黑"/>
                </a:rPr>
                <a:t>03</a:t>
              </a:r>
              <a:endParaRPr lang="zh-CN" altLang="en-US" sz="3300" b="1" dirty="0">
                <a:solidFill>
                  <a:srgbClr val="F2F2F2"/>
                </a:solidFill>
                <a:latin typeface="微软雅黑"/>
                <a:ea typeface="微软雅黑"/>
              </a:endParaRPr>
            </a:p>
          </p:txBody>
        </p:sp>
        <p:sp>
          <p:nvSpPr>
            <p:cNvPr id="21" name="椭圆 20"/>
            <p:cNvSpPr/>
            <p:nvPr/>
          </p:nvSpPr>
          <p:spPr>
            <a:xfrm>
              <a:off x="7832143" y="2263032"/>
              <a:ext cx="191910" cy="191910"/>
            </a:xfrm>
            <a:prstGeom prst="ellipse">
              <a:avLst/>
            </a:prstGeom>
            <a:solidFill>
              <a:srgbClr val="CE0024">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152"/>
              <a:endParaRPr lang="zh-CN" altLang="en-US" sz="1400">
                <a:solidFill>
                  <a:prstClr val="white"/>
                </a:solidFill>
                <a:latin typeface="微软雅黑"/>
                <a:ea typeface="微软雅黑"/>
              </a:endParaRPr>
            </a:p>
          </p:txBody>
        </p:sp>
      </p:grpSp>
      <p:sp>
        <p:nvSpPr>
          <p:cNvPr id="23" name="矩形 22"/>
          <p:cNvSpPr/>
          <p:nvPr userDrawn="1"/>
        </p:nvSpPr>
        <p:spPr>
          <a:xfrm>
            <a:off x="28" y="161722"/>
            <a:ext cx="1774649" cy="584708"/>
          </a:xfrm>
          <a:prstGeom prst="rect">
            <a:avLst/>
          </a:prstGeom>
          <a:solidFill>
            <a:srgbClr val="CE0024"/>
          </a:solidFill>
          <a:ln>
            <a:noFill/>
          </a:ln>
        </p:spPr>
        <p:style>
          <a:lnRef idx="2">
            <a:schemeClr val="accent1">
              <a:shade val="50000"/>
            </a:schemeClr>
          </a:lnRef>
          <a:fillRef idx="1">
            <a:schemeClr val="accent1"/>
          </a:fillRef>
          <a:effectRef idx="0">
            <a:schemeClr val="accent1"/>
          </a:effectRef>
          <a:fontRef idx="minor">
            <a:schemeClr val="lt1"/>
          </a:fontRef>
        </p:style>
        <p:txBody>
          <a:bodyPr lIns="51390" tIns="25705" rIns="51390" bIns="25705" spcCol="0" rtlCol="0" anchor="ctr"/>
          <a:lstStyle/>
          <a:p>
            <a:pPr algn="ctr" defTabSz="685152"/>
            <a:r>
              <a:rPr kumimoji="1" lang="en-US" altLang="zh-CN" sz="2700" dirty="0" smtClean="0">
                <a:solidFill>
                  <a:prstClr val="white"/>
                </a:solidFill>
                <a:latin typeface="微软雅黑"/>
                <a:ea typeface="微软雅黑"/>
              </a:rPr>
              <a:t>Contents</a:t>
            </a:r>
            <a:endParaRPr kumimoji="1" lang="zh-CN" altLang="en-US" sz="2700" dirty="0">
              <a:solidFill>
                <a:prstClr val="white"/>
              </a:solidFill>
              <a:latin typeface="微软雅黑"/>
              <a:ea typeface="微软雅黑"/>
            </a:endParaRPr>
          </a:p>
        </p:txBody>
      </p:sp>
      <p:sp>
        <p:nvSpPr>
          <p:cNvPr id="34" name="内容占位符 33"/>
          <p:cNvSpPr>
            <a:spLocks noGrp="1"/>
          </p:cNvSpPr>
          <p:nvPr>
            <p:ph sz="quarter" idx="16" hasCustomPrompt="1"/>
          </p:nvPr>
        </p:nvSpPr>
        <p:spPr>
          <a:xfrm>
            <a:off x="401965" y="3368695"/>
            <a:ext cx="2510990" cy="322558"/>
          </a:xfrm>
        </p:spPr>
        <p:txBody>
          <a:bodyPr>
            <a:normAutofit/>
          </a:bodyPr>
          <a:lstStyle>
            <a:lvl1pPr marL="0" indent="0" algn="ctr">
              <a:buFontTx/>
              <a:buNone/>
              <a:defRPr sz="1500">
                <a:solidFill>
                  <a:schemeClr val="bg1">
                    <a:lumMod val="95000"/>
                  </a:schemeClr>
                </a:solidFill>
              </a:defRPr>
            </a:lvl1pPr>
          </a:lstStyle>
          <a:p>
            <a:pPr lvl="0"/>
            <a:r>
              <a:rPr kumimoji="1" lang="zh-CN" altLang="en-US" dirty="0" smtClean="0"/>
              <a:t>单击此处编辑目录</a:t>
            </a:r>
            <a:endParaRPr kumimoji="1" lang="zh-CN" altLang="en-US" dirty="0"/>
          </a:p>
        </p:txBody>
      </p:sp>
      <p:sp>
        <p:nvSpPr>
          <p:cNvPr id="35" name="内容占位符 33"/>
          <p:cNvSpPr>
            <a:spLocks noGrp="1"/>
          </p:cNvSpPr>
          <p:nvPr>
            <p:ph sz="quarter" idx="17" hasCustomPrompt="1"/>
          </p:nvPr>
        </p:nvSpPr>
        <p:spPr>
          <a:xfrm>
            <a:off x="3277321" y="3368695"/>
            <a:ext cx="2510990" cy="322558"/>
          </a:xfrm>
        </p:spPr>
        <p:txBody>
          <a:bodyPr>
            <a:normAutofit/>
          </a:bodyPr>
          <a:lstStyle>
            <a:lvl1pPr marL="0" indent="0" algn="ctr">
              <a:buFontTx/>
              <a:buNone/>
              <a:defRPr sz="1500">
                <a:solidFill>
                  <a:schemeClr val="bg1">
                    <a:lumMod val="95000"/>
                  </a:schemeClr>
                </a:solidFill>
              </a:defRPr>
            </a:lvl1pPr>
          </a:lstStyle>
          <a:p>
            <a:pPr lvl="0"/>
            <a:r>
              <a:rPr kumimoji="1" lang="zh-CN" altLang="en-US" dirty="0" smtClean="0"/>
              <a:t>单击此处编辑目录</a:t>
            </a:r>
            <a:endParaRPr kumimoji="1" lang="zh-CN" altLang="en-US" dirty="0"/>
          </a:p>
        </p:txBody>
      </p:sp>
      <p:sp>
        <p:nvSpPr>
          <p:cNvPr id="36" name="内容占位符 33"/>
          <p:cNvSpPr>
            <a:spLocks noGrp="1"/>
          </p:cNvSpPr>
          <p:nvPr>
            <p:ph sz="quarter" idx="18" hasCustomPrompt="1"/>
          </p:nvPr>
        </p:nvSpPr>
        <p:spPr>
          <a:xfrm>
            <a:off x="6257638" y="3368695"/>
            <a:ext cx="2510990" cy="322558"/>
          </a:xfrm>
        </p:spPr>
        <p:txBody>
          <a:bodyPr>
            <a:normAutofit/>
          </a:bodyPr>
          <a:lstStyle>
            <a:lvl1pPr marL="0" indent="0" algn="ctr">
              <a:buFontTx/>
              <a:buNone/>
              <a:defRPr sz="1500">
                <a:solidFill>
                  <a:schemeClr val="bg1">
                    <a:lumMod val="95000"/>
                  </a:schemeClr>
                </a:solidFill>
              </a:defRPr>
            </a:lvl1pPr>
          </a:lstStyle>
          <a:p>
            <a:pPr lvl="0"/>
            <a:r>
              <a:rPr kumimoji="1" lang="zh-CN" altLang="en-US" dirty="0" smtClean="0"/>
              <a:t>单击此处编辑目录</a:t>
            </a:r>
            <a:endParaRPr kumimoji="1" lang="zh-CN" altLang="en-US" dirty="0"/>
          </a:p>
        </p:txBody>
      </p:sp>
      <p:pic>
        <p:nvPicPr>
          <p:cNvPr id="24" name="图片 23"/>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767066" y="-224033"/>
            <a:ext cx="1496611" cy="841844"/>
          </a:xfrm>
          <a:prstGeom prst="rect">
            <a:avLst/>
          </a:prstGeom>
        </p:spPr>
      </p:pic>
    </p:spTree>
    <p:extLst>
      <p:ext uri="{BB962C8B-B14F-4D97-AF65-F5344CB8AC3E}">
        <p14:creationId xmlns:p14="http://schemas.microsoft.com/office/powerpoint/2010/main" val="308087633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82464771-CDF4-4903-ADBF-B5928BFB243D}" type="datetimeFigureOut">
              <a:rPr lang="zh-CN" altLang="en-US" smtClean="0">
                <a:solidFill>
                  <a:prstClr val="black">
                    <a:tint val="75000"/>
                  </a:prstClr>
                </a:solidFill>
                <a:latin typeface="Verdana"/>
                <a:ea typeface="微软雅黑"/>
              </a:rPr>
              <a:pPr/>
              <a:t>2017/11/29</a:t>
            </a:fld>
            <a:endParaRPr lang="zh-CN" altLang="en-US">
              <a:solidFill>
                <a:prstClr val="black">
                  <a:tint val="75000"/>
                </a:prstClr>
              </a:solidFill>
              <a:latin typeface="Verdana"/>
              <a:ea typeface="微软雅黑"/>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latin typeface="Verdana"/>
              <a:ea typeface="微软雅黑"/>
            </a:endParaRPr>
          </a:p>
        </p:txBody>
      </p:sp>
      <p:sp>
        <p:nvSpPr>
          <p:cNvPr id="5" name="幻灯片编号占位符 4"/>
          <p:cNvSpPr>
            <a:spLocks noGrp="1"/>
          </p:cNvSpPr>
          <p:nvPr>
            <p:ph type="sldNum" sz="quarter" idx="12"/>
          </p:nvPr>
        </p:nvSpPr>
        <p:spPr/>
        <p:txBody>
          <a:bodyPr/>
          <a:lstStyle/>
          <a:p>
            <a:fld id="{C3FC3FC5-70E3-41FB-98D0-D9D6DBB3AB1C}" type="slidenum">
              <a:rPr lang="zh-CN" altLang="en-US" smtClean="0">
                <a:solidFill>
                  <a:prstClr val="black">
                    <a:tint val="75000"/>
                  </a:prstClr>
                </a:solidFill>
                <a:latin typeface="Verdana"/>
                <a:ea typeface="微软雅黑"/>
              </a:rPr>
              <a:pPr/>
              <a:t>‹#›</a:t>
            </a:fld>
            <a:endParaRPr lang="zh-CN" altLang="en-US">
              <a:solidFill>
                <a:prstClr val="black">
                  <a:tint val="75000"/>
                </a:prstClr>
              </a:solidFill>
              <a:latin typeface="Verdana"/>
              <a:ea typeface="微软雅黑"/>
            </a:endParaRPr>
          </a:p>
        </p:txBody>
      </p:sp>
      <p:pic>
        <p:nvPicPr>
          <p:cNvPr id="53" name="图片 5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716" y="10716"/>
            <a:ext cx="9113724" cy="5126470"/>
          </a:xfrm>
          <a:prstGeom prst="rect">
            <a:avLst/>
          </a:prstGeom>
        </p:spPr>
      </p:pic>
      <p:sp>
        <p:nvSpPr>
          <p:cNvPr id="54" name="矩形 53"/>
          <p:cNvSpPr/>
          <p:nvPr userDrawn="1"/>
        </p:nvSpPr>
        <p:spPr>
          <a:xfrm>
            <a:off x="0" y="-33305"/>
            <a:ext cx="9144000" cy="5162099"/>
          </a:xfrm>
          <a:prstGeom prst="rect">
            <a:avLst/>
          </a:prstGeom>
          <a:solidFill>
            <a:sysClr val="windowText" lastClr="000000">
              <a:lumMod val="85000"/>
              <a:lumOff val="15000"/>
              <a:alpha val="75000"/>
            </a:sysClr>
          </a:solidFill>
          <a:ln w="25400" cap="flat" cmpd="sng" algn="ctr">
            <a:noFill/>
            <a:prstDash val="solid"/>
          </a:ln>
          <a:effectLst/>
        </p:spPr>
        <p:txBody>
          <a:bodyPr lIns="51390" tIns="25705" rIns="51390" bIns="25705" spcCol="0" rtlCol="0" anchor="ctr"/>
          <a:lstStyle/>
          <a:p>
            <a:pPr algn="ctr" defTabSz="342568">
              <a:defRPr/>
            </a:pPr>
            <a:endParaRPr kumimoji="1" lang="zh-CN" altLang="en-US" sz="2700" kern="0" dirty="0" smtClean="0">
              <a:solidFill>
                <a:prstClr val="white"/>
              </a:solidFill>
              <a:latin typeface="微软雅黑"/>
              <a:ea typeface="微软雅黑"/>
              <a:cs typeface=""/>
            </a:endParaRPr>
          </a:p>
        </p:txBody>
      </p:sp>
      <p:grpSp>
        <p:nvGrpSpPr>
          <p:cNvPr id="55" name="组 54"/>
          <p:cNvGrpSpPr/>
          <p:nvPr userDrawn="1"/>
        </p:nvGrpSpPr>
        <p:grpSpPr>
          <a:xfrm>
            <a:off x="1489478" y="1069825"/>
            <a:ext cx="720930" cy="720930"/>
            <a:chOff x="1009030" y="1537250"/>
            <a:chExt cx="952500" cy="952500"/>
          </a:xfrm>
        </p:grpSpPr>
        <p:sp>
          <p:nvSpPr>
            <p:cNvPr id="56" name="椭圆 55"/>
            <p:cNvSpPr/>
            <p:nvPr/>
          </p:nvSpPr>
          <p:spPr>
            <a:xfrm>
              <a:off x="1009030" y="1537250"/>
              <a:ext cx="952500" cy="952500"/>
            </a:xfrm>
            <a:prstGeom prst="ellipse">
              <a:avLst/>
            </a:prstGeom>
            <a:solidFill>
              <a:srgbClr val="CE0024">
                <a:alpha val="80000"/>
              </a:srgbClr>
            </a:solidFill>
            <a:ln w="25400" cap="flat" cmpd="sng" algn="ctr">
              <a:noFill/>
              <a:prstDash val="solid"/>
            </a:ln>
            <a:effectLst/>
          </p:spPr>
          <p:txBody>
            <a:bodyPr rtlCol="0" anchor="ctr"/>
            <a:lstStyle/>
            <a:p>
              <a:pPr algn="ctr" defTabSz="342568">
                <a:defRPr/>
              </a:pPr>
              <a:endParaRPr lang="zh-CN" altLang="en-US" sz="1400" kern="0" smtClean="0">
                <a:solidFill>
                  <a:prstClr val="white"/>
                </a:solidFill>
                <a:latin typeface="微软雅黑"/>
                <a:ea typeface="微软雅黑"/>
                <a:cs typeface=""/>
              </a:endParaRPr>
            </a:p>
          </p:txBody>
        </p:sp>
        <p:sp>
          <p:nvSpPr>
            <p:cNvPr id="57" name="文本框 56"/>
            <p:cNvSpPr txBox="1"/>
            <p:nvPr/>
          </p:nvSpPr>
          <p:spPr>
            <a:xfrm>
              <a:off x="1103384" y="1685411"/>
              <a:ext cx="786166" cy="670951"/>
            </a:xfrm>
            <a:prstGeom prst="rect">
              <a:avLst/>
            </a:prstGeom>
            <a:noFill/>
          </p:spPr>
          <p:txBody>
            <a:bodyPr wrap="none" rtlCol="0">
              <a:spAutoFit/>
            </a:bodyPr>
            <a:lstStyle/>
            <a:p>
              <a:pPr algn="ctr" defTabSz="342568">
                <a:defRPr/>
              </a:pPr>
              <a:r>
                <a:rPr lang="en-US" altLang="zh-CN" sz="2700" b="1" kern="0" dirty="0" smtClean="0">
                  <a:solidFill>
                    <a:prstClr val="white"/>
                  </a:solidFill>
                  <a:latin typeface="微软雅黑"/>
                  <a:ea typeface="微软雅黑"/>
                </a:rPr>
                <a:t>01</a:t>
              </a:r>
              <a:endParaRPr lang="zh-CN" altLang="en-US" sz="2700" b="1" kern="0" dirty="0" smtClean="0">
                <a:solidFill>
                  <a:prstClr val="white"/>
                </a:solidFill>
                <a:latin typeface="微软雅黑"/>
                <a:ea typeface="微软雅黑"/>
              </a:endParaRPr>
            </a:p>
          </p:txBody>
        </p:sp>
        <p:sp>
          <p:nvSpPr>
            <p:cNvPr id="58" name="椭圆 57"/>
            <p:cNvSpPr/>
            <p:nvPr/>
          </p:nvSpPr>
          <p:spPr>
            <a:xfrm>
              <a:off x="1702923" y="2263032"/>
              <a:ext cx="191910" cy="191910"/>
            </a:xfrm>
            <a:prstGeom prst="ellipse">
              <a:avLst/>
            </a:prstGeom>
            <a:solidFill>
              <a:srgbClr val="C0504D">
                <a:lumMod val="60000"/>
                <a:lumOff val="40000"/>
                <a:alpha val="70000"/>
              </a:srgbClr>
            </a:solidFill>
            <a:ln w="25400" cap="flat" cmpd="sng" algn="ctr">
              <a:noFill/>
              <a:prstDash val="solid"/>
            </a:ln>
            <a:effectLst/>
          </p:spPr>
          <p:txBody>
            <a:bodyPr rtlCol="0" anchor="ctr"/>
            <a:lstStyle/>
            <a:p>
              <a:pPr algn="ctr" defTabSz="342568">
                <a:defRPr/>
              </a:pPr>
              <a:endParaRPr lang="zh-CN" altLang="en-US" sz="1400" kern="0" smtClean="0">
                <a:solidFill>
                  <a:prstClr val="white"/>
                </a:solidFill>
                <a:latin typeface="微软雅黑"/>
                <a:ea typeface="微软雅黑"/>
                <a:cs typeface=""/>
              </a:endParaRPr>
            </a:p>
          </p:txBody>
        </p:sp>
      </p:grpSp>
      <p:grpSp>
        <p:nvGrpSpPr>
          <p:cNvPr id="7" name="组 6"/>
          <p:cNvGrpSpPr/>
          <p:nvPr userDrawn="1"/>
        </p:nvGrpSpPr>
        <p:grpSpPr>
          <a:xfrm>
            <a:off x="1489506" y="2028525"/>
            <a:ext cx="720931" cy="720930"/>
            <a:chOff x="3304419" y="2704699"/>
            <a:chExt cx="961241" cy="961240"/>
          </a:xfrm>
        </p:grpSpPr>
        <p:sp>
          <p:nvSpPr>
            <p:cNvPr id="61" name="椭圆 60"/>
            <p:cNvSpPr/>
            <p:nvPr/>
          </p:nvSpPr>
          <p:spPr>
            <a:xfrm>
              <a:off x="3304419" y="2704699"/>
              <a:ext cx="961241" cy="961240"/>
            </a:xfrm>
            <a:prstGeom prst="ellipse">
              <a:avLst/>
            </a:prstGeom>
            <a:solidFill>
              <a:srgbClr val="D99694">
                <a:alpha val="70000"/>
              </a:srgbClr>
            </a:solidFill>
            <a:ln w="25400" cap="flat" cmpd="sng" algn="ctr">
              <a:noFill/>
              <a:prstDash val="solid"/>
            </a:ln>
            <a:effectLst/>
          </p:spPr>
          <p:txBody>
            <a:bodyPr rtlCol="0" anchor="ctr"/>
            <a:lstStyle/>
            <a:p>
              <a:pPr algn="ctr" defTabSz="342568">
                <a:defRPr/>
              </a:pPr>
              <a:endParaRPr lang="zh-CN" altLang="en-US" sz="1400" kern="0" smtClean="0">
                <a:solidFill>
                  <a:prstClr val="white"/>
                </a:solidFill>
                <a:latin typeface="微软雅黑"/>
                <a:ea typeface="微软雅黑"/>
                <a:cs typeface=""/>
              </a:endParaRPr>
            </a:p>
          </p:txBody>
        </p:sp>
        <p:sp>
          <p:nvSpPr>
            <p:cNvPr id="62" name="文本框 61"/>
            <p:cNvSpPr txBox="1"/>
            <p:nvPr/>
          </p:nvSpPr>
          <p:spPr>
            <a:xfrm>
              <a:off x="3373895" y="2854220"/>
              <a:ext cx="787685" cy="677108"/>
            </a:xfrm>
            <a:prstGeom prst="rect">
              <a:avLst/>
            </a:prstGeom>
            <a:noFill/>
          </p:spPr>
          <p:txBody>
            <a:bodyPr wrap="none" rtlCol="0">
              <a:spAutoFit/>
            </a:bodyPr>
            <a:lstStyle/>
            <a:p>
              <a:pPr algn="ctr" defTabSz="342568">
                <a:defRPr/>
              </a:pPr>
              <a:r>
                <a:rPr lang="en-US" altLang="zh-CN" sz="2700" b="1" kern="0" dirty="0" smtClean="0">
                  <a:solidFill>
                    <a:prstClr val="white">
                      <a:lumMod val="95000"/>
                    </a:prstClr>
                  </a:solidFill>
                  <a:latin typeface="微软雅黑"/>
                  <a:ea typeface="微软雅黑"/>
                </a:rPr>
                <a:t>02</a:t>
              </a:r>
              <a:endParaRPr lang="zh-CN" altLang="en-US" sz="2700" b="1" kern="0" dirty="0" smtClean="0">
                <a:solidFill>
                  <a:prstClr val="white">
                    <a:lumMod val="95000"/>
                  </a:prstClr>
                </a:solidFill>
                <a:latin typeface="微软雅黑"/>
                <a:ea typeface="微软雅黑"/>
              </a:endParaRPr>
            </a:p>
          </p:txBody>
        </p:sp>
        <p:sp>
          <p:nvSpPr>
            <p:cNvPr id="63" name="椭圆 62"/>
            <p:cNvSpPr/>
            <p:nvPr/>
          </p:nvSpPr>
          <p:spPr>
            <a:xfrm>
              <a:off x="4004680" y="3437141"/>
              <a:ext cx="193671" cy="193671"/>
            </a:xfrm>
            <a:prstGeom prst="ellipse">
              <a:avLst/>
            </a:prstGeom>
            <a:solidFill>
              <a:srgbClr val="CE0024">
                <a:alpha val="70000"/>
              </a:srgbClr>
            </a:solidFill>
            <a:ln w="25400" cap="flat" cmpd="sng" algn="ctr">
              <a:noFill/>
              <a:prstDash val="solid"/>
            </a:ln>
            <a:effectLst/>
          </p:spPr>
          <p:txBody>
            <a:bodyPr rtlCol="0" anchor="ctr"/>
            <a:lstStyle/>
            <a:p>
              <a:pPr algn="ctr" defTabSz="342568">
                <a:defRPr/>
              </a:pPr>
              <a:endParaRPr lang="zh-CN" altLang="en-US" sz="1400" kern="0" smtClean="0">
                <a:solidFill>
                  <a:prstClr val="white"/>
                </a:solidFill>
                <a:latin typeface="微软雅黑"/>
                <a:ea typeface="微软雅黑"/>
                <a:cs typeface=""/>
              </a:endParaRPr>
            </a:p>
          </p:txBody>
        </p:sp>
      </p:grpSp>
      <p:grpSp>
        <p:nvGrpSpPr>
          <p:cNvPr id="6" name="组 5"/>
          <p:cNvGrpSpPr/>
          <p:nvPr userDrawn="1"/>
        </p:nvGrpSpPr>
        <p:grpSpPr>
          <a:xfrm>
            <a:off x="1489506" y="2940239"/>
            <a:ext cx="720931" cy="720930"/>
            <a:chOff x="4724406" y="3920317"/>
            <a:chExt cx="961241" cy="961240"/>
          </a:xfrm>
        </p:grpSpPr>
        <p:sp>
          <p:nvSpPr>
            <p:cNvPr id="66" name="椭圆 65"/>
            <p:cNvSpPr/>
            <p:nvPr/>
          </p:nvSpPr>
          <p:spPr>
            <a:xfrm>
              <a:off x="4724406" y="3920317"/>
              <a:ext cx="961241" cy="961240"/>
            </a:xfrm>
            <a:prstGeom prst="ellipse">
              <a:avLst/>
            </a:prstGeom>
            <a:solidFill>
              <a:srgbClr val="C0504D">
                <a:lumMod val="60000"/>
                <a:lumOff val="40000"/>
                <a:alpha val="70000"/>
              </a:srgbClr>
            </a:solidFill>
            <a:ln w="25400" cap="flat" cmpd="sng" algn="ctr">
              <a:noFill/>
              <a:prstDash val="solid"/>
            </a:ln>
            <a:effectLst/>
          </p:spPr>
          <p:txBody>
            <a:bodyPr rtlCol="0" anchor="ctr"/>
            <a:lstStyle/>
            <a:p>
              <a:pPr algn="ctr" defTabSz="342568">
                <a:defRPr/>
              </a:pPr>
              <a:endParaRPr lang="zh-CN" altLang="en-US" sz="1400" kern="0" smtClean="0">
                <a:solidFill>
                  <a:prstClr val="white"/>
                </a:solidFill>
                <a:latin typeface="微软雅黑"/>
                <a:ea typeface="微软雅黑"/>
                <a:cs typeface=""/>
              </a:endParaRPr>
            </a:p>
          </p:txBody>
        </p:sp>
        <p:sp>
          <p:nvSpPr>
            <p:cNvPr id="67" name="文本框 66"/>
            <p:cNvSpPr txBox="1"/>
            <p:nvPr/>
          </p:nvSpPr>
          <p:spPr>
            <a:xfrm>
              <a:off x="4819637" y="4069838"/>
              <a:ext cx="793380" cy="677108"/>
            </a:xfrm>
            <a:prstGeom prst="rect">
              <a:avLst/>
            </a:prstGeom>
            <a:noFill/>
          </p:spPr>
          <p:txBody>
            <a:bodyPr wrap="none" rtlCol="0">
              <a:spAutoFit/>
            </a:bodyPr>
            <a:lstStyle/>
            <a:p>
              <a:pPr algn="ctr" defTabSz="342568">
                <a:defRPr/>
              </a:pPr>
              <a:r>
                <a:rPr lang="en-US" altLang="zh-CN" sz="2700" b="1" kern="0" dirty="0" smtClean="0">
                  <a:solidFill>
                    <a:srgbClr val="F2F2F2"/>
                  </a:solidFill>
                  <a:latin typeface="微软雅黑"/>
                  <a:ea typeface="微软雅黑"/>
                </a:rPr>
                <a:t>03</a:t>
              </a:r>
              <a:endParaRPr lang="zh-CN" altLang="en-US" sz="2700" b="1" kern="0" dirty="0" smtClean="0">
                <a:solidFill>
                  <a:srgbClr val="F2F2F2"/>
                </a:solidFill>
                <a:latin typeface="微软雅黑"/>
                <a:ea typeface="微软雅黑"/>
              </a:endParaRPr>
            </a:p>
          </p:txBody>
        </p:sp>
        <p:sp>
          <p:nvSpPr>
            <p:cNvPr id="68" name="椭圆 67"/>
            <p:cNvSpPr/>
            <p:nvPr/>
          </p:nvSpPr>
          <p:spPr>
            <a:xfrm>
              <a:off x="5424666" y="4652759"/>
              <a:ext cx="193671" cy="193671"/>
            </a:xfrm>
            <a:prstGeom prst="ellipse">
              <a:avLst/>
            </a:prstGeom>
            <a:solidFill>
              <a:srgbClr val="CE0024">
                <a:alpha val="70000"/>
              </a:srgbClr>
            </a:solidFill>
            <a:ln w="25400" cap="flat" cmpd="sng" algn="ctr">
              <a:noFill/>
              <a:prstDash val="solid"/>
            </a:ln>
            <a:effectLst/>
          </p:spPr>
          <p:txBody>
            <a:bodyPr rtlCol="0" anchor="ctr"/>
            <a:lstStyle/>
            <a:p>
              <a:pPr algn="ctr" defTabSz="342568">
                <a:defRPr/>
              </a:pPr>
              <a:endParaRPr lang="zh-CN" altLang="en-US" sz="1400" kern="0" smtClean="0">
                <a:solidFill>
                  <a:prstClr val="white"/>
                </a:solidFill>
                <a:latin typeface="微软雅黑"/>
                <a:ea typeface="微软雅黑"/>
                <a:cs typeface=""/>
              </a:endParaRPr>
            </a:p>
          </p:txBody>
        </p:sp>
      </p:grpSp>
      <p:sp>
        <p:nvSpPr>
          <p:cNvPr id="70" name="矩形 69"/>
          <p:cNvSpPr/>
          <p:nvPr userDrawn="1"/>
        </p:nvSpPr>
        <p:spPr>
          <a:xfrm>
            <a:off x="10717" y="172440"/>
            <a:ext cx="2191334" cy="582772"/>
          </a:xfrm>
          <a:prstGeom prst="rect">
            <a:avLst/>
          </a:prstGeom>
          <a:solidFill>
            <a:srgbClr val="CE0024"/>
          </a:solidFill>
          <a:ln w="25400" cap="flat" cmpd="sng" algn="ctr">
            <a:noFill/>
            <a:prstDash val="solid"/>
          </a:ln>
          <a:effectLst/>
        </p:spPr>
        <p:txBody>
          <a:bodyPr lIns="51390" tIns="25705" rIns="51390" bIns="25705" spcCol="0" rtlCol="0" anchor="ctr"/>
          <a:lstStyle/>
          <a:p>
            <a:pPr algn="ctr" defTabSz="342568">
              <a:defRPr/>
            </a:pPr>
            <a:r>
              <a:rPr kumimoji="1" lang="en-US" altLang="zh-CN" sz="2700" kern="0" dirty="0" smtClean="0">
                <a:solidFill>
                  <a:prstClr val="white"/>
                </a:solidFill>
                <a:latin typeface="微软雅黑"/>
                <a:ea typeface="微软雅黑"/>
                <a:cs typeface=""/>
              </a:rPr>
              <a:t>Contents</a:t>
            </a:r>
            <a:endParaRPr kumimoji="1" lang="zh-CN" altLang="en-US" sz="2700" kern="0" dirty="0" smtClean="0">
              <a:solidFill>
                <a:prstClr val="white"/>
              </a:solidFill>
              <a:latin typeface="微软雅黑"/>
              <a:ea typeface="微软雅黑"/>
              <a:cs typeface=""/>
            </a:endParaRPr>
          </a:p>
        </p:txBody>
      </p:sp>
      <p:grpSp>
        <p:nvGrpSpPr>
          <p:cNvPr id="2" name="组 1"/>
          <p:cNvGrpSpPr/>
          <p:nvPr userDrawn="1"/>
        </p:nvGrpSpPr>
        <p:grpSpPr>
          <a:xfrm>
            <a:off x="1489506" y="3950254"/>
            <a:ext cx="720931" cy="720930"/>
            <a:chOff x="6338360" y="5267005"/>
            <a:chExt cx="961241" cy="961240"/>
          </a:xfrm>
        </p:grpSpPr>
        <p:sp>
          <p:nvSpPr>
            <p:cNvPr id="72" name="椭圆 71"/>
            <p:cNvSpPr/>
            <p:nvPr/>
          </p:nvSpPr>
          <p:spPr>
            <a:xfrm>
              <a:off x="6338360" y="5267005"/>
              <a:ext cx="961241" cy="961240"/>
            </a:xfrm>
            <a:prstGeom prst="ellipse">
              <a:avLst/>
            </a:prstGeom>
            <a:solidFill>
              <a:srgbClr val="C0504D">
                <a:lumMod val="60000"/>
                <a:lumOff val="40000"/>
                <a:alpha val="70000"/>
              </a:srgbClr>
            </a:solidFill>
            <a:ln w="25400" cap="flat" cmpd="sng" algn="ctr">
              <a:noFill/>
              <a:prstDash val="solid"/>
            </a:ln>
            <a:effectLst/>
          </p:spPr>
          <p:txBody>
            <a:bodyPr rtlCol="0" anchor="ctr"/>
            <a:lstStyle/>
            <a:p>
              <a:pPr algn="ctr" defTabSz="342568">
                <a:defRPr/>
              </a:pPr>
              <a:endParaRPr lang="zh-CN" altLang="en-US" sz="1400" kern="0" smtClean="0">
                <a:solidFill>
                  <a:prstClr val="white"/>
                </a:solidFill>
                <a:latin typeface="微软雅黑"/>
                <a:ea typeface="微软雅黑"/>
                <a:cs typeface=""/>
              </a:endParaRPr>
            </a:p>
          </p:txBody>
        </p:sp>
        <p:sp>
          <p:nvSpPr>
            <p:cNvPr id="73" name="文本框 72"/>
            <p:cNvSpPr txBox="1"/>
            <p:nvPr/>
          </p:nvSpPr>
          <p:spPr>
            <a:xfrm>
              <a:off x="6425015" y="5402238"/>
              <a:ext cx="810478" cy="677108"/>
            </a:xfrm>
            <a:prstGeom prst="rect">
              <a:avLst/>
            </a:prstGeom>
            <a:noFill/>
          </p:spPr>
          <p:txBody>
            <a:bodyPr wrap="none" rtlCol="0">
              <a:spAutoFit/>
            </a:bodyPr>
            <a:lstStyle/>
            <a:p>
              <a:pPr algn="ctr" defTabSz="342568">
                <a:defRPr/>
              </a:pPr>
              <a:r>
                <a:rPr lang="en-US" altLang="zh-CN" sz="2700" b="1" kern="0" dirty="0" smtClean="0">
                  <a:solidFill>
                    <a:srgbClr val="F2F2F2"/>
                  </a:solidFill>
                  <a:latin typeface="微软雅黑"/>
                  <a:ea typeface="微软雅黑"/>
                </a:rPr>
                <a:t>04</a:t>
              </a:r>
              <a:endParaRPr lang="zh-CN" altLang="en-US" sz="2700" b="1" kern="0" dirty="0" smtClean="0">
                <a:solidFill>
                  <a:srgbClr val="F2F2F2"/>
                </a:solidFill>
                <a:latin typeface="微软雅黑"/>
                <a:ea typeface="微软雅黑"/>
              </a:endParaRPr>
            </a:p>
          </p:txBody>
        </p:sp>
        <p:sp>
          <p:nvSpPr>
            <p:cNvPr id="74" name="椭圆 73"/>
            <p:cNvSpPr/>
            <p:nvPr/>
          </p:nvSpPr>
          <p:spPr>
            <a:xfrm>
              <a:off x="7038620" y="5999447"/>
              <a:ext cx="193671" cy="193671"/>
            </a:xfrm>
            <a:prstGeom prst="ellipse">
              <a:avLst/>
            </a:prstGeom>
            <a:solidFill>
              <a:srgbClr val="CE0024">
                <a:alpha val="70000"/>
              </a:srgbClr>
            </a:solidFill>
            <a:ln w="25400" cap="flat" cmpd="sng" algn="ctr">
              <a:noFill/>
              <a:prstDash val="solid"/>
            </a:ln>
            <a:effectLst/>
          </p:spPr>
          <p:txBody>
            <a:bodyPr rtlCol="0" anchor="ctr"/>
            <a:lstStyle/>
            <a:p>
              <a:pPr algn="ctr" defTabSz="342568">
                <a:defRPr/>
              </a:pPr>
              <a:endParaRPr lang="zh-CN" altLang="en-US" sz="1400" kern="0" smtClean="0">
                <a:solidFill>
                  <a:prstClr val="white"/>
                </a:solidFill>
                <a:latin typeface="微软雅黑"/>
                <a:ea typeface="微软雅黑"/>
                <a:cs typeface=""/>
              </a:endParaRPr>
            </a:p>
          </p:txBody>
        </p:sp>
      </p:grpSp>
      <p:pic>
        <p:nvPicPr>
          <p:cNvPr id="25" name="图片 24"/>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767066" y="-224033"/>
            <a:ext cx="1496611" cy="841844"/>
          </a:xfrm>
          <a:prstGeom prst="rect">
            <a:avLst/>
          </a:prstGeom>
        </p:spPr>
      </p:pic>
    </p:spTree>
    <p:extLst>
      <p:ext uri="{BB962C8B-B14F-4D97-AF65-F5344CB8AC3E}">
        <p14:creationId xmlns:p14="http://schemas.microsoft.com/office/powerpoint/2010/main" val="104175690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标题和内容">
    <p:bg>
      <p:bgPr>
        <a:solidFill>
          <a:schemeClr val="bg1">
            <a:lumMod val="95000"/>
          </a:schemeClr>
        </a:solidFill>
        <a:effectLst/>
      </p:bgPr>
    </p:bg>
    <p:spTree>
      <p:nvGrpSpPr>
        <p:cNvPr id="1" name=""/>
        <p:cNvGrpSpPr/>
        <p:nvPr/>
      </p:nvGrpSpPr>
      <p:grpSpPr>
        <a:xfrm>
          <a:off x="0" y="0"/>
          <a:ext cx="0" cy="0"/>
          <a:chOff x="0" y="0"/>
          <a:chExt cx="0" cy="0"/>
        </a:xfrm>
      </p:grpSpPr>
      <p:sp>
        <p:nvSpPr>
          <p:cNvPr id="3" name="内容占位符 2"/>
          <p:cNvSpPr>
            <a:spLocks noGrp="1"/>
          </p:cNvSpPr>
          <p:nvPr>
            <p:ph idx="1"/>
          </p:nvPr>
        </p:nvSpPr>
        <p:spPr>
          <a:xfrm>
            <a:off x="628650" y="1059892"/>
            <a:ext cx="7886700" cy="3572849"/>
          </a:xfrm>
        </p:spPr>
        <p:txBody>
          <a:bodyPr>
            <a:normAutofit/>
          </a:bodyPr>
          <a:lstStyle>
            <a:lvl1pPr>
              <a:defRPr sz="1500">
                <a:solidFill>
                  <a:schemeClr val="tx1"/>
                </a:solidFill>
              </a:defRPr>
            </a:lvl1pPr>
            <a:lvl2pPr>
              <a:defRPr sz="1400">
                <a:solidFill>
                  <a:schemeClr val="tx1"/>
                </a:solidFill>
              </a:defRPr>
            </a:lvl2pPr>
            <a:lvl3pPr>
              <a:defRPr sz="1200">
                <a:solidFill>
                  <a:schemeClr val="tx1"/>
                </a:solidFill>
              </a:defRPr>
            </a:lvl3pPr>
            <a:lvl4pPr>
              <a:defRPr sz="1100">
                <a:solidFill>
                  <a:schemeClr val="tx1"/>
                </a:solidFill>
              </a:defRPr>
            </a:lvl4pPr>
            <a:lvl5pPr>
              <a:defRPr sz="1100">
                <a:solidFill>
                  <a:schemeClr val="tx1"/>
                </a:solidFill>
              </a:defRPr>
            </a:lvl5pPr>
          </a:lstStyle>
          <a:p>
            <a:pPr lvl="0"/>
            <a:r>
              <a:rPr kumimoji="1" lang="zh-CN" altLang="en-US" smtClean="0"/>
              <a:t>单击此处编辑母版文本样式</a:t>
            </a:r>
          </a:p>
          <a:p>
            <a:pPr lvl="1"/>
            <a:r>
              <a:rPr kumimoji="1" lang="zh-CN" altLang="en-US" smtClean="0"/>
              <a:t>二级</a:t>
            </a:r>
          </a:p>
          <a:p>
            <a:pPr lvl="2"/>
            <a:r>
              <a:rPr kumimoji="1" lang="zh-CN" altLang="en-US" smtClean="0"/>
              <a:t>三级</a:t>
            </a:r>
          </a:p>
          <a:p>
            <a:pPr lvl="3"/>
            <a:r>
              <a:rPr kumimoji="1" lang="zh-CN" altLang="en-US" smtClean="0"/>
              <a:t>四级</a:t>
            </a:r>
          </a:p>
          <a:p>
            <a:pPr lvl="4"/>
            <a:r>
              <a:rPr kumimoji="1" lang="zh-CN" altLang="en-US" smtClean="0"/>
              <a:t>五级</a:t>
            </a:r>
            <a:endParaRPr kumimoji="1" lang="zh-CN" altLang="en-US" dirty="0"/>
          </a:p>
        </p:txBody>
      </p:sp>
      <p:sp>
        <p:nvSpPr>
          <p:cNvPr id="4" name="日期占位符 3"/>
          <p:cNvSpPr>
            <a:spLocks noGrp="1"/>
          </p:cNvSpPr>
          <p:nvPr>
            <p:ph type="dt" sz="half" idx="10"/>
          </p:nvPr>
        </p:nvSpPr>
        <p:spPr/>
        <p:txBody>
          <a:bodyPr/>
          <a:lstStyle/>
          <a:p>
            <a:r>
              <a:rPr lang="en-US" altLang="zh-CN" dirty="0" smtClean="0">
                <a:solidFill>
                  <a:prstClr val="black">
                    <a:tint val="75000"/>
                  </a:prstClr>
                </a:solidFill>
                <a:latin typeface="Verdana"/>
                <a:ea typeface="微软雅黑"/>
              </a:rPr>
              <a:t>WWW.RUIJIE.COM.CN</a:t>
            </a:r>
            <a:endParaRPr lang="zh-CN" altLang="en-US" dirty="0">
              <a:solidFill>
                <a:prstClr val="black">
                  <a:tint val="75000"/>
                </a:prstClr>
              </a:solidFill>
              <a:latin typeface="Verdana"/>
              <a:ea typeface="微软雅黑"/>
            </a:endParaRPr>
          </a:p>
        </p:txBody>
      </p:sp>
      <p:sp>
        <p:nvSpPr>
          <p:cNvPr id="5" name="页脚占位符 4"/>
          <p:cNvSpPr>
            <a:spLocks noGrp="1"/>
          </p:cNvSpPr>
          <p:nvPr>
            <p:ph type="ftr" sz="quarter" idx="11"/>
          </p:nvPr>
        </p:nvSpPr>
        <p:spPr/>
        <p:txBody>
          <a:bodyPr/>
          <a:lstStyle>
            <a:lvl1pPr algn="r">
              <a:defRPr/>
            </a:lvl1pPr>
          </a:lstStyle>
          <a:p>
            <a:r>
              <a:rPr lang="en-US" altLang="zh-CN" dirty="0" smtClean="0">
                <a:solidFill>
                  <a:prstClr val="black">
                    <a:tint val="75000"/>
                  </a:prstClr>
                </a:solidFill>
                <a:latin typeface="Verdana"/>
                <a:ea typeface="微软雅黑"/>
              </a:rPr>
              <a:t>&lt;#&gt;</a:t>
            </a:r>
            <a:endParaRPr lang="zh-CN" altLang="en-US" dirty="0" smtClean="0">
              <a:solidFill>
                <a:prstClr val="black">
                  <a:tint val="75000"/>
                </a:prstClr>
              </a:solidFill>
              <a:latin typeface="Verdana"/>
              <a:ea typeface="微软雅黑"/>
            </a:endParaRPr>
          </a:p>
        </p:txBody>
      </p:sp>
      <p:sp>
        <p:nvSpPr>
          <p:cNvPr id="25" name="矩形 24"/>
          <p:cNvSpPr/>
          <p:nvPr userDrawn="1"/>
        </p:nvSpPr>
        <p:spPr>
          <a:xfrm>
            <a:off x="1" y="171450"/>
            <a:ext cx="393326" cy="453838"/>
          </a:xfrm>
          <a:prstGeom prst="rect">
            <a:avLst/>
          </a:prstGeom>
          <a:solidFill>
            <a:srgbClr val="DA002F"/>
          </a:solidFill>
          <a:ln>
            <a:noFill/>
          </a:ln>
        </p:spPr>
        <p:style>
          <a:lnRef idx="2">
            <a:schemeClr val="accent1">
              <a:shade val="50000"/>
            </a:schemeClr>
          </a:lnRef>
          <a:fillRef idx="1">
            <a:schemeClr val="accent1"/>
          </a:fillRef>
          <a:effectRef idx="0">
            <a:schemeClr val="accent1"/>
          </a:effectRef>
          <a:fontRef idx="minor">
            <a:schemeClr val="lt1"/>
          </a:fontRef>
        </p:style>
        <p:txBody>
          <a:bodyPr lIns="68522" tIns="34275" rIns="68522" bIns="34275" rtlCol="0" anchor="ctr"/>
          <a:lstStyle/>
          <a:p>
            <a:pPr algn="ctr" defTabSz="685152">
              <a:defRPr/>
            </a:pPr>
            <a:endParaRPr lang="zh-CN" altLang="en-US" sz="1400">
              <a:solidFill>
                <a:prstClr val="white"/>
              </a:solidFill>
              <a:latin typeface="Calibri"/>
              <a:ea typeface="微软雅黑"/>
            </a:endParaRPr>
          </a:p>
        </p:txBody>
      </p:sp>
      <p:cxnSp>
        <p:nvCxnSpPr>
          <p:cNvPr id="26" name="直接连接符 6"/>
          <p:cNvCxnSpPr/>
          <p:nvPr userDrawn="1"/>
        </p:nvCxnSpPr>
        <p:spPr>
          <a:xfrm>
            <a:off x="681841" y="486647"/>
            <a:ext cx="2434836" cy="0"/>
          </a:xfrm>
          <a:prstGeom prst="line">
            <a:avLst/>
          </a:prstGeom>
          <a:ln>
            <a:solidFill>
              <a:srgbClr val="DA002F"/>
            </a:solidFill>
          </a:ln>
        </p:spPr>
        <p:style>
          <a:lnRef idx="1">
            <a:schemeClr val="accent1"/>
          </a:lnRef>
          <a:fillRef idx="0">
            <a:schemeClr val="accent1"/>
          </a:fillRef>
          <a:effectRef idx="0">
            <a:schemeClr val="accent1"/>
          </a:effectRef>
          <a:fontRef idx="minor">
            <a:schemeClr val="tx1"/>
          </a:fontRef>
        </p:style>
      </p:cxnSp>
      <p:sp>
        <p:nvSpPr>
          <p:cNvPr id="27" name="文本占位符 7"/>
          <p:cNvSpPr>
            <a:spLocks noGrp="1"/>
          </p:cNvSpPr>
          <p:nvPr>
            <p:ph type="body" sz="quarter" idx="13" hasCustomPrompt="1"/>
          </p:nvPr>
        </p:nvSpPr>
        <p:spPr>
          <a:xfrm>
            <a:off x="608743" y="183570"/>
            <a:ext cx="2510990" cy="297883"/>
          </a:xfrm>
          <a:prstGeom prst="rect">
            <a:avLst/>
          </a:prstGeom>
          <a:ln w="12700" cmpd="sng">
            <a:noFill/>
          </a:ln>
        </p:spPr>
        <p:txBody>
          <a:bodyPr vert="horz" anchor="ctr">
            <a:noAutofit/>
          </a:bodyPr>
          <a:lstStyle>
            <a:lvl1pPr marL="0" indent="0" algn="l">
              <a:buNone/>
              <a:defRPr sz="1800" b="0">
                <a:solidFill>
                  <a:schemeClr val="tx1"/>
                </a:solidFill>
                <a:latin typeface="Hiragino Sans GB W3" charset="-122"/>
                <a:ea typeface="Hiragino Sans GB W3" charset="-122"/>
                <a:cs typeface="Hiragino Sans GB W3" charset="-122"/>
              </a:defRPr>
            </a:lvl1pPr>
          </a:lstStyle>
          <a:p>
            <a:pPr lvl="0"/>
            <a:r>
              <a:rPr kumimoji="1" lang="zh-CN" altLang="en-US" dirty="0" smtClean="0"/>
              <a:t>点击</a:t>
            </a:r>
            <a:r>
              <a:rPr kumimoji="1" lang="zh-CN" altLang="en-US" smtClean="0"/>
              <a:t>此处添加标题</a:t>
            </a:r>
            <a:endParaRPr kumimoji="1" lang="zh-CN" altLang="en-US" dirty="0"/>
          </a:p>
        </p:txBody>
      </p:sp>
      <p:sp>
        <p:nvSpPr>
          <p:cNvPr id="28" name="文本占位符 7"/>
          <p:cNvSpPr>
            <a:spLocks noGrp="1"/>
          </p:cNvSpPr>
          <p:nvPr>
            <p:ph type="body" sz="quarter" idx="14" hasCustomPrompt="1"/>
          </p:nvPr>
        </p:nvSpPr>
        <p:spPr>
          <a:xfrm>
            <a:off x="611830" y="436887"/>
            <a:ext cx="2510990" cy="297883"/>
          </a:xfrm>
          <a:prstGeom prst="rect">
            <a:avLst/>
          </a:prstGeom>
          <a:ln w="12700" cmpd="sng">
            <a:noFill/>
          </a:ln>
        </p:spPr>
        <p:txBody>
          <a:bodyPr vert="horz" anchor="ctr">
            <a:noAutofit/>
          </a:bodyPr>
          <a:lstStyle>
            <a:lvl1pPr marL="0" indent="0" algn="l">
              <a:buNone/>
              <a:defRPr kumimoji="0" lang="zh-CN" altLang="en-US" sz="900" b="0" i="0" u="none" strike="noStrike" kern="1200" cap="none" spc="0" normalizeH="0" baseline="0" dirty="0">
                <a:ln>
                  <a:noFill/>
                </a:ln>
                <a:solidFill>
                  <a:schemeClr val="tx1">
                    <a:lumMod val="50000"/>
                    <a:lumOff val="50000"/>
                  </a:schemeClr>
                </a:solidFill>
                <a:effectLst/>
                <a:uLnTx/>
                <a:uFillTx/>
                <a:latin typeface="HelveticaNeueLT Pro 67 MdCn" panose="020B0606030502030204" pitchFamily="34" charset="0"/>
                <a:ea typeface="Hiragino Sans GB W3" panose="020B0300000000000000" pitchFamily="34" charset="-122"/>
                <a:cs typeface="+mn-cs"/>
              </a:defRPr>
            </a:lvl1pPr>
          </a:lstStyle>
          <a:p>
            <a:pPr lvl="0"/>
            <a:r>
              <a:rPr kumimoji="1" lang="en-US" altLang="zh-CN" dirty="0" smtClean="0"/>
              <a:t>CLICK</a:t>
            </a:r>
            <a:r>
              <a:rPr kumimoji="1" lang="zh-CN" altLang="en-US" dirty="0" smtClean="0"/>
              <a:t> </a:t>
            </a:r>
            <a:r>
              <a:rPr kumimoji="1" lang="en-US" altLang="zh-CN" dirty="0" smtClean="0"/>
              <a:t>HERE</a:t>
            </a:r>
            <a:r>
              <a:rPr kumimoji="1" lang="zh-CN" altLang="en-US" dirty="0" smtClean="0"/>
              <a:t> </a:t>
            </a:r>
            <a:r>
              <a:rPr kumimoji="1" lang="en-US" altLang="zh-CN" dirty="0" smtClean="0"/>
              <a:t>TO</a:t>
            </a:r>
            <a:r>
              <a:rPr kumimoji="1" lang="zh-CN" altLang="en-US" dirty="0" smtClean="0"/>
              <a:t> </a:t>
            </a:r>
            <a:r>
              <a:rPr kumimoji="1" lang="en-US" altLang="zh-CN" dirty="0" smtClean="0"/>
              <a:t>ADD</a:t>
            </a:r>
            <a:r>
              <a:rPr kumimoji="1" lang="zh-CN" altLang="en-US" dirty="0" smtClean="0"/>
              <a:t> </a:t>
            </a:r>
            <a:r>
              <a:rPr kumimoji="1" lang="en-US" altLang="zh-CN" dirty="0" smtClean="0"/>
              <a:t>YOUR</a:t>
            </a:r>
            <a:r>
              <a:rPr kumimoji="1" lang="zh-CN" altLang="en-US" dirty="0" smtClean="0"/>
              <a:t> </a:t>
            </a:r>
            <a:r>
              <a:rPr kumimoji="1" lang="en-US" altLang="zh-CN" dirty="0" smtClean="0"/>
              <a:t>TITLE</a:t>
            </a:r>
            <a:endParaRPr kumimoji="1" lang="zh-CN" altLang="en-US" dirty="0"/>
          </a:p>
        </p:txBody>
      </p:sp>
      <p:pic>
        <p:nvPicPr>
          <p:cNvPr id="12" name="图片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045658" y="4590109"/>
            <a:ext cx="1110849" cy="624853"/>
          </a:xfrm>
          <a:prstGeom prst="rect">
            <a:avLst/>
          </a:prstGeom>
        </p:spPr>
      </p:pic>
    </p:spTree>
    <p:extLst>
      <p:ext uri="{BB962C8B-B14F-4D97-AF65-F5344CB8AC3E}">
        <p14:creationId xmlns:p14="http://schemas.microsoft.com/office/powerpoint/2010/main" val="29950570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自定义版式">
    <p:bg>
      <p:bgPr>
        <a:solidFill>
          <a:schemeClr val="bg1">
            <a:lumMod val="95000"/>
          </a:schemeClr>
        </a:solidFill>
        <a:effectLst/>
      </p:bgPr>
    </p:bg>
    <p:spTree>
      <p:nvGrpSpPr>
        <p:cNvPr id="1" name=""/>
        <p:cNvGrpSpPr/>
        <p:nvPr/>
      </p:nvGrpSpPr>
      <p:grpSpPr>
        <a:xfrm>
          <a:off x="0" y="0"/>
          <a:ext cx="0" cy="0"/>
          <a:chOff x="0" y="0"/>
          <a:chExt cx="0" cy="0"/>
        </a:xfrm>
      </p:grpSpPr>
      <p:sp>
        <p:nvSpPr>
          <p:cNvPr id="27" name="矩形 26"/>
          <p:cNvSpPr/>
          <p:nvPr userDrawn="1"/>
        </p:nvSpPr>
        <p:spPr>
          <a:xfrm>
            <a:off x="1" y="171450"/>
            <a:ext cx="393326" cy="453838"/>
          </a:xfrm>
          <a:prstGeom prst="rect">
            <a:avLst/>
          </a:prstGeom>
          <a:solidFill>
            <a:srgbClr val="DA002F"/>
          </a:solidFill>
          <a:ln>
            <a:noFill/>
          </a:ln>
        </p:spPr>
        <p:style>
          <a:lnRef idx="2">
            <a:schemeClr val="accent1">
              <a:shade val="50000"/>
            </a:schemeClr>
          </a:lnRef>
          <a:fillRef idx="1">
            <a:schemeClr val="accent1"/>
          </a:fillRef>
          <a:effectRef idx="0">
            <a:schemeClr val="accent1"/>
          </a:effectRef>
          <a:fontRef idx="minor">
            <a:schemeClr val="lt1"/>
          </a:fontRef>
        </p:style>
        <p:txBody>
          <a:bodyPr lIns="68522" tIns="34275" rIns="68522" bIns="34275" rtlCol="0" anchor="ctr"/>
          <a:lstStyle/>
          <a:p>
            <a:pPr algn="ctr" defTabSz="685152">
              <a:defRPr/>
            </a:pPr>
            <a:endParaRPr lang="zh-CN" altLang="en-US" sz="1400">
              <a:solidFill>
                <a:prstClr val="white"/>
              </a:solidFill>
              <a:latin typeface="Calibri"/>
              <a:ea typeface="微软雅黑"/>
            </a:endParaRPr>
          </a:p>
        </p:txBody>
      </p:sp>
      <p:cxnSp>
        <p:nvCxnSpPr>
          <p:cNvPr id="28" name="直接连接符 6"/>
          <p:cNvCxnSpPr/>
          <p:nvPr userDrawn="1"/>
        </p:nvCxnSpPr>
        <p:spPr>
          <a:xfrm>
            <a:off x="681841" y="486647"/>
            <a:ext cx="2434836" cy="0"/>
          </a:xfrm>
          <a:prstGeom prst="line">
            <a:avLst/>
          </a:prstGeom>
          <a:ln>
            <a:solidFill>
              <a:srgbClr val="DA002F"/>
            </a:solidFill>
          </a:ln>
        </p:spPr>
        <p:style>
          <a:lnRef idx="1">
            <a:schemeClr val="accent1"/>
          </a:lnRef>
          <a:fillRef idx="0">
            <a:schemeClr val="accent1"/>
          </a:fillRef>
          <a:effectRef idx="0">
            <a:schemeClr val="accent1"/>
          </a:effectRef>
          <a:fontRef idx="minor">
            <a:schemeClr val="tx1"/>
          </a:fontRef>
        </p:style>
      </p:cxnSp>
      <p:sp>
        <p:nvSpPr>
          <p:cNvPr id="29" name="文本占位符 7"/>
          <p:cNvSpPr>
            <a:spLocks noGrp="1"/>
          </p:cNvSpPr>
          <p:nvPr>
            <p:ph type="body" sz="quarter" idx="13" hasCustomPrompt="1"/>
          </p:nvPr>
        </p:nvSpPr>
        <p:spPr>
          <a:xfrm>
            <a:off x="608743" y="183570"/>
            <a:ext cx="2510990" cy="297883"/>
          </a:xfrm>
          <a:prstGeom prst="rect">
            <a:avLst/>
          </a:prstGeom>
          <a:ln w="12700" cmpd="sng">
            <a:noFill/>
          </a:ln>
        </p:spPr>
        <p:txBody>
          <a:bodyPr vert="horz" anchor="ctr">
            <a:noAutofit/>
          </a:bodyPr>
          <a:lstStyle>
            <a:lvl1pPr marL="0" indent="0" algn="l">
              <a:buNone/>
              <a:defRPr sz="1800" b="0">
                <a:solidFill>
                  <a:schemeClr val="tx1"/>
                </a:solidFill>
                <a:latin typeface="Hiragino Sans GB W3" charset="-122"/>
                <a:ea typeface="Hiragino Sans GB W3" charset="-122"/>
                <a:cs typeface="Hiragino Sans GB W3" charset="-122"/>
              </a:defRPr>
            </a:lvl1pPr>
          </a:lstStyle>
          <a:p>
            <a:pPr lvl="0"/>
            <a:r>
              <a:rPr kumimoji="1" lang="zh-CN" altLang="en-US" dirty="0" smtClean="0"/>
              <a:t>点击</a:t>
            </a:r>
            <a:r>
              <a:rPr kumimoji="1" lang="zh-CN" altLang="en-US" smtClean="0"/>
              <a:t>此处添加标题</a:t>
            </a:r>
            <a:endParaRPr kumimoji="1" lang="zh-CN" altLang="en-US" dirty="0"/>
          </a:p>
        </p:txBody>
      </p:sp>
      <p:sp>
        <p:nvSpPr>
          <p:cNvPr id="30" name="文本占位符 7"/>
          <p:cNvSpPr>
            <a:spLocks noGrp="1"/>
          </p:cNvSpPr>
          <p:nvPr>
            <p:ph type="body" sz="quarter" idx="14" hasCustomPrompt="1"/>
          </p:nvPr>
        </p:nvSpPr>
        <p:spPr>
          <a:xfrm>
            <a:off x="611830" y="436887"/>
            <a:ext cx="2510990" cy="297883"/>
          </a:xfrm>
          <a:prstGeom prst="rect">
            <a:avLst/>
          </a:prstGeom>
          <a:ln w="12700" cmpd="sng">
            <a:noFill/>
          </a:ln>
        </p:spPr>
        <p:txBody>
          <a:bodyPr vert="horz" anchor="ctr">
            <a:noAutofit/>
          </a:bodyPr>
          <a:lstStyle>
            <a:lvl1pPr marL="0" indent="0" algn="l">
              <a:buNone/>
              <a:defRPr kumimoji="0" lang="zh-CN" altLang="en-US" sz="900" b="0" i="0" u="none" strike="noStrike" kern="1200" cap="none" spc="0" normalizeH="0" baseline="0" dirty="0">
                <a:ln>
                  <a:noFill/>
                </a:ln>
                <a:solidFill>
                  <a:schemeClr val="tx1">
                    <a:lumMod val="50000"/>
                    <a:lumOff val="50000"/>
                  </a:schemeClr>
                </a:solidFill>
                <a:effectLst/>
                <a:uLnTx/>
                <a:uFillTx/>
                <a:latin typeface="HelveticaNeueLT Pro 67 MdCn" panose="020B0606030502030204" pitchFamily="34" charset="0"/>
                <a:ea typeface="Hiragino Sans GB W3" panose="020B0300000000000000" pitchFamily="34" charset="-122"/>
                <a:cs typeface="+mn-cs"/>
              </a:defRPr>
            </a:lvl1pPr>
          </a:lstStyle>
          <a:p>
            <a:pPr lvl="0"/>
            <a:r>
              <a:rPr kumimoji="1" lang="en-US" altLang="zh-CN" dirty="0" smtClean="0"/>
              <a:t>CLICK</a:t>
            </a:r>
            <a:r>
              <a:rPr kumimoji="1" lang="zh-CN" altLang="en-US" dirty="0" smtClean="0"/>
              <a:t> </a:t>
            </a:r>
            <a:r>
              <a:rPr kumimoji="1" lang="en-US" altLang="zh-CN" dirty="0" smtClean="0"/>
              <a:t>HERE</a:t>
            </a:r>
            <a:r>
              <a:rPr kumimoji="1" lang="zh-CN" altLang="en-US" dirty="0" smtClean="0"/>
              <a:t> </a:t>
            </a:r>
            <a:r>
              <a:rPr kumimoji="1" lang="en-US" altLang="zh-CN" dirty="0" smtClean="0"/>
              <a:t>TO</a:t>
            </a:r>
            <a:r>
              <a:rPr kumimoji="1" lang="zh-CN" altLang="en-US" dirty="0" smtClean="0"/>
              <a:t> </a:t>
            </a:r>
            <a:r>
              <a:rPr kumimoji="1" lang="en-US" altLang="zh-CN" dirty="0" smtClean="0"/>
              <a:t>ADD</a:t>
            </a:r>
            <a:r>
              <a:rPr kumimoji="1" lang="zh-CN" altLang="en-US" dirty="0" smtClean="0"/>
              <a:t> </a:t>
            </a:r>
            <a:r>
              <a:rPr kumimoji="1" lang="en-US" altLang="zh-CN" dirty="0" smtClean="0"/>
              <a:t>YOUR</a:t>
            </a:r>
            <a:r>
              <a:rPr kumimoji="1" lang="zh-CN" altLang="en-US" dirty="0" smtClean="0"/>
              <a:t> </a:t>
            </a:r>
            <a:r>
              <a:rPr kumimoji="1" lang="en-US" altLang="zh-CN" dirty="0" smtClean="0"/>
              <a:t>TITLE</a:t>
            </a:r>
            <a:endParaRPr kumimoji="1" lang="zh-CN" altLang="en-US" dirty="0"/>
          </a:p>
        </p:txBody>
      </p:sp>
      <p:sp>
        <p:nvSpPr>
          <p:cNvPr id="10" name="日期占位符 3"/>
          <p:cNvSpPr>
            <a:spLocks noGrp="1"/>
          </p:cNvSpPr>
          <p:nvPr>
            <p:ph type="dt" sz="half" idx="10"/>
          </p:nvPr>
        </p:nvSpPr>
        <p:spPr>
          <a:xfrm>
            <a:off x="628652" y="4767264"/>
            <a:ext cx="2057400" cy="273844"/>
          </a:xfrm>
        </p:spPr>
        <p:txBody>
          <a:bodyPr/>
          <a:lstStyle/>
          <a:p>
            <a:r>
              <a:rPr lang="en-US" altLang="zh-CN" dirty="0" smtClean="0">
                <a:solidFill>
                  <a:prstClr val="black">
                    <a:tint val="75000"/>
                  </a:prstClr>
                </a:solidFill>
                <a:latin typeface="Verdana"/>
                <a:ea typeface="微软雅黑"/>
              </a:rPr>
              <a:t>WWW.RUIJIE.COM.CN</a:t>
            </a:r>
            <a:endParaRPr lang="zh-CN" altLang="en-US" dirty="0">
              <a:solidFill>
                <a:prstClr val="black">
                  <a:tint val="75000"/>
                </a:prstClr>
              </a:solidFill>
              <a:latin typeface="Verdana"/>
              <a:ea typeface="微软雅黑"/>
            </a:endParaRPr>
          </a:p>
        </p:txBody>
      </p:sp>
      <p:sp>
        <p:nvSpPr>
          <p:cNvPr id="11" name="页脚占位符 4"/>
          <p:cNvSpPr>
            <a:spLocks noGrp="1"/>
          </p:cNvSpPr>
          <p:nvPr>
            <p:ph type="ftr" sz="quarter" idx="11"/>
          </p:nvPr>
        </p:nvSpPr>
        <p:spPr>
          <a:xfrm>
            <a:off x="3028950" y="4767264"/>
            <a:ext cx="3086100" cy="273844"/>
          </a:xfrm>
        </p:spPr>
        <p:txBody>
          <a:bodyPr/>
          <a:lstStyle/>
          <a:p>
            <a:fld id="{C3FC3FC5-70E3-41FB-98D0-D9D6DBB3AB1C}" type="slidenum">
              <a:rPr lang="zh-CN" altLang="en-US" smtClean="0">
                <a:solidFill>
                  <a:prstClr val="black">
                    <a:tint val="75000"/>
                  </a:prstClr>
                </a:solidFill>
                <a:latin typeface="Verdana"/>
                <a:ea typeface="微软雅黑"/>
              </a:rPr>
              <a:pPr/>
              <a:t>‹#›</a:t>
            </a:fld>
            <a:endParaRPr lang="zh-CN" altLang="en-US" dirty="0" smtClean="0">
              <a:solidFill>
                <a:prstClr val="black">
                  <a:tint val="75000"/>
                </a:prstClr>
              </a:solidFill>
              <a:latin typeface="Verdana"/>
              <a:ea typeface="微软雅黑"/>
            </a:endParaRPr>
          </a:p>
        </p:txBody>
      </p:sp>
      <p:pic>
        <p:nvPicPr>
          <p:cNvPr id="12" name="图片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045658" y="4590109"/>
            <a:ext cx="1110849" cy="624853"/>
          </a:xfrm>
          <a:prstGeom prst="rect">
            <a:avLst/>
          </a:prstGeom>
        </p:spPr>
      </p:pic>
    </p:spTree>
    <p:extLst>
      <p:ext uri="{BB962C8B-B14F-4D97-AF65-F5344CB8AC3E}">
        <p14:creationId xmlns:p14="http://schemas.microsoft.com/office/powerpoint/2010/main" val="9527118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kumimoji="1" lang="zh-CN" altLang="en-US" smtClean="0"/>
              <a:t>单击此处编辑母版标题样式</a:t>
            </a:r>
            <a:endParaRPr kumimoji="1" lang="zh-CN" altLang="en-US"/>
          </a:p>
        </p:txBody>
      </p:sp>
      <p:sp>
        <p:nvSpPr>
          <p:cNvPr id="3" name="文本占位符 2"/>
          <p:cNvSpPr>
            <a:spLocks noGrp="1"/>
          </p:cNvSpPr>
          <p:nvPr>
            <p:ph type="body" idx="1"/>
          </p:nvPr>
        </p:nvSpPr>
        <p:spPr>
          <a:xfrm>
            <a:off x="457200" y="1151335"/>
            <a:ext cx="4040188" cy="479822"/>
          </a:xfrm>
        </p:spPr>
        <p:txBody>
          <a:bodyPr anchor="b"/>
          <a:lstStyle>
            <a:lvl1pPr marL="0" indent="0">
              <a:buNone/>
              <a:defRPr sz="2400" b="1"/>
            </a:lvl1pPr>
            <a:lvl2pPr marL="456746" indent="0">
              <a:buNone/>
              <a:defRPr sz="2000" b="1"/>
            </a:lvl2pPr>
            <a:lvl3pPr marL="913521" indent="0">
              <a:buNone/>
              <a:defRPr sz="1800" b="1"/>
            </a:lvl3pPr>
            <a:lvl4pPr marL="1370271" indent="0">
              <a:buNone/>
              <a:defRPr sz="1600" b="1"/>
            </a:lvl4pPr>
            <a:lvl5pPr marL="1827035" indent="0">
              <a:buNone/>
              <a:defRPr sz="1600" b="1"/>
            </a:lvl5pPr>
            <a:lvl6pPr marL="2283781" indent="0">
              <a:buNone/>
              <a:defRPr sz="1600" b="1"/>
            </a:lvl6pPr>
            <a:lvl7pPr marL="2740527" indent="0">
              <a:buNone/>
              <a:defRPr sz="1600" b="1"/>
            </a:lvl7pPr>
            <a:lvl8pPr marL="3197288" indent="0">
              <a:buNone/>
              <a:defRPr sz="1600" b="1"/>
            </a:lvl8pPr>
            <a:lvl9pPr marL="3654042" indent="0">
              <a:buNone/>
              <a:defRPr sz="1600" b="1"/>
            </a:lvl9pPr>
          </a:lstStyle>
          <a:p>
            <a:pPr lvl="0"/>
            <a:r>
              <a:rPr kumimoji="1" lang="zh-CN" altLang="en-US" smtClean="0"/>
              <a:t>单击此处编辑母版文本样式</a:t>
            </a:r>
          </a:p>
        </p:txBody>
      </p:sp>
      <p:sp>
        <p:nvSpPr>
          <p:cNvPr id="4" name="内容占位符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zh-CN" altLang="en-US" smtClean="0"/>
              <a:t>单击此处编辑母版文本样式</a:t>
            </a:r>
          </a:p>
          <a:p>
            <a:pPr lvl="1"/>
            <a:r>
              <a:rPr kumimoji="1" lang="zh-CN" altLang="en-US" smtClean="0"/>
              <a:t>二级</a:t>
            </a:r>
          </a:p>
          <a:p>
            <a:pPr lvl="2"/>
            <a:r>
              <a:rPr kumimoji="1" lang="zh-CN" altLang="en-US" smtClean="0"/>
              <a:t>三级</a:t>
            </a:r>
          </a:p>
          <a:p>
            <a:pPr lvl="3"/>
            <a:r>
              <a:rPr kumimoji="1" lang="zh-CN" altLang="en-US" smtClean="0"/>
              <a:t>四级</a:t>
            </a:r>
          </a:p>
          <a:p>
            <a:pPr lvl="4"/>
            <a:r>
              <a:rPr kumimoji="1" lang="zh-CN" altLang="en-US" smtClean="0"/>
              <a:t>五级</a:t>
            </a:r>
            <a:endParaRPr kumimoji="1" lang="zh-CN" altLang="en-US"/>
          </a:p>
        </p:txBody>
      </p:sp>
      <p:sp>
        <p:nvSpPr>
          <p:cNvPr id="5" name="文本占位符 4"/>
          <p:cNvSpPr>
            <a:spLocks noGrp="1"/>
          </p:cNvSpPr>
          <p:nvPr>
            <p:ph type="body" sz="quarter" idx="3"/>
          </p:nvPr>
        </p:nvSpPr>
        <p:spPr>
          <a:xfrm>
            <a:off x="4645054" y="1151335"/>
            <a:ext cx="4041775" cy="479822"/>
          </a:xfrm>
        </p:spPr>
        <p:txBody>
          <a:bodyPr anchor="b"/>
          <a:lstStyle>
            <a:lvl1pPr marL="0" indent="0">
              <a:buNone/>
              <a:defRPr sz="2400" b="1"/>
            </a:lvl1pPr>
            <a:lvl2pPr marL="456746" indent="0">
              <a:buNone/>
              <a:defRPr sz="2000" b="1"/>
            </a:lvl2pPr>
            <a:lvl3pPr marL="913521" indent="0">
              <a:buNone/>
              <a:defRPr sz="1800" b="1"/>
            </a:lvl3pPr>
            <a:lvl4pPr marL="1370271" indent="0">
              <a:buNone/>
              <a:defRPr sz="1600" b="1"/>
            </a:lvl4pPr>
            <a:lvl5pPr marL="1827035" indent="0">
              <a:buNone/>
              <a:defRPr sz="1600" b="1"/>
            </a:lvl5pPr>
            <a:lvl6pPr marL="2283781" indent="0">
              <a:buNone/>
              <a:defRPr sz="1600" b="1"/>
            </a:lvl6pPr>
            <a:lvl7pPr marL="2740527" indent="0">
              <a:buNone/>
              <a:defRPr sz="1600" b="1"/>
            </a:lvl7pPr>
            <a:lvl8pPr marL="3197288" indent="0">
              <a:buNone/>
              <a:defRPr sz="1600" b="1"/>
            </a:lvl8pPr>
            <a:lvl9pPr marL="3654042" indent="0">
              <a:buNone/>
              <a:defRPr sz="1600" b="1"/>
            </a:lvl9pPr>
          </a:lstStyle>
          <a:p>
            <a:pPr lvl="0"/>
            <a:r>
              <a:rPr kumimoji="1" lang="zh-CN" altLang="en-US" smtClean="0"/>
              <a:t>单击此处编辑母版文本样式</a:t>
            </a:r>
          </a:p>
        </p:txBody>
      </p:sp>
      <p:sp>
        <p:nvSpPr>
          <p:cNvPr id="6" name="内容占位符 5"/>
          <p:cNvSpPr>
            <a:spLocks noGrp="1"/>
          </p:cNvSpPr>
          <p:nvPr>
            <p:ph sz="quarter" idx="4"/>
          </p:nvPr>
        </p:nvSpPr>
        <p:spPr>
          <a:xfrm>
            <a:off x="4645054"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zh-CN" altLang="en-US" smtClean="0"/>
              <a:t>单击此处编辑母版文本样式</a:t>
            </a:r>
          </a:p>
          <a:p>
            <a:pPr lvl="1"/>
            <a:r>
              <a:rPr kumimoji="1" lang="zh-CN" altLang="en-US" smtClean="0"/>
              <a:t>二级</a:t>
            </a:r>
          </a:p>
          <a:p>
            <a:pPr lvl="2"/>
            <a:r>
              <a:rPr kumimoji="1" lang="zh-CN" altLang="en-US" smtClean="0"/>
              <a:t>三级</a:t>
            </a:r>
          </a:p>
          <a:p>
            <a:pPr lvl="3"/>
            <a:r>
              <a:rPr kumimoji="1" lang="zh-CN" altLang="en-US" smtClean="0"/>
              <a:t>四级</a:t>
            </a:r>
          </a:p>
          <a:p>
            <a:pPr lvl="4"/>
            <a:r>
              <a:rPr kumimoji="1" lang="zh-CN" altLang="en-US" smtClean="0"/>
              <a:t>五级</a:t>
            </a:r>
            <a:endParaRPr kumimoji="1" lang="zh-CN" altLang="en-US"/>
          </a:p>
        </p:txBody>
      </p:sp>
      <p:sp>
        <p:nvSpPr>
          <p:cNvPr id="7" name="日期占位符 6"/>
          <p:cNvSpPr>
            <a:spLocks noGrp="1"/>
          </p:cNvSpPr>
          <p:nvPr>
            <p:ph type="dt" sz="half" idx="10"/>
          </p:nvPr>
        </p:nvSpPr>
        <p:spPr/>
        <p:txBody>
          <a:bodyPr/>
          <a:lstStyle/>
          <a:p>
            <a:fld id="{D440A21A-6DC7-4C44-839A-CAA43D56A442}" type="datetimeFigureOut">
              <a:rPr kumimoji="1" lang="zh-CN" altLang="en-US" smtClean="0"/>
              <a:t>2017/11/29</a:t>
            </a:fld>
            <a:endParaRPr kumimoji="1" lang="zh-CN" altLang="en-US"/>
          </a:p>
        </p:txBody>
      </p:sp>
      <p:sp>
        <p:nvSpPr>
          <p:cNvPr id="8" name="页脚占位符 7"/>
          <p:cNvSpPr>
            <a:spLocks noGrp="1"/>
          </p:cNvSpPr>
          <p:nvPr>
            <p:ph type="ftr" sz="quarter" idx="11"/>
          </p:nvPr>
        </p:nvSpPr>
        <p:spPr/>
        <p:txBody>
          <a:bodyPr/>
          <a:lstStyle/>
          <a:p>
            <a:endParaRPr kumimoji="1" lang="zh-CN" altLang="en-US"/>
          </a:p>
        </p:txBody>
      </p:sp>
      <p:sp>
        <p:nvSpPr>
          <p:cNvPr id="9" name="幻灯片编号占位符 8"/>
          <p:cNvSpPr>
            <a:spLocks noGrp="1"/>
          </p:cNvSpPr>
          <p:nvPr>
            <p:ph type="sldNum" sz="quarter" idx="12"/>
          </p:nvPr>
        </p:nvSpPr>
        <p:spPr/>
        <p:txBody>
          <a:bodyPr/>
          <a:lstStyle/>
          <a:p>
            <a:fld id="{33AA529A-9EFE-3243-A9A2-ACD568AFFE6D}" type="slidenum">
              <a:rPr kumimoji="1" lang="zh-CN" altLang="en-US" smtClean="0"/>
              <a:t>‹#›</a:t>
            </a:fld>
            <a:endParaRPr kumimoji="1" lang="zh-CN" altLang="en-US"/>
          </a:p>
        </p:txBody>
      </p:sp>
    </p:spTree>
    <p:extLst>
      <p:ext uri="{BB962C8B-B14F-4D97-AF65-F5344CB8AC3E}">
        <p14:creationId xmlns:p14="http://schemas.microsoft.com/office/powerpoint/2010/main" val="166865477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_比较">
    <p:bg>
      <p:bgPr>
        <a:solidFill>
          <a:schemeClr val="bg1">
            <a:lumMod val="95000"/>
          </a:schemeClr>
        </a:solidFill>
        <a:effectLst/>
      </p:bgPr>
    </p:bg>
    <p:spTree>
      <p:nvGrpSpPr>
        <p:cNvPr id="1" name=""/>
        <p:cNvGrpSpPr/>
        <p:nvPr/>
      </p:nvGrpSpPr>
      <p:grpSpPr>
        <a:xfrm>
          <a:off x="0" y="0"/>
          <a:ext cx="0" cy="0"/>
          <a:chOff x="0" y="0"/>
          <a:chExt cx="0" cy="0"/>
        </a:xfrm>
      </p:grpSpPr>
      <p:sp>
        <p:nvSpPr>
          <p:cNvPr id="3" name="文本占位符 2"/>
          <p:cNvSpPr>
            <a:spLocks noGrp="1"/>
          </p:cNvSpPr>
          <p:nvPr>
            <p:ph type="body" idx="1"/>
          </p:nvPr>
        </p:nvSpPr>
        <p:spPr>
          <a:xfrm>
            <a:off x="629843" y="1260873"/>
            <a:ext cx="3868340" cy="617934"/>
          </a:xfrm>
        </p:spPr>
        <p:txBody>
          <a:bodyPr anchor="b">
            <a:normAutofit/>
          </a:bodyPr>
          <a:lstStyle>
            <a:lvl1pPr marL="0" indent="0">
              <a:buNone/>
              <a:defRPr sz="1500" b="1">
                <a:solidFill>
                  <a:schemeClr val="tx1"/>
                </a:solidFill>
              </a:defRPr>
            </a:lvl1pPr>
            <a:lvl2pPr marL="342568" indent="0">
              <a:buNone/>
              <a:defRPr sz="1500" b="1"/>
            </a:lvl2pPr>
            <a:lvl3pPr marL="685152" indent="0">
              <a:buNone/>
              <a:defRPr sz="1400" b="1"/>
            </a:lvl3pPr>
            <a:lvl4pPr marL="1027729" indent="0">
              <a:buNone/>
              <a:defRPr sz="1200" b="1"/>
            </a:lvl4pPr>
            <a:lvl5pPr marL="1370305" indent="0">
              <a:buNone/>
              <a:defRPr sz="1200" b="1"/>
            </a:lvl5pPr>
            <a:lvl6pPr marL="1712891" indent="0">
              <a:buNone/>
              <a:defRPr sz="1200" b="1"/>
            </a:lvl6pPr>
            <a:lvl7pPr marL="2055460" indent="0">
              <a:buNone/>
              <a:defRPr sz="1200" b="1"/>
            </a:lvl7pPr>
            <a:lvl8pPr marL="2398024" indent="0">
              <a:buNone/>
              <a:defRPr sz="1200" b="1"/>
            </a:lvl8pPr>
            <a:lvl9pPr marL="2740593" indent="0">
              <a:buNone/>
              <a:defRPr sz="1200" b="1"/>
            </a:lvl9pPr>
          </a:lstStyle>
          <a:p>
            <a:pPr lvl="0"/>
            <a:r>
              <a:rPr kumimoji="1" lang="zh-CN" altLang="en-US" smtClean="0"/>
              <a:t>单击此处编辑母版文本样式</a:t>
            </a:r>
          </a:p>
        </p:txBody>
      </p:sp>
      <p:sp>
        <p:nvSpPr>
          <p:cNvPr id="4" name="内容占位符 3"/>
          <p:cNvSpPr>
            <a:spLocks noGrp="1"/>
          </p:cNvSpPr>
          <p:nvPr>
            <p:ph sz="half" idx="2"/>
          </p:nvPr>
        </p:nvSpPr>
        <p:spPr>
          <a:xfrm>
            <a:off x="629843" y="1878806"/>
            <a:ext cx="3868340" cy="2763441"/>
          </a:xfrm>
        </p:spPr>
        <p:txBody>
          <a:bodyPr>
            <a:normAutofit/>
          </a:bodyPr>
          <a:lstStyle>
            <a:lvl1pPr>
              <a:defRPr sz="1500">
                <a:solidFill>
                  <a:schemeClr val="tx1"/>
                </a:solidFill>
              </a:defRPr>
            </a:lvl1pPr>
            <a:lvl2pPr>
              <a:defRPr sz="1400">
                <a:solidFill>
                  <a:schemeClr val="tx1"/>
                </a:solidFill>
              </a:defRPr>
            </a:lvl2pPr>
            <a:lvl3pPr>
              <a:defRPr sz="1200">
                <a:solidFill>
                  <a:schemeClr val="tx1"/>
                </a:solidFill>
              </a:defRPr>
            </a:lvl3pPr>
            <a:lvl4pPr>
              <a:defRPr sz="1100">
                <a:solidFill>
                  <a:schemeClr val="tx1"/>
                </a:solidFill>
              </a:defRPr>
            </a:lvl4pPr>
            <a:lvl5pPr>
              <a:defRPr sz="1100">
                <a:solidFill>
                  <a:schemeClr val="tx1"/>
                </a:solidFill>
              </a:defRPr>
            </a:lvl5pPr>
          </a:lstStyle>
          <a:p>
            <a:pPr lvl="0"/>
            <a:r>
              <a:rPr kumimoji="1" lang="zh-CN" altLang="en-US" smtClean="0"/>
              <a:t>单击此处编辑母版文本样式</a:t>
            </a:r>
          </a:p>
          <a:p>
            <a:pPr lvl="1"/>
            <a:r>
              <a:rPr kumimoji="1" lang="zh-CN" altLang="en-US" smtClean="0"/>
              <a:t>二级</a:t>
            </a:r>
          </a:p>
          <a:p>
            <a:pPr lvl="2"/>
            <a:r>
              <a:rPr kumimoji="1" lang="zh-CN" altLang="en-US" smtClean="0"/>
              <a:t>三级</a:t>
            </a:r>
          </a:p>
          <a:p>
            <a:pPr lvl="3"/>
            <a:r>
              <a:rPr kumimoji="1" lang="zh-CN" altLang="en-US" smtClean="0"/>
              <a:t>四级</a:t>
            </a:r>
          </a:p>
          <a:p>
            <a:pPr lvl="4"/>
            <a:r>
              <a:rPr kumimoji="1" lang="zh-CN" altLang="en-US" smtClean="0"/>
              <a:t>五级</a:t>
            </a:r>
            <a:endParaRPr kumimoji="1" lang="zh-CN" altLang="en-US" dirty="0"/>
          </a:p>
        </p:txBody>
      </p:sp>
      <p:sp>
        <p:nvSpPr>
          <p:cNvPr id="5" name="文本占位符 4"/>
          <p:cNvSpPr>
            <a:spLocks noGrp="1"/>
          </p:cNvSpPr>
          <p:nvPr>
            <p:ph type="body" sz="quarter" idx="3"/>
          </p:nvPr>
        </p:nvSpPr>
        <p:spPr>
          <a:xfrm>
            <a:off x="4629159" y="1260873"/>
            <a:ext cx="3887391" cy="617934"/>
          </a:xfrm>
        </p:spPr>
        <p:txBody>
          <a:bodyPr anchor="b">
            <a:normAutofit/>
          </a:bodyPr>
          <a:lstStyle>
            <a:lvl1pPr marL="0" indent="0">
              <a:buNone/>
              <a:defRPr sz="1500" b="1">
                <a:solidFill>
                  <a:schemeClr val="tx1"/>
                </a:solidFill>
              </a:defRPr>
            </a:lvl1pPr>
            <a:lvl2pPr marL="342568" indent="0">
              <a:buNone/>
              <a:defRPr sz="1500" b="1"/>
            </a:lvl2pPr>
            <a:lvl3pPr marL="685152" indent="0">
              <a:buNone/>
              <a:defRPr sz="1400" b="1"/>
            </a:lvl3pPr>
            <a:lvl4pPr marL="1027729" indent="0">
              <a:buNone/>
              <a:defRPr sz="1200" b="1"/>
            </a:lvl4pPr>
            <a:lvl5pPr marL="1370305" indent="0">
              <a:buNone/>
              <a:defRPr sz="1200" b="1"/>
            </a:lvl5pPr>
            <a:lvl6pPr marL="1712891" indent="0">
              <a:buNone/>
              <a:defRPr sz="1200" b="1"/>
            </a:lvl6pPr>
            <a:lvl7pPr marL="2055460" indent="0">
              <a:buNone/>
              <a:defRPr sz="1200" b="1"/>
            </a:lvl7pPr>
            <a:lvl8pPr marL="2398024" indent="0">
              <a:buNone/>
              <a:defRPr sz="1200" b="1"/>
            </a:lvl8pPr>
            <a:lvl9pPr marL="2740593" indent="0">
              <a:buNone/>
              <a:defRPr sz="1200" b="1"/>
            </a:lvl9pPr>
          </a:lstStyle>
          <a:p>
            <a:pPr lvl="0"/>
            <a:r>
              <a:rPr kumimoji="1" lang="zh-CN" altLang="en-US" smtClean="0"/>
              <a:t>单击此处编辑母版文本样式</a:t>
            </a:r>
          </a:p>
        </p:txBody>
      </p:sp>
      <p:sp>
        <p:nvSpPr>
          <p:cNvPr id="6" name="内容占位符 5"/>
          <p:cNvSpPr>
            <a:spLocks noGrp="1"/>
          </p:cNvSpPr>
          <p:nvPr>
            <p:ph sz="quarter" idx="4"/>
          </p:nvPr>
        </p:nvSpPr>
        <p:spPr>
          <a:xfrm>
            <a:off x="4629159" y="1878806"/>
            <a:ext cx="3887391" cy="2763441"/>
          </a:xfrm>
        </p:spPr>
        <p:txBody>
          <a:bodyPr>
            <a:normAutofit/>
          </a:bodyPr>
          <a:lstStyle>
            <a:lvl1pPr>
              <a:defRPr sz="1500">
                <a:solidFill>
                  <a:schemeClr val="tx1"/>
                </a:solidFill>
              </a:defRPr>
            </a:lvl1pPr>
            <a:lvl2pPr>
              <a:defRPr sz="1400">
                <a:solidFill>
                  <a:schemeClr val="tx1"/>
                </a:solidFill>
              </a:defRPr>
            </a:lvl2pPr>
            <a:lvl3pPr>
              <a:defRPr sz="1200">
                <a:solidFill>
                  <a:schemeClr val="tx1"/>
                </a:solidFill>
              </a:defRPr>
            </a:lvl3pPr>
            <a:lvl4pPr>
              <a:defRPr sz="1100">
                <a:solidFill>
                  <a:schemeClr val="tx1"/>
                </a:solidFill>
              </a:defRPr>
            </a:lvl4pPr>
            <a:lvl5pPr>
              <a:defRPr sz="1100">
                <a:solidFill>
                  <a:schemeClr val="tx1"/>
                </a:solidFill>
              </a:defRPr>
            </a:lvl5pPr>
          </a:lstStyle>
          <a:p>
            <a:pPr lvl="0"/>
            <a:r>
              <a:rPr kumimoji="1" lang="zh-CN" altLang="en-US" smtClean="0"/>
              <a:t>单击此处编辑母版文本样式</a:t>
            </a:r>
          </a:p>
          <a:p>
            <a:pPr lvl="1"/>
            <a:r>
              <a:rPr kumimoji="1" lang="zh-CN" altLang="en-US" smtClean="0"/>
              <a:t>二级</a:t>
            </a:r>
          </a:p>
          <a:p>
            <a:pPr lvl="2"/>
            <a:r>
              <a:rPr kumimoji="1" lang="zh-CN" altLang="en-US" smtClean="0"/>
              <a:t>三级</a:t>
            </a:r>
          </a:p>
          <a:p>
            <a:pPr lvl="3"/>
            <a:r>
              <a:rPr kumimoji="1" lang="zh-CN" altLang="en-US" smtClean="0"/>
              <a:t>四级</a:t>
            </a:r>
          </a:p>
          <a:p>
            <a:pPr lvl="4"/>
            <a:r>
              <a:rPr kumimoji="1" lang="zh-CN" altLang="en-US" smtClean="0"/>
              <a:t>五级</a:t>
            </a:r>
            <a:endParaRPr kumimoji="1" lang="zh-CN" altLang="en-US" dirty="0"/>
          </a:p>
        </p:txBody>
      </p:sp>
      <p:sp>
        <p:nvSpPr>
          <p:cNvPr id="14" name="矩形 13"/>
          <p:cNvSpPr/>
          <p:nvPr userDrawn="1"/>
        </p:nvSpPr>
        <p:spPr>
          <a:xfrm>
            <a:off x="1" y="171450"/>
            <a:ext cx="393326" cy="453838"/>
          </a:xfrm>
          <a:prstGeom prst="rect">
            <a:avLst/>
          </a:prstGeom>
          <a:solidFill>
            <a:srgbClr val="DA002F"/>
          </a:solidFill>
          <a:ln>
            <a:noFill/>
          </a:ln>
        </p:spPr>
        <p:style>
          <a:lnRef idx="2">
            <a:schemeClr val="accent1">
              <a:shade val="50000"/>
            </a:schemeClr>
          </a:lnRef>
          <a:fillRef idx="1">
            <a:schemeClr val="accent1"/>
          </a:fillRef>
          <a:effectRef idx="0">
            <a:schemeClr val="accent1"/>
          </a:effectRef>
          <a:fontRef idx="minor">
            <a:schemeClr val="lt1"/>
          </a:fontRef>
        </p:style>
        <p:txBody>
          <a:bodyPr lIns="68522" tIns="34275" rIns="68522" bIns="34275" rtlCol="0" anchor="ctr"/>
          <a:lstStyle/>
          <a:p>
            <a:pPr algn="ctr" defTabSz="685152">
              <a:defRPr/>
            </a:pPr>
            <a:endParaRPr lang="zh-CN" altLang="en-US" sz="1400">
              <a:solidFill>
                <a:prstClr val="white"/>
              </a:solidFill>
              <a:latin typeface="Calibri"/>
              <a:ea typeface="微软雅黑"/>
            </a:endParaRPr>
          </a:p>
        </p:txBody>
      </p:sp>
      <p:cxnSp>
        <p:nvCxnSpPr>
          <p:cNvPr id="15" name="直接连接符 6"/>
          <p:cNvCxnSpPr/>
          <p:nvPr userDrawn="1"/>
        </p:nvCxnSpPr>
        <p:spPr>
          <a:xfrm>
            <a:off x="681841" y="486647"/>
            <a:ext cx="2434836" cy="0"/>
          </a:xfrm>
          <a:prstGeom prst="line">
            <a:avLst/>
          </a:prstGeom>
          <a:ln>
            <a:solidFill>
              <a:srgbClr val="DA002F"/>
            </a:solidFill>
          </a:ln>
        </p:spPr>
        <p:style>
          <a:lnRef idx="1">
            <a:schemeClr val="accent1"/>
          </a:lnRef>
          <a:fillRef idx="0">
            <a:schemeClr val="accent1"/>
          </a:fillRef>
          <a:effectRef idx="0">
            <a:schemeClr val="accent1"/>
          </a:effectRef>
          <a:fontRef idx="minor">
            <a:schemeClr val="tx1"/>
          </a:fontRef>
        </p:style>
      </p:cxnSp>
      <p:sp>
        <p:nvSpPr>
          <p:cNvPr id="16" name="文本占位符 7"/>
          <p:cNvSpPr>
            <a:spLocks noGrp="1"/>
          </p:cNvSpPr>
          <p:nvPr>
            <p:ph type="body" sz="quarter" idx="13" hasCustomPrompt="1"/>
          </p:nvPr>
        </p:nvSpPr>
        <p:spPr>
          <a:xfrm>
            <a:off x="608743" y="183570"/>
            <a:ext cx="2510990" cy="297883"/>
          </a:xfrm>
          <a:prstGeom prst="rect">
            <a:avLst/>
          </a:prstGeom>
          <a:ln w="12700" cmpd="sng">
            <a:noFill/>
          </a:ln>
        </p:spPr>
        <p:txBody>
          <a:bodyPr vert="horz" anchor="ctr">
            <a:noAutofit/>
          </a:bodyPr>
          <a:lstStyle>
            <a:lvl1pPr marL="0" indent="0" algn="l">
              <a:buNone/>
              <a:defRPr sz="1800" b="0">
                <a:solidFill>
                  <a:schemeClr val="tx1"/>
                </a:solidFill>
                <a:latin typeface="Hiragino Sans GB W3" charset="-122"/>
                <a:ea typeface="Hiragino Sans GB W3" charset="-122"/>
                <a:cs typeface="Hiragino Sans GB W3" charset="-122"/>
              </a:defRPr>
            </a:lvl1pPr>
          </a:lstStyle>
          <a:p>
            <a:pPr lvl="0"/>
            <a:r>
              <a:rPr kumimoji="1" lang="zh-CN" altLang="en-US" dirty="0" smtClean="0"/>
              <a:t>点击此处添加标题</a:t>
            </a:r>
            <a:endParaRPr kumimoji="1" lang="zh-CN" altLang="en-US" dirty="0"/>
          </a:p>
        </p:txBody>
      </p:sp>
      <p:sp>
        <p:nvSpPr>
          <p:cNvPr id="17" name="文本占位符 7"/>
          <p:cNvSpPr>
            <a:spLocks noGrp="1"/>
          </p:cNvSpPr>
          <p:nvPr>
            <p:ph type="body" sz="quarter" idx="14" hasCustomPrompt="1"/>
          </p:nvPr>
        </p:nvSpPr>
        <p:spPr>
          <a:xfrm>
            <a:off x="611830" y="436887"/>
            <a:ext cx="2510990" cy="297883"/>
          </a:xfrm>
          <a:prstGeom prst="rect">
            <a:avLst/>
          </a:prstGeom>
          <a:ln w="12700" cmpd="sng">
            <a:noFill/>
          </a:ln>
        </p:spPr>
        <p:txBody>
          <a:bodyPr vert="horz" anchor="ctr">
            <a:noAutofit/>
          </a:bodyPr>
          <a:lstStyle>
            <a:lvl1pPr marL="0" indent="0" algn="l">
              <a:buNone/>
              <a:defRPr kumimoji="0" lang="zh-CN" altLang="en-US" sz="900" b="0" i="0" u="none" strike="noStrike" kern="1200" cap="none" spc="0" normalizeH="0" baseline="0" dirty="0">
                <a:ln>
                  <a:noFill/>
                </a:ln>
                <a:solidFill>
                  <a:schemeClr val="tx1">
                    <a:lumMod val="50000"/>
                    <a:lumOff val="50000"/>
                  </a:schemeClr>
                </a:solidFill>
                <a:effectLst/>
                <a:uLnTx/>
                <a:uFillTx/>
                <a:latin typeface="HelveticaNeueLT Pro 67 MdCn" panose="020B0606030502030204" pitchFamily="34" charset="0"/>
                <a:ea typeface="Hiragino Sans GB W3" panose="020B0300000000000000" pitchFamily="34" charset="-122"/>
                <a:cs typeface="+mn-cs"/>
              </a:defRPr>
            </a:lvl1pPr>
          </a:lstStyle>
          <a:p>
            <a:pPr lvl="0"/>
            <a:r>
              <a:rPr kumimoji="1" lang="en-US" altLang="zh-CN" dirty="0" smtClean="0"/>
              <a:t>CLICK</a:t>
            </a:r>
            <a:r>
              <a:rPr kumimoji="1" lang="zh-CN" altLang="en-US" dirty="0" smtClean="0"/>
              <a:t> </a:t>
            </a:r>
            <a:r>
              <a:rPr kumimoji="1" lang="en-US" altLang="zh-CN" dirty="0" smtClean="0"/>
              <a:t>HERE</a:t>
            </a:r>
            <a:r>
              <a:rPr kumimoji="1" lang="zh-CN" altLang="en-US" dirty="0" smtClean="0"/>
              <a:t> </a:t>
            </a:r>
            <a:r>
              <a:rPr kumimoji="1" lang="en-US" altLang="zh-CN" dirty="0" smtClean="0"/>
              <a:t>TO</a:t>
            </a:r>
            <a:r>
              <a:rPr kumimoji="1" lang="zh-CN" altLang="en-US" dirty="0" smtClean="0"/>
              <a:t> </a:t>
            </a:r>
            <a:r>
              <a:rPr kumimoji="1" lang="en-US" altLang="zh-CN" dirty="0" smtClean="0"/>
              <a:t>ADD</a:t>
            </a:r>
            <a:r>
              <a:rPr kumimoji="1" lang="zh-CN" altLang="en-US" dirty="0" smtClean="0"/>
              <a:t> </a:t>
            </a:r>
            <a:r>
              <a:rPr kumimoji="1" lang="en-US" altLang="zh-CN" dirty="0" smtClean="0"/>
              <a:t>YOUR</a:t>
            </a:r>
            <a:r>
              <a:rPr kumimoji="1" lang="zh-CN" altLang="en-US" dirty="0" smtClean="0"/>
              <a:t> </a:t>
            </a:r>
            <a:r>
              <a:rPr kumimoji="1" lang="en-US" altLang="zh-CN" dirty="0" smtClean="0"/>
              <a:t>TITLE</a:t>
            </a:r>
            <a:endParaRPr kumimoji="1" lang="zh-CN" altLang="en-US" dirty="0"/>
          </a:p>
        </p:txBody>
      </p:sp>
      <p:sp>
        <p:nvSpPr>
          <p:cNvPr id="18" name="日期占位符 3"/>
          <p:cNvSpPr>
            <a:spLocks noGrp="1"/>
          </p:cNvSpPr>
          <p:nvPr>
            <p:ph type="dt" sz="half" idx="10"/>
          </p:nvPr>
        </p:nvSpPr>
        <p:spPr>
          <a:xfrm>
            <a:off x="628652" y="4767264"/>
            <a:ext cx="2057400" cy="273844"/>
          </a:xfrm>
        </p:spPr>
        <p:txBody>
          <a:bodyPr/>
          <a:lstStyle/>
          <a:p>
            <a:r>
              <a:rPr lang="en-US" altLang="zh-CN" dirty="0" smtClean="0">
                <a:solidFill>
                  <a:prstClr val="black">
                    <a:tint val="75000"/>
                  </a:prstClr>
                </a:solidFill>
                <a:latin typeface="Verdana"/>
                <a:ea typeface="微软雅黑"/>
              </a:rPr>
              <a:t>WWW.RUIJIE.COM.CN</a:t>
            </a:r>
            <a:endParaRPr lang="zh-CN" altLang="en-US" dirty="0">
              <a:solidFill>
                <a:prstClr val="black">
                  <a:tint val="75000"/>
                </a:prstClr>
              </a:solidFill>
              <a:latin typeface="Verdana"/>
              <a:ea typeface="微软雅黑"/>
            </a:endParaRPr>
          </a:p>
        </p:txBody>
      </p:sp>
      <p:sp>
        <p:nvSpPr>
          <p:cNvPr id="19" name="页脚占位符 4"/>
          <p:cNvSpPr>
            <a:spLocks noGrp="1"/>
          </p:cNvSpPr>
          <p:nvPr>
            <p:ph type="ftr" sz="quarter" idx="11"/>
          </p:nvPr>
        </p:nvSpPr>
        <p:spPr>
          <a:xfrm>
            <a:off x="3028950" y="4767264"/>
            <a:ext cx="3086100" cy="273844"/>
          </a:xfrm>
        </p:spPr>
        <p:txBody>
          <a:bodyPr/>
          <a:lstStyle/>
          <a:p>
            <a:fld id="{C3FC3FC5-70E3-41FB-98D0-D9D6DBB3AB1C}" type="slidenum">
              <a:rPr lang="zh-CN" altLang="en-US" smtClean="0">
                <a:solidFill>
                  <a:prstClr val="black">
                    <a:tint val="75000"/>
                  </a:prstClr>
                </a:solidFill>
                <a:latin typeface="Verdana"/>
                <a:ea typeface="微软雅黑"/>
              </a:rPr>
              <a:pPr/>
              <a:t>‹#›</a:t>
            </a:fld>
            <a:endParaRPr lang="zh-CN" altLang="en-US" dirty="0" smtClean="0">
              <a:solidFill>
                <a:prstClr val="black">
                  <a:tint val="75000"/>
                </a:prstClr>
              </a:solidFill>
              <a:latin typeface="Verdana"/>
              <a:ea typeface="微软雅黑"/>
            </a:endParaRPr>
          </a:p>
        </p:txBody>
      </p:sp>
      <p:pic>
        <p:nvPicPr>
          <p:cNvPr id="20" name="图片 1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045658" y="4590109"/>
            <a:ext cx="1110849" cy="624853"/>
          </a:xfrm>
          <a:prstGeom prst="rect">
            <a:avLst/>
          </a:prstGeom>
        </p:spPr>
      </p:pic>
    </p:spTree>
    <p:extLst>
      <p:ext uri="{BB962C8B-B14F-4D97-AF65-F5344CB8AC3E}">
        <p14:creationId xmlns:p14="http://schemas.microsoft.com/office/powerpoint/2010/main" val="387390550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_标题幻灯片">
    <p:bg>
      <p:bgPr>
        <a:solidFill>
          <a:schemeClr val="bg1">
            <a:lumMod val="95000"/>
          </a:schemeClr>
        </a:solidFill>
        <a:effectLst/>
      </p:bgPr>
    </p:bg>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stretch>
            <a:fillRect/>
          </a:stretch>
        </p:blipFill>
        <p:spPr>
          <a:xfrm>
            <a:off x="1568049" y="146995"/>
            <a:ext cx="5790010" cy="3256880"/>
          </a:xfrm>
          <a:prstGeom prst="rect">
            <a:avLst/>
          </a:prstGeom>
        </p:spPr>
      </p:pic>
      <p:sp>
        <p:nvSpPr>
          <p:cNvPr id="5" name="页脚占位符 4"/>
          <p:cNvSpPr>
            <a:spLocks noGrp="1"/>
          </p:cNvSpPr>
          <p:nvPr>
            <p:ph type="ftr" sz="quarter" idx="11"/>
          </p:nvPr>
        </p:nvSpPr>
        <p:spPr/>
        <p:txBody>
          <a:bodyPr/>
          <a:lstStyle/>
          <a:p>
            <a:endParaRPr lang="zh-CN" altLang="en-US">
              <a:solidFill>
                <a:prstClr val="black">
                  <a:tint val="75000"/>
                </a:prstClr>
              </a:solidFill>
              <a:latin typeface="Verdana"/>
              <a:ea typeface="微软雅黑"/>
            </a:endParaRPr>
          </a:p>
        </p:txBody>
      </p:sp>
      <p:sp>
        <p:nvSpPr>
          <p:cNvPr id="6" name="幻灯片编号占位符 5"/>
          <p:cNvSpPr>
            <a:spLocks noGrp="1"/>
          </p:cNvSpPr>
          <p:nvPr>
            <p:ph type="sldNum" sz="quarter" idx="12"/>
          </p:nvPr>
        </p:nvSpPr>
        <p:spPr/>
        <p:txBody>
          <a:bodyPr/>
          <a:lstStyle/>
          <a:p>
            <a:fld id="{C3FC3FC5-70E3-41FB-98D0-D9D6DBB3AB1C}" type="slidenum">
              <a:rPr lang="zh-CN" altLang="en-US" smtClean="0">
                <a:solidFill>
                  <a:prstClr val="black">
                    <a:tint val="75000"/>
                  </a:prstClr>
                </a:solidFill>
                <a:latin typeface="Verdana"/>
                <a:ea typeface="微软雅黑"/>
              </a:rPr>
              <a:pPr/>
              <a:t>‹#›</a:t>
            </a:fld>
            <a:endParaRPr lang="zh-CN" altLang="en-US">
              <a:solidFill>
                <a:prstClr val="black">
                  <a:tint val="75000"/>
                </a:prstClr>
              </a:solidFill>
              <a:latin typeface="Verdana"/>
              <a:ea typeface="微软雅黑"/>
            </a:endParaRPr>
          </a:p>
        </p:txBody>
      </p:sp>
      <p:sp>
        <p:nvSpPr>
          <p:cNvPr id="26" name="矩形 25"/>
          <p:cNvSpPr/>
          <p:nvPr/>
        </p:nvSpPr>
        <p:spPr>
          <a:xfrm>
            <a:off x="2880832" y="2284599"/>
            <a:ext cx="4444304" cy="527067"/>
          </a:xfrm>
          <a:prstGeom prst="rect">
            <a:avLst/>
          </a:prstGeom>
        </p:spPr>
        <p:txBody>
          <a:bodyPr wrap="square" lIns="68522" tIns="34275" rIns="68522" bIns="34275">
            <a:spAutoFit/>
          </a:bodyPr>
          <a:lstStyle/>
          <a:p>
            <a:pPr defTabSz="685152">
              <a:lnSpc>
                <a:spcPct val="150000"/>
              </a:lnSpc>
            </a:pPr>
            <a:r>
              <a:rPr lang="zh-CN" altLang="en-US" sz="2100" dirty="0" smtClean="0">
                <a:solidFill>
                  <a:prstClr val="white">
                    <a:lumMod val="50000"/>
                  </a:prstClr>
                </a:solidFill>
                <a:latin typeface="微软雅黑"/>
                <a:ea typeface="微软雅黑"/>
              </a:rPr>
              <a:t>锐捷极简云网络解决方</a:t>
            </a:r>
            <a:r>
              <a:rPr lang="zh-CN" altLang="en-US" sz="2100" dirty="0">
                <a:solidFill>
                  <a:prstClr val="white">
                    <a:lumMod val="50000"/>
                  </a:prstClr>
                </a:solidFill>
                <a:latin typeface="微软雅黑"/>
                <a:ea typeface="微软雅黑"/>
              </a:rPr>
              <a:t>案</a:t>
            </a:r>
          </a:p>
        </p:txBody>
      </p:sp>
      <p:sp>
        <p:nvSpPr>
          <p:cNvPr id="10" name="TextBox 7"/>
          <p:cNvSpPr>
            <a:spLocks noChangeArrowheads="1"/>
          </p:cNvSpPr>
          <p:nvPr userDrawn="1"/>
        </p:nvSpPr>
        <p:spPr bwMode="auto">
          <a:xfrm>
            <a:off x="507801" y="4110535"/>
            <a:ext cx="6818710" cy="8204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68522" tIns="34275" rIns="68522" bIns="34275">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defTabSz="685152" eaLnBrk="1" hangingPunct="1">
              <a:lnSpc>
                <a:spcPct val="150000"/>
              </a:lnSpc>
            </a:pPr>
            <a:r>
              <a:rPr lang="zh-CN" altLang="en-US" sz="800" dirty="0">
                <a:solidFill>
                  <a:prstClr val="white">
                    <a:lumMod val="50000"/>
                  </a:prstClr>
                </a:solidFill>
                <a:latin typeface="微软雅黑" panose="020B0503020204020204" pitchFamily="34" charset="-122"/>
                <a:ea typeface="微软雅黑" panose="020B0503020204020204" pitchFamily="34" charset="-122"/>
                <a:sym typeface="微软雅黑" panose="020B0503020204020204" pitchFamily="34" charset="-122"/>
              </a:rPr>
              <a:t>锐捷网络股份有限公司</a:t>
            </a:r>
            <a:endParaRPr lang="en-US" altLang="zh-CN" sz="800" dirty="0">
              <a:solidFill>
                <a:prstClr val="white">
                  <a:lumMod val="50000"/>
                </a:prstClr>
              </a:solidFill>
              <a:latin typeface="微软雅黑" panose="020B0503020204020204" pitchFamily="34" charset="-122"/>
              <a:ea typeface="微软雅黑" panose="020B0503020204020204" pitchFamily="34" charset="-122"/>
              <a:sym typeface="微软雅黑" panose="020B0503020204020204" pitchFamily="34" charset="-122"/>
            </a:endParaRPr>
          </a:p>
          <a:p>
            <a:pPr defTabSz="685152" eaLnBrk="1" hangingPunct="1">
              <a:lnSpc>
                <a:spcPct val="150000"/>
              </a:lnSpc>
            </a:pPr>
            <a:r>
              <a:rPr lang="zh-CN" altLang="en-US" sz="800" dirty="0">
                <a:solidFill>
                  <a:prstClr val="white">
                    <a:lumMod val="50000"/>
                  </a:prstClr>
                </a:solidFill>
                <a:latin typeface="微软雅黑" panose="020B0503020204020204" pitchFamily="34" charset="-122"/>
                <a:ea typeface="微软雅黑" panose="020B0503020204020204" pitchFamily="34" charset="-122"/>
                <a:sym typeface="微软雅黑" panose="020B0503020204020204" pitchFamily="34" charset="-122"/>
              </a:rPr>
              <a:t>地址：北京海淀区复兴路</a:t>
            </a:r>
            <a:r>
              <a:rPr lang="en-US" altLang="zh-CN" sz="800" dirty="0">
                <a:solidFill>
                  <a:prstClr val="white">
                    <a:lumMod val="50000"/>
                  </a:prstClr>
                </a:solidFill>
                <a:latin typeface="微软雅黑" panose="020B0503020204020204" pitchFamily="34" charset="-122"/>
                <a:ea typeface="微软雅黑" panose="020B0503020204020204" pitchFamily="34" charset="-122"/>
                <a:sym typeface="微软雅黑" panose="020B0503020204020204" pitchFamily="34" charset="-122"/>
              </a:rPr>
              <a:t>29</a:t>
            </a:r>
            <a:r>
              <a:rPr lang="zh-CN" altLang="en-US" sz="800" dirty="0">
                <a:solidFill>
                  <a:prstClr val="white">
                    <a:lumMod val="50000"/>
                  </a:prstClr>
                </a:solidFill>
                <a:latin typeface="微软雅黑" panose="020B0503020204020204" pitchFamily="34" charset="-122"/>
                <a:ea typeface="微软雅黑" panose="020B0503020204020204" pitchFamily="34" charset="-122"/>
                <a:sym typeface="微软雅黑" panose="020B0503020204020204" pitchFamily="34" charset="-122"/>
              </a:rPr>
              <a:t>号中意鹏奥大厦东塔</a:t>
            </a:r>
            <a:r>
              <a:rPr lang="en-US" altLang="zh-CN" sz="800" dirty="0">
                <a:solidFill>
                  <a:prstClr val="white">
                    <a:lumMod val="50000"/>
                  </a:prstClr>
                </a:solidFill>
                <a:latin typeface="微软雅黑" panose="020B0503020204020204" pitchFamily="34" charset="-122"/>
                <a:ea typeface="微软雅黑" panose="020B0503020204020204" pitchFamily="34" charset="-122"/>
                <a:sym typeface="微软雅黑" panose="020B0503020204020204" pitchFamily="34" charset="-122"/>
              </a:rPr>
              <a:t>A</a:t>
            </a:r>
            <a:r>
              <a:rPr lang="zh-CN" altLang="en-US" sz="800" dirty="0">
                <a:solidFill>
                  <a:prstClr val="white">
                    <a:lumMod val="50000"/>
                  </a:prstClr>
                </a:solidFill>
                <a:latin typeface="微软雅黑" panose="020B0503020204020204" pitchFamily="34" charset="-122"/>
                <a:ea typeface="微软雅黑" panose="020B0503020204020204" pitchFamily="34" charset="-122"/>
                <a:sym typeface="微软雅黑" panose="020B0503020204020204" pitchFamily="34" charset="-122"/>
              </a:rPr>
              <a:t>座</a:t>
            </a:r>
            <a:r>
              <a:rPr lang="en-US" altLang="zh-CN" sz="800" dirty="0">
                <a:solidFill>
                  <a:prstClr val="white">
                    <a:lumMod val="50000"/>
                  </a:prstClr>
                </a:solidFill>
                <a:latin typeface="微软雅黑" panose="020B0503020204020204" pitchFamily="34" charset="-122"/>
                <a:ea typeface="微软雅黑" panose="020B0503020204020204" pitchFamily="34" charset="-122"/>
                <a:sym typeface="微软雅黑" panose="020B0503020204020204" pitchFamily="34" charset="-122"/>
              </a:rPr>
              <a:t>11</a:t>
            </a:r>
            <a:r>
              <a:rPr lang="zh-CN" altLang="en-US" sz="800" dirty="0">
                <a:solidFill>
                  <a:prstClr val="white">
                    <a:lumMod val="50000"/>
                  </a:prstClr>
                </a:solidFill>
                <a:latin typeface="微软雅黑" panose="020B0503020204020204" pitchFamily="34" charset="-122"/>
                <a:ea typeface="微软雅黑" panose="020B0503020204020204" pitchFamily="34" charset="-122"/>
                <a:sym typeface="微软雅黑" panose="020B0503020204020204" pitchFamily="34" charset="-122"/>
              </a:rPr>
              <a:t>层   邮编：</a:t>
            </a:r>
            <a:r>
              <a:rPr lang="en-US" altLang="zh-CN" sz="800" dirty="0">
                <a:solidFill>
                  <a:prstClr val="white">
                    <a:lumMod val="50000"/>
                  </a:prstClr>
                </a:solidFill>
                <a:latin typeface="微软雅黑" panose="020B0503020204020204" pitchFamily="34" charset="-122"/>
                <a:ea typeface="微软雅黑" panose="020B0503020204020204" pitchFamily="34" charset="-122"/>
                <a:sym typeface="微软雅黑" panose="020B0503020204020204" pitchFamily="34" charset="-122"/>
              </a:rPr>
              <a:t>100036</a:t>
            </a:r>
            <a:endParaRPr lang="zh-CN" altLang="en-US" sz="800" dirty="0">
              <a:solidFill>
                <a:prstClr val="white">
                  <a:lumMod val="50000"/>
                </a:prstClr>
              </a:solidFill>
              <a:latin typeface="微软雅黑" panose="020B0503020204020204" pitchFamily="34" charset="-122"/>
              <a:ea typeface="微软雅黑" panose="020B0503020204020204" pitchFamily="34" charset="-122"/>
              <a:sym typeface="微软雅黑" panose="020B0503020204020204" pitchFamily="34" charset="-122"/>
            </a:endParaRPr>
          </a:p>
          <a:p>
            <a:pPr defTabSz="685152" eaLnBrk="1" hangingPunct="1">
              <a:lnSpc>
                <a:spcPct val="150000"/>
              </a:lnSpc>
            </a:pPr>
            <a:r>
              <a:rPr lang="en-US" altLang="zh-CN" sz="800" dirty="0">
                <a:solidFill>
                  <a:prstClr val="white">
                    <a:lumMod val="50000"/>
                  </a:prstClr>
                </a:solidFill>
                <a:latin typeface="微软雅黑" panose="020B0503020204020204" pitchFamily="34" charset="-122"/>
                <a:ea typeface="微软雅黑" panose="020B0503020204020204" pitchFamily="34" charset="-122"/>
                <a:sym typeface="微软雅黑" panose="020B0503020204020204" pitchFamily="34" charset="-122"/>
              </a:rPr>
              <a:t>Office Tel: 010-51715999     Fax: </a:t>
            </a:r>
            <a:r>
              <a:rPr lang="en-US" altLang="zh-CN" sz="800" dirty="0" smtClean="0">
                <a:solidFill>
                  <a:prstClr val="white">
                    <a:lumMod val="50000"/>
                  </a:prstClr>
                </a:solidFill>
                <a:latin typeface="微软雅黑" panose="020B0503020204020204" pitchFamily="34" charset="-122"/>
                <a:ea typeface="微软雅黑" panose="020B0503020204020204" pitchFamily="34" charset="-122"/>
                <a:sym typeface="微软雅黑" panose="020B0503020204020204" pitchFamily="34" charset="-122"/>
              </a:rPr>
              <a:t>010-51413399</a:t>
            </a:r>
            <a:endParaRPr lang="zh-CN" altLang="en-US" sz="800" dirty="0">
              <a:solidFill>
                <a:prstClr val="white">
                  <a:lumMod val="50000"/>
                </a:prstClr>
              </a:solidFill>
              <a:latin typeface="微软雅黑" panose="020B0503020204020204" pitchFamily="34" charset="-122"/>
              <a:ea typeface="微软雅黑" panose="020B0503020204020204" pitchFamily="34" charset="-122"/>
              <a:sym typeface="微软雅黑" panose="020B0503020204020204" pitchFamily="34" charset="-122"/>
            </a:endParaRPr>
          </a:p>
          <a:p>
            <a:pPr defTabSz="685152" eaLnBrk="1" hangingPunct="1">
              <a:lnSpc>
                <a:spcPct val="150000"/>
              </a:lnSpc>
            </a:pPr>
            <a:r>
              <a:rPr lang="en-US" altLang="zh-CN" sz="800" dirty="0">
                <a:solidFill>
                  <a:prstClr val="white">
                    <a:lumMod val="50000"/>
                  </a:prstClr>
                </a:solidFill>
                <a:latin typeface="微软雅黑" panose="020B0503020204020204" pitchFamily="34" charset="-122"/>
                <a:ea typeface="微软雅黑" panose="020B0503020204020204" pitchFamily="34" charset="-122"/>
                <a:sym typeface="微软雅黑" panose="020B0503020204020204" pitchFamily="34" charset="-122"/>
              </a:rPr>
              <a:t>www.ruijie.com.cn </a:t>
            </a:r>
            <a:endParaRPr lang="zh-CN" altLang="en-US" sz="800" dirty="0">
              <a:solidFill>
                <a:prstClr val="white">
                  <a:lumMod val="50000"/>
                </a:prst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Tree>
    <p:extLst>
      <p:ext uri="{BB962C8B-B14F-4D97-AF65-F5344CB8AC3E}">
        <p14:creationId xmlns:p14="http://schemas.microsoft.com/office/powerpoint/2010/main" val="3164882782"/>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251">
          <p15:clr>
            <a:srgbClr val="FBAE40"/>
          </p15:clr>
        </p15:guide>
        <p15:guide id="2" pos="3704">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2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smtClean="0"/>
              <a:t>单击此处编辑母版标题样式</a:t>
            </a:r>
            <a:endParaRPr kumimoji="1" lang="zh-CN" altLang="en-US" dirty="0"/>
          </a:p>
        </p:txBody>
      </p:sp>
      <p:sp>
        <p:nvSpPr>
          <p:cNvPr id="3" name="内容占位符 2"/>
          <p:cNvSpPr>
            <a:spLocks noGrp="1"/>
          </p:cNvSpPr>
          <p:nvPr>
            <p:ph idx="1"/>
          </p:nvPr>
        </p:nvSpPr>
        <p:spPr/>
        <p:txBody>
          <a:bodyPr/>
          <a:lstStyle/>
          <a:p>
            <a:pPr lvl="0"/>
            <a:r>
              <a:rPr kumimoji="1" lang="zh-CN" altLang="en-US" smtClean="0"/>
              <a:t>单击此处编辑母版文本样式</a:t>
            </a:r>
          </a:p>
          <a:p>
            <a:pPr lvl="1"/>
            <a:r>
              <a:rPr kumimoji="1" lang="zh-CN" altLang="en-US" smtClean="0"/>
              <a:t>二级</a:t>
            </a:r>
          </a:p>
          <a:p>
            <a:pPr lvl="2"/>
            <a:r>
              <a:rPr kumimoji="1" lang="zh-CN" altLang="en-US" smtClean="0"/>
              <a:t>三级</a:t>
            </a:r>
          </a:p>
          <a:p>
            <a:pPr lvl="3"/>
            <a:r>
              <a:rPr kumimoji="1" lang="zh-CN" altLang="en-US" smtClean="0"/>
              <a:t>四级</a:t>
            </a:r>
          </a:p>
          <a:p>
            <a:pPr lvl="4"/>
            <a:r>
              <a:rPr kumimoji="1" lang="zh-CN" altLang="en-US" smtClean="0"/>
              <a:t>五级</a:t>
            </a:r>
            <a:endParaRPr kumimoji="1" lang="zh-CN" altLang="en-US"/>
          </a:p>
        </p:txBody>
      </p:sp>
      <p:sp>
        <p:nvSpPr>
          <p:cNvPr id="4" name="日期占位符 3"/>
          <p:cNvSpPr>
            <a:spLocks noGrp="1"/>
          </p:cNvSpPr>
          <p:nvPr>
            <p:ph type="dt" sz="half" idx="10"/>
          </p:nvPr>
        </p:nvSpPr>
        <p:spPr/>
        <p:txBody>
          <a:bodyPr/>
          <a:lstStyle/>
          <a:p>
            <a:fld id="{82464771-CDF4-4903-ADBF-B5928BFB243D}" type="datetimeFigureOut">
              <a:rPr lang="zh-CN" altLang="en-US" smtClean="0">
                <a:solidFill>
                  <a:prstClr val="black">
                    <a:tint val="75000"/>
                  </a:prstClr>
                </a:solidFill>
                <a:latin typeface="Verdana"/>
                <a:ea typeface="微软雅黑"/>
              </a:rPr>
              <a:pPr/>
              <a:t>2017/11/29</a:t>
            </a:fld>
            <a:endParaRPr lang="zh-CN" altLang="en-US">
              <a:solidFill>
                <a:prstClr val="black">
                  <a:tint val="75000"/>
                </a:prstClr>
              </a:solidFill>
              <a:latin typeface="Verdana"/>
              <a:ea typeface="微软雅黑"/>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latin typeface="Verdana"/>
              <a:ea typeface="微软雅黑"/>
            </a:endParaRPr>
          </a:p>
        </p:txBody>
      </p:sp>
      <p:sp>
        <p:nvSpPr>
          <p:cNvPr id="6" name="幻灯片编号占位符 5"/>
          <p:cNvSpPr>
            <a:spLocks noGrp="1"/>
          </p:cNvSpPr>
          <p:nvPr>
            <p:ph type="sldNum" sz="quarter" idx="12"/>
          </p:nvPr>
        </p:nvSpPr>
        <p:spPr/>
        <p:txBody>
          <a:bodyPr/>
          <a:lstStyle/>
          <a:p>
            <a:fld id="{C3FC3FC5-70E3-41FB-98D0-D9D6DBB3AB1C}" type="slidenum">
              <a:rPr lang="zh-CN" altLang="en-US" smtClean="0">
                <a:solidFill>
                  <a:prstClr val="black">
                    <a:tint val="75000"/>
                  </a:prstClr>
                </a:solidFill>
                <a:latin typeface="Verdana"/>
                <a:ea typeface="微软雅黑"/>
              </a:rPr>
              <a:pPr/>
              <a:t>‹#›</a:t>
            </a:fld>
            <a:endParaRPr lang="zh-CN" altLang="en-US">
              <a:solidFill>
                <a:prstClr val="black">
                  <a:tint val="75000"/>
                </a:prstClr>
              </a:solidFill>
              <a:latin typeface="Verdana"/>
              <a:ea typeface="微软雅黑"/>
            </a:endParaRPr>
          </a:p>
        </p:txBody>
      </p:sp>
      <p:pic>
        <p:nvPicPr>
          <p:cNvPr id="9" name="图片 8" descr="锐捷logo.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046211" y="4956985"/>
            <a:ext cx="901109" cy="153773"/>
          </a:xfrm>
          <a:prstGeom prst="rect">
            <a:avLst/>
          </a:prstGeom>
        </p:spPr>
      </p:pic>
      <p:sp>
        <p:nvSpPr>
          <p:cNvPr id="10" name="TextBox 9"/>
          <p:cNvSpPr txBox="1"/>
          <p:nvPr/>
        </p:nvSpPr>
        <p:spPr>
          <a:xfrm>
            <a:off x="143547" y="4894507"/>
            <a:ext cx="1365921" cy="242372"/>
          </a:xfrm>
          <a:prstGeom prst="rect">
            <a:avLst/>
          </a:prstGeom>
          <a:noFill/>
        </p:spPr>
        <p:txBody>
          <a:bodyPr wrap="none" lIns="68522" tIns="34275" rIns="68522" bIns="34275" rtlCol="0">
            <a:spAutoFit/>
          </a:bodyPr>
          <a:lstStyle/>
          <a:p>
            <a:pPr defTabSz="685152"/>
            <a:r>
              <a:rPr lang="en-US" altLang="zh-CN" sz="1100">
                <a:solidFill>
                  <a:prstClr val="white">
                    <a:lumMod val="50000"/>
                  </a:prstClr>
                </a:solidFill>
                <a:latin typeface="Verdana"/>
                <a:ea typeface="微软雅黑"/>
              </a:rPr>
              <a:t>wis.ruijie.com.cn</a:t>
            </a:r>
            <a:endParaRPr lang="zh-CN" altLang="en-US" sz="1100">
              <a:solidFill>
                <a:prstClr val="white">
                  <a:lumMod val="50000"/>
                </a:prstClr>
              </a:solidFill>
              <a:latin typeface="Verdana"/>
              <a:ea typeface="微软雅黑"/>
            </a:endParaRPr>
          </a:p>
        </p:txBody>
      </p:sp>
    </p:spTree>
    <p:extLst>
      <p:ext uri="{BB962C8B-B14F-4D97-AF65-F5344CB8AC3E}">
        <p14:creationId xmlns:p14="http://schemas.microsoft.com/office/powerpoint/2010/main" val="250276983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两项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smtClean="0"/>
              <a:t>单击此处编辑母版标题样式</a:t>
            </a:r>
            <a:endParaRPr kumimoji="1" lang="zh-CN" altLang="en-US"/>
          </a:p>
        </p:txBody>
      </p:sp>
      <p:sp>
        <p:nvSpPr>
          <p:cNvPr id="3" name="内容占位符 2"/>
          <p:cNvSpPr>
            <a:spLocks noGrp="1"/>
          </p:cNvSpPr>
          <p:nvPr>
            <p:ph sz="half" idx="1"/>
          </p:nvPr>
        </p:nvSpPr>
        <p:spPr>
          <a:xfrm>
            <a:off x="628650" y="1369219"/>
            <a:ext cx="3886200" cy="3263504"/>
          </a:xfrm>
        </p:spPr>
        <p:txBody>
          <a:bodyPr/>
          <a:lstStyle/>
          <a:p>
            <a:pPr lvl="0"/>
            <a:r>
              <a:rPr kumimoji="1" lang="zh-CN" altLang="en-US" smtClean="0"/>
              <a:t>单击此处编辑母版文本样式</a:t>
            </a:r>
          </a:p>
          <a:p>
            <a:pPr lvl="1"/>
            <a:r>
              <a:rPr kumimoji="1" lang="zh-CN" altLang="en-US" smtClean="0"/>
              <a:t>二级</a:t>
            </a:r>
          </a:p>
          <a:p>
            <a:pPr lvl="2"/>
            <a:r>
              <a:rPr kumimoji="1" lang="zh-CN" altLang="en-US" smtClean="0"/>
              <a:t>三级</a:t>
            </a:r>
          </a:p>
          <a:p>
            <a:pPr lvl="3"/>
            <a:r>
              <a:rPr kumimoji="1" lang="zh-CN" altLang="en-US" smtClean="0"/>
              <a:t>四级</a:t>
            </a:r>
          </a:p>
          <a:p>
            <a:pPr lvl="4"/>
            <a:r>
              <a:rPr kumimoji="1" lang="zh-CN" altLang="en-US" smtClean="0"/>
              <a:t>五级</a:t>
            </a:r>
            <a:endParaRPr kumimoji="1" lang="zh-CN" altLang="en-US"/>
          </a:p>
        </p:txBody>
      </p:sp>
      <p:sp>
        <p:nvSpPr>
          <p:cNvPr id="4" name="内容占位符 3"/>
          <p:cNvSpPr>
            <a:spLocks noGrp="1"/>
          </p:cNvSpPr>
          <p:nvPr>
            <p:ph sz="half" idx="2"/>
          </p:nvPr>
        </p:nvSpPr>
        <p:spPr>
          <a:xfrm>
            <a:off x="4629150" y="1369219"/>
            <a:ext cx="3886200" cy="3263504"/>
          </a:xfrm>
        </p:spPr>
        <p:txBody>
          <a:bodyPr/>
          <a:lstStyle/>
          <a:p>
            <a:pPr lvl="0"/>
            <a:r>
              <a:rPr kumimoji="1" lang="zh-CN" altLang="en-US" smtClean="0"/>
              <a:t>单击此处编辑母版文本样式</a:t>
            </a:r>
          </a:p>
          <a:p>
            <a:pPr lvl="1"/>
            <a:r>
              <a:rPr kumimoji="1" lang="zh-CN" altLang="en-US" smtClean="0"/>
              <a:t>二级</a:t>
            </a:r>
          </a:p>
          <a:p>
            <a:pPr lvl="2"/>
            <a:r>
              <a:rPr kumimoji="1" lang="zh-CN" altLang="en-US" smtClean="0"/>
              <a:t>三级</a:t>
            </a:r>
          </a:p>
          <a:p>
            <a:pPr lvl="3"/>
            <a:r>
              <a:rPr kumimoji="1" lang="zh-CN" altLang="en-US" smtClean="0"/>
              <a:t>四级</a:t>
            </a:r>
          </a:p>
          <a:p>
            <a:pPr lvl="4"/>
            <a:r>
              <a:rPr kumimoji="1" lang="zh-CN" altLang="en-US" smtClean="0"/>
              <a:t>五级</a:t>
            </a:r>
            <a:endParaRPr kumimoji="1" lang="zh-CN" altLang="en-US"/>
          </a:p>
        </p:txBody>
      </p:sp>
      <p:sp>
        <p:nvSpPr>
          <p:cNvPr id="5" name="日期占位符 4"/>
          <p:cNvSpPr>
            <a:spLocks noGrp="1"/>
          </p:cNvSpPr>
          <p:nvPr>
            <p:ph type="dt" sz="half" idx="10"/>
          </p:nvPr>
        </p:nvSpPr>
        <p:spPr/>
        <p:txBody>
          <a:bodyPr/>
          <a:lstStyle/>
          <a:p>
            <a:fld id="{82464771-CDF4-4903-ADBF-B5928BFB243D}" type="datetimeFigureOut">
              <a:rPr lang="zh-CN" altLang="en-US" smtClean="0">
                <a:solidFill>
                  <a:prstClr val="black">
                    <a:tint val="75000"/>
                  </a:prstClr>
                </a:solidFill>
                <a:latin typeface="Verdana"/>
                <a:ea typeface="微软雅黑"/>
              </a:rPr>
              <a:pPr/>
              <a:t>2017/11/29</a:t>
            </a:fld>
            <a:endParaRPr lang="zh-CN" altLang="en-US">
              <a:solidFill>
                <a:prstClr val="black">
                  <a:tint val="75000"/>
                </a:prstClr>
              </a:solidFill>
              <a:latin typeface="Verdana"/>
              <a:ea typeface="微软雅黑"/>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latin typeface="Verdana"/>
              <a:ea typeface="微软雅黑"/>
            </a:endParaRPr>
          </a:p>
        </p:txBody>
      </p:sp>
      <p:sp>
        <p:nvSpPr>
          <p:cNvPr id="7" name="幻灯片编号占位符 6"/>
          <p:cNvSpPr>
            <a:spLocks noGrp="1"/>
          </p:cNvSpPr>
          <p:nvPr>
            <p:ph type="sldNum" sz="quarter" idx="12"/>
          </p:nvPr>
        </p:nvSpPr>
        <p:spPr/>
        <p:txBody>
          <a:bodyPr/>
          <a:lstStyle/>
          <a:p>
            <a:fld id="{C3FC3FC5-70E3-41FB-98D0-D9D6DBB3AB1C}" type="slidenum">
              <a:rPr lang="zh-CN" altLang="en-US" smtClean="0">
                <a:solidFill>
                  <a:prstClr val="black">
                    <a:tint val="75000"/>
                  </a:prstClr>
                </a:solidFill>
                <a:latin typeface="Verdana"/>
                <a:ea typeface="微软雅黑"/>
              </a:rPr>
              <a:pPr/>
              <a:t>‹#›</a:t>
            </a:fld>
            <a:endParaRPr lang="zh-CN" altLang="en-US">
              <a:solidFill>
                <a:prstClr val="black">
                  <a:tint val="75000"/>
                </a:prstClr>
              </a:solidFill>
              <a:latin typeface="Verdana"/>
              <a:ea typeface="微软雅黑"/>
            </a:endParaRPr>
          </a:p>
        </p:txBody>
      </p:sp>
      <p:pic>
        <p:nvPicPr>
          <p:cNvPr id="10" name="图片 9" descr="锐捷logo.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046211" y="4956985"/>
            <a:ext cx="901109" cy="153773"/>
          </a:xfrm>
          <a:prstGeom prst="rect">
            <a:avLst/>
          </a:prstGeom>
        </p:spPr>
      </p:pic>
      <p:sp>
        <p:nvSpPr>
          <p:cNvPr id="11" name="TextBox 10"/>
          <p:cNvSpPr txBox="1"/>
          <p:nvPr/>
        </p:nvSpPr>
        <p:spPr>
          <a:xfrm>
            <a:off x="143547" y="4894507"/>
            <a:ext cx="1365921" cy="242372"/>
          </a:xfrm>
          <a:prstGeom prst="rect">
            <a:avLst/>
          </a:prstGeom>
          <a:noFill/>
        </p:spPr>
        <p:txBody>
          <a:bodyPr wrap="none" lIns="68522" tIns="34275" rIns="68522" bIns="34275" rtlCol="0">
            <a:spAutoFit/>
          </a:bodyPr>
          <a:lstStyle/>
          <a:p>
            <a:pPr defTabSz="685152"/>
            <a:r>
              <a:rPr lang="en-US" altLang="zh-CN" sz="1100">
                <a:solidFill>
                  <a:prstClr val="white">
                    <a:lumMod val="50000"/>
                  </a:prstClr>
                </a:solidFill>
                <a:latin typeface="Verdana"/>
                <a:ea typeface="微软雅黑"/>
              </a:rPr>
              <a:t>wis.ruijie.com.cn</a:t>
            </a:r>
            <a:endParaRPr lang="zh-CN" altLang="en-US" sz="1100">
              <a:solidFill>
                <a:prstClr val="white">
                  <a:lumMod val="50000"/>
                </a:prstClr>
              </a:solidFill>
              <a:latin typeface="Verdana"/>
              <a:ea typeface="微软雅黑"/>
            </a:endParaRPr>
          </a:p>
        </p:txBody>
      </p:sp>
    </p:spTree>
    <p:extLst>
      <p:ext uri="{BB962C8B-B14F-4D97-AF65-F5344CB8AC3E}">
        <p14:creationId xmlns:p14="http://schemas.microsoft.com/office/powerpoint/2010/main" val="271011699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273844"/>
            <a:ext cx="7886700" cy="994172"/>
          </a:xfrm>
        </p:spPr>
        <p:txBody>
          <a:bodyPr/>
          <a:lstStyle/>
          <a:p>
            <a:r>
              <a:rPr kumimoji="1" lang="zh-CN" altLang="en-US" smtClean="0"/>
              <a:t>单击此处编辑母版标题样式</a:t>
            </a:r>
            <a:endParaRPr kumimoji="1" lang="zh-CN" altLang="en-US"/>
          </a:p>
        </p:txBody>
      </p:sp>
      <p:sp>
        <p:nvSpPr>
          <p:cNvPr id="3" name="文本占位符 2"/>
          <p:cNvSpPr>
            <a:spLocks noGrp="1"/>
          </p:cNvSpPr>
          <p:nvPr>
            <p:ph type="body" idx="1"/>
          </p:nvPr>
        </p:nvSpPr>
        <p:spPr>
          <a:xfrm>
            <a:off x="629843" y="1260873"/>
            <a:ext cx="3868340" cy="617934"/>
          </a:xfrm>
        </p:spPr>
        <p:txBody>
          <a:bodyPr anchor="b"/>
          <a:lstStyle>
            <a:lvl1pPr marL="0" indent="0">
              <a:buNone/>
              <a:defRPr sz="1800" b="1"/>
            </a:lvl1pPr>
            <a:lvl2pPr marL="342568" indent="0">
              <a:buNone/>
              <a:defRPr sz="1500" b="1"/>
            </a:lvl2pPr>
            <a:lvl3pPr marL="685152" indent="0">
              <a:buNone/>
              <a:defRPr sz="1400" b="1"/>
            </a:lvl3pPr>
            <a:lvl4pPr marL="1027729" indent="0">
              <a:buNone/>
              <a:defRPr sz="1200" b="1"/>
            </a:lvl4pPr>
            <a:lvl5pPr marL="1370305" indent="0">
              <a:buNone/>
              <a:defRPr sz="1200" b="1"/>
            </a:lvl5pPr>
            <a:lvl6pPr marL="1712891" indent="0">
              <a:buNone/>
              <a:defRPr sz="1200" b="1"/>
            </a:lvl6pPr>
            <a:lvl7pPr marL="2055460" indent="0">
              <a:buNone/>
              <a:defRPr sz="1200" b="1"/>
            </a:lvl7pPr>
            <a:lvl8pPr marL="2398024" indent="0">
              <a:buNone/>
              <a:defRPr sz="1200" b="1"/>
            </a:lvl8pPr>
            <a:lvl9pPr marL="2740593" indent="0">
              <a:buNone/>
              <a:defRPr sz="1200" b="1"/>
            </a:lvl9pPr>
          </a:lstStyle>
          <a:p>
            <a:pPr lvl="0"/>
            <a:r>
              <a:rPr kumimoji="1" lang="zh-CN" altLang="en-US" smtClean="0"/>
              <a:t>单击此处编辑母版文本样式</a:t>
            </a:r>
          </a:p>
        </p:txBody>
      </p:sp>
      <p:sp>
        <p:nvSpPr>
          <p:cNvPr id="4" name="内容占位符 3"/>
          <p:cNvSpPr>
            <a:spLocks noGrp="1"/>
          </p:cNvSpPr>
          <p:nvPr>
            <p:ph sz="half" idx="2"/>
          </p:nvPr>
        </p:nvSpPr>
        <p:spPr>
          <a:xfrm>
            <a:off x="629843" y="1878806"/>
            <a:ext cx="3868340" cy="2763441"/>
          </a:xfrm>
        </p:spPr>
        <p:txBody>
          <a:bodyPr/>
          <a:lstStyle/>
          <a:p>
            <a:pPr lvl="0"/>
            <a:r>
              <a:rPr kumimoji="1" lang="zh-CN" altLang="en-US" smtClean="0"/>
              <a:t>单击此处编辑母版文本样式</a:t>
            </a:r>
          </a:p>
          <a:p>
            <a:pPr lvl="1"/>
            <a:r>
              <a:rPr kumimoji="1" lang="zh-CN" altLang="en-US" smtClean="0"/>
              <a:t>二级</a:t>
            </a:r>
          </a:p>
          <a:p>
            <a:pPr lvl="2"/>
            <a:r>
              <a:rPr kumimoji="1" lang="zh-CN" altLang="en-US" smtClean="0"/>
              <a:t>三级</a:t>
            </a:r>
          </a:p>
          <a:p>
            <a:pPr lvl="3"/>
            <a:r>
              <a:rPr kumimoji="1" lang="zh-CN" altLang="en-US" smtClean="0"/>
              <a:t>四级</a:t>
            </a:r>
          </a:p>
          <a:p>
            <a:pPr lvl="4"/>
            <a:r>
              <a:rPr kumimoji="1" lang="zh-CN" altLang="en-US" smtClean="0"/>
              <a:t>五级</a:t>
            </a:r>
            <a:endParaRPr kumimoji="1" lang="zh-CN" altLang="en-US"/>
          </a:p>
        </p:txBody>
      </p:sp>
      <p:sp>
        <p:nvSpPr>
          <p:cNvPr id="5" name="文本占位符 4"/>
          <p:cNvSpPr>
            <a:spLocks noGrp="1"/>
          </p:cNvSpPr>
          <p:nvPr>
            <p:ph type="body" sz="quarter" idx="3"/>
          </p:nvPr>
        </p:nvSpPr>
        <p:spPr>
          <a:xfrm>
            <a:off x="4629159" y="1260873"/>
            <a:ext cx="3887391" cy="617934"/>
          </a:xfrm>
        </p:spPr>
        <p:txBody>
          <a:bodyPr anchor="b"/>
          <a:lstStyle>
            <a:lvl1pPr marL="0" indent="0">
              <a:buNone/>
              <a:defRPr sz="1800" b="1"/>
            </a:lvl1pPr>
            <a:lvl2pPr marL="342568" indent="0">
              <a:buNone/>
              <a:defRPr sz="1500" b="1"/>
            </a:lvl2pPr>
            <a:lvl3pPr marL="685152" indent="0">
              <a:buNone/>
              <a:defRPr sz="1400" b="1"/>
            </a:lvl3pPr>
            <a:lvl4pPr marL="1027729" indent="0">
              <a:buNone/>
              <a:defRPr sz="1200" b="1"/>
            </a:lvl4pPr>
            <a:lvl5pPr marL="1370305" indent="0">
              <a:buNone/>
              <a:defRPr sz="1200" b="1"/>
            </a:lvl5pPr>
            <a:lvl6pPr marL="1712891" indent="0">
              <a:buNone/>
              <a:defRPr sz="1200" b="1"/>
            </a:lvl6pPr>
            <a:lvl7pPr marL="2055460" indent="0">
              <a:buNone/>
              <a:defRPr sz="1200" b="1"/>
            </a:lvl7pPr>
            <a:lvl8pPr marL="2398024" indent="0">
              <a:buNone/>
              <a:defRPr sz="1200" b="1"/>
            </a:lvl8pPr>
            <a:lvl9pPr marL="2740593" indent="0">
              <a:buNone/>
              <a:defRPr sz="1200" b="1"/>
            </a:lvl9pPr>
          </a:lstStyle>
          <a:p>
            <a:pPr lvl="0"/>
            <a:r>
              <a:rPr kumimoji="1" lang="zh-CN" altLang="en-US" smtClean="0"/>
              <a:t>单击此处编辑母版文本样式</a:t>
            </a:r>
          </a:p>
        </p:txBody>
      </p:sp>
      <p:sp>
        <p:nvSpPr>
          <p:cNvPr id="6" name="内容占位符 5"/>
          <p:cNvSpPr>
            <a:spLocks noGrp="1"/>
          </p:cNvSpPr>
          <p:nvPr>
            <p:ph sz="quarter" idx="4"/>
          </p:nvPr>
        </p:nvSpPr>
        <p:spPr>
          <a:xfrm>
            <a:off x="4629159" y="1878806"/>
            <a:ext cx="3887391" cy="2763441"/>
          </a:xfrm>
        </p:spPr>
        <p:txBody>
          <a:bodyPr/>
          <a:lstStyle/>
          <a:p>
            <a:pPr lvl="0"/>
            <a:r>
              <a:rPr kumimoji="1" lang="zh-CN" altLang="en-US" smtClean="0"/>
              <a:t>单击此处编辑母版文本样式</a:t>
            </a:r>
          </a:p>
          <a:p>
            <a:pPr lvl="1"/>
            <a:r>
              <a:rPr kumimoji="1" lang="zh-CN" altLang="en-US" smtClean="0"/>
              <a:t>二级</a:t>
            </a:r>
          </a:p>
          <a:p>
            <a:pPr lvl="2"/>
            <a:r>
              <a:rPr kumimoji="1" lang="zh-CN" altLang="en-US" smtClean="0"/>
              <a:t>三级</a:t>
            </a:r>
          </a:p>
          <a:p>
            <a:pPr lvl="3"/>
            <a:r>
              <a:rPr kumimoji="1" lang="zh-CN" altLang="en-US" smtClean="0"/>
              <a:t>四级</a:t>
            </a:r>
          </a:p>
          <a:p>
            <a:pPr lvl="4"/>
            <a:r>
              <a:rPr kumimoji="1" lang="zh-CN" altLang="en-US" smtClean="0"/>
              <a:t>五级</a:t>
            </a:r>
            <a:endParaRPr kumimoji="1" lang="zh-CN" altLang="en-US"/>
          </a:p>
        </p:txBody>
      </p:sp>
      <p:sp>
        <p:nvSpPr>
          <p:cNvPr id="7" name="日期占位符 6"/>
          <p:cNvSpPr>
            <a:spLocks noGrp="1"/>
          </p:cNvSpPr>
          <p:nvPr>
            <p:ph type="dt" sz="half" idx="10"/>
          </p:nvPr>
        </p:nvSpPr>
        <p:spPr/>
        <p:txBody>
          <a:bodyPr/>
          <a:lstStyle/>
          <a:p>
            <a:fld id="{82464771-CDF4-4903-ADBF-B5928BFB243D}" type="datetimeFigureOut">
              <a:rPr lang="zh-CN" altLang="en-US" smtClean="0">
                <a:solidFill>
                  <a:prstClr val="black">
                    <a:tint val="75000"/>
                  </a:prstClr>
                </a:solidFill>
                <a:latin typeface="Verdana"/>
                <a:ea typeface="微软雅黑"/>
              </a:rPr>
              <a:pPr/>
              <a:t>2017/11/29</a:t>
            </a:fld>
            <a:endParaRPr lang="zh-CN" altLang="en-US">
              <a:solidFill>
                <a:prstClr val="black">
                  <a:tint val="75000"/>
                </a:prstClr>
              </a:solidFill>
              <a:latin typeface="Verdana"/>
              <a:ea typeface="微软雅黑"/>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latin typeface="Verdana"/>
              <a:ea typeface="微软雅黑"/>
            </a:endParaRPr>
          </a:p>
        </p:txBody>
      </p:sp>
      <p:sp>
        <p:nvSpPr>
          <p:cNvPr id="9" name="幻灯片编号占位符 8"/>
          <p:cNvSpPr>
            <a:spLocks noGrp="1"/>
          </p:cNvSpPr>
          <p:nvPr>
            <p:ph type="sldNum" sz="quarter" idx="12"/>
          </p:nvPr>
        </p:nvSpPr>
        <p:spPr/>
        <p:txBody>
          <a:bodyPr/>
          <a:lstStyle/>
          <a:p>
            <a:fld id="{C3FC3FC5-70E3-41FB-98D0-D9D6DBB3AB1C}" type="slidenum">
              <a:rPr lang="zh-CN" altLang="en-US" smtClean="0">
                <a:solidFill>
                  <a:prstClr val="black">
                    <a:tint val="75000"/>
                  </a:prstClr>
                </a:solidFill>
                <a:latin typeface="Verdana"/>
                <a:ea typeface="微软雅黑"/>
              </a:rPr>
              <a:pPr/>
              <a:t>‹#›</a:t>
            </a:fld>
            <a:endParaRPr lang="zh-CN" altLang="en-US">
              <a:solidFill>
                <a:prstClr val="black">
                  <a:tint val="75000"/>
                </a:prstClr>
              </a:solidFill>
              <a:latin typeface="Verdana"/>
              <a:ea typeface="微软雅黑"/>
            </a:endParaRPr>
          </a:p>
        </p:txBody>
      </p:sp>
      <p:pic>
        <p:nvPicPr>
          <p:cNvPr id="12" name="图片 11" descr="锐捷logo.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046211" y="4956985"/>
            <a:ext cx="901109" cy="153773"/>
          </a:xfrm>
          <a:prstGeom prst="rect">
            <a:avLst/>
          </a:prstGeom>
        </p:spPr>
      </p:pic>
      <p:sp>
        <p:nvSpPr>
          <p:cNvPr id="13" name="TextBox 12"/>
          <p:cNvSpPr txBox="1"/>
          <p:nvPr/>
        </p:nvSpPr>
        <p:spPr>
          <a:xfrm>
            <a:off x="143547" y="4894507"/>
            <a:ext cx="1365921" cy="242372"/>
          </a:xfrm>
          <a:prstGeom prst="rect">
            <a:avLst/>
          </a:prstGeom>
          <a:noFill/>
        </p:spPr>
        <p:txBody>
          <a:bodyPr wrap="none" lIns="68522" tIns="34275" rIns="68522" bIns="34275" rtlCol="0">
            <a:spAutoFit/>
          </a:bodyPr>
          <a:lstStyle/>
          <a:p>
            <a:pPr defTabSz="685152"/>
            <a:r>
              <a:rPr lang="en-US" altLang="zh-CN" sz="1100">
                <a:solidFill>
                  <a:prstClr val="white">
                    <a:lumMod val="50000"/>
                  </a:prstClr>
                </a:solidFill>
                <a:latin typeface="Verdana"/>
                <a:ea typeface="微软雅黑"/>
              </a:rPr>
              <a:t>wis.ruijie.com.cn</a:t>
            </a:r>
            <a:endParaRPr lang="zh-CN" altLang="en-US" sz="1100">
              <a:solidFill>
                <a:prstClr val="white">
                  <a:lumMod val="50000"/>
                </a:prstClr>
              </a:solidFill>
              <a:latin typeface="Verdana"/>
              <a:ea typeface="微软雅黑"/>
            </a:endParaRPr>
          </a:p>
        </p:txBody>
      </p:sp>
    </p:spTree>
    <p:extLst>
      <p:ext uri="{BB962C8B-B14F-4D97-AF65-F5344CB8AC3E}">
        <p14:creationId xmlns:p14="http://schemas.microsoft.com/office/powerpoint/2010/main" val="320853590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仅标题">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82464771-CDF4-4903-ADBF-B5928BFB243D}" type="datetimeFigureOut">
              <a:rPr lang="zh-CN" altLang="en-US" smtClean="0">
                <a:solidFill>
                  <a:prstClr val="black">
                    <a:tint val="75000"/>
                  </a:prstClr>
                </a:solidFill>
                <a:latin typeface="Verdana"/>
                <a:ea typeface="微软雅黑"/>
              </a:rPr>
              <a:pPr/>
              <a:t>2017/11/29</a:t>
            </a:fld>
            <a:endParaRPr lang="zh-CN" altLang="en-US">
              <a:solidFill>
                <a:prstClr val="black">
                  <a:tint val="75000"/>
                </a:prstClr>
              </a:solidFill>
              <a:latin typeface="Verdana"/>
              <a:ea typeface="微软雅黑"/>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latin typeface="Verdana"/>
              <a:ea typeface="微软雅黑"/>
            </a:endParaRPr>
          </a:p>
        </p:txBody>
      </p:sp>
      <p:sp>
        <p:nvSpPr>
          <p:cNvPr id="5" name="幻灯片编号占位符 4"/>
          <p:cNvSpPr>
            <a:spLocks noGrp="1"/>
          </p:cNvSpPr>
          <p:nvPr>
            <p:ph type="sldNum" sz="quarter" idx="12"/>
          </p:nvPr>
        </p:nvSpPr>
        <p:spPr/>
        <p:txBody>
          <a:bodyPr/>
          <a:lstStyle/>
          <a:p>
            <a:fld id="{C3FC3FC5-70E3-41FB-98D0-D9D6DBB3AB1C}" type="slidenum">
              <a:rPr lang="zh-CN" altLang="en-US" smtClean="0">
                <a:solidFill>
                  <a:prstClr val="black">
                    <a:tint val="75000"/>
                  </a:prstClr>
                </a:solidFill>
                <a:latin typeface="Verdana"/>
                <a:ea typeface="微软雅黑"/>
              </a:rPr>
              <a:pPr/>
              <a:t>‹#›</a:t>
            </a:fld>
            <a:endParaRPr lang="zh-CN" altLang="en-US">
              <a:solidFill>
                <a:prstClr val="black">
                  <a:tint val="75000"/>
                </a:prstClr>
              </a:solidFill>
              <a:latin typeface="Verdana"/>
              <a:ea typeface="微软雅黑"/>
            </a:endParaRPr>
          </a:p>
        </p:txBody>
      </p:sp>
      <p:pic>
        <p:nvPicPr>
          <p:cNvPr id="8" name="图片 7" descr="锐捷logo.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046211" y="4956985"/>
            <a:ext cx="901109" cy="153773"/>
          </a:xfrm>
          <a:prstGeom prst="rect">
            <a:avLst/>
          </a:prstGeom>
        </p:spPr>
      </p:pic>
      <p:sp>
        <p:nvSpPr>
          <p:cNvPr id="9" name="TextBox 8"/>
          <p:cNvSpPr txBox="1"/>
          <p:nvPr/>
        </p:nvSpPr>
        <p:spPr>
          <a:xfrm>
            <a:off x="143547" y="4894507"/>
            <a:ext cx="1365921" cy="242372"/>
          </a:xfrm>
          <a:prstGeom prst="rect">
            <a:avLst/>
          </a:prstGeom>
          <a:noFill/>
        </p:spPr>
        <p:txBody>
          <a:bodyPr wrap="none" lIns="68522" tIns="34275" rIns="68522" bIns="34275" rtlCol="0">
            <a:spAutoFit/>
          </a:bodyPr>
          <a:lstStyle/>
          <a:p>
            <a:pPr defTabSz="685152"/>
            <a:r>
              <a:rPr lang="en-US" altLang="zh-CN" sz="1100">
                <a:solidFill>
                  <a:prstClr val="white">
                    <a:lumMod val="50000"/>
                  </a:prstClr>
                </a:solidFill>
                <a:latin typeface="Verdana"/>
                <a:ea typeface="微软雅黑"/>
              </a:rPr>
              <a:t>wis.ruijie.com.cn</a:t>
            </a:r>
            <a:endParaRPr lang="zh-CN" altLang="en-US" sz="1100">
              <a:solidFill>
                <a:prstClr val="white">
                  <a:lumMod val="50000"/>
                </a:prstClr>
              </a:solidFill>
              <a:latin typeface="Verdana"/>
              <a:ea typeface="微软雅黑"/>
            </a:endParaRPr>
          </a:p>
        </p:txBody>
      </p:sp>
    </p:spTree>
    <p:extLst>
      <p:ext uri="{BB962C8B-B14F-4D97-AF65-F5344CB8AC3E}">
        <p14:creationId xmlns:p14="http://schemas.microsoft.com/office/powerpoint/2010/main" val="127065704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342902"/>
            <a:ext cx="2949178" cy="1200150"/>
          </a:xfrm>
        </p:spPr>
        <p:txBody>
          <a:bodyPr anchor="b"/>
          <a:lstStyle>
            <a:lvl1pPr>
              <a:defRPr sz="2400"/>
            </a:lvl1pPr>
          </a:lstStyle>
          <a:p>
            <a:r>
              <a:rPr kumimoji="1" lang="zh-CN" altLang="en-US" smtClean="0"/>
              <a:t>单击此处编辑母版标题样式</a:t>
            </a:r>
            <a:endParaRPr kumimoji="1" lang="zh-CN" altLang="en-US"/>
          </a:p>
        </p:txBody>
      </p:sp>
      <p:sp>
        <p:nvSpPr>
          <p:cNvPr id="3" name="内容占位符 2"/>
          <p:cNvSpPr>
            <a:spLocks noGrp="1"/>
          </p:cNvSpPr>
          <p:nvPr>
            <p:ph idx="1"/>
          </p:nvPr>
        </p:nvSpPr>
        <p:spPr>
          <a:xfrm>
            <a:off x="3887391" y="740596"/>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kumimoji="1" lang="zh-CN" altLang="en-US" smtClean="0"/>
              <a:t>单击此处编辑母版文本样式</a:t>
            </a:r>
          </a:p>
          <a:p>
            <a:pPr lvl="1"/>
            <a:r>
              <a:rPr kumimoji="1" lang="zh-CN" altLang="en-US" smtClean="0"/>
              <a:t>二级</a:t>
            </a:r>
          </a:p>
          <a:p>
            <a:pPr lvl="2"/>
            <a:r>
              <a:rPr kumimoji="1" lang="zh-CN" altLang="en-US" smtClean="0"/>
              <a:t>三级</a:t>
            </a:r>
          </a:p>
          <a:p>
            <a:pPr lvl="3"/>
            <a:r>
              <a:rPr kumimoji="1" lang="zh-CN" altLang="en-US" smtClean="0"/>
              <a:t>四级</a:t>
            </a:r>
          </a:p>
          <a:p>
            <a:pPr lvl="4"/>
            <a:r>
              <a:rPr kumimoji="1" lang="zh-CN" altLang="en-US" smtClean="0"/>
              <a:t>五级</a:t>
            </a:r>
            <a:endParaRPr kumimoji="1" lang="zh-CN" altLang="en-US"/>
          </a:p>
        </p:txBody>
      </p:sp>
      <p:sp>
        <p:nvSpPr>
          <p:cNvPr id="4" name="文本占位符 3"/>
          <p:cNvSpPr>
            <a:spLocks noGrp="1"/>
          </p:cNvSpPr>
          <p:nvPr>
            <p:ph type="body" sz="half" idx="2"/>
          </p:nvPr>
        </p:nvSpPr>
        <p:spPr>
          <a:xfrm>
            <a:off x="629841" y="1543054"/>
            <a:ext cx="2949178" cy="2858691"/>
          </a:xfrm>
        </p:spPr>
        <p:txBody>
          <a:bodyPr/>
          <a:lstStyle>
            <a:lvl1pPr marL="0" indent="0">
              <a:buNone/>
              <a:defRPr sz="1200"/>
            </a:lvl1pPr>
            <a:lvl2pPr marL="342568" indent="0">
              <a:buNone/>
              <a:defRPr sz="1100"/>
            </a:lvl2pPr>
            <a:lvl3pPr marL="685152" indent="0">
              <a:buNone/>
              <a:defRPr sz="900"/>
            </a:lvl3pPr>
            <a:lvl4pPr marL="1027729" indent="0">
              <a:buNone/>
              <a:defRPr sz="800"/>
            </a:lvl4pPr>
            <a:lvl5pPr marL="1370305" indent="0">
              <a:buNone/>
              <a:defRPr sz="800"/>
            </a:lvl5pPr>
            <a:lvl6pPr marL="1712891" indent="0">
              <a:buNone/>
              <a:defRPr sz="800"/>
            </a:lvl6pPr>
            <a:lvl7pPr marL="2055460" indent="0">
              <a:buNone/>
              <a:defRPr sz="800"/>
            </a:lvl7pPr>
            <a:lvl8pPr marL="2398024" indent="0">
              <a:buNone/>
              <a:defRPr sz="800"/>
            </a:lvl8pPr>
            <a:lvl9pPr marL="2740593" indent="0">
              <a:buNone/>
              <a:defRPr sz="800"/>
            </a:lvl9pPr>
          </a:lstStyle>
          <a:p>
            <a:pPr lvl="0"/>
            <a:r>
              <a:rPr kumimoji="1" lang="zh-CN" altLang="en-US" smtClean="0"/>
              <a:t>单击此处编辑母版文本样式</a:t>
            </a:r>
          </a:p>
        </p:txBody>
      </p:sp>
      <p:sp>
        <p:nvSpPr>
          <p:cNvPr id="5" name="日期占位符 4"/>
          <p:cNvSpPr>
            <a:spLocks noGrp="1"/>
          </p:cNvSpPr>
          <p:nvPr>
            <p:ph type="dt" sz="half" idx="10"/>
          </p:nvPr>
        </p:nvSpPr>
        <p:spPr/>
        <p:txBody>
          <a:bodyPr/>
          <a:lstStyle/>
          <a:p>
            <a:fld id="{82464771-CDF4-4903-ADBF-B5928BFB243D}" type="datetimeFigureOut">
              <a:rPr lang="zh-CN" altLang="en-US" smtClean="0">
                <a:solidFill>
                  <a:prstClr val="black">
                    <a:tint val="75000"/>
                  </a:prstClr>
                </a:solidFill>
                <a:latin typeface="Verdana"/>
                <a:ea typeface="微软雅黑"/>
              </a:rPr>
              <a:pPr/>
              <a:t>2017/11/29</a:t>
            </a:fld>
            <a:endParaRPr lang="zh-CN" altLang="en-US">
              <a:solidFill>
                <a:prstClr val="black">
                  <a:tint val="75000"/>
                </a:prstClr>
              </a:solidFill>
              <a:latin typeface="Verdana"/>
              <a:ea typeface="微软雅黑"/>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latin typeface="Verdana"/>
              <a:ea typeface="微软雅黑"/>
            </a:endParaRPr>
          </a:p>
        </p:txBody>
      </p:sp>
      <p:sp>
        <p:nvSpPr>
          <p:cNvPr id="7" name="幻灯片编号占位符 6"/>
          <p:cNvSpPr>
            <a:spLocks noGrp="1"/>
          </p:cNvSpPr>
          <p:nvPr>
            <p:ph type="sldNum" sz="quarter" idx="12"/>
          </p:nvPr>
        </p:nvSpPr>
        <p:spPr/>
        <p:txBody>
          <a:bodyPr/>
          <a:lstStyle/>
          <a:p>
            <a:fld id="{C3FC3FC5-70E3-41FB-98D0-D9D6DBB3AB1C}" type="slidenum">
              <a:rPr lang="zh-CN" altLang="en-US" smtClean="0">
                <a:solidFill>
                  <a:prstClr val="black">
                    <a:tint val="75000"/>
                  </a:prstClr>
                </a:solidFill>
                <a:latin typeface="Verdana"/>
                <a:ea typeface="微软雅黑"/>
              </a:rPr>
              <a:pPr/>
              <a:t>‹#›</a:t>
            </a:fld>
            <a:endParaRPr lang="zh-CN" altLang="en-US">
              <a:solidFill>
                <a:prstClr val="black">
                  <a:tint val="75000"/>
                </a:prstClr>
              </a:solidFill>
              <a:latin typeface="Verdana"/>
              <a:ea typeface="微软雅黑"/>
            </a:endParaRPr>
          </a:p>
        </p:txBody>
      </p:sp>
      <p:pic>
        <p:nvPicPr>
          <p:cNvPr id="10" name="图片 9" descr="锐捷logo.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046211" y="4956985"/>
            <a:ext cx="901109" cy="153773"/>
          </a:xfrm>
          <a:prstGeom prst="rect">
            <a:avLst/>
          </a:prstGeom>
        </p:spPr>
      </p:pic>
    </p:spTree>
    <p:extLst>
      <p:ext uri="{BB962C8B-B14F-4D97-AF65-F5344CB8AC3E}">
        <p14:creationId xmlns:p14="http://schemas.microsoft.com/office/powerpoint/2010/main" val="281868572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342902"/>
            <a:ext cx="2949178" cy="1200150"/>
          </a:xfrm>
        </p:spPr>
        <p:txBody>
          <a:bodyPr anchor="b"/>
          <a:lstStyle>
            <a:lvl1pPr>
              <a:defRPr sz="2400"/>
            </a:lvl1pPr>
          </a:lstStyle>
          <a:p>
            <a:r>
              <a:rPr kumimoji="1" lang="zh-CN" altLang="en-US" smtClean="0"/>
              <a:t>单击此处编辑母版标题样式</a:t>
            </a:r>
            <a:endParaRPr kumimoji="1" lang="zh-CN" altLang="en-US"/>
          </a:p>
        </p:txBody>
      </p:sp>
      <p:sp>
        <p:nvSpPr>
          <p:cNvPr id="3" name="图片占位符 2"/>
          <p:cNvSpPr>
            <a:spLocks noGrp="1"/>
          </p:cNvSpPr>
          <p:nvPr>
            <p:ph type="pic" idx="1"/>
          </p:nvPr>
        </p:nvSpPr>
        <p:spPr>
          <a:xfrm>
            <a:off x="3887391" y="740596"/>
            <a:ext cx="4629150" cy="3655219"/>
          </a:xfrm>
        </p:spPr>
        <p:txBody>
          <a:bodyPr/>
          <a:lstStyle>
            <a:lvl1pPr marL="0" indent="0">
              <a:buNone/>
              <a:defRPr sz="2400"/>
            </a:lvl1pPr>
            <a:lvl2pPr marL="342568" indent="0">
              <a:buNone/>
              <a:defRPr sz="2100"/>
            </a:lvl2pPr>
            <a:lvl3pPr marL="685152" indent="0">
              <a:buNone/>
              <a:defRPr sz="1800"/>
            </a:lvl3pPr>
            <a:lvl4pPr marL="1027729" indent="0">
              <a:buNone/>
              <a:defRPr sz="1500"/>
            </a:lvl4pPr>
            <a:lvl5pPr marL="1370305" indent="0">
              <a:buNone/>
              <a:defRPr sz="1500"/>
            </a:lvl5pPr>
            <a:lvl6pPr marL="1712891" indent="0">
              <a:buNone/>
              <a:defRPr sz="1500"/>
            </a:lvl6pPr>
            <a:lvl7pPr marL="2055460" indent="0">
              <a:buNone/>
              <a:defRPr sz="1500"/>
            </a:lvl7pPr>
            <a:lvl8pPr marL="2398024" indent="0">
              <a:buNone/>
              <a:defRPr sz="1500"/>
            </a:lvl8pPr>
            <a:lvl9pPr marL="2740593" indent="0">
              <a:buNone/>
              <a:defRPr sz="1500"/>
            </a:lvl9pPr>
          </a:lstStyle>
          <a:p>
            <a:r>
              <a:rPr kumimoji="1" lang="zh-CN" altLang="en-US" smtClean="0"/>
              <a:t>将图片拖动到占位符，或单击添加图标</a:t>
            </a:r>
            <a:endParaRPr kumimoji="1" lang="zh-CN" altLang="en-US"/>
          </a:p>
        </p:txBody>
      </p:sp>
      <p:sp>
        <p:nvSpPr>
          <p:cNvPr id="4" name="文本占位符 3"/>
          <p:cNvSpPr>
            <a:spLocks noGrp="1"/>
          </p:cNvSpPr>
          <p:nvPr>
            <p:ph type="body" sz="half" idx="2"/>
          </p:nvPr>
        </p:nvSpPr>
        <p:spPr>
          <a:xfrm>
            <a:off x="629841" y="1543054"/>
            <a:ext cx="2949178" cy="2858691"/>
          </a:xfrm>
        </p:spPr>
        <p:txBody>
          <a:bodyPr/>
          <a:lstStyle>
            <a:lvl1pPr marL="0" indent="0">
              <a:buNone/>
              <a:defRPr sz="1200"/>
            </a:lvl1pPr>
            <a:lvl2pPr marL="342568" indent="0">
              <a:buNone/>
              <a:defRPr sz="1100"/>
            </a:lvl2pPr>
            <a:lvl3pPr marL="685152" indent="0">
              <a:buNone/>
              <a:defRPr sz="900"/>
            </a:lvl3pPr>
            <a:lvl4pPr marL="1027729" indent="0">
              <a:buNone/>
              <a:defRPr sz="800"/>
            </a:lvl4pPr>
            <a:lvl5pPr marL="1370305" indent="0">
              <a:buNone/>
              <a:defRPr sz="800"/>
            </a:lvl5pPr>
            <a:lvl6pPr marL="1712891" indent="0">
              <a:buNone/>
              <a:defRPr sz="800"/>
            </a:lvl6pPr>
            <a:lvl7pPr marL="2055460" indent="0">
              <a:buNone/>
              <a:defRPr sz="800"/>
            </a:lvl7pPr>
            <a:lvl8pPr marL="2398024" indent="0">
              <a:buNone/>
              <a:defRPr sz="800"/>
            </a:lvl8pPr>
            <a:lvl9pPr marL="2740593" indent="0">
              <a:buNone/>
              <a:defRPr sz="800"/>
            </a:lvl9pPr>
          </a:lstStyle>
          <a:p>
            <a:pPr lvl="0"/>
            <a:r>
              <a:rPr kumimoji="1" lang="zh-CN" altLang="en-US" smtClean="0"/>
              <a:t>单击此处编辑母版文本样式</a:t>
            </a:r>
          </a:p>
        </p:txBody>
      </p:sp>
      <p:sp>
        <p:nvSpPr>
          <p:cNvPr id="5" name="日期占位符 4"/>
          <p:cNvSpPr>
            <a:spLocks noGrp="1"/>
          </p:cNvSpPr>
          <p:nvPr>
            <p:ph type="dt" sz="half" idx="10"/>
          </p:nvPr>
        </p:nvSpPr>
        <p:spPr/>
        <p:txBody>
          <a:bodyPr/>
          <a:lstStyle/>
          <a:p>
            <a:fld id="{82464771-CDF4-4903-ADBF-B5928BFB243D}" type="datetimeFigureOut">
              <a:rPr lang="zh-CN" altLang="en-US" smtClean="0">
                <a:solidFill>
                  <a:prstClr val="black">
                    <a:tint val="75000"/>
                  </a:prstClr>
                </a:solidFill>
                <a:latin typeface="Verdana"/>
                <a:ea typeface="微软雅黑"/>
              </a:rPr>
              <a:pPr/>
              <a:t>2017/11/29</a:t>
            </a:fld>
            <a:endParaRPr lang="zh-CN" altLang="en-US">
              <a:solidFill>
                <a:prstClr val="black">
                  <a:tint val="75000"/>
                </a:prstClr>
              </a:solidFill>
              <a:latin typeface="Verdana"/>
              <a:ea typeface="微软雅黑"/>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latin typeface="Verdana"/>
              <a:ea typeface="微软雅黑"/>
            </a:endParaRPr>
          </a:p>
        </p:txBody>
      </p:sp>
      <p:sp>
        <p:nvSpPr>
          <p:cNvPr id="7" name="幻灯片编号占位符 6"/>
          <p:cNvSpPr>
            <a:spLocks noGrp="1"/>
          </p:cNvSpPr>
          <p:nvPr>
            <p:ph type="sldNum" sz="quarter" idx="12"/>
          </p:nvPr>
        </p:nvSpPr>
        <p:spPr/>
        <p:txBody>
          <a:bodyPr/>
          <a:lstStyle/>
          <a:p>
            <a:fld id="{C3FC3FC5-70E3-41FB-98D0-D9D6DBB3AB1C}" type="slidenum">
              <a:rPr lang="zh-CN" altLang="en-US" smtClean="0">
                <a:solidFill>
                  <a:prstClr val="black">
                    <a:tint val="75000"/>
                  </a:prstClr>
                </a:solidFill>
                <a:latin typeface="Verdana"/>
                <a:ea typeface="微软雅黑"/>
              </a:rPr>
              <a:pPr/>
              <a:t>‹#›</a:t>
            </a:fld>
            <a:endParaRPr lang="zh-CN" altLang="en-US">
              <a:solidFill>
                <a:prstClr val="black">
                  <a:tint val="75000"/>
                </a:prstClr>
              </a:solidFill>
              <a:latin typeface="Verdana"/>
              <a:ea typeface="微软雅黑"/>
            </a:endParaRPr>
          </a:p>
        </p:txBody>
      </p:sp>
      <p:pic>
        <p:nvPicPr>
          <p:cNvPr id="10" name="图片 9" descr="锐捷logo.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046211" y="4956985"/>
            <a:ext cx="901109" cy="153773"/>
          </a:xfrm>
          <a:prstGeom prst="rect">
            <a:avLst/>
          </a:prstGeom>
        </p:spPr>
      </p:pic>
    </p:spTree>
    <p:extLst>
      <p:ext uri="{BB962C8B-B14F-4D97-AF65-F5344CB8AC3E}">
        <p14:creationId xmlns:p14="http://schemas.microsoft.com/office/powerpoint/2010/main" val="409333752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标题和竖排文本">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smtClean="0"/>
              <a:t>单击此处编辑母版标题样式</a:t>
            </a:r>
            <a:endParaRPr kumimoji="1" lang="zh-CN" altLang="en-US"/>
          </a:p>
        </p:txBody>
      </p:sp>
      <p:sp>
        <p:nvSpPr>
          <p:cNvPr id="3" name="竖排文本占位符 2"/>
          <p:cNvSpPr>
            <a:spLocks noGrp="1"/>
          </p:cNvSpPr>
          <p:nvPr>
            <p:ph type="body" orient="vert" idx="1"/>
          </p:nvPr>
        </p:nvSpPr>
        <p:spPr/>
        <p:txBody>
          <a:bodyPr vert="eaVert"/>
          <a:lstStyle/>
          <a:p>
            <a:pPr lvl="0"/>
            <a:r>
              <a:rPr kumimoji="1" lang="zh-CN" altLang="en-US" smtClean="0"/>
              <a:t>单击此处编辑母版文本样式</a:t>
            </a:r>
          </a:p>
          <a:p>
            <a:pPr lvl="1"/>
            <a:r>
              <a:rPr kumimoji="1" lang="zh-CN" altLang="en-US" smtClean="0"/>
              <a:t>二级</a:t>
            </a:r>
          </a:p>
          <a:p>
            <a:pPr lvl="2"/>
            <a:r>
              <a:rPr kumimoji="1" lang="zh-CN" altLang="en-US" smtClean="0"/>
              <a:t>三级</a:t>
            </a:r>
          </a:p>
          <a:p>
            <a:pPr lvl="3"/>
            <a:r>
              <a:rPr kumimoji="1" lang="zh-CN" altLang="en-US" smtClean="0"/>
              <a:t>四级</a:t>
            </a:r>
          </a:p>
          <a:p>
            <a:pPr lvl="4"/>
            <a:r>
              <a:rPr kumimoji="1" lang="zh-CN" altLang="en-US" smtClean="0"/>
              <a:t>五级</a:t>
            </a:r>
            <a:endParaRPr kumimoji="1" lang="zh-CN" altLang="en-US"/>
          </a:p>
        </p:txBody>
      </p:sp>
      <p:sp>
        <p:nvSpPr>
          <p:cNvPr id="4" name="日期占位符 3"/>
          <p:cNvSpPr>
            <a:spLocks noGrp="1"/>
          </p:cNvSpPr>
          <p:nvPr>
            <p:ph type="dt" sz="half" idx="10"/>
          </p:nvPr>
        </p:nvSpPr>
        <p:spPr/>
        <p:txBody>
          <a:bodyPr/>
          <a:lstStyle/>
          <a:p>
            <a:fld id="{82464771-CDF4-4903-ADBF-B5928BFB243D}" type="datetimeFigureOut">
              <a:rPr lang="zh-CN" altLang="en-US" smtClean="0">
                <a:solidFill>
                  <a:prstClr val="black">
                    <a:tint val="75000"/>
                  </a:prstClr>
                </a:solidFill>
                <a:latin typeface="Verdana"/>
                <a:ea typeface="微软雅黑"/>
              </a:rPr>
              <a:pPr/>
              <a:t>2017/11/29</a:t>
            </a:fld>
            <a:endParaRPr lang="zh-CN" altLang="en-US">
              <a:solidFill>
                <a:prstClr val="black">
                  <a:tint val="75000"/>
                </a:prstClr>
              </a:solidFill>
              <a:latin typeface="Verdana"/>
              <a:ea typeface="微软雅黑"/>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latin typeface="Verdana"/>
              <a:ea typeface="微软雅黑"/>
            </a:endParaRPr>
          </a:p>
        </p:txBody>
      </p:sp>
      <p:sp>
        <p:nvSpPr>
          <p:cNvPr id="6" name="幻灯片编号占位符 5"/>
          <p:cNvSpPr>
            <a:spLocks noGrp="1"/>
          </p:cNvSpPr>
          <p:nvPr>
            <p:ph type="sldNum" sz="quarter" idx="12"/>
          </p:nvPr>
        </p:nvSpPr>
        <p:spPr/>
        <p:txBody>
          <a:bodyPr/>
          <a:lstStyle/>
          <a:p>
            <a:fld id="{C3FC3FC5-70E3-41FB-98D0-D9D6DBB3AB1C}" type="slidenum">
              <a:rPr lang="zh-CN" altLang="en-US" smtClean="0">
                <a:solidFill>
                  <a:prstClr val="black">
                    <a:tint val="75000"/>
                  </a:prstClr>
                </a:solidFill>
                <a:latin typeface="Verdana"/>
                <a:ea typeface="微软雅黑"/>
              </a:rPr>
              <a:pPr/>
              <a:t>‹#›</a:t>
            </a:fld>
            <a:endParaRPr lang="zh-CN" altLang="en-US">
              <a:solidFill>
                <a:prstClr val="black">
                  <a:tint val="75000"/>
                </a:prstClr>
              </a:solidFill>
              <a:latin typeface="Verdana"/>
              <a:ea typeface="微软雅黑"/>
            </a:endParaRPr>
          </a:p>
        </p:txBody>
      </p:sp>
      <p:pic>
        <p:nvPicPr>
          <p:cNvPr id="9" name="图片 8" descr="锐捷logo.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046211" y="4956985"/>
            <a:ext cx="901109" cy="153773"/>
          </a:xfrm>
          <a:prstGeom prst="rect">
            <a:avLst/>
          </a:prstGeom>
        </p:spPr>
      </p:pic>
      <p:sp>
        <p:nvSpPr>
          <p:cNvPr id="10" name="TextBox 9"/>
          <p:cNvSpPr txBox="1"/>
          <p:nvPr/>
        </p:nvSpPr>
        <p:spPr>
          <a:xfrm>
            <a:off x="143547" y="4894507"/>
            <a:ext cx="1365921" cy="242372"/>
          </a:xfrm>
          <a:prstGeom prst="rect">
            <a:avLst/>
          </a:prstGeom>
          <a:noFill/>
        </p:spPr>
        <p:txBody>
          <a:bodyPr wrap="none" lIns="68522" tIns="34275" rIns="68522" bIns="34275" rtlCol="0">
            <a:spAutoFit/>
          </a:bodyPr>
          <a:lstStyle/>
          <a:p>
            <a:pPr defTabSz="685152"/>
            <a:r>
              <a:rPr lang="en-US" altLang="zh-CN" sz="1100">
                <a:solidFill>
                  <a:prstClr val="white">
                    <a:lumMod val="50000"/>
                  </a:prstClr>
                </a:solidFill>
                <a:latin typeface="Verdana"/>
                <a:ea typeface="微软雅黑"/>
              </a:rPr>
              <a:t>wis.ruijie.com.cn</a:t>
            </a:r>
            <a:endParaRPr lang="zh-CN" altLang="en-US" sz="1100">
              <a:solidFill>
                <a:prstClr val="white">
                  <a:lumMod val="50000"/>
                </a:prstClr>
              </a:solidFill>
              <a:latin typeface="Verdana"/>
              <a:ea typeface="微软雅黑"/>
            </a:endParaRPr>
          </a:p>
        </p:txBody>
      </p:sp>
    </p:spTree>
    <p:extLst>
      <p:ext uri="{BB962C8B-B14F-4D97-AF65-F5344CB8AC3E}">
        <p14:creationId xmlns:p14="http://schemas.microsoft.com/office/powerpoint/2010/main" val="279601882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竖排标题和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3683" y="273871"/>
            <a:ext cx="1971675" cy="4358879"/>
          </a:xfrm>
        </p:spPr>
        <p:txBody>
          <a:bodyPr vert="eaVert"/>
          <a:lstStyle/>
          <a:p>
            <a:r>
              <a:rPr kumimoji="1" lang="zh-CN" altLang="en-US" smtClean="0"/>
              <a:t>单击此处编辑母版标题样式</a:t>
            </a:r>
            <a:endParaRPr kumimoji="1" lang="zh-CN" altLang="en-US"/>
          </a:p>
        </p:txBody>
      </p:sp>
      <p:sp>
        <p:nvSpPr>
          <p:cNvPr id="3" name="竖排文本占位符 2"/>
          <p:cNvSpPr>
            <a:spLocks noGrp="1"/>
          </p:cNvSpPr>
          <p:nvPr>
            <p:ph type="body" orient="vert" idx="1"/>
          </p:nvPr>
        </p:nvSpPr>
        <p:spPr>
          <a:xfrm>
            <a:off x="628653" y="273871"/>
            <a:ext cx="5800725" cy="4358879"/>
          </a:xfrm>
        </p:spPr>
        <p:txBody>
          <a:bodyPr vert="eaVert"/>
          <a:lstStyle/>
          <a:p>
            <a:pPr lvl="0"/>
            <a:r>
              <a:rPr kumimoji="1" lang="zh-CN" altLang="en-US" smtClean="0"/>
              <a:t>单击此处编辑母版文本样式</a:t>
            </a:r>
          </a:p>
          <a:p>
            <a:pPr lvl="1"/>
            <a:r>
              <a:rPr kumimoji="1" lang="zh-CN" altLang="en-US" smtClean="0"/>
              <a:t>二级</a:t>
            </a:r>
          </a:p>
          <a:p>
            <a:pPr lvl="2"/>
            <a:r>
              <a:rPr kumimoji="1" lang="zh-CN" altLang="en-US" smtClean="0"/>
              <a:t>三级</a:t>
            </a:r>
          </a:p>
          <a:p>
            <a:pPr lvl="3"/>
            <a:r>
              <a:rPr kumimoji="1" lang="zh-CN" altLang="en-US" smtClean="0"/>
              <a:t>四级</a:t>
            </a:r>
          </a:p>
          <a:p>
            <a:pPr lvl="4"/>
            <a:r>
              <a:rPr kumimoji="1" lang="zh-CN" altLang="en-US" smtClean="0"/>
              <a:t>五级</a:t>
            </a:r>
            <a:endParaRPr kumimoji="1" lang="zh-CN" altLang="en-US"/>
          </a:p>
        </p:txBody>
      </p:sp>
      <p:sp>
        <p:nvSpPr>
          <p:cNvPr id="4" name="日期占位符 3"/>
          <p:cNvSpPr>
            <a:spLocks noGrp="1"/>
          </p:cNvSpPr>
          <p:nvPr>
            <p:ph type="dt" sz="half" idx="10"/>
          </p:nvPr>
        </p:nvSpPr>
        <p:spPr/>
        <p:txBody>
          <a:bodyPr/>
          <a:lstStyle/>
          <a:p>
            <a:fld id="{82464771-CDF4-4903-ADBF-B5928BFB243D}" type="datetimeFigureOut">
              <a:rPr lang="zh-CN" altLang="en-US" smtClean="0">
                <a:solidFill>
                  <a:prstClr val="black">
                    <a:tint val="75000"/>
                  </a:prstClr>
                </a:solidFill>
                <a:latin typeface="Verdana"/>
                <a:ea typeface="微软雅黑"/>
              </a:rPr>
              <a:pPr/>
              <a:t>2017/11/29</a:t>
            </a:fld>
            <a:endParaRPr lang="zh-CN" altLang="en-US">
              <a:solidFill>
                <a:prstClr val="black">
                  <a:tint val="75000"/>
                </a:prstClr>
              </a:solidFill>
              <a:latin typeface="Verdana"/>
              <a:ea typeface="微软雅黑"/>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latin typeface="Verdana"/>
              <a:ea typeface="微软雅黑"/>
            </a:endParaRPr>
          </a:p>
        </p:txBody>
      </p:sp>
      <p:sp>
        <p:nvSpPr>
          <p:cNvPr id="6" name="幻灯片编号占位符 5"/>
          <p:cNvSpPr>
            <a:spLocks noGrp="1"/>
          </p:cNvSpPr>
          <p:nvPr>
            <p:ph type="sldNum" sz="quarter" idx="12"/>
          </p:nvPr>
        </p:nvSpPr>
        <p:spPr/>
        <p:txBody>
          <a:bodyPr/>
          <a:lstStyle/>
          <a:p>
            <a:fld id="{C3FC3FC5-70E3-41FB-98D0-D9D6DBB3AB1C}" type="slidenum">
              <a:rPr lang="zh-CN" altLang="en-US" smtClean="0">
                <a:solidFill>
                  <a:prstClr val="black">
                    <a:tint val="75000"/>
                  </a:prstClr>
                </a:solidFill>
                <a:latin typeface="Verdana"/>
                <a:ea typeface="微软雅黑"/>
              </a:rPr>
              <a:pPr/>
              <a:t>‹#›</a:t>
            </a:fld>
            <a:endParaRPr lang="zh-CN" altLang="en-US">
              <a:solidFill>
                <a:prstClr val="black">
                  <a:tint val="75000"/>
                </a:prstClr>
              </a:solidFill>
              <a:latin typeface="Verdana"/>
              <a:ea typeface="微软雅黑"/>
            </a:endParaRPr>
          </a:p>
        </p:txBody>
      </p:sp>
      <p:pic>
        <p:nvPicPr>
          <p:cNvPr id="9" name="图片 8" descr="锐捷logo.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046211" y="4956985"/>
            <a:ext cx="901109" cy="153773"/>
          </a:xfrm>
          <a:prstGeom prst="rect">
            <a:avLst/>
          </a:prstGeom>
        </p:spPr>
      </p:pic>
      <p:sp>
        <p:nvSpPr>
          <p:cNvPr id="10" name="TextBox 9"/>
          <p:cNvSpPr txBox="1"/>
          <p:nvPr/>
        </p:nvSpPr>
        <p:spPr>
          <a:xfrm>
            <a:off x="143547" y="4894507"/>
            <a:ext cx="1365921" cy="242372"/>
          </a:xfrm>
          <a:prstGeom prst="rect">
            <a:avLst/>
          </a:prstGeom>
          <a:noFill/>
        </p:spPr>
        <p:txBody>
          <a:bodyPr wrap="none" lIns="68522" tIns="34275" rIns="68522" bIns="34275" rtlCol="0">
            <a:spAutoFit/>
          </a:bodyPr>
          <a:lstStyle/>
          <a:p>
            <a:pPr defTabSz="685152"/>
            <a:r>
              <a:rPr lang="en-US" altLang="zh-CN" sz="1100">
                <a:solidFill>
                  <a:prstClr val="white">
                    <a:lumMod val="50000"/>
                  </a:prstClr>
                </a:solidFill>
                <a:latin typeface="Verdana"/>
                <a:ea typeface="微软雅黑"/>
              </a:rPr>
              <a:t>wis.ruijie.com.cn</a:t>
            </a:r>
            <a:endParaRPr lang="zh-CN" altLang="en-US" sz="1100">
              <a:solidFill>
                <a:prstClr val="white">
                  <a:lumMod val="50000"/>
                </a:prstClr>
              </a:solidFill>
              <a:latin typeface="Verdana"/>
              <a:ea typeface="微软雅黑"/>
            </a:endParaRPr>
          </a:p>
        </p:txBody>
      </p:sp>
    </p:spTree>
    <p:extLst>
      <p:ext uri="{BB962C8B-B14F-4D97-AF65-F5344CB8AC3E}">
        <p14:creationId xmlns:p14="http://schemas.microsoft.com/office/powerpoint/2010/main" val="16853254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smtClean="0"/>
              <a:t>单击此处编辑母版标题样式</a:t>
            </a:r>
            <a:endParaRPr kumimoji="1" lang="zh-CN" altLang="en-US"/>
          </a:p>
        </p:txBody>
      </p:sp>
      <p:sp>
        <p:nvSpPr>
          <p:cNvPr id="3" name="日期占位符 2"/>
          <p:cNvSpPr>
            <a:spLocks noGrp="1"/>
          </p:cNvSpPr>
          <p:nvPr>
            <p:ph type="dt" sz="half" idx="10"/>
          </p:nvPr>
        </p:nvSpPr>
        <p:spPr/>
        <p:txBody>
          <a:bodyPr/>
          <a:lstStyle/>
          <a:p>
            <a:fld id="{D440A21A-6DC7-4C44-839A-CAA43D56A442}" type="datetimeFigureOut">
              <a:rPr kumimoji="1" lang="zh-CN" altLang="en-US" smtClean="0"/>
              <a:t>2017/11/29</a:t>
            </a:fld>
            <a:endParaRPr kumimoji="1" lang="zh-CN" altLang="en-US"/>
          </a:p>
        </p:txBody>
      </p:sp>
      <p:sp>
        <p:nvSpPr>
          <p:cNvPr id="4" name="页脚占位符 3"/>
          <p:cNvSpPr>
            <a:spLocks noGrp="1"/>
          </p:cNvSpPr>
          <p:nvPr>
            <p:ph type="ftr" sz="quarter" idx="11"/>
          </p:nvPr>
        </p:nvSpPr>
        <p:spPr/>
        <p:txBody>
          <a:bodyPr/>
          <a:lstStyle/>
          <a:p>
            <a:endParaRPr kumimoji="1" lang="zh-CN" altLang="en-US"/>
          </a:p>
        </p:txBody>
      </p:sp>
      <p:sp>
        <p:nvSpPr>
          <p:cNvPr id="5" name="幻灯片编号占位符 4"/>
          <p:cNvSpPr>
            <a:spLocks noGrp="1"/>
          </p:cNvSpPr>
          <p:nvPr>
            <p:ph type="sldNum" sz="quarter" idx="12"/>
          </p:nvPr>
        </p:nvSpPr>
        <p:spPr/>
        <p:txBody>
          <a:bodyPr/>
          <a:lstStyle/>
          <a:p>
            <a:fld id="{33AA529A-9EFE-3243-A9A2-ACD568AFFE6D}" type="slidenum">
              <a:rPr kumimoji="1" lang="zh-CN" altLang="en-US" smtClean="0"/>
              <a:t>‹#›</a:t>
            </a:fld>
            <a:endParaRPr kumimoji="1" lang="zh-CN" altLang="en-US"/>
          </a:p>
        </p:txBody>
      </p:sp>
    </p:spTree>
    <p:extLst>
      <p:ext uri="{BB962C8B-B14F-4D97-AF65-F5344CB8AC3E}">
        <p14:creationId xmlns:p14="http://schemas.microsoft.com/office/powerpoint/2010/main" val="6833110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1_标题和内容">
    <p:bg>
      <p:bgPr>
        <a:solidFill>
          <a:schemeClr val="bg1">
            <a:lumMod val="95000"/>
          </a:schemeClr>
        </a:solidFill>
        <a:effectLst/>
      </p:bgPr>
    </p:bg>
    <p:spTree>
      <p:nvGrpSpPr>
        <p:cNvPr id="1" name=""/>
        <p:cNvGrpSpPr/>
        <p:nvPr/>
      </p:nvGrpSpPr>
      <p:grpSpPr>
        <a:xfrm>
          <a:off x="0" y="0"/>
          <a:ext cx="0" cy="0"/>
          <a:chOff x="0" y="0"/>
          <a:chExt cx="0" cy="0"/>
        </a:xfrm>
      </p:grpSpPr>
      <p:sp>
        <p:nvSpPr>
          <p:cNvPr id="3" name="内容占位符 2"/>
          <p:cNvSpPr>
            <a:spLocks noGrp="1"/>
          </p:cNvSpPr>
          <p:nvPr>
            <p:ph idx="1"/>
          </p:nvPr>
        </p:nvSpPr>
        <p:spPr>
          <a:xfrm>
            <a:off x="628650" y="1059892"/>
            <a:ext cx="7886700" cy="3572849"/>
          </a:xfrm>
        </p:spPr>
        <p:txBody>
          <a:bodyPr>
            <a:normAutofit/>
          </a:bodyPr>
          <a:lstStyle>
            <a:lvl1pPr>
              <a:defRPr sz="1500">
                <a:solidFill>
                  <a:schemeClr val="tx1"/>
                </a:solidFill>
              </a:defRPr>
            </a:lvl1pPr>
            <a:lvl2pPr>
              <a:defRPr sz="1400">
                <a:solidFill>
                  <a:schemeClr val="tx1"/>
                </a:solidFill>
              </a:defRPr>
            </a:lvl2pPr>
            <a:lvl3pPr>
              <a:defRPr sz="1200">
                <a:solidFill>
                  <a:schemeClr val="tx1"/>
                </a:solidFill>
              </a:defRPr>
            </a:lvl3pPr>
            <a:lvl4pPr>
              <a:defRPr sz="1100">
                <a:solidFill>
                  <a:schemeClr val="tx1"/>
                </a:solidFill>
              </a:defRPr>
            </a:lvl4pPr>
            <a:lvl5pPr>
              <a:defRPr sz="1100">
                <a:solidFill>
                  <a:schemeClr val="tx1"/>
                </a:solidFill>
              </a:defRPr>
            </a:lvl5pPr>
          </a:lstStyle>
          <a:p>
            <a:pPr lvl="0"/>
            <a:r>
              <a:rPr kumimoji="1" lang="zh-CN" altLang="en-US" smtClean="0"/>
              <a:t>单击此处编辑母版文本样式</a:t>
            </a:r>
          </a:p>
          <a:p>
            <a:pPr lvl="1"/>
            <a:r>
              <a:rPr kumimoji="1" lang="zh-CN" altLang="en-US" smtClean="0"/>
              <a:t>二级</a:t>
            </a:r>
          </a:p>
          <a:p>
            <a:pPr lvl="2"/>
            <a:r>
              <a:rPr kumimoji="1" lang="zh-CN" altLang="en-US" smtClean="0"/>
              <a:t>三级</a:t>
            </a:r>
          </a:p>
          <a:p>
            <a:pPr lvl="3"/>
            <a:r>
              <a:rPr kumimoji="1" lang="zh-CN" altLang="en-US" smtClean="0"/>
              <a:t>四级</a:t>
            </a:r>
          </a:p>
          <a:p>
            <a:pPr lvl="4"/>
            <a:r>
              <a:rPr kumimoji="1" lang="zh-CN" altLang="en-US" smtClean="0"/>
              <a:t>五级</a:t>
            </a:r>
            <a:endParaRPr kumimoji="1" lang="zh-CN" altLang="en-US" dirty="0"/>
          </a:p>
        </p:txBody>
      </p:sp>
      <p:sp>
        <p:nvSpPr>
          <p:cNvPr id="4" name="日期占位符 3"/>
          <p:cNvSpPr>
            <a:spLocks noGrp="1"/>
          </p:cNvSpPr>
          <p:nvPr>
            <p:ph type="dt" sz="half" idx="10"/>
          </p:nvPr>
        </p:nvSpPr>
        <p:spPr/>
        <p:txBody>
          <a:bodyPr/>
          <a:lstStyle/>
          <a:p>
            <a:r>
              <a:rPr lang="en-US" altLang="zh-CN" dirty="0" smtClean="0">
                <a:solidFill>
                  <a:prstClr val="black">
                    <a:tint val="75000"/>
                  </a:prstClr>
                </a:solidFill>
                <a:latin typeface="Verdana"/>
                <a:ea typeface="微软雅黑"/>
              </a:rPr>
              <a:t>WWW.RUIJIE.COM.CN</a:t>
            </a:r>
            <a:endParaRPr lang="zh-CN" altLang="en-US" dirty="0">
              <a:solidFill>
                <a:prstClr val="black">
                  <a:tint val="75000"/>
                </a:prstClr>
              </a:solidFill>
              <a:latin typeface="Verdana"/>
              <a:ea typeface="微软雅黑"/>
            </a:endParaRPr>
          </a:p>
        </p:txBody>
      </p:sp>
      <p:sp>
        <p:nvSpPr>
          <p:cNvPr id="5" name="页脚占位符 4"/>
          <p:cNvSpPr>
            <a:spLocks noGrp="1"/>
          </p:cNvSpPr>
          <p:nvPr>
            <p:ph type="ftr" sz="quarter" idx="11"/>
          </p:nvPr>
        </p:nvSpPr>
        <p:spPr/>
        <p:txBody>
          <a:bodyPr/>
          <a:lstStyle>
            <a:lvl1pPr algn="r">
              <a:defRPr/>
            </a:lvl1pPr>
          </a:lstStyle>
          <a:p>
            <a:r>
              <a:rPr lang="en-US" altLang="zh-CN" dirty="0" smtClean="0">
                <a:solidFill>
                  <a:prstClr val="black">
                    <a:tint val="75000"/>
                  </a:prstClr>
                </a:solidFill>
                <a:latin typeface="Verdana"/>
                <a:ea typeface="微软雅黑"/>
              </a:rPr>
              <a:t>&lt;#&gt;</a:t>
            </a:r>
            <a:endParaRPr lang="zh-CN" altLang="en-US" dirty="0" smtClean="0">
              <a:solidFill>
                <a:prstClr val="black">
                  <a:tint val="75000"/>
                </a:prstClr>
              </a:solidFill>
              <a:latin typeface="Verdana"/>
              <a:ea typeface="微软雅黑"/>
            </a:endParaRPr>
          </a:p>
        </p:txBody>
      </p:sp>
      <p:sp>
        <p:nvSpPr>
          <p:cNvPr id="25" name="矩形 24"/>
          <p:cNvSpPr/>
          <p:nvPr userDrawn="1"/>
        </p:nvSpPr>
        <p:spPr>
          <a:xfrm>
            <a:off x="1" y="171450"/>
            <a:ext cx="393326" cy="453838"/>
          </a:xfrm>
          <a:prstGeom prst="rect">
            <a:avLst/>
          </a:prstGeom>
          <a:solidFill>
            <a:srgbClr val="DA002F"/>
          </a:solidFill>
          <a:ln>
            <a:noFill/>
          </a:ln>
        </p:spPr>
        <p:style>
          <a:lnRef idx="2">
            <a:schemeClr val="accent1">
              <a:shade val="50000"/>
            </a:schemeClr>
          </a:lnRef>
          <a:fillRef idx="1">
            <a:schemeClr val="accent1"/>
          </a:fillRef>
          <a:effectRef idx="0">
            <a:schemeClr val="accent1"/>
          </a:effectRef>
          <a:fontRef idx="minor">
            <a:schemeClr val="lt1"/>
          </a:fontRef>
        </p:style>
        <p:txBody>
          <a:bodyPr lIns="68522" tIns="34275" rIns="68522" bIns="34275" rtlCol="0" anchor="ctr"/>
          <a:lstStyle/>
          <a:p>
            <a:pPr algn="ctr" defTabSz="685152">
              <a:defRPr/>
            </a:pPr>
            <a:endParaRPr lang="zh-CN" altLang="en-US" sz="1400">
              <a:solidFill>
                <a:prstClr val="white"/>
              </a:solidFill>
              <a:latin typeface="Calibri"/>
              <a:ea typeface="微软雅黑"/>
            </a:endParaRPr>
          </a:p>
        </p:txBody>
      </p:sp>
      <p:cxnSp>
        <p:nvCxnSpPr>
          <p:cNvPr id="26" name="直接连接符 6"/>
          <p:cNvCxnSpPr/>
          <p:nvPr userDrawn="1"/>
        </p:nvCxnSpPr>
        <p:spPr>
          <a:xfrm>
            <a:off x="681841" y="486647"/>
            <a:ext cx="2434836" cy="0"/>
          </a:xfrm>
          <a:prstGeom prst="line">
            <a:avLst/>
          </a:prstGeom>
          <a:ln>
            <a:solidFill>
              <a:srgbClr val="DA002F"/>
            </a:solidFill>
          </a:ln>
        </p:spPr>
        <p:style>
          <a:lnRef idx="1">
            <a:schemeClr val="accent1"/>
          </a:lnRef>
          <a:fillRef idx="0">
            <a:schemeClr val="accent1"/>
          </a:fillRef>
          <a:effectRef idx="0">
            <a:schemeClr val="accent1"/>
          </a:effectRef>
          <a:fontRef idx="minor">
            <a:schemeClr val="tx1"/>
          </a:fontRef>
        </p:style>
      </p:cxnSp>
      <p:sp>
        <p:nvSpPr>
          <p:cNvPr id="27" name="文本占位符 7"/>
          <p:cNvSpPr>
            <a:spLocks noGrp="1"/>
          </p:cNvSpPr>
          <p:nvPr>
            <p:ph type="body" sz="quarter" idx="13" hasCustomPrompt="1"/>
          </p:nvPr>
        </p:nvSpPr>
        <p:spPr>
          <a:xfrm>
            <a:off x="608743" y="183570"/>
            <a:ext cx="2510990" cy="297883"/>
          </a:xfrm>
          <a:prstGeom prst="rect">
            <a:avLst/>
          </a:prstGeom>
          <a:ln w="12700" cmpd="sng">
            <a:noFill/>
          </a:ln>
        </p:spPr>
        <p:txBody>
          <a:bodyPr vert="horz" anchor="ctr">
            <a:noAutofit/>
          </a:bodyPr>
          <a:lstStyle>
            <a:lvl1pPr marL="0" indent="0" algn="l">
              <a:buNone/>
              <a:defRPr sz="1800" b="0">
                <a:solidFill>
                  <a:schemeClr val="tx1"/>
                </a:solidFill>
                <a:latin typeface="Hiragino Sans GB W3" charset="-122"/>
                <a:ea typeface="Hiragino Sans GB W3" charset="-122"/>
                <a:cs typeface="Hiragino Sans GB W3" charset="-122"/>
              </a:defRPr>
            </a:lvl1pPr>
          </a:lstStyle>
          <a:p>
            <a:pPr lvl="0"/>
            <a:r>
              <a:rPr kumimoji="1" lang="zh-CN" altLang="en-US" dirty="0" smtClean="0"/>
              <a:t>点击</a:t>
            </a:r>
            <a:r>
              <a:rPr kumimoji="1" lang="zh-CN" altLang="en-US" smtClean="0"/>
              <a:t>此处添加标题</a:t>
            </a:r>
            <a:endParaRPr kumimoji="1" lang="zh-CN" altLang="en-US" dirty="0"/>
          </a:p>
        </p:txBody>
      </p:sp>
      <p:sp>
        <p:nvSpPr>
          <p:cNvPr id="28" name="文本占位符 7"/>
          <p:cNvSpPr>
            <a:spLocks noGrp="1"/>
          </p:cNvSpPr>
          <p:nvPr>
            <p:ph type="body" sz="quarter" idx="14" hasCustomPrompt="1"/>
          </p:nvPr>
        </p:nvSpPr>
        <p:spPr>
          <a:xfrm>
            <a:off x="611830" y="436887"/>
            <a:ext cx="2510990" cy="297883"/>
          </a:xfrm>
          <a:prstGeom prst="rect">
            <a:avLst/>
          </a:prstGeom>
          <a:ln w="12700" cmpd="sng">
            <a:noFill/>
          </a:ln>
        </p:spPr>
        <p:txBody>
          <a:bodyPr vert="horz" anchor="ctr">
            <a:noAutofit/>
          </a:bodyPr>
          <a:lstStyle>
            <a:lvl1pPr marL="0" indent="0" algn="l">
              <a:buNone/>
              <a:defRPr kumimoji="0" lang="zh-CN" altLang="en-US" sz="900" b="0" i="0" u="none" strike="noStrike" kern="1200" cap="none" spc="0" normalizeH="0" baseline="0" dirty="0">
                <a:ln>
                  <a:noFill/>
                </a:ln>
                <a:solidFill>
                  <a:schemeClr val="tx1">
                    <a:lumMod val="50000"/>
                    <a:lumOff val="50000"/>
                  </a:schemeClr>
                </a:solidFill>
                <a:effectLst/>
                <a:uLnTx/>
                <a:uFillTx/>
                <a:latin typeface="HelveticaNeueLT Pro 67 MdCn" panose="020B0606030502030204" pitchFamily="34" charset="0"/>
                <a:ea typeface="Hiragino Sans GB W3" panose="020B0300000000000000" pitchFamily="34" charset="-122"/>
                <a:cs typeface="+mn-cs"/>
              </a:defRPr>
            </a:lvl1pPr>
          </a:lstStyle>
          <a:p>
            <a:pPr lvl="0"/>
            <a:r>
              <a:rPr kumimoji="1" lang="en-US" altLang="zh-CN" dirty="0" smtClean="0"/>
              <a:t>CLICK</a:t>
            </a:r>
            <a:r>
              <a:rPr kumimoji="1" lang="zh-CN" altLang="en-US" dirty="0" smtClean="0"/>
              <a:t> </a:t>
            </a:r>
            <a:r>
              <a:rPr kumimoji="1" lang="en-US" altLang="zh-CN" dirty="0" smtClean="0"/>
              <a:t>HERE</a:t>
            </a:r>
            <a:r>
              <a:rPr kumimoji="1" lang="zh-CN" altLang="en-US" dirty="0" smtClean="0"/>
              <a:t> </a:t>
            </a:r>
            <a:r>
              <a:rPr kumimoji="1" lang="en-US" altLang="zh-CN" dirty="0" smtClean="0"/>
              <a:t>TO</a:t>
            </a:r>
            <a:r>
              <a:rPr kumimoji="1" lang="zh-CN" altLang="en-US" dirty="0" smtClean="0"/>
              <a:t> </a:t>
            </a:r>
            <a:r>
              <a:rPr kumimoji="1" lang="en-US" altLang="zh-CN" dirty="0" smtClean="0"/>
              <a:t>ADD</a:t>
            </a:r>
            <a:r>
              <a:rPr kumimoji="1" lang="zh-CN" altLang="en-US" dirty="0" smtClean="0"/>
              <a:t> </a:t>
            </a:r>
            <a:r>
              <a:rPr kumimoji="1" lang="en-US" altLang="zh-CN" dirty="0" smtClean="0"/>
              <a:t>YOUR</a:t>
            </a:r>
            <a:r>
              <a:rPr kumimoji="1" lang="zh-CN" altLang="en-US" dirty="0" smtClean="0"/>
              <a:t> </a:t>
            </a:r>
            <a:r>
              <a:rPr kumimoji="1" lang="en-US" altLang="zh-CN" dirty="0" smtClean="0"/>
              <a:t>TITLE</a:t>
            </a:r>
            <a:endParaRPr kumimoji="1" lang="zh-CN" altLang="en-US" dirty="0"/>
          </a:p>
        </p:txBody>
      </p:sp>
      <p:pic>
        <p:nvPicPr>
          <p:cNvPr id="12" name="图片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045658" y="4590109"/>
            <a:ext cx="1110849" cy="624853"/>
          </a:xfrm>
          <a:prstGeom prst="rect">
            <a:avLst/>
          </a:prstGeom>
        </p:spPr>
      </p:pic>
    </p:spTree>
    <p:extLst>
      <p:ext uri="{BB962C8B-B14F-4D97-AF65-F5344CB8AC3E}">
        <p14:creationId xmlns:p14="http://schemas.microsoft.com/office/powerpoint/2010/main" val="52235468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pic>
        <p:nvPicPr>
          <p:cNvPr id="11" name="图片 10"/>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5" name="页脚占位符 4"/>
          <p:cNvSpPr>
            <a:spLocks noGrp="1"/>
          </p:cNvSpPr>
          <p:nvPr>
            <p:ph type="ftr" sz="quarter" idx="11"/>
          </p:nvPr>
        </p:nvSpPr>
        <p:spPr/>
        <p:txBody>
          <a:bodyPr/>
          <a:lstStyle/>
          <a:p>
            <a:fld id="{C3FC3FC5-70E3-41FB-98D0-D9D6DBB3AB1C}" type="slidenum">
              <a:rPr lang="zh-CN" altLang="en-US" smtClean="0">
                <a:solidFill>
                  <a:prstClr val="black">
                    <a:tint val="75000"/>
                  </a:prstClr>
                </a:solidFill>
                <a:latin typeface="Verdana"/>
                <a:ea typeface="微软雅黑"/>
              </a:rPr>
              <a:pPr/>
              <a:t>‹#›</a:t>
            </a:fld>
            <a:endParaRPr lang="zh-CN" altLang="en-US" dirty="0">
              <a:solidFill>
                <a:prstClr val="black">
                  <a:tint val="75000"/>
                </a:prstClr>
              </a:solidFill>
              <a:latin typeface="Verdana"/>
              <a:ea typeface="微软雅黑"/>
            </a:endParaRPr>
          </a:p>
        </p:txBody>
      </p:sp>
      <p:sp>
        <p:nvSpPr>
          <p:cNvPr id="12" name="矩形 11"/>
          <p:cNvSpPr/>
          <p:nvPr userDrawn="1"/>
        </p:nvSpPr>
        <p:spPr>
          <a:xfrm>
            <a:off x="-1" y="3174494"/>
            <a:ext cx="9144001" cy="1101077"/>
          </a:xfrm>
          <a:prstGeom prst="rect">
            <a:avLst/>
          </a:prstGeom>
          <a:solidFill>
            <a:srgbClr val="DA002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51390" tIns="25705" rIns="51390" bIns="25705" spcCol="0" rtlCol="0" anchor="ctr"/>
          <a:lstStyle/>
          <a:p>
            <a:pPr algn="ctr" defTabSz="685186"/>
            <a:endParaRPr kumimoji="1" lang="zh-CN" altLang="en-US" sz="2700" dirty="0">
              <a:solidFill>
                <a:prstClr val="white"/>
              </a:solidFill>
              <a:latin typeface="百度综艺简体" panose="02010601030101010101" pitchFamily="2" charset="-122"/>
              <a:ea typeface="百度综艺简体" panose="02010601030101010101" pitchFamily="2" charset="-122"/>
            </a:endParaRPr>
          </a:p>
        </p:txBody>
      </p:sp>
      <p:sp>
        <p:nvSpPr>
          <p:cNvPr id="10" name="TextBox 9"/>
          <p:cNvSpPr txBox="1"/>
          <p:nvPr/>
        </p:nvSpPr>
        <p:spPr>
          <a:xfrm>
            <a:off x="588172" y="4767265"/>
            <a:ext cx="1737093" cy="242372"/>
          </a:xfrm>
          <a:prstGeom prst="rect">
            <a:avLst/>
          </a:prstGeom>
          <a:noFill/>
        </p:spPr>
        <p:txBody>
          <a:bodyPr wrap="none" lIns="68525" tIns="34275" rIns="68525" bIns="34275" rtlCol="0">
            <a:spAutoFit/>
          </a:bodyPr>
          <a:lstStyle/>
          <a:p>
            <a:pPr defTabSz="685186"/>
            <a:r>
              <a:rPr lang="en-US" altLang="zh-CN" sz="1100" dirty="0">
                <a:solidFill>
                  <a:prstClr val="white">
                    <a:lumMod val="50000"/>
                  </a:prstClr>
                </a:solidFill>
                <a:latin typeface="Verdana"/>
                <a:ea typeface="微软雅黑"/>
              </a:rPr>
              <a:t>WWW.RUIJIE.COM.CN</a:t>
            </a:r>
            <a:endParaRPr lang="zh-CN" altLang="en-US" sz="1100" dirty="0">
              <a:solidFill>
                <a:prstClr val="white">
                  <a:lumMod val="50000"/>
                </a:prstClr>
              </a:solidFill>
              <a:latin typeface="Verdana"/>
              <a:ea typeface="微软雅黑"/>
            </a:endParaRPr>
          </a:p>
        </p:txBody>
      </p:sp>
      <p:sp>
        <p:nvSpPr>
          <p:cNvPr id="2" name="标题 1"/>
          <p:cNvSpPr>
            <a:spLocks noGrp="1"/>
          </p:cNvSpPr>
          <p:nvPr>
            <p:ph type="title"/>
          </p:nvPr>
        </p:nvSpPr>
        <p:spPr>
          <a:xfrm>
            <a:off x="588188" y="3364707"/>
            <a:ext cx="3983831" cy="450056"/>
          </a:xfrm>
        </p:spPr>
        <p:txBody>
          <a:bodyPr anchor="b">
            <a:normAutofit/>
          </a:bodyPr>
          <a:lstStyle>
            <a:lvl1pPr>
              <a:defRPr sz="2300">
                <a:solidFill>
                  <a:schemeClr val="bg1"/>
                </a:solidFill>
                <a:latin typeface="+mn-ea"/>
                <a:ea typeface="+mn-ea"/>
              </a:defRPr>
            </a:lvl1pPr>
          </a:lstStyle>
          <a:p>
            <a:r>
              <a:rPr kumimoji="1" lang="zh-CN" altLang="en-US"/>
              <a:t>单击此处编辑母版标题样式</a:t>
            </a:r>
          </a:p>
        </p:txBody>
      </p:sp>
      <p:sp>
        <p:nvSpPr>
          <p:cNvPr id="3" name="文本占位符 2"/>
          <p:cNvSpPr>
            <a:spLocks noGrp="1"/>
          </p:cNvSpPr>
          <p:nvPr>
            <p:ph type="body" idx="1"/>
          </p:nvPr>
        </p:nvSpPr>
        <p:spPr>
          <a:xfrm>
            <a:off x="588194" y="3844447"/>
            <a:ext cx="3973115" cy="248939"/>
          </a:xfrm>
        </p:spPr>
        <p:txBody>
          <a:bodyPr>
            <a:noAutofit/>
          </a:bodyPr>
          <a:lstStyle>
            <a:lvl1pPr marL="0" indent="0">
              <a:buNone/>
              <a:defRPr sz="1100">
                <a:solidFill>
                  <a:schemeClr val="bg1"/>
                </a:solidFill>
              </a:defRPr>
            </a:lvl1pPr>
            <a:lvl2pPr marL="342586" indent="0">
              <a:buNone/>
              <a:defRPr sz="1500">
                <a:solidFill>
                  <a:schemeClr val="tx1">
                    <a:tint val="75000"/>
                  </a:schemeClr>
                </a:solidFill>
              </a:defRPr>
            </a:lvl2pPr>
            <a:lvl3pPr marL="685186" indent="0">
              <a:buNone/>
              <a:defRPr sz="1400">
                <a:solidFill>
                  <a:schemeClr val="tx1">
                    <a:tint val="75000"/>
                  </a:schemeClr>
                </a:solidFill>
              </a:defRPr>
            </a:lvl3pPr>
            <a:lvl4pPr marL="1027782" indent="0">
              <a:buNone/>
              <a:defRPr sz="1200">
                <a:solidFill>
                  <a:schemeClr val="tx1">
                    <a:tint val="75000"/>
                  </a:schemeClr>
                </a:solidFill>
              </a:defRPr>
            </a:lvl4pPr>
            <a:lvl5pPr marL="1370373" indent="0">
              <a:buNone/>
              <a:defRPr sz="1200">
                <a:solidFill>
                  <a:schemeClr val="tx1">
                    <a:tint val="75000"/>
                  </a:schemeClr>
                </a:solidFill>
              </a:defRPr>
            </a:lvl5pPr>
            <a:lvl6pPr marL="1712976" indent="0">
              <a:buNone/>
              <a:defRPr sz="1200">
                <a:solidFill>
                  <a:schemeClr val="tx1">
                    <a:tint val="75000"/>
                  </a:schemeClr>
                </a:solidFill>
              </a:defRPr>
            </a:lvl6pPr>
            <a:lvl7pPr marL="2055562" indent="0">
              <a:buNone/>
              <a:defRPr sz="1200">
                <a:solidFill>
                  <a:schemeClr val="tx1">
                    <a:tint val="75000"/>
                  </a:schemeClr>
                </a:solidFill>
              </a:defRPr>
            </a:lvl7pPr>
            <a:lvl8pPr marL="2398143" indent="0">
              <a:buNone/>
              <a:defRPr sz="1200">
                <a:solidFill>
                  <a:schemeClr val="tx1">
                    <a:tint val="75000"/>
                  </a:schemeClr>
                </a:solidFill>
              </a:defRPr>
            </a:lvl8pPr>
            <a:lvl9pPr marL="2740731" indent="0">
              <a:buNone/>
              <a:defRPr sz="1200">
                <a:solidFill>
                  <a:schemeClr val="tx1">
                    <a:tint val="75000"/>
                  </a:schemeClr>
                </a:solidFill>
              </a:defRPr>
            </a:lvl9pPr>
          </a:lstStyle>
          <a:p>
            <a:pPr lvl="0"/>
            <a:r>
              <a:rPr kumimoji="1" lang="zh-CN" altLang="en-US"/>
              <a:t>单击此处编辑母版文本样式</a:t>
            </a:r>
          </a:p>
        </p:txBody>
      </p:sp>
      <p:pic>
        <p:nvPicPr>
          <p:cNvPr id="13" name="图片 12"/>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767063" y="-224033"/>
            <a:ext cx="1496611" cy="841844"/>
          </a:xfrm>
          <a:prstGeom prst="rect">
            <a:avLst/>
          </a:prstGeom>
        </p:spPr>
      </p:pic>
    </p:spTree>
    <p:extLst>
      <p:ext uri="{BB962C8B-B14F-4D97-AF65-F5344CB8AC3E}">
        <p14:creationId xmlns:p14="http://schemas.microsoft.com/office/powerpoint/2010/main" val="264087225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lvl1pPr>
              <a:defRPr>
                <a:latin typeface="+mn-ea"/>
                <a:ea typeface="+mn-ea"/>
              </a:defRPr>
            </a:lvl1pPr>
          </a:lstStyle>
          <a:p>
            <a:fld id="{82464771-CDF4-4903-ADBF-B5928BFB243D}" type="datetimeFigureOut">
              <a:rPr lang="zh-CN" altLang="en-US" smtClean="0">
                <a:solidFill>
                  <a:prstClr val="black">
                    <a:tint val="75000"/>
                  </a:prstClr>
                </a:solidFill>
                <a:latin typeface="微软雅黑"/>
                <a:ea typeface="微软雅黑"/>
              </a:rPr>
              <a:pPr/>
              <a:t>2017/11/29</a:t>
            </a:fld>
            <a:endParaRPr lang="zh-CN" altLang="en-US">
              <a:solidFill>
                <a:prstClr val="black">
                  <a:tint val="75000"/>
                </a:prstClr>
              </a:solidFill>
              <a:latin typeface="微软雅黑"/>
              <a:ea typeface="微软雅黑"/>
            </a:endParaRPr>
          </a:p>
        </p:txBody>
      </p:sp>
      <p:sp>
        <p:nvSpPr>
          <p:cNvPr id="4" name="页脚占位符 3"/>
          <p:cNvSpPr>
            <a:spLocks noGrp="1"/>
          </p:cNvSpPr>
          <p:nvPr>
            <p:ph type="ftr" sz="quarter" idx="11"/>
          </p:nvPr>
        </p:nvSpPr>
        <p:spPr/>
        <p:txBody>
          <a:bodyPr/>
          <a:lstStyle>
            <a:lvl1pPr>
              <a:defRPr>
                <a:latin typeface="+mn-ea"/>
                <a:ea typeface="+mn-ea"/>
              </a:defRPr>
            </a:lvl1pPr>
          </a:lstStyle>
          <a:p>
            <a:endParaRPr lang="zh-CN" altLang="en-US">
              <a:solidFill>
                <a:prstClr val="black">
                  <a:tint val="75000"/>
                </a:prstClr>
              </a:solidFill>
              <a:latin typeface="微软雅黑"/>
              <a:ea typeface="微软雅黑"/>
            </a:endParaRPr>
          </a:p>
        </p:txBody>
      </p:sp>
      <p:sp>
        <p:nvSpPr>
          <p:cNvPr id="5" name="幻灯片编号占位符 4"/>
          <p:cNvSpPr>
            <a:spLocks noGrp="1"/>
          </p:cNvSpPr>
          <p:nvPr>
            <p:ph type="sldNum" sz="quarter" idx="12"/>
          </p:nvPr>
        </p:nvSpPr>
        <p:spPr/>
        <p:txBody>
          <a:bodyPr/>
          <a:lstStyle>
            <a:lvl1pPr>
              <a:defRPr>
                <a:latin typeface="+mn-ea"/>
                <a:ea typeface="+mn-ea"/>
              </a:defRPr>
            </a:lvl1pPr>
          </a:lstStyle>
          <a:p>
            <a:fld id="{C3FC3FC5-70E3-41FB-98D0-D9D6DBB3AB1C}" type="slidenum">
              <a:rPr lang="zh-CN" altLang="en-US" smtClean="0">
                <a:solidFill>
                  <a:prstClr val="black">
                    <a:tint val="75000"/>
                  </a:prstClr>
                </a:solidFill>
                <a:latin typeface="微软雅黑"/>
                <a:ea typeface="微软雅黑"/>
              </a:rPr>
              <a:pPr/>
              <a:t>‹#›</a:t>
            </a:fld>
            <a:endParaRPr lang="zh-CN" altLang="en-US">
              <a:solidFill>
                <a:prstClr val="black">
                  <a:tint val="75000"/>
                </a:prstClr>
              </a:solidFill>
              <a:latin typeface="微软雅黑"/>
              <a:ea typeface="微软雅黑"/>
            </a:endParaRPr>
          </a:p>
        </p:txBody>
      </p:sp>
      <p:pic>
        <p:nvPicPr>
          <p:cNvPr id="6" name="图片 5"/>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7" name="矩形 6"/>
          <p:cNvSpPr/>
          <p:nvPr userDrawn="1"/>
        </p:nvSpPr>
        <p:spPr>
          <a:xfrm>
            <a:off x="0" y="-18597"/>
            <a:ext cx="9144000" cy="5179248"/>
          </a:xfrm>
          <a:prstGeom prst="rect">
            <a:avLst/>
          </a:prstGeom>
          <a:solidFill>
            <a:schemeClr val="tx1">
              <a:lumMod val="85000"/>
              <a:lumOff val="1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1390" tIns="25705" rIns="51390" bIns="25705" spcCol="0" rtlCol="0" anchor="ctr"/>
          <a:lstStyle/>
          <a:p>
            <a:pPr algn="ctr" defTabSz="685186"/>
            <a:endParaRPr kumimoji="1" lang="zh-CN" altLang="en-US" sz="2700" dirty="0">
              <a:solidFill>
                <a:prstClr val="white"/>
              </a:solidFill>
              <a:latin typeface="微软雅黑"/>
              <a:ea typeface="微软雅黑"/>
            </a:endParaRPr>
          </a:p>
        </p:txBody>
      </p:sp>
      <p:grpSp>
        <p:nvGrpSpPr>
          <p:cNvPr id="8" name="组 7"/>
          <p:cNvGrpSpPr/>
          <p:nvPr userDrawn="1"/>
        </p:nvGrpSpPr>
        <p:grpSpPr>
          <a:xfrm>
            <a:off x="1024549" y="2015361"/>
            <a:ext cx="1072642" cy="1072642"/>
            <a:chOff x="1009030" y="1537250"/>
            <a:chExt cx="952500" cy="952500"/>
          </a:xfrm>
        </p:grpSpPr>
        <p:sp>
          <p:nvSpPr>
            <p:cNvPr id="9" name="椭圆 8"/>
            <p:cNvSpPr/>
            <p:nvPr/>
          </p:nvSpPr>
          <p:spPr>
            <a:xfrm>
              <a:off x="1009030" y="1537250"/>
              <a:ext cx="952500" cy="952500"/>
            </a:xfrm>
            <a:prstGeom prst="ellipse">
              <a:avLst/>
            </a:prstGeom>
            <a:solidFill>
              <a:srgbClr val="CE0024">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186"/>
              <a:endParaRPr lang="zh-CN" altLang="en-US" sz="1400">
                <a:solidFill>
                  <a:prstClr val="white"/>
                </a:solidFill>
                <a:latin typeface="微软雅黑"/>
                <a:ea typeface="微软雅黑"/>
              </a:endParaRPr>
            </a:p>
          </p:txBody>
        </p:sp>
        <p:sp>
          <p:nvSpPr>
            <p:cNvPr id="10" name="文本框 9"/>
            <p:cNvSpPr txBox="1"/>
            <p:nvPr/>
          </p:nvSpPr>
          <p:spPr>
            <a:xfrm>
              <a:off x="1194086" y="1781027"/>
              <a:ext cx="604731" cy="532942"/>
            </a:xfrm>
            <a:prstGeom prst="rect">
              <a:avLst/>
            </a:prstGeom>
            <a:noFill/>
          </p:spPr>
          <p:txBody>
            <a:bodyPr wrap="none" rtlCol="0">
              <a:spAutoFit/>
            </a:bodyPr>
            <a:lstStyle/>
            <a:p>
              <a:pPr algn="ctr" defTabSz="685186"/>
              <a:r>
                <a:rPr lang="en-US" altLang="zh-CN" sz="3300" b="1" dirty="0">
                  <a:solidFill>
                    <a:prstClr val="white"/>
                  </a:solidFill>
                  <a:latin typeface="微软雅黑"/>
                  <a:ea typeface="微软雅黑"/>
                </a:rPr>
                <a:t>01</a:t>
              </a:r>
              <a:endParaRPr lang="zh-CN" altLang="en-US" sz="3300" b="1" dirty="0">
                <a:solidFill>
                  <a:prstClr val="white"/>
                </a:solidFill>
                <a:latin typeface="微软雅黑"/>
                <a:ea typeface="微软雅黑"/>
              </a:endParaRPr>
            </a:p>
          </p:txBody>
        </p:sp>
        <p:sp>
          <p:nvSpPr>
            <p:cNvPr id="11" name="椭圆 10"/>
            <p:cNvSpPr/>
            <p:nvPr/>
          </p:nvSpPr>
          <p:spPr>
            <a:xfrm>
              <a:off x="1702923" y="2263032"/>
              <a:ext cx="191910" cy="191910"/>
            </a:xfrm>
            <a:prstGeom prst="ellipse">
              <a:avLst/>
            </a:prstGeom>
            <a:solidFill>
              <a:schemeClr val="accent2">
                <a:lumMod val="60000"/>
                <a:lumOff val="4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186"/>
              <a:endParaRPr lang="zh-CN" altLang="en-US" sz="1400">
                <a:solidFill>
                  <a:prstClr val="white"/>
                </a:solidFill>
                <a:latin typeface="微软雅黑"/>
                <a:ea typeface="微软雅黑"/>
              </a:endParaRPr>
            </a:p>
          </p:txBody>
        </p:sp>
      </p:grpSp>
      <p:grpSp>
        <p:nvGrpSpPr>
          <p:cNvPr id="13" name="组 12"/>
          <p:cNvGrpSpPr/>
          <p:nvPr userDrawn="1"/>
        </p:nvGrpSpPr>
        <p:grpSpPr>
          <a:xfrm>
            <a:off x="3996495" y="2015361"/>
            <a:ext cx="1072642" cy="1072642"/>
            <a:chOff x="3868890" y="1537250"/>
            <a:chExt cx="952500" cy="952500"/>
          </a:xfrm>
        </p:grpSpPr>
        <p:sp>
          <p:nvSpPr>
            <p:cNvPr id="14" name="椭圆 13"/>
            <p:cNvSpPr/>
            <p:nvPr/>
          </p:nvSpPr>
          <p:spPr>
            <a:xfrm>
              <a:off x="3868890" y="1537250"/>
              <a:ext cx="952500" cy="952500"/>
            </a:xfrm>
            <a:prstGeom prst="ellipse">
              <a:avLst/>
            </a:prstGeom>
            <a:solidFill>
              <a:srgbClr val="D99694">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186"/>
              <a:endParaRPr lang="zh-CN" altLang="en-US" sz="1400">
                <a:solidFill>
                  <a:prstClr val="white"/>
                </a:solidFill>
                <a:latin typeface="微软雅黑"/>
                <a:ea typeface="微软雅黑"/>
              </a:endParaRPr>
            </a:p>
          </p:txBody>
        </p:sp>
        <p:sp>
          <p:nvSpPr>
            <p:cNvPr id="15" name="文本框 14"/>
            <p:cNvSpPr txBox="1"/>
            <p:nvPr/>
          </p:nvSpPr>
          <p:spPr>
            <a:xfrm>
              <a:off x="4053946" y="1752485"/>
              <a:ext cx="604731" cy="532942"/>
            </a:xfrm>
            <a:prstGeom prst="rect">
              <a:avLst/>
            </a:prstGeom>
            <a:noFill/>
          </p:spPr>
          <p:txBody>
            <a:bodyPr wrap="none" rtlCol="0">
              <a:spAutoFit/>
            </a:bodyPr>
            <a:lstStyle/>
            <a:p>
              <a:pPr algn="ctr" defTabSz="685186"/>
              <a:r>
                <a:rPr lang="en-US" altLang="zh-CN" sz="3300" b="1" dirty="0">
                  <a:solidFill>
                    <a:prstClr val="white">
                      <a:lumMod val="95000"/>
                    </a:prstClr>
                  </a:solidFill>
                  <a:latin typeface="微软雅黑"/>
                  <a:ea typeface="微软雅黑"/>
                </a:rPr>
                <a:t>02</a:t>
              </a:r>
              <a:endParaRPr lang="zh-CN" altLang="en-US" sz="3300" b="1" dirty="0">
                <a:solidFill>
                  <a:prstClr val="white">
                    <a:lumMod val="95000"/>
                  </a:prstClr>
                </a:solidFill>
                <a:latin typeface="微软雅黑"/>
                <a:ea typeface="微软雅黑"/>
              </a:endParaRPr>
            </a:p>
          </p:txBody>
        </p:sp>
        <p:sp>
          <p:nvSpPr>
            <p:cNvPr id="16" name="椭圆 15"/>
            <p:cNvSpPr/>
            <p:nvPr/>
          </p:nvSpPr>
          <p:spPr>
            <a:xfrm>
              <a:off x="4562783" y="2263032"/>
              <a:ext cx="191910" cy="191910"/>
            </a:xfrm>
            <a:prstGeom prst="ellipse">
              <a:avLst/>
            </a:prstGeom>
            <a:solidFill>
              <a:srgbClr val="CE0024">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186"/>
              <a:endParaRPr lang="zh-CN" altLang="en-US" sz="1400">
                <a:solidFill>
                  <a:prstClr val="white"/>
                </a:solidFill>
                <a:latin typeface="微软雅黑"/>
                <a:ea typeface="微软雅黑"/>
              </a:endParaRPr>
            </a:p>
          </p:txBody>
        </p:sp>
      </p:grpSp>
      <p:grpSp>
        <p:nvGrpSpPr>
          <p:cNvPr id="18" name="组 17"/>
          <p:cNvGrpSpPr/>
          <p:nvPr userDrawn="1"/>
        </p:nvGrpSpPr>
        <p:grpSpPr>
          <a:xfrm>
            <a:off x="6976817" y="2014548"/>
            <a:ext cx="1072642" cy="1072642"/>
            <a:chOff x="7138250" y="1537250"/>
            <a:chExt cx="952500" cy="952500"/>
          </a:xfrm>
        </p:grpSpPr>
        <p:sp>
          <p:nvSpPr>
            <p:cNvPr id="19" name="椭圆 18"/>
            <p:cNvSpPr/>
            <p:nvPr/>
          </p:nvSpPr>
          <p:spPr>
            <a:xfrm>
              <a:off x="7138250" y="1537250"/>
              <a:ext cx="952500" cy="952500"/>
            </a:xfrm>
            <a:prstGeom prst="ellipse">
              <a:avLst/>
            </a:prstGeom>
            <a:solidFill>
              <a:schemeClr val="accent2">
                <a:lumMod val="60000"/>
                <a:lumOff val="4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186"/>
              <a:endParaRPr lang="zh-CN" altLang="en-US" sz="1400">
                <a:solidFill>
                  <a:prstClr val="white"/>
                </a:solidFill>
                <a:latin typeface="微软雅黑"/>
                <a:ea typeface="微软雅黑"/>
              </a:endParaRPr>
            </a:p>
          </p:txBody>
        </p:sp>
        <p:sp>
          <p:nvSpPr>
            <p:cNvPr id="20" name="文本框 19"/>
            <p:cNvSpPr txBox="1"/>
            <p:nvPr/>
          </p:nvSpPr>
          <p:spPr>
            <a:xfrm>
              <a:off x="7323306" y="1771513"/>
              <a:ext cx="604731" cy="532942"/>
            </a:xfrm>
            <a:prstGeom prst="rect">
              <a:avLst/>
            </a:prstGeom>
            <a:noFill/>
          </p:spPr>
          <p:txBody>
            <a:bodyPr wrap="none" rtlCol="0">
              <a:spAutoFit/>
            </a:bodyPr>
            <a:lstStyle/>
            <a:p>
              <a:pPr algn="ctr" defTabSz="685186"/>
              <a:r>
                <a:rPr lang="en-US" altLang="zh-CN" sz="3300" b="1" dirty="0">
                  <a:solidFill>
                    <a:srgbClr val="F2F2F2"/>
                  </a:solidFill>
                  <a:latin typeface="微软雅黑"/>
                  <a:ea typeface="微软雅黑"/>
                </a:rPr>
                <a:t>03</a:t>
              </a:r>
              <a:endParaRPr lang="zh-CN" altLang="en-US" sz="3300" b="1" dirty="0">
                <a:solidFill>
                  <a:srgbClr val="F2F2F2"/>
                </a:solidFill>
                <a:latin typeface="微软雅黑"/>
                <a:ea typeface="微软雅黑"/>
              </a:endParaRPr>
            </a:p>
          </p:txBody>
        </p:sp>
        <p:sp>
          <p:nvSpPr>
            <p:cNvPr id="21" name="椭圆 20"/>
            <p:cNvSpPr/>
            <p:nvPr/>
          </p:nvSpPr>
          <p:spPr>
            <a:xfrm>
              <a:off x="7832143" y="2263032"/>
              <a:ext cx="191910" cy="191910"/>
            </a:xfrm>
            <a:prstGeom prst="ellipse">
              <a:avLst/>
            </a:prstGeom>
            <a:solidFill>
              <a:srgbClr val="CE0024">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186"/>
              <a:endParaRPr lang="zh-CN" altLang="en-US" sz="1400">
                <a:solidFill>
                  <a:prstClr val="white"/>
                </a:solidFill>
                <a:latin typeface="微软雅黑"/>
                <a:ea typeface="微软雅黑"/>
              </a:endParaRPr>
            </a:p>
          </p:txBody>
        </p:sp>
      </p:grpSp>
      <p:sp>
        <p:nvSpPr>
          <p:cNvPr id="23" name="矩形 22"/>
          <p:cNvSpPr/>
          <p:nvPr userDrawn="1"/>
        </p:nvSpPr>
        <p:spPr>
          <a:xfrm>
            <a:off x="26" y="161722"/>
            <a:ext cx="1774649" cy="584708"/>
          </a:xfrm>
          <a:prstGeom prst="rect">
            <a:avLst/>
          </a:prstGeom>
          <a:solidFill>
            <a:srgbClr val="CE0024"/>
          </a:solidFill>
          <a:ln>
            <a:noFill/>
          </a:ln>
        </p:spPr>
        <p:style>
          <a:lnRef idx="2">
            <a:schemeClr val="accent1">
              <a:shade val="50000"/>
            </a:schemeClr>
          </a:lnRef>
          <a:fillRef idx="1">
            <a:schemeClr val="accent1"/>
          </a:fillRef>
          <a:effectRef idx="0">
            <a:schemeClr val="accent1"/>
          </a:effectRef>
          <a:fontRef idx="minor">
            <a:schemeClr val="lt1"/>
          </a:fontRef>
        </p:style>
        <p:txBody>
          <a:bodyPr lIns="51390" tIns="25705" rIns="51390" bIns="25705" spcCol="0" rtlCol="0" anchor="ctr"/>
          <a:lstStyle/>
          <a:p>
            <a:pPr algn="ctr" defTabSz="685186"/>
            <a:r>
              <a:rPr kumimoji="1" lang="en-US" altLang="zh-CN" sz="2700" dirty="0">
                <a:solidFill>
                  <a:prstClr val="white"/>
                </a:solidFill>
                <a:latin typeface="微软雅黑"/>
                <a:ea typeface="微软雅黑"/>
              </a:rPr>
              <a:t>Contents</a:t>
            </a:r>
            <a:endParaRPr kumimoji="1" lang="zh-CN" altLang="en-US" sz="2700" dirty="0">
              <a:solidFill>
                <a:prstClr val="white"/>
              </a:solidFill>
              <a:latin typeface="微软雅黑"/>
              <a:ea typeface="微软雅黑"/>
            </a:endParaRPr>
          </a:p>
        </p:txBody>
      </p:sp>
      <p:sp>
        <p:nvSpPr>
          <p:cNvPr id="34" name="内容占位符 33"/>
          <p:cNvSpPr>
            <a:spLocks noGrp="1"/>
          </p:cNvSpPr>
          <p:nvPr>
            <p:ph sz="quarter" idx="16" hasCustomPrompt="1"/>
          </p:nvPr>
        </p:nvSpPr>
        <p:spPr>
          <a:xfrm>
            <a:off x="401965" y="3368695"/>
            <a:ext cx="2510990" cy="322558"/>
          </a:xfrm>
        </p:spPr>
        <p:txBody>
          <a:bodyPr>
            <a:normAutofit/>
          </a:bodyPr>
          <a:lstStyle>
            <a:lvl1pPr marL="0" indent="0" algn="ctr">
              <a:buFontTx/>
              <a:buNone/>
              <a:defRPr sz="1500">
                <a:solidFill>
                  <a:schemeClr val="bg1">
                    <a:lumMod val="95000"/>
                  </a:schemeClr>
                </a:solidFill>
              </a:defRPr>
            </a:lvl1pPr>
          </a:lstStyle>
          <a:p>
            <a:pPr lvl="0"/>
            <a:r>
              <a:rPr kumimoji="1" lang="zh-CN" altLang="en-US" dirty="0"/>
              <a:t>单击此处编辑目录</a:t>
            </a:r>
          </a:p>
        </p:txBody>
      </p:sp>
      <p:sp>
        <p:nvSpPr>
          <p:cNvPr id="35" name="内容占位符 33"/>
          <p:cNvSpPr>
            <a:spLocks noGrp="1"/>
          </p:cNvSpPr>
          <p:nvPr>
            <p:ph sz="quarter" idx="17" hasCustomPrompt="1"/>
          </p:nvPr>
        </p:nvSpPr>
        <p:spPr>
          <a:xfrm>
            <a:off x="3277321" y="3368695"/>
            <a:ext cx="2510990" cy="322558"/>
          </a:xfrm>
        </p:spPr>
        <p:txBody>
          <a:bodyPr>
            <a:normAutofit/>
          </a:bodyPr>
          <a:lstStyle>
            <a:lvl1pPr marL="0" indent="0" algn="ctr">
              <a:buFontTx/>
              <a:buNone/>
              <a:defRPr sz="1500">
                <a:solidFill>
                  <a:schemeClr val="bg1">
                    <a:lumMod val="95000"/>
                  </a:schemeClr>
                </a:solidFill>
              </a:defRPr>
            </a:lvl1pPr>
          </a:lstStyle>
          <a:p>
            <a:pPr lvl="0"/>
            <a:r>
              <a:rPr kumimoji="1" lang="zh-CN" altLang="en-US" dirty="0"/>
              <a:t>单击此处编辑目录</a:t>
            </a:r>
          </a:p>
        </p:txBody>
      </p:sp>
      <p:sp>
        <p:nvSpPr>
          <p:cNvPr id="36" name="内容占位符 33"/>
          <p:cNvSpPr>
            <a:spLocks noGrp="1"/>
          </p:cNvSpPr>
          <p:nvPr>
            <p:ph sz="quarter" idx="18" hasCustomPrompt="1"/>
          </p:nvPr>
        </p:nvSpPr>
        <p:spPr>
          <a:xfrm>
            <a:off x="6257638" y="3368695"/>
            <a:ext cx="2510990" cy="322558"/>
          </a:xfrm>
        </p:spPr>
        <p:txBody>
          <a:bodyPr>
            <a:normAutofit/>
          </a:bodyPr>
          <a:lstStyle>
            <a:lvl1pPr marL="0" indent="0" algn="ctr">
              <a:buFontTx/>
              <a:buNone/>
              <a:defRPr sz="1500">
                <a:solidFill>
                  <a:schemeClr val="bg1">
                    <a:lumMod val="95000"/>
                  </a:schemeClr>
                </a:solidFill>
              </a:defRPr>
            </a:lvl1pPr>
          </a:lstStyle>
          <a:p>
            <a:pPr lvl="0"/>
            <a:r>
              <a:rPr kumimoji="1" lang="zh-CN" altLang="en-US" dirty="0"/>
              <a:t>单击此处编辑目录</a:t>
            </a:r>
          </a:p>
        </p:txBody>
      </p:sp>
      <p:pic>
        <p:nvPicPr>
          <p:cNvPr id="24" name="图片 23"/>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767063" y="-224033"/>
            <a:ext cx="1496611" cy="841844"/>
          </a:xfrm>
          <a:prstGeom prst="rect">
            <a:avLst/>
          </a:prstGeom>
        </p:spPr>
      </p:pic>
    </p:spTree>
    <p:extLst>
      <p:ext uri="{BB962C8B-B14F-4D97-AF65-F5344CB8AC3E}">
        <p14:creationId xmlns:p14="http://schemas.microsoft.com/office/powerpoint/2010/main" val="401620175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82464771-CDF4-4903-ADBF-B5928BFB243D}" type="datetimeFigureOut">
              <a:rPr lang="zh-CN" altLang="en-US" smtClean="0">
                <a:solidFill>
                  <a:prstClr val="black">
                    <a:tint val="75000"/>
                  </a:prstClr>
                </a:solidFill>
                <a:latin typeface="Verdana"/>
                <a:ea typeface="微软雅黑"/>
              </a:rPr>
              <a:pPr/>
              <a:t>2017/11/29</a:t>
            </a:fld>
            <a:endParaRPr lang="zh-CN" altLang="en-US">
              <a:solidFill>
                <a:prstClr val="black">
                  <a:tint val="75000"/>
                </a:prstClr>
              </a:solidFill>
              <a:latin typeface="Verdana"/>
              <a:ea typeface="微软雅黑"/>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latin typeface="Verdana"/>
              <a:ea typeface="微软雅黑"/>
            </a:endParaRPr>
          </a:p>
        </p:txBody>
      </p:sp>
      <p:sp>
        <p:nvSpPr>
          <p:cNvPr id="5" name="幻灯片编号占位符 4"/>
          <p:cNvSpPr>
            <a:spLocks noGrp="1"/>
          </p:cNvSpPr>
          <p:nvPr>
            <p:ph type="sldNum" sz="quarter" idx="12"/>
          </p:nvPr>
        </p:nvSpPr>
        <p:spPr/>
        <p:txBody>
          <a:bodyPr/>
          <a:lstStyle/>
          <a:p>
            <a:fld id="{C3FC3FC5-70E3-41FB-98D0-D9D6DBB3AB1C}" type="slidenum">
              <a:rPr lang="zh-CN" altLang="en-US" smtClean="0">
                <a:solidFill>
                  <a:prstClr val="black">
                    <a:tint val="75000"/>
                  </a:prstClr>
                </a:solidFill>
                <a:latin typeface="Verdana"/>
                <a:ea typeface="微软雅黑"/>
              </a:rPr>
              <a:pPr/>
              <a:t>‹#›</a:t>
            </a:fld>
            <a:endParaRPr lang="zh-CN" altLang="en-US">
              <a:solidFill>
                <a:prstClr val="black">
                  <a:tint val="75000"/>
                </a:prstClr>
              </a:solidFill>
              <a:latin typeface="Verdana"/>
              <a:ea typeface="微软雅黑"/>
            </a:endParaRPr>
          </a:p>
        </p:txBody>
      </p:sp>
      <p:pic>
        <p:nvPicPr>
          <p:cNvPr id="53" name="图片 5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716" y="10716"/>
            <a:ext cx="9113724" cy="5126470"/>
          </a:xfrm>
          <a:prstGeom prst="rect">
            <a:avLst/>
          </a:prstGeom>
        </p:spPr>
      </p:pic>
      <p:sp>
        <p:nvSpPr>
          <p:cNvPr id="54" name="矩形 53"/>
          <p:cNvSpPr/>
          <p:nvPr userDrawn="1"/>
        </p:nvSpPr>
        <p:spPr>
          <a:xfrm>
            <a:off x="0" y="-33305"/>
            <a:ext cx="9144000" cy="5162099"/>
          </a:xfrm>
          <a:prstGeom prst="rect">
            <a:avLst/>
          </a:prstGeom>
          <a:solidFill>
            <a:sysClr val="windowText" lastClr="000000">
              <a:lumMod val="85000"/>
              <a:lumOff val="15000"/>
              <a:alpha val="75000"/>
            </a:sysClr>
          </a:solidFill>
          <a:ln w="25400" cap="flat" cmpd="sng" algn="ctr">
            <a:noFill/>
            <a:prstDash val="solid"/>
          </a:ln>
          <a:effectLst/>
        </p:spPr>
        <p:txBody>
          <a:bodyPr lIns="51390" tIns="25705" rIns="51390" bIns="25705" spcCol="0" rtlCol="0" anchor="ctr"/>
          <a:lstStyle/>
          <a:p>
            <a:pPr algn="ctr" defTabSz="342586">
              <a:defRPr/>
            </a:pPr>
            <a:endParaRPr kumimoji="1" lang="zh-CN" altLang="en-US" sz="2700" kern="0" dirty="0">
              <a:solidFill>
                <a:prstClr val="white"/>
              </a:solidFill>
              <a:latin typeface="微软雅黑"/>
              <a:ea typeface="微软雅黑"/>
              <a:cs typeface=""/>
            </a:endParaRPr>
          </a:p>
        </p:txBody>
      </p:sp>
      <p:grpSp>
        <p:nvGrpSpPr>
          <p:cNvPr id="55" name="组 54"/>
          <p:cNvGrpSpPr/>
          <p:nvPr userDrawn="1"/>
        </p:nvGrpSpPr>
        <p:grpSpPr>
          <a:xfrm>
            <a:off x="1489478" y="1069825"/>
            <a:ext cx="720930" cy="720930"/>
            <a:chOff x="1009030" y="1537250"/>
            <a:chExt cx="952500" cy="952500"/>
          </a:xfrm>
        </p:grpSpPr>
        <p:sp>
          <p:nvSpPr>
            <p:cNvPr id="56" name="椭圆 55"/>
            <p:cNvSpPr/>
            <p:nvPr/>
          </p:nvSpPr>
          <p:spPr>
            <a:xfrm>
              <a:off x="1009030" y="1537250"/>
              <a:ext cx="952500" cy="952500"/>
            </a:xfrm>
            <a:prstGeom prst="ellipse">
              <a:avLst/>
            </a:prstGeom>
            <a:solidFill>
              <a:srgbClr val="CE0024">
                <a:alpha val="80000"/>
              </a:srgbClr>
            </a:solidFill>
            <a:ln w="25400" cap="flat" cmpd="sng" algn="ctr">
              <a:noFill/>
              <a:prstDash val="solid"/>
            </a:ln>
            <a:effectLst/>
          </p:spPr>
          <p:txBody>
            <a:bodyPr rtlCol="0" anchor="ctr"/>
            <a:lstStyle/>
            <a:p>
              <a:pPr algn="ctr" defTabSz="342586">
                <a:defRPr/>
              </a:pPr>
              <a:endParaRPr lang="zh-CN" altLang="en-US" sz="1400" kern="0">
                <a:solidFill>
                  <a:prstClr val="white"/>
                </a:solidFill>
                <a:latin typeface="微软雅黑"/>
                <a:ea typeface="微软雅黑"/>
                <a:cs typeface=""/>
              </a:endParaRPr>
            </a:p>
          </p:txBody>
        </p:sp>
        <p:sp>
          <p:nvSpPr>
            <p:cNvPr id="57" name="文本框 56"/>
            <p:cNvSpPr txBox="1"/>
            <p:nvPr/>
          </p:nvSpPr>
          <p:spPr>
            <a:xfrm>
              <a:off x="1103384" y="1685411"/>
              <a:ext cx="786166" cy="670951"/>
            </a:xfrm>
            <a:prstGeom prst="rect">
              <a:avLst/>
            </a:prstGeom>
            <a:noFill/>
          </p:spPr>
          <p:txBody>
            <a:bodyPr wrap="none" rtlCol="0">
              <a:spAutoFit/>
            </a:bodyPr>
            <a:lstStyle/>
            <a:p>
              <a:pPr algn="ctr" defTabSz="342586">
                <a:defRPr/>
              </a:pPr>
              <a:r>
                <a:rPr lang="en-US" altLang="zh-CN" sz="2700" b="1" kern="0" dirty="0">
                  <a:solidFill>
                    <a:prstClr val="white"/>
                  </a:solidFill>
                  <a:latin typeface="微软雅黑"/>
                  <a:ea typeface="微软雅黑"/>
                </a:rPr>
                <a:t>01</a:t>
              </a:r>
              <a:endParaRPr lang="zh-CN" altLang="en-US" sz="2700" b="1" kern="0" dirty="0">
                <a:solidFill>
                  <a:prstClr val="white"/>
                </a:solidFill>
                <a:latin typeface="微软雅黑"/>
                <a:ea typeface="微软雅黑"/>
              </a:endParaRPr>
            </a:p>
          </p:txBody>
        </p:sp>
        <p:sp>
          <p:nvSpPr>
            <p:cNvPr id="58" name="椭圆 57"/>
            <p:cNvSpPr/>
            <p:nvPr/>
          </p:nvSpPr>
          <p:spPr>
            <a:xfrm>
              <a:off x="1702923" y="2263032"/>
              <a:ext cx="191910" cy="191910"/>
            </a:xfrm>
            <a:prstGeom prst="ellipse">
              <a:avLst/>
            </a:prstGeom>
            <a:solidFill>
              <a:srgbClr val="C0504D">
                <a:lumMod val="60000"/>
                <a:lumOff val="40000"/>
                <a:alpha val="70000"/>
              </a:srgbClr>
            </a:solidFill>
            <a:ln w="25400" cap="flat" cmpd="sng" algn="ctr">
              <a:noFill/>
              <a:prstDash val="solid"/>
            </a:ln>
            <a:effectLst/>
          </p:spPr>
          <p:txBody>
            <a:bodyPr rtlCol="0" anchor="ctr"/>
            <a:lstStyle/>
            <a:p>
              <a:pPr algn="ctr" defTabSz="342586">
                <a:defRPr/>
              </a:pPr>
              <a:endParaRPr lang="zh-CN" altLang="en-US" sz="1400" kern="0">
                <a:solidFill>
                  <a:prstClr val="white"/>
                </a:solidFill>
                <a:latin typeface="微软雅黑"/>
                <a:ea typeface="微软雅黑"/>
                <a:cs typeface=""/>
              </a:endParaRPr>
            </a:p>
          </p:txBody>
        </p:sp>
      </p:grpSp>
      <p:grpSp>
        <p:nvGrpSpPr>
          <p:cNvPr id="7" name="组 6"/>
          <p:cNvGrpSpPr/>
          <p:nvPr userDrawn="1"/>
        </p:nvGrpSpPr>
        <p:grpSpPr>
          <a:xfrm>
            <a:off x="1489504" y="2028525"/>
            <a:ext cx="720931" cy="720930"/>
            <a:chOff x="3304419" y="2704699"/>
            <a:chExt cx="961241" cy="961240"/>
          </a:xfrm>
        </p:grpSpPr>
        <p:sp>
          <p:nvSpPr>
            <p:cNvPr id="61" name="椭圆 60"/>
            <p:cNvSpPr/>
            <p:nvPr/>
          </p:nvSpPr>
          <p:spPr>
            <a:xfrm>
              <a:off x="3304419" y="2704699"/>
              <a:ext cx="961241" cy="961240"/>
            </a:xfrm>
            <a:prstGeom prst="ellipse">
              <a:avLst/>
            </a:prstGeom>
            <a:solidFill>
              <a:srgbClr val="D99694">
                <a:alpha val="70000"/>
              </a:srgbClr>
            </a:solidFill>
            <a:ln w="25400" cap="flat" cmpd="sng" algn="ctr">
              <a:noFill/>
              <a:prstDash val="solid"/>
            </a:ln>
            <a:effectLst/>
          </p:spPr>
          <p:txBody>
            <a:bodyPr rtlCol="0" anchor="ctr"/>
            <a:lstStyle/>
            <a:p>
              <a:pPr algn="ctr" defTabSz="342586">
                <a:defRPr/>
              </a:pPr>
              <a:endParaRPr lang="zh-CN" altLang="en-US" sz="1400" kern="0">
                <a:solidFill>
                  <a:prstClr val="white"/>
                </a:solidFill>
                <a:latin typeface="微软雅黑"/>
                <a:ea typeface="微软雅黑"/>
                <a:cs typeface=""/>
              </a:endParaRPr>
            </a:p>
          </p:txBody>
        </p:sp>
        <p:sp>
          <p:nvSpPr>
            <p:cNvPr id="62" name="文本框 61"/>
            <p:cNvSpPr txBox="1"/>
            <p:nvPr/>
          </p:nvSpPr>
          <p:spPr>
            <a:xfrm>
              <a:off x="3373895" y="2854220"/>
              <a:ext cx="787685" cy="677108"/>
            </a:xfrm>
            <a:prstGeom prst="rect">
              <a:avLst/>
            </a:prstGeom>
            <a:noFill/>
          </p:spPr>
          <p:txBody>
            <a:bodyPr wrap="none" rtlCol="0">
              <a:spAutoFit/>
            </a:bodyPr>
            <a:lstStyle/>
            <a:p>
              <a:pPr algn="ctr" defTabSz="342586">
                <a:defRPr/>
              </a:pPr>
              <a:r>
                <a:rPr lang="en-US" altLang="zh-CN" sz="2700" b="1" kern="0" dirty="0">
                  <a:solidFill>
                    <a:prstClr val="white">
                      <a:lumMod val="95000"/>
                    </a:prstClr>
                  </a:solidFill>
                  <a:latin typeface="微软雅黑"/>
                  <a:ea typeface="微软雅黑"/>
                </a:rPr>
                <a:t>02</a:t>
              </a:r>
              <a:endParaRPr lang="zh-CN" altLang="en-US" sz="2700" b="1" kern="0" dirty="0">
                <a:solidFill>
                  <a:prstClr val="white">
                    <a:lumMod val="95000"/>
                  </a:prstClr>
                </a:solidFill>
                <a:latin typeface="微软雅黑"/>
                <a:ea typeface="微软雅黑"/>
              </a:endParaRPr>
            </a:p>
          </p:txBody>
        </p:sp>
        <p:sp>
          <p:nvSpPr>
            <p:cNvPr id="63" name="椭圆 62"/>
            <p:cNvSpPr/>
            <p:nvPr/>
          </p:nvSpPr>
          <p:spPr>
            <a:xfrm>
              <a:off x="4004680" y="3437141"/>
              <a:ext cx="193671" cy="193671"/>
            </a:xfrm>
            <a:prstGeom prst="ellipse">
              <a:avLst/>
            </a:prstGeom>
            <a:solidFill>
              <a:srgbClr val="CE0024">
                <a:alpha val="70000"/>
              </a:srgbClr>
            </a:solidFill>
            <a:ln w="25400" cap="flat" cmpd="sng" algn="ctr">
              <a:noFill/>
              <a:prstDash val="solid"/>
            </a:ln>
            <a:effectLst/>
          </p:spPr>
          <p:txBody>
            <a:bodyPr rtlCol="0" anchor="ctr"/>
            <a:lstStyle/>
            <a:p>
              <a:pPr algn="ctr" defTabSz="342586">
                <a:defRPr/>
              </a:pPr>
              <a:endParaRPr lang="zh-CN" altLang="en-US" sz="1400" kern="0">
                <a:solidFill>
                  <a:prstClr val="white"/>
                </a:solidFill>
                <a:latin typeface="微软雅黑"/>
                <a:ea typeface="微软雅黑"/>
                <a:cs typeface=""/>
              </a:endParaRPr>
            </a:p>
          </p:txBody>
        </p:sp>
      </p:grpSp>
      <p:grpSp>
        <p:nvGrpSpPr>
          <p:cNvPr id="6" name="组 5"/>
          <p:cNvGrpSpPr/>
          <p:nvPr userDrawn="1"/>
        </p:nvGrpSpPr>
        <p:grpSpPr>
          <a:xfrm>
            <a:off x="1489504" y="2940239"/>
            <a:ext cx="720931" cy="720930"/>
            <a:chOff x="4724406" y="3920317"/>
            <a:chExt cx="961241" cy="961240"/>
          </a:xfrm>
        </p:grpSpPr>
        <p:sp>
          <p:nvSpPr>
            <p:cNvPr id="66" name="椭圆 65"/>
            <p:cNvSpPr/>
            <p:nvPr/>
          </p:nvSpPr>
          <p:spPr>
            <a:xfrm>
              <a:off x="4724406" y="3920317"/>
              <a:ext cx="961241" cy="961240"/>
            </a:xfrm>
            <a:prstGeom prst="ellipse">
              <a:avLst/>
            </a:prstGeom>
            <a:solidFill>
              <a:srgbClr val="C0504D">
                <a:lumMod val="60000"/>
                <a:lumOff val="40000"/>
                <a:alpha val="70000"/>
              </a:srgbClr>
            </a:solidFill>
            <a:ln w="25400" cap="flat" cmpd="sng" algn="ctr">
              <a:noFill/>
              <a:prstDash val="solid"/>
            </a:ln>
            <a:effectLst/>
          </p:spPr>
          <p:txBody>
            <a:bodyPr rtlCol="0" anchor="ctr"/>
            <a:lstStyle/>
            <a:p>
              <a:pPr algn="ctr" defTabSz="342586">
                <a:defRPr/>
              </a:pPr>
              <a:endParaRPr lang="zh-CN" altLang="en-US" sz="1400" kern="0">
                <a:solidFill>
                  <a:prstClr val="white"/>
                </a:solidFill>
                <a:latin typeface="微软雅黑"/>
                <a:ea typeface="微软雅黑"/>
                <a:cs typeface=""/>
              </a:endParaRPr>
            </a:p>
          </p:txBody>
        </p:sp>
        <p:sp>
          <p:nvSpPr>
            <p:cNvPr id="67" name="文本框 66"/>
            <p:cNvSpPr txBox="1"/>
            <p:nvPr/>
          </p:nvSpPr>
          <p:spPr>
            <a:xfrm>
              <a:off x="4819634" y="4069838"/>
              <a:ext cx="793380" cy="677108"/>
            </a:xfrm>
            <a:prstGeom prst="rect">
              <a:avLst/>
            </a:prstGeom>
            <a:noFill/>
          </p:spPr>
          <p:txBody>
            <a:bodyPr wrap="none" rtlCol="0">
              <a:spAutoFit/>
            </a:bodyPr>
            <a:lstStyle/>
            <a:p>
              <a:pPr algn="ctr" defTabSz="342586">
                <a:defRPr/>
              </a:pPr>
              <a:r>
                <a:rPr lang="en-US" altLang="zh-CN" sz="2700" b="1" kern="0" dirty="0">
                  <a:solidFill>
                    <a:srgbClr val="F2F2F2"/>
                  </a:solidFill>
                  <a:latin typeface="微软雅黑"/>
                  <a:ea typeface="微软雅黑"/>
                </a:rPr>
                <a:t>03</a:t>
              </a:r>
              <a:endParaRPr lang="zh-CN" altLang="en-US" sz="2700" b="1" kern="0" dirty="0">
                <a:solidFill>
                  <a:srgbClr val="F2F2F2"/>
                </a:solidFill>
                <a:latin typeface="微软雅黑"/>
                <a:ea typeface="微软雅黑"/>
              </a:endParaRPr>
            </a:p>
          </p:txBody>
        </p:sp>
        <p:sp>
          <p:nvSpPr>
            <p:cNvPr id="68" name="椭圆 67"/>
            <p:cNvSpPr/>
            <p:nvPr/>
          </p:nvSpPr>
          <p:spPr>
            <a:xfrm>
              <a:off x="5424666" y="4652759"/>
              <a:ext cx="193671" cy="193671"/>
            </a:xfrm>
            <a:prstGeom prst="ellipse">
              <a:avLst/>
            </a:prstGeom>
            <a:solidFill>
              <a:srgbClr val="CE0024">
                <a:alpha val="70000"/>
              </a:srgbClr>
            </a:solidFill>
            <a:ln w="25400" cap="flat" cmpd="sng" algn="ctr">
              <a:noFill/>
              <a:prstDash val="solid"/>
            </a:ln>
            <a:effectLst/>
          </p:spPr>
          <p:txBody>
            <a:bodyPr rtlCol="0" anchor="ctr"/>
            <a:lstStyle/>
            <a:p>
              <a:pPr algn="ctr" defTabSz="342586">
                <a:defRPr/>
              </a:pPr>
              <a:endParaRPr lang="zh-CN" altLang="en-US" sz="1400" kern="0">
                <a:solidFill>
                  <a:prstClr val="white"/>
                </a:solidFill>
                <a:latin typeface="微软雅黑"/>
                <a:ea typeface="微软雅黑"/>
                <a:cs typeface=""/>
              </a:endParaRPr>
            </a:p>
          </p:txBody>
        </p:sp>
      </p:grpSp>
      <p:sp>
        <p:nvSpPr>
          <p:cNvPr id="70" name="矩形 69"/>
          <p:cNvSpPr/>
          <p:nvPr userDrawn="1"/>
        </p:nvSpPr>
        <p:spPr>
          <a:xfrm>
            <a:off x="10717" y="172440"/>
            <a:ext cx="2191334" cy="582772"/>
          </a:xfrm>
          <a:prstGeom prst="rect">
            <a:avLst/>
          </a:prstGeom>
          <a:solidFill>
            <a:srgbClr val="CE0024"/>
          </a:solidFill>
          <a:ln w="25400" cap="flat" cmpd="sng" algn="ctr">
            <a:noFill/>
            <a:prstDash val="solid"/>
          </a:ln>
          <a:effectLst/>
        </p:spPr>
        <p:txBody>
          <a:bodyPr lIns="51390" tIns="25705" rIns="51390" bIns="25705" spcCol="0" rtlCol="0" anchor="ctr"/>
          <a:lstStyle/>
          <a:p>
            <a:pPr algn="ctr" defTabSz="342586">
              <a:defRPr/>
            </a:pPr>
            <a:r>
              <a:rPr kumimoji="1" lang="en-US" altLang="zh-CN" sz="2700" kern="0" dirty="0">
                <a:solidFill>
                  <a:prstClr val="white"/>
                </a:solidFill>
                <a:latin typeface="微软雅黑"/>
                <a:ea typeface="微软雅黑"/>
                <a:cs typeface=""/>
              </a:rPr>
              <a:t>Contents</a:t>
            </a:r>
            <a:endParaRPr kumimoji="1" lang="zh-CN" altLang="en-US" sz="2700" kern="0" dirty="0">
              <a:solidFill>
                <a:prstClr val="white"/>
              </a:solidFill>
              <a:latin typeface="微软雅黑"/>
              <a:ea typeface="微软雅黑"/>
              <a:cs typeface=""/>
            </a:endParaRPr>
          </a:p>
        </p:txBody>
      </p:sp>
      <p:grpSp>
        <p:nvGrpSpPr>
          <p:cNvPr id="2" name="组 1"/>
          <p:cNvGrpSpPr/>
          <p:nvPr userDrawn="1"/>
        </p:nvGrpSpPr>
        <p:grpSpPr>
          <a:xfrm>
            <a:off x="1489504" y="3950254"/>
            <a:ext cx="720931" cy="720930"/>
            <a:chOff x="6338360" y="5267005"/>
            <a:chExt cx="961241" cy="961240"/>
          </a:xfrm>
        </p:grpSpPr>
        <p:sp>
          <p:nvSpPr>
            <p:cNvPr id="72" name="椭圆 71"/>
            <p:cNvSpPr/>
            <p:nvPr/>
          </p:nvSpPr>
          <p:spPr>
            <a:xfrm>
              <a:off x="6338360" y="5267005"/>
              <a:ext cx="961241" cy="961240"/>
            </a:xfrm>
            <a:prstGeom prst="ellipse">
              <a:avLst/>
            </a:prstGeom>
            <a:solidFill>
              <a:srgbClr val="C0504D">
                <a:lumMod val="60000"/>
                <a:lumOff val="40000"/>
                <a:alpha val="70000"/>
              </a:srgbClr>
            </a:solidFill>
            <a:ln w="25400" cap="flat" cmpd="sng" algn="ctr">
              <a:noFill/>
              <a:prstDash val="solid"/>
            </a:ln>
            <a:effectLst/>
          </p:spPr>
          <p:txBody>
            <a:bodyPr rtlCol="0" anchor="ctr"/>
            <a:lstStyle/>
            <a:p>
              <a:pPr algn="ctr" defTabSz="342586">
                <a:defRPr/>
              </a:pPr>
              <a:endParaRPr lang="zh-CN" altLang="en-US" sz="1400" kern="0">
                <a:solidFill>
                  <a:prstClr val="white"/>
                </a:solidFill>
                <a:latin typeface="微软雅黑"/>
                <a:ea typeface="微软雅黑"/>
                <a:cs typeface=""/>
              </a:endParaRPr>
            </a:p>
          </p:txBody>
        </p:sp>
        <p:sp>
          <p:nvSpPr>
            <p:cNvPr id="73" name="文本框 72"/>
            <p:cNvSpPr txBox="1"/>
            <p:nvPr/>
          </p:nvSpPr>
          <p:spPr>
            <a:xfrm>
              <a:off x="6425015" y="5402238"/>
              <a:ext cx="810478" cy="677108"/>
            </a:xfrm>
            <a:prstGeom prst="rect">
              <a:avLst/>
            </a:prstGeom>
            <a:noFill/>
          </p:spPr>
          <p:txBody>
            <a:bodyPr wrap="none" rtlCol="0">
              <a:spAutoFit/>
            </a:bodyPr>
            <a:lstStyle/>
            <a:p>
              <a:pPr algn="ctr" defTabSz="342586">
                <a:defRPr/>
              </a:pPr>
              <a:r>
                <a:rPr lang="en-US" altLang="zh-CN" sz="2700" b="1" kern="0" dirty="0">
                  <a:solidFill>
                    <a:srgbClr val="F2F2F2"/>
                  </a:solidFill>
                  <a:latin typeface="微软雅黑"/>
                  <a:ea typeface="微软雅黑"/>
                </a:rPr>
                <a:t>04</a:t>
              </a:r>
              <a:endParaRPr lang="zh-CN" altLang="en-US" sz="2700" b="1" kern="0" dirty="0">
                <a:solidFill>
                  <a:srgbClr val="F2F2F2"/>
                </a:solidFill>
                <a:latin typeface="微软雅黑"/>
                <a:ea typeface="微软雅黑"/>
              </a:endParaRPr>
            </a:p>
          </p:txBody>
        </p:sp>
        <p:sp>
          <p:nvSpPr>
            <p:cNvPr id="74" name="椭圆 73"/>
            <p:cNvSpPr/>
            <p:nvPr/>
          </p:nvSpPr>
          <p:spPr>
            <a:xfrm>
              <a:off x="7038620" y="5999447"/>
              <a:ext cx="193671" cy="193671"/>
            </a:xfrm>
            <a:prstGeom prst="ellipse">
              <a:avLst/>
            </a:prstGeom>
            <a:solidFill>
              <a:srgbClr val="CE0024">
                <a:alpha val="70000"/>
              </a:srgbClr>
            </a:solidFill>
            <a:ln w="25400" cap="flat" cmpd="sng" algn="ctr">
              <a:noFill/>
              <a:prstDash val="solid"/>
            </a:ln>
            <a:effectLst/>
          </p:spPr>
          <p:txBody>
            <a:bodyPr rtlCol="0" anchor="ctr"/>
            <a:lstStyle/>
            <a:p>
              <a:pPr algn="ctr" defTabSz="342586">
                <a:defRPr/>
              </a:pPr>
              <a:endParaRPr lang="zh-CN" altLang="en-US" sz="1400" kern="0">
                <a:solidFill>
                  <a:prstClr val="white"/>
                </a:solidFill>
                <a:latin typeface="微软雅黑"/>
                <a:ea typeface="微软雅黑"/>
                <a:cs typeface=""/>
              </a:endParaRPr>
            </a:p>
          </p:txBody>
        </p:sp>
      </p:grpSp>
      <p:pic>
        <p:nvPicPr>
          <p:cNvPr id="25" name="图片 24"/>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767063" y="-224033"/>
            <a:ext cx="1496611" cy="841844"/>
          </a:xfrm>
          <a:prstGeom prst="rect">
            <a:avLst/>
          </a:prstGeom>
        </p:spPr>
      </p:pic>
    </p:spTree>
    <p:extLst>
      <p:ext uri="{BB962C8B-B14F-4D97-AF65-F5344CB8AC3E}">
        <p14:creationId xmlns:p14="http://schemas.microsoft.com/office/powerpoint/2010/main" val="349739622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标题和内容">
    <p:bg>
      <p:bgPr>
        <a:solidFill>
          <a:schemeClr val="bg1">
            <a:lumMod val="95000"/>
          </a:schemeClr>
        </a:solidFill>
        <a:effectLst/>
      </p:bgPr>
    </p:bg>
    <p:spTree>
      <p:nvGrpSpPr>
        <p:cNvPr id="1" name=""/>
        <p:cNvGrpSpPr/>
        <p:nvPr/>
      </p:nvGrpSpPr>
      <p:grpSpPr>
        <a:xfrm>
          <a:off x="0" y="0"/>
          <a:ext cx="0" cy="0"/>
          <a:chOff x="0" y="0"/>
          <a:chExt cx="0" cy="0"/>
        </a:xfrm>
      </p:grpSpPr>
      <p:sp>
        <p:nvSpPr>
          <p:cNvPr id="3" name="内容占位符 2"/>
          <p:cNvSpPr>
            <a:spLocks noGrp="1"/>
          </p:cNvSpPr>
          <p:nvPr>
            <p:ph idx="1"/>
          </p:nvPr>
        </p:nvSpPr>
        <p:spPr>
          <a:xfrm>
            <a:off x="628650" y="1059892"/>
            <a:ext cx="7886700" cy="3572849"/>
          </a:xfrm>
        </p:spPr>
        <p:txBody>
          <a:bodyPr>
            <a:normAutofit/>
          </a:bodyPr>
          <a:lstStyle>
            <a:lvl1pPr>
              <a:defRPr sz="1500">
                <a:solidFill>
                  <a:schemeClr val="tx1"/>
                </a:solidFill>
              </a:defRPr>
            </a:lvl1pPr>
            <a:lvl2pPr>
              <a:defRPr sz="1400">
                <a:solidFill>
                  <a:schemeClr val="tx1"/>
                </a:solidFill>
              </a:defRPr>
            </a:lvl2pPr>
            <a:lvl3pPr>
              <a:defRPr sz="1200">
                <a:solidFill>
                  <a:schemeClr val="tx1"/>
                </a:solidFill>
              </a:defRPr>
            </a:lvl3pPr>
            <a:lvl4pPr>
              <a:defRPr sz="1100">
                <a:solidFill>
                  <a:schemeClr val="tx1"/>
                </a:solidFill>
              </a:defRPr>
            </a:lvl4pPr>
            <a:lvl5pPr>
              <a:defRPr sz="1100">
                <a:solidFill>
                  <a:schemeClr val="tx1"/>
                </a:solidFill>
              </a:defRPr>
            </a:lvl5p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endParaRPr kumimoji="1" lang="zh-CN" altLang="en-US" dirty="0"/>
          </a:p>
        </p:txBody>
      </p:sp>
      <p:sp>
        <p:nvSpPr>
          <p:cNvPr id="4" name="日期占位符 3"/>
          <p:cNvSpPr>
            <a:spLocks noGrp="1"/>
          </p:cNvSpPr>
          <p:nvPr>
            <p:ph type="dt" sz="half" idx="10"/>
          </p:nvPr>
        </p:nvSpPr>
        <p:spPr/>
        <p:txBody>
          <a:bodyPr/>
          <a:lstStyle/>
          <a:p>
            <a:r>
              <a:rPr lang="en-US" altLang="zh-CN" dirty="0">
                <a:solidFill>
                  <a:prstClr val="black">
                    <a:tint val="75000"/>
                  </a:prstClr>
                </a:solidFill>
                <a:latin typeface="Verdana"/>
                <a:ea typeface="微软雅黑"/>
              </a:rPr>
              <a:t>WWW.RUIJIE.COM.CN</a:t>
            </a:r>
            <a:endParaRPr lang="zh-CN" altLang="en-US" dirty="0">
              <a:solidFill>
                <a:prstClr val="black">
                  <a:tint val="75000"/>
                </a:prstClr>
              </a:solidFill>
              <a:latin typeface="Verdana"/>
              <a:ea typeface="微软雅黑"/>
            </a:endParaRPr>
          </a:p>
        </p:txBody>
      </p:sp>
      <p:sp>
        <p:nvSpPr>
          <p:cNvPr id="5" name="页脚占位符 4"/>
          <p:cNvSpPr>
            <a:spLocks noGrp="1"/>
          </p:cNvSpPr>
          <p:nvPr>
            <p:ph type="ftr" sz="quarter" idx="11"/>
          </p:nvPr>
        </p:nvSpPr>
        <p:spPr/>
        <p:txBody>
          <a:bodyPr/>
          <a:lstStyle>
            <a:lvl1pPr algn="r">
              <a:defRPr/>
            </a:lvl1pPr>
          </a:lstStyle>
          <a:p>
            <a:r>
              <a:rPr lang="en-US" altLang="zh-CN" dirty="0">
                <a:solidFill>
                  <a:prstClr val="black">
                    <a:tint val="75000"/>
                  </a:prstClr>
                </a:solidFill>
                <a:latin typeface="Verdana"/>
                <a:ea typeface="微软雅黑"/>
              </a:rPr>
              <a:t>&lt;#&gt;</a:t>
            </a:r>
            <a:endParaRPr lang="zh-CN" altLang="en-US" dirty="0">
              <a:solidFill>
                <a:prstClr val="black">
                  <a:tint val="75000"/>
                </a:prstClr>
              </a:solidFill>
              <a:latin typeface="Verdana"/>
              <a:ea typeface="微软雅黑"/>
            </a:endParaRPr>
          </a:p>
        </p:txBody>
      </p:sp>
      <p:sp>
        <p:nvSpPr>
          <p:cNvPr id="25" name="矩形 24"/>
          <p:cNvSpPr/>
          <p:nvPr userDrawn="1"/>
        </p:nvSpPr>
        <p:spPr>
          <a:xfrm>
            <a:off x="1" y="171450"/>
            <a:ext cx="393326" cy="453838"/>
          </a:xfrm>
          <a:prstGeom prst="rect">
            <a:avLst/>
          </a:prstGeom>
          <a:solidFill>
            <a:srgbClr val="DA002F"/>
          </a:solidFill>
          <a:ln>
            <a:noFill/>
          </a:ln>
        </p:spPr>
        <p:style>
          <a:lnRef idx="2">
            <a:schemeClr val="accent1">
              <a:shade val="50000"/>
            </a:schemeClr>
          </a:lnRef>
          <a:fillRef idx="1">
            <a:schemeClr val="accent1"/>
          </a:fillRef>
          <a:effectRef idx="0">
            <a:schemeClr val="accent1"/>
          </a:effectRef>
          <a:fontRef idx="minor">
            <a:schemeClr val="lt1"/>
          </a:fontRef>
        </p:style>
        <p:txBody>
          <a:bodyPr lIns="68525" tIns="34275" rIns="68525" bIns="34275" rtlCol="0" anchor="ctr"/>
          <a:lstStyle/>
          <a:p>
            <a:pPr algn="ctr" defTabSz="685186">
              <a:defRPr/>
            </a:pPr>
            <a:endParaRPr lang="zh-CN" altLang="en-US" sz="1400">
              <a:solidFill>
                <a:prstClr val="white"/>
              </a:solidFill>
              <a:latin typeface="Calibri"/>
              <a:ea typeface="微软雅黑"/>
            </a:endParaRPr>
          </a:p>
        </p:txBody>
      </p:sp>
      <p:cxnSp>
        <p:nvCxnSpPr>
          <p:cNvPr id="26" name="直接连接符 6"/>
          <p:cNvCxnSpPr/>
          <p:nvPr userDrawn="1"/>
        </p:nvCxnSpPr>
        <p:spPr>
          <a:xfrm>
            <a:off x="681841" y="486647"/>
            <a:ext cx="2434836" cy="0"/>
          </a:xfrm>
          <a:prstGeom prst="line">
            <a:avLst/>
          </a:prstGeom>
          <a:ln>
            <a:solidFill>
              <a:srgbClr val="DA002F"/>
            </a:solidFill>
          </a:ln>
        </p:spPr>
        <p:style>
          <a:lnRef idx="1">
            <a:schemeClr val="accent1"/>
          </a:lnRef>
          <a:fillRef idx="0">
            <a:schemeClr val="accent1"/>
          </a:fillRef>
          <a:effectRef idx="0">
            <a:schemeClr val="accent1"/>
          </a:effectRef>
          <a:fontRef idx="minor">
            <a:schemeClr val="tx1"/>
          </a:fontRef>
        </p:style>
      </p:cxnSp>
      <p:sp>
        <p:nvSpPr>
          <p:cNvPr id="27" name="文本占位符 7"/>
          <p:cNvSpPr>
            <a:spLocks noGrp="1"/>
          </p:cNvSpPr>
          <p:nvPr>
            <p:ph type="body" sz="quarter" idx="13" hasCustomPrompt="1"/>
          </p:nvPr>
        </p:nvSpPr>
        <p:spPr>
          <a:xfrm>
            <a:off x="608743" y="183570"/>
            <a:ext cx="2510990" cy="297883"/>
          </a:xfrm>
          <a:prstGeom prst="rect">
            <a:avLst/>
          </a:prstGeom>
          <a:ln w="12700" cmpd="sng">
            <a:noFill/>
          </a:ln>
        </p:spPr>
        <p:txBody>
          <a:bodyPr vert="horz" anchor="ctr">
            <a:noAutofit/>
          </a:bodyPr>
          <a:lstStyle>
            <a:lvl1pPr marL="0" indent="0" algn="l">
              <a:buNone/>
              <a:defRPr sz="1800" b="0">
                <a:solidFill>
                  <a:schemeClr val="tx1"/>
                </a:solidFill>
                <a:latin typeface="Hiragino Sans GB W3" charset="-122"/>
                <a:ea typeface="Hiragino Sans GB W3" charset="-122"/>
                <a:cs typeface="Hiragino Sans GB W3" charset="-122"/>
              </a:defRPr>
            </a:lvl1pPr>
          </a:lstStyle>
          <a:p>
            <a:pPr lvl="0"/>
            <a:r>
              <a:rPr kumimoji="1" lang="zh-CN" altLang="en-US" dirty="0"/>
              <a:t>点击</a:t>
            </a:r>
            <a:r>
              <a:rPr kumimoji="1" lang="zh-CN" altLang="en-US"/>
              <a:t>此处添加标题</a:t>
            </a:r>
            <a:endParaRPr kumimoji="1" lang="zh-CN" altLang="en-US" dirty="0"/>
          </a:p>
        </p:txBody>
      </p:sp>
      <p:sp>
        <p:nvSpPr>
          <p:cNvPr id="28" name="文本占位符 7"/>
          <p:cNvSpPr>
            <a:spLocks noGrp="1"/>
          </p:cNvSpPr>
          <p:nvPr>
            <p:ph type="body" sz="quarter" idx="14" hasCustomPrompt="1"/>
          </p:nvPr>
        </p:nvSpPr>
        <p:spPr>
          <a:xfrm>
            <a:off x="611830" y="436884"/>
            <a:ext cx="2510990" cy="297883"/>
          </a:xfrm>
          <a:prstGeom prst="rect">
            <a:avLst/>
          </a:prstGeom>
          <a:ln w="12700" cmpd="sng">
            <a:noFill/>
          </a:ln>
        </p:spPr>
        <p:txBody>
          <a:bodyPr vert="horz" anchor="ctr">
            <a:noAutofit/>
          </a:bodyPr>
          <a:lstStyle>
            <a:lvl1pPr marL="0" indent="0" algn="l">
              <a:buNone/>
              <a:defRPr kumimoji="0" lang="zh-CN" altLang="en-US" sz="900" b="0" i="0" u="none" strike="noStrike" kern="1200" cap="none" spc="0" normalizeH="0" baseline="0" dirty="0">
                <a:ln>
                  <a:noFill/>
                </a:ln>
                <a:solidFill>
                  <a:schemeClr val="tx1">
                    <a:lumMod val="50000"/>
                    <a:lumOff val="50000"/>
                  </a:schemeClr>
                </a:solidFill>
                <a:effectLst/>
                <a:uLnTx/>
                <a:uFillTx/>
                <a:latin typeface="HelveticaNeueLT Pro 67 MdCn" panose="020B0606030502030204" pitchFamily="34" charset="0"/>
                <a:ea typeface="Hiragino Sans GB W3" panose="020B0300000000000000" pitchFamily="34" charset="-122"/>
                <a:cs typeface="+mn-cs"/>
              </a:defRPr>
            </a:lvl1pPr>
          </a:lstStyle>
          <a:p>
            <a:pPr lvl="0"/>
            <a:r>
              <a:rPr kumimoji="1" lang="en-US" altLang="zh-CN" dirty="0"/>
              <a:t>CLICK</a:t>
            </a:r>
            <a:r>
              <a:rPr kumimoji="1" lang="zh-CN" altLang="en-US" dirty="0"/>
              <a:t> </a:t>
            </a:r>
            <a:r>
              <a:rPr kumimoji="1" lang="en-US" altLang="zh-CN" dirty="0"/>
              <a:t>HERE</a:t>
            </a:r>
            <a:r>
              <a:rPr kumimoji="1" lang="zh-CN" altLang="en-US" dirty="0"/>
              <a:t> </a:t>
            </a:r>
            <a:r>
              <a:rPr kumimoji="1" lang="en-US" altLang="zh-CN" dirty="0"/>
              <a:t>TO</a:t>
            </a:r>
            <a:r>
              <a:rPr kumimoji="1" lang="zh-CN" altLang="en-US" dirty="0"/>
              <a:t> </a:t>
            </a:r>
            <a:r>
              <a:rPr kumimoji="1" lang="en-US" altLang="zh-CN" dirty="0"/>
              <a:t>ADD</a:t>
            </a:r>
            <a:r>
              <a:rPr kumimoji="1" lang="zh-CN" altLang="en-US" dirty="0"/>
              <a:t> </a:t>
            </a:r>
            <a:r>
              <a:rPr kumimoji="1" lang="en-US" altLang="zh-CN" dirty="0"/>
              <a:t>YOUR</a:t>
            </a:r>
            <a:r>
              <a:rPr kumimoji="1" lang="zh-CN" altLang="en-US" dirty="0"/>
              <a:t> </a:t>
            </a:r>
            <a:r>
              <a:rPr kumimoji="1" lang="en-US" altLang="zh-CN" dirty="0"/>
              <a:t>TITLE</a:t>
            </a:r>
            <a:endParaRPr kumimoji="1" lang="zh-CN" altLang="en-US" dirty="0"/>
          </a:p>
        </p:txBody>
      </p:sp>
      <p:pic>
        <p:nvPicPr>
          <p:cNvPr id="12" name="图片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045658" y="4590106"/>
            <a:ext cx="1110849" cy="624853"/>
          </a:xfrm>
          <a:prstGeom prst="rect">
            <a:avLst/>
          </a:prstGeom>
        </p:spPr>
      </p:pic>
    </p:spTree>
    <p:extLst>
      <p:ext uri="{BB962C8B-B14F-4D97-AF65-F5344CB8AC3E}">
        <p14:creationId xmlns:p14="http://schemas.microsoft.com/office/powerpoint/2010/main" val="105688611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自定义版式">
    <p:bg>
      <p:bgPr>
        <a:solidFill>
          <a:schemeClr val="bg1">
            <a:lumMod val="95000"/>
          </a:schemeClr>
        </a:solidFill>
        <a:effectLst/>
      </p:bgPr>
    </p:bg>
    <p:spTree>
      <p:nvGrpSpPr>
        <p:cNvPr id="1" name=""/>
        <p:cNvGrpSpPr/>
        <p:nvPr/>
      </p:nvGrpSpPr>
      <p:grpSpPr>
        <a:xfrm>
          <a:off x="0" y="0"/>
          <a:ext cx="0" cy="0"/>
          <a:chOff x="0" y="0"/>
          <a:chExt cx="0" cy="0"/>
        </a:xfrm>
      </p:grpSpPr>
      <p:sp>
        <p:nvSpPr>
          <p:cNvPr id="27" name="矩形 26"/>
          <p:cNvSpPr/>
          <p:nvPr userDrawn="1"/>
        </p:nvSpPr>
        <p:spPr>
          <a:xfrm>
            <a:off x="1" y="171450"/>
            <a:ext cx="393326" cy="453838"/>
          </a:xfrm>
          <a:prstGeom prst="rect">
            <a:avLst/>
          </a:prstGeom>
          <a:solidFill>
            <a:srgbClr val="DA002F"/>
          </a:solidFill>
          <a:ln>
            <a:noFill/>
          </a:ln>
        </p:spPr>
        <p:style>
          <a:lnRef idx="2">
            <a:schemeClr val="accent1">
              <a:shade val="50000"/>
            </a:schemeClr>
          </a:lnRef>
          <a:fillRef idx="1">
            <a:schemeClr val="accent1"/>
          </a:fillRef>
          <a:effectRef idx="0">
            <a:schemeClr val="accent1"/>
          </a:effectRef>
          <a:fontRef idx="minor">
            <a:schemeClr val="lt1"/>
          </a:fontRef>
        </p:style>
        <p:txBody>
          <a:bodyPr lIns="68525" tIns="34275" rIns="68525" bIns="34275" rtlCol="0" anchor="ctr"/>
          <a:lstStyle/>
          <a:p>
            <a:pPr algn="ctr" defTabSz="685186">
              <a:defRPr/>
            </a:pPr>
            <a:endParaRPr lang="zh-CN" altLang="en-US" sz="1400">
              <a:solidFill>
                <a:prstClr val="white"/>
              </a:solidFill>
              <a:latin typeface="Calibri"/>
              <a:ea typeface="微软雅黑"/>
            </a:endParaRPr>
          </a:p>
        </p:txBody>
      </p:sp>
      <p:cxnSp>
        <p:nvCxnSpPr>
          <p:cNvPr id="28" name="直接连接符 6"/>
          <p:cNvCxnSpPr/>
          <p:nvPr userDrawn="1"/>
        </p:nvCxnSpPr>
        <p:spPr>
          <a:xfrm>
            <a:off x="681841" y="486647"/>
            <a:ext cx="2434836" cy="0"/>
          </a:xfrm>
          <a:prstGeom prst="line">
            <a:avLst/>
          </a:prstGeom>
          <a:ln>
            <a:solidFill>
              <a:srgbClr val="DA002F"/>
            </a:solidFill>
          </a:ln>
        </p:spPr>
        <p:style>
          <a:lnRef idx="1">
            <a:schemeClr val="accent1"/>
          </a:lnRef>
          <a:fillRef idx="0">
            <a:schemeClr val="accent1"/>
          </a:fillRef>
          <a:effectRef idx="0">
            <a:schemeClr val="accent1"/>
          </a:effectRef>
          <a:fontRef idx="minor">
            <a:schemeClr val="tx1"/>
          </a:fontRef>
        </p:style>
      </p:cxnSp>
      <p:sp>
        <p:nvSpPr>
          <p:cNvPr id="29" name="文本占位符 7"/>
          <p:cNvSpPr>
            <a:spLocks noGrp="1"/>
          </p:cNvSpPr>
          <p:nvPr>
            <p:ph type="body" sz="quarter" idx="13" hasCustomPrompt="1"/>
          </p:nvPr>
        </p:nvSpPr>
        <p:spPr>
          <a:xfrm>
            <a:off x="608743" y="183570"/>
            <a:ext cx="2510990" cy="297883"/>
          </a:xfrm>
          <a:prstGeom prst="rect">
            <a:avLst/>
          </a:prstGeom>
          <a:ln w="12700" cmpd="sng">
            <a:noFill/>
          </a:ln>
        </p:spPr>
        <p:txBody>
          <a:bodyPr vert="horz" anchor="ctr">
            <a:noAutofit/>
          </a:bodyPr>
          <a:lstStyle>
            <a:lvl1pPr marL="0" indent="0" algn="l">
              <a:buNone/>
              <a:defRPr sz="1800" b="0">
                <a:solidFill>
                  <a:schemeClr val="tx1"/>
                </a:solidFill>
                <a:latin typeface="Hiragino Sans GB W3" charset="-122"/>
                <a:ea typeface="Hiragino Sans GB W3" charset="-122"/>
                <a:cs typeface="Hiragino Sans GB W3" charset="-122"/>
              </a:defRPr>
            </a:lvl1pPr>
          </a:lstStyle>
          <a:p>
            <a:pPr lvl="0"/>
            <a:r>
              <a:rPr kumimoji="1" lang="zh-CN" altLang="en-US" dirty="0"/>
              <a:t>点击</a:t>
            </a:r>
            <a:r>
              <a:rPr kumimoji="1" lang="zh-CN" altLang="en-US"/>
              <a:t>此处添加标题</a:t>
            </a:r>
            <a:endParaRPr kumimoji="1" lang="zh-CN" altLang="en-US" dirty="0"/>
          </a:p>
        </p:txBody>
      </p:sp>
      <p:sp>
        <p:nvSpPr>
          <p:cNvPr id="30" name="文本占位符 7"/>
          <p:cNvSpPr>
            <a:spLocks noGrp="1"/>
          </p:cNvSpPr>
          <p:nvPr>
            <p:ph type="body" sz="quarter" idx="14" hasCustomPrompt="1"/>
          </p:nvPr>
        </p:nvSpPr>
        <p:spPr>
          <a:xfrm>
            <a:off x="611830" y="436884"/>
            <a:ext cx="2510990" cy="297883"/>
          </a:xfrm>
          <a:prstGeom prst="rect">
            <a:avLst/>
          </a:prstGeom>
          <a:ln w="12700" cmpd="sng">
            <a:noFill/>
          </a:ln>
        </p:spPr>
        <p:txBody>
          <a:bodyPr vert="horz" anchor="ctr">
            <a:noAutofit/>
          </a:bodyPr>
          <a:lstStyle>
            <a:lvl1pPr marL="0" indent="0" algn="l">
              <a:buNone/>
              <a:defRPr kumimoji="0" lang="zh-CN" altLang="en-US" sz="900" b="0" i="0" u="none" strike="noStrike" kern="1200" cap="none" spc="0" normalizeH="0" baseline="0" dirty="0">
                <a:ln>
                  <a:noFill/>
                </a:ln>
                <a:solidFill>
                  <a:schemeClr val="tx1">
                    <a:lumMod val="50000"/>
                    <a:lumOff val="50000"/>
                  </a:schemeClr>
                </a:solidFill>
                <a:effectLst/>
                <a:uLnTx/>
                <a:uFillTx/>
                <a:latin typeface="HelveticaNeueLT Pro 67 MdCn" panose="020B0606030502030204" pitchFamily="34" charset="0"/>
                <a:ea typeface="Hiragino Sans GB W3" panose="020B0300000000000000" pitchFamily="34" charset="-122"/>
                <a:cs typeface="+mn-cs"/>
              </a:defRPr>
            </a:lvl1pPr>
          </a:lstStyle>
          <a:p>
            <a:pPr lvl="0"/>
            <a:r>
              <a:rPr kumimoji="1" lang="en-US" altLang="zh-CN" dirty="0"/>
              <a:t>CLICK</a:t>
            </a:r>
            <a:r>
              <a:rPr kumimoji="1" lang="zh-CN" altLang="en-US" dirty="0"/>
              <a:t> </a:t>
            </a:r>
            <a:r>
              <a:rPr kumimoji="1" lang="en-US" altLang="zh-CN" dirty="0"/>
              <a:t>HERE</a:t>
            </a:r>
            <a:r>
              <a:rPr kumimoji="1" lang="zh-CN" altLang="en-US" dirty="0"/>
              <a:t> </a:t>
            </a:r>
            <a:r>
              <a:rPr kumimoji="1" lang="en-US" altLang="zh-CN" dirty="0"/>
              <a:t>TO</a:t>
            </a:r>
            <a:r>
              <a:rPr kumimoji="1" lang="zh-CN" altLang="en-US" dirty="0"/>
              <a:t> </a:t>
            </a:r>
            <a:r>
              <a:rPr kumimoji="1" lang="en-US" altLang="zh-CN" dirty="0"/>
              <a:t>ADD</a:t>
            </a:r>
            <a:r>
              <a:rPr kumimoji="1" lang="zh-CN" altLang="en-US" dirty="0"/>
              <a:t> </a:t>
            </a:r>
            <a:r>
              <a:rPr kumimoji="1" lang="en-US" altLang="zh-CN" dirty="0"/>
              <a:t>YOUR</a:t>
            </a:r>
            <a:r>
              <a:rPr kumimoji="1" lang="zh-CN" altLang="en-US" dirty="0"/>
              <a:t> </a:t>
            </a:r>
            <a:r>
              <a:rPr kumimoji="1" lang="en-US" altLang="zh-CN" dirty="0"/>
              <a:t>TITLE</a:t>
            </a:r>
            <a:endParaRPr kumimoji="1" lang="zh-CN" altLang="en-US" dirty="0"/>
          </a:p>
        </p:txBody>
      </p:sp>
      <p:sp>
        <p:nvSpPr>
          <p:cNvPr id="10" name="日期占位符 3"/>
          <p:cNvSpPr>
            <a:spLocks noGrp="1"/>
          </p:cNvSpPr>
          <p:nvPr>
            <p:ph type="dt" sz="half" idx="10"/>
          </p:nvPr>
        </p:nvSpPr>
        <p:spPr>
          <a:xfrm>
            <a:off x="628652" y="4767264"/>
            <a:ext cx="2057400" cy="273844"/>
          </a:xfrm>
        </p:spPr>
        <p:txBody>
          <a:bodyPr/>
          <a:lstStyle/>
          <a:p>
            <a:r>
              <a:rPr lang="en-US" altLang="zh-CN" dirty="0">
                <a:solidFill>
                  <a:prstClr val="black">
                    <a:tint val="75000"/>
                  </a:prstClr>
                </a:solidFill>
                <a:latin typeface="Verdana"/>
                <a:ea typeface="微软雅黑"/>
              </a:rPr>
              <a:t>WWW.RUIJIE.COM.CN</a:t>
            </a:r>
            <a:endParaRPr lang="zh-CN" altLang="en-US" dirty="0">
              <a:solidFill>
                <a:prstClr val="black">
                  <a:tint val="75000"/>
                </a:prstClr>
              </a:solidFill>
              <a:latin typeface="Verdana"/>
              <a:ea typeface="微软雅黑"/>
            </a:endParaRPr>
          </a:p>
        </p:txBody>
      </p:sp>
      <p:sp>
        <p:nvSpPr>
          <p:cNvPr id="11" name="页脚占位符 4"/>
          <p:cNvSpPr>
            <a:spLocks noGrp="1"/>
          </p:cNvSpPr>
          <p:nvPr>
            <p:ph type="ftr" sz="quarter" idx="11"/>
          </p:nvPr>
        </p:nvSpPr>
        <p:spPr>
          <a:xfrm>
            <a:off x="3028950" y="4767264"/>
            <a:ext cx="3086100" cy="273844"/>
          </a:xfrm>
        </p:spPr>
        <p:txBody>
          <a:bodyPr/>
          <a:lstStyle/>
          <a:p>
            <a:fld id="{C3FC3FC5-70E3-41FB-98D0-D9D6DBB3AB1C}" type="slidenum">
              <a:rPr lang="zh-CN" altLang="en-US" smtClean="0">
                <a:solidFill>
                  <a:prstClr val="black">
                    <a:tint val="75000"/>
                  </a:prstClr>
                </a:solidFill>
                <a:latin typeface="Verdana"/>
                <a:ea typeface="微软雅黑"/>
              </a:rPr>
              <a:pPr/>
              <a:t>‹#›</a:t>
            </a:fld>
            <a:endParaRPr lang="zh-CN" altLang="en-US" dirty="0">
              <a:solidFill>
                <a:prstClr val="black">
                  <a:tint val="75000"/>
                </a:prstClr>
              </a:solidFill>
              <a:latin typeface="Verdana"/>
              <a:ea typeface="微软雅黑"/>
            </a:endParaRPr>
          </a:p>
        </p:txBody>
      </p:sp>
      <p:pic>
        <p:nvPicPr>
          <p:cNvPr id="12" name="图片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045658" y="4590106"/>
            <a:ext cx="1110849" cy="624853"/>
          </a:xfrm>
          <a:prstGeom prst="rect">
            <a:avLst/>
          </a:prstGeom>
        </p:spPr>
      </p:pic>
    </p:spTree>
    <p:extLst>
      <p:ext uri="{BB962C8B-B14F-4D97-AF65-F5344CB8AC3E}">
        <p14:creationId xmlns:p14="http://schemas.microsoft.com/office/powerpoint/2010/main" val="422664539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_比较">
    <p:bg>
      <p:bgPr>
        <a:solidFill>
          <a:schemeClr val="bg1">
            <a:lumMod val="95000"/>
          </a:schemeClr>
        </a:solidFill>
        <a:effectLst/>
      </p:bgPr>
    </p:bg>
    <p:spTree>
      <p:nvGrpSpPr>
        <p:cNvPr id="1" name=""/>
        <p:cNvGrpSpPr/>
        <p:nvPr/>
      </p:nvGrpSpPr>
      <p:grpSpPr>
        <a:xfrm>
          <a:off x="0" y="0"/>
          <a:ext cx="0" cy="0"/>
          <a:chOff x="0" y="0"/>
          <a:chExt cx="0" cy="0"/>
        </a:xfrm>
      </p:grpSpPr>
      <p:sp>
        <p:nvSpPr>
          <p:cNvPr id="3" name="文本占位符 2"/>
          <p:cNvSpPr>
            <a:spLocks noGrp="1"/>
          </p:cNvSpPr>
          <p:nvPr>
            <p:ph type="body" idx="1"/>
          </p:nvPr>
        </p:nvSpPr>
        <p:spPr>
          <a:xfrm>
            <a:off x="629843" y="1260873"/>
            <a:ext cx="3868340" cy="617934"/>
          </a:xfrm>
        </p:spPr>
        <p:txBody>
          <a:bodyPr anchor="b">
            <a:normAutofit/>
          </a:bodyPr>
          <a:lstStyle>
            <a:lvl1pPr marL="0" indent="0">
              <a:buNone/>
              <a:defRPr sz="1500" b="1">
                <a:solidFill>
                  <a:schemeClr val="tx1"/>
                </a:solidFill>
              </a:defRPr>
            </a:lvl1pPr>
            <a:lvl2pPr marL="342586" indent="0">
              <a:buNone/>
              <a:defRPr sz="1500" b="1"/>
            </a:lvl2pPr>
            <a:lvl3pPr marL="685186" indent="0">
              <a:buNone/>
              <a:defRPr sz="1400" b="1"/>
            </a:lvl3pPr>
            <a:lvl4pPr marL="1027782" indent="0">
              <a:buNone/>
              <a:defRPr sz="1200" b="1"/>
            </a:lvl4pPr>
            <a:lvl5pPr marL="1370373" indent="0">
              <a:buNone/>
              <a:defRPr sz="1200" b="1"/>
            </a:lvl5pPr>
            <a:lvl6pPr marL="1712976" indent="0">
              <a:buNone/>
              <a:defRPr sz="1200" b="1"/>
            </a:lvl6pPr>
            <a:lvl7pPr marL="2055562" indent="0">
              <a:buNone/>
              <a:defRPr sz="1200" b="1"/>
            </a:lvl7pPr>
            <a:lvl8pPr marL="2398143" indent="0">
              <a:buNone/>
              <a:defRPr sz="1200" b="1"/>
            </a:lvl8pPr>
            <a:lvl9pPr marL="2740731" indent="0">
              <a:buNone/>
              <a:defRPr sz="1200" b="1"/>
            </a:lvl9pPr>
          </a:lstStyle>
          <a:p>
            <a:pPr lvl="0"/>
            <a:r>
              <a:rPr kumimoji="1" lang="zh-CN" altLang="en-US"/>
              <a:t>单击此处编辑母版文本样式</a:t>
            </a:r>
          </a:p>
        </p:txBody>
      </p:sp>
      <p:sp>
        <p:nvSpPr>
          <p:cNvPr id="4" name="内容占位符 3"/>
          <p:cNvSpPr>
            <a:spLocks noGrp="1"/>
          </p:cNvSpPr>
          <p:nvPr>
            <p:ph sz="half" idx="2"/>
          </p:nvPr>
        </p:nvSpPr>
        <p:spPr>
          <a:xfrm>
            <a:off x="629843" y="1878806"/>
            <a:ext cx="3868340" cy="2763441"/>
          </a:xfrm>
        </p:spPr>
        <p:txBody>
          <a:bodyPr>
            <a:normAutofit/>
          </a:bodyPr>
          <a:lstStyle>
            <a:lvl1pPr>
              <a:defRPr sz="1500">
                <a:solidFill>
                  <a:schemeClr val="tx1"/>
                </a:solidFill>
              </a:defRPr>
            </a:lvl1pPr>
            <a:lvl2pPr>
              <a:defRPr sz="1400">
                <a:solidFill>
                  <a:schemeClr val="tx1"/>
                </a:solidFill>
              </a:defRPr>
            </a:lvl2pPr>
            <a:lvl3pPr>
              <a:defRPr sz="1200">
                <a:solidFill>
                  <a:schemeClr val="tx1"/>
                </a:solidFill>
              </a:defRPr>
            </a:lvl3pPr>
            <a:lvl4pPr>
              <a:defRPr sz="1100">
                <a:solidFill>
                  <a:schemeClr val="tx1"/>
                </a:solidFill>
              </a:defRPr>
            </a:lvl4pPr>
            <a:lvl5pPr>
              <a:defRPr sz="1100">
                <a:solidFill>
                  <a:schemeClr val="tx1"/>
                </a:solidFill>
              </a:defRPr>
            </a:lvl5p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endParaRPr kumimoji="1" lang="zh-CN" altLang="en-US" dirty="0"/>
          </a:p>
        </p:txBody>
      </p:sp>
      <p:sp>
        <p:nvSpPr>
          <p:cNvPr id="5" name="文本占位符 4"/>
          <p:cNvSpPr>
            <a:spLocks noGrp="1"/>
          </p:cNvSpPr>
          <p:nvPr>
            <p:ph type="body" sz="quarter" idx="3"/>
          </p:nvPr>
        </p:nvSpPr>
        <p:spPr>
          <a:xfrm>
            <a:off x="4629159" y="1260873"/>
            <a:ext cx="3887391" cy="617934"/>
          </a:xfrm>
        </p:spPr>
        <p:txBody>
          <a:bodyPr anchor="b">
            <a:normAutofit/>
          </a:bodyPr>
          <a:lstStyle>
            <a:lvl1pPr marL="0" indent="0">
              <a:buNone/>
              <a:defRPr sz="1500" b="1">
                <a:solidFill>
                  <a:schemeClr val="tx1"/>
                </a:solidFill>
              </a:defRPr>
            </a:lvl1pPr>
            <a:lvl2pPr marL="342586" indent="0">
              <a:buNone/>
              <a:defRPr sz="1500" b="1"/>
            </a:lvl2pPr>
            <a:lvl3pPr marL="685186" indent="0">
              <a:buNone/>
              <a:defRPr sz="1400" b="1"/>
            </a:lvl3pPr>
            <a:lvl4pPr marL="1027782" indent="0">
              <a:buNone/>
              <a:defRPr sz="1200" b="1"/>
            </a:lvl4pPr>
            <a:lvl5pPr marL="1370373" indent="0">
              <a:buNone/>
              <a:defRPr sz="1200" b="1"/>
            </a:lvl5pPr>
            <a:lvl6pPr marL="1712976" indent="0">
              <a:buNone/>
              <a:defRPr sz="1200" b="1"/>
            </a:lvl6pPr>
            <a:lvl7pPr marL="2055562" indent="0">
              <a:buNone/>
              <a:defRPr sz="1200" b="1"/>
            </a:lvl7pPr>
            <a:lvl8pPr marL="2398143" indent="0">
              <a:buNone/>
              <a:defRPr sz="1200" b="1"/>
            </a:lvl8pPr>
            <a:lvl9pPr marL="2740731" indent="0">
              <a:buNone/>
              <a:defRPr sz="1200" b="1"/>
            </a:lvl9pPr>
          </a:lstStyle>
          <a:p>
            <a:pPr lvl="0"/>
            <a:r>
              <a:rPr kumimoji="1" lang="zh-CN" altLang="en-US"/>
              <a:t>单击此处编辑母版文本样式</a:t>
            </a:r>
          </a:p>
        </p:txBody>
      </p:sp>
      <p:sp>
        <p:nvSpPr>
          <p:cNvPr id="6" name="内容占位符 5"/>
          <p:cNvSpPr>
            <a:spLocks noGrp="1"/>
          </p:cNvSpPr>
          <p:nvPr>
            <p:ph sz="quarter" idx="4"/>
          </p:nvPr>
        </p:nvSpPr>
        <p:spPr>
          <a:xfrm>
            <a:off x="4629159" y="1878806"/>
            <a:ext cx="3887391" cy="2763441"/>
          </a:xfrm>
        </p:spPr>
        <p:txBody>
          <a:bodyPr>
            <a:normAutofit/>
          </a:bodyPr>
          <a:lstStyle>
            <a:lvl1pPr>
              <a:defRPr sz="1500">
                <a:solidFill>
                  <a:schemeClr val="tx1"/>
                </a:solidFill>
              </a:defRPr>
            </a:lvl1pPr>
            <a:lvl2pPr>
              <a:defRPr sz="1400">
                <a:solidFill>
                  <a:schemeClr val="tx1"/>
                </a:solidFill>
              </a:defRPr>
            </a:lvl2pPr>
            <a:lvl3pPr>
              <a:defRPr sz="1200">
                <a:solidFill>
                  <a:schemeClr val="tx1"/>
                </a:solidFill>
              </a:defRPr>
            </a:lvl3pPr>
            <a:lvl4pPr>
              <a:defRPr sz="1100">
                <a:solidFill>
                  <a:schemeClr val="tx1"/>
                </a:solidFill>
              </a:defRPr>
            </a:lvl4pPr>
            <a:lvl5pPr>
              <a:defRPr sz="1100">
                <a:solidFill>
                  <a:schemeClr val="tx1"/>
                </a:solidFill>
              </a:defRPr>
            </a:lvl5p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endParaRPr kumimoji="1" lang="zh-CN" altLang="en-US" dirty="0"/>
          </a:p>
        </p:txBody>
      </p:sp>
      <p:sp>
        <p:nvSpPr>
          <p:cNvPr id="14" name="矩形 13"/>
          <p:cNvSpPr/>
          <p:nvPr userDrawn="1"/>
        </p:nvSpPr>
        <p:spPr>
          <a:xfrm>
            <a:off x="1" y="171450"/>
            <a:ext cx="393326" cy="453838"/>
          </a:xfrm>
          <a:prstGeom prst="rect">
            <a:avLst/>
          </a:prstGeom>
          <a:solidFill>
            <a:srgbClr val="DA002F"/>
          </a:solidFill>
          <a:ln>
            <a:noFill/>
          </a:ln>
        </p:spPr>
        <p:style>
          <a:lnRef idx="2">
            <a:schemeClr val="accent1">
              <a:shade val="50000"/>
            </a:schemeClr>
          </a:lnRef>
          <a:fillRef idx="1">
            <a:schemeClr val="accent1"/>
          </a:fillRef>
          <a:effectRef idx="0">
            <a:schemeClr val="accent1"/>
          </a:effectRef>
          <a:fontRef idx="minor">
            <a:schemeClr val="lt1"/>
          </a:fontRef>
        </p:style>
        <p:txBody>
          <a:bodyPr lIns="68525" tIns="34275" rIns="68525" bIns="34275" rtlCol="0" anchor="ctr"/>
          <a:lstStyle/>
          <a:p>
            <a:pPr algn="ctr" defTabSz="685186">
              <a:defRPr/>
            </a:pPr>
            <a:endParaRPr lang="zh-CN" altLang="en-US" sz="1400">
              <a:solidFill>
                <a:prstClr val="white"/>
              </a:solidFill>
              <a:latin typeface="Calibri"/>
              <a:ea typeface="微软雅黑"/>
            </a:endParaRPr>
          </a:p>
        </p:txBody>
      </p:sp>
      <p:cxnSp>
        <p:nvCxnSpPr>
          <p:cNvPr id="15" name="直接连接符 6"/>
          <p:cNvCxnSpPr/>
          <p:nvPr userDrawn="1"/>
        </p:nvCxnSpPr>
        <p:spPr>
          <a:xfrm>
            <a:off x="681841" y="486647"/>
            <a:ext cx="2434836" cy="0"/>
          </a:xfrm>
          <a:prstGeom prst="line">
            <a:avLst/>
          </a:prstGeom>
          <a:ln>
            <a:solidFill>
              <a:srgbClr val="DA002F"/>
            </a:solidFill>
          </a:ln>
        </p:spPr>
        <p:style>
          <a:lnRef idx="1">
            <a:schemeClr val="accent1"/>
          </a:lnRef>
          <a:fillRef idx="0">
            <a:schemeClr val="accent1"/>
          </a:fillRef>
          <a:effectRef idx="0">
            <a:schemeClr val="accent1"/>
          </a:effectRef>
          <a:fontRef idx="minor">
            <a:schemeClr val="tx1"/>
          </a:fontRef>
        </p:style>
      </p:cxnSp>
      <p:sp>
        <p:nvSpPr>
          <p:cNvPr id="16" name="文本占位符 7"/>
          <p:cNvSpPr>
            <a:spLocks noGrp="1"/>
          </p:cNvSpPr>
          <p:nvPr>
            <p:ph type="body" sz="quarter" idx="13" hasCustomPrompt="1"/>
          </p:nvPr>
        </p:nvSpPr>
        <p:spPr>
          <a:xfrm>
            <a:off x="608743" y="183570"/>
            <a:ext cx="2510990" cy="297883"/>
          </a:xfrm>
          <a:prstGeom prst="rect">
            <a:avLst/>
          </a:prstGeom>
          <a:ln w="12700" cmpd="sng">
            <a:noFill/>
          </a:ln>
        </p:spPr>
        <p:txBody>
          <a:bodyPr vert="horz" anchor="ctr">
            <a:noAutofit/>
          </a:bodyPr>
          <a:lstStyle>
            <a:lvl1pPr marL="0" indent="0" algn="l">
              <a:buNone/>
              <a:defRPr sz="1800" b="0">
                <a:solidFill>
                  <a:schemeClr val="tx1"/>
                </a:solidFill>
                <a:latin typeface="Hiragino Sans GB W3" charset="-122"/>
                <a:ea typeface="Hiragino Sans GB W3" charset="-122"/>
                <a:cs typeface="Hiragino Sans GB W3" charset="-122"/>
              </a:defRPr>
            </a:lvl1pPr>
          </a:lstStyle>
          <a:p>
            <a:pPr lvl="0"/>
            <a:r>
              <a:rPr kumimoji="1" lang="zh-CN" altLang="en-US" dirty="0"/>
              <a:t>点击此处添加标题</a:t>
            </a:r>
          </a:p>
        </p:txBody>
      </p:sp>
      <p:sp>
        <p:nvSpPr>
          <p:cNvPr id="17" name="文本占位符 7"/>
          <p:cNvSpPr>
            <a:spLocks noGrp="1"/>
          </p:cNvSpPr>
          <p:nvPr>
            <p:ph type="body" sz="quarter" idx="14" hasCustomPrompt="1"/>
          </p:nvPr>
        </p:nvSpPr>
        <p:spPr>
          <a:xfrm>
            <a:off x="611830" y="436884"/>
            <a:ext cx="2510990" cy="297883"/>
          </a:xfrm>
          <a:prstGeom prst="rect">
            <a:avLst/>
          </a:prstGeom>
          <a:ln w="12700" cmpd="sng">
            <a:noFill/>
          </a:ln>
        </p:spPr>
        <p:txBody>
          <a:bodyPr vert="horz" anchor="ctr">
            <a:noAutofit/>
          </a:bodyPr>
          <a:lstStyle>
            <a:lvl1pPr marL="0" indent="0" algn="l">
              <a:buNone/>
              <a:defRPr kumimoji="0" lang="zh-CN" altLang="en-US" sz="900" b="0" i="0" u="none" strike="noStrike" kern="1200" cap="none" spc="0" normalizeH="0" baseline="0" dirty="0">
                <a:ln>
                  <a:noFill/>
                </a:ln>
                <a:solidFill>
                  <a:schemeClr val="tx1">
                    <a:lumMod val="50000"/>
                    <a:lumOff val="50000"/>
                  </a:schemeClr>
                </a:solidFill>
                <a:effectLst/>
                <a:uLnTx/>
                <a:uFillTx/>
                <a:latin typeface="HelveticaNeueLT Pro 67 MdCn" panose="020B0606030502030204" pitchFamily="34" charset="0"/>
                <a:ea typeface="Hiragino Sans GB W3" panose="020B0300000000000000" pitchFamily="34" charset="-122"/>
                <a:cs typeface="+mn-cs"/>
              </a:defRPr>
            </a:lvl1pPr>
          </a:lstStyle>
          <a:p>
            <a:pPr lvl="0"/>
            <a:r>
              <a:rPr kumimoji="1" lang="en-US" altLang="zh-CN" dirty="0"/>
              <a:t>CLICK</a:t>
            </a:r>
            <a:r>
              <a:rPr kumimoji="1" lang="zh-CN" altLang="en-US" dirty="0"/>
              <a:t> </a:t>
            </a:r>
            <a:r>
              <a:rPr kumimoji="1" lang="en-US" altLang="zh-CN" dirty="0"/>
              <a:t>HERE</a:t>
            </a:r>
            <a:r>
              <a:rPr kumimoji="1" lang="zh-CN" altLang="en-US" dirty="0"/>
              <a:t> </a:t>
            </a:r>
            <a:r>
              <a:rPr kumimoji="1" lang="en-US" altLang="zh-CN" dirty="0"/>
              <a:t>TO</a:t>
            </a:r>
            <a:r>
              <a:rPr kumimoji="1" lang="zh-CN" altLang="en-US" dirty="0"/>
              <a:t> </a:t>
            </a:r>
            <a:r>
              <a:rPr kumimoji="1" lang="en-US" altLang="zh-CN" dirty="0"/>
              <a:t>ADD</a:t>
            </a:r>
            <a:r>
              <a:rPr kumimoji="1" lang="zh-CN" altLang="en-US" dirty="0"/>
              <a:t> </a:t>
            </a:r>
            <a:r>
              <a:rPr kumimoji="1" lang="en-US" altLang="zh-CN" dirty="0"/>
              <a:t>YOUR</a:t>
            </a:r>
            <a:r>
              <a:rPr kumimoji="1" lang="zh-CN" altLang="en-US" dirty="0"/>
              <a:t> </a:t>
            </a:r>
            <a:r>
              <a:rPr kumimoji="1" lang="en-US" altLang="zh-CN" dirty="0"/>
              <a:t>TITLE</a:t>
            </a:r>
            <a:endParaRPr kumimoji="1" lang="zh-CN" altLang="en-US" dirty="0"/>
          </a:p>
        </p:txBody>
      </p:sp>
      <p:sp>
        <p:nvSpPr>
          <p:cNvPr id="18" name="日期占位符 3"/>
          <p:cNvSpPr>
            <a:spLocks noGrp="1"/>
          </p:cNvSpPr>
          <p:nvPr>
            <p:ph type="dt" sz="half" idx="10"/>
          </p:nvPr>
        </p:nvSpPr>
        <p:spPr>
          <a:xfrm>
            <a:off x="628652" y="4767264"/>
            <a:ext cx="2057400" cy="273844"/>
          </a:xfrm>
        </p:spPr>
        <p:txBody>
          <a:bodyPr/>
          <a:lstStyle/>
          <a:p>
            <a:r>
              <a:rPr lang="en-US" altLang="zh-CN" dirty="0">
                <a:solidFill>
                  <a:prstClr val="black">
                    <a:tint val="75000"/>
                  </a:prstClr>
                </a:solidFill>
                <a:latin typeface="Verdana"/>
                <a:ea typeface="微软雅黑"/>
              </a:rPr>
              <a:t>WWW.RUIJIE.COM.CN</a:t>
            </a:r>
            <a:endParaRPr lang="zh-CN" altLang="en-US" dirty="0">
              <a:solidFill>
                <a:prstClr val="black">
                  <a:tint val="75000"/>
                </a:prstClr>
              </a:solidFill>
              <a:latin typeface="Verdana"/>
              <a:ea typeface="微软雅黑"/>
            </a:endParaRPr>
          </a:p>
        </p:txBody>
      </p:sp>
      <p:sp>
        <p:nvSpPr>
          <p:cNvPr id="19" name="页脚占位符 4"/>
          <p:cNvSpPr>
            <a:spLocks noGrp="1"/>
          </p:cNvSpPr>
          <p:nvPr>
            <p:ph type="ftr" sz="quarter" idx="11"/>
          </p:nvPr>
        </p:nvSpPr>
        <p:spPr>
          <a:xfrm>
            <a:off x="3028950" y="4767264"/>
            <a:ext cx="3086100" cy="273844"/>
          </a:xfrm>
        </p:spPr>
        <p:txBody>
          <a:bodyPr/>
          <a:lstStyle/>
          <a:p>
            <a:fld id="{C3FC3FC5-70E3-41FB-98D0-D9D6DBB3AB1C}" type="slidenum">
              <a:rPr lang="zh-CN" altLang="en-US" smtClean="0">
                <a:solidFill>
                  <a:prstClr val="black">
                    <a:tint val="75000"/>
                  </a:prstClr>
                </a:solidFill>
                <a:latin typeface="Verdana"/>
                <a:ea typeface="微软雅黑"/>
              </a:rPr>
              <a:pPr/>
              <a:t>‹#›</a:t>
            </a:fld>
            <a:endParaRPr lang="zh-CN" altLang="en-US" dirty="0">
              <a:solidFill>
                <a:prstClr val="black">
                  <a:tint val="75000"/>
                </a:prstClr>
              </a:solidFill>
              <a:latin typeface="Verdana"/>
              <a:ea typeface="微软雅黑"/>
            </a:endParaRPr>
          </a:p>
        </p:txBody>
      </p:sp>
      <p:pic>
        <p:nvPicPr>
          <p:cNvPr id="20" name="图片 1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045658" y="4590106"/>
            <a:ext cx="1110849" cy="624853"/>
          </a:xfrm>
          <a:prstGeom prst="rect">
            <a:avLst/>
          </a:prstGeom>
        </p:spPr>
      </p:pic>
    </p:spTree>
    <p:extLst>
      <p:ext uri="{BB962C8B-B14F-4D97-AF65-F5344CB8AC3E}">
        <p14:creationId xmlns:p14="http://schemas.microsoft.com/office/powerpoint/2010/main" val="398177968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_标题幻灯片">
    <p:bg>
      <p:bgPr>
        <a:solidFill>
          <a:schemeClr val="bg1">
            <a:lumMod val="95000"/>
          </a:schemeClr>
        </a:solidFill>
        <a:effectLst/>
      </p:bgPr>
    </p:bg>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stretch>
            <a:fillRect/>
          </a:stretch>
        </p:blipFill>
        <p:spPr>
          <a:xfrm>
            <a:off x="1568049" y="146995"/>
            <a:ext cx="5790010" cy="3256880"/>
          </a:xfrm>
          <a:prstGeom prst="rect">
            <a:avLst/>
          </a:prstGeom>
        </p:spPr>
      </p:pic>
      <p:sp>
        <p:nvSpPr>
          <p:cNvPr id="5" name="页脚占位符 4"/>
          <p:cNvSpPr>
            <a:spLocks noGrp="1"/>
          </p:cNvSpPr>
          <p:nvPr>
            <p:ph type="ftr" sz="quarter" idx="11"/>
          </p:nvPr>
        </p:nvSpPr>
        <p:spPr/>
        <p:txBody>
          <a:bodyPr/>
          <a:lstStyle/>
          <a:p>
            <a:endParaRPr lang="zh-CN" altLang="en-US">
              <a:solidFill>
                <a:prstClr val="black">
                  <a:tint val="75000"/>
                </a:prstClr>
              </a:solidFill>
              <a:latin typeface="Verdana"/>
              <a:ea typeface="微软雅黑"/>
            </a:endParaRPr>
          </a:p>
        </p:txBody>
      </p:sp>
      <p:sp>
        <p:nvSpPr>
          <p:cNvPr id="6" name="幻灯片编号占位符 5"/>
          <p:cNvSpPr>
            <a:spLocks noGrp="1"/>
          </p:cNvSpPr>
          <p:nvPr>
            <p:ph type="sldNum" sz="quarter" idx="12"/>
          </p:nvPr>
        </p:nvSpPr>
        <p:spPr/>
        <p:txBody>
          <a:bodyPr/>
          <a:lstStyle/>
          <a:p>
            <a:fld id="{C3FC3FC5-70E3-41FB-98D0-D9D6DBB3AB1C}" type="slidenum">
              <a:rPr lang="zh-CN" altLang="en-US" smtClean="0">
                <a:solidFill>
                  <a:prstClr val="black">
                    <a:tint val="75000"/>
                  </a:prstClr>
                </a:solidFill>
                <a:latin typeface="Verdana"/>
                <a:ea typeface="微软雅黑"/>
              </a:rPr>
              <a:pPr/>
              <a:t>‹#›</a:t>
            </a:fld>
            <a:endParaRPr lang="zh-CN" altLang="en-US">
              <a:solidFill>
                <a:prstClr val="black">
                  <a:tint val="75000"/>
                </a:prstClr>
              </a:solidFill>
              <a:latin typeface="Verdana"/>
              <a:ea typeface="微软雅黑"/>
            </a:endParaRPr>
          </a:p>
        </p:txBody>
      </p:sp>
      <p:sp>
        <p:nvSpPr>
          <p:cNvPr id="26" name="矩形 25"/>
          <p:cNvSpPr/>
          <p:nvPr/>
        </p:nvSpPr>
        <p:spPr>
          <a:xfrm>
            <a:off x="2880832" y="2284599"/>
            <a:ext cx="4444304" cy="527067"/>
          </a:xfrm>
          <a:prstGeom prst="rect">
            <a:avLst/>
          </a:prstGeom>
        </p:spPr>
        <p:txBody>
          <a:bodyPr wrap="square" lIns="68525" tIns="34275" rIns="68525" bIns="34275">
            <a:spAutoFit/>
          </a:bodyPr>
          <a:lstStyle/>
          <a:p>
            <a:pPr defTabSz="685186">
              <a:lnSpc>
                <a:spcPct val="150000"/>
              </a:lnSpc>
            </a:pPr>
            <a:r>
              <a:rPr lang="zh-CN" altLang="en-US" sz="2100" dirty="0">
                <a:solidFill>
                  <a:prstClr val="white">
                    <a:lumMod val="50000"/>
                  </a:prstClr>
                </a:solidFill>
                <a:latin typeface="微软雅黑"/>
                <a:ea typeface="微软雅黑"/>
              </a:rPr>
              <a:t>锐捷极简云网络解决方案</a:t>
            </a:r>
          </a:p>
        </p:txBody>
      </p:sp>
      <p:sp>
        <p:nvSpPr>
          <p:cNvPr id="10" name="TextBox 7"/>
          <p:cNvSpPr>
            <a:spLocks noChangeArrowheads="1"/>
          </p:cNvSpPr>
          <p:nvPr userDrawn="1"/>
        </p:nvSpPr>
        <p:spPr bwMode="auto">
          <a:xfrm>
            <a:off x="507801" y="4110535"/>
            <a:ext cx="6818710" cy="8204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68525" tIns="34275" rIns="68525" bIns="34275">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defTabSz="685186" eaLnBrk="1" hangingPunct="1">
              <a:lnSpc>
                <a:spcPct val="150000"/>
              </a:lnSpc>
            </a:pPr>
            <a:r>
              <a:rPr lang="zh-CN" altLang="en-US" sz="800" dirty="0">
                <a:solidFill>
                  <a:prstClr val="white">
                    <a:lumMod val="50000"/>
                  </a:prstClr>
                </a:solidFill>
                <a:latin typeface="微软雅黑" panose="020B0503020204020204" pitchFamily="34" charset="-122"/>
                <a:ea typeface="微软雅黑" panose="020B0503020204020204" pitchFamily="34" charset="-122"/>
                <a:sym typeface="微软雅黑" panose="020B0503020204020204" pitchFamily="34" charset="-122"/>
              </a:rPr>
              <a:t>锐捷网络股份有限公司</a:t>
            </a:r>
            <a:endParaRPr lang="en-US" altLang="zh-CN" sz="800" dirty="0">
              <a:solidFill>
                <a:prstClr val="white">
                  <a:lumMod val="50000"/>
                </a:prstClr>
              </a:solidFill>
              <a:latin typeface="微软雅黑" panose="020B0503020204020204" pitchFamily="34" charset="-122"/>
              <a:ea typeface="微软雅黑" panose="020B0503020204020204" pitchFamily="34" charset="-122"/>
              <a:sym typeface="微软雅黑" panose="020B0503020204020204" pitchFamily="34" charset="-122"/>
            </a:endParaRPr>
          </a:p>
          <a:p>
            <a:pPr defTabSz="685186" eaLnBrk="1" hangingPunct="1">
              <a:lnSpc>
                <a:spcPct val="150000"/>
              </a:lnSpc>
            </a:pPr>
            <a:r>
              <a:rPr lang="zh-CN" altLang="en-US" sz="800" dirty="0">
                <a:solidFill>
                  <a:prstClr val="white">
                    <a:lumMod val="50000"/>
                  </a:prstClr>
                </a:solidFill>
                <a:latin typeface="微软雅黑" panose="020B0503020204020204" pitchFamily="34" charset="-122"/>
                <a:ea typeface="微软雅黑" panose="020B0503020204020204" pitchFamily="34" charset="-122"/>
                <a:sym typeface="微软雅黑" panose="020B0503020204020204" pitchFamily="34" charset="-122"/>
              </a:rPr>
              <a:t>地址：北京海淀区复兴路</a:t>
            </a:r>
            <a:r>
              <a:rPr lang="en-US" altLang="zh-CN" sz="800" dirty="0">
                <a:solidFill>
                  <a:prstClr val="white">
                    <a:lumMod val="50000"/>
                  </a:prstClr>
                </a:solidFill>
                <a:latin typeface="微软雅黑" panose="020B0503020204020204" pitchFamily="34" charset="-122"/>
                <a:ea typeface="微软雅黑" panose="020B0503020204020204" pitchFamily="34" charset="-122"/>
                <a:sym typeface="微软雅黑" panose="020B0503020204020204" pitchFamily="34" charset="-122"/>
              </a:rPr>
              <a:t>29</a:t>
            </a:r>
            <a:r>
              <a:rPr lang="zh-CN" altLang="en-US" sz="800" dirty="0">
                <a:solidFill>
                  <a:prstClr val="white">
                    <a:lumMod val="50000"/>
                  </a:prstClr>
                </a:solidFill>
                <a:latin typeface="微软雅黑" panose="020B0503020204020204" pitchFamily="34" charset="-122"/>
                <a:ea typeface="微软雅黑" panose="020B0503020204020204" pitchFamily="34" charset="-122"/>
                <a:sym typeface="微软雅黑" panose="020B0503020204020204" pitchFamily="34" charset="-122"/>
              </a:rPr>
              <a:t>号中意鹏奥大厦东塔</a:t>
            </a:r>
            <a:r>
              <a:rPr lang="en-US" altLang="zh-CN" sz="800" dirty="0">
                <a:solidFill>
                  <a:prstClr val="white">
                    <a:lumMod val="50000"/>
                  </a:prstClr>
                </a:solidFill>
                <a:latin typeface="微软雅黑" panose="020B0503020204020204" pitchFamily="34" charset="-122"/>
                <a:ea typeface="微软雅黑" panose="020B0503020204020204" pitchFamily="34" charset="-122"/>
                <a:sym typeface="微软雅黑" panose="020B0503020204020204" pitchFamily="34" charset="-122"/>
              </a:rPr>
              <a:t>A</a:t>
            </a:r>
            <a:r>
              <a:rPr lang="zh-CN" altLang="en-US" sz="800" dirty="0">
                <a:solidFill>
                  <a:prstClr val="white">
                    <a:lumMod val="50000"/>
                  </a:prstClr>
                </a:solidFill>
                <a:latin typeface="微软雅黑" panose="020B0503020204020204" pitchFamily="34" charset="-122"/>
                <a:ea typeface="微软雅黑" panose="020B0503020204020204" pitchFamily="34" charset="-122"/>
                <a:sym typeface="微软雅黑" panose="020B0503020204020204" pitchFamily="34" charset="-122"/>
              </a:rPr>
              <a:t>座</a:t>
            </a:r>
            <a:r>
              <a:rPr lang="en-US" altLang="zh-CN" sz="800" dirty="0">
                <a:solidFill>
                  <a:prstClr val="white">
                    <a:lumMod val="50000"/>
                  </a:prstClr>
                </a:solidFill>
                <a:latin typeface="微软雅黑" panose="020B0503020204020204" pitchFamily="34" charset="-122"/>
                <a:ea typeface="微软雅黑" panose="020B0503020204020204" pitchFamily="34" charset="-122"/>
                <a:sym typeface="微软雅黑" panose="020B0503020204020204" pitchFamily="34" charset="-122"/>
              </a:rPr>
              <a:t>11</a:t>
            </a:r>
            <a:r>
              <a:rPr lang="zh-CN" altLang="en-US" sz="800" dirty="0">
                <a:solidFill>
                  <a:prstClr val="white">
                    <a:lumMod val="50000"/>
                  </a:prstClr>
                </a:solidFill>
                <a:latin typeface="微软雅黑" panose="020B0503020204020204" pitchFamily="34" charset="-122"/>
                <a:ea typeface="微软雅黑" panose="020B0503020204020204" pitchFamily="34" charset="-122"/>
                <a:sym typeface="微软雅黑" panose="020B0503020204020204" pitchFamily="34" charset="-122"/>
              </a:rPr>
              <a:t>层   邮编：</a:t>
            </a:r>
            <a:r>
              <a:rPr lang="en-US" altLang="zh-CN" sz="800" dirty="0">
                <a:solidFill>
                  <a:prstClr val="white">
                    <a:lumMod val="50000"/>
                  </a:prstClr>
                </a:solidFill>
                <a:latin typeface="微软雅黑" panose="020B0503020204020204" pitchFamily="34" charset="-122"/>
                <a:ea typeface="微软雅黑" panose="020B0503020204020204" pitchFamily="34" charset="-122"/>
                <a:sym typeface="微软雅黑" panose="020B0503020204020204" pitchFamily="34" charset="-122"/>
              </a:rPr>
              <a:t>100036</a:t>
            </a:r>
            <a:endParaRPr lang="zh-CN" altLang="en-US" sz="800" dirty="0">
              <a:solidFill>
                <a:prstClr val="white">
                  <a:lumMod val="50000"/>
                </a:prstClr>
              </a:solidFill>
              <a:latin typeface="微软雅黑" panose="020B0503020204020204" pitchFamily="34" charset="-122"/>
              <a:ea typeface="微软雅黑" panose="020B0503020204020204" pitchFamily="34" charset="-122"/>
              <a:sym typeface="微软雅黑" panose="020B0503020204020204" pitchFamily="34" charset="-122"/>
            </a:endParaRPr>
          </a:p>
          <a:p>
            <a:pPr defTabSz="685186" eaLnBrk="1" hangingPunct="1">
              <a:lnSpc>
                <a:spcPct val="150000"/>
              </a:lnSpc>
            </a:pPr>
            <a:r>
              <a:rPr lang="en-US" altLang="zh-CN" sz="800" dirty="0">
                <a:solidFill>
                  <a:prstClr val="white">
                    <a:lumMod val="50000"/>
                  </a:prstClr>
                </a:solidFill>
                <a:latin typeface="微软雅黑" panose="020B0503020204020204" pitchFamily="34" charset="-122"/>
                <a:ea typeface="微软雅黑" panose="020B0503020204020204" pitchFamily="34" charset="-122"/>
                <a:sym typeface="微软雅黑" panose="020B0503020204020204" pitchFamily="34" charset="-122"/>
              </a:rPr>
              <a:t>Office Tel: 010-51715999     Fax: 010-51413399</a:t>
            </a:r>
            <a:endParaRPr lang="zh-CN" altLang="en-US" sz="800" dirty="0">
              <a:solidFill>
                <a:prstClr val="white">
                  <a:lumMod val="50000"/>
                </a:prstClr>
              </a:solidFill>
              <a:latin typeface="微软雅黑" panose="020B0503020204020204" pitchFamily="34" charset="-122"/>
              <a:ea typeface="微软雅黑" panose="020B0503020204020204" pitchFamily="34" charset="-122"/>
              <a:sym typeface="微软雅黑" panose="020B0503020204020204" pitchFamily="34" charset="-122"/>
            </a:endParaRPr>
          </a:p>
          <a:p>
            <a:pPr defTabSz="685186" eaLnBrk="1" hangingPunct="1">
              <a:lnSpc>
                <a:spcPct val="150000"/>
              </a:lnSpc>
            </a:pPr>
            <a:r>
              <a:rPr lang="en-US" altLang="zh-CN" sz="800" dirty="0">
                <a:solidFill>
                  <a:prstClr val="white">
                    <a:lumMod val="50000"/>
                  </a:prstClr>
                </a:solidFill>
                <a:latin typeface="微软雅黑" panose="020B0503020204020204" pitchFamily="34" charset="-122"/>
                <a:ea typeface="微软雅黑" panose="020B0503020204020204" pitchFamily="34" charset="-122"/>
                <a:sym typeface="微软雅黑" panose="020B0503020204020204" pitchFamily="34" charset="-122"/>
              </a:rPr>
              <a:t>www.ruijie.com.cn </a:t>
            </a:r>
            <a:endParaRPr lang="zh-CN" altLang="en-US" sz="800" dirty="0">
              <a:solidFill>
                <a:prstClr val="white">
                  <a:lumMod val="50000"/>
                </a:prst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Tree>
    <p:extLst>
      <p:ext uri="{BB962C8B-B14F-4D97-AF65-F5344CB8AC3E}">
        <p14:creationId xmlns:p14="http://schemas.microsoft.com/office/powerpoint/2010/main" val="2008787324"/>
      </p:ext>
    </p:extLst>
  </p:cSld>
  <p:clrMapOvr>
    <a:masterClrMapping/>
  </p:clrMapOvr>
  <p:extLst mod="1">
    <p:ext uri="{DCECCB84-F9BA-43D5-87BE-67443E8EF086}">
      <p15:sldGuideLst xmlns:p15="http://schemas.microsoft.com/office/powerpoint/2012/main">
        <p15:guide id="1" orient="horz" pos="2251">
          <p15:clr>
            <a:srgbClr val="FBAE40"/>
          </p15:clr>
        </p15:guide>
        <p15:guide id="2" pos="3704">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2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a:t>单击此处编辑母版标题样式</a:t>
            </a:r>
            <a:endParaRPr kumimoji="1" lang="zh-CN" altLang="en-US" dirty="0"/>
          </a:p>
        </p:txBody>
      </p:sp>
      <p:sp>
        <p:nvSpPr>
          <p:cNvPr id="3" name="内容占位符 2"/>
          <p:cNvSpPr>
            <a:spLocks noGrp="1"/>
          </p:cNvSpPr>
          <p:nvPr>
            <p:ph idx="1"/>
          </p:nvPr>
        </p:nvSpPr>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p:cNvSpPr>
            <a:spLocks noGrp="1"/>
          </p:cNvSpPr>
          <p:nvPr>
            <p:ph type="dt" sz="half" idx="10"/>
          </p:nvPr>
        </p:nvSpPr>
        <p:spPr/>
        <p:txBody>
          <a:bodyPr/>
          <a:lstStyle/>
          <a:p>
            <a:fld id="{82464771-CDF4-4903-ADBF-B5928BFB243D}" type="datetimeFigureOut">
              <a:rPr lang="zh-CN" altLang="en-US" smtClean="0">
                <a:solidFill>
                  <a:prstClr val="black">
                    <a:tint val="75000"/>
                  </a:prstClr>
                </a:solidFill>
                <a:latin typeface="Verdana"/>
                <a:ea typeface="微软雅黑"/>
              </a:rPr>
              <a:pPr/>
              <a:t>2017/11/29</a:t>
            </a:fld>
            <a:endParaRPr lang="zh-CN" altLang="en-US">
              <a:solidFill>
                <a:prstClr val="black">
                  <a:tint val="75000"/>
                </a:prstClr>
              </a:solidFill>
              <a:latin typeface="Verdana"/>
              <a:ea typeface="微软雅黑"/>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latin typeface="Verdana"/>
              <a:ea typeface="微软雅黑"/>
            </a:endParaRPr>
          </a:p>
        </p:txBody>
      </p:sp>
      <p:sp>
        <p:nvSpPr>
          <p:cNvPr id="6" name="幻灯片编号占位符 5"/>
          <p:cNvSpPr>
            <a:spLocks noGrp="1"/>
          </p:cNvSpPr>
          <p:nvPr>
            <p:ph type="sldNum" sz="quarter" idx="12"/>
          </p:nvPr>
        </p:nvSpPr>
        <p:spPr/>
        <p:txBody>
          <a:bodyPr/>
          <a:lstStyle/>
          <a:p>
            <a:fld id="{C3FC3FC5-70E3-41FB-98D0-D9D6DBB3AB1C}" type="slidenum">
              <a:rPr lang="zh-CN" altLang="en-US" smtClean="0">
                <a:solidFill>
                  <a:prstClr val="black">
                    <a:tint val="75000"/>
                  </a:prstClr>
                </a:solidFill>
                <a:latin typeface="Verdana"/>
                <a:ea typeface="微软雅黑"/>
              </a:rPr>
              <a:pPr/>
              <a:t>‹#›</a:t>
            </a:fld>
            <a:endParaRPr lang="zh-CN" altLang="en-US">
              <a:solidFill>
                <a:prstClr val="black">
                  <a:tint val="75000"/>
                </a:prstClr>
              </a:solidFill>
              <a:latin typeface="Verdana"/>
              <a:ea typeface="微软雅黑"/>
            </a:endParaRPr>
          </a:p>
        </p:txBody>
      </p:sp>
      <p:pic>
        <p:nvPicPr>
          <p:cNvPr id="9" name="图片 8" descr="锐捷logo.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046211" y="4956983"/>
            <a:ext cx="901109" cy="153773"/>
          </a:xfrm>
          <a:prstGeom prst="rect">
            <a:avLst/>
          </a:prstGeom>
        </p:spPr>
      </p:pic>
    </p:spTree>
    <p:extLst>
      <p:ext uri="{BB962C8B-B14F-4D97-AF65-F5344CB8AC3E}">
        <p14:creationId xmlns:p14="http://schemas.microsoft.com/office/powerpoint/2010/main" val="421653203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Obj" preserve="1">
  <p:cSld name="两项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a:t>单击此处编辑母版标题样式</a:t>
            </a:r>
          </a:p>
        </p:txBody>
      </p:sp>
      <p:sp>
        <p:nvSpPr>
          <p:cNvPr id="3" name="内容占位符 2"/>
          <p:cNvSpPr>
            <a:spLocks noGrp="1"/>
          </p:cNvSpPr>
          <p:nvPr>
            <p:ph sz="half" idx="1"/>
          </p:nvPr>
        </p:nvSpPr>
        <p:spPr>
          <a:xfrm>
            <a:off x="628650" y="1369219"/>
            <a:ext cx="3886200" cy="3263504"/>
          </a:xfr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内容占位符 3"/>
          <p:cNvSpPr>
            <a:spLocks noGrp="1"/>
          </p:cNvSpPr>
          <p:nvPr>
            <p:ph sz="half" idx="2"/>
          </p:nvPr>
        </p:nvSpPr>
        <p:spPr>
          <a:xfrm>
            <a:off x="4629150" y="1369219"/>
            <a:ext cx="3886200" cy="3263504"/>
          </a:xfr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5" name="日期占位符 4"/>
          <p:cNvSpPr>
            <a:spLocks noGrp="1"/>
          </p:cNvSpPr>
          <p:nvPr>
            <p:ph type="dt" sz="half" idx="10"/>
          </p:nvPr>
        </p:nvSpPr>
        <p:spPr/>
        <p:txBody>
          <a:bodyPr/>
          <a:lstStyle/>
          <a:p>
            <a:fld id="{82464771-CDF4-4903-ADBF-B5928BFB243D}" type="datetimeFigureOut">
              <a:rPr lang="zh-CN" altLang="en-US" smtClean="0">
                <a:solidFill>
                  <a:prstClr val="black">
                    <a:tint val="75000"/>
                  </a:prstClr>
                </a:solidFill>
                <a:latin typeface="Verdana"/>
                <a:ea typeface="微软雅黑"/>
              </a:rPr>
              <a:pPr/>
              <a:t>2017/11/29</a:t>
            </a:fld>
            <a:endParaRPr lang="zh-CN" altLang="en-US">
              <a:solidFill>
                <a:prstClr val="black">
                  <a:tint val="75000"/>
                </a:prstClr>
              </a:solidFill>
              <a:latin typeface="Verdana"/>
              <a:ea typeface="微软雅黑"/>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latin typeface="Verdana"/>
              <a:ea typeface="微软雅黑"/>
            </a:endParaRPr>
          </a:p>
        </p:txBody>
      </p:sp>
      <p:sp>
        <p:nvSpPr>
          <p:cNvPr id="7" name="幻灯片编号占位符 6"/>
          <p:cNvSpPr>
            <a:spLocks noGrp="1"/>
          </p:cNvSpPr>
          <p:nvPr>
            <p:ph type="sldNum" sz="quarter" idx="12"/>
          </p:nvPr>
        </p:nvSpPr>
        <p:spPr/>
        <p:txBody>
          <a:bodyPr/>
          <a:lstStyle/>
          <a:p>
            <a:fld id="{C3FC3FC5-70E3-41FB-98D0-D9D6DBB3AB1C}" type="slidenum">
              <a:rPr lang="zh-CN" altLang="en-US" smtClean="0">
                <a:solidFill>
                  <a:prstClr val="black">
                    <a:tint val="75000"/>
                  </a:prstClr>
                </a:solidFill>
                <a:latin typeface="Verdana"/>
                <a:ea typeface="微软雅黑"/>
              </a:rPr>
              <a:pPr/>
              <a:t>‹#›</a:t>
            </a:fld>
            <a:endParaRPr lang="zh-CN" altLang="en-US">
              <a:solidFill>
                <a:prstClr val="black">
                  <a:tint val="75000"/>
                </a:prstClr>
              </a:solidFill>
              <a:latin typeface="Verdana"/>
              <a:ea typeface="微软雅黑"/>
            </a:endParaRPr>
          </a:p>
        </p:txBody>
      </p:sp>
      <p:pic>
        <p:nvPicPr>
          <p:cNvPr id="10" name="图片 9" descr="锐捷logo.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046211" y="4956983"/>
            <a:ext cx="901109" cy="153773"/>
          </a:xfrm>
          <a:prstGeom prst="rect">
            <a:avLst/>
          </a:prstGeom>
        </p:spPr>
      </p:pic>
    </p:spTree>
    <p:extLst>
      <p:ext uri="{BB962C8B-B14F-4D97-AF65-F5344CB8AC3E}">
        <p14:creationId xmlns:p14="http://schemas.microsoft.com/office/powerpoint/2010/main" val="36462554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440A21A-6DC7-4C44-839A-CAA43D56A442}" type="datetimeFigureOut">
              <a:rPr kumimoji="1" lang="zh-CN" altLang="en-US" smtClean="0"/>
              <a:t>2017/11/29</a:t>
            </a:fld>
            <a:endParaRPr kumimoji="1" lang="zh-CN" altLang="en-US"/>
          </a:p>
        </p:txBody>
      </p:sp>
      <p:sp>
        <p:nvSpPr>
          <p:cNvPr id="3" name="页脚占位符 2"/>
          <p:cNvSpPr>
            <a:spLocks noGrp="1"/>
          </p:cNvSpPr>
          <p:nvPr>
            <p:ph type="ftr" sz="quarter" idx="11"/>
          </p:nvPr>
        </p:nvSpPr>
        <p:spPr/>
        <p:txBody>
          <a:bodyPr/>
          <a:lstStyle/>
          <a:p>
            <a:endParaRPr kumimoji="1" lang="zh-CN" altLang="en-US"/>
          </a:p>
        </p:txBody>
      </p:sp>
      <p:sp>
        <p:nvSpPr>
          <p:cNvPr id="4" name="幻灯片编号占位符 3"/>
          <p:cNvSpPr>
            <a:spLocks noGrp="1"/>
          </p:cNvSpPr>
          <p:nvPr>
            <p:ph type="sldNum" sz="quarter" idx="12"/>
          </p:nvPr>
        </p:nvSpPr>
        <p:spPr/>
        <p:txBody>
          <a:bodyPr/>
          <a:lstStyle/>
          <a:p>
            <a:fld id="{33AA529A-9EFE-3243-A9A2-ACD568AFFE6D}" type="slidenum">
              <a:rPr kumimoji="1" lang="zh-CN" altLang="en-US" smtClean="0"/>
              <a:t>‹#›</a:t>
            </a:fld>
            <a:endParaRPr kumimoji="1" lang="zh-CN" altLang="en-US"/>
          </a:p>
        </p:txBody>
      </p:sp>
    </p:spTree>
    <p:extLst>
      <p:ext uri="{BB962C8B-B14F-4D97-AF65-F5344CB8AC3E}">
        <p14:creationId xmlns:p14="http://schemas.microsoft.com/office/powerpoint/2010/main" val="28630222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273844"/>
            <a:ext cx="7886700" cy="994172"/>
          </a:xfrm>
        </p:spPr>
        <p:txBody>
          <a:bodyPr/>
          <a:lstStyle/>
          <a:p>
            <a:r>
              <a:rPr kumimoji="1" lang="zh-CN" altLang="en-US"/>
              <a:t>单击此处编辑母版标题样式</a:t>
            </a:r>
          </a:p>
        </p:txBody>
      </p:sp>
      <p:sp>
        <p:nvSpPr>
          <p:cNvPr id="3" name="文本占位符 2"/>
          <p:cNvSpPr>
            <a:spLocks noGrp="1"/>
          </p:cNvSpPr>
          <p:nvPr>
            <p:ph type="body" idx="1"/>
          </p:nvPr>
        </p:nvSpPr>
        <p:spPr>
          <a:xfrm>
            <a:off x="629843" y="1260873"/>
            <a:ext cx="3868340" cy="617934"/>
          </a:xfrm>
        </p:spPr>
        <p:txBody>
          <a:bodyPr anchor="b"/>
          <a:lstStyle>
            <a:lvl1pPr marL="0" indent="0">
              <a:buNone/>
              <a:defRPr sz="1800" b="1"/>
            </a:lvl1pPr>
            <a:lvl2pPr marL="342586" indent="0">
              <a:buNone/>
              <a:defRPr sz="1500" b="1"/>
            </a:lvl2pPr>
            <a:lvl3pPr marL="685186" indent="0">
              <a:buNone/>
              <a:defRPr sz="1400" b="1"/>
            </a:lvl3pPr>
            <a:lvl4pPr marL="1027782" indent="0">
              <a:buNone/>
              <a:defRPr sz="1200" b="1"/>
            </a:lvl4pPr>
            <a:lvl5pPr marL="1370373" indent="0">
              <a:buNone/>
              <a:defRPr sz="1200" b="1"/>
            </a:lvl5pPr>
            <a:lvl6pPr marL="1712976" indent="0">
              <a:buNone/>
              <a:defRPr sz="1200" b="1"/>
            </a:lvl6pPr>
            <a:lvl7pPr marL="2055562" indent="0">
              <a:buNone/>
              <a:defRPr sz="1200" b="1"/>
            </a:lvl7pPr>
            <a:lvl8pPr marL="2398143" indent="0">
              <a:buNone/>
              <a:defRPr sz="1200" b="1"/>
            </a:lvl8pPr>
            <a:lvl9pPr marL="2740731" indent="0">
              <a:buNone/>
              <a:defRPr sz="1200" b="1"/>
            </a:lvl9pPr>
          </a:lstStyle>
          <a:p>
            <a:pPr lvl="0"/>
            <a:r>
              <a:rPr kumimoji="1" lang="zh-CN" altLang="en-US"/>
              <a:t>单击此处编辑母版文本样式</a:t>
            </a:r>
          </a:p>
        </p:txBody>
      </p:sp>
      <p:sp>
        <p:nvSpPr>
          <p:cNvPr id="4" name="内容占位符 3"/>
          <p:cNvSpPr>
            <a:spLocks noGrp="1"/>
          </p:cNvSpPr>
          <p:nvPr>
            <p:ph sz="half" idx="2"/>
          </p:nvPr>
        </p:nvSpPr>
        <p:spPr>
          <a:xfrm>
            <a:off x="629843" y="1878806"/>
            <a:ext cx="3868340" cy="2763441"/>
          </a:xfr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5" name="文本占位符 4"/>
          <p:cNvSpPr>
            <a:spLocks noGrp="1"/>
          </p:cNvSpPr>
          <p:nvPr>
            <p:ph type="body" sz="quarter" idx="3"/>
          </p:nvPr>
        </p:nvSpPr>
        <p:spPr>
          <a:xfrm>
            <a:off x="4629159" y="1260873"/>
            <a:ext cx="3887391" cy="617934"/>
          </a:xfrm>
        </p:spPr>
        <p:txBody>
          <a:bodyPr anchor="b"/>
          <a:lstStyle>
            <a:lvl1pPr marL="0" indent="0">
              <a:buNone/>
              <a:defRPr sz="1800" b="1"/>
            </a:lvl1pPr>
            <a:lvl2pPr marL="342586" indent="0">
              <a:buNone/>
              <a:defRPr sz="1500" b="1"/>
            </a:lvl2pPr>
            <a:lvl3pPr marL="685186" indent="0">
              <a:buNone/>
              <a:defRPr sz="1400" b="1"/>
            </a:lvl3pPr>
            <a:lvl4pPr marL="1027782" indent="0">
              <a:buNone/>
              <a:defRPr sz="1200" b="1"/>
            </a:lvl4pPr>
            <a:lvl5pPr marL="1370373" indent="0">
              <a:buNone/>
              <a:defRPr sz="1200" b="1"/>
            </a:lvl5pPr>
            <a:lvl6pPr marL="1712976" indent="0">
              <a:buNone/>
              <a:defRPr sz="1200" b="1"/>
            </a:lvl6pPr>
            <a:lvl7pPr marL="2055562" indent="0">
              <a:buNone/>
              <a:defRPr sz="1200" b="1"/>
            </a:lvl7pPr>
            <a:lvl8pPr marL="2398143" indent="0">
              <a:buNone/>
              <a:defRPr sz="1200" b="1"/>
            </a:lvl8pPr>
            <a:lvl9pPr marL="2740731" indent="0">
              <a:buNone/>
              <a:defRPr sz="1200" b="1"/>
            </a:lvl9pPr>
          </a:lstStyle>
          <a:p>
            <a:pPr lvl="0"/>
            <a:r>
              <a:rPr kumimoji="1" lang="zh-CN" altLang="en-US"/>
              <a:t>单击此处编辑母版文本样式</a:t>
            </a:r>
          </a:p>
        </p:txBody>
      </p:sp>
      <p:sp>
        <p:nvSpPr>
          <p:cNvPr id="6" name="内容占位符 5"/>
          <p:cNvSpPr>
            <a:spLocks noGrp="1"/>
          </p:cNvSpPr>
          <p:nvPr>
            <p:ph sz="quarter" idx="4"/>
          </p:nvPr>
        </p:nvSpPr>
        <p:spPr>
          <a:xfrm>
            <a:off x="4629159" y="1878806"/>
            <a:ext cx="3887391" cy="2763441"/>
          </a:xfr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7" name="日期占位符 6"/>
          <p:cNvSpPr>
            <a:spLocks noGrp="1"/>
          </p:cNvSpPr>
          <p:nvPr>
            <p:ph type="dt" sz="half" idx="10"/>
          </p:nvPr>
        </p:nvSpPr>
        <p:spPr/>
        <p:txBody>
          <a:bodyPr/>
          <a:lstStyle/>
          <a:p>
            <a:fld id="{82464771-CDF4-4903-ADBF-B5928BFB243D}" type="datetimeFigureOut">
              <a:rPr lang="zh-CN" altLang="en-US" smtClean="0">
                <a:solidFill>
                  <a:prstClr val="black">
                    <a:tint val="75000"/>
                  </a:prstClr>
                </a:solidFill>
                <a:latin typeface="Verdana"/>
                <a:ea typeface="微软雅黑"/>
              </a:rPr>
              <a:pPr/>
              <a:t>2017/11/29</a:t>
            </a:fld>
            <a:endParaRPr lang="zh-CN" altLang="en-US">
              <a:solidFill>
                <a:prstClr val="black">
                  <a:tint val="75000"/>
                </a:prstClr>
              </a:solidFill>
              <a:latin typeface="Verdana"/>
              <a:ea typeface="微软雅黑"/>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latin typeface="Verdana"/>
              <a:ea typeface="微软雅黑"/>
            </a:endParaRPr>
          </a:p>
        </p:txBody>
      </p:sp>
      <p:sp>
        <p:nvSpPr>
          <p:cNvPr id="9" name="幻灯片编号占位符 8"/>
          <p:cNvSpPr>
            <a:spLocks noGrp="1"/>
          </p:cNvSpPr>
          <p:nvPr>
            <p:ph type="sldNum" sz="quarter" idx="12"/>
          </p:nvPr>
        </p:nvSpPr>
        <p:spPr/>
        <p:txBody>
          <a:bodyPr/>
          <a:lstStyle/>
          <a:p>
            <a:fld id="{C3FC3FC5-70E3-41FB-98D0-D9D6DBB3AB1C}" type="slidenum">
              <a:rPr lang="zh-CN" altLang="en-US" smtClean="0">
                <a:solidFill>
                  <a:prstClr val="black">
                    <a:tint val="75000"/>
                  </a:prstClr>
                </a:solidFill>
                <a:latin typeface="Verdana"/>
                <a:ea typeface="微软雅黑"/>
              </a:rPr>
              <a:pPr/>
              <a:t>‹#›</a:t>
            </a:fld>
            <a:endParaRPr lang="zh-CN" altLang="en-US">
              <a:solidFill>
                <a:prstClr val="black">
                  <a:tint val="75000"/>
                </a:prstClr>
              </a:solidFill>
              <a:latin typeface="Verdana"/>
              <a:ea typeface="微软雅黑"/>
            </a:endParaRPr>
          </a:p>
        </p:txBody>
      </p:sp>
      <p:pic>
        <p:nvPicPr>
          <p:cNvPr id="12" name="图片 11" descr="锐捷logo.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046211" y="4956983"/>
            <a:ext cx="901109" cy="153773"/>
          </a:xfrm>
          <a:prstGeom prst="rect">
            <a:avLst/>
          </a:prstGeom>
        </p:spPr>
      </p:pic>
    </p:spTree>
    <p:extLst>
      <p:ext uri="{BB962C8B-B14F-4D97-AF65-F5344CB8AC3E}">
        <p14:creationId xmlns:p14="http://schemas.microsoft.com/office/powerpoint/2010/main" val="189597759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仅标题">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82464771-CDF4-4903-ADBF-B5928BFB243D}" type="datetimeFigureOut">
              <a:rPr lang="zh-CN" altLang="en-US" smtClean="0">
                <a:solidFill>
                  <a:prstClr val="black">
                    <a:tint val="75000"/>
                  </a:prstClr>
                </a:solidFill>
                <a:latin typeface="Verdana"/>
                <a:ea typeface="微软雅黑"/>
              </a:rPr>
              <a:pPr/>
              <a:t>2017/11/29</a:t>
            </a:fld>
            <a:endParaRPr lang="zh-CN" altLang="en-US">
              <a:solidFill>
                <a:prstClr val="black">
                  <a:tint val="75000"/>
                </a:prstClr>
              </a:solidFill>
              <a:latin typeface="Verdana"/>
              <a:ea typeface="微软雅黑"/>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latin typeface="Verdana"/>
              <a:ea typeface="微软雅黑"/>
            </a:endParaRPr>
          </a:p>
        </p:txBody>
      </p:sp>
      <p:sp>
        <p:nvSpPr>
          <p:cNvPr id="5" name="幻灯片编号占位符 4"/>
          <p:cNvSpPr>
            <a:spLocks noGrp="1"/>
          </p:cNvSpPr>
          <p:nvPr>
            <p:ph type="sldNum" sz="quarter" idx="12"/>
          </p:nvPr>
        </p:nvSpPr>
        <p:spPr/>
        <p:txBody>
          <a:bodyPr/>
          <a:lstStyle/>
          <a:p>
            <a:fld id="{C3FC3FC5-70E3-41FB-98D0-D9D6DBB3AB1C}" type="slidenum">
              <a:rPr lang="zh-CN" altLang="en-US" smtClean="0">
                <a:solidFill>
                  <a:prstClr val="black">
                    <a:tint val="75000"/>
                  </a:prstClr>
                </a:solidFill>
                <a:latin typeface="Verdana"/>
                <a:ea typeface="微软雅黑"/>
              </a:rPr>
              <a:pPr/>
              <a:t>‹#›</a:t>
            </a:fld>
            <a:endParaRPr lang="zh-CN" altLang="en-US">
              <a:solidFill>
                <a:prstClr val="black">
                  <a:tint val="75000"/>
                </a:prstClr>
              </a:solidFill>
              <a:latin typeface="Verdana"/>
              <a:ea typeface="微软雅黑"/>
            </a:endParaRPr>
          </a:p>
        </p:txBody>
      </p:sp>
      <p:pic>
        <p:nvPicPr>
          <p:cNvPr id="8" name="图片 7" descr="锐捷logo.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046211" y="4956983"/>
            <a:ext cx="901109" cy="153773"/>
          </a:xfrm>
          <a:prstGeom prst="rect">
            <a:avLst/>
          </a:prstGeom>
        </p:spPr>
      </p:pic>
    </p:spTree>
    <p:extLst>
      <p:ext uri="{BB962C8B-B14F-4D97-AF65-F5344CB8AC3E}">
        <p14:creationId xmlns:p14="http://schemas.microsoft.com/office/powerpoint/2010/main" val="158812285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342902"/>
            <a:ext cx="2949178" cy="1200150"/>
          </a:xfrm>
        </p:spPr>
        <p:txBody>
          <a:bodyPr anchor="b"/>
          <a:lstStyle>
            <a:lvl1pPr>
              <a:defRPr sz="2400"/>
            </a:lvl1pPr>
          </a:lstStyle>
          <a:p>
            <a:r>
              <a:rPr kumimoji="1" lang="zh-CN" altLang="en-US"/>
              <a:t>单击此处编辑母版标题样式</a:t>
            </a:r>
          </a:p>
        </p:txBody>
      </p:sp>
      <p:sp>
        <p:nvSpPr>
          <p:cNvPr id="3" name="内容占位符 2"/>
          <p:cNvSpPr>
            <a:spLocks noGrp="1"/>
          </p:cNvSpPr>
          <p:nvPr>
            <p:ph idx="1"/>
          </p:nvPr>
        </p:nvSpPr>
        <p:spPr>
          <a:xfrm>
            <a:off x="3887391" y="740594"/>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文本占位符 3"/>
          <p:cNvSpPr>
            <a:spLocks noGrp="1"/>
          </p:cNvSpPr>
          <p:nvPr>
            <p:ph type="body" sz="half" idx="2"/>
          </p:nvPr>
        </p:nvSpPr>
        <p:spPr>
          <a:xfrm>
            <a:off x="629841" y="1543054"/>
            <a:ext cx="2949178" cy="2858691"/>
          </a:xfrm>
        </p:spPr>
        <p:txBody>
          <a:bodyPr/>
          <a:lstStyle>
            <a:lvl1pPr marL="0" indent="0">
              <a:buNone/>
              <a:defRPr sz="1200"/>
            </a:lvl1pPr>
            <a:lvl2pPr marL="342586" indent="0">
              <a:buNone/>
              <a:defRPr sz="1100"/>
            </a:lvl2pPr>
            <a:lvl3pPr marL="685186" indent="0">
              <a:buNone/>
              <a:defRPr sz="900"/>
            </a:lvl3pPr>
            <a:lvl4pPr marL="1027782" indent="0">
              <a:buNone/>
              <a:defRPr sz="800"/>
            </a:lvl4pPr>
            <a:lvl5pPr marL="1370373" indent="0">
              <a:buNone/>
              <a:defRPr sz="800"/>
            </a:lvl5pPr>
            <a:lvl6pPr marL="1712976" indent="0">
              <a:buNone/>
              <a:defRPr sz="800"/>
            </a:lvl6pPr>
            <a:lvl7pPr marL="2055562" indent="0">
              <a:buNone/>
              <a:defRPr sz="800"/>
            </a:lvl7pPr>
            <a:lvl8pPr marL="2398143" indent="0">
              <a:buNone/>
              <a:defRPr sz="800"/>
            </a:lvl8pPr>
            <a:lvl9pPr marL="2740731" indent="0">
              <a:buNone/>
              <a:defRPr sz="800"/>
            </a:lvl9pPr>
          </a:lstStyle>
          <a:p>
            <a:pPr lvl="0"/>
            <a:r>
              <a:rPr kumimoji="1" lang="zh-CN" altLang="en-US"/>
              <a:t>单击此处编辑母版文本样式</a:t>
            </a:r>
          </a:p>
        </p:txBody>
      </p:sp>
      <p:sp>
        <p:nvSpPr>
          <p:cNvPr id="5" name="日期占位符 4"/>
          <p:cNvSpPr>
            <a:spLocks noGrp="1"/>
          </p:cNvSpPr>
          <p:nvPr>
            <p:ph type="dt" sz="half" idx="10"/>
          </p:nvPr>
        </p:nvSpPr>
        <p:spPr/>
        <p:txBody>
          <a:bodyPr/>
          <a:lstStyle/>
          <a:p>
            <a:fld id="{82464771-CDF4-4903-ADBF-B5928BFB243D}" type="datetimeFigureOut">
              <a:rPr lang="zh-CN" altLang="en-US" smtClean="0">
                <a:solidFill>
                  <a:prstClr val="black">
                    <a:tint val="75000"/>
                  </a:prstClr>
                </a:solidFill>
                <a:latin typeface="Verdana"/>
                <a:ea typeface="微软雅黑"/>
              </a:rPr>
              <a:pPr/>
              <a:t>2017/11/29</a:t>
            </a:fld>
            <a:endParaRPr lang="zh-CN" altLang="en-US">
              <a:solidFill>
                <a:prstClr val="black">
                  <a:tint val="75000"/>
                </a:prstClr>
              </a:solidFill>
              <a:latin typeface="Verdana"/>
              <a:ea typeface="微软雅黑"/>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latin typeface="Verdana"/>
              <a:ea typeface="微软雅黑"/>
            </a:endParaRPr>
          </a:p>
        </p:txBody>
      </p:sp>
      <p:sp>
        <p:nvSpPr>
          <p:cNvPr id="7" name="幻灯片编号占位符 6"/>
          <p:cNvSpPr>
            <a:spLocks noGrp="1"/>
          </p:cNvSpPr>
          <p:nvPr>
            <p:ph type="sldNum" sz="quarter" idx="12"/>
          </p:nvPr>
        </p:nvSpPr>
        <p:spPr/>
        <p:txBody>
          <a:bodyPr/>
          <a:lstStyle/>
          <a:p>
            <a:fld id="{C3FC3FC5-70E3-41FB-98D0-D9D6DBB3AB1C}" type="slidenum">
              <a:rPr lang="zh-CN" altLang="en-US" smtClean="0">
                <a:solidFill>
                  <a:prstClr val="black">
                    <a:tint val="75000"/>
                  </a:prstClr>
                </a:solidFill>
                <a:latin typeface="Verdana"/>
                <a:ea typeface="微软雅黑"/>
              </a:rPr>
              <a:pPr/>
              <a:t>‹#›</a:t>
            </a:fld>
            <a:endParaRPr lang="zh-CN" altLang="en-US">
              <a:solidFill>
                <a:prstClr val="black">
                  <a:tint val="75000"/>
                </a:prstClr>
              </a:solidFill>
              <a:latin typeface="Verdana"/>
              <a:ea typeface="微软雅黑"/>
            </a:endParaRPr>
          </a:p>
        </p:txBody>
      </p:sp>
      <p:pic>
        <p:nvPicPr>
          <p:cNvPr id="10" name="图片 9" descr="锐捷logo.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046211" y="4956983"/>
            <a:ext cx="901109" cy="153773"/>
          </a:xfrm>
          <a:prstGeom prst="rect">
            <a:avLst/>
          </a:prstGeom>
        </p:spPr>
      </p:pic>
    </p:spTree>
    <p:extLst>
      <p:ext uri="{BB962C8B-B14F-4D97-AF65-F5344CB8AC3E}">
        <p14:creationId xmlns:p14="http://schemas.microsoft.com/office/powerpoint/2010/main" val="163904325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342902"/>
            <a:ext cx="2949178" cy="1200150"/>
          </a:xfrm>
        </p:spPr>
        <p:txBody>
          <a:bodyPr anchor="b"/>
          <a:lstStyle>
            <a:lvl1pPr>
              <a:defRPr sz="2400"/>
            </a:lvl1pPr>
          </a:lstStyle>
          <a:p>
            <a:r>
              <a:rPr kumimoji="1" lang="zh-CN" altLang="en-US"/>
              <a:t>单击此处编辑母版标题样式</a:t>
            </a:r>
          </a:p>
        </p:txBody>
      </p:sp>
      <p:sp>
        <p:nvSpPr>
          <p:cNvPr id="3" name="图片占位符 2"/>
          <p:cNvSpPr>
            <a:spLocks noGrp="1"/>
          </p:cNvSpPr>
          <p:nvPr>
            <p:ph type="pic" idx="1"/>
          </p:nvPr>
        </p:nvSpPr>
        <p:spPr>
          <a:xfrm>
            <a:off x="3887391" y="740594"/>
            <a:ext cx="4629150" cy="3655219"/>
          </a:xfrm>
        </p:spPr>
        <p:txBody>
          <a:bodyPr/>
          <a:lstStyle>
            <a:lvl1pPr marL="0" indent="0">
              <a:buNone/>
              <a:defRPr sz="2400"/>
            </a:lvl1pPr>
            <a:lvl2pPr marL="342586" indent="0">
              <a:buNone/>
              <a:defRPr sz="2100"/>
            </a:lvl2pPr>
            <a:lvl3pPr marL="685186" indent="0">
              <a:buNone/>
              <a:defRPr sz="1800"/>
            </a:lvl3pPr>
            <a:lvl4pPr marL="1027782" indent="0">
              <a:buNone/>
              <a:defRPr sz="1500"/>
            </a:lvl4pPr>
            <a:lvl5pPr marL="1370373" indent="0">
              <a:buNone/>
              <a:defRPr sz="1500"/>
            </a:lvl5pPr>
            <a:lvl6pPr marL="1712976" indent="0">
              <a:buNone/>
              <a:defRPr sz="1500"/>
            </a:lvl6pPr>
            <a:lvl7pPr marL="2055562" indent="0">
              <a:buNone/>
              <a:defRPr sz="1500"/>
            </a:lvl7pPr>
            <a:lvl8pPr marL="2398143" indent="0">
              <a:buNone/>
              <a:defRPr sz="1500"/>
            </a:lvl8pPr>
            <a:lvl9pPr marL="2740731" indent="0">
              <a:buNone/>
              <a:defRPr sz="1500"/>
            </a:lvl9pPr>
          </a:lstStyle>
          <a:p>
            <a:r>
              <a:rPr kumimoji="1" lang="zh-CN" altLang="en-US"/>
              <a:t>将图片拖动到占位符，或单击添加图标</a:t>
            </a:r>
          </a:p>
        </p:txBody>
      </p:sp>
      <p:sp>
        <p:nvSpPr>
          <p:cNvPr id="4" name="文本占位符 3"/>
          <p:cNvSpPr>
            <a:spLocks noGrp="1"/>
          </p:cNvSpPr>
          <p:nvPr>
            <p:ph type="body" sz="half" idx="2"/>
          </p:nvPr>
        </p:nvSpPr>
        <p:spPr>
          <a:xfrm>
            <a:off x="629841" y="1543054"/>
            <a:ext cx="2949178" cy="2858691"/>
          </a:xfrm>
        </p:spPr>
        <p:txBody>
          <a:bodyPr/>
          <a:lstStyle>
            <a:lvl1pPr marL="0" indent="0">
              <a:buNone/>
              <a:defRPr sz="1200"/>
            </a:lvl1pPr>
            <a:lvl2pPr marL="342586" indent="0">
              <a:buNone/>
              <a:defRPr sz="1100"/>
            </a:lvl2pPr>
            <a:lvl3pPr marL="685186" indent="0">
              <a:buNone/>
              <a:defRPr sz="900"/>
            </a:lvl3pPr>
            <a:lvl4pPr marL="1027782" indent="0">
              <a:buNone/>
              <a:defRPr sz="800"/>
            </a:lvl4pPr>
            <a:lvl5pPr marL="1370373" indent="0">
              <a:buNone/>
              <a:defRPr sz="800"/>
            </a:lvl5pPr>
            <a:lvl6pPr marL="1712976" indent="0">
              <a:buNone/>
              <a:defRPr sz="800"/>
            </a:lvl6pPr>
            <a:lvl7pPr marL="2055562" indent="0">
              <a:buNone/>
              <a:defRPr sz="800"/>
            </a:lvl7pPr>
            <a:lvl8pPr marL="2398143" indent="0">
              <a:buNone/>
              <a:defRPr sz="800"/>
            </a:lvl8pPr>
            <a:lvl9pPr marL="2740731" indent="0">
              <a:buNone/>
              <a:defRPr sz="800"/>
            </a:lvl9pPr>
          </a:lstStyle>
          <a:p>
            <a:pPr lvl="0"/>
            <a:r>
              <a:rPr kumimoji="1" lang="zh-CN" altLang="en-US"/>
              <a:t>单击此处编辑母版文本样式</a:t>
            </a:r>
          </a:p>
        </p:txBody>
      </p:sp>
      <p:sp>
        <p:nvSpPr>
          <p:cNvPr id="5" name="日期占位符 4"/>
          <p:cNvSpPr>
            <a:spLocks noGrp="1"/>
          </p:cNvSpPr>
          <p:nvPr>
            <p:ph type="dt" sz="half" idx="10"/>
          </p:nvPr>
        </p:nvSpPr>
        <p:spPr/>
        <p:txBody>
          <a:bodyPr/>
          <a:lstStyle/>
          <a:p>
            <a:fld id="{82464771-CDF4-4903-ADBF-B5928BFB243D}" type="datetimeFigureOut">
              <a:rPr lang="zh-CN" altLang="en-US" smtClean="0">
                <a:solidFill>
                  <a:prstClr val="black">
                    <a:tint val="75000"/>
                  </a:prstClr>
                </a:solidFill>
                <a:latin typeface="Verdana"/>
                <a:ea typeface="微软雅黑"/>
              </a:rPr>
              <a:pPr/>
              <a:t>2017/11/29</a:t>
            </a:fld>
            <a:endParaRPr lang="zh-CN" altLang="en-US">
              <a:solidFill>
                <a:prstClr val="black">
                  <a:tint val="75000"/>
                </a:prstClr>
              </a:solidFill>
              <a:latin typeface="Verdana"/>
              <a:ea typeface="微软雅黑"/>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latin typeface="Verdana"/>
              <a:ea typeface="微软雅黑"/>
            </a:endParaRPr>
          </a:p>
        </p:txBody>
      </p:sp>
      <p:sp>
        <p:nvSpPr>
          <p:cNvPr id="7" name="幻灯片编号占位符 6"/>
          <p:cNvSpPr>
            <a:spLocks noGrp="1"/>
          </p:cNvSpPr>
          <p:nvPr>
            <p:ph type="sldNum" sz="quarter" idx="12"/>
          </p:nvPr>
        </p:nvSpPr>
        <p:spPr/>
        <p:txBody>
          <a:bodyPr/>
          <a:lstStyle/>
          <a:p>
            <a:fld id="{C3FC3FC5-70E3-41FB-98D0-D9D6DBB3AB1C}" type="slidenum">
              <a:rPr lang="zh-CN" altLang="en-US" smtClean="0">
                <a:solidFill>
                  <a:prstClr val="black">
                    <a:tint val="75000"/>
                  </a:prstClr>
                </a:solidFill>
                <a:latin typeface="Verdana"/>
                <a:ea typeface="微软雅黑"/>
              </a:rPr>
              <a:pPr/>
              <a:t>‹#›</a:t>
            </a:fld>
            <a:endParaRPr lang="zh-CN" altLang="en-US">
              <a:solidFill>
                <a:prstClr val="black">
                  <a:tint val="75000"/>
                </a:prstClr>
              </a:solidFill>
              <a:latin typeface="Verdana"/>
              <a:ea typeface="微软雅黑"/>
            </a:endParaRPr>
          </a:p>
        </p:txBody>
      </p:sp>
      <p:pic>
        <p:nvPicPr>
          <p:cNvPr id="10" name="图片 9" descr="锐捷logo.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046211" y="4956983"/>
            <a:ext cx="901109" cy="153773"/>
          </a:xfrm>
          <a:prstGeom prst="rect">
            <a:avLst/>
          </a:prstGeom>
        </p:spPr>
      </p:pic>
    </p:spTree>
    <p:extLst>
      <p:ext uri="{BB962C8B-B14F-4D97-AF65-F5344CB8AC3E}">
        <p14:creationId xmlns:p14="http://schemas.microsoft.com/office/powerpoint/2010/main" val="427846847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x" preserve="1">
  <p:cSld name="标题和竖排文本">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a:t>单击此处编辑母版标题样式</a:t>
            </a:r>
          </a:p>
        </p:txBody>
      </p:sp>
      <p:sp>
        <p:nvSpPr>
          <p:cNvPr id="3" name="竖排文本占位符 2"/>
          <p:cNvSpPr>
            <a:spLocks noGrp="1"/>
          </p:cNvSpPr>
          <p:nvPr>
            <p:ph type="body" orient="vert" idx="1"/>
          </p:nvPr>
        </p:nvSpPr>
        <p:spPr/>
        <p:txBody>
          <a:bodyPr vert="eaVert"/>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p:cNvSpPr>
            <a:spLocks noGrp="1"/>
          </p:cNvSpPr>
          <p:nvPr>
            <p:ph type="dt" sz="half" idx="10"/>
          </p:nvPr>
        </p:nvSpPr>
        <p:spPr/>
        <p:txBody>
          <a:bodyPr/>
          <a:lstStyle/>
          <a:p>
            <a:fld id="{82464771-CDF4-4903-ADBF-B5928BFB243D}" type="datetimeFigureOut">
              <a:rPr lang="zh-CN" altLang="en-US" smtClean="0">
                <a:solidFill>
                  <a:prstClr val="black">
                    <a:tint val="75000"/>
                  </a:prstClr>
                </a:solidFill>
                <a:latin typeface="Verdana"/>
                <a:ea typeface="微软雅黑"/>
              </a:rPr>
              <a:pPr/>
              <a:t>2017/11/29</a:t>
            </a:fld>
            <a:endParaRPr lang="zh-CN" altLang="en-US">
              <a:solidFill>
                <a:prstClr val="black">
                  <a:tint val="75000"/>
                </a:prstClr>
              </a:solidFill>
              <a:latin typeface="Verdana"/>
              <a:ea typeface="微软雅黑"/>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latin typeface="Verdana"/>
              <a:ea typeface="微软雅黑"/>
            </a:endParaRPr>
          </a:p>
        </p:txBody>
      </p:sp>
      <p:sp>
        <p:nvSpPr>
          <p:cNvPr id="6" name="幻灯片编号占位符 5"/>
          <p:cNvSpPr>
            <a:spLocks noGrp="1"/>
          </p:cNvSpPr>
          <p:nvPr>
            <p:ph type="sldNum" sz="quarter" idx="12"/>
          </p:nvPr>
        </p:nvSpPr>
        <p:spPr/>
        <p:txBody>
          <a:bodyPr/>
          <a:lstStyle/>
          <a:p>
            <a:fld id="{C3FC3FC5-70E3-41FB-98D0-D9D6DBB3AB1C}" type="slidenum">
              <a:rPr lang="zh-CN" altLang="en-US" smtClean="0">
                <a:solidFill>
                  <a:prstClr val="black">
                    <a:tint val="75000"/>
                  </a:prstClr>
                </a:solidFill>
                <a:latin typeface="Verdana"/>
                <a:ea typeface="微软雅黑"/>
              </a:rPr>
              <a:pPr/>
              <a:t>‹#›</a:t>
            </a:fld>
            <a:endParaRPr lang="zh-CN" altLang="en-US">
              <a:solidFill>
                <a:prstClr val="black">
                  <a:tint val="75000"/>
                </a:prstClr>
              </a:solidFill>
              <a:latin typeface="Verdana"/>
              <a:ea typeface="微软雅黑"/>
            </a:endParaRPr>
          </a:p>
        </p:txBody>
      </p:sp>
      <p:pic>
        <p:nvPicPr>
          <p:cNvPr id="9" name="图片 8" descr="锐捷logo.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046211" y="4956983"/>
            <a:ext cx="901109" cy="153773"/>
          </a:xfrm>
          <a:prstGeom prst="rect">
            <a:avLst/>
          </a:prstGeom>
        </p:spPr>
      </p:pic>
    </p:spTree>
    <p:extLst>
      <p:ext uri="{BB962C8B-B14F-4D97-AF65-F5344CB8AC3E}">
        <p14:creationId xmlns:p14="http://schemas.microsoft.com/office/powerpoint/2010/main" val="378498872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itleAndTx" preserve="1">
  <p:cSld name="竖排标题和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3683" y="273869"/>
            <a:ext cx="1971675" cy="4358879"/>
          </a:xfrm>
        </p:spPr>
        <p:txBody>
          <a:bodyPr vert="eaVert"/>
          <a:lstStyle/>
          <a:p>
            <a:r>
              <a:rPr kumimoji="1" lang="zh-CN" altLang="en-US"/>
              <a:t>单击此处编辑母版标题样式</a:t>
            </a:r>
          </a:p>
        </p:txBody>
      </p:sp>
      <p:sp>
        <p:nvSpPr>
          <p:cNvPr id="3" name="竖排文本占位符 2"/>
          <p:cNvSpPr>
            <a:spLocks noGrp="1"/>
          </p:cNvSpPr>
          <p:nvPr>
            <p:ph type="body" orient="vert" idx="1"/>
          </p:nvPr>
        </p:nvSpPr>
        <p:spPr>
          <a:xfrm>
            <a:off x="628653" y="273869"/>
            <a:ext cx="5800725" cy="4358879"/>
          </a:xfrm>
        </p:spPr>
        <p:txBody>
          <a:bodyPr vert="eaVert"/>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p:cNvSpPr>
            <a:spLocks noGrp="1"/>
          </p:cNvSpPr>
          <p:nvPr>
            <p:ph type="dt" sz="half" idx="10"/>
          </p:nvPr>
        </p:nvSpPr>
        <p:spPr/>
        <p:txBody>
          <a:bodyPr/>
          <a:lstStyle/>
          <a:p>
            <a:fld id="{82464771-CDF4-4903-ADBF-B5928BFB243D}" type="datetimeFigureOut">
              <a:rPr lang="zh-CN" altLang="en-US" smtClean="0">
                <a:solidFill>
                  <a:prstClr val="black">
                    <a:tint val="75000"/>
                  </a:prstClr>
                </a:solidFill>
                <a:latin typeface="Verdana"/>
                <a:ea typeface="微软雅黑"/>
              </a:rPr>
              <a:pPr/>
              <a:t>2017/11/29</a:t>
            </a:fld>
            <a:endParaRPr lang="zh-CN" altLang="en-US">
              <a:solidFill>
                <a:prstClr val="black">
                  <a:tint val="75000"/>
                </a:prstClr>
              </a:solidFill>
              <a:latin typeface="Verdana"/>
              <a:ea typeface="微软雅黑"/>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latin typeface="Verdana"/>
              <a:ea typeface="微软雅黑"/>
            </a:endParaRPr>
          </a:p>
        </p:txBody>
      </p:sp>
      <p:sp>
        <p:nvSpPr>
          <p:cNvPr id="6" name="幻灯片编号占位符 5"/>
          <p:cNvSpPr>
            <a:spLocks noGrp="1"/>
          </p:cNvSpPr>
          <p:nvPr>
            <p:ph type="sldNum" sz="quarter" idx="12"/>
          </p:nvPr>
        </p:nvSpPr>
        <p:spPr/>
        <p:txBody>
          <a:bodyPr/>
          <a:lstStyle/>
          <a:p>
            <a:fld id="{C3FC3FC5-70E3-41FB-98D0-D9D6DBB3AB1C}" type="slidenum">
              <a:rPr lang="zh-CN" altLang="en-US" smtClean="0">
                <a:solidFill>
                  <a:prstClr val="black">
                    <a:tint val="75000"/>
                  </a:prstClr>
                </a:solidFill>
                <a:latin typeface="Verdana"/>
                <a:ea typeface="微软雅黑"/>
              </a:rPr>
              <a:pPr/>
              <a:t>‹#›</a:t>
            </a:fld>
            <a:endParaRPr lang="zh-CN" altLang="en-US">
              <a:solidFill>
                <a:prstClr val="black">
                  <a:tint val="75000"/>
                </a:prstClr>
              </a:solidFill>
              <a:latin typeface="Verdana"/>
              <a:ea typeface="微软雅黑"/>
            </a:endParaRPr>
          </a:p>
        </p:txBody>
      </p:sp>
      <p:pic>
        <p:nvPicPr>
          <p:cNvPr id="9" name="图片 8" descr="锐捷logo.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046211" y="4956983"/>
            <a:ext cx="901109" cy="153773"/>
          </a:xfrm>
          <a:prstGeom prst="rect">
            <a:avLst/>
          </a:prstGeom>
        </p:spPr>
      </p:pic>
    </p:spTree>
    <p:extLst>
      <p:ext uri="{BB962C8B-B14F-4D97-AF65-F5344CB8AC3E}">
        <p14:creationId xmlns:p14="http://schemas.microsoft.com/office/powerpoint/2010/main" val="275362597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2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6876256" y="4793157"/>
            <a:ext cx="2133600" cy="273844"/>
          </a:xfrm>
        </p:spPr>
        <p:txBody>
          <a:bodyPr/>
          <a:lstStyle/>
          <a:p>
            <a:fld id="{AAF29365-136B-49B3-ABC7-D083030A004F}" type="datetime1">
              <a:rPr lang="zh-CN" altLang="en-US" smtClean="0">
                <a:solidFill>
                  <a:prstClr val="black">
                    <a:tint val="75000"/>
                  </a:prstClr>
                </a:solidFill>
                <a:latin typeface="Verdana"/>
                <a:ea typeface="微软雅黑"/>
              </a:rPr>
              <a:pPr/>
              <a:t>2017/11/29</a:t>
            </a:fld>
            <a:endParaRPr lang="zh-CN" altLang="en-US">
              <a:solidFill>
                <a:prstClr val="black">
                  <a:tint val="75000"/>
                </a:prstClr>
              </a:solidFill>
              <a:latin typeface="Verdana"/>
              <a:ea typeface="微软雅黑"/>
            </a:endParaRPr>
          </a:p>
        </p:txBody>
      </p:sp>
      <p:sp>
        <p:nvSpPr>
          <p:cNvPr id="22" name="内容占位符 21"/>
          <p:cNvSpPr>
            <a:spLocks noGrp="1"/>
          </p:cNvSpPr>
          <p:nvPr>
            <p:ph sz="quarter" idx="16"/>
          </p:nvPr>
        </p:nvSpPr>
        <p:spPr>
          <a:xfrm>
            <a:off x="571474" y="857238"/>
            <a:ext cx="8001056" cy="3804074"/>
          </a:xfrm>
        </p:spPr>
        <p:txBody>
          <a:bodyPr>
            <a:normAutofit/>
          </a:bodyPr>
          <a:lstStyle>
            <a:lvl1pPr marL="0" indent="0">
              <a:buNone/>
              <a:defRPr sz="1100">
                <a:solidFill>
                  <a:schemeClr val="tx1"/>
                </a:solidFill>
                <a:latin typeface="微软雅黑" panose="020B0503020204020204" pitchFamily="34" charset="-122"/>
                <a:ea typeface="微软雅黑" panose="020B0503020204020204" pitchFamily="34" charset="-122"/>
              </a:defRPr>
            </a:lvl1pPr>
          </a:lstStyle>
          <a:p>
            <a:pPr lvl="0"/>
            <a:r>
              <a:rPr lang="zh-CN" altLang="en-US" dirty="0"/>
              <a:t>单击此处编辑母版文本样式</a:t>
            </a:r>
          </a:p>
        </p:txBody>
      </p:sp>
      <p:sp>
        <p:nvSpPr>
          <p:cNvPr id="8" name="文本占位符 7"/>
          <p:cNvSpPr>
            <a:spLocks noGrp="1"/>
          </p:cNvSpPr>
          <p:nvPr>
            <p:ph type="body" sz="quarter" idx="17"/>
          </p:nvPr>
        </p:nvSpPr>
        <p:spPr>
          <a:xfrm>
            <a:off x="500064" y="160745"/>
            <a:ext cx="8143875" cy="375047"/>
          </a:xfrm>
        </p:spPr>
        <p:txBody>
          <a:bodyPr/>
          <a:lstStyle>
            <a:lvl1pPr>
              <a:buNone/>
              <a:defRPr sz="2000" b="0">
                <a:latin typeface="微软雅黑" pitchFamily="34" charset="-122"/>
                <a:ea typeface="微软雅黑" pitchFamily="34" charset="-122"/>
              </a:defRPr>
            </a:lvl1pPr>
          </a:lstStyle>
          <a:p>
            <a:pPr lvl="0"/>
            <a:r>
              <a:rPr lang="zh-CN" altLang="en-US" dirty="0"/>
              <a:t>单击此处编辑母版文本样式</a:t>
            </a:r>
          </a:p>
        </p:txBody>
      </p:sp>
    </p:spTree>
    <p:extLst>
      <p:ext uri="{BB962C8B-B14F-4D97-AF65-F5344CB8AC3E}">
        <p14:creationId xmlns:p14="http://schemas.microsoft.com/office/powerpoint/2010/main" val="380304467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cSld name="5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lgn="l">
              <a:defRPr/>
            </a:lvl1pPr>
          </a:lstStyle>
          <a:p>
            <a:r>
              <a:rPr kumimoji="1" lang="zh-CN" altLang="en-US"/>
              <a:t>单击此处编辑母版标题样式</a:t>
            </a:r>
          </a:p>
        </p:txBody>
      </p:sp>
      <p:sp>
        <p:nvSpPr>
          <p:cNvPr id="4" name="内容占位符 3"/>
          <p:cNvSpPr>
            <a:spLocks noGrp="1"/>
          </p:cNvSpPr>
          <p:nvPr>
            <p:ph sz="quarter" idx="10"/>
          </p:nvPr>
        </p:nvSpPr>
        <p:spPr>
          <a:xfrm>
            <a:off x="468335" y="735576"/>
            <a:ext cx="8207375" cy="3834073"/>
          </a:xfrm>
        </p:spPr>
        <p:txBody>
          <a:bodyPr>
            <a:normAutofit/>
          </a:bodyPr>
          <a:lstStyle>
            <a:lvl1pPr>
              <a:defRPr sz="1500"/>
            </a:lvl1pPr>
            <a:lvl2pPr>
              <a:defRPr sz="1200"/>
            </a:lvl2pPr>
            <a:lvl3pPr>
              <a:defRPr sz="1100"/>
            </a:lvl3pPr>
            <a:lvl4pPr>
              <a:defRPr sz="1000"/>
            </a:lvl4pPr>
            <a:lvl5pPr>
              <a:defRPr sz="1000"/>
            </a:lvl5pPr>
          </a:lstStyle>
          <a:p>
            <a:pPr lvl="0"/>
            <a:r>
              <a:rPr kumimoji="1" lang="zh-CN" altLang="en-US"/>
              <a:t>单击此处编辑母版文本样式</a:t>
            </a:r>
          </a:p>
          <a:p>
            <a:pPr lvl="1"/>
            <a:r>
              <a:rPr kumimoji="1" lang="zh-CN" altLang="en-US"/>
              <a:t>第二级</a:t>
            </a:r>
          </a:p>
          <a:p>
            <a:pPr lvl="2"/>
            <a:r>
              <a:rPr kumimoji="1" lang="zh-CN" altLang="en-US"/>
              <a:t>第三级</a:t>
            </a:r>
          </a:p>
          <a:p>
            <a:pPr lvl="3"/>
            <a:r>
              <a:rPr kumimoji="1" lang="zh-CN" altLang="en-US"/>
              <a:t>第四级</a:t>
            </a:r>
          </a:p>
          <a:p>
            <a:pPr lvl="4"/>
            <a:r>
              <a:rPr kumimoji="1" lang="zh-CN" altLang="en-US"/>
              <a:t>第五级</a:t>
            </a:r>
          </a:p>
        </p:txBody>
      </p:sp>
      <p:sp>
        <p:nvSpPr>
          <p:cNvPr id="5" name="页脚占位符 1"/>
          <p:cNvSpPr txBox="1">
            <a:spLocks/>
          </p:cNvSpPr>
          <p:nvPr/>
        </p:nvSpPr>
        <p:spPr>
          <a:xfrm>
            <a:off x="656850" y="4810995"/>
            <a:ext cx="3320860" cy="273844"/>
          </a:xfrm>
          <a:prstGeom prst="rect">
            <a:avLst/>
          </a:prstGeom>
        </p:spPr>
        <p:txBody>
          <a:bodyPr lIns="55431" tIns="27730" rIns="55431" bIns="27730"/>
          <a:lstStyle/>
          <a:p>
            <a:pPr defTabSz="554337">
              <a:defRPr/>
            </a:pPr>
            <a:r>
              <a:rPr lang="en-US" altLang="zh-CN" sz="800" b="1" dirty="0">
                <a:solidFill>
                  <a:prstClr val="white">
                    <a:lumMod val="50000"/>
                  </a:prstClr>
                </a:solidFill>
                <a:latin typeface="微软雅黑" pitchFamily="34" charset="-122"/>
                <a:ea typeface="微软雅黑" pitchFamily="34" charset="-122"/>
              </a:rPr>
              <a:t>| </a:t>
            </a:r>
            <a:r>
              <a:rPr lang="en-US" altLang="zh-CN" sz="800" b="1" i="1" dirty="0">
                <a:solidFill>
                  <a:prstClr val="white">
                    <a:lumMod val="50000"/>
                  </a:prstClr>
                </a:solidFill>
                <a:latin typeface="微软雅黑" pitchFamily="34" charset="-122"/>
                <a:ea typeface="微软雅黑" pitchFamily="34" charset="-122"/>
              </a:rPr>
              <a:t>www.ruijie.com.cn</a:t>
            </a:r>
            <a:endParaRPr lang="zh-CN" altLang="en-US" sz="800" b="1" i="1" dirty="0">
              <a:solidFill>
                <a:prstClr val="white">
                  <a:lumMod val="50000"/>
                </a:prstClr>
              </a:solidFill>
              <a:latin typeface="微软雅黑" pitchFamily="34" charset="-122"/>
              <a:ea typeface="微软雅黑" pitchFamily="34" charset="-122"/>
            </a:endParaRPr>
          </a:p>
        </p:txBody>
      </p:sp>
      <p:sp>
        <p:nvSpPr>
          <p:cNvPr id="6" name="灯片编号占位符 2"/>
          <p:cNvSpPr txBox="1">
            <a:spLocks/>
          </p:cNvSpPr>
          <p:nvPr/>
        </p:nvSpPr>
        <p:spPr>
          <a:xfrm>
            <a:off x="251542" y="4814328"/>
            <a:ext cx="501209" cy="273844"/>
          </a:xfrm>
          <a:prstGeom prst="rect">
            <a:avLst/>
          </a:prstGeom>
        </p:spPr>
        <p:txBody>
          <a:bodyPr lIns="55431" tIns="27730" rIns="55431" bIns="27730"/>
          <a:lstStyle/>
          <a:p>
            <a:pPr algn="r" defTabSz="554337">
              <a:defRPr/>
            </a:pPr>
            <a:fld id="{0C913308-F349-4B6D-A68A-DD1791B4A57B}" type="slidenum">
              <a:rPr lang="zh-CN" altLang="en-US" sz="1000" b="1" i="1" smtClean="0">
                <a:solidFill>
                  <a:prstClr val="white">
                    <a:lumMod val="50000"/>
                  </a:prstClr>
                </a:solidFill>
                <a:latin typeface="微软雅黑"/>
                <a:ea typeface="微软雅黑"/>
                <a:cs typeface="微软雅黑"/>
              </a:rPr>
              <a:pPr algn="r" defTabSz="554337">
                <a:defRPr/>
              </a:pPr>
              <a:t>‹#›</a:t>
            </a:fld>
            <a:endParaRPr lang="zh-CN" altLang="en-US" sz="1000" b="1" i="1" dirty="0">
              <a:solidFill>
                <a:prstClr val="white">
                  <a:lumMod val="50000"/>
                </a:prstClr>
              </a:solidFill>
              <a:latin typeface="微软雅黑"/>
              <a:ea typeface="微软雅黑"/>
              <a:cs typeface="微软雅黑"/>
            </a:endParaRPr>
          </a:p>
        </p:txBody>
      </p:sp>
    </p:spTree>
    <p:extLst>
      <p:ext uri="{BB962C8B-B14F-4D97-AF65-F5344CB8AC3E}">
        <p14:creationId xmlns:p14="http://schemas.microsoft.com/office/powerpoint/2010/main" val="52300922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cSld name="8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lgn="l">
              <a:defRPr/>
            </a:lvl1pPr>
          </a:lstStyle>
          <a:p>
            <a:r>
              <a:rPr kumimoji="1" lang="zh-CN" altLang="en-US"/>
              <a:t>单击此处编辑母版标题样式</a:t>
            </a:r>
          </a:p>
        </p:txBody>
      </p:sp>
      <p:sp>
        <p:nvSpPr>
          <p:cNvPr id="4" name="内容占位符 3"/>
          <p:cNvSpPr>
            <a:spLocks noGrp="1"/>
          </p:cNvSpPr>
          <p:nvPr>
            <p:ph sz="quarter" idx="10"/>
          </p:nvPr>
        </p:nvSpPr>
        <p:spPr>
          <a:xfrm>
            <a:off x="468335" y="735576"/>
            <a:ext cx="8207375" cy="3834073"/>
          </a:xfrm>
        </p:spPr>
        <p:txBody>
          <a:bodyPr>
            <a:normAutofit/>
          </a:bodyPr>
          <a:lstStyle>
            <a:lvl1pPr>
              <a:defRPr sz="1500"/>
            </a:lvl1pPr>
            <a:lvl2pPr>
              <a:defRPr sz="1200"/>
            </a:lvl2pPr>
            <a:lvl3pPr>
              <a:defRPr sz="1100"/>
            </a:lvl3pPr>
            <a:lvl4pPr>
              <a:defRPr sz="1000"/>
            </a:lvl4pPr>
            <a:lvl5pPr>
              <a:defRPr sz="1000"/>
            </a:lvl5pPr>
          </a:lstStyle>
          <a:p>
            <a:pPr lvl="0"/>
            <a:r>
              <a:rPr kumimoji="1" lang="zh-CN" altLang="en-US"/>
              <a:t>单击此处编辑母版文本样式</a:t>
            </a:r>
          </a:p>
          <a:p>
            <a:pPr lvl="1"/>
            <a:r>
              <a:rPr kumimoji="1" lang="zh-CN" altLang="en-US"/>
              <a:t>第二级</a:t>
            </a:r>
          </a:p>
          <a:p>
            <a:pPr lvl="2"/>
            <a:r>
              <a:rPr kumimoji="1" lang="zh-CN" altLang="en-US"/>
              <a:t>第三级</a:t>
            </a:r>
          </a:p>
          <a:p>
            <a:pPr lvl="3"/>
            <a:r>
              <a:rPr kumimoji="1" lang="zh-CN" altLang="en-US"/>
              <a:t>第四级</a:t>
            </a:r>
          </a:p>
          <a:p>
            <a:pPr lvl="4"/>
            <a:r>
              <a:rPr kumimoji="1" lang="zh-CN" altLang="en-US"/>
              <a:t>第五级</a:t>
            </a:r>
          </a:p>
        </p:txBody>
      </p:sp>
      <p:sp>
        <p:nvSpPr>
          <p:cNvPr id="5" name="页脚占位符 1"/>
          <p:cNvSpPr txBox="1">
            <a:spLocks/>
          </p:cNvSpPr>
          <p:nvPr/>
        </p:nvSpPr>
        <p:spPr>
          <a:xfrm>
            <a:off x="656850" y="4810995"/>
            <a:ext cx="3320860" cy="273844"/>
          </a:xfrm>
          <a:prstGeom prst="rect">
            <a:avLst/>
          </a:prstGeom>
        </p:spPr>
        <p:txBody>
          <a:bodyPr lIns="55431" tIns="27730" rIns="55431" bIns="27730"/>
          <a:lstStyle/>
          <a:p>
            <a:pPr defTabSz="554337">
              <a:defRPr/>
            </a:pPr>
            <a:r>
              <a:rPr lang="en-US" altLang="zh-CN" sz="800" b="1" dirty="0">
                <a:solidFill>
                  <a:prstClr val="white">
                    <a:lumMod val="50000"/>
                  </a:prstClr>
                </a:solidFill>
                <a:latin typeface="微软雅黑" pitchFamily="34" charset="-122"/>
                <a:ea typeface="微软雅黑" pitchFamily="34" charset="-122"/>
              </a:rPr>
              <a:t>| </a:t>
            </a:r>
            <a:r>
              <a:rPr lang="en-US" altLang="zh-CN" sz="800" b="1" i="1" dirty="0">
                <a:solidFill>
                  <a:prstClr val="white">
                    <a:lumMod val="50000"/>
                  </a:prstClr>
                </a:solidFill>
                <a:latin typeface="微软雅黑" pitchFamily="34" charset="-122"/>
                <a:ea typeface="微软雅黑" pitchFamily="34" charset="-122"/>
              </a:rPr>
              <a:t>www.ruijie.com.cn</a:t>
            </a:r>
            <a:endParaRPr lang="zh-CN" altLang="en-US" sz="800" b="1" i="1" dirty="0">
              <a:solidFill>
                <a:prstClr val="white">
                  <a:lumMod val="50000"/>
                </a:prstClr>
              </a:solidFill>
              <a:latin typeface="微软雅黑" pitchFamily="34" charset="-122"/>
              <a:ea typeface="微软雅黑" pitchFamily="34" charset="-122"/>
            </a:endParaRPr>
          </a:p>
        </p:txBody>
      </p:sp>
      <p:sp>
        <p:nvSpPr>
          <p:cNvPr id="6" name="灯片编号占位符 2"/>
          <p:cNvSpPr txBox="1">
            <a:spLocks/>
          </p:cNvSpPr>
          <p:nvPr/>
        </p:nvSpPr>
        <p:spPr>
          <a:xfrm>
            <a:off x="251542" y="4814328"/>
            <a:ext cx="501209" cy="273844"/>
          </a:xfrm>
          <a:prstGeom prst="rect">
            <a:avLst/>
          </a:prstGeom>
        </p:spPr>
        <p:txBody>
          <a:bodyPr lIns="55431" tIns="27730" rIns="55431" bIns="27730"/>
          <a:lstStyle/>
          <a:p>
            <a:pPr algn="r" defTabSz="554337">
              <a:defRPr/>
            </a:pPr>
            <a:fld id="{0C913308-F349-4B6D-A68A-DD1791B4A57B}" type="slidenum">
              <a:rPr lang="zh-CN" altLang="en-US" sz="1000" b="1" i="1" smtClean="0">
                <a:solidFill>
                  <a:prstClr val="white">
                    <a:lumMod val="50000"/>
                  </a:prstClr>
                </a:solidFill>
                <a:latin typeface="微软雅黑"/>
                <a:ea typeface="微软雅黑"/>
                <a:cs typeface="微软雅黑"/>
              </a:rPr>
              <a:pPr algn="r" defTabSz="554337">
                <a:defRPr/>
              </a:pPr>
              <a:t>‹#›</a:t>
            </a:fld>
            <a:endParaRPr lang="zh-CN" altLang="en-US" sz="1000" b="1" i="1" dirty="0">
              <a:solidFill>
                <a:prstClr val="white">
                  <a:lumMod val="50000"/>
                </a:prstClr>
              </a:solidFill>
              <a:latin typeface="微软雅黑"/>
              <a:ea typeface="微软雅黑"/>
              <a:cs typeface="微软雅黑"/>
            </a:endParaRPr>
          </a:p>
        </p:txBody>
      </p:sp>
    </p:spTree>
    <p:extLst>
      <p:ext uri="{BB962C8B-B14F-4D97-AF65-F5344CB8AC3E}">
        <p14:creationId xmlns:p14="http://schemas.microsoft.com/office/powerpoint/2010/main" val="42735122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Only">
  <p:cSld name="1_仅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05979"/>
            <a:ext cx="8229600" cy="857250"/>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457200" y="4767264"/>
            <a:ext cx="2133600" cy="273844"/>
          </a:xfrm>
          <a:prstGeom prst="rect">
            <a:avLst/>
          </a:prstGeom>
        </p:spPr>
        <p:txBody>
          <a:bodyPr/>
          <a:lstStyle/>
          <a:p>
            <a:fld id="{530820CF-B880-4189-942D-D702A7CBA730}" type="datetimeFigureOut">
              <a:rPr lang="zh-CN" altLang="en-US" smtClean="0">
                <a:solidFill>
                  <a:prstClr val="black">
                    <a:tint val="75000"/>
                  </a:prstClr>
                </a:solidFill>
                <a:latin typeface="Verdana"/>
                <a:ea typeface="微软雅黑"/>
              </a:rPr>
              <a:pPr/>
              <a:t>2017/11/29</a:t>
            </a:fld>
            <a:endParaRPr lang="zh-CN" altLang="en-US">
              <a:solidFill>
                <a:prstClr val="black">
                  <a:tint val="75000"/>
                </a:prstClr>
              </a:solidFill>
              <a:latin typeface="Verdana"/>
              <a:ea typeface="微软雅黑"/>
            </a:endParaRPr>
          </a:p>
        </p:txBody>
      </p:sp>
      <p:sp>
        <p:nvSpPr>
          <p:cNvPr id="4" name="页脚占位符 3"/>
          <p:cNvSpPr>
            <a:spLocks noGrp="1"/>
          </p:cNvSpPr>
          <p:nvPr>
            <p:ph type="ftr" sz="quarter" idx="11"/>
          </p:nvPr>
        </p:nvSpPr>
        <p:spPr>
          <a:xfrm>
            <a:off x="3124200" y="4767264"/>
            <a:ext cx="2895600" cy="273844"/>
          </a:xfrm>
          <a:prstGeom prst="rect">
            <a:avLst/>
          </a:prstGeom>
        </p:spPr>
        <p:txBody>
          <a:bodyPr/>
          <a:lstStyle/>
          <a:p>
            <a:endParaRPr lang="zh-CN" altLang="en-US">
              <a:solidFill>
                <a:prstClr val="black">
                  <a:tint val="75000"/>
                </a:prstClr>
              </a:solidFill>
              <a:latin typeface="Verdana"/>
              <a:ea typeface="微软雅黑"/>
            </a:endParaRPr>
          </a:p>
        </p:txBody>
      </p:sp>
      <p:sp>
        <p:nvSpPr>
          <p:cNvPr id="5" name="灯片编号占位符 4"/>
          <p:cNvSpPr>
            <a:spLocks noGrp="1"/>
          </p:cNvSpPr>
          <p:nvPr>
            <p:ph type="sldNum" sz="quarter" idx="12"/>
          </p:nvPr>
        </p:nvSpPr>
        <p:spPr>
          <a:xfrm>
            <a:off x="6553200" y="4767264"/>
            <a:ext cx="2133600" cy="273844"/>
          </a:xfrm>
          <a:prstGeom prst="rect">
            <a:avLst/>
          </a:prstGeom>
        </p:spPr>
        <p:txBody>
          <a:bodyPr/>
          <a:lstStyle/>
          <a:p>
            <a:fld id="{0C913308-F349-4B6D-A68A-DD1791B4A57B}" type="slidenum">
              <a:rPr lang="zh-CN" altLang="en-US" smtClean="0">
                <a:solidFill>
                  <a:prstClr val="black">
                    <a:tint val="75000"/>
                  </a:prstClr>
                </a:solidFill>
                <a:latin typeface="Verdana"/>
                <a:ea typeface="微软雅黑"/>
              </a:rPr>
              <a:pPr/>
              <a:t>‹#›</a:t>
            </a:fld>
            <a:endParaRPr lang="zh-CN" altLang="en-US">
              <a:solidFill>
                <a:prstClr val="black">
                  <a:tint val="75000"/>
                </a:prstClr>
              </a:solidFill>
              <a:latin typeface="Verdana"/>
              <a:ea typeface="微软雅黑"/>
            </a:endParaRPr>
          </a:p>
        </p:txBody>
      </p:sp>
    </p:spTree>
    <p:extLst>
      <p:ext uri="{BB962C8B-B14F-4D97-AF65-F5344CB8AC3E}">
        <p14:creationId xmlns:p14="http://schemas.microsoft.com/office/powerpoint/2010/main" val="6972045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9" y="204787"/>
            <a:ext cx="3008313" cy="871538"/>
          </a:xfrm>
        </p:spPr>
        <p:txBody>
          <a:bodyPr anchor="b"/>
          <a:lstStyle>
            <a:lvl1pPr algn="l">
              <a:defRPr sz="2000" b="1"/>
            </a:lvl1pPr>
          </a:lstStyle>
          <a:p>
            <a:r>
              <a:rPr kumimoji="1" lang="zh-CN" altLang="en-US" smtClean="0"/>
              <a:t>单击此处编辑母版标题样式</a:t>
            </a:r>
            <a:endParaRPr kumimoji="1" lang="zh-CN" altLang="en-US"/>
          </a:p>
        </p:txBody>
      </p:sp>
      <p:sp>
        <p:nvSpPr>
          <p:cNvPr id="3" name="内容占位符 2"/>
          <p:cNvSpPr>
            <a:spLocks noGrp="1"/>
          </p:cNvSpPr>
          <p:nvPr>
            <p:ph idx="1"/>
          </p:nvPr>
        </p:nvSpPr>
        <p:spPr>
          <a:xfrm>
            <a:off x="3575050" y="204810"/>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zh-CN" altLang="en-US" smtClean="0"/>
              <a:t>单击此处编辑母版文本样式</a:t>
            </a:r>
          </a:p>
          <a:p>
            <a:pPr lvl="1"/>
            <a:r>
              <a:rPr kumimoji="1" lang="zh-CN" altLang="en-US" smtClean="0"/>
              <a:t>二级</a:t>
            </a:r>
          </a:p>
          <a:p>
            <a:pPr lvl="2"/>
            <a:r>
              <a:rPr kumimoji="1" lang="zh-CN" altLang="en-US" smtClean="0"/>
              <a:t>三级</a:t>
            </a:r>
          </a:p>
          <a:p>
            <a:pPr lvl="3"/>
            <a:r>
              <a:rPr kumimoji="1" lang="zh-CN" altLang="en-US" smtClean="0"/>
              <a:t>四级</a:t>
            </a:r>
          </a:p>
          <a:p>
            <a:pPr lvl="4"/>
            <a:r>
              <a:rPr kumimoji="1" lang="zh-CN" altLang="en-US" smtClean="0"/>
              <a:t>五级</a:t>
            </a:r>
            <a:endParaRPr kumimoji="1" lang="zh-CN" altLang="en-US"/>
          </a:p>
        </p:txBody>
      </p:sp>
      <p:sp>
        <p:nvSpPr>
          <p:cNvPr id="4" name="文本占位符 3"/>
          <p:cNvSpPr>
            <a:spLocks noGrp="1"/>
          </p:cNvSpPr>
          <p:nvPr>
            <p:ph type="body" sz="half" idx="2"/>
          </p:nvPr>
        </p:nvSpPr>
        <p:spPr>
          <a:xfrm>
            <a:off x="457209" y="1076329"/>
            <a:ext cx="3008313" cy="3518297"/>
          </a:xfrm>
        </p:spPr>
        <p:txBody>
          <a:bodyPr/>
          <a:lstStyle>
            <a:lvl1pPr marL="0" indent="0">
              <a:buNone/>
              <a:defRPr sz="1400"/>
            </a:lvl1pPr>
            <a:lvl2pPr marL="456746" indent="0">
              <a:buNone/>
              <a:defRPr sz="1200"/>
            </a:lvl2pPr>
            <a:lvl3pPr marL="913521" indent="0">
              <a:buNone/>
              <a:defRPr sz="1000"/>
            </a:lvl3pPr>
            <a:lvl4pPr marL="1370271" indent="0">
              <a:buNone/>
              <a:defRPr sz="900"/>
            </a:lvl4pPr>
            <a:lvl5pPr marL="1827035" indent="0">
              <a:buNone/>
              <a:defRPr sz="900"/>
            </a:lvl5pPr>
            <a:lvl6pPr marL="2283781" indent="0">
              <a:buNone/>
              <a:defRPr sz="900"/>
            </a:lvl6pPr>
            <a:lvl7pPr marL="2740527" indent="0">
              <a:buNone/>
              <a:defRPr sz="900"/>
            </a:lvl7pPr>
            <a:lvl8pPr marL="3197288" indent="0">
              <a:buNone/>
              <a:defRPr sz="900"/>
            </a:lvl8pPr>
            <a:lvl9pPr marL="3654042" indent="0">
              <a:buNone/>
              <a:defRPr sz="900"/>
            </a:lvl9pPr>
          </a:lstStyle>
          <a:p>
            <a:pPr lvl="0"/>
            <a:r>
              <a:rPr kumimoji="1" lang="zh-CN" altLang="en-US" smtClean="0"/>
              <a:t>单击此处编辑母版文本样式</a:t>
            </a:r>
          </a:p>
        </p:txBody>
      </p:sp>
      <p:sp>
        <p:nvSpPr>
          <p:cNvPr id="5" name="日期占位符 4"/>
          <p:cNvSpPr>
            <a:spLocks noGrp="1"/>
          </p:cNvSpPr>
          <p:nvPr>
            <p:ph type="dt" sz="half" idx="10"/>
          </p:nvPr>
        </p:nvSpPr>
        <p:spPr/>
        <p:txBody>
          <a:bodyPr/>
          <a:lstStyle/>
          <a:p>
            <a:fld id="{D440A21A-6DC7-4C44-839A-CAA43D56A442}" type="datetimeFigureOut">
              <a:rPr kumimoji="1" lang="zh-CN" altLang="en-US" smtClean="0"/>
              <a:t>2017/11/29</a:t>
            </a:fld>
            <a:endParaRPr kumimoji="1" lang="zh-CN" altLang="en-US"/>
          </a:p>
        </p:txBody>
      </p:sp>
      <p:sp>
        <p:nvSpPr>
          <p:cNvPr id="6" name="页脚占位符 5"/>
          <p:cNvSpPr>
            <a:spLocks noGrp="1"/>
          </p:cNvSpPr>
          <p:nvPr>
            <p:ph type="ftr" sz="quarter" idx="11"/>
          </p:nvPr>
        </p:nvSpPr>
        <p:spPr/>
        <p:txBody>
          <a:bodyPr/>
          <a:lstStyle/>
          <a:p>
            <a:endParaRPr kumimoji="1" lang="zh-CN" altLang="en-US"/>
          </a:p>
        </p:txBody>
      </p:sp>
      <p:sp>
        <p:nvSpPr>
          <p:cNvPr id="7" name="幻灯片编号占位符 6"/>
          <p:cNvSpPr>
            <a:spLocks noGrp="1"/>
          </p:cNvSpPr>
          <p:nvPr>
            <p:ph type="sldNum" sz="quarter" idx="12"/>
          </p:nvPr>
        </p:nvSpPr>
        <p:spPr/>
        <p:txBody>
          <a:bodyPr/>
          <a:lstStyle/>
          <a:p>
            <a:fld id="{33AA529A-9EFE-3243-A9A2-ACD568AFFE6D}" type="slidenum">
              <a:rPr kumimoji="1" lang="zh-CN" altLang="en-US" smtClean="0"/>
              <a:t>‹#›</a:t>
            </a:fld>
            <a:endParaRPr kumimoji="1" lang="zh-CN" altLang="en-US"/>
          </a:p>
        </p:txBody>
      </p:sp>
    </p:spTree>
    <p:extLst>
      <p:ext uri="{BB962C8B-B14F-4D97-AF65-F5344CB8AC3E}">
        <p14:creationId xmlns:p14="http://schemas.microsoft.com/office/powerpoint/2010/main" val="131060817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userDrawn="1">
  <p:cSld name="18_自定义版式">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8" name="文本占位符 7"/>
          <p:cNvSpPr>
            <a:spLocks noGrp="1"/>
          </p:cNvSpPr>
          <p:nvPr>
            <p:ph type="body" sz="quarter" idx="17"/>
          </p:nvPr>
        </p:nvSpPr>
        <p:spPr>
          <a:xfrm>
            <a:off x="500076" y="160752"/>
            <a:ext cx="8143875" cy="610829"/>
          </a:xfrm>
          <a:prstGeom prst="rect">
            <a:avLst/>
          </a:prstGeom>
        </p:spPr>
        <p:txBody>
          <a:bodyPr lIns="67171" tIns="33597" rIns="67171" bIns="33597">
            <a:noAutofit/>
          </a:bodyPr>
          <a:lstStyle>
            <a:lvl1pPr>
              <a:buNone/>
              <a:defRPr sz="2800" b="0">
                <a:solidFill>
                  <a:schemeClr val="bg1"/>
                </a:solidFill>
                <a:latin typeface="华文中宋"/>
                <a:ea typeface="华文中宋"/>
                <a:cs typeface="华文中宋"/>
              </a:defRPr>
            </a:lvl1pPr>
          </a:lstStyle>
          <a:p>
            <a:pPr lvl="0"/>
            <a:r>
              <a:rPr lang="zh-CN" altLang="en-US" dirty="0"/>
              <a:t>单击此处编辑母版文本样式</a:t>
            </a:r>
          </a:p>
        </p:txBody>
      </p:sp>
      <p:sp>
        <p:nvSpPr>
          <p:cNvPr id="3" name="文本框 2"/>
          <p:cNvSpPr txBox="1"/>
          <p:nvPr userDrawn="1"/>
        </p:nvSpPr>
        <p:spPr>
          <a:xfrm>
            <a:off x="8367055" y="4939806"/>
            <a:ext cx="802866" cy="206382"/>
          </a:xfrm>
          <a:prstGeom prst="rect">
            <a:avLst/>
          </a:prstGeom>
          <a:noFill/>
        </p:spPr>
        <p:txBody>
          <a:bodyPr wrap="none" lIns="67171" tIns="33597" rIns="67171" bIns="33597" rtlCol="0">
            <a:spAutoFit/>
          </a:bodyPr>
          <a:lstStyle/>
          <a:p>
            <a:pPr defTabSz="685186"/>
            <a:r>
              <a:rPr kumimoji="1" lang="en-US" altLang="zh-CN" sz="900" dirty="0">
                <a:solidFill>
                  <a:srgbClr val="FFFFFF"/>
                </a:solidFill>
                <a:latin typeface="华文中宋"/>
                <a:ea typeface="华文中宋"/>
                <a:cs typeface="华文中宋"/>
              </a:rPr>
              <a:t>PPT By </a:t>
            </a:r>
            <a:r>
              <a:rPr kumimoji="1" lang="zh-CN" altLang="en-US" sz="900" dirty="0">
                <a:solidFill>
                  <a:srgbClr val="FFFFFF"/>
                </a:solidFill>
                <a:latin typeface="华文中宋"/>
                <a:ea typeface="华文中宋"/>
                <a:cs typeface="华文中宋"/>
              </a:rPr>
              <a:t>子航</a:t>
            </a:r>
          </a:p>
        </p:txBody>
      </p:sp>
    </p:spTree>
    <p:extLst>
      <p:ext uri="{BB962C8B-B14F-4D97-AF65-F5344CB8AC3E}">
        <p14:creationId xmlns:p14="http://schemas.microsoft.com/office/powerpoint/2010/main" val="43336984"/>
      </p:ext>
    </p:extLst>
  </p:cSld>
  <p:clrMapOvr>
    <a:masterClrMapping/>
  </p:clrMapOvr>
  <p:transition>
    <p:fad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userDrawn="1">
  <p:cSld name="1_标题和竖排文字">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2960005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userDrawn="1">
  <p:cSld name="带文本框">
    <p:bg>
      <p:bgPr>
        <a:solidFill>
          <a:schemeClr val="bg1">
            <a:lumMod val="85000"/>
            <a:lumOff val="15000"/>
          </a:schemeClr>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dirty="0"/>
              <a:t>单击此处编辑母版标题样式</a:t>
            </a:r>
          </a:p>
        </p:txBody>
      </p:sp>
      <p:sp>
        <p:nvSpPr>
          <p:cNvPr id="7" name="内容占位符 2"/>
          <p:cNvSpPr>
            <a:spLocks noGrp="1"/>
          </p:cNvSpPr>
          <p:nvPr>
            <p:ph idx="1"/>
          </p:nvPr>
        </p:nvSpPr>
        <p:spPr>
          <a:xfrm>
            <a:off x="457200" y="1064656"/>
            <a:ext cx="8229600" cy="3529968"/>
          </a:xfrm>
        </p:spPr>
        <p:txBody>
          <a:bodyPr/>
          <a:lstStyle>
            <a:lvl1pPr>
              <a:defRPr>
                <a:latin typeface="华文中宋"/>
                <a:ea typeface="华文中宋"/>
                <a:cs typeface="华文中宋"/>
              </a:defRPr>
            </a:lvl1pPr>
            <a:lvl2pPr>
              <a:defRPr>
                <a:latin typeface="华文中宋"/>
                <a:ea typeface="华文中宋"/>
                <a:cs typeface="华文中宋"/>
              </a:defRPr>
            </a:lvl2pPr>
            <a:lvl3pPr>
              <a:defRPr>
                <a:latin typeface="华文中宋"/>
                <a:ea typeface="华文中宋"/>
                <a:cs typeface="华文中宋"/>
              </a:defRPr>
            </a:lvl3pPr>
            <a:lvl4pPr>
              <a:defRPr>
                <a:latin typeface="华文中宋"/>
                <a:ea typeface="华文中宋"/>
                <a:cs typeface="华文中宋"/>
              </a:defRPr>
            </a:lvl4pPr>
            <a:lvl5pPr>
              <a:defRPr>
                <a:latin typeface="华文中宋"/>
                <a:ea typeface="华文中宋"/>
                <a:cs typeface="华文中宋"/>
              </a:defRPr>
            </a:lvl5pPr>
          </a:lstStyle>
          <a:p>
            <a:pPr lvl="0"/>
            <a:r>
              <a:rPr kumimoji="1" lang="zh-CN" altLang="en-US" dirty="0"/>
              <a:t>单击此处编辑母版文本样式</a:t>
            </a:r>
          </a:p>
          <a:p>
            <a:pPr lvl="1"/>
            <a:r>
              <a:rPr kumimoji="1" lang="zh-CN" altLang="en-US" dirty="0"/>
              <a:t>二级</a:t>
            </a:r>
          </a:p>
          <a:p>
            <a:pPr lvl="2"/>
            <a:r>
              <a:rPr kumimoji="1" lang="zh-CN" altLang="en-US" dirty="0"/>
              <a:t>三级</a:t>
            </a:r>
          </a:p>
          <a:p>
            <a:pPr lvl="3"/>
            <a:r>
              <a:rPr kumimoji="1" lang="zh-CN" altLang="en-US" dirty="0"/>
              <a:t>四级</a:t>
            </a:r>
          </a:p>
          <a:p>
            <a:pPr lvl="4"/>
            <a:r>
              <a:rPr kumimoji="1" lang="zh-CN" altLang="en-US" dirty="0"/>
              <a:t>五级</a:t>
            </a:r>
          </a:p>
        </p:txBody>
      </p:sp>
      <p:sp>
        <p:nvSpPr>
          <p:cNvPr id="12" name="文本框 11"/>
          <p:cNvSpPr txBox="1"/>
          <p:nvPr userDrawn="1"/>
        </p:nvSpPr>
        <p:spPr>
          <a:xfrm>
            <a:off x="8367055" y="4939807"/>
            <a:ext cx="802872" cy="206384"/>
          </a:xfrm>
          <a:prstGeom prst="rect">
            <a:avLst/>
          </a:prstGeom>
          <a:noFill/>
        </p:spPr>
        <p:txBody>
          <a:bodyPr wrap="none" lIns="67173" tIns="33600" rIns="67173" bIns="33600" rtlCol="0">
            <a:spAutoFit/>
          </a:bodyPr>
          <a:lstStyle/>
          <a:p>
            <a:pPr defTabSz="685186"/>
            <a:r>
              <a:rPr kumimoji="1" lang="en-US" altLang="zh-CN" sz="900" dirty="0">
                <a:solidFill>
                  <a:prstClr val="white"/>
                </a:solidFill>
                <a:latin typeface="华文中宋"/>
                <a:ea typeface="华文中宋"/>
                <a:cs typeface="华文中宋"/>
              </a:rPr>
              <a:t>PPT By </a:t>
            </a:r>
            <a:r>
              <a:rPr kumimoji="1" lang="zh-CN" altLang="en-US" sz="900" dirty="0">
                <a:solidFill>
                  <a:prstClr val="white"/>
                </a:solidFill>
                <a:latin typeface="华文中宋"/>
                <a:ea typeface="华文中宋"/>
                <a:cs typeface="华文中宋"/>
              </a:rPr>
              <a:t>子航</a:t>
            </a:r>
          </a:p>
        </p:txBody>
      </p:sp>
    </p:spTree>
    <p:extLst>
      <p:ext uri="{BB962C8B-B14F-4D97-AF65-F5344CB8AC3E}">
        <p14:creationId xmlns:p14="http://schemas.microsoft.com/office/powerpoint/2010/main" val="339559625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pic>
        <p:nvPicPr>
          <p:cNvPr id="11" name="图片 10"/>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5" name="页脚占位符 4"/>
          <p:cNvSpPr>
            <a:spLocks noGrp="1"/>
          </p:cNvSpPr>
          <p:nvPr>
            <p:ph type="ftr" sz="quarter" idx="11"/>
          </p:nvPr>
        </p:nvSpPr>
        <p:spPr/>
        <p:txBody>
          <a:bodyPr/>
          <a:lstStyle/>
          <a:p>
            <a:fld id="{C3FC3FC5-70E3-41FB-98D0-D9D6DBB3AB1C}" type="slidenum">
              <a:rPr lang="zh-CN" altLang="en-US" smtClean="0">
                <a:solidFill>
                  <a:prstClr val="black">
                    <a:tint val="75000"/>
                  </a:prstClr>
                </a:solidFill>
                <a:latin typeface="Verdana"/>
                <a:ea typeface="微软雅黑"/>
              </a:rPr>
              <a:pPr/>
              <a:t>‹#›</a:t>
            </a:fld>
            <a:endParaRPr lang="zh-CN" altLang="en-US" dirty="0" smtClean="0">
              <a:solidFill>
                <a:prstClr val="black">
                  <a:tint val="75000"/>
                </a:prstClr>
              </a:solidFill>
              <a:latin typeface="Verdana"/>
              <a:ea typeface="微软雅黑"/>
            </a:endParaRPr>
          </a:p>
        </p:txBody>
      </p:sp>
      <p:sp>
        <p:nvSpPr>
          <p:cNvPr id="12" name="矩形 11"/>
          <p:cNvSpPr/>
          <p:nvPr userDrawn="1"/>
        </p:nvSpPr>
        <p:spPr>
          <a:xfrm>
            <a:off x="-1" y="3174491"/>
            <a:ext cx="9144001" cy="1101077"/>
          </a:xfrm>
          <a:prstGeom prst="rect">
            <a:avLst/>
          </a:prstGeom>
          <a:solidFill>
            <a:srgbClr val="DA002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51394" tIns="25705" rIns="51394" bIns="25705" spcCol="0" rtlCol="0" anchor="ctr"/>
          <a:lstStyle/>
          <a:p>
            <a:pPr algn="ctr" defTabSz="685238"/>
            <a:endParaRPr kumimoji="1" lang="zh-CN" altLang="en-US" sz="2700" dirty="0">
              <a:solidFill>
                <a:prstClr val="white"/>
              </a:solidFill>
              <a:latin typeface="百度综艺简体" panose="02010601030101010101" pitchFamily="2" charset="-122"/>
              <a:ea typeface="百度综艺简体" panose="02010601030101010101" pitchFamily="2" charset="-122"/>
            </a:endParaRPr>
          </a:p>
        </p:txBody>
      </p:sp>
      <p:sp>
        <p:nvSpPr>
          <p:cNvPr id="10" name="TextBox 9"/>
          <p:cNvSpPr txBox="1"/>
          <p:nvPr/>
        </p:nvSpPr>
        <p:spPr>
          <a:xfrm>
            <a:off x="588172" y="4767265"/>
            <a:ext cx="1737093" cy="242372"/>
          </a:xfrm>
          <a:prstGeom prst="rect">
            <a:avLst/>
          </a:prstGeom>
          <a:noFill/>
        </p:spPr>
        <p:txBody>
          <a:bodyPr wrap="none" lIns="68530" tIns="34275" rIns="68530" bIns="34275" rtlCol="0">
            <a:spAutoFit/>
          </a:bodyPr>
          <a:lstStyle/>
          <a:p>
            <a:pPr defTabSz="685238"/>
            <a:r>
              <a:rPr lang="en-US" altLang="zh-CN" sz="1100" dirty="0" smtClean="0">
                <a:solidFill>
                  <a:prstClr val="white">
                    <a:lumMod val="50000"/>
                  </a:prstClr>
                </a:solidFill>
                <a:latin typeface="Verdana"/>
                <a:ea typeface="微软雅黑"/>
              </a:rPr>
              <a:t>WWW.RUIJIE.COM.CN</a:t>
            </a:r>
            <a:endParaRPr lang="zh-CN" altLang="en-US" sz="1100" dirty="0">
              <a:solidFill>
                <a:prstClr val="white">
                  <a:lumMod val="50000"/>
                </a:prstClr>
              </a:solidFill>
              <a:latin typeface="Verdana"/>
              <a:ea typeface="微软雅黑"/>
            </a:endParaRPr>
          </a:p>
        </p:txBody>
      </p:sp>
      <p:sp>
        <p:nvSpPr>
          <p:cNvPr id="2" name="标题 1"/>
          <p:cNvSpPr>
            <a:spLocks noGrp="1"/>
          </p:cNvSpPr>
          <p:nvPr>
            <p:ph type="title"/>
          </p:nvPr>
        </p:nvSpPr>
        <p:spPr>
          <a:xfrm>
            <a:off x="588184" y="3364707"/>
            <a:ext cx="3983831" cy="450056"/>
          </a:xfrm>
        </p:spPr>
        <p:txBody>
          <a:bodyPr anchor="b">
            <a:normAutofit/>
          </a:bodyPr>
          <a:lstStyle>
            <a:lvl1pPr>
              <a:defRPr sz="2300">
                <a:solidFill>
                  <a:schemeClr val="bg1"/>
                </a:solidFill>
                <a:latin typeface="+mn-ea"/>
                <a:ea typeface="+mn-ea"/>
              </a:defRPr>
            </a:lvl1pPr>
          </a:lstStyle>
          <a:p>
            <a:r>
              <a:rPr kumimoji="1" lang="zh-CN" altLang="en-US" smtClean="0"/>
              <a:t>单击此处编辑母版标题样式</a:t>
            </a:r>
            <a:endParaRPr kumimoji="1" lang="zh-CN" altLang="en-US"/>
          </a:p>
        </p:txBody>
      </p:sp>
      <p:sp>
        <p:nvSpPr>
          <p:cNvPr id="3" name="文本占位符 2"/>
          <p:cNvSpPr>
            <a:spLocks noGrp="1"/>
          </p:cNvSpPr>
          <p:nvPr>
            <p:ph type="body" idx="1"/>
          </p:nvPr>
        </p:nvSpPr>
        <p:spPr>
          <a:xfrm>
            <a:off x="588191" y="3844446"/>
            <a:ext cx="3973115" cy="248939"/>
          </a:xfrm>
        </p:spPr>
        <p:txBody>
          <a:bodyPr>
            <a:noAutofit/>
          </a:bodyPr>
          <a:lstStyle>
            <a:lvl1pPr marL="0" indent="0">
              <a:buNone/>
              <a:defRPr sz="1100">
                <a:solidFill>
                  <a:schemeClr val="bg1"/>
                </a:solidFill>
              </a:defRPr>
            </a:lvl1pPr>
            <a:lvl2pPr marL="342613" indent="0">
              <a:buNone/>
              <a:defRPr sz="1500">
                <a:solidFill>
                  <a:schemeClr val="tx1">
                    <a:tint val="75000"/>
                  </a:schemeClr>
                </a:solidFill>
              </a:defRPr>
            </a:lvl2pPr>
            <a:lvl3pPr marL="685238" indent="0">
              <a:buNone/>
              <a:defRPr sz="1400">
                <a:solidFill>
                  <a:schemeClr val="tx1">
                    <a:tint val="75000"/>
                  </a:schemeClr>
                </a:solidFill>
              </a:defRPr>
            </a:lvl3pPr>
            <a:lvl4pPr marL="1027857" indent="0">
              <a:buNone/>
              <a:defRPr sz="1200">
                <a:solidFill>
                  <a:schemeClr val="tx1">
                    <a:tint val="75000"/>
                  </a:schemeClr>
                </a:solidFill>
              </a:defRPr>
            </a:lvl4pPr>
            <a:lvl5pPr marL="1370475" indent="0">
              <a:buNone/>
              <a:defRPr sz="1200">
                <a:solidFill>
                  <a:schemeClr val="tx1">
                    <a:tint val="75000"/>
                  </a:schemeClr>
                </a:solidFill>
              </a:defRPr>
            </a:lvl5pPr>
            <a:lvl6pPr marL="1713101" indent="0">
              <a:buNone/>
              <a:defRPr sz="1200">
                <a:solidFill>
                  <a:schemeClr val="tx1">
                    <a:tint val="75000"/>
                  </a:schemeClr>
                </a:solidFill>
              </a:defRPr>
            </a:lvl6pPr>
            <a:lvl7pPr marL="2055716" indent="0">
              <a:buNone/>
              <a:defRPr sz="1200">
                <a:solidFill>
                  <a:schemeClr val="tx1">
                    <a:tint val="75000"/>
                  </a:schemeClr>
                </a:solidFill>
              </a:defRPr>
            </a:lvl7pPr>
            <a:lvl8pPr marL="2398323" indent="0">
              <a:buNone/>
              <a:defRPr sz="1200">
                <a:solidFill>
                  <a:schemeClr val="tx1">
                    <a:tint val="75000"/>
                  </a:schemeClr>
                </a:solidFill>
              </a:defRPr>
            </a:lvl8pPr>
            <a:lvl9pPr marL="2740937" indent="0">
              <a:buNone/>
              <a:defRPr sz="1200">
                <a:solidFill>
                  <a:schemeClr val="tx1">
                    <a:tint val="75000"/>
                  </a:schemeClr>
                </a:solidFill>
              </a:defRPr>
            </a:lvl9pPr>
          </a:lstStyle>
          <a:p>
            <a:pPr lvl="0"/>
            <a:r>
              <a:rPr kumimoji="1" lang="zh-CN" altLang="en-US" smtClean="0"/>
              <a:t>单击此处编辑母版文本样式</a:t>
            </a:r>
          </a:p>
        </p:txBody>
      </p:sp>
      <p:pic>
        <p:nvPicPr>
          <p:cNvPr id="13" name="图片 12"/>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767062" y="-224033"/>
            <a:ext cx="1496611" cy="841844"/>
          </a:xfrm>
          <a:prstGeom prst="rect">
            <a:avLst/>
          </a:prstGeom>
        </p:spPr>
      </p:pic>
    </p:spTree>
    <p:extLst>
      <p:ext uri="{BB962C8B-B14F-4D97-AF65-F5344CB8AC3E}">
        <p14:creationId xmlns:p14="http://schemas.microsoft.com/office/powerpoint/2010/main" val="350604144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lvl1pPr>
              <a:defRPr>
                <a:latin typeface="+mn-ea"/>
                <a:ea typeface="+mn-ea"/>
              </a:defRPr>
            </a:lvl1pPr>
          </a:lstStyle>
          <a:p>
            <a:fld id="{82464771-CDF4-4903-ADBF-B5928BFB243D}" type="datetimeFigureOut">
              <a:rPr lang="zh-CN" altLang="en-US" smtClean="0">
                <a:solidFill>
                  <a:prstClr val="black">
                    <a:tint val="75000"/>
                  </a:prstClr>
                </a:solidFill>
                <a:latin typeface="微软雅黑"/>
                <a:ea typeface="微软雅黑"/>
              </a:rPr>
              <a:pPr/>
              <a:t>2017/11/29</a:t>
            </a:fld>
            <a:endParaRPr lang="zh-CN" altLang="en-US">
              <a:solidFill>
                <a:prstClr val="black">
                  <a:tint val="75000"/>
                </a:prstClr>
              </a:solidFill>
              <a:latin typeface="微软雅黑"/>
              <a:ea typeface="微软雅黑"/>
            </a:endParaRPr>
          </a:p>
        </p:txBody>
      </p:sp>
      <p:sp>
        <p:nvSpPr>
          <p:cNvPr id="4" name="页脚占位符 3"/>
          <p:cNvSpPr>
            <a:spLocks noGrp="1"/>
          </p:cNvSpPr>
          <p:nvPr>
            <p:ph type="ftr" sz="quarter" idx="11"/>
          </p:nvPr>
        </p:nvSpPr>
        <p:spPr/>
        <p:txBody>
          <a:bodyPr/>
          <a:lstStyle>
            <a:lvl1pPr>
              <a:defRPr>
                <a:latin typeface="+mn-ea"/>
                <a:ea typeface="+mn-ea"/>
              </a:defRPr>
            </a:lvl1pPr>
          </a:lstStyle>
          <a:p>
            <a:endParaRPr lang="zh-CN" altLang="en-US">
              <a:solidFill>
                <a:prstClr val="black">
                  <a:tint val="75000"/>
                </a:prstClr>
              </a:solidFill>
              <a:latin typeface="微软雅黑"/>
              <a:ea typeface="微软雅黑"/>
            </a:endParaRPr>
          </a:p>
        </p:txBody>
      </p:sp>
      <p:sp>
        <p:nvSpPr>
          <p:cNvPr id="5" name="幻灯片编号占位符 4"/>
          <p:cNvSpPr>
            <a:spLocks noGrp="1"/>
          </p:cNvSpPr>
          <p:nvPr>
            <p:ph type="sldNum" sz="quarter" idx="12"/>
          </p:nvPr>
        </p:nvSpPr>
        <p:spPr/>
        <p:txBody>
          <a:bodyPr/>
          <a:lstStyle>
            <a:lvl1pPr>
              <a:defRPr>
                <a:latin typeface="+mn-ea"/>
                <a:ea typeface="+mn-ea"/>
              </a:defRPr>
            </a:lvl1pPr>
          </a:lstStyle>
          <a:p>
            <a:fld id="{C3FC3FC5-70E3-41FB-98D0-D9D6DBB3AB1C}" type="slidenum">
              <a:rPr lang="zh-CN" altLang="en-US" smtClean="0">
                <a:solidFill>
                  <a:prstClr val="black">
                    <a:tint val="75000"/>
                  </a:prstClr>
                </a:solidFill>
                <a:latin typeface="微软雅黑"/>
                <a:ea typeface="微软雅黑"/>
              </a:rPr>
              <a:pPr/>
              <a:t>‹#›</a:t>
            </a:fld>
            <a:endParaRPr lang="zh-CN" altLang="en-US">
              <a:solidFill>
                <a:prstClr val="black">
                  <a:tint val="75000"/>
                </a:prstClr>
              </a:solidFill>
              <a:latin typeface="微软雅黑"/>
              <a:ea typeface="微软雅黑"/>
            </a:endParaRPr>
          </a:p>
        </p:txBody>
      </p:sp>
      <p:pic>
        <p:nvPicPr>
          <p:cNvPr id="6" name="图片 5"/>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7" name="矩形 6"/>
          <p:cNvSpPr/>
          <p:nvPr userDrawn="1"/>
        </p:nvSpPr>
        <p:spPr>
          <a:xfrm>
            <a:off x="0" y="-18597"/>
            <a:ext cx="9144000" cy="5179248"/>
          </a:xfrm>
          <a:prstGeom prst="rect">
            <a:avLst/>
          </a:prstGeom>
          <a:solidFill>
            <a:schemeClr val="tx1">
              <a:lumMod val="85000"/>
              <a:lumOff val="1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1394" tIns="25705" rIns="51394" bIns="25705" spcCol="0" rtlCol="0" anchor="ctr"/>
          <a:lstStyle/>
          <a:p>
            <a:pPr algn="ctr" defTabSz="685238"/>
            <a:endParaRPr kumimoji="1" lang="zh-CN" altLang="en-US" sz="2700" dirty="0">
              <a:solidFill>
                <a:prstClr val="white"/>
              </a:solidFill>
              <a:latin typeface="微软雅黑"/>
              <a:ea typeface="微软雅黑"/>
            </a:endParaRPr>
          </a:p>
        </p:txBody>
      </p:sp>
      <p:grpSp>
        <p:nvGrpSpPr>
          <p:cNvPr id="8" name="组 7"/>
          <p:cNvGrpSpPr/>
          <p:nvPr userDrawn="1"/>
        </p:nvGrpSpPr>
        <p:grpSpPr>
          <a:xfrm>
            <a:off x="1024549" y="2015361"/>
            <a:ext cx="1072642" cy="1072642"/>
            <a:chOff x="1009030" y="1537250"/>
            <a:chExt cx="952500" cy="952500"/>
          </a:xfrm>
        </p:grpSpPr>
        <p:sp>
          <p:nvSpPr>
            <p:cNvPr id="9" name="椭圆 8"/>
            <p:cNvSpPr/>
            <p:nvPr/>
          </p:nvSpPr>
          <p:spPr>
            <a:xfrm>
              <a:off x="1009030" y="1537250"/>
              <a:ext cx="952500" cy="952500"/>
            </a:xfrm>
            <a:prstGeom prst="ellipse">
              <a:avLst/>
            </a:prstGeom>
            <a:solidFill>
              <a:srgbClr val="CE0024">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238"/>
              <a:endParaRPr lang="zh-CN" altLang="en-US" sz="1400">
                <a:solidFill>
                  <a:prstClr val="white"/>
                </a:solidFill>
                <a:latin typeface="微软雅黑"/>
                <a:ea typeface="微软雅黑"/>
              </a:endParaRPr>
            </a:p>
          </p:txBody>
        </p:sp>
        <p:sp>
          <p:nvSpPr>
            <p:cNvPr id="10" name="文本框 9"/>
            <p:cNvSpPr txBox="1"/>
            <p:nvPr/>
          </p:nvSpPr>
          <p:spPr>
            <a:xfrm>
              <a:off x="1194086" y="1781027"/>
              <a:ext cx="604731" cy="532942"/>
            </a:xfrm>
            <a:prstGeom prst="rect">
              <a:avLst/>
            </a:prstGeom>
            <a:noFill/>
          </p:spPr>
          <p:txBody>
            <a:bodyPr wrap="none" rtlCol="0">
              <a:spAutoFit/>
            </a:bodyPr>
            <a:lstStyle/>
            <a:p>
              <a:pPr algn="ctr" defTabSz="685238"/>
              <a:r>
                <a:rPr lang="en-US" altLang="zh-CN" sz="3300" b="1" dirty="0" smtClean="0">
                  <a:solidFill>
                    <a:prstClr val="white"/>
                  </a:solidFill>
                  <a:latin typeface="微软雅黑"/>
                  <a:ea typeface="微软雅黑"/>
                </a:rPr>
                <a:t>01</a:t>
              </a:r>
              <a:endParaRPr lang="zh-CN" altLang="en-US" sz="3300" b="1" dirty="0">
                <a:solidFill>
                  <a:prstClr val="white"/>
                </a:solidFill>
                <a:latin typeface="微软雅黑"/>
                <a:ea typeface="微软雅黑"/>
              </a:endParaRPr>
            </a:p>
          </p:txBody>
        </p:sp>
        <p:sp>
          <p:nvSpPr>
            <p:cNvPr id="11" name="椭圆 10"/>
            <p:cNvSpPr/>
            <p:nvPr/>
          </p:nvSpPr>
          <p:spPr>
            <a:xfrm>
              <a:off x="1702923" y="2263032"/>
              <a:ext cx="191910" cy="191910"/>
            </a:xfrm>
            <a:prstGeom prst="ellipse">
              <a:avLst/>
            </a:prstGeom>
            <a:solidFill>
              <a:schemeClr val="accent2">
                <a:lumMod val="60000"/>
                <a:lumOff val="4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238"/>
              <a:endParaRPr lang="zh-CN" altLang="en-US" sz="1400">
                <a:solidFill>
                  <a:prstClr val="white"/>
                </a:solidFill>
                <a:latin typeface="微软雅黑"/>
                <a:ea typeface="微软雅黑"/>
              </a:endParaRPr>
            </a:p>
          </p:txBody>
        </p:sp>
      </p:grpSp>
      <p:grpSp>
        <p:nvGrpSpPr>
          <p:cNvPr id="13" name="组 12"/>
          <p:cNvGrpSpPr/>
          <p:nvPr userDrawn="1"/>
        </p:nvGrpSpPr>
        <p:grpSpPr>
          <a:xfrm>
            <a:off x="3996495" y="2015361"/>
            <a:ext cx="1072642" cy="1072642"/>
            <a:chOff x="3868890" y="1537250"/>
            <a:chExt cx="952500" cy="952500"/>
          </a:xfrm>
        </p:grpSpPr>
        <p:sp>
          <p:nvSpPr>
            <p:cNvPr id="14" name="椭圆 13"/>
            <p:cNvSpPr/>
            <p:nvPr/>
          </p:nvSpPr>
          <p:spPr>
            <a:xfrm>
              <a:off x="3868890" y="1537250"/>
              <a:ext cx="952500" cy="952500"/>
            </a:xfrm>
            <a:prstGeom prst="ellipse">
              <a:avLst/>
            </a:prstGeom>
            <a:solidFill>
              <a:srgbClr val="D99694">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238"/>
              <a:endParaRPr lang="zh-CN" altLang="en-US" sz="1400">
                <a:solidFill>
                  <a:prstClr val="white"/>
                </a:solidFill>
                <a:latin typeface="微软雅黑"/>
                <a:ea typeface="微软雅黑"/>
              </a:endParaRPr>
            </a:p>
          </p:txBody>
        </p:sp>
        <p:sp>
          <p:nvSpPr>
            <p:cNvPr id="15" name="文本框 14"/>
            <p:cNvSpPr txBox="1"/>
            <p:nvPr/>
          </p:nvSpPr>
          <p:spPr>
            <a:xfrm>
              <a:off x="4053946" y="1752485"/>
              <a:ext cx="604731" cy="532942"/>
            </a:xfrm>
            <a:prstGeom prst="rect">
              <a:avLst/>
            </a:prstGeom>
            <a:noFill/>
          </p:spPr>
          <p:txBody>
            <a:bodyPr wrap="none" rtlCol="0">
              <a:spAutoFit/>
            </a:bodyPr>
            <a:lstStyle/>
            <a:p>
              <a:pPr algn="ctr" defTabSz="685238"/>
              <a:r>
                <a:rPr lang="en-US" altLang="zh-CN" sz="3300" b="1" dirty="0" smtClean="0">
                  <a:solidFill>
                    <a:prstClr val="white">
                      <a:lumMod val="95000"/>
                    </a:prstClr>
                  </a:solidFill>
                  <a:latin typeface="微软雅黑"/>
                  <a:ea typeface="微软雅黑"/>
                </a:rPr>
                <a:t>02</a:t>
              </a:r>
              <a:endParaRPr lang="zh-CN" altLang="en-US" sz="3300" b="1" dirty="0">
                <a:solidFill>
                  <a:prstClr val="white">
                    <a:lumMod val="95000"/>
                  </a:prstClr>
                </a:solidFill>
                <a:latin typeface="微软雅黑"/>
                <a:ea typeface="微软雅黑"/>
              </a:endParaRPr>
            </a:p>
          </p:txBody>
        </p:sp>
        <p:sp>
          <p:nvSpPr>
            <p:cNvPr id="16" name="椭圆 15"/>
            <p:cNvSpPr/>
            <p:nvPr/>
          </p:nvSpPr>
          <p:spPr>
            <a:xfrm>
              <a:off x="4562783" y="2263032"/>
              <a:ext cx="191910" cy="191910"/>
            </a:xfrm>
            <a:prstGeom prst="ellipse">
              <a:avLst/>
            </a:prstGeom>
            <a:solidFill>
              <a:srgbClr val="CE0024">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238"/>
              <a:endParaRPr lang="zh-CN" altLang="en-US" sz="1400">
                <a:solidFill>
                  <a:prstClr val="white"/>
                </a:solidFill>
                <a:latin typeface="微软雅黑"/>
                <a:ea typeface="微软雅黑"/>
              </a:endParaRPr>
            </a:p>
          </p:txBody>
        </p:sp>
      </p:grpSp>
      <p:grpSp>
        <p:nvGrpSpPr>
          <p:cNvPr id="18" name="组 17"/>
          <p:cNvGrpSpPr/>
          <p:nvPr userDrawn="1"/>
        </p:nvGrpSpPr>
        <p:grpSpPr>
          <a:xfrm>
            <a:off x="6976817" y="2014548"/>
            <a:ext cx="1072642" cy="1072642"/>
            <a:chOff x="7138250" y="1537250"/>
            <a:chExt cx="952500" cy="952500"/>
          </a:xfrm>
        </p:grpSpPr>
        <p:sp>
          <p:nvSpPr>
            <p:cNvPr id="19" name="椭圆 18"/>
            <p:cNvSpPr/>
            <p:nvPr/>
          </p:nvSpPr>
          <p:spPr>
            <a:xfrm>
              <a:off x="7138250" y="1537250"/>
              <a:ext cx="952500" cy="952500"/>
            </a:xfrm>
            <a:prstGeom prst="ellipse">
              <a:avLst/>
            </a:prstGeom>
            <a:solidFill>
              <a:schemeClr val="accent2">
                <a:lumMod val="60000"/>
                <a:lumOff val="4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238"/>
              <a:endParaRPr lang="zh-CN" altLang="en-US" sz="1400">
                <a:solidFill>
                  <a:prstClr val="white"/>
                </a:solidFill>
                <a:latin typeface="微软雅黑"/>
                <a:ea typeface="微软雅黑"/>
              </a:endParaRPr>
            </a:p>
          </p:txBody>
        </p:sp>
        <p:sp>
          <p:nvSpPr>
            <p:cNvPr id="20" name="文本框 19"/>
            <p:cNvSpPr txBox="1"/>
            <p:nvPr/>
          </p:nvSpPr>
          <p:spPr>
            <a:xfrm>
              <a:off x="7323306" y="1771513"/>
              <a:ext cx="604731" cy="532942"/>
            </a:xfrm>
            <a:prstGeom prst="rect">
              <a:avLst/>
            </a:prstGeom>
            <a:noFill/>
          </p:spPr>
          <p:txBody>
            <a:bodyPr wrap="none" rtlCol="0">
              <a:spAutoFit/>
            </a:bodyPr>
            <a:lstStyle/>
            <a:p>
              <a:pPr algn="ctr" defTabSz="685238"/>
              <a:r>
                <a:rPr lang="en-US" altLang="zh-CN" sz="3300" b="1" dirty="0" smtClean="0">
                  <a:solidFill>
                    <a:srgbClr val="F2F2F2"/>
                  </a:solidFill>
                  <a:latin typeface="微软雅黑"/>
                  <a:ea typeface="微软雅黑"/>
                </a:rPr>
                <a:t>03</a:t>
              </a:r>
              <a:endParaRPr lang="zh-CN" altLang="en-US" sz="3300" b="1" dirty="0">
                <a:solidFill>
                  <a:srgbClr val="F2F2F2"/>
                </a:solidFill>
                <a:latin typeface="微软雅黑"/>
                <a:ea typeface="微软雅黑"/>
              </a:endParaRPr>
            </a:p>
          </p:txBody>
        </p:sp>
        <p:sp>
          <p:nvSpPr>
            <p:cNvPr id="21" name="椭圆 20"/>
            <p:cNvSpPr/>
            <p:nvPr/>
          </p:nvSpPr>
          <p:spPr>
            <a:xfrm>
              <a:off x="7832143" y="2263032"/>
              <a:ext cx="191910" cy="191910"/>
            </a:xfrm>
            <a:prstGeom prst="ellipse">
              <a:avLst/>
            </a:prstGeom>
            <a:solidFill>
              <a:srgbClr val="CE0024">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238"/>
              <a:endParaRPr lang="zh-CN" altLang="en-US" sz="1400">
                <a:solidFill>
                  <a:prstClr val="white"/>
                </a:solidFill>
                <a:latin typeface="微软雅黑"/>
                <a:ea typeface="微软雅黑"/>
              </a:endParaRPr>
            </a:p>
          </p:txBody>
        </p:sp>
      </p:grpSp>
      <p:sp>
        <p:nvSpPr>
          <p:cNvPr id="23" name="矩形 22"/>
          <p:cNvSpPr/>
          <p:nvPr userDrawn="1"/>
        </p:nvSpPr>
        <p:spPr>
          <a:xfrm>
            <a:off x="23" y="161722"/>
            <a:ext cx="1774649" cy="584708"/>
          </a:xfrm>
          <a:prstGeom prst="rect">
            <a:avLst/>
          </a:prstGeom>
          <a:solidFill>
            <a:srgbClr val="CE0024"/>
          </a:solidFill>
          <a:ln>
            <a:noFill/>
          </a:ln>
        </p:spPr>
        <p:style>
          <a:lnRef idx="2">
            <a:schemeClr val="accent1">
              <a:shade val="50000"/>
            </a:schemeClr>
          </a:lnRef>
          <a:fillRef idx="1">
            <a:schemeClr val="accent1"/>
          </a:fillRef>
          <a:effectRef idx="0">
            <a:schemeClr val="accent1"/>
          </a:effectRef>
          <a:fontRef idx="minor">
            <a:schemeClr val="lt1"/>
          </a:fontRef>
        </p:style>
        <p:txBody>
          <a:bodyPr lIns="51394" tIns="25705" rIns="51394" bIns="25705" spcCol="0" rtlCol="0" anchor="ctr"/>
          <a:lstStyle/>
          <a:p>
            <a:pPr algn="ctr" defTabSz="685238"/>
            <a:r>
              <a:rPr kumimoji="1" lang="en-US" altLang="zh-CN" sz="2700" dirty="0" smtClean="0">
                <a:solidFill>
                  <a:prstClr val="white"/>
                </a:solidFill>
                <a:latin typeface="微软雅黑"/>
                <a:ea typeface="微软雅黑"/>
              </a:rPr>
              <a:t>Contents</a:t>
            </a:r>
            <a:endParaRPr kumimoji="1" lang="zh-CN" altLang="en-US" sz="2700" dirty="0">
              <a:solidFill>
                <a:prstClr val="white"/>
              </a:solidFill>
              <a:latin typeface="微软雅黑"/>
              <a:ea typeface="微软雅黑"/>
            </a:endParaRPr>
          </a:p>
        </p:txBody>
      </p:sp>
      <p:sp>
        <p:nvSpPr>
          <p:cNvPr id="34" name="内容占位符 33"/>
          <p:cNvSpPr>
            <a:spLocks noGrp="1"/>
          </p:cNvSpPr>
          <p:nvPr>
            <p:ph sz="quarter" idx="16" hasCustomPrompt="1"/>
          </p:nvPr>
        </p:nvSpPr>
        <p:spPr>
          <a:xfrm>
            <a:off x="401965" y="3368695"/>
            <a:ext cx="2510990" cy="322558"/>
          </a:xfrm>
        </p:spPr>
        <p:txBody>
          <a:bodyPr>
            <a:normAutofit/>
          </a:bodyPr>
          <a:lstStyle>
            <a:lvl1pPr marL="0" indent="0" algn="ctr">
              <a:buFontTx/>
              <a:buNone/>
              <a:defRPr sz="1500">
                <a:solidFill>
                  <a:schemeClr val="bg1">
                    <a:lumMod val="95000"/>
                  </a:schemeClr>
                </a:solidFill>
              </a:defRPr>
            </a:lvl1pPr>
          </a:lstStyle>
          <a:p>
            <a:pPr lvl="0"/>
            <a:r>
              <a:rPr kumimoji="1" lang="zh-CN" altLang="en-US" dirty="0" smtClean="0"/>
              <a:t>单击此处编辑目录</a:t>
            </a:r>
            <a:endParaRPr kumimoji="1" lang="zh-CN" altLang="en-US" dirty="0"/>
          </a:p>
        </p:txBody>
      </p:sp>
      <p:sp>
        <p:nvSpPr>
          <p:cNvPr id="35" name="内容占位符 33"/>
          <p:cNvSpPr>
            <a:spLocks noGrp="1"/>
          </p:cNvSpPr>
          <p:nvPr>
            <p:ph sz="quarter" idx="17" hasCustomPrompt="1"/>
          </p:nvPr>
        </p:nvSpPr>
        <p:spPr>
          <a:xfrm>
            <a:off x="3277321" y="3368695"/>
            <a:ext cx="2510990" cy="322558"/>
          </a:xfrm>
        </p:spPr>
        <p:txBody>
          <a:bodyPr>
            <a:normAutofit/>
          </a:bodyPr>
          <a:lstStyle>
            <a:lvl1pPr marL="0" indent="0" algn="ctr">
              <a:buFontTx/>
              <a:buNone/>
              <a:defRPr sz="1500">
                <a:solidFill>
                  <a:schemeClr val="bg1">
                    <a:lumMod val="95000"/>
                  </a:schemeClr>
                </a:solidFill>
              </a:defRPr>
            </a:lvl1pPr>
          </a:lstStyle>
          <a:p>
            <a:pPr lvl="0"/>
            <a:r>
              <a:rPr kumimoji="1" lang="zh-CN" altLang="en-US" dirty="0" smtClean="0"/>
              <a:t>单击此处编辑目录</a:t>
            </a:r>
            <a:endParaRPr kumimoji="1" lang="zh-CN" altLang="en-US" dirty="0"/>
          </a:p>
        </p:txBody>
      </p:sp>
      <p:sp>
        <p:nvSpPr>
          <p:cNvPr id="36" name="内容占位符 33"/>
          <p:cNvSpPr>
            <a:spLocks noGrp="1"/>
          </p:cNvSpPr>
          <p:nvPr>
            <p:ph sz="quarter" idx="18" hasCustomPrompt="1"/>
          </p:nvPr>
        </p:nvSpPr>
        <p:spPr>
          <a:xfrm>
            <a:off x="6257638" y="3368695"/>
            <a:ext cx="2510990" cy="322558"/>
          </a:xfrm>
        </p:spPr>
        <p:txBody>
          <a:bodyPr>
            <a:normAutofit/>
          </a:bodyPr>
          <a:lstStyle>
            <a:lvl1pPr marL="0" indent="0" algn="ctr">
              <a:buFontTx/>
              <a:buNone/>
              <a:defRPr sz="1500">
                <a:solidFill>
                  <a:schemeClr val="bg1">
                    <a:lumMod val="95000"/>
                  </a:schemeClr>
                </a:solidFill>
              </a:defRPr>
            </a:lvl1pPr>
          </a:lstStyle>
          <a:p>
            <a:pPr lvl="0"/>
            <a:r>
              <a:rPr kumimoji="1" lang="zh-CN" altLang="en-US" dirty="0" smtClean="0"/>
              <a:t>单击此处编辑目录</a:t>
            </a:r>
            <a:endParaRPr kumimoji="1" lang="zh-CN" altLang="en-US" dirty="0"/>
          </a:p>
        </p:txBody>
      </p:sp>
      <p:pic>
        <p:nvPicPr>
          <p:cNvPr id="24" name="图片 23"/>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767062" y="-224033"/>
            <a:ext cx="1496611" cy="841844"/>
          </a:xfrm>
          <a:prstGeom prst="rect">
            <a:avLst/>
          </a:prstGeom>
        </p:spPr>
      </p:pic>
    </p:spTree>
    <p:extLst>
      <p:ext uri="{BB962C8B-B14F-4D97-AF65-F5344CB8AC3E}">
        <p14:creationId xmlns:p14="http://schemas.microsoft.com/office/powerpoint/2010/main" val="345772576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82464771-CDF4-4903-ADBF-B5928BFB243D}" type="datetimeFigureOut">
              <a:rPr lang="zh-CN" altLang="en-US" smtClean="0">
                <a:solidFill>
                  <a:prstClr val="black">
                    <a:tint val="75000"/>
                  </a:prstClr>
                </a:solidFill>
                <a:latin typeface="Verdana"/>
                <a:ea typeface="微软雅黑"/>
              </a:rPr>
              <a:pPr/>
              <a:t>2017/11/29</a:t>
            </a:fld>
            <a:endParaRPr lang="zh-CN" altLang="en-US">
              <a:solidFill>
                <a:prstClr val="black">
                  <a:tint val="75000"/>
                </a:prstClr>
              </a:solidFill>
              <a:latin typeface="Verdana"/>
              <a:ea typeface="微软雅黑"/>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latin typeface="Verdana"/>
              <a:ea typeface="微软雅黑"/>
            </a:endParaRPr>
          </a:p>
        </p:txBody>
      </p:sp>
      <p:sp>
        <p:nvSpPr>
          <p:cNvPr id="5" name="幻灯片编号占位符 4"/>
          <p:cNvSpPr>
            <a:spLocks noGrp="1"/>
          </p:cNvSpPr>
          <p:nvPr>
            <p:ph type="sldNum" sz="quarter" idx="12"/>
          </p:nvPr>
        </p:nvSpPr>
        <p:spPr/>
        <p:txBody>
          <a:bodyPr/>
          <a:lstStyle/>
          <a:p>
            <a:fld id="{C3FC3FC5-70E3-41FB-98D0-D9D6DBB3AB1C}" type="slidenum">
              <a:rPr lang="zh-CN" altLang="en-US" smtClean="0">
                <a:solidFill>
                  <a:prstClr val="black">
                    <a:tint val="75000"/>
                  </a:prstClr>
                </a:solidFill>
                <a:latin typeface="Verdana"/>
                <a:ea typeface="微软雅黑"/>
              </a:rPr>
              <a:pPr/>
              <a:t>‹#›</a:t>
            </a:fld>
            <a:endParaRPr lang="zh-CN" altLang="en-US">
              <a:solidFill>
                <a:prstClr val="black">
                  <a:tint val="75000"/>
                </a:prstClr>
              </a:solidFill>
              <a:latin typeface="Verdana"/>
              <a:ea typeface="微软雅黑"/>
            </a:endParaRPr>
          </a:p>
        </p:txBody>
      </p:sp>
      <p:pic>
        <p:nvPicPr>
          <p:cNvPr id="53" name="图片 5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716" y="10716"/>
            <a:ext cx="9113724" cy="5126470"/>
          </a:xfrm>
          <a:prstGeom prst="rect">
            <a:avLst/>
          </a:prstGeom>
        </p:spPr>
      </p:pic>
      <p:sp>
        <p:nvSpPr>
          <p:cNvPr id="54" name="矩形 53"/>
          <p:cNvSpPr/>
          <p:nvPr userDrawn="1"/>
        </p:nvSpPr>
        <p:spPr>
          <a:xfrm>
            <a:off x="0" y="-33305"/>
            <a:ext cx="9144000" cy="5162099"/>
          </a:xfrm>
          <a:prstGeom prst="rect">
            <a:avLst/>
          </a:prstGeom>
          <a:solidFill>
            <a:sysClr val="windowText" lastClr="000000">
              <a:lumMod val="85000"/>
              <a:lumOff val="15000"/>
              <a:alpha val="75000"/>
            </a:sysClr>
          </a:solidFill>
          <a:ln w="25400" cap="flat" cmpd="sng" algn="ctr">
            <a:noFill/>
            <a:prstDash val="solid"/>
          </a:ln>
          <a:effectLst/>
        </p:spPr>
        <p:txBody>
          <a:bodyPr lIns="51394" tIns="25705" rIns="51394" bIns="25705" spcCol="0" rtlCol="0" anchor="ctr"/>
          <a:lstStyle/>
          <a:p>
            <a:pPr algn="ctr" defTabSz="342613">
              <a:defRPr/>
            </a:pPr>
            <a:endParaRPr kumimoji="1" lang="zh-CN" altLang="en-US" sz="2700" kern="0" dirty="0" smtClean="0">
              <a:solidFill>
                <a:prstClr val="white"/>
              </a:solidFill>
              <a:latin typeface="微软雅黑"/>
              <a:ea typeface="微软雅黑"/>
              <a:cs typeface=""/>
            </a:endParaRPr>
          </a:p>
        </p:txBody>
      </p:sp>
      <p:grpSp>
        <p:nvGrpSpPr>
          <p:cNvPr id="55" name="组 54"/>
          <p:cNvGrpSpPr/>
          <p:nvPr userDrawn="1"/>
        </p:nvGrpSpPr>
        <p:grpSpPr>
          <a:xfrm>
            <a:off x="1489478" y="1069825"/>
            <a:ext cx="720930" cy="720930"/>
            <a:chOff x="1009030" y="1537250"/>
            <a:chExt cx="952500" cy="952500"/>
          </a:xfrm>
        </p:grpSpPr>
        <p:sp>
          <p:nvSpPr>
            <p:cNvPr id="56" name="椭圆 55"/>
            <p:cNvSpPr/>
            <p:nvPr/>
          </p:nvSpPr>
          <p:spPr>
            <a:xfrm>
              <a:off x="1009030" y="1537250"/>
              <a:ext cx="952500" cy="952500"/>
            </a:xfrm>
            <a:prstGeom prst="ellipse">
              <a:avLst/>
            </a:prstGeom>
            <a:solidFill>
              <a:srgbClr val="CE0024">
                <a:alpha val="80000"/>
              </a:srgbClr>
            </a:solidFill>
            <a:ln w="25400" cap="flat" cmpd="sng" algn="ctr">
              <a:noFill/>
              <a:prstDash val="solid"/>
            </a:ln>
            <a:effectLst/>
          </p:spPr>
          <p:txBody>
            <a:bodyPr rtlCol="0" anchor="ctr"/>
            <a:lstStyle/>
            <a:p>
              <a:pPr algn="ctr" defTabSz="342613">
                <a:defRPr/>
              </a:pPr>
              <a:endParaRPr lang="zh-CN" altLang="en-US" sz="1400" kern="0" smtClean="0">
                <a:solidFill>
                  <a:prstClr val="white"/>
                </a:solidFill>
                <a:latin typeface="微软雅黑"/>
                <a:ea typeface="微软雅黑"/>
                <a:cs typeface=""/>
              </a:endParaRPr>
            </a:p>
          </p:txBody>
        </p:sp>
        <p:sp>
          <p:nvSpPr>
            <p:cNvPr id="57" name="文本框 56"/>
            <p:cNvSpPr txBox="1"/>
            <p:nvPr/>
          </p:nvSpPr>
          <p:spPr>
            <a:xfrm>
              <a:off x="1103384" y="1685411"/>
              <a:ext cx="786166" cy="670951"/>
            </a:xfrm>
            <a:prstGeom prst="rect">
              <a:avLst/>
            </a:prstGeom>
            <a:noFill/>
          </p:spPr>
          <p:txBody>
            <a:bodyPr wrap="none" rtlCol="0">
              <a:spAutoFit/>
            </a:bodyPr>
            <a:lstStyle/>
            <a:p>
              <a:pPr algn="ctr" defTabSz="342613">
                <a:defRPr/>
              </a:pPr>
              <a:r>
                <a:rPr lang="en-US" altLang="zh-CN" sz="2700" b="1" kern="0" dirty="0" smtClean="0">
                  <a:solidFill>
                    <a:prstClr val="white"/>
                  </a:solidFill>
                  <a:latin typeface="微软雅黑"/>
                  <a:ea typeface="微软雅黑"/>
                </a:rPr>
                <a:t>01</a:t>
              </a:r>
              <a:endParaRPr lang="zh-CN" altLang="en-US" sz="2700" b="1" kern="0" dirty="0" smtClean="0">
                <a:solidFill>
                  <a:prstClr val="white"/>
                </a:solidFill>
                <a:latin typeface="微软雅黑"/>
                <a:ea typeface="微软雅黑"/>
              </a:endParaRPr>
            </a:p>
          </p:txBody>
        </p:sp>
        <p:sp>
          <p:nvSpPr>
            <p:cNvPr id="58" name="椭圆 57"/>
            <p:cNvSpPr/>
            <p:nvPr/>
          </p:nvSpPr>
          <p:spPr>
            <a:xfrm>
              <a:off x="1702923" y="2263032"/>
              <a:ext cx="191910" cy="191910"/>
            </a:xfrm>
            <a:prstGeom prst="ellipse">
              <a:avLst/>
            </a:prstGeom>
            <a:solidFill>
              <a:srgbClr val="C0504D">
                <a:lumMod val="60000"/>
                <a:lumOff val="40000"/>
                <a:alpha val="70000"/>
              </a:srgbClr>
            </a:solidFill>
            <a:ln w="25400" cap="flat" cmpd="sng" algn="ctr">
              <a:noFill/>
              <a:prstDash val="solid"/>
            </a:ln>
            <a:effectLst/>
          </p:spPr>
          <p:txBody>
            <a:bodyPr rtlCol="0" anchor="ctr"/>
            <a:lstStyle/>
            <a:p>
              <a:pPr algn="ctr" defTabSz="342613">
                <a:defRPr/>
              </a:pPr>
              <a:endParaRPr lang="zh-CN" altLang="en-US" sz="1400" kern="0" smtClean="0">
                <a:solidFill>
                  <a:prstClr val="white"/>
                </a:solidFill>
                <a:latin typeface="微软雅黑"/>
                <a:ea typeface="微软雅黑"/>
                <a:cs typeface=""/>
              </a:endParaRPr>
            </a:p>
          </p:txBody>
        </p:sp>
      </p:grpSp>
      <p:grpSp>
        <p:nvGrpSpPr>
          <p:cNvPr id="7" name="组 6"/>
          <p:cNvGrpSpPr/>
          <p:nvPr userDrawn="1"/>
        </p:nvGrpSpPr>
        <p:grpSpPr>
          <a:xfrm>
            <a:off x="1489501" y="2028525"/>
            <a:ext cx="720931" cy="720930"/>
            <a:chOff x="3304419" y="2704699"/>
            <a:chExt cx="961241" cy="961240"/>
          </a:xfrm>
        </p:grpSpPr>
        <p:sp>
          <p:nvSpPr>
            <p:cNvPr id="61" name="椭圆 60"/>
            <p:cNvSpPr/>
            <p:nvPr/>
          </p:nvSpPr>
          <p:spPr>
            <a:xfrm>
              <a:off x="3304419" y="2704699"/>
              <a:ext cx="961241" cy="961240"/>
            </a:xfrm>
            <a:prstGeom prst="ellipse">
              <a:avLst/>
            </a:prstGeom>
            <a:solidFill>
              <a:srgbClr val="D99694">
                <a:alpha val="70000"/>
              </a:srgbClr>
            </a:solidFill>
            <a:ln w="25400" cap="flat" cmpd="sng" algn="ctr">
              <a:noFill/>
              <a:prstDash val="solid"/>
            </a:ln>
            <a:effectLst/>
          </p:spPr>
          <p:txBody>
            <a:bodyPr rtlCol="0" anchor="ctr"/>
            <a:lstStyle/>
            <a:p>
              <a:pPr algn="ctr" defTabSz="342613">
                <a:defRPr/>
              </a:pPr>
              <a:endParaRPr lang="zh-CN" altLang="en-US" sz="1400" kern="0" smtClean="0">
                <a:solidFill>
                  <a:prstClr val="white"/>
                </a:solidFill>
                <a:latin typeface="微软雅黑"/>
                <a:ea typeface="微软雅黑"/>
                <a:cs typeface=""/>
              </a:endParaRPr>
            </a:p>
          </p:txBody>
        </p:sp>
        <p:sp>
          <p:nvSpPr>
            <p:cNvPr id="62" name="文本框 61"/>
            <p:cNvSpPr txBox="1"/>
            <p:nvPr/>
          </p:nvSpPr>
          <p:spPr>
            <a:xfrm>
              <a:off x="3373895" y="2854220"/>
              <a:ext cx="787685" cy="677108"/>
            </a:xfrm>
            <a:prstGeom prst="rect">
              <a:avLst/>
            </a:prstGeom>
            <a:noFill/>
          </p:spPr>
          <p:txBody>
            <a:bodyPr wrap="none" rtlCol="0">
              <a:spAutoFit/>
            </a:bodyPr>
            <a:lstStyle/>
            <a:p>
              <a:pPr algn="ctr" defTabSz="342613">
                <a:defRPr/>
              </a:pPr>
              <a:r>
                <a:rPr lang="en-US" altLang="zh-CN" sz="2700" b="1" kern="0" dirty="0" smtClean="0">
                  <a:solidFill>
                    <a:prstClr val="white">
                      <a:lumMod val="95000"/>
                    </a:prstClr>
                  </a:solidFill>
                  <a:latin typeface="微软雅黑"/>
                  <a:ea typeface="微软雅黑"/>
                </a:rPr>
                <a:t>02</a:t>
              </a:r>
              <a:endParaRPr lang="zh-CN" altLang="en-US" sz="2700" b="1" kern="0" dirty="0" smtClean="0">
                <a:solidFill>
                  <a:prstClr val="white">
                    <a:lumMod val="95000"/>
                  </a:prstClr>
                </a:solidFill>
                <a:latin typeface="微软雅黑"/>
                <a:ea typeface="微软雅黑"/>
              </a:endParaRPr>
            </a:p>
          </p:txBody>
        </p:sp>
        <p:sp>
          <p:nvSpPr>
            <p:cNvPr id="63" name="椭圆 62"/>
            <p:cNvSpPr/>
            <p:nvPr/>
          </p:nvSpPr>
          <p:spPr>
            <a:xfrm>
              <a:off x="4004680" y="3437141"/>
              <a:ext cx="193671" cy="193671"/>
            </a:xfrm>
            <a:prstGeom prst="ellipse">
              <a:avLst/>
            </a:prstGeom>
            <a:solidFill>
              <a:srgbClr val="CE0024">
                <a:alpha val="70000"/>
              </a:srgbClr>
            </a:solidFill>
            <a:ln w="25400" cap="flat" cmpd="sng" algn="ctr">
              <a:noFill/>
              <a:prstDash val="solid"/>
            </a:ln>
            <a:effectLst/>
          </p:spPr>
          <p:txBody>
            <a:bodyPr rtlCol="0" anchor="ctr"/>
            <a:lstStyle/>
            <a:p>
              <a:pPr algn="ctr" defTabSz="342613">
                <a:defRPr/>
              </a:pPr>
              <a:endParaRPr lang="zh-CN" altLang="en-US" sz="1400" kern="0" smtClean="0">
                <a:solidFill>
                  <a:prstClr val="white"/>
                </a:solidFill>
                <a:latin typeface="微软雅黑"/>
                <a:ea typeface="微软雅黑"/>
                <a:cs typeface=""/>
              </a:endParaRPr>
            </a:p>
          </p:txBody>
        </p:sp>
      </p:grpSp>
      <p:grpSp>
        <p:nvGrpSpPr>
          <p:cNvPr id="6" name="组 5"/>
          <p:cNvGrpSpPr/>
          <p:nvPr userDrawn="1"/>
        </p:nvGrpSpPr>
        <p:grpSpPr>
          <a:xfrm>
            <a:off x="1489501" y="2940239"/>
            <a:ext cx="720931" cy="720930"/>
            <a:chOff x="4724406" y="3920317"/>
            <a:chExt cx="961241" cy="961240"/>
          </a:xfrm>
        </p:grpSpPr>
        <p:sp>
          <p:nvSpPr>
            <p:cNvPr id="66" name="椭圆 65"/>
            <p:cNvSpPr/>
            <p:nvPr/>
          </p:nvSpPr>
          <p:spPr>
            <a:xfrm>
              <a:off x="4724406" y="3920317"/>
              <a:ext cx="961241" cy="961240"/>
            </a:xfrm>
            <a:prstGeom prst="ellipse">
              <a:avLst/>
            </a:prstGeom>
            <a:solidFill>
              <a:srgbClr val="C0504D">
                <a:lumMod val="60000"/>
                <a:lumOff val="40000"/>
                <a:alpha val="70000"/>
              </a:srgbClr>
            </a:solidFill>
            <a:ln w="25400" cap="flat" cmpd="sng" algn="ctr">
              <a:noFill/>
              <a:prstDash val="solid"/>
            </a:ln>
            <a:effectLst/>
          </p:spPr>
          <p:txBody>
            <a:bodyPr rtlCol="0" anchor="ctr"/>
            <a:lstStyle/>
            <a:p>
              <a:pPr algn="ctr" defTabSz="342613">
                <a:defRPr/>
              </a:pPr>
              <a:endParaRPr lang="zh-CN" altLang="en-US" sz="1400" kern="0" smtClean="0">
                <a:solidFill>
                  <a:prstClr val="white"/>
                </a:solidFill>
                <a:latin typeface="微软雅黑"/>
                <a:ea typeface="微软雅黑"/>
                <a:cs typeface=""/>
              </a:endParaRPr>
            </a:p>
          </p:txBody>
        </p:sp>
        <p:sp>
          <p:nvSpPr>
            <p:cNvPr id="67" name="文本框 66"/>
            <p:cNvSpPr txBox="1"/>
            <p:nvPr/>
          </p:nvSpPr>
          <p:spPr>
            <a:xfrm>
              <a:off x="4819630" y="4069838"/>
              <a:ext cx="793380" cy="677108"/>
            </a:xfrm>
            <a:prstGeom prst="rect">
              <a:avLst/>
            </a:prstGeom>
            <a:noFill/>
          </p:spPr>
          <p:txBody>
            <a:bodyPr wrap="none" rtlCol="0">
              <a:spAutoFit/>
            </a:bodyPr>
            <a:lstStyle/>
            <a:p>
              <a:pPr algn="ctr" defTabSz="342613">
                <a:defRPr/>
              </a:pPr>
              <a:r>
                <a:rPr lang="en-US" altLang="zh-CN" sz="2700" b="1" kern="0" dirty="0" smtClean="0">
                  <a:solidFill>
                    <a:srgbClr val="F2F2F2"/>
                  </a:solidFill>
                  <a:latin typeface="微软雅黑"/>
                  <a:ea typeface="微软雅黑"/>
                </a:rPr>
                <a:t>03</a:t>
              </a:r>
              <a:endParaRPr lang="zh-CN" altLang="en-US" sz="2700" b="1" kern="0" dirty="0" smtClean="0">
                <a:solidFill>
                  <a:srgbClr val="F2F2F2"/>
                </a:solidFill>
                <a:latin typeface="微软雅黑"/>
                <a:ea typeface="微软雅黑"/>
              </a:endParaRPr>
            </a:p>
          </p:txBody>
        </p:sp>
        <p:sp>
          <p:nvSpPr>
            <p:cNvPr id="68" name="椭圆 67"/>
            <p:cNvSpPr/>
            <p:nvPr/>
          </p:nvSpPr>
          <p:spPr>
            <a:xfrm>
              <a:off x="5424666" y="4652759"/>
              <a:ext cx="193671" cy="193671"/>
            </a:xfrm>
            <a:prstGeom prst="ellipse">
              <a:avLst/>
            </a:prstGeom>
            <a:solidFill>
              <a:srgbClr val="CE0024">
                <a:alpha val="70000"/>
              </a:srgbClr>
            </a:solidFill>
            <a:ln w="25400" cap="flat" cmpd="sng" algn="ctr">
              <a:noFill/>
              <a:prstDash val="solid"/>
            </a:ln>
            <a:effectLst/>
          </p:spPr>
          <p:txBody>
            <a:bodyPr rtlCol="0" anchor="ctr"/>
            <a:lstStyle/>
            <a:p>
              <a:pPr algn="ctr" defTabSz="342613">
                <a:defRPr/>
              </a:pPr>
              <a:endParaRPr lang="zh-CN" altLang="en-US" sz="1400" kern="0" smtClean="0">
                <a:solidFill>
                  <a:prstClr val="white"/>
                </a:solidFill>
                <a:latin typeface="微软雅黑"/>
                <a:ea typeface="微软雅黑"/>
                <a:cs typeface=""/>
              </a:endParaRPr>
            </a:p>
          </p:txBody>
        </p:sp>
      </p:grpSp>
      <p:sp>
        <p:nvSpPr>
          <p:cNvPr id="70" name="矩形 69"/>
          <p:cNvSpPr/>
          <p:nvPr userDrawn="1"/>
        </p:nvSpPr>
        <p:spPr>
          <a:xfrm>
            <a:off x="10717" y="172440"/>
            <a:ext cx="2191334" cy="582772"/>
          </a:xfrm>
          <a:prstGeom prst="rect">
            <a:avLst/>
          </a:prstGeom>
          <a:solidFill>
            <a:srgbClr val="CE0024"/>
          </a:solidFill>
          <a:ln w="25400" cap="flat" cmpd="sng" algn="ctr">
            <a:noFill/>
            <a:prstDash val="solid"/>
          </a:ln>
          <a:effectLst/>
        </p:spPr>
        <p:txBody>
          <a:bodyPr lIns="51394" tIns="25705" rIns="51394" bIns="25705" spcCol="0" rtlCol="0" anchor="ctr"/>
          <a:lstStyle/>
          <a:p>
            <a:pPr algn="ctr" defTabSz="342613">
              <a:defRPr/>
            </a:pPr>
            <a:r>
              <a:rPr kumimoji="1" lang="en-US" altLang="zh-CN" sz="2700" kern="0" dirty="0" smtClean="0">
                <a:solidFill>
                  <a:prstClr val="white"/>
                </a:solidFill>
                <a:latin typeface="微软雅黑"/>
                <a:ea typeface="微软雅黑"/>
                <a:cs typeface=""/>
              </a:rPr>
              <a:t>Contents</a:t>
            </a:r>
            <a:endParaRPr kumimoji="1" lang="zh-CN" altLang="en-US" sz="2700" kern="0" dirty="0" smtClean="0">
              <a:solidFill>
                <a:prstClr val="white"/>
              </a:solidFill>
              <a:latin typeface="微软雅黑"/>
              <a:ea typeface="微软雅黑"/>
              <a:cs typeface=""/>
            </a:endParaRPr>
          </a:p>
        </p:txBody>
      </p:sp>
      <p:grpSp>
        <p:nvGrpSpPr>
          <p:cNvPr id="2" name="组 1"/>
          <p:cNvGrpSpPr/>
          <p:nvPr userDrawn="1"/>
        </p:nvGrpSpPr>
        <p:grpSpPr>
          <a:xfrm>
            <a:off x="1489501" y="3950254"/>
            <a:ext cx="720931" cy="720930"/>
            <a:chOff x="6338360" y="5267005"/>
            <a:chExt cx="961241" cy="961240"/>
          </a:xfrm>
        </p:grpSpPr>
        <p:sp>
          <p:nvSpPr>
            <p:cNvPr id="72" name="椭圆 71"/>
            <p:cNvSpPr/>
            <p:nvPr/>
          </p:nvSpPr>
          <p:spPr>
            <a:xfrm>
              <a:off x="6338360" y="5267005"/>
              <a:ext cx="961241" cy="961240"/>
            </a:xfrm>
            <a:prstGeom prst="ellipse">
              <a:avLst/>
            </a:prstGeom>
            <a:solidFill>
              <a:srgbClr val="C0504D">
                <a:lumMod val="60000"/>
                <a:lumOff val="40000"/>
                <a:alpha val="70000"/>
              </a:srgbClr>
            </a:solidFill>
            <a:ln w="25400" cap="flat" cmpd="sng" algn="ctr">
              <a:noFill/>
              <a:prstDash val="solid"/>
            </a:ln>
            <a:effectLst/>
          </p:spPr>
          <p:txBody>
            <a:bodyPr rtlCol="0" anchor="ctr"/>
            <a:lstStyle/>
            <a:p>
              <a:pPr algn="ctr" defTabSz="342613">
                <a:defRPr/>
              </a:pPr>
              <a:endParaRPr lang="zh-CN" altLang="en-US" sz="1400" kern="0" smtClean="0">
                <a:solidFill>
                  <a:prstClr val="white"/>
                </a:solidFill>
                <a:latin typeface="微软雅黑"/>
                <a:ea typeface="微软雅黑"/>
                <a:cs typeface=""/>
              </a:endParaRPr>
            </a:p>
          </p:txBody>
        </p:sp>
        <p:sp>
          <p:nvSpPr>
            <p:cNvPr id="73" name="文本框 72"/>
            <p:cNvSpPr txBox="1"/>
            <p:nvPr/>
          </p:nvSpPr>
          <p:spPr>
            <a:xfrm>
              <a:off x="6425015" y="5402238"/>
              <a:ext cx="810478" cy="677108"/>
            </a:xfrm>
            <a:prstGeom prst="rect">
              <a:avLst/>
            </a:prstGeom>
            <a:noFill/>
          </p:spPr>
          <p:txBody>
            <a:bodyPr wrap="none" rtlCol="0">
              <a:spAutoFit/>
            </a:bodyPr>
            <a:lstStyle/>
            <a:p>
              <a:pPr algn="ctr" defTabSz="342613">
                <a:defRPr/>
              </a:pPr>
              <a:r>
                <a:rPr lang="en-US" altLang="zh-CN" sz="2700" b="1" kern="0" dirty="0" smtClean="0">
                  <a:solidFill>
                    <a:srgbClr val="F2F2F2"/>
                  </a:solidFill>
                  <a:latin typeface="微软雅黑"/>
                  <a:ea typeface="微软雅黑"/>
                </a:rPr>
                <a:t>04</a:t>
              </a:r>
              <a:endParaRPr lang="zh-CN" altLang="en-US" sz="2700" b="1" kern="0" dirty="0" smtClean="0">
                <a:solidFill>
                  <a:srgbClr val="F2F2F2"/>
                </a:solidFill>
                <a:latin typeface="微软雅黑"/>
                <a:ea typeface="微软雅黑"/>
              </a:endParaRPr>
            </a:p>
          </p:txBody>
        </p:sp>
        <p:sp>
          <p:nvSpPr>
            <p:cNvPr id="74" name="椭圆 73"/>
            <p:cNvSpPr/>
            <p:nvPr/>
          </p:nvSpPr>
          <p:spPr>
            <a:xfrm>
              <a:off x="7038620" y="5999447"/>
              <a:ext cx="193671" cy="193671"/>
            </a:xfrm>
            <a:prstGeom prst="ellipse">
              <a:avLst/>
            </a:prstGeom>
            <a:solidFill>
              <a:srgbClr val="CE0024">
                <a:alpha val="70000"/>
              </a:srgbClr>
            </a:solidFill>
            <a:ln w="25400" cap="flat" cmpd="sng" algn="ctr">
              <a:noFill/>
              <a:prstDash val="solid"/>
            </a:ln>
            <a:effectLst/>
          </p:spPr>
          <p:txBody>
            <a:bodyPr rtlCol="0" anchor="ctr"/>
            <a:lstStyle/>
            <a:p>
              <a:pPr algn="ctr" defTabSz="342613">
                <a:defRPr/>
              </a:pPr>
              <a:endParaRPr lang="zh-CN" altLang="en-US" sz="1400" kern="0" smtClean="0">
                <a:solidFill>
                  <a:prstClr val="white"/>
                </a:solidFill>
                <a:latin typeface="微软雅黑"/>
                <a:ea typeface="微软雅黑"/>
                <a:cs typeface=""/>
              </a:endParaRPr>
            </a:p>
          </p:txBody>
        </p:sp>
      </p:grpSp>
      <p:pic>
        <p:nvPicPr>
          <p:cNvPr id="25" name="图片 24"/>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767062" y="-224033"/>
            <a:ext cx="1496611" cy="841844"/>
          </a:xfrm>
          <a:prstGeom prst="rect">
            <a:avLst/>
          </a:prstGeom>
        </p:spPr>
      </p:pic>
    </p:spTree>
    <p:extLst>
      <p:ext uri="{BB962C8B-B14F-4D97-AF65-F5344CB8AC3E}">
        <p14:creationId xmlns:p14="http://schemas.microsoft.com/office/powerpoint/2010/main" val="119111794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标题和内容">
    <p:bg>
      <p:bgPr>
        <a:solidFill>
          <a:schemeClr val="bg1">
            <a:lumMod val="95000"/>
          </a:schemeClr>
        </a:solidFill>
        <a:effectLst/>
      </p:bgPr>
    </p:bg>
    <p:spTree>
      <p:nvGrpSpPr>
        <p:cNvPr id="1" name=""/>
        <p:cNvGrpSpPr/>
        <p:nvPr/>
      </p:nvGrpSpPr>
      <p:grpSpPr>
        <a:xfrm>
          <a:off x="0" y="0"/>
          <a:ext cx="0" cy="0"/>
          <a:chOff x="0" y="0"/>
          <a:chExt cx="0" cy="0"/>
        </a:xfrm>
      </p:grpSpPr>
      <p:sp>
        <p:nvSpPr>
          <p:cNvPr id="3" name="内容占位符 2"/>
          <p:cNvSpPr>
            <a:spLocks noGrp="1"/>
          </p:cNvSpPr>
          <p:nvPr>
            <p:ph idx="1"/>
          </p:nvPr>
        </p:nvSpPr>
        <p:spPr>
          <a:xfrm>
            <a:off x="628650" y="1059892"/>
            <a:ext cx="7886700" cy="3572849"/>
          </a:xfrm>
        </p:spPr>
        <p:txBody>
          <a:bodyPr>
            <a:normAutofit/>
          </a:bodyPr>
          <a:lstStyle>
            <a:lvl1pPr>
              <a:defRPr sz="1500">
                <a:solidFill>
                  <a:schemeClr val="tx1"/>
                </a:solidFill>
              </a:defRPr>
            </a:lvl1pPr>
            <a:lvl2pPr>
              <a:defRPr sz="1400">
                <a:solidFill>
                  <a:schemeClr val="tx1"/>
                </a:solidFill>
              </a:defRPr>
            </a:lvl2pPr>
            <a:lvl3pPr>
              <a:defRPr sz="1200">
                <a:solidFill>
                  <a:schemeClr val="tx1"/>
                </a:solidFill>
              </a:defRPr>
            </a:lvl3pPr>
            <a:lvl4pPr>
              <a:defRPr sz="1100">
                <a:solidFill>
                  <a:schemeClr val="tx1"/>
                </a:solidFill>
              </a:defRPr>
            </a:lvl4pPr>
            <a:lvl5pPr>
              <a:defRPr sz="1100">
                <a:solidFill>
                  <a:schemeClr val="tx1"/>
                </a:solidFill>
              </a:defRPr>
            </a:lvl5pPr>
          </a:lstStyle>
          <a:p>
            <a:pPr lvl="0"/>
            <a:r>
              <a:rPr kumimoji="1" lang="zh-CN" altLang="en-US" smtClean="0"/>
              <a:t>单击此处编辑母版文本样式</a:t>
            </a:r>
          </a:p>
          <a:p>
            <a:pPr lvl="1"/>
            <a:r>
              <a:rPr kumimoji="1" lang="zh-CN" altLang="en-US" smtClean="0"/>
              <a:t>二级</a:t>
            </a:r>
          </a:p>
          <a:p>
            <a:pPr lvl="2"/>
            <a:r>
              <a:rPr kumimoji="1" lang="zh-CN" altLang="en-US" smtClean="0"/>
              <a:t>三级</a:t>
            </a:r>
          </a:p>
          <a:p>
            <a:pPr lvl="3"/>
            <a:r>
              <a:rPr kumimoji="1" lang="zh-CN" altLang="en-US" smtClean="0"/>
              <a:t>四级</a:t>
            </a:r>
          </a:p>
          <a:p>
            <a:pPr lvl="4"/>
            <a:r>
              <a:rPr kumimoji="1" lang="zh-CN" altLang="en-US" smtClean="0"/>
              <a:t>五级</a:t>
            </a:r>
            <a:endParaRPr kumimoji="1" lang="zh-CN" altLang="en-US" dirty="0"/>
          </a:p>
        </p:txBody>
      </p:sp>
      <p:sp>
        <p:nvSpPr>
          <p:cNvPr id="4" name="日期占位符 3"/>
          <p:cNvSpPr>
            <a:spLocks noGrp="1"/>
          </p:cNvSpPr>
          <p:nvPr>
            <p:ph type="dt" sz="half" idx="10"/>
          </p:nvPr>
        </p:nvSpPr>
        <p:spPr/>
        <p:txBody>
          <a:bodyPr/>
          <a:lstStyle/>
          <a:p>
            <a:r>
              <a:rPr lang="en-US" altLang="zh-CN" dirty="0" smtClean="0">
                <a:solidFill>
                  <a:prstClr val="black">
                    <a:tint val="75000"/>
                  </a:prstClr>
                </a:solidFill>
                <a:latin typeface="Verdana"/>
                <a:ea typeface="微软雅黑"/>
              </a:rPr>
              <a:t>WWW.RUIJIE.COM.CN</a:t>
            </a:r>
            <a:endParaRPr lang="zh-CN" altLang="en-US" dirty="0">
              <a:solidFill>
                <a:prstClr val="black">
                  <a:tint val="75000"/>
                </a:prstClr>
              </a:solidFill>
              <a:latin typeface="Verdana"/>
              <a:ea typeface="微软雅黑"/>
            </a:endParaRPr>
          </a:p>
        </p:txBody>
      </p:sp>
      <p:sp>
        <p:nvSpPr>
          <p:cNvPr id="5" name="页脚占位符 4"/>
          <p:cNvSpPr>
            <a:spLocks noGrp="1"/>
          </p:cNvSpPr>
          <p:nvPr>
            <p:ph type="ftr" sz="quarter" idx="11"/>
          </p:nvPr>
        </p:nvSpPr>
        <p:spPr/>
        <p:txBody>
          <a:bodyPr/>
          <a:lstStyle>
            <a:lvl1pPr algn="r">
              <a:defRPr/>
            </a:lvl1pPr>
          </a:lstStyle>
          <a:p>
            <a:r>
              <a:rPr lang="en-US" altLang="zh-CN" dirty="0" smtClean="0">
                <a:solidFill>
                  <a:prstClr val="black">
                    <a:tint val="75000"/>
                  </a:prstClr>
                </a:solidFill>
                <a:latin typeface="Verdana"/>
                <a:ea typeface="微软雅黑"/>
              </a:rPr>
              <a:t>&lt;#&gt;</a:t>
            </a:r>
            <a:endParaRPr lang="zh-CN" altLang="en-US" dirty="0" smtClean="0">
              <a:solidFill>
                <a:prstClr val="black">
                  <a:tint val="75000"/>
                </a:prstClr>
              </a:solidFill>
              <a:latin typeface="Verdana"/>
              <a:ea typeface="微软雅黑"/>
            </a:endParaRPr>
          </a:p>
        </p:txBody>
      </p:sp>
      <p:sp>
        <p:nvSpPr>
          <p:cNvPr id="25" name="矩形 24"/>
          <p:cNvSpPr/>
          <p:nvPr userDrawn="1"/>
        </p:nvSpPr>
        <p:spPr>
          <a:xfrm>
            <a:off x="1" y="171450"/>
            <a:ext cx="393326" cy="453838"/>
          </a:xfrm>
          <a:prstGeom prst="rect">
            <a:avLst/>
          </a:prstGeom>
          <a:solidFill>
            <a:srgbClr val="DA002F"/>
          </a:solidFill>
          <a:ln>
            <a:noFill/>
          </a:ln>
        </p:spPr>
        <p:style>
          <a:lnRef idx="2">
            <a:schemeClr val="accent1">
              <a:shade val="50000"/>
            </a:schemeClr>
          </a:lnRef>
          <a:fillRef idx="1">
            <a:schemeClr val="accent1"/>
          </a:fillRef>
          <a:effectRef idx="0">
            <a:schemeClr val="accent1"/>
          </a:effectRef>
          <a:fontRef idx="minor">
            <a:schemeClr val="lt1"/>
          </a:fontRef>
        </p:style>
        <p:txBody>
          <a:bodyPr lIns="68530" tIns="34275" rIns="68530" bIns="34275" rtlCol="0" anchor="ctr"/>
          <a:lstStyle/>
          <a:p>
            <a:pPr algn="ctr" defTabSz="685238">
              <a:defRPr/>
            </a:pPr>
            <a:endParaRPr lang="zh-CN" altLang="en-US" sz="1400">
              <a:solidFill>
                <a:prstClr val="white"/>
              </a:solidFill>
              <a:latin typeface="Calibri"/>
              <a:ea typeface="微软雅黑"/>
            </a:endParaRPr>
          </a:p>
        </p:txBody>
      </p:sp>
      <p:cxnSp>
        <p:nvCxnSpPr>
          <p:cNvPr id="26" name="直接连接符 6"/>
          <p:cNvCxnSpPr/>
          <p:nvPr userDrawn="1"/>
        </p:nvCxnSpPr>
        <p:spPr>
          <a:xfrm>
            <a:off x="681841" y="486647"/>
            <a:ext cx="2434836" cy="0"/>
          </a:xfrm>
          <a:prstGeom prst="line">
            <a:avLst/>
          </a:prstGeom>
          <a:ln>
            <a:solidFill>
              <a:srgbClr val="DA002F"/>
            </a:solidFill>
          </a:ln>
        </p:spPr>
        <p:style>
          <a:lnRef idx="1">
            <a:schemeClr val="accent1"/>
          </a:lnRef>
          <a:fillRef idx="0">
            <a:schemeClr val="accent1"/>
          </a:fillRef>
          <a:effectRef idx="0">
            <a:schemeClr val="accent1"/>
          </a:effectRef>
          <a:fontRef idx="minor">
            <a:schemeClr val="tx1"/>
          </a:fontRef>
        </p:style>
      </p:cxnSp>
      <p:sp>
        <p:nvSpPr>
          <p:cNvPr id="27" name="文本占位符 7"/>
          <p:cNvSpPr>
            <a:spLocks noGrp="1"/>
          </p:cNvSpPr>
          <p:nvPr>
            <p:ph type="body" sz="quarter" idx="13" hasCustomPrompt="1"/>
          </p:nvPr>
        </p:nvSpPr>
        <p:spPr>
          <a:xfrm>
            <a:off x="608743" y="183566"/>
            <a:ext cx="2510990" cy="297883"/>
          </a:xfrm>
          <a:prstGeom prst="rect">
            <a:avLst/>
          </a:prstGeom>
          <a:ln w="12700" cmpd="sng">
            <a:noFill/>
          </a:ln>
        </p:spPr>
        <p:txBody>
          <a:bodyPr vert="horz" anchor="ctr">
            <a:noAutofit/>
          </a:bodyPr>
          <a:lstStyle>
            <a:lvl1pPr marL="0" indent="0" algn="l">
              <a:buNone/>
              <a:defRPr sz="1800" b="0">
                <a:solidFill>
                  <a:schemeClr val="tx1"/>
                </a:solidFill>
                <a:latin typeface="Hiragino Sans GB W3" charset="-122"/>
                <a:ea typeface="Hiragino Sans GB W3" charset="-122"/>
                <a:cs typeface="Hiragino Sans GB W3" charset="-122"/>
              </a:defRPr>
            </a:lvl1pPr>
          </a:lstStyle>
          <a:p>
            <a:pPr lvl="0"/>
            <a:r>
              <a:rPr kumimoji="1" lang="zh-CN" altLang="en-US" dirty="0" smtClean="0"/>
              <a:t>点击</a:t>
            </a:r>
            <a:r>
              <a:rPr kumimoji="1" lang="zh-CN" altLang="en-US" smtClean="0"/>
              <a:t>此处添加标题</a:t>
            </a:r>
            <a:endParaRPr kumimoji="1" lang="zh-CN" altLang="en-US" dirty="0"/>
          </a:p>
        </p:txBody>
      </p:sp>
      <p:sp>
        <p:nvSpPr>
          <p:cNvPr id="28" name="文本占位符 7"/>
          <p:cNvSpPr>
            <a:spLocks noGrp="1"/>
          </p:cNvSpPr>
          <p:nvPr>
            <p:ph type="body" sz="quarter" idx="14" hasCustomPrompt="1"/>
          </p:nvPr>
        </p:nvSpPr>
        <p:spPr>
          <a:xfrm>
            <a:off x="611830" y="436883"/>
            <a:ext cx="2510990" cy="297883"/>
          </a:xfrm>
          <a:prstGeom prst="rect">
            <a:avLst/>
          </a:prstGeom>
          <a:ln w="12700" cmpd="sng">
            <a:noFill/>
          </a:ln>
        </p:spPr>
        <p:txBody>
          <a:bodyPr vert="horz" anchor="ctr">
            <a:noAutofit/>
          </a:bodyPr>
          <a:lstStyle>
            <a:lvl1pPr marL="0" indent="0" algn="l">
              <a:buNone/>
              <a:defRPr kumimoji="0" lang="zh-CN" altLang="en-US" sz="900" b="0" i="0" u="none" strike="noStrike" kern="1200" cap="none" spc="0" normalizeH="0" baseline="0" dirty="0">
                <a:ln>
                  <a:noFill/>
                </a:ln>
                <a:solidFill>
                  <a:schemeClr val="tx1">
                    <a:lumMod val="50000"/>
                    <a:lumOff val="50000"/>
                  </a:schemeClr>
                </a:solidFill>
                <a:effectLst/>
                <a:uLnTx/>
                <a:uFillTx/>
                <a:latin typeface="HelveticaNeueLT Pro 67 MdCn" panose="020B0606030502030204" pitchFamily="34" charset="0"/>
                <a:ea typeface="Hiragino Sans GB W3" panose="020B0300000000000000" pitchFamily="34" charset="-122"/>
                <a:cs typeface="+mn-cs"/>
              </a:defRPr>
            </a:lvl1pPr>
          </a:lstStyle>
          <a:p>
            <a:pPr lvl="0"/>
            <a:r>
              <a:rPr kumimoji="1" lang="en-US" altLang="zh-CN" dirty="0" smtClean="0"/>
              <a:t>CLICK</a:t>
            </a:r>
            <a:r>
              <a:rPr kumimoji="1" lang="zh-CN" altLang="en-US" dirty="0" smtClean="0"/>
              <a:t> </a:t>
            </a:r>
            <a:r>
              <a:rPr kumimoji="1" lang="en-US" altLang="zh-CN" dirty="0" smtClean="0"/>
              <a:t>HERE</a:t>
            </a:r>
            <a:r>
              <a:rPr kumimoji="1" lang="zh-CN" altLang="en-US" dirty="0" smtClean="0"/>
              <a:t> </a:t>
            </a:r>
            <a:r>
              <a:rPr kumimoji="1" lang="en-US" altLang="zh-CN" dirty="0" smtClean="0"/>
              <a:t>TO</a:t>
            </a:r>
            <a:r>
              <a:rPr kumimoji="1" lang="zh-CN" altLang="en-US" dirty="0" smtClean="0"/>
              <a:t> </a:t>
            </a:r>
            <a:r>
              <a:rPr kumimoji="1" lang="en-US" altLang="zh-CN" dirty="0" smtClean="0"/>
              <a:t>ADD</a:t>
            </a:r>
            <a:r>
              <a:rPr kumimoji="1" lang="zh-CN" altLang="en-US" dirty="0" smtClean="0"/>
              <a:t> </a:t>
            </a:r>
            <a:r>
              <a:rPr kumimoji="1" lang="en-US" altLang="zh-CN" dirty="0" smtClean="0"/>
              <a:t>YOUR</a:t>
            </a:r>
            <a:r>
              <a:rPr kumimoji="1" lang="zh-CN" altLang="en-US" dirty="0" smtClean="0"/>
              <a:t> </a:t>
            </a:r>
            <a:r>
              <a:rPr kumimoji="1" lang="en-US" altLang="zh-CN" dirty="0" smtClean="0"/>
              <a:t>TITLE</a:t>
            </a:r>
            <a:endParaRPr kumimoji="1" lang="zh-CN" altLang="en-US" dirty="0"/>
          </a:p>
        </p:txBody>
      </p:sp>
      <p:pic>
        <p:nvPicPr>
          <p:cNvPr id="12" name="图片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045658" y="4590105"/>
            <a:ext cx="1110849" cy="624853"/>
          </a:xfrm>
          <a:prstGeom prst="rect">
            <a:avLst/>
          </a:prstGeom>
        </p:spPr>
      </p:pic>
    </p:spTree>
    <p:extLst>
      <p:ext uri="{BB962C8B-B14F-4D97-AF65-F5344CB8AC3E}">
        <p14:creationId xmlns:p14="http://schemas.microsoft.com/office/powerpoint/2010/main" val="354183471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自定义版式">
    <p:bg>
      <p:bgPr>
        <a:solidFill>
          <a:schemeClr val="bg1">
            <a:lumMod val="95000"/>
          </a:schemeClr>
        </a:solidFill>
        <a:effectLst/>
      </p:bgPr>
    </p:bg>
    <p:spTree>
      <p:nvGrpSpPr>
        <p:cNvPr id="1" name=""/>
        <p:cNvGrpSpPr/>
        <p:nvPr/>
      </p:nvGrpSpPr>
      <p:grpSpPr>
        <a:xfrm>
          <a:off x="0" y="0"/>
          <a:ext cx="0" cy="0"/>
          <a:chOff x="0" y="0"/>
          <a:chExt cx="0" cy="0"/>
        </a:xfrm>
      </p:grpSpPr>
      <p:sp>
        <p:nvSpPr>
          <p:cNvPr id="27" name="矩形 26"/>
          <p:cNvSpPr/>
          <p:nvPr userDrawn="1"/>
        </p:nvSpPr>
        <p:spPr>
          <a:xfrm>
            <a:off x="1" y="171450"/>
            <a:ext cx="393326" cy="453838"/>
          </a:xfrm>
          <a:prstGeom prst="rect">
            <a:avLst/>
          </a:prstGeom>
          <a:solidFill>
            <a:srgbClr val="DA002F"/>
          </a:solidFill>
          <a:ln>
            <a:noFill/>
          </a:ln>
        </p:spPr>
        <p:style>
          <a:lnRef idx="2">
            <a:schemeClr val="accent1">
              <a:shade val="50000"/>
            </a:schemeClr>
          </a:lnRef>
          <a:fillRef idx="1">
            <a:schemeClr val="accent1"/>
          </a:fillRef>
          <a:effectRef idx="0">
            <a:schemeClr val="accent1"/>
          </a:effectRef>
          <a:fontRef idx="minor">
            <a:schemeClr val="lt1"/>
          </a:fontRef>
        </p:style>
        <p:txBody>
          <a:bodyPr lIns="68530" tIns="34275" rIns="68530" bIns="34275" rtlCol="0" anchor="ctr"/>
          <a:lstStyle/>
          <a:p>
            <a:pPr algn="ctr" defTabSz="685238">
              <a:defRPr/>
            </a:pPr>
            <a:endParaRPr lang="zh-CN" altLang="en-US" sz="1400">
              <a:solidFill>
                <a:prstClr val="white"/>
              </a:solidFill>
              <a:latin typeface="Calibri"/>
              <a:ea typeface="微软雅黑"/>
            </a:endParaRPr>
          </a:p>
        </p:txBody>
      </p:sp>
      <p:cxnSp>
        <p:nvCxnSpPr>
          <p:cNvPr id="28" name="直接连接符 6"/>
          <p:cNvCxnSpPr/>
          <p:nvPr userDrawn="1"/>
        </p:nvCxnSpPr>
        <p:spPr>
          <a:xfrm>
            <a:off x="681841" y="486647"/>
            <a:ext cx="2434836" cy="0"/>
          </a:xfrm>
          <a:prstGeom prst="line">
            <a:avLst/>
          </a:prstGeom>
          <a:ln>
            <a:solidFill>
              <a:srgbClr val="DA002F"/>
            </a:solidFill>
          </a:ln>
        </p:spPr>
        <p:style>
          <a:lnRef idx="1">
            <a:schemeClr val="accent1"/>
          </a:lnRef>
          <a:fillRef idx="0">
            <a:schemeClr val="accent1"/>
          </a:fillRef>
          <a:effectRef idx="0">
            <a:schemeClr val="accent1"/>
          </a:effectRef>
          <a:fontRef idx="minor">
            <a:schemeClr val="tx1"/>
          </a:fontRef>
        </p:style>
      </p:cxnSp>
      <p:sp>
        <p:nvSpPr>
          <p:cNvPr id="29" name="文本占位符 7"/>
          <p:cNvSpPr>
            <a:spLocks noGrp="1"/>
          </p:cNvSpPr>
          <p:nvPr>
            <p:ph type="body" sz="quarter" idx="13" hasCustomPrompt="1"/>
          </p:nvPr>
        </p:nvSpPr>
        <p:spPr>
          <a:xfrm>
            <a:off x="608743" y="183566"/>
            <a:ext cx="2510990" cy="297883"/>
          </a:xfrm>
          <a:prstGeom prst="rect">
            <a:avLst/>
          </a:prstGeom>
          <a:ln w="12700" cmpd="sng">
            <a:noFill/>
          </a:ln>
        </p:spPr>
        <p:txBody>
          <a:bodyPr vert="horz" anchor="ctr">
            <a:noAutofit/>
          </a:bodyPr>
          <a:lstStyle>
            <a:lvl1pPr marL="0" indent="0" algn="l">
              <a:buNone/>
              <a:defRPr sz="1800" b="0">
                <a:solidFill>
                  <a:schemeClr val="tx1"/>
                </a:solidFill>
                <a:latin typeface="Hiragino Sans GB W3" charset="-122"/>
                <a:ea typeface="Hiragino Sans GB W3" charset="-122"/>
                <a:cs typeface="Hiragino Sans GB W3" charset="-122"/>
              </a:defRPr>
            </a:lvl1pPr>
          </a:lstStyle>
          <a:p>
            <a:pPr lvl="0"/>
            <a:r>
              <a:rPr kumimoji="1" lang="zh-CN" altLang="en-US" dirty="0" smtClean="0"/>
              <a:t>点击</a:t>
            </a:r>
            <a:r>
              <a:rPr kumimoji="1" lang="zh-CN" altLang="en-US" smtClean="0"/>
              <a:t>此处添加标题</a:t>
            </a:r>
            <a:endParaRPr kumimoji="1" lang="zh-CN" altLang="en-US" dirty="0"/>
          </a:p>
        </p:txBody>
      </p:sp>
      <p:sp>
        <p:nvSpPr>
          <p:cNvPr id="30" name="文本占位符 7"/>
          <p:cNvSpPr>
            <a:spLocks noGrp="1"/>
          </p:cNvSpPr>
          <p:nvPr>
            <p:ph type="body" sz="quarter" idx="14" hasCustomPrompt="1"/>
          </p:nvPr>
        </p:nvSpPr>
        <p:spPr>
          <a:xfrm>
            <a:off x="611830" y="436883"/>
            <a:ext cx="2510990" cy="297883"/>
          </a:xfrm>
          <a:prstGeom prst="rect">
            <a:avLst/>
          </a:prstGeom>
          <a:ln w="12700" cmpd="sng">
            <a:noFill/>
          </a:ln>
        </p:spPr>
        <p:txBody>
          <a:bodyPr vert="horz" anchor="ctr">
            <a:noAutofit/>
          </a:bodyPr>
          <a:lstStyle>
            <a:lvl1pPr marL="0" indent="0" algn="l">
              <a:buNone/>
              <a:defRPr kumimoji="0" lang="zh-CN" altLang="en-US" sz="900" b="0" i="0" u="none" strike="noStrike" kern="1200" cap="none" spc="0" normalizeH="0" baseline="0" dirty="0">
                <a:ln>
                  <a:noFill/>
                </a:ln>
                <a:solidFill>
                  <a:schemeClr val="tx1">
                    <a:lumMod val="50000"/>
                    <a:lumOff val="50000"/>
                  </a:schemeClr>
                </a:solidFill>
                <a:effectLst/>
                <a:uLnTx/>
                <a:uFillTx/>
                <a:latin typeface="HelveticaNeueLT Pro 67 MdCn" panose="020B0606030502030204" pitchFamily="34" charset="0"/>
                <a:ea typeface="Hiragino Sans GB W3" panose="020B0300000000000000" pitchFamily="34" charset="-122"/>
                <a:cs typeface="+mn-cs"/>
              </a:defRPr>
            </a:lvl1pPr>
          </a:lstStyle>
          <a:p>
            <a:pPr lvl="0"/>
            <a:r>
              <a:rPr kumimoji="1" lang="en-US" altLang="zh-CN" dirty="0" smtClean="0"/>
              <a:t>CLICK</a:t>
            </a:r>
            <a:r>
              <a:rPr kumimoji="1" lang="zh-CN" altLang="en-US" dirty="0" smtClean="0"/>
              <a:t> </a:t>
            </a:r>
            <a:r>
              <a:rPr kumimoji="1" lang="en-US" altLang="zh-CN" dirty="0" smtClean="0"/>
              <a:t>HERE</a:t>
            </a:r>
            <a:r>
              <a:rPr kumimoji="1" lang="zh-CN" altLang="en-US" dirty="0" smtClean="0"/>
              <a:t> </a:t>
            </a:r>
            <a:r>
              <a:rPr kumimoji="1" lang="en-US" altLang="zh-CN" dirty="0" smtClean="0"/>
              <a:t>TO</a:t>
            </a:r>
            <a:r>
              <a:rPr kumimoji="1" lang="zh-CN" altLang="en-US" dirty="0" smtClean="0"/>
              <a:t> </a:t>
            </a:r>
            <a:r>
              <a:rPr kumimoji="1" lang="en-US" altLang="zh-CN" dirty="0" smtClean="0"/>
              <a:t>ADD</a:t>
            </a:r>
            <a:r>
              <a:rPr kumimoji="1" lang="zh-CN" altLang="en-US" dirty="0" smtClean="0"/>
              <a:t> </a:t>
            </a:r>
            <a:r>
              <a:rPr kumimoji="1" lang="en-US" altLang="zh-CN" dirty="0" smtClean="0"/>
              <a:t>YOUR</a:t>
            </a:r>
            <a:r>
              <a:rPr kumimoji="1" lang="zh-CN" altLang="en-US" dirty="0" smtClean="0"/>
              <a:t> </a:t>
            </a:r>
            <a:r>
              <a:rPr kumimoji="1" lang="en-US" altLang="zh-CN" dirty="0" smtClean="0"/>
              <a:t>TITLE</a:t>
            </a:r>
            <a:endParaRPr kumimoji="1" lang="zh-CN" altLang="en-US" dirty="0"/>
          </a:p>
        </p:txBody>
      </p:sp>
      <p:sp>
        <p:nvSpPr>
          <p:cNvPr id="10" name="日期占位符 3"/>
          <p:cNvSpPr>
            <a:spLocks noGrp="1"/>
          </p:cNvSpPr>
          <p:nvPr>
            <p:ph type="dt" sz="half" idx="10"/>
          </p:nvPr>
        </p:nvSpPr>
        <p:spPr>
          <a:xfrm>
            <a:off x="628652" y="4767264"/>
            <a:ext cx="2057400" cy="273844"/>
          </a:xfrm>
        </p:spPr>
        <p:txBody>
          <a:bodyPr/>
          <a:lstStyle/>
          <a:p>
            <a:r>
              <a:rPr lang="en-US" altLang="zh-CN" dirty="0" smtClean="0">
                <a:solidFill>
                  <a:prstClr val="black">
                    <a:tint val="75000"/>
                  </a:prstClr>
                </a:solidFill>
                <a:latin typeface="Verdana"/>
                <a:ea typeface="微软雅黑"/>
              </a:rPr>
              <a:t>WWW.RUIJIE.COM.CN</a:t>
            </a:r>
            <a:endParaRPr lang="zh-CN" altLang="en-US" dirty="0">
              <a:solidFill>
                <a:prstClr val="black">
                  <a:tint val="75000"/>
                </a:prstClr>
              </a:solidFill>
              <a:latin typeface="Verdana"/>
              <a:ea typeface="微软雅黑"/>
            </a:endParaRPr>
          </a:p>
        </p:txBody>
      </p:sp>
      <p:sp>
        <p:nvSpPr>
          <p:cNvPr id="11" name="页脚占位符 4"/>
          <p:cNvSpPr>
            <a:spLocks noGrp="1"/>
          </p:cNvSpPr>
          <p:nvPr>
            <p:ph type="ftr" sz="quarter" idx="11"/>
          </p:nvPr>
        </p:nvSpPr>
        <p:spPr>
          <a:xfrm>
            <a:off x="3028950" y="4767264"/>
            <a:ext cx="3086100" cy="273844"/>
          </a:xfrm>
        </p:spPr>
        <p:txBody>
          <a:bodyPr/>
          <a:lstStyle/>
          <a:p>
            <a:fld id="{C3FC3FC5-70E3-41FB-98D0-D9D6DBB3AB1C}" type="slidenum">
              <a:rPr lang="zh-CN" altLang="en-US" smtClean="0">
                <a:solidFill>
                  <a:prstClr val="black">
                    <a:tint val="75000"/>
                  </a:prstClr>
                </a:solidFill>
                <a:latin typeface="Verdana"/>
                <a:ea typeface="微软雅黑"/>
              </a:rPr>
              <a:pPr/>
              <a:t>‹#›</a:t>
            </a:fld>
            <a:endParaRPr lang="zh-CN" altLang="en-US" dirty="0" smtClean="0">
              <a:solidFill>
                <a:prstClr val="black">
                  <a:tint val="75000"/>
                </a:prstClr>
              </a:solidFill>
              <a:latin typeface="Verdana"/>
              <a:ea typeface="微软雅黑"/>
            </a:endParaRPr>
          </a:p>
        </p:txBody>
      </p:sp>
      <p:pic>
        <p:nvPicPr>
          <p:cNvPr id="12" name="图片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045658" y="4590105"/>
            <a:ext cx="1110849" cy="624853"/>
          </a:xfrm>
          <a:prstGeom prst="rect">
            <a:avLst/>
          </a:prstGeom>
        </p:spPr>
      </p:pic>
    </p:spTree>
    <p:extLst>
      <p:ext uri="{BB962C8B-B14F-4D97-AF65-F5344CB8AC3E}">
        <p14:creationId xmlns:p14="http://schemas.microsoft.com/office/powerpoint/2010/main" val="169135080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1_比较">
    <p:bg>
      <p:bgPr>
        <a:solidFill>
          <a:schemeClr val="bg1">
            <a:lumMod val="95000"/>
          </a:schemeClr>
        </a:solidFill>
        <a:effectLst/>
      </p:bgPr>
    </p:bg>
    <p:spTree>
      <p:nvGrpSpPr>
        <p:cNvPr id="1" name=""/>
        <p:cNvGrpSpPr/>
        <p:nvPr/>
      </p:nvGrpSpPr>
      <p:grpSpPr>
        <a:xfrm>
          <a:off x="0" y="0"/>
          <a:ext cx="0" cy="0"/>
          <a:chOff x="0" y="0"/>
          <a:chExt cx="0" cy="0"/>
        </a:xfrm>
      </p:grpSpPr>
      <p:sp>
        <p:nvSpPr>
          <p:cNvPr id="3" name="文本占位符 2"/>
          <p:cNvSpPr>
            <a:spLocks noGrp="1"/>
          </p:cNvSpPr>
          <p:nvPr>
            <p:ph type="body" idx="1"/>
          </p:nvPr>
        </p:nvSpPr>
        <p:spPr>
          <a:xfrm>
            <a:off x="629843" y="1260873"/>
            <a:ext cx="3868340" cy="617934"/>
          </a:xfrm>
        </p:spPr>
        <p:txBody>
          <a:bodyPr anchor="b">
            <a:normAutofit/>
          </a:bodyPr>
          <a:lstStyle>
            <a:lvl1pPr marL="0" indent="0">
              <a:buNone/>
              <a:defRPr sz="1500" b="1">
                <a:solidFill>
                  <a:schemeClr val="tx1"/>
                </a:solidFill>
              </a:defRPr>
            </a:lvl1pPr>
            <a:lvl2pPr marL="342613" indent="0">
              <a:buNone/>
              <a:defRPr sz="1500" b="1"/>
            </a:lvl2pPr>
            <a:lvl3pPr marL="685238" indent="0">
              <a:buNone/>
              <a:defRPr sz="1400" b="1"/>
            </a:lvl3pPr>
            <a:lvl4pPr marL="1027857" indent="0">
              <a:buNone/>
              <a:defRPr sz="1200" b="1"/>
            </a:lvl4pPr>
            <a:lvl5pPr marL="1370475" indent="0">
              <a:buNone/>
              <a:defRPr sz="1200" b="1"/>
            </a:lvl5pPr>
            <a:lvl6pPr marL="1713101" indent="0">
              <a:buNone/>
              <a:defRPr sz="1200" b="1"/>
            </a:lvl6pPr>
            <a:lvl7pPr marL="2055716" indent="0">
              <a:buNone/>
              <a:defRPr sz="1200" b="1"/>
            </a:lvl7pPr>
            <a:lvl8pPr marL="2398323" indent="0">
              <a:buNone/>
              <a:defRPr sz="1200" b="1"/>
            </a:lvl8pPr>
            <a:lvl9pPr marL="2740937" indent="0">
              <a:buNone/>
              <a:defRPr sz="1200" b="1"/>
            </a:lvl9pPr>
          </a:lstStyle>
          <a:p>
            <a:pPr lvl="0"/>
            <a:r>
              <a:rPr kumimoji="1" lang="zh-CN" altLang="en-US" smtClean="0"/>
              <a:t>单击此处编辑母版文本样式</a:t>
            </a:r>
          </a:p>
        </p:txBody>
      </p:sp>
      <p:sp>
        <p:nvSpPr>
          <p:cNvPr id="4" name="内容占位符 3"/>
          <p:cNvSpPr>
            <a:spLocks noGrp="1"/>
          </p:cNvSpPr>
          <p:nvPr>
            <p:ph sz="half" idx="2"/>
          </p:nvPr>
        </p:nvSpPr>
        <p:spPr>
          <a:xfrm>
            <a:off x="629843" y="1878806"/>
            <a:ext cx="3868340" cy="2763441"/>
          </a:xfrm>
        </p:spPr>
        <p:txBody>
          <a:bodyPr>
            <a:normAutofit/>
          </a:bodyPr>
          <a:lstStyle>
            <a:lvl1pPr>
              <a:defRPr sz="1500">
                <a:solidFill>
                  <a:schemeClr val="tx1"/>
                </a:solidFill>
              </a:defRPr>
            </a:lvl1pPr>
            <a:lvl2pPr>
              <a:defRPr sz="1400">
                <a:solidFill>
                  <a:schemeClr val="tx1"/>
                </a:solidFill>
              </a:defRPr>
            </a:lvl2pPr>
            <a:lvl3pPr>
              <a:defRPr sz="1200">
                <a:solidFill>
                  <a:schemeClr val="tx1"/>
                </a:solidFill>
              </a:defRPr>
            </a:lvl3pPr>
            <a:lvl4pPr>
              <a:defRPr sz="1100">
                <a:solidFill>
                  <a:schemeClr val="tx1"/>
                </a:solidFill>
              </a:defRPr>
            </a:lvl4pPr>
            <a:lvl5pPr>
              <a:defRPr sz="1100">
                <a:solidFill>
                  <a:schemeClr val="tx1"/>
                </a:solidFill>
              </a:defRPr>
            </a:lvl5pPr>
          </a:lstStyle>
          <a:p>
            <a:pPr lvl="0"/>
            <a:r>
              <a:rPr kumimoji="1" lang="zh-CN" altLang="en-US" smtClean="0"/>
              <a:t>单击此处编辑母版文本样式</a:t>
            </a:r>
          </a:p>
          <a:p>
            <a:pPr lvl="1"/>
            <a:r>
              <a:rPr kumimoji="1" lang="zh-CN" altLang="en-US" smtClean="0"/>
              <a:t>二级</a:t>
            </a:r>
          </a:p>
          <a:p>
            <a:pPr lvl="2"/>
            <a:r>
              <a:rPr kumimoji="1" lang="zh-CN" altLang="en-US" smtClean="0"/>
              <a:t>三级</a:t>
            </a:r>
          </a:p>
          <a:p>
            <a:pPr lvl="3"/>
            <a:r>
              <a:rPr kumimoji="1" lang="zh-CN" altLang="en-US" smtClean="0"/>
              <a:t>四级</a:t>
            </a:r>
          </a:p>
          <a:p>
            <a:pPr lvl="4"/>
            <a:r>
              <a:rPr kumimoji="1" lang="zh-CN" altLang="en-US" smtClean="0"/>
              <a:t>五级</a:t>
            </a:r>
            <a:endParaRPr kumimoji="1" lang="zh-CN" altLang="en-US" dirty="0"/>
          </a:p>
        </p:txBody>
      </p:sp>
      <p:sp>
        <p:nvSpPr>
          <p:cNvPr id="5" name="文本占位符 4"/>
          <p:cNvSpPr>
            <a:spLocks noGrp="1"/>
          </p:cNvSpPr>
          <p:nvPr>
            <p:ph type="body" sz="quarter" idx="3"/>
          </p:nvPr>
        </p:nvSpPr>
        <p:spPr>
          <a:xfrm>
            <a:off x="4629159" y="1260873"/>
            <a:ext cx="3887391" cy="617934"/>
          </a:xfrm>
        </p:spPr>
        <p:txBody>
          <a:bodyPr anchor="b">
            <a:normAutofit/>
          </a:bodyPr>
          <a:lstStyle>
            <a:lvl1pPr marL="0" indent="0">
              <a:buNone/>
              <a:defRPr sz="1500" b="1">
                <a:solidFill>
                  <a:schemeClr val="tx1"/>
                </a:solidFill>
              </a:defRPr>
            </a:lvl1pPr>
            <a:lvl2pPr marL="342613" indent="0">
              <a:buNone/>
              <a:defRPr sz="1500" b="1"/>
            </a:lvl2pPr>
            <a:lvl3pPr marL="685238" indent="0">
              <a:buNone/>
              <a:defRPr sz="1400" b="1"/>
            </a:lvl3pPr>
            <a:lvl4pPr marL="1027857" indent="0">
              <a:buNone/>
              <a:defRPr sz="1200" b="1"/>
            </a:lvl4pPr>
            <a:lvl5pPr marL="1370475" indent="0">
              <a:buNone/>
              <a:defRPr sz="1200" b="1"/>
            </a:lvl5pPr>
            <a:lvl6pPr marL="1713101" indent="0">
              <a:buNone/>
              <a:defRPr sz="1200" b="1"/>
            </a:lvl6pPr>
            <a:lvl7pPr marL="2055716" indent="0">
              <a:buNone/>
              <a:defRPr sz="1200" b="1"/>
            </a:lvl7pPr>
            <a:lvl8pPr marL="2398323" indent="0">
              <a:buNone/>
              <a:defRPr sz="1200" b="1"/>
            </a:lvl8pPr>
            <a:lvl9pPr marL="2740937" indent="0">
              <a:buNone/>
              <a:defRPr sz="1200" b="1"/>
            </a:lvl9pPr>
          </a:lstStyle>
          <a:p>
            <a:pPr lvl="0"/>
            <a:r>
              <a:rPr kumimoji="1" lang="zh-CN" altLang="en-US" smtClean="0"/>
              <a:t>单击此处编辑母版文本样式</a:t>
            </a:r>
          </a:p>
        </p:txBody>
      </p:sp>
      <p:sp>
        <p:nvSpPr>
          <p:cNvPr id="6" name="内容占位符 5"/>
          <p:cNvSpPr>
            <a:spLocks noGrp="1"/>
          </p:cNvSpPr>
          <p:nvPr>
            <p:ph sz="quarter" idx="4"/>
          </p:nvPr>
        </p:nvSpPr>
        <p:spPr>
          <a:xfrm>
            <a:off x="4629159" y="1878806"/>
            <a:ext cx="3887391" cy="2763441"/>
          </a:xfrm>
        </p:spPr>
        <p:txBody>
          <a:bodyPr>
            <a:normAutofit/>
          </a:bodyPr>
          <a:lstStyle>
            <a:lvl1pPr>
              <a:defRPr sz="1500">
                <a:solidFill>
                  <a:schemeClr val="tx1"/>
                </a:solidFill>
              </a:defRPr>
            </a:lvl1pPr>
            <a:lvl2pPr>
              <a:defRPr sz="1400">
                <a:solidFill>
                  <a:schemeClr val="tx1"/>
                </a:solidFill>
              </a:defRPr>
            </a:lvl2pPr>
            <a:lvl3pPr>
              <a:defRPr sz="1200">
                <a:solidFill>
                  <a:schemeClr val="tx1"/>
                </a:solidFill>
              </a:defRPr>
            </a:lvl3pPr>
            <a:lvl4pPr>
              <a:defRPr sz="1100">
                <a:solidFill>
                  <a:schemeClr val="tx1"/>
                </a:solidFill>
              </a:defRPr>
            </a:lvl4pPr>
            <a:lvl5pPr>
              <a:defRPr sz="1100">
                <a:solidFill>
                  <a:schemeClr val="tx1"/>
                </a:solidFill>
              </a:defRPr>
            </a:lvl5pPr>
          </a:lstStyle>
          <a:p>
            <a:pPr lvl="0"/>
            <a:r>
              <a:rPr kumimoji="1" lang="zh-CN" altLang="en-US" smtClean="0"/>
              <a:t>单击此处编辑母版文本样式</a:t>
            </a:r>
          </a:p>
          <a:p>
            <a:pPr lvl="1"/>
            <a:r>
              <a:rPr kumimoji="1" lang="zh-CN" altLang="en-US" smtClean="0"/>
              <a:t>二级</a:t>
            </a:r>
          </a:p>
          <a:p>
            <a:pPr lvl="2"/>
            <a:r>
              <a:rPr kumimoji="1" lang="zh-CN" altLang="en-US" smtClean="0"/>
              <a:t>三级</a:t>
            </a:r>
          </a:p>
          <a:p>
            <a:pPr lvl="3"/>
            <a:r>
              <a:rPr kumimoji="1" lang="zh-CN" altLang="en-US" smtClean="0"/>
              <a:t>四级</a:t>
            </a:r>
          </a:p>
          <a:p>
            <a:pPr lvl="4"/>
            <a:r>
              <a:rPr kumimoji="1" lang="zh-CN" altLang="en-US" smtClean="0"/>
              <a:t>五级</a:t>
            </a:r>
            <a:endParaRPr kumimoji="1" lang="zh-CN" altLang="en-US" dirty="0"/>
          </a:p>
        </p:txBody>
      </p:sp>
      <p:sp>
        <p:nvSpPr>
          <p:cNvPr id="14" name="矩形 13"/>
          <p:cNvSpPr/>
          <p:nvPr userDrawn="1"/>
        </p:nvSpPr>
        <p:spPr>
          <a:xfrm>
            <a:off x="1" y="171450"/>
            <a:ext cx="393326" cy="453838"/>
          </a:xfrm>
          <a:prstGeom prst="rect">
            <a:avLst/>
          </a:prstGeom>
          <a:solidFill>
            <a:srgbClr val="DA002F"/>
          </a:solidFill>
          <a:ln>
            <a:noFill/>
          </a:ln>
        </p:spPr>
        <p:style>
          <a:lnRef idx="2">
            <a:schemeClr val="accent1">
              <a:shade val="50000"/>
            </a:schemeClr>
          </a:lnRef>
          <a:fillRef idx="1">
            <a:schemeClr val="accent1"/>
          </a:fillRef>
          <a:effectRef idx="0">
            <a:schemeClr val="accent1"/>
          </a:effectRef>
          <a:fontRef idx="minor">
            <a:schemeClr val="lt1"/>
          </a:fontRef>
        </p:style>
        <p:txBody>
          <a:bodyPr lIns="68530" tIns="34275" rIns="68530" bIns="34275" rtlCol="0" anchor="ctr"/>
          <a:lstStyle/>
          <a:p>
            <a:pPr algn="ctr" defTabSz="685238">
              <a:defRPr/>
            </a:pPr>
            <a:endParaRPr lang="zh-CN" altLang="en-US" sz="1400">
              <a:solidFill>
                <a:prstClr val="white"/>
              </a:solidFill>
              <a:latin typeface="Calibri"/>
              <a:ea typeface="微软雅黑"/>
            </a:endParaRPr>
          </a:p>
        </p:txBody>
      </p:sp>
      <p:cxnSp>
        <p:nvCxnSpPr>
          <p:cNvPr id="15" name="直接连接符 6"/>
          <p:cNvCxnSpPr/>
          <p:nvPr userDrawn="1"/>
        </p:nvCxnSpPr>
        <p:spPr>
          <a:xfrm>
            <a:off x="681841" y="486647"/>
            <a:ext cx="2434836" cy="0"/>
          </a:xfrm>
          <a:prstGeom prst="line">
            <a:avLst/>
          </a:prstGeom>
          <a:ln>
            <a:solidFill>
              <a:srgbClr val="DA002F"/>
            </a:solidFill>
          </a:ln>
        </p:spPr>
        <p:style>
          <a:lnRef idx="1">
            <a:schemeClr val="accent1"/>
          </a:lnRef>
          <a:fillRef idx="0">
            <a:schemeClr val="accent1"/>
          </a:fillRef>
          <a:effectRef idx="0">
            <a:schemeClr val="accent1"/>
          </a:effectRef>
          <a:fontRef idx="minor">
            <a:schemeClr val="tx1"/>
          </a:fontRef>
        </p:style>
      </p:cxnSp>
      <p:sp>
        <p:nvSpPr>
          <p:cNvPr id="16" name="文本占位符 7"/>
          <p:cNvSpPr>
            <a:spLocks noGrp="1"/>
          </p:cNvSpPr>
          <p:nvPr>
            <p:ph type="body" sz="quarter" idx="13" hasCustomPrompt="1"/>
          </p:nvPr>
        </p:nvSpPr>
        <p:spPr>
          <a:xfrm>
            <a:off x="608743" y="183566"/>
            <a:ext cx="2510990" cy="297883"/>
          </a:xfrm>
          <a:prstGeom prst="rect">
            <a:avLst/>
          </a:prstGeom>
          <a:ln w="12700" cmpd="sng">
            <a:noFill/>
          </a:ln>
        </p:spPr>
        <p:txBody>
          <a:bodyPr vert="horz" anchor="ctr">
            <a:noAutofit/>
          </a:bodyPr>
          <a:lstStyle>
            <a:lvl1pPr marL="0" indent="0" algn="l">
              <a:buNone/>
              <a:defRPr sz="1800" b="0">
                <a:solidFill>
                  <a:schemeClr val="tx1"/>
                </a:solidFill>
                <a:latin typeface="Hiragino Sans GB W3" charset="-122"/>
                <a:ea typeface="Hiragino Sans GB W3" charset="-122"/>
                <a:cs typeface="Hiragino Sans GB W3" charset="-122"/>
              </a:defRPr>
            </a:lvl1pPr>
          </a:lstStyle>
          <a:p>
            <a:pPr lvl="0"/>
            <a:r>
              <a:rPr kumimoji="1" lang="zh-CN" altLang="en-US" dirty="0" smtClean="0"/>
              <a:t>点击此处添加标题</a:t>
            </a:r>
            <a:endParaRPr kumimoji="1" lang="zh-CN" altLang="en-US" dirty="0"/>
          </a:p>
        </p:txBody>
      </p:sp>
      <p:sp>
        <p:nvSpPr>
          <p:cNvPr id="17" name="文本占位符 7"/>
          <p:cNvSpPr>
            <a:spLocks noGrp="1"/>
          </p:cNvSpPr>
          <p:nvPr>
            <p:ph type="body" sz="quarter" idx="14" hasCustomPrompt="1"/>
          </p:nvPr>
        </p:nvSpPr>
        <p:spPr>
          <a:xfrm>
            <a:off x="611830" y="436883"/>
            <a:ext cx="2510990" cy="297883"/>
          </a:xfrm>
          <a:prstGeom prst="rect">
            <a:avLst/>
          </a:prstGeom>
          <a:ln w="12700" cmpd="sng">
            <a:noFill/>
          </a:ln>
        </p:spPr>
        <p:txBody>
          <a:bodyPr vert="horz" anchor="ctr">
            <a:noAutofit/>
          </a:bodyPr>
          <a:lstStyle>
            <a:lvl1pPr marL="0" indent="0" algn="l">
              <a:buNone/>
              <a:defRPr kumimoji="0" lang="zh-CN" altLang="en-US" sz="900" b="0" i="0" u="none" strike="noStrike" kern="1200" cap="none" spc="0" normalizeH="0" baseline="0" dirty="0">
                <a:ln>
                  <a:noFill/>
                </a:ln>
                <a:solidFill>
                  <a:schemeClr val="tx1">
                    <a:lumMod val="50000"/>
                    <a:lumOff val="50000"/>
                  </a:schemeClr>
                </a:solidFill>
                <a:effectLst/>
                <a:uLnTx/>
                <a:uFillTx/>
                <a:latin typeface="HelveticaNeueLT Pro 67 MdCn" panose="020B0606030502030204" pitchFamily="34" charset="0"/>
                <a:ea typeface="Hiragino Sans GB W3" panose="020B0300000000000000" pitchFamily="34" charset="-122"/>
                <a:cs typeface="+mn-cs"/>
              </a:defRPr>
            </a:lvl1pPr>
          </a:lstStyle>
          <a:p>
            <a:pPr lvl="0"/>
            <a:r>
              <a:rPr kumimoji="1" lang="en-US" altLang="zh-CN" dirty="0" smtClean="0"/>
              <a:t>CLICK</a:t>
            </a:r>
            <a:r>
              <a:rPr kumimoji="1" lang="zh-CN" altLang="en-US" dirty="0" smtClean="0"/>
              <a:t> </a:t>
            </a:r>
            <a:r>
              <a:rPr kumimoji="1" lang="en-US" altLang="zh-CN" dirty="0" smtClean="0"/>
              <a:t>HERE</a:t>
            </a:r>
            <a:r>
              <a:rPr kumimoji="1" lang="zh-CN" altLang="en-US" dirty="0" smtClean="0"/>
              <a:t> </a:t>
            </a:r>
            <a:r>
              <a:rPr kumimoji="1" lang="en-US" altLang="zh-CN" dirty="0" smtClean="0"/>
              <a:t>TO</a:t>
            </a:r>
            <a:r>
              <a:rPr kumimoji="1" lang="zh-CN" altLang="en-US" dirty="0" smtClean="0"/>
              <a:t> </a:t>
            </a:r>
            <a:r>
              <a:rPr kumimoji="1" lang="en-US" altLang="zh-CN" dirty="0" smtClean="0"/>
              <a:t>ADD</a:t>
            </a:r>
            <a:r>
              <a:rPr kumimoji="1" lang="zh-CN" altLang="en-US" dirty="0" smtClean="0"/>
              <a:t> </a:t>
            </a:r>
            <a:r>
              <a:rPr kumimoji="1" lang="en-US" altLang="zh-CN" dirty="0" smtClean="0"/>
              <a:t>YOUR</a:t>
            </a:r>
            <a:r>
              <a:rPr kumimoji="1" lang="zh-CN" altLang="en-US" dirty="0" smtClean="0"/>
              <a:t> </a:t>
            </a:r>
            <a:r>
              <a:rPr kumimoji="1" lang="en-US" altLang="zh-CN" dirty="0" smtClean="0"/>
              <a:t>TITLE</a:t>
            </a:r>
            <a:endParaRPr kumimoji="1" lang="zh-CN" altLang="en-US" dirty="0"/>
          </a:p>
        </p:txBody>
      </p:sp>
      <p:sp>
        <p:nvSpPr>
          <p:cNvPr id="18" name="日期占位符 3"/>
          <p:cNvSpPr>
            <a:spLocks noGrp="1"/>
          </p:cNvSpPr>
          <p:nvPr>
            <p:ph type="dt" sz="half" idx="10"/>
          </p:nvPr>
        </p:nvSpPr>
        <p:spPr>
          <a:xfrm>
            <a:off x="628652" y="4767264"/>
            <a:ext cx="2057400" cy="273844"/>
          </a:xfrm>
        </p:spPr>
        <p:txBody>
          <a:bodyPr/>
          <a:lstStyle/>
          <a:p>
            <a:r>
              <a:rPr lang="en-US" altLang="zh-CN" dirty="0" smtClean="0">
                <a:solidFill>
                  <a:prstClr val="black">
                    <a:tint val="75000"/>
                  </a:prstClr>
                </a:solidFill>
                <a:latin typeface="Verdana"/>
                <a:ea typeface="微软雅黑"/>
              </a:rPr>
              <a:t>WWW.RUIJIE.COM.CN</a:t>
            </a:r>
            <a:endParaRPr lang="zh-CN" altLang="en-US" dirty="0">
              <a:solidFill>
                <a:prstClr val="black">
                  <a:tint val="75000"/>
                </a:prstClr>
              </a:solidFill>
              <a:latin typeface="Verdana"/>
              <a:ea typeface="微软雅黑"/>
            </a:endParaRPr>
          </a:p>
        </p:txBody>
      </p:sp>
      <p:sp>
        <p:nvSpPr>
          <p:cNvPr id="19" name="页脚占位符 4"/>
          <p:cNvSpPr>
            <a:spLocks noGrp="1"/>
          </p:cNvSpPr>
          <p:nvPr>
            <p:ph type="ftr" sz="quarter" idx="11"/>
          </p:nvPr>
        </p:nvSpPr>
        <p:spPr>
          <a:xfrm>
            <a:off x="3028950" y="4767264"/>
            <a:ext cx="3086100" cy="273844"/>
          </a:xfrm>
        </p:spPr>
        <p:txBody>
          <a:bodyPr/>
          <a:lstStyle/>
          <a:p>
            <a:fld id="{C3FC3FC5-70E3-41FB-98D0-D9D6DBB3AB1C}" type="slidenum">
              <a:rPr lang="zh-CN" altLang="en-US" smtClean="0">
                <a:solidFill>
                  <a:prstClr val="black">
                    <a:tint val="75000"/>
                  </a:prstClr>
                </a:solidFill>
                <a:latin typeface="Verdana"/>
                <a:ea typeface="微软雅黑"/>
              </a:rPr>
              <a:pPr/>
              <a:t>‹#›</a:t>
            </a:fld>
            <a:endParaRPr lang="zh-CN" altLang="en-US" dirty="0" smtClean="0">
              <a:solidFill>
                <a:prstClr val="black">
                  <a:tint val="75000"/>
                </a:prstClr>
              </a:solidFill>
              <a:latin typeface="Verdana"/>
              <a:ea typeface="微软雅黑"/>
            </a:endParaRPr>
          </a:p>
        </p:txBody>
      </p:sp>
      <p:pic>
        <p:nvPicPr>
          <p:cNvPr id="20" name="图片 1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045658" y="4590105"/>
            <a:ext cx="1110849" cy="624853"/>
          </a:xfrm>
          <a:prstGeom prst="rect">
            <a:avLst/>
          </a:prstGeom>
        </p:spPr>
      </p:pic>
    </p:spTree>
    <p:extLst>
      <p:ext uri="{BB962C8B-B14F-4D97-AF65-F5344CB8AC3E}">
        <p14:creationId xmlns:p14="http://schemas.microsoft.com/office/powerpoint/2010/main" val="19522505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1_标题幻灯片">
    <p:bg>
      <p:bgPr>
        <a:solidFill>
          <a:schemeClr val="bg1">
            <a:lumMod val="95000"/>
          </a:schemeClr>
        </a:solidFill>
        <a:effectLst/>
      </p:bgPr>
    </p:bg>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stretch>
            <a:fillRect/>
          </a:stretch>
        </p:blipFill>
        <p:spPr>
          <a:xfrm>
            <a:off x="1568049" y="146995"/>
            <a:ext cx="5790010" cy="3256880"/>
          </a:xfrm>
          <a:prstGeom prst="rect">
            <a:avLst/>
          </a:prstGeom>
        </p:spPr>
      </p:pic>
      <p:sp>
        <p:nvSpPr>
          <p:cNvPr id="5" name="页脚占位符 4"/>
          <p:cNvSpPr>
            <a:spLocks noGrp="1"/>
          </p:cNvSpPr>
          <p:nvPr>
            <p:ph type="ftr" sz="quarter" idx="11"/>
          </p:nvPr>
        </p:nvSpPr>
        <p:spPr/>
        <p:txBody>
          <a:bodyPr/>
          <a:lstStyle/>
          <a:p>
            <a:endParaRPr lang="zh-CN" altLang="en-US">
              <a:solidFill>
                <a:prstClr val="black">
                  <a:tint val="75000"/>
                </a:prstClr>
              </a:solidFill>
              <a:latin typeface="Verdana"/>
              <a:ea typeface="微软雅黑"/>
            </a:endParaRPr>
          </a:p>
        </p:txBody>
      </p:sp>
      <p:sp>
        <p:nvSpPr>
          <p:cNvPr id="6" name="幻灯片编号占位符 5"/>
          <p:cNvSpPr>
            <a:spLocks noGrp="1"/>
          </p:cNvSpPr>
          <p:nvPr>
            <p:ph type="sldNum" sz="quarter" idx="12"/>
          </p:nvPr>
        </p:nvSpPr>
        <p:spPr/>
        <p:txBody>
          <a:bodyPr/>
          <a:lstStyle/>
          <a:p>
            <a:fld id="{C3FC3FC5-70E3-41FB-98D0-D9D6DBB3AB1C}" type="slidenum">
              <a:rPr lang="zh-CN" altLang="en-US" smtClean="0">
                <a:solidFill>
                  <a:prstClr val="black">
                    <a:tint val="75000"/>
                  </a:prstClr>
                </a:solidFill>
                <a:latin typeface="Verdana"/>
                <a:ea typeface="微软雅黑"/>
              </a:rPr>
              <a:pPr/>
              <a:t>‹#›</a:t>
            </a:fld>
            <a:endParaRPr lang="zh-CN" altLang="en-US">
              <a:solidFill>
                <a:prstClr val="black">
                  <a:tint val="75000"/>
                </a:prstClr>
              </a:solidFill>
              <a:latin typeface="Verdana"/>
              <a:ea typeface="微软雅黑"/>
            </a:endParaRPr>
          </a:p>
        </p:txBody>
      </p:sp>
      <p:sp>
        <p:nvSpPr>
          <p:cNvPr id="26" name="矩形 25"/>
          <p:cNvSpPr/>
          <p:nvPr/>
        </p:nvSpPr>
        <p:spPr>
          <a:xfrm>
            <a:off x="2880832" y="2284599"/>
            <a:ext cx="4444304" cy="527067"/>
          </a:xfrm>
          <a:prstGeom prst="rect">
            <a:avLst/>
          </a:prstGeom>
        </p:spPr>
        <p:txBody>
          <a:bodyPr wrap="square" lIns="68530" tIns="34275" rIns="68530" bIns="34275">
            <a:spAutoFit/>
          </a:bodyPr>
          <a:lstStyle/>
          <a:p>
            <a:pPr defTabSz="685238">
              <a:lnSpc>
                <a:spcPct val="150000"/>
              </a:lnSpc>
            </a:pPr>
            <a:r>
              <a:rPr lang="zh-CN" altLang="en-US" sz="2100" dirty="0" smtClean="0">
                <a:solidFill>
                  <a:prstClr val="white">
                    <a:lumMod val="50000"/>
                  </a:prstClr>
                </a:solidFill>
                <a:latin typeface="微软雅黑"/>
                <a:ea typeface="微软雅黑"/>
              </a:rPr>
              <a:t>锐捷极简云网络解决方</a:t>
            </a:r>
            <a:r>
              <a:rPr lang="zh-CN" altLang="en-US" sz="2100" dirty="0">
                <a:solidFill>
                  <a:prstClr val="white">
                    <a:lumMod val="50000"/>
                  </a:prstClr>
                </a:solidFill>
                <a:latin typeface="微软雅黑"/>
                <a:ea typeface="微软雅黑"/>
              </a:rPr>
              <a:t>案</a:t>
            </a:r>
          </a:p>
        </p:txBody>
      </p:sp>
      <p:sp>
        <p:nvSpPr>
          <p:cNvPr id="10" name="TextBox 7"/>
          <p:cNvSpPr>
            <a:spLocks noChangeArrowheads="1"/>
          </p:cNvSpPr>
          <p:nvPr userDrawn="1"/>
        </p:nvSpPr>
        <p:spPr bwMode="auto">
          <a:xfrm>
            <a:off x="507801" y="4110531"/>
            <a:ext cx="6818710" cy="8204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68530" tIns="34275" rIns="68530" bIns="34275">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defTabSz="685238" eaLnBrk="1" hangingPunct="1">
              <a:lnSpc>
                <a:spcPct val="150000"/>
              </a:lnSpc>
            </a:pPr>
            <a:r>
              <a:rPr lang="zh-CN" altLang="en-US" sz="800" dirty="0">
                <a:solidFill>
                  <a:prstClr val="white">
                    <a:lumMod val="50000"/>
                  </a:prstClr>
                </a:solidFill>
                <a:latin typeface="微软雅黑" panose="020B0503020204020204" pitchFamily="34" charset="-122"/>
                <a:ea typeface="微软雅黑" panose="020B0503020204020204" pitchFamily="34" charset="-122"/>
                <a:sym typeface="微软雅黑" panose="020B0503020204020204" pitchFamily="34" charset="-122"/>
              </a:rPr>
              <a:t>锐捷网络股份有限公司</a:t>
            </a:r>
            <a:endParaRPr lang="en-US" altLang="zh-CN" sz="800" dirty="0">
              <a:solidFill>
                <a:prstClr val="white">
                  <a:lumMod val="50000"/>
                </a:prstClr>
              </a:solidFill>
              <a:latin typeface="微软雅黑" panose="020B0503020204020204" pitchFamily="34" charset="-122"/>
              <a:ea typeface="微软雅黑" panose="020B0503020204020204" pitchFamily="34" charset="-122"/>
              <a:sym typeface="微软雅黑" panose="020B0503020204020204" pitchFamily="34" charset="-122"/>
            </a:endParaRPr>
          </a:p>
          <a:p>
            <a:pPr defTabSz="685238" eaLnBrk="1" hangingPunct="1">
              <a:lnSpc>
                <a:spcPct val="150000"/>
              </a:lnSpc>
            </a:pPr>
            <a:r>
              <a:rPr lang="zh-CN" altLang="en-US" sz="800" dirty="0">
                <a:solidFill>
                  <a:prstClr val="white">
                    <a:lumMod val="50000"/>
                  </a:prstClr>
                </a:solidFill>
                <a:latin typeface="微软雅黑" panose="020B0503020204020204" pitchFamily="34" charset="-122"/>
                <a:ea typeface="微软雅黑" panose="020B0503020204020204" pitchFamily="34" charset="-122"/>
                <a:sym typeface="微软雅黑" panose="020B0503020204020204" pitchFamily="34" charset="-122"/>
              </a:rPr>
              <a:t>地址：北京海淀区复兴路</a:t>
            </a:r>
            <a:r>
              <a:rPr lang="en-US" altLang="zh-CN" sz="800" dirty="0">
                <a:solidFill>
                  <a:prstClr val="white">
                    <a:lumMod val="50000"/>
                  </a:prstClr>
                </a:solidFill>
                <a:latin typeface="微软雅黑" panose="020B0503020204020204" pitchFamily="34" charset="-122"/>
                <a:ea typeface="微软雅黑" panose="020B0503020204020204" pitchFamily="34" charset="-122"/>
                <a:sym typeface="微软雅黑" panose="020B0503020204020204" pitchFamily="34" charset="-122"/>
              </a:rPr>
              <a:t>29</a:t>
            </a:r>
            <a:r>
              <a:rPr lang="zh-CN" altLang="en-US" sz="800" dirty="0">
                <a:solidFill>
                  <a:prstClr val="white">
                    <a:lumMod val="50000"/>
                  </a:prstClr>
                </a:solidFill>
                <a:latin typeface="微软雅黑" panose="020B0503020204020204" pitchFamily="34" charset="-122"/>
                <a:ea typeface="微软雅黑" panose="020B0503020204020204" pitchFamily="34" charset="-122"/>
                <a:sym typeface="微软雅黑" panose="020B0503020204020204" pitchFamily="34" charset="-122"/>
              </a:rPr>
              <a:t>号中意鹏奥大厦东塔</a:t>
            </a:r>
            <a:r>
              <a:rPr lang="en-US" altLang="zh-CN" sz="800" dirty="0">
                <a:solidFill>
                  <a:prstClr val="white">
                    <a:lumMod val="50000"/>
                  </a:prstClr>
                </a:solidFill>
                <a:latin typeface="微软雅黑" panose="020B0503020204020204" pitchFamily="34" charset="-122"/>
                <a:ea typeface="微软雅黑" panose="020B0503020204020204" pitchFamily="34" charset="-122"/>
                <a:sym typeface="微软雅黑" panose="020B0503020204020204" pitchFamily="34" charset="-122"/>
              </a:rPr>
              <a:t>A</a:t>
            </a:r>
            <a:r>
              <a:rPr lang="zh-CN" altLang="en-US" sz="800" dirty="0">
                <a:solidFill>
                  <a:prstClr val="white">
                    <a:lumMod val="50000"/>
                  </a:prstClr>
                </a:solidFill>
                <a:latin typeface="微软雅黑" panose="020B0503020204020204" pitchFamily="34" charset="-122"/>
                <a:ea typeface="微软雅黑" panose="020B0503020204020204" pitchFamily="34" charset="-122"/>
                <a:sym typeface="微软雅黑" panose="020B0503020204020204" pitchFamily="34" charset="-122"/>
              </a:rPr>
              <a:t>座</a:t>
            </a:r>
            <a:r>
              <a:rPr lang="en-US" altLang="zh-CN" sz="800" dirty="0">
                <a:solidFill>
                  <a:prstClr val="white">
                    <a:lumMod val="50000"/>
                  </a:prstClr>
                </a:solidFill>
                <a:latin typeface="微软雅黑" panose="020B0503020204020204" pitchFamily="34" charset="-122"/>
                <a:ea typeface="微软雅黑" panose="020B0503020204020204" pitchFamily="34" charset="-122"/>
                <a:sym typeface="微软雅黑" panose="020B0503020204020204" pitchFamily="34" charset="-122"/>
              </a:rPr>
              <a:t>11</a:t>
            </a:r>
            <a:r>
              <a:rPr lang="zh-CN" altLang="en-US" sz="800" dirty="0">
                <a:solidFill>
                  <a:prstClr val="white">
                    <a:lumMod val="50000"/>
                  </a:prstClr>
                </a:solidFill>
                <a:latin typeface="微软雅黑" panose="020B0503020204020204" pitchFamily="34" charset="-122"/>
                <a:ea typeface="微软雅黑" panose="020B0503020204020204" pitchFamily="34" charset="-122"/>
                <a:sym typeface="微软雅黑" panose="020B0503020204020204" pitchFamily="34" charset="-122"/>
              </a:rPr>
              <a:t>层   邮编：</a:t>
            </a:r>
            <a:r>
              <a:rPr lang="en-US" altLang="zh-CN" sz="800" dirty="0">
                <a:solidFill>
                  <a:prstClr val="white">
                    <a:lumMod val="50000"/>
                  </a:prstClr>
                </a:solidFill>
                <a:latin typeface="微软雅黑" panose="020B0503020204020204" pitchFamily="34" charset="-122"/>
                <a:ea typeface="微软雅黑" panose="020B0503020204020204" pitchFamily="34" charset="-122"/>
                <a:sym typeface="微软雅黑" panose="020B0503020204020204" pitchFamily="34" charset="-122"/>
              </a:rPr>
              <a:t>100036</a:t>
            </a:r>
            <a:endParaRPr lang="zh-CN" altLang="en-US" sz="800" dirty="0">
              <a:solidFill>
                <a:prstClr val="white">
                  <a:lumMod val="50000"/>
                </a:prstClr>
              </a:solidFill>
              <a:latin typeface="微软雅黑" panose="020B0503020204020204" pitchFamily="34" charset="-122"/>
              <a:ea typeface="微软雅黑" panose="020B0503020204020204" pitchFamily="34" charset="-122"/>
              <a:sym typeface="微软雅黑" panose="020B0503020204020204" pitchFamily="34" charset="-122"/>
            </a:endParaRPr>
          </a:p>
          <a:p>
            <a:pPr defTabSz="685238" eaLnBrk="1" hangingPunct="1">
              <a:lnSpc>
                <a:spcPct val="150000"/>
              </a:lnSpc>
            </a:pPr>
            <a:r>
              <a:rPr lang="en-US" altLang="zh-CN" sz="800" dirty="0">
                <a:solidFill>
                  <a:prstClr val="white">
                    <a:lumMod val="50000"/>
                  </a:prstClr>
                </a:solidFill>
                <a:latin typeface="微软雅黑" panose="020B0503020204020204" pitchFamily="34" charset="-122"/>
                <a:ea typeface="微软雅黑" panose="020B0503020204020204" pitchFamily="34" charset="-122"/>
                <a:sym typeface="微软雅黑" panose="020B0503020204020204" pitchFamily="34" charset="-122"/>
              </a:rPr>
              <a:t>Office Tel: 010-51715999     Fax: </a:t>
            </a:r>
            <a:r>
              <a:rPr lang="en-US" altLang="zh-CN" sz="800" dirty="0" smtClean="0">
                <a:solidFill>
                  <a:prstClr val="white">
                    <a:lumMod val="50000"/>
                  </a:prstClr>
                </a:solidFill>
                <a:latin typeface="微软雅黑" panose="020B0503020204020204" pitchFamily="34" charset="-122"/>
                <a:ea typeface="微软雅黑" panose="020B0503020204020204" pitchFamily="34" charset="-122"/>
                <a:sym typeface="微软雅黑" panose="020B0503020204020204" pitchFamily="34" charset="-122"/>
              </a:rPr>
              <a:t>010-51413399</a:t>
            </a:r>
            <a:endParaRPr lang="zh-CN" altLang="en-US" sz="800" dirty="0">
              <a:solidFill>
                <a:prstClr val="white">
                  <a:lumMod val="50000"/>
                </a:prstClr>
              </a:solidFill>
              <a:latin typeface="微软雅黑" panose="020B0503020204020204" pitchFamily="34" charset="-122"/>
              <a:ea typeface="微软雅黑" panose="020B0503020204020204" pitchFamily="34" charset="-122"/>
              <a:sym typeface="微软雅黑" panose="020B0503020204020204" pitchFamily="34" charset="-122"/>
            </a:endParaRPr>
          </a:p>
          <a:p>
            <a:pPr defTabSz="685238" eaLnBrk="1" hangingPunct="1">
              <a:lnSpc>
                <a:spcPct val="150000"/>
              </a:lnSpc>
            </a:pPr>
            <a:r>
              <a:rPr lang="en-US" altLang="zh-CN" sz="800" dirty="0">
                <a:solidFill>
                  <a:prstClr val="white">
                    <a:lumMod val="50000"/>
                  </a:prstClr>
                </a:solidFill>
                <a:latin typeface="微软雅黑" panose="020B0503020204020204" pitchFamily="34" charset="-122"/>
                <a:ea typeface="微软雅黑" panose="020B0503020204020204" pitchFamily="34" charset="-122"/>
                <a:sym typeface="微软雅黑" panose="020B0503020204020204" pitchFamily="34" charset="-122"/>
              </a:rPr>
              <a:t>www.ruijie.com.cn </a:t>
            </a:r>
            <a:endParaRPr lang="zh-CN" altLang="en-US" sz="800" dirty="0">
              <a:solidFill>
                <a:prstClr val="white">
                  <a:lumMod val="50000"/>
                </a:prst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Tree>
    <p:extLst>
      <p:ext uri="{BB962C8B-B14F-4D97-AF65-F5344CB8AC3E}">
        <p14:creationId xmlns:p14="http://schemas.microsoft.com/office/powerpoint/2010/main" val="4204114303"/>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251">
          <p15:clr>
            <a:srgbClr val="FBAE40"/>
          </p15:clr>
        </p15:guide>
        <p15:guide id="2" pos="3704">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3600451"/>
            <a:ext cx="5486400" cy="425054"/>
          </a:xfrm>
        </p:spPr>
        <p:txBody>
          <a:bodyPr anchor="b"/>
          <a:lstStyle>
            <a:lvl1pPr algn="l">
              <a:defRPr sz="2000" b="1"/>
            </a:lvl1pPr>
          </a:lstStyle>
          <a:p>
            <a:r>
              <a:rPr kumimoji="1" lang="zh-CN" altLang="en-US" smtClean="0"/>
              <a:t>单击此处编辑母版标题样式</a:t>
            </a:r>
            <a:endParaRPr kumimoji="1" lang="zh-CN" altLang="en-US"/>
          </a:p>
        </p:txBody>
      </p:sp>
      <p:sp>
        <p:nvSpPr>
          <p:cNvPr id="3" name="图片占位符 2"/>
          <p:cNvSpPr>
            <a:spLocks noGrp="1"/>
          </p:cNvSpPr>
          <p:nvPr>
            <p:ph type="pic" idx="1"/>
          </p:nvPr>
        </p:nvSpPr>
        <p:spPr>
          <a:xfrm>
            <a:off x="1792288" y="459581"/>
            <a:ext cx="5486400" cy="3086100"/>
          </a:xfrm>
        </p:spPr>
        <p:txBody>
          <a:bodyPr/>
          <a:lstStyle>
            <a:lvl1pPr marL="0" indent="0">
              <a:buNone/>
              <a:defRPr sz="3200"/>
            </a:lvl1pPr>
            <a:lvl2pPr marL="456746" indent="0">
              <a:buNone/>
              <a:defRPr sz="2800"/>
            </a:lvl2pPr>
            <a:lvl3pPr marL="913521" indent="0">
              <a:buNone/>
              <a:defRPr sz="2400"/>
            </a:lvl3pPr>
            <a:lvl4pPr marL="1370271" indent="0">
              <a:buNone/>
              <a:defRPr sz="2000"/>
            </a:lvl4pPr>
            <a:lvl5pPr marL="1827035" indent="0">
              <a:buNone/>
              <a:defRPr sz="2000"/>
            </a:lvl5pPr>
            <a:lvl6pPr marL="2283781" indent="0">
              <a:buNone/>
              <a:defRPr sz="2000"/>
            </a:lvl6pPr>
            <a:lvl7pPr marL="2740527" indent="0">
              <a:buNone/>
              <a:defRPr sz="2000"/>
            </a:lvl7pPr>
            <a:lvl8pPr marL="3197288" indent="0">
              <a:buNone/>
              <a:defRPr sz="2000"/>
            </a:lvl8pPr>
            <a:lvl9pPr marL="3654042" indent="0">
              <a:buNone/>
              <a:defRPr sz="2000"/>
            </a:lvl9pPr>
          </a:lstStyle>
          <a:p>
            <a:endParaRPr kumimoji="1" lang="zh-CN" altLang="en-US"/>
          </a:p>
        </p:txBody>
      </p:sp>
      <p:sp>
        <p:nvSpPr>
          <p:cNvPr id="4" name="文本占位符 3"/>
          <p:cNvSpPr>
            <a:spLocks noGrp="1"/>
          </p:cNvSpPr>
          <p:nvPr>
            <p:ph type="body" sz="half" idx="2"/>
          </p:nvPr>
        </p:nvSpPr>
        <p:spPr>
          <a:xfrm>
            <a:off x="1792288" y="4025531"/>
            <a:ext cx="5486400" cy="603647"/>
          </a:xfrm>
        </p:spPr>
        <p:txBody>
          <a:bodyPr/>
          <a:lstStyle>
            <a:lvl1pPr marL="0" indent="0">
              <a:buNone/>
              <a:defRPr sz="1400"/>
            </a:lvl1pPr>
            <a:lvl2pPr marL="456746" indent="0">
              <a:buNone/>
              <a:defRPr sz="1200"/>
            </a:lvl2pPr>
            <a:lvl3pPr marL="913521" indent="0">
              <a:buNone/>
              <a:defRPr sz="1000"/>
            </a:lvl3pPr>
            <a:lvl4pPr marL="1370271" indent="0">
              <a:buNone/>
              <a:defRPr sz="900"/>
            </a:lvl4pPr>
            <a:lvl5pPr marL="1827035" indent="0">
              <a:buNone/>
              <a:defRPr sz="900"/>
            </a:lvl5pPr>
            <a:lvl6pPr marL="2283781" indent="0">
              <a:buNone/>
              <a:defRPr sz="900"/>
            </a:lvl6pPr>
            <a:lvl7pPr marL="2740527" indent="0">
              <a:buNone/>
              <a:defRPr sz="900"/>
            </a:lvl7pPr>
            <a:lvl8pPr marL="3197288" indent="0">
              <a:buNone/>
              <a:defRPr sz="900"/>
            </a:lvl8pPr>
            <a:lvl9pPr marL="3654042" indent="0">
              <a:buNone/>
              <a:defRPr sz="900"/>
            </a:lvl9pPr>
          </a:lstStyle>
          <a:p>
            <a:pPr lvl="0"/>
            <a:r>
              <a:rPr kumimoji="1" lang="zh-CN" altLang="en-US" smtClean="0"/>
              <a:t>单击此处编辑母版文本样式</a:t>
            </a:r>
          </a:p>
        </p:txBody>
      </p:sp>
      <p:sp>
        <p:nvSpPr>
          <p:cNvPr id="5" name="日期占位符 4"/>
          <p:cNvSpPr>
            <a:spLocks noGrp="1"/>
          </p:cNvSpPr>
          <p:nvPr>
            <p:ph type="dt" sz="half" idx="10"/>
          </p:nvPr>
        </p:nvSpPr>
        <p:spPr/>
        <p:txBody>
          <a:bodyPr/>
          <a:lstStyle/>
          <a:p>
            <a:fld id="{D440A21A-6DC7-4C44-839A-CAA43D56A442}" type="datetimeFigureOut">
              <a:rPr kumimoji="1" lang="zh-CN" altLang="en-US" smtClean="0"/>
              <a:t>2017/11/29</a:t>
            </a:fld>
            <a:endParaRPr kumimoji="1" lang="zh-CN" altLang="en-US"/>
          </a:p>
        </p:txBody>
      </p:sp>
      <p:sp>
        <p:nvSpPr>
          <p:cNvPr id="6" name="页脚占位符 5"/>
          <p:cNvSpPr>
            <a:spLocks noGrp="1"/>
          </p:cNvSpPr>
          <p:nvPr>
            <p:ph type="ftr" sz="quarter" idx="11"/>
          </p:nvPr>
        </p:nvSpPr>
        <p:spPr/>
        <p:txBody>
          <a:bodyPr/>
          <a:lstStyle/>
          <a:p>
            <a:endParaRPr kumimoji="1" lang="zh-CN" altLang="en-US"/>
          </a:p>
        </p:txBody>
      </p:sp>
      <p:sp>
        <p:nvSpPr>
          <p:cNvPr id="7" name="幻灯片编号占位符 6"/>
          <p:cNvSpPr>
            <a:spLocks noGrp="1"/>
          </p:cNvSpPr>
          <p:nvPr>
            <p:ph type="sldNum" sz="quarter" idx="12"/>
          </p:nvPr>
        </p:nvSpPr>
        <p:spPr/>
        <p:txBody>
          <a:bodyPr/>
          <a:lstStyle/>
          <a:p>
            <a:fld id="{33AA529A-9EFE-3243-A9A2-ACD568AFFE6D}" type="slidenum">
              <a:rPr kumimoji="1" lang="zh-CN" altLang="en-US" smtClean="0"/>
              <a:t>‹#›</a:t>
            </a:fld>
            <a:endParaRPr kumimoji="1" lang="zh-CN" altLang="en-US"/>
          </a:p>
        </p:txBody>
      </p:sp>
    </p:spTree>
    <p:extLst>
      <p:ext uri="{BB962C8B-B14F-4D97-AF65-F5344CB8AC3E}">
        <p14:creationId xmlns:p14="http://schemas.microsoft.com/office/powerpoint/2010/main" val="275121391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2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smtClean="0"/>
              <a:t>单击此处编辑母版标题样式</a:t>
            </a:r>
            <a:endParaRPr kumimoji="1" lang="zh-CN" altLang="en-US" dirty="0"/>
          </a:p>
        </p:txBody>
      </p:sp>
      <p:sp>
        <p:nvSpPr>
          <p:cNvPr id="3" name="内容占位符 2"/>
          <p:cNvSpPr>
            <a:spLocks noGrp="1"/>
          </p:cNvSpPr>
          <p:nvPr>
            <p:ph idx="1"/>
          </p:nvPr>
        </p:nvSpPr>
        <p:spPr/>
        <p:txBody>
          <a:bodyPr/>
          <a:lstStyle/>
          <a:p>
            <a:pPr lvl="0"/>
            <a:r>
              <a:rPr kumimoji="1" lang="zh-CN" altLang="en-US" smtClean="0"/>
              <a:t>单击此处编辑母版文本样式</a:t>
            </a:r>
          </a:p>
          <a:p>
            <a:pPr lvl="1"/>
            <a:r>
              <a:rPr kumimoji="1" lang="zh-CN" altLang="en-US" smtClean="0"/>
              <a:t>二级</a:t>
            </a:r>
          </a:p>
          <a:p>
            <a:pPr lvl="2"/>
            <a:r>
              <a:rPr kumimoji="1" lang="zh-CN" altLang="en-US" smtClean="0"/>
              <a:t>三级</a:t>
            </a:r>
          </a:p>
          <a:p>
            <a:pPr lvl="3"/>
            <a:r>
              <a:rPr kumimoji="1" lang="zh-CN" altLang="en-US" smtClean="0"/>
              <a:t>四级</a:t>
            </a:r>
          </a:p>
          <a:p>
            <a:pPr lvl="4"/>
            <a:r>
              <a:rPr kumimoji="1" lang="zh-CN" altLang="en-US" smtClean="0"/>
              <a:t>五级</a:t>
            </a:r>
            <a:endParaRPr kumimoji="1" lang="zh-CN" altLang="en-US"/>
          </a:p>
        </p:txBody>
      </p:sp>
      <p:sp>
        <p:nvSpPr>
          <p:cNvPr id="4" name="日期占位符 3"/>
          <p:cNvSpPr>
            <a:spLocks noGrp="1"/>
          </p:cNvSpPr>
          <p:nvPr>
            <p:ph type="dt" sz="half" idx="10"/>
          </p:nvPr>
        </p:nvSpPr>
        <p:spPr/>
        <p:txBody>
          <a:bodyPr/>
          <a:lstStyle/>
          <a:p>
            <a:fld id="{82464771-CDF4-4903-ADBF-B5928BFB243D}" type="datetimeFigureOut">
              <a:rPr lang="zh-CN" altLang="en-US" smtClean="0">
                <a:solidFill>
                  <a:prstClr val="black">
                    <a:tint val="75000"/>
                  </a:prstClr>
                </a:solidFill>
                <a:latin typeface="Verdana"/>
                <a:ea typeface="微软雅黑"/>
              </a:rPr>
              <a:pPr/>
              <a:t>2017/11/29</a:t>
            </a:fld>
            <a:endParaRPr lang="zh-CN" altLang="en-US">
              <a:solidFill>
                <a:prstClr val="black">
                  <a:tint val="75000"/>
                </a:prstClr>
              </a:solidFill>
              <a:latin typeface="Verdana"/>
              <a:ea typeface="微软雅黑"/>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latin typeface="Verdana"/>
              <a:ea typeface="微软雅黑"/>
            </a:endParaRPr>
          </a:p>
        </p:txBody>
      </p:sp>
      <p:sp>
        <p:nvSpPr>
          <p:cNvPr id="6" name="幻灯片编号占位符 5"/>
          <p:cNvSpPr>
            <a:spLocks noGrp="1"/>
          </p:cNvSpPr>
          <p:nvPr>
            <p:ph type="sldNum" sz="quarter" idx="12"/>
          </p:nvPr>
        </p:nvSpPr>
        <p:spPr/>
        <p:txBody>
          <a:bodyPr/>
          <a:lstStyle/>
          <a:p>
            <a:fld id="{C3FC3FC5-70E3-41FB-98D0-D9D6DBB3AB1C}" type="slidenum">
              <a:rPr lang="zh-CN" altLang="en-US" smtClean="0">
                <a:solidFill>
                  <a:prstClr val="black">
                    <a:tint val="75000"/>
                  </a:prstClr>
                </a:solidFill>
                <a:latin typeface="Verdana"/>
                <a:ea typeface="微软雅黑"/>
              </a:rPr>
              <a:pPr/>
              <a:t>‹#›</a:t>
            </a:fld>
            <a:endParaRPr lang="zh-CN" altLang="en-US">
              <a:solidFill>
                <a:prstClr val="black">
                  <a:tint val="75000"/>
                </a:prstClr>
              </a:solidFill>
              <a:latin typeface="Verdana"/>
              <a:ea typeface="微软雅黑"/>
            </a:endParaRPr>
          </a:p>
        </p:txBody>
      </p:sp>
      <p:pic>
        <p:nvPicPr>
          <p:cNvPr id="9" name="图片 8" descr="锐捷logo.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046207" y="4956980"/>
            <a:ext cx="901109" cy="153773"/>
          </a:xfrm>
          <a:prstGeom prst="rect">
            <a:avLst/>
          </a:prstGeom>
        </p:spPr>
      </p:pic>
      <p:sp>
        <p:nvSpPr>
          <p:cNvPr id="10" name="TextBox 9"/>
          <p:cNvSpPr txBox="1"/>
          <p:nvPr/>
        </p:nvSpPr>
        <p:spPr>
          <a:xfrm>
            <a:off x="143547" y="4894507"/>
            <a:ext cx="1365921" cy="242372"/>
          </a:xfrm>
          <a:prstGeom prst="rect">
            <a:avLst/>
          </a:prstGeom>
          <a:noFill/>
        </p:spPr>
        <p:txBody>
          <a:bodyPr wrap="none" lIns="68530" tIns="34275" rIns="68530" bIns="34275" rtlCol="0">
            <a:spAutoFit/>
          </a:bodyPr>
          <a:lstStyle/>
          <a:p>
            <a:pPr defTabSz="685238"/>
            <a:r>
              <a:rPr lang="en-US" altLang="zh-CN" sz="1100">
                <a:solidFill>
                  <a:prstClr val="white">
                    <a:lumMod val="50000"/>
                  </a:prstClr>
                </a:solidFill>
                <a:latin typeface="Verdana"/>
                <a:ea typeface="微软雅黑"/>
              </a:rPr>
              <a:t>wis.ruijie.com.cn</a:t>
            </a:r>
            <a:endParaRPr lang="zh-CN" altLang="en-US" sz="1100">
              <a:solidFill>
                <a:prstClr val="white">
                  <a:lumMod val="50000"/>
                </a:prstClr>
              </a:solidFill>
              <a:latin typeface="Verdana"/>
              <a:ea typeface="微软雅黑"/>
            </a:endParaRPr>
          </a:p>
        </p:txBody>
      </p:sp>
    </p:spTree>
    <p:extLst>
      <p:ext uri="{BB962C8B-B14F-4D97-AF65-F5344CB8AC3E}">
        <p14:creationId xmlns:p14="http://schemas.microsoft.com/office/powerpoint/2010/main" val="328503952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woObj" preserve="1">
  <p:cSld name="两项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smtClean="0"/>
              <a:t>单击此处编辑母版标题样式</a:t>
            </a:r>
            <a:endParaRPr kumimoji="1" lang="zh-CN" altLang="en-US"/>
          </a:p>
        </p:txBody>
      </p:sp>
      <p:sp>
        <p:nvSpPr>
          <p:cNvPr id="3" name="内容占位符 2"/>
          <p:cNvSpPr>
            <a:spLocks noGrp="1"/>
          </p:cNvSpPr>
          <p:nvPr>
            <p:ph sz="half" idx="1"/>
          </p:nvPr>
        </p:nvSpPr>
        <p:spPr>
          <a:xfrm>
            <a:off x="628650" y="1369219"/>
            <a:ext cx="3886200" cy="3263504"/>
          </a:xfrm>
        </p:spPr>
        <p:txBody>
          <a:bodyPr/>
          <a:lstStyle/>
          <a:p>
            <a:pPr lvl="0"/>
            <a:r>
              <a:rPr kumimoji="1" lang="zh-CN" altLang="en-US" smtClean="0"/>
              <a:t>单击此处编辑母版文本样式</a:t>
            </a:r>
          </a:p>
          <a:p>
            <a:pPr lvl="1"/>
            <a:r>
              <a:rPr kumimoji="1" lang="zh-CN" altLang="en-US" smtClean="0"/>
              <a:t>二级</a:t>
            </a:r>
          </a:p>
          <a:p>
            <a:pPr lvl="2"/>
            <a:r>
              <a:rPr kumimoji="1" lang="zh-CN" altLang="en-US" smtClean="0"/>
              <a:t>三级</a:t>
            </a:r>
          </a:p>
          <a:p>
            <a:pPr lvl="3"/>
            <a:r>
              <a:rPr kumimoji="1" lang="zh-CN" altLang="en-US" smtClean="0"/>
              <a:t>四级</a:t>
            </a:r>
          </a:p>
          <a:p>
            <a:pPr lvl="4"/>
            <a:r>
              <a:rPr kumimoji="1" lang="zh-CN" altLang="en-US" smtClean="0"/>
              <a:t>五级</a:t>
            </a:r>
            <a:endParaRPr kumimoji="1" lang="zh-CN" altLang="en-US"/>
          </a:p>
        </p:txBody>
      </p:sp>
      <p:sp>
        <p:nvSpPr>
          <p:cNvPr id="4" name="内容占位符 3"/>
          <p:cNvSpPr>
            <a:spLocks noGrp="1"/>
          </p:cNvSpPr>
          <p:nvPr>
            <p:ph sz="half" idx="2"/>
          </p:nvPr>
        </p:nvSpPr>
        <p:spPr>
          <a:xfrm>
            <a:off x="4629150" y="1369219"/>
            <a:ext cx="3886200" cy="3263504"/>
          </a:xfrm>
        </p:spPr>
        <p:txBody>
          <a:bodyPr/>
          <a:lstStyle/>
          <a:p>
            <a:pPr lvl="0"/>
            <a:r>
              <a:rPr kumimoji="1" lang="zh-CN" altLang="en-US" smtClean="0"/>
              <a:t>单击此处编辑母版文本样式</a:t>
            </a:r>
          </a:p>
          <a:p>
            <a:pPr lvl="1"/>
            <a:r>
              <a:rPr kumimoji="1" lang="zh-CN" altLang="en-US" smtClean="0"/>
              <a:t>二级</a:t>
            </a:r>
          </a:p>
          <a:p>
            <a:pPr lvl="2"/>
            <a:r>
              <a:rPr kumimoji="1" lang="zh-CN" altLang="en-US" smtClean="0"/>
              <a:t>三级</a:t>
            </a:r>
          </a:p>
          <a:p>
            <a:pPr lvl="3"/>
            <a:r>
              <a:rPr kumimoji="1" lang="zh-CN" altLang="en-US" smtClean="0"/>
              <a:t>四级</a:t>
            </a:r>
          </a:p>
          <a:p>
            <a:pPr lvl="4"/>
            <a:r>
              <a:rPr kumimoji="1" lang="zh-CN" altLang="en-US" smtClean="0"/>
              <a:t>五级</a:t>
            </a:r>
            <a:endParaRPr kumimoji="1" lang="zh-CN" altLang="en-US"/>
          </a:p>
        </p:txBody>
      </p:sp>
      <p:sp>
        <p:nvSpPr>
          <p:cNvPr id="5" name="日期占位符 4"/>
          <p:cNvSpPr>
            <a:spLocks noGrp="1"/>
          </p:cNvSpPr>
          <p:nvPr>
            <p:ph type="dt" sz="half" idx="10"/>
          </p:nvPr>
        </p:nvSpPr>
        <p:spPr/>
        <p:txBody>
          <a:bodyPr/>
          <a:lstStyle/>
          <a:p>
            <a:fld id="{82464771-CDF4-4903-ADBF-B5928BFB243D}" type="datetimeFigureOut">
              <a:rPr lang="zh-CN" altLang="en-US" smtClean="0">
                <a:solidFill>
                  <a:prstClr val="black">
                    <a:tint val="75000"/>
                  </a:prstClr>
                </a:solidFill>
                <a:latin typeface="Verdana"/>
                <a:ea typeface="微软雅黑"/>
              </a:rPr>
              <a:pPr/>
              <a:t>2017/11/29</a:t>
            </a:fld>
            <a:endParaRPr lang="zh-CN" altLang="en-US">
              <a:solidFill>
                <a:prstClr val="black">
                  <a:tint val="75000"/>
                </a:prstClr>
              </a:solidFill>
              <a:latin typeface="Verdana"/>
              <a:ea typeface="微软雅黑"/>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latin typeface="Verdana"/>
              <a:ea typeface="微软雅黑"/>
            </a:endParaRPr>
          </a:p>
        </p:txBody>
      </p:sp>
      <p:sp>
        <p:nvSpPr>
          <p:cNvPr id="7" name="幻灯片编号占位符 6"/>
          <p:cNvSpPr>
            <a:spLocks noGrp="1"/>
          </p:cNvSpPr>
          <p:nvPr>
            <p:ph type="sldNum" sz="quarter" idx="12"/>
          </p:nvPr>
        </p:nvSpPr>
        <p:spPr/>
        <p:txBody>
          <a:bodyPr/>
          <a:lstStyle/>
          <a:p>
            <a:fld id="{C3FC3FC5-70E3-41FB-98D0-D9D6DBB3AB1C}" type="slidenum">
              <a:rPr lang="zh-CN" altLang="en-US" smtClean="0">
                <a:solidFill>
                  <a:prstClr val="black">
                    <a:tint val="75000"/>
                  </a:prstClr>
                </a:solidFill>
                <a:latin typeface="Verdana"/>
                <a:ea typeface="微软雅黑"/>
              </a:rPr>
              <a:pPr/>
              <a:t>‹#›</a:t>
            </a:fld>
            <a:endParaRPr lang="zh-CN" altLang="en-US">
              <a:solidFill>
                <a:prstClr val="black">
                  <a:tint val="75000"/>
                </a:prstClr>
              </a:solidFill>
              <a:latin typeface="Verdana"/>
              <a:ea typeface="微软雅黑"/>
            </a:endParaRPr>
          </a:p>
        </p:txBody>
      </p:sp>
      <p:pic>
        <p:nvPicPr>
          <p:cNvPr id="10" name="图片 9" descr="锐捷logo.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046207" y="4956980"/>
            <a:ext cx="901109" cy="153773"/>
          </a:xfrm>
          <a:prstGeom prst="rect">
            <a:avLst/>
          </a:prstGeom>
        </p:spPr>
      </p:pic>
      <p:sp>
        <p:nvSpPr>
          <p:cNvPr id="11" name="TextBox 10"/>
          <p:cNvSpPr txBox="1"/>
          <p:nvPr/>
        </p:nvSpPr>
        <p:spPr>
          <a:xfrm>
            <a:off x="143547" y="4894507"/>
            <a:ext cx="1365921" cy="242372"/>
          </a:xfrm>
          <a:prstGeom prst="rect">
            <a:avLst/>
          </a:prstGeom>
          <a:noFill/>
        </p:spPr>
        <p:txBody>
          <a:bodyPr wrap="none" lIns="68530" tIns="34275" rIns="68530" bIns="34275" rtlCol="0">
            <a:spAutoFit/>
          </a:bodyPr>
          <a:lstStyle/>
          <a:p>
            <a:pPr defTabSz="685238"/>
            <a:r>
              <a:rPr lang="en-US" altLang="zh-CN" sz="1100">
                <a:solidFill>
                  <a:prstClr val="white">
                    <a:lumMod val="50000"/>
                  </a:prstClr>
                </a:solidFill>
                <a:latin typeface="Verdana"/>
                <a:ea typeface="微软雅黑"/>
              </a:rPr>
              <a:t>wis.ruijie.com.cn</a:t>
            </a:r>
            <a:endParaRPr lang="zh-CN" altLang="en-US" sz="1100">
              <a:solidFill>
                <a:prstClr val="white">
                  <a:lumMod val="50000"/>
                </a:prstClr>
              </a:solidFill>
              <a:latin typeface="Verdana"/>
              <a:ea typeface="微软雅黑"/>
            </a:endParaRPr>
          </a:p>
        </p:txBody>
      </p:sp>
    </p:spTree>
    <p:extLst>
      <p:ext uri="{BB962C8B-B14F-4D97-AF65-F5344CB8AC3E}">
        <p14:creationId xmlns:p14="http://schemas.microsoft.com/office/powerpoint/2010/main" val="72787193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273844"/>
            <a:ext cx="7886700" cy="994172"/>
          </a:xfrm>
        </p:spPr>
        <p:txBody>
          <a:bodyPr/>
          <a:lstStyle/>
          <a:p>
            <a:r>
              <a:rPr kumimoji="1" lang="zh-CN" altLang="en-US" smtClean="0"/>
              <a:t>单击此处编辑母版标题样式</a:t>
            </a:r>
            <a:endParaRPr kumimoji="1" lang="zh-CN" altLang="en-US"/>
          </a:p>
        </p:txBody>
      </p:sp>
      <p:sp>
        <p:nvSpPr>
          <p:cNvPr id="3" name="文本占位符 2"/>
          <p:cNvSpPr>
            <a:spLocks noGrp="1"/>
          </p:cNvSpPr>
          <p:nvPr>
            <p:ph type="body" idx="1"/>
          </p:nvPr>
        </p:nvSpPr>
        <p:spPr>
          <a:xfrm>
            <a:off x="629843" y="1260873"/>
            <a:ext cx="3868340" cy="617934"/>
          </a:xfrm>
        </p:spPr>
        <p:txBody>
          <a:bodyPr anchor="b"/>
          <a:lstStyle>
            <a:lvl1pPr marL="0" indent="0">
              <a:buNone/>
              <a:defRPr sz="1800" b="1"/>
            </a:lvl1pPr>
            <a:lvl2pPr marL="342613" indent="0">
              <a:buNone/>
              <a:defRPr sz="1500" b="1"/>
            </a:lvl2pPr>
            <a:lvl3pPr marL="685238" indent="0">
              <a:buNone/>
              <a:defRPr sz="1400" b="1"/>
            </a:lvl3pPr>
            <a:lvl4pPr marL="1027857" indent="0">
              <a:buNone/>
              <a:defRPr sz="1200" b="1"/>
            </a:lvl4pPr>
            <a:lvl5pPr marL="1370475" indent="0">
              <a:buNone/>
              <a:defRPr sz="1200" b="1"/>
            </a:lvl5pPr>
            <a:lvl6pPr marL="1713101" indent="0">
              <a:buNone/>
              <a:defRPr sz="1200" b="1"/>
            </a:lvl6pPr>
            <a:lvl7pPr marL="2055716" indent="0">
              <a:buNone/>
              <a:defRPr sz="1200" b="1"/>
            </a:lvl7pPr>
            <a:lvl8pPr marL="2398323" indent="0">
              <a:buNone/>
              <a:defRPr sz="1200" b="1"/>
            </a:lvl8pPr>
            <a:lvl9pPr marL="2740937" indent="0">
              <a:buNone/>
              <a:defRPr sz="1200" b="1"/>
            </a:lvl9pPr>
          </a:lstStyle>
          <a:p>
            <a:pPr lvl="0"/>
            <a:r>
              <a:rPr kumimoji="1" lang="zh-CN" altLang="en-US" smtClean="0"/>
              <a:t>单击此处编辑母版文本样式</a:t>
            </a:r>
          </a:p>
        </p:txBody>
      </p:sp>
      <p:sp>
        <p:nvSpPr>
          <p:cNvPr id="4" name="内容占位符 3"/>
          <p:cNvSpPr>
            <a:spLocks noGrp="1"/>
          </p:cNvSpPr>
          <p:nvPr>
            <p:ph sz="half" idx="2"/>
          </p:nvPr>
        </p:nvSpPr>
        <p:spPr>
          <a:xfrm>
            <a:off x="629843" y="1878806"/>
            <a:ext cx="3868340" cy="2763441"/>
          </a:xfrm>
        </p:spPr>
        <p:txBody>
          <a:bodyPr/>
          <a:lstStyle/>
          <a:p>
            <a:pPr lvl="0"/>
            <a:r>
              <a:rPr kumimoji="1" lang="zh-CN" altLang="en-US" smtClean="0"/>
              <a:t>单击此处编辑母版文本样式</a:t>
            </a:r>
          </a:p>
          <a:p>
            <a:pPr lvl="1"/>
            <a:r>
              <a:rPr kumimoji="1" lang="zh-CN" altLang="en-US" smtClean="0"/>
              <a:t>二级</a:t>
            </a:r>
          </a:p>
          <a:p>
            <a:pPr lvl="2"/>
            <a:r>
              <a:rPr kumimoji="1" lang="zh-CN" altLang="en-US" smtClean="0"/>
              <a:t>三级</a:t>
            </a:r>
          </a:p>
          <a:p>
            <a:pPr lvl="3"/>
            <a:r>
              <a:rPr kumimoji="1" lang="zh-CN" altLang="en-US" smtClean="0"/>
              <a:t>四级</a:t>
            </a:r>
          </a:p>
          <a:p>
            <a:pPr lvl="4"/>
            <a:r>
              <a:rPr kumimoji="1" lang="zh-CN" altLang="en-US" smtClean="0"/>
              <a:t>五级</a:t>
            </a:r>
            <a:endParaRPr kumimoji="1" lang="zh-CN" altLang="en-US"/>
          </a:p>
        </p:txBody>
      </p:sp>
      <p:sp>
        <p:nvSpPr>
          <p:cNvPr id="5" name="文本占位符 4"/>
          <p:cNvSpPr>
            <a:spLocks noGrp="1"/>
          </p:cNvSpPr>
          <p:nvPr>
            <p:ph type="body" sz="quarter" idx="3"/>
          </p:nvPr>
        </p:nvSpPr>
        <p:spPr>
          <a:xfrm>
            <a:off x="4629159" y="1260873"/>
            <a:ext cx="3887391" cy="617934"/>
          </a:xfrm>
        </p:spPr>
        <p:txBody>
          <a:bodyPr anchor="b"/>
          <a:lstStyle>
            <a:lvl1pPr marL="0" indent="0">
              <a:buNone/>
              <a:defRPr sz="1800" b="1"/>
            </a:lvl1pPr>
            <a:lvl2pPr marL="342613" indent="0">
              <a:buNone/>
              <a:defRPr sz="1500" b="1"/>
            </a:lvl2pPr>
            <a:lvl3pPr marL="685238" indent="0">
              <a:buNone/>
              <a:defRPr sz="1400" b="1"/>
            </a:lvl3pPr>
            <a:lvl4pPr marL="1027857" indent="0">
              <a:buNone/>
              <a:defRPr sz="1200" b="1"/>
            </a:lvl4pPr>
            <a:lvl5pPr marL="1370475" indent="0">
              <a:buNone/>
              <a:defRPr sz="1200" b="1"/>
            </a:lvl5pPr>
            <a:lvl6pPr marL="1713101" indent="0">
              <a:buNone/>
              <a:defRPr sz="1200" b="1"/>
            </a:lvl6pPr>
            <a:lvl7pPr marL="2055716" indent="0">
              <a:buNone/>
              <a:defRPr sz="1200" b="1"/>
            </a:lvl7pPr>
            <a:lvl8pPr marL="2398323" indent="0">
              <a:buNone/>
              <a:defRPr sz="1200" b="1"/>
            </a:lvl8pPr>
            <a:lvl9pPr marL="2740937" indent="0">
              <a:buNone/>
              <a:defRPr sz="1200" b="1"/>
            </a:lvl9pPr>
          </a:lstStyle>
          <a:p>
            <a:pPr lvl="0"/>
            <a:r>
              <a:rPr kumimoji="1" lang="zh-CN" altLang="en-US" smtClean="0"/>
              <a:t>单击此处编辑母版文本样式</a:t>
            </a:r>
          </a:p>
        </p:txBody>
      </p:sp>
      <p:sp>
        <p:nvSpPr>
          <p:cNvPr id="6" name="内容占位符 5"/>
          <p:cNvSpPr>
            <a:spLocks noGrp="1"/>
          </p:cNvSpPr>
          <p:nvPr>
            <p:ph sz="quarter" idx="4"/>
          </p:nvPr>
        </p:nvSpPr>
        <p:spPr>
          <a:xfrm>
            <a:off x="4629159" y="1878806"/>
            <a:ext cx="3887391" cy="2763441"/>
          </a:xfrm>
        </p:spPr>
        <p:txBody>
          <a:bodyPr/>
          <a:lstStyle/>
          <a:p>
            <a:pPr lvl="0"/>
            <a:r>
              <a:rPr kumimoji="1" lang="zh-CN" altLang="en-US" smtClean="0"/>
              <a:t>单击此处编辑母版文本样式</a:t>
            </a:r>
          </a:p>
          <a:p>
            <a:pPr lvl="1"/>
            <a:r>
              <a:rPr kumimoji="1" lang="zh-CN" altLang="en-US" smtClean="0"/>
              <a:t>二级</a:t>
            </a:r>
          </a:p>
          <a:p>
            <a:pPr lvl="2"/>
            <a:r>
              <a:rPr kumimoji="1" lang="zh-CN" altLang="en-US" smtClean="0"/>
              <a:t>三级</a:t>
            </a:r>
          </a:p>
          <a:p>
            <a:pPr lvl="3"/>
            <a:r>
              <a:rPr kumimoji="1" lang="zh-CN" altLang="en-US" smtClean="0"/>
              <a:t>四级</a:t>
            </a:r>
          </a:p>
          <a:p>
            <a:pPr lvl="4"/>
            <a:r>
              <a:rPr kumimoji="1" lang="zh-CN" altLang="en-US" smtClean="0"/>
              <a:t>五级</a:t>
            </a:r>
            <a:endParaRPr kumimoji="1" lang="zh-CN" altLang="en-US"/>
          </a:p>
        </p:txBody>
      </p:sp>
      <p:sp>
        <p:nvSpPr>
          <p:cNvPr id="7" name="日期占位符 6"/>
          <p:cNvSpPr>
            <a:spLocks noGrp="1"/>
          </p:cNvSpPr>
          <p:nvPr>
            <p:ph type="dt" sz="half" idx="10"/>
          </p:nvPr>
        </p:nvSpPr>
        <p:spPr/>
        <p:txBody>
          <a:bodyPr/>
          <a:lstStyle/>
          <a:p>
            <a:fld id="{82464771-CDF4-4903-ADBF-B5928BFB243D}" type="datetimeFigureOut">
              <a:rPr lang="zh-CN" altLang="en-US" smtClean="0">
                <a:solidFill>
                  <a:prstClr val="black">
                    <a:tint val="75000"/>
                  </a:prstClr>
                </a:solidFill>
                <a:latin typeface="Verdana"/>
                <a:ea typeface="微软雅黑"/>
              </a:rPr>
              <a:pPr/>
              <a:t>2017/11/29</a:t>
            </a:fld>
            <a:endParaRPr lang="zh-CN" altLang="en-US">
              <a:solidFill>
                <a:prstClr val="black">
                  <a:tint val="75000"/>
                </a:prstClr>
              </a:solidFill>
              <a:latin typeface="Verdana"/>
              <a:ea typeface="微软雅黑"/>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latin typeface="Verdana"/>
              <a:ea typeface="微软雅黑"/>
            </a:endParaRPr>
          </a:p>
        </p:txBody>
      </p:sp>
      <p:sp>
        <p:nvSpPr>
          <p:cNvPr id="9" name="幻灯片编号占位符 8"/>
          <p:cNvSpPr>
            <a:spLocks noGrp="1"/>
          </p:cNvSpPr>
          <p:nvPr>
            <p:ph type="sldNum" sz="quarter" idx="12"/>
          </p:nvPr>
        </p:nvSpPr>
        <p:spPr/>
        <p:txBody>
          <a:bodyPr/>
          <a:lstStyle/>
          <a:p>
            <a:fld id="{C3FC3FC5-70E3-41FB-98D0-D9D6DBB3AB1C}" type="slidenum">
              <a:rPr lang="zh-CN" altLang="en-US" smtClean="0">
                <a:solidFill>
                  <a:prstClr val="black">
                    <a:tint val="75000"/>
                  </a:prstClr>
                </a:solidFill>
                <a:latin typeface="Verdana"/>
                <a:ea typeface="微软雅黑"/>
              </a:rPr>
              <a:pPr/>
              <a:t>‹#›</a:t>
            </a:fld>
            <a:endParaRPr lang="zh-CN" altLang="en-US">
              <a:solidFill>
                <a:prstClr val="black">
                  <a:tint val="75000"/>
                </a:prstClr>
              </a:solidFill>
              <a:latin typeface="Verdana"/>
              <a:ea typeface="微软雅黑"/>
            </a:endParaRPr>
          </a:p>
        </p:txBody>
      </p:sp>
      <p:pic>
        <p:nvPicPr>
          <p:cNvPr id="12" name="图片 11" descr="锐捷logo.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046207" y="4956980"/>
            <a:ext cx="901109" cy="153773"/>
          </a:xfrm>
          <a:prstGeom prst="rect">
            <a:avLst/>
          </a:prstGeom>
        </p:spPr>
      </p:pic>
      <p:sp>
        <p:nvSpPr>
          <p:cNvPr id="13" name="TextBox 12"/>
          <p:cNvSpPr txBox="1"/>
          <p:nvPr/>
        </p:nvSpPr>
        <p:spPr>
          <a:xfrm>
            <a:off x="143547" y="4894507"/>
            <a:ext cx="1365921" cy="242372"/>
          </a:xfrm>
          <a:prstGeom prst="rect">
            <a:avLst/>
          </a:prstGeom>
          <a:noFill/>
        </p:spPr>
        <p:txBody>
          <a:bodyPr wrap="none" lIns="68530" tIns="34275" rIns="68530" bIns="34275" rtlCol="0">
            <a:spAutoFit/>
          </a:bodyPr>
          <a:lstStyle/>
          <a:p>
            <a:pPr defTabSz="685238"/>
            <a:r>
              <a:rPr lang="en-US" altLang="zh-CN" sz="1100">
                <a:solidFill>
                  <a:prstClr val="white">
                    <a:lumMod val="50000"/>
                  </a:prstClr>
                </a:solidFill>
                <a:latin typeface="Verdana"/>
                <a:ea typeface="微软雅黑"/>
              </a:rPr>
              <a:t>wis.ruijie.com.cn</a:t>
            </a:r>
            <a:endParaRPr lang="zh-CN" altLang="en-US" sz="1100">
              <a:solidFill>
                <a:prstClr val="white">
                  <a:lumMod val="50000"/>
                </a:prstClr>
              </a:solidFill>
              <a:latin typeface="Verdana"/>
              <a:ea typeface="微软雅黑"/>
            </a:endParaRPr>
          </a:p>
        </p:txBody>
      </p:sp>
    </p:spTree>
    <p:extLst>
      <p:ext uri="{BB962C8B-B14F-4D97-AF65-F5344CB8AC3E}">
        <p14:creationId xmlns:p14="http://schemas.microsoft.com/office/powerpoint/2010/main" val="343514081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p:cSld name="仅标题">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82464771-CDF4-4903-ADBF-B5928BFB243D}" type="datetimeFigureOut">
              <a:rPr lang="zh-CN" altLang="en-US" smtClean="0">
                <a:solidFill>
                  <a:prstClr val="black">
                    <a:tint val="75000"/>
                  </a:prstClr>
                </a:solidFill>
                <a:latin typeface="Verdana"/>
                <a:ea typeface="微软雅黑"/>
              </a:rPr>
              <a:pPr/>
              <a:t>2017/11/29</a:t>
            </a:fld>
            <a:endParaRPr lang="zh-CN" altLang="en-US">
              <a:solidFill>
                <a:prstClr val="black">
                  <a:tint val="75000"/>
                </a:prstClr>
              </a:solidFill>
              <a:latin typeface="Verdana"/>
              <a:ea typeface="微软雅黑"/>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latin typeface="Verdana"/>
              <a:ea typeface="微软雅黑"/>
            </a:endParaRPr>
          </a:p>
        </p:txBody>
      </p:sp>
      <p:sp>
        <p:nvSpPr>
          <p:cNvPr id="5" name="幻灯片编号占位符 4"/>
          <p:cNvSpPr>
            <a:spLocks noGrp="1"/>
          </p:cNvSpPr>
          <p:nvPr>
            <p:ph type="sldNum" sz="quarter" idx="12"/>
          </p:nvPr>
        </p:nvSpPr>
        <p:spPr/>
        <p:txBody>
          <a:bodyPr/>
          <a:lstStyle/>
          <a:p>
            <a:fld id="{C3FC3FC5-70E3-41FB-98D0-D9D6DBB3AB1C}" type="slidenum">
              <a:rPr lang="zh-CN" altLang="en-US" smtClean="0">
                <a:solidFill>
                  <a:prstClr val="black">
                    <a:tint val="75000"/>
                  </a:prstClr>
                </a:solidFill>
                <a:latin typeface="Verdana"/>
                <a:ea typeface="微软雅黑"/>
              </a:rPr>
              <a:pPr/>
              <a:t>‹#›</a:t>
            </a:fld>
            <a:endParaRPr lang="zh-CN" altLang="en-US">
              <a:solidFill>
                <a:prstClr val="black">
                  <a:tint val="75000"/>
                </a:prstClr>
              </a:solidFill>
              <a:latin typeface="Verdana"/>
              <a:ea typeface="微软雅黑"/>
            </a:endParaRPr>
          </a:p>
        </p:txBody>
      </p:sp>
      <p:pic>
        <p:nvPicPr>
          <p:cNvPr id="8" name="图片 7" descr="锐捷logo.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046207" y="4956980"/>
            <a:ext cx="901109" cy="153773"/>
          </a:xfrm>
          <a:prstGeom prst="rect">
            <a:avLst/>
          </a:prstGeom>
        </p:spPr>
      </p:pic>
      <p:sp>
        <p:nvSpPr>
          <p:cNvPr id="9" name="TextBox 8"/>
          <p:cNvSpPr txBox="1"/>
          <p:nvPr/>
        </p:nvSpPr>
        <p:spPr>
          <a:xfrm>
            <a:off x="143547" y="4894507"/>
            <a:ext cx="1365921" cy="242372"/>
          </a:xfrm>
          <a:prstGeom prst="rect">
            <a:avLst/>
          </a:prstGeom>
          <a:noFill/>
        </p:spPr>
        <p:txBody>
          <a:bodyPr wrap="none" lIns="68530" tIns="34275" rIns="68530" bIns="34275" rtlCol="0">
            <a:spAutoFit/>
          </a:bodyPr>
          <a:lstStyle/>
          <a:p>
            <a:pPr defTabSz="685238"/>
            <a:r>
              <a:rPr lang="en-US" altLang="zh-CN" sz="1100">
                <a:solidFill>
                  <a:prstClr val="white">
                    <a:lumMod val="50000"/>
                  </a:prstClr>
                </a:solidFill>
                <a:latin typeface="Verdana"/>
                <a:ea typeface="微软雅黑"/>
              </a:rPr>
              <a:t>wis.ruijie.com.cn</a:t>
            </a:r>
            <a:endParaRPr lang="zh-CN" altLang="en-US" sz="1100">
              <a:solidFill>
                <a:prstClr val="white">
                  <a:lumMod val="50000"/>
                </a:prstClr>
              </a:solidFill>
              <a:latin typeface="Verdana"/>
              <a:ea typeface="微软雅黑"/>
            </a:endParaRPr>
          </a:p>
        </p:txBody>
      </p:sp>
    </p:spTree>
    <p:extLst>
      <p:ext uri="{BB962C8B-B14F-4D97-AF65-F5344CB8AC3E}">
        <p14:creationId xmlns:p14="http://schemas.microsoft.com/office/powerpoint/2010/main" val="45759359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342902"/>
            <a:ext cx="2949178" cy="1200150"/>
          </a:xfrm>
        </p:spPr>
        <p:txBody>
          <a:bodyPr anchor="b"/>
          <a:lstStyle>
            <a:lvl1pPr>
              <a:defRPr sz="2400"/>
            </a:lvl1pPr>
          </a:lstStyle>
          <a:p>
            <a:r>
              <a:rPr kumimoji="1" lang="zh-CN" altLang="en-US" smtClean="0"/>
              <a:t>单击此处编辑母版标题样式</a:t>
            </a:r>
            <a:endParaRPr kumimoji="1" lang="zh-CN" altLang="en-US"/>
          </a:p>
        </p:txBody>
      </p:sp>
      <p:sp>
        <p:nvSpPr>
          <p:cNvPr id="3" name="内容占位符 2"/>
          <p:cNvSpPr>
            <a:spLocks noGrp="1"/>
          </p:cNvSpPr>
          <p:nvPr>
            <p:ph idx="1"/>
          </p:nvPr>
        </p:nvSpPr>
        <p:spPr>
          <a:xfrm>
            <a:off x="3887391" y="740591"/>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kumimoji="1" lang="zh-CN" altLang="en-US" smtClean="0"/>
              <a:t>单击此处编辑母版文本样式</a:t>
            </a:r>
          </a:p>
          <a:p>
            <a:pPr lvl="1"/>
            <a:r>
              <a:rPr kumimoji="1" lang="zh-CN" altLang="en-US" smtClean="0"/>
              <a:t>二级</a:t>
            </a:r>
          </a:p>
          <a:p>
            <a:pPr lvl="2"/>
            <a:r>
              <a:rPr kumimoji="1" lang="zh-CN" altLang="en-US" smtClean="0"/>
              <a:t>三级</a:t>
            </a:r>
          </a:p>
          <a:p>
            <a:pPr lvl="3"/>
            <a:r>
              <a:rPr kumimoji="1" lang="zh-CN" altLang="en-US" smtClean="0"/>
              <a:t>四级</a:t>
            </a:r>
          </a:p>
          <a:p>
            <a:pPr lvl="4"/>
            <a:r>
              <a:rPr kumimoji="1" lang="zh-CN" altLang="en-US" smtClean="0"/>
              <a:t>五级</a:t>
            </a:r>
            <a:endParaRPr kumimoji="1" lang="zh-CN" altLang="en-US"/>
          </a:p>
        </p:txBody>
      </p:sp>
      <p:sp>
        <p:nvSpPr>
          <p:cNvPr id="4" name="文本占位符 3"/>
          <p:cNvSpPr>
            <a:spLocks noGrp="1"/>
          </p:cNvSpPr>
          <p:nvPr>
            <p:ph type="body" sz="half" idx="2"/>
          </p:nvPr>
        </p:nvSpPr>
        <p:spPr>
          <a:xfrm>
            <a:off x="629841" y="1543054"/>
            <a:ext cx="2949178" cy="2858691"/>
          </a:xfrm>
        </p:spPr>
        <p:txBody>
          <a:bodyPr/>
          <a:lstStyle>
            <a:lvl1pPr marL="0" indent="0">
              <a:buNone/>
              <a:defRPr sz="1200"/>
            </a:lvl1pPr>
            <a:lvl2pPr marL="342613" indent="0">
              <a:buNone/>
              <a:defRPr sz="1100"/>
            </a:lvl2pPr>
            <a:lvl3pPr marL="685238" indent="0">
              <a:buNone/>
              <a:defRPr sz="900"/>
            </a:lvl3pPr>
            <a:lvl4pPr marL="1027857" indent="0">
              <a:buNone/>
              <a:defRPr sz="800"/>
            </a:lvl4pPr>
            <a:lvl5pPr marL="1370475" indent="0">
              <a:buNone/>
              <a:defRPr sz="800"/>
            </a:lvl5pPr>
            <a:lvl6pPr marL="1713101" indent="0">
              <a:buNone/>
              <a:defRPr sz="800"/>
            </a:lvl6pPr>
            <a:lvl7pPr marL="2055716" indent="0">
              <a:buNone/>
              <a:defRPr sz="800"/>
            </a:lvl7pPr>
            <a:lvl8pPr marL="2398323" indent="0">
              <a:buNone/>
              <a:defRPr sz="800"/>
            </a:lvl8pPr>
            <a:lvl9pPr marL="2740937" indent="0">
              <a:buNone/>
              <a:defRPr sz="800"/>
            </a:lvl9pPr>
          </a:lstStyle>
          <a:p>
            <a:pPr lvl="0"/>
            <a:r>
              <a:rPr kumimoji="1" lang="zh-CN" altLang="en-US" smtClean="0"/>
              <a:t>单击此处编辑母版文本样式</a:t>
            </a:r>
          </a:p>
        </p:txBody>
      </p:sp>
      <p:sp>
        <p:nvSpPr>
          <p:cNvPr id="5" name="日期占位符 4"/>
          <p:cNvSpPr>
            <a:spLocks noGrp="1"/>
          </p:cNvSpPr>
          <p:nvPr>
            <p:ph type="dt" sz="half" idx="10"/>
          </p:nvPr>
        </p:nvSpPr>
        <p:spPr/>
        <p:txBody>
          <a:bodyPr/>
          <a:lstStyle/>
          <a:p>
            <a:fld id="{82464771-CDF4-4903-ADBF-B5928BFB243D}" type="datetimeFigureOut">
              <a:rPr lang="zh-CN" altLang="en-US" smtClean="0">
                <a:solidFill>
                  <a:prstClr val="black">
                    <a:tint val="75000"/>
                  </a:prstClr>
                </a:solidFill>
                <a:latin typeface="Verdana"/>
                <a:ea typeface="微软雅黑"/>
              </a:rPr>
              <a:pPr/>
              <a:t>2017/11/29</a:t>
            </a:fld>
            <a:endParaRPr lang="zh-CN" altLang="en-US">
              <a:solidFill>
                <a:prstClr val="black">
                  <a:tint val="75000"/>
                </a:prstClr>
              </a:solidFill>
              <a:latin typeface="Verdana"/>
              <a:ea typeface="微软雅黑"/>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latin typeface="Verdana"/>
              <a:ea typeface="微软雅黑"/>
            </a:endParaRPr>
          </a:p>
        </p:txBody>
      </p:sp>
      <p:sp>
        <p:nvSpPr>
          <p:cNvPr id="7" name="幻灯片编号占位符 6"/>
          <p:cNvSpPr>
            <a:spLocks noGrp="1"/>
          </p:cNvSpPr>
          <p:nvPr>
            <p:ph type="sldNum" sz="quarter" idx="12"/>
          </p:nvPr>
        </p:nvSpPr>
        <p:spPr/>
        <p:txBody>
          <a:bodyPr/>
          <a:lstStyle/>
          <a:p>
            <a:fld id="{C3FC3FC5-70E3-41FB-98D0-D9D6DBB3AB1C}" type="slidenum">
              <a:rPr lang="zh-CN" altLang="en-US" smtClean="0">
                <a:solidFill>
                  <a:prstClr val="black">
                    <a:tint val="75000"/>
                  </a:prstClr>
                </a:solidFill>
                <a:latin typeface="Verdana"/>
                <a:ea typeface="微软雅黑"/>
              </a:rPr>
              <a:pPr/>
              <a:t>‹#›</a:t>
            </a:fld>
            <a:endParaRPr lang="zh-CN" altLang="en-US">
              <a:solidFill>
                <a:prstClr val="black">
                  <a:tint val="75000"/>
                </a:prstClr>
              </a:solidFill>
              <a:latin typeface="Verdana"/>
              <a:ea typeface="微软雅黑"/>
            </a:endParaRPr>
          </a:p>
        </p:txBody>
      </p:sp>
      <p:pic>
        <p:nvPicPr>
          <p:cNvPr id="10" name="图片 9" descr="锐捷logo.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046207" y="4956980"/>
            <a:ext cx="901109" cy="153773"/>
          </a:xfrm>
          <a:prstGeom prst="rect">
            <a:avLst/>
          </a:prstGeom>
        </p:spPr>
      </p:pic>
    </p:spTree>
    <p:extLst>
      <p:ext uri="{BB962C8B-B14F-4D97-AF65-F5344CB8AC3E}">
        <p14:creationId xmlns:p14="http://schemas.microsoft.com/office/powerpoint/2010/main" val="329329238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342902"/>
            <a:ext cx="2949178" cy="1200150"/>
          </a:xfrm>
        </p:spPr>
        <p:txBody>
          <a:bodyPr anchor="b"/>
          <a:lstStyle>
            <a:lvl1pPr>
              <a:defRPr sz="2400"/>
            </a:lvl1pPr>
          </a:lstStyle>
          <a:p>
            <a:r>
              <a:rPr kumimoji="1" lang="zh-CN" altLang="en-US" smtClean="0"/>
              <a:t>单击此处编辑母版标题样式</a:t>
            </a:r>
            <a:endParaRPr kumimoji="1" lang="zh-CN" altLang="en-US"/>
          </a:p>
        </p:txBody>
      </p:sp>
      <p:sp>
        <p:nvSpPr>
          <p:cNvPr id="3" name="图片占位符 2"/>
          <p:cNvSpPr>
            <a:spLocks noGrp="1"/>
          </p:cNvSpPr>
          <p:nvPr>
            <p:ph type="pic" idx="1"/>
          </p:nvPr>
        </p:nvSpPr>
        <p:spPr>
          <a:xfrm>
            <a:off x="3887391" y="740591"/>
            <a:ext cx="4629150" cy="3655219"/>
          </a:xfrm>
        </p:spPr>
        <p:txBody>
          <a:bodyPr/>
          <a:lstStyle>
            <a:lvl1pPr marL="0" indent="0">
              <a:buNone/>
              <a:defRPr sz="2400"/>
            </a:lvl1pPr>
            <a:lvl2pPr marL="342613" indent="0">
              <a:buNone/>
              <a:defRPr sz="2100"/>
            </a:lvl2pPr>
            <a:lvl3pPr marL="685238" indent="0">
              <a:buNone/>
              <a:defRPr sz="1800"/>
            </a:lvl3pPr>
            <a:lvl4pPr marL="1027857" indent="0">
              <a:buNone/>
              <a:defRPr sz="1500"/>
            </a:lvl4pPr>
            <a:lvl5pPr marL="1370475" indent="0">
              <a:buNone/>
              <a:defRPr sz="1500"/>
            </a:lvl5pPr>
            <a:lvl6pPr marL="1713101" indent="0">
              <a:buNone/>
              <a:defRPr sz="1500"/>
            </a:lvl6pPr>
            <a:lvl7pPr marL="2055716" indent="0">
              <a:buNone/>
              <a:defRPr sz="1500"/>
            </a:lvl7pPr>
            <a:lvl8pPr marL="2398323" indent="0">
              <a:buNone/>
              <a:defRPr sz="1500"/>
            </a:lvl8pPr>
            <a:lvl9pPr marL="2740937" indent="0">
              <a:buNone/>
              <a:defRPr sz="1500"/>
            </a:lvl9pPr>
          </a:lstStyle>
          <a:p>
            <a:r>
              <a:rPr kumimoji="1" lang="zh-CN" altLang="en-US" smtClean="0"/>
              <a:t>将图片拖动到占位符，或单击添加图标</a:t>
            </a:r>
            <a:endParaRPr kumimoji="1" lang="zh-CN" altLang="en-US"/>
          </a:p>
        </p:txBody>
      </p:sp>
      <p:sp>
        <p:nvSpPr>
          <p:cNvPr id="4" name="文本占位符 3"/>
          <p:cNvSpPr>
            <a:spLocks noGrp="1"/>
          </p:cNvSpPr>
          <p:nvPr>
            <p:ph type="body" sz="half" idx="2"/>
          </p:nvPr>
        </p:nvSpPr>
        <p:spPr>
          <a:xfrm>
            <a:off x="629841" y="1543054"/>
            <a:ext cx="2949178" cy="2858691"/>
          </a:xfrm>
        </p:spPr>
        <p:txBody>
          <a:bodyPr/>
          <a:lstStyle>
            <a:lvl1pPr marL="0" indent="0">
              <a:buNone/>
              <a:defRPr sz="1200"/>
            </a:lvl1pPr>
            <a:lvl2pPr marL="342613" indent="0">
              <a:buNone/>
              <a:defRPr sz="1100"/>
            </a:lvl2pPr>
            <a:lvl3pPr marL="685238" indent="0">
              <a:buNone/>
              <a:defRPr sz="900"/>
            </a:lvl3pPr>
            <a:lvl4pPr marL="1027857" indent="0">
              <a:buNone/>
              <a:defRPr sz="800"/>
            </a:lvl4pPr>
            <a:lvl5pPr marL="1370475" indent="0">
              <a:buNone/>
              <a:defRPr sz="800"/>
            </a:lvl5pPr>
            <a:lvl6pPr marL="1713101" indent="0">
              <a:buNone/>
              <a:defRPr sz="800"/>
            </a:lvl6pPr>
            <a:lvl7pPr marL="2055716" indent="0">
              <a:buNone/>
              <a:defRPr sz="800"/>
            </a:lvl7pPr>
            <a:lvl8pPr marL="2398323" indent="0">
              <a:buNone/>
              <a:defRPr sz="800"/>
            </a:lvl8pPr>
            <a:lvl9pPr marL="2740937" indent="0">
              <a:buNone/>
              <a:defRPr sz="800"/>
            </a:lvl9pPr>
          </a:lstStyle>
          <a:p>
            <a:pPr lvl="0"/>
            <a:r>
              <a:rPr kumimoji="1" lang="zh-CN" altLang="en-US" smtClean="0"/>
              <a:t>单击此处编辑母版文本样式</a:t>
            </a:r>
          </a:p>
        </p:txBody>
      </p:sp>
      <p:sp>
        <p:nvSpPr>
          <p:cNvPr id="5" name="日期占位符 4"/>
          <p:cNvSpPr>
            <a:spLocks noGrp="1"/>
          </p:cNvSpPr>
          <p:nvPr>
            <p:ph type="dt" sz="half" idx="10"/>
          </p:nvPr>
        </p:nvSpPr>
        <p:spPr/>
        <p:txBody>
          <a:bodyPr/>
          <a:lstStyle/>
          <a:p>
            <a:fld id="{82464771-CDF4-4903-ADBF-B5928BFB243D}" type="datetimeFigureOut">
              <a:rPr lang="zh-CN" altLang="en-US" smtClean="0">
                <a:solidFill>
                  <a:prstClr val="black">
                    <a:tint val="75000"/>
                  </a:prstClr>
                </a:solidFill>
                <a:latin typeface="Verdana"/>
                <a:ea typeface="微软雅黑"/>
              </a:rPr>
              <a:pPr/>
              <a:t>2017/11/29</a:t>
            </a:fld>
            <a:endParaRPr lang="zh-CN" altLang="en-US">
              <a:solidFill>
                <a:prstClr val="black">
                  <a:tint val="75000"/>
                </a:prstClr>
              </a:solidFill>
              <a:latin typeface="Verdana"/>
              <a:ea typeface="微软雅黑"/>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latin typeface="Verdana"/>
              <a:ea typeface="微软雅黑"/>
            </a:endParaRPr>
          </a:p>
        </p:txBody>
      </p:sp>
      <p:sp>
        <p:nvSpPr>
          <p:cNvPr id="7" name="幻灯片编号占位符 6"/>
          <p:cNvSpPr>
            <a:spLocks noGrp="1"/>
          </p:cNvSpPr>
          <p:nvPr>
            <p:ph type="sldNum" sz="quarter" idx="12"/>
          </p:nvPr>
        </p:nvSpPr>
        <p:spPr/>
        <p:txBody>
          <a:bodyPr/>
          <a:lstStyle/>
          <a:p>
            <a:fld id="{C3FC3FC5-70E3-41FB-98D0-D9D6DBB3AB1C}" type="slidenum">
              <a:rPr lang="zh-CN" altLang="en-US" smtClean="0">
                <a:solidFill>
                  <a:prstClr val="black">
                    <a:tint val="75000"/>
                  </a:prstClr>
                </a:solidFill>
                <a:latin typeface="Verdana"/>
                <a:ea typeface="微软雅黑"/>
              </a:rPr>
              <a:pPr/>
              <a:t>‹#›</a:t>
            </a:fld>
            <a:endParaRPr lang="zh-CN" altLang="en-US">
              <a:solidFill>
                <a:prstClr val="black">
                  <a:tint val="75000"/>
                </a:prstClr>
              </a:solidFill>
              <a:latin typeface="Verdana"/>
              <a:ea typeface="微软雅黑"/>
            </a:endParaRPr>
          </a:p>
        </p:txBody>
      </p:sp>
      <p:pic>
        <p:nvPicPr>
          <p:cNvPr id="10" name="图片 9" descr="锐捷logo.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046207" y="4956980"/>
            <a:ext cx="901109" cy="153773"/>
          </a:xfrm>
          <a:prstGeom prst="rect">
            <a:avLst/>
          </a:prstGeom>
        </p:spPr>
      </p:pic>
    </p:spTree>
    <p:extLst>
      <p:ext uri="{BB962C8B-B14F-4D97-AF65-F5344CB8AC3E}">
        <p14:creationId xmlns:p14="http://schemas.microsoft.com/office/powerpoint/2010/main" val="428605732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vertTx" preserve="1">
  <p:cSld name="标题和竖排文本">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smtClean="0"/>
              <a:t>单击此处编辑母版标题样式</a:t>
            </a:r>
            <a:endParaRPr kumimoji="1" lang="zh-CN" altLang="en-US"/>
          </a:p>
        </p:txBody>
      </p:sp>
      <p:sp>
        <p:nvSpPr>
          <p:cNvPr id="3" name="竖排文本占位符 2"/>
          <p:cNvSpPr>
            <a:spLocks noGrp="1"/>
          </p:cNvSpPr>
          <p:nvPr>
            <p:ph type="body" orient="vert" idx="1"/>
          </p:nvPr>
        </p:nvSpPr>
        <p:spPr/>
        <p:txBody>
          <a:bodyPr vert="eaVert"/>
          <a:lstStyle/>
          <a:p>
            <a:pPr lvl="0"/>
            <a:r>
              <a:rPr kumimoji="1" lang="zh-CN" altLang="en-US" smtClean="0"/>
              <a:t>单击此处编辑母版文本样式</a:t>
            </a:r>
          </a:p>
          <a:p>
            <a:pPr lvl="1"/>
            <a:r>
              <a:rPr kumimoji="1" lang="zh-CN" altLang="en-US" smtClean="0"/>
              <a:t>二级</a:t>
            </a:r>
          </a:p>
          <a:p>
            <a:pPr lvl="2"/>
            <a:r>
              <a:rPr kumimoji="1" lang="zh-CN" altLang="en-US" smtClean="0"/>
              <a:t>三级</a:t>
            </a:r>
          </a:p>
          <a:p>
            <a:pPr lvl="3"/>
            <a:r>
              <a:rPr kumimoji="1" lang="zh-CN" altLang="en-US" smtClean="0"/>
              <a:t>四级</a:t>
            </a:r>
          </a:p>
          <a:p>
            <a:pPr lvl="4"/>
            <a:r>
              <a:rPr kumimoji="1" lang="zh-CN" altLang="en-US" smtClean="0"/>
              <a:t>五级</a:t>
            </a:r>
            <a:endParaRPr kumimoji="1" lang="zh-CN" altLang="en-US"/>
          </a:p>
        </p:txBody>
      </p:sp>
      <p:sp>
        <p:nvSpPr>
          <p:cNvPr id="4" name="日期占位符 3"/>
          <p:cNvSpPr>
            <a:spLocks noGrp="1"/>
          </p:cNvSpPr>
          <p:nvPr>
            <p:ph type="dt" sz="half" idx="10"/>
          </p:nvPr>
        </p:nvSpPr>
        <p:spPr/>
        <p:txBody>
          <a:bodyPr/>
          <a:lstStyle/>
          <a:p>
            <a:fld id="{82464771-CDF4-4903-ADBF-B5928BFB243D}" type="datetimeFigureOut">
              <a:rPr lang="zh-CN" altLang="en-US" smtClean="0">
                <a:solidFill>
                  <a:prstClr val="black">
                    <a:tint val="75000"/>
                  </a:prstClr>
                </a:solidFill>
                <a:latin typeface="Verdana"/>
                <a:ea typeface="微软雅黑"/>
              </a:rPr>
              <a:pPr/>
              <a:t>2017/11/29</a:t>
            </a:fld>
            <a:endParaRPr lang="zh-CN" altLang="en-US">
              <a:solidFill>
                <a:prstClr val="black">
                  <a:tint val="75000"/>
                </a:prstClr>
              </a:solidFill>
              <a:latin typeface="Verdana"/>
              <a:ea typeface="微软雅黑"/>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latin typeface="Verdana"/>
              <a:ea typeface="微软雅黑"/>
            </a:endParaRPr>
          </a:p>
        </p:txBody>
      </p:sp>
      <p:sp>
        <p:nvSpPr>
          <p:cNvPr id="6" name="幻灯片编号占位符 5"/>
          <p:cNvSpPr>
            <a:spLocks noGrp="1"/>
          </p:cNvSpPr>
          <p:nvPr>
            <p:ph type="sldNum" sz="quarter" idx="12"/>
          </p:nvPr>
        </p:nvSpPr>
        <p:spPr/>
        <p:txBody>
          <a:bodyPr/>
          <a:lstStyle/>
          <a:p>
            <a:fld id="{C3FC3FC5-70E3-41FB-98D0-D9D6DBB3AB1C}" type="slidenum">
              <a:rPr lang="zh-CN" altLang="en-US" smtClean="0">
                <a:solidFill>
                  <a:prstClr val="black">
                    <a:tint val="75000"/>
                  </a:prstClr>
                </a:solidFill>
                <a:latin typeface="Verdana"/>
                <a:ea typeface="微软雅黑"/>
              </a:rPr>
              <a:pPr/>
              <a:t>‹#›</a:t>
            </a:fld>
            <a:endParaRPr lang="zh-CN" altLang="en-US">
              <a:solidFill>
                <a:prstClr val="black">
                  <a:tint val="75000"/>
                </a:prstClr>
              </a:solidFill>
              <a:latin typeface="Verdana"/>
              <a:ea typeface="微软雅黑"/>
            </a:endParaRPr>
          </a:p>
        </p:txBody>
      </p:sp>
      <p:pic>
        <p:nvPicPr>
          <p:cNvPr id="9" name="图片 8" descr="锐捷logo.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046207" y="4956980"/>
            <a:ext cx="901109" cy="153773"/>
          </a:xfrm>
          <a:prstGeom prst="rect">
            <a:avLst/>
          </a:prstGeom>
        </p:spPr>
      </p:pic>
      <p:sp>
        <p:nvSpPr>
          <p:cNvPr id="10" name="TextBox 9"/>
          <p:cNvSpPr txBox="1"/>
          <p:nvPr/>
        </p:nvSpPr>
        <p:spPr>
          <a:xfrm>
            <a:off x="143547" y="4894507"/>
            <a:ext cx="1365921" cy="242372"/>
          </a:xfrm>
          <a:prstGeom prst="rect">
            <a:avLst/>
          </a:prstGeom>
          <a:noFill/>
        </p:spPr>
        <p:txBody>
          <a:bodyPr wrap="none" lIns="68530" tIns="34275" rIns="68530" bIns="34275" rtlCol="0">
            <a:spAutoFit/>
          </a:bodyPr>
          <a:lstStyle/>
          <a:p>
            <a:pPr defTabSz="685238"/>
            <a:r>
              <a:rPr lang="en-US" altLang="zh-CN" sz="1100">
                <a:solidFill>
                  <a:prstClr val="white">
                    <a:lumMod val="50000"/>
                  </a:prstClr>
                </a:solidFill>
                <a:latin typeface="Verdana"/>
                <a:ea typeface="微软雅黑"/>
              </a:rPr>
              <a:t>wis.ruijie.com.cn</a:t>
            </a:r>
            <a:endParaRPr lang="zh-CN" altLang="en-US" sz="1100">
              <a:solidFill>
                <a:prstClr val="white">
                  <a:lumMod val="50000"/>
                </a:prstClr>
              </a:solidFill>
              <a:latin typeface="Verdana"/>
              <a:ea typeface="微软雅黑"/>
            </a:endParaRPr>
          </a:p>
        </p:txBody>
      </p:sp>
    </p:spTree>
    <p:extLst>
      <p:ext uri="{BB962C8B-B14F-4D97-AF65-F5344CB8AC3E}">
        <p14:creationId xmlns:p14="http://schemas.microsoft.com/office/powerpoint/2010/main" val="56545156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vertTitleAndTx" preserve="1">
  <p:cSld name="竖排标题和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3683" y="273866"/>
            <a:ext cx="1971675" cy="4358879"/>
          </a:xfrm>
        </p:spPr>
        <p:txBody>
          <a:bodyPr vert="eaVert"/>
          <a:lstStyle/>
          <a:p>
            <a:r>
              <a:rPr kumimoji="1" lang="zh-CN" altLang="en-US" smtClean="0"/>
              <a:t>单击此处编辑母版标题样式</a:t>
            </a:r>
            <a:endParaRPr kumimoji="1" lang="zh-CN" altLang="en-US"/>
          </a:p>
        </p:txBody>
      </p:sp>
      <p:sp>
        <p:nvSpPr>
          <p:cNvPr id="3" name="竖排文本占位符 2"/>
          <p:cNvSpPr>
            <a:spLocks noGrp="1"/>
          </p:cNvSpPr>
          <p:nvPr>
            <p:ph type="body" orient="vert" idx="1"/>
          </p:nvPr>
        </p:nvSpPr>
        <p:spPr>
          <a:xfrm>
            <a:off x="628653" y="273866"/>
            <a:ext cx="5800725" cy="4358879"/>
          </a:xfrm>
        </p:spPr>
        <p:txBody>
          <a:bodyPr vert="eaVert"/>
          <a:lstStyle/>
          <a:p>
            <a:pPr lvl="0"/>
            <a:r>
              <a:rPr kumimoji="1" lang="zh-CN" altLang="en-US" smtClean="0"/>
              <a:t>单击此处编辑母版文本样式</a:t>
            </a:r>
          </a:p>
          <a:p>
            <a:pPr lvl="1"/>
            <a:r>
              <a:rPr kumimoji="1" lang="zh-CN" altLang="en-US" smtClean="0"/>
              <a:t>二级</a:t>
            </a:r>
          </a:p>
          <a:p>
            <a:pPr lvl="2"/>
            <a:r>
              <a:rPr kumimoji="1" lang="zh-CN" altLang="en-US" smtClean="0"/>
              <a:t>三级</a:t>
            </a:r>
          </a:p>
          <a:p>
            <a:pPr lvl="3"/>
            <a:r>
              <a:rPr kumimoji="1" lang="zh-CN" altLang="en-US" smtClean="0"/>
              <a:t>四级</a:t>
            </a:r>
          </a:p>
          <a:p>
            <a:pPr lvl="4"/>
            <a:r>
              <a:rPr kumimoji="1" lang="zh-CN" altLang="en-US" smtClean="0"/>
              <a:t>五级</a:t>
            </a:r>
            <a:endParaRPr kumimoji="1" lang="zh-CN" altLang="en-US"/>
          </a:p>
        </p:txBody>
      </p:sp>
      <p:sp>
        <p:nvSpPr>
          <p:cNvPr id="4" name="日期占位符 3"/>
          <p:cNvSpPr>
            <a:spLocks noGrp="1"/>
          </p:cNvSpPr>
          <p:nvPr>
            <p:ph type="dt" sz="half" idx="10"/>
          </p:nvPr>
        </p:nvSpPr>
        <p:spPr/>
        <p:txBody>
          <a:bodyPr/>
          <a:lstStyle/>
          <a:p>
            <a:fld id="{82464771-CDF4-4903-ADBF-B5928BFB243D}" type="datetimeFigureOut">
              <a:rPr lang="zh-CN" altLang="en-US" smtClean="0">
                <a:solidFill>
                  <a:prstClr val="black">
                    <a:tint val="75000"/>
                  </a:prstClr>
                </a:solidFill>
                <a:latin typeface="Verdana"/>
                <a:ea typeface="微软雅黑"/>
              </a:rPr>
              <a:pPr/>
              <a:t>2017/11/29</a:t>
            </a:fld>
            <a:endParaRPr lang="zh-CN" altLang="en-US">
              <a:solidFill>
                <a:prstClr val="black">
                  <a:tint val="75000"/>
                </a:prstClr>
              </a:solidFill>
              <a:latin typeface="Verdana"/>
              <a:ea typeface="微软雅黑"/>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latin typeface="Verdana"/>
              <a:ea typeface="微软雅黑"/>
            </a:endParaRPr>
          </a:p>
        </p:txBody>
      </p:sp>
      <p:sp>
        <p:nvSpPr>
          <p:cNvPr id="6" name="幻灯片编号占位符 5"/>
          <p:cNvSpPr>
            <a:spLocks noGrp="1"/>
          </p:cNvSpPr>
          <p:nvPr>
            <p:ph type="sldNum" sz="quarter" idx="12"/>
          </p:nvPr>
        </p:nvSpPr>
        <p:spPr/>
        <p:txBody>
          <a:bodyPr/>
          <a:lstStyle/>
          <a:p>
            <a:fld id="{C3FC3FC5-70E3-41FB-98D0-D9D6DBB3AB1C}" type="slidenum">
              <a:rPr lang="zh-CN" altLang="en-US" smtClean="0">
                <a:solidFill>
                  <a:prstClr val="black">
                    <a:tint val="75000"/>
                  </a:prstClr>
                </a:solidFill>
                <a:latin typeface="Verdana"/>
                <a:ea typeface="微软雅黑"/>
              </a:rPr>
              <a:pPr/>
              <a:t>‹#›</a:t>
            </a:fld>
            <a:endParaRPr lang="zh-CN" altLang="en-US">
              <a:solidFill>
                <a:prstClr val="black">
                  <a:tint val="75000"/>
                </a:prstClr>
              </a:solidFill>
              <a:latin typeface="Verdana"/>
              <a:ea typeface="微软雅黑"/>
            </a:endParaRPr>
          </a:p>
        </p:txBody>
      </p:sp>
      <p:pic>
        <p:nvPicPr>
          <p:cNvPr id="9" name="图片 8" descr="锐捷logo.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046207" y="4956980"/>
            <a:ext cx="901109" cy="153773"/>
          </a:xfrm>
          <a:prstGeom prst="rect">
            <a:avLst/>
          </a:prstGeom>
        </p:spPr>
      </p:pic>
      <p:sp>
        <p:nvSpPr>
          <p:cNvPr id="10" name="TextBox 9"/>
          <p:cNvSpPr txBox="1"/>
          <p:nvPr/>
        </p:nvSpPr>
        <p:spPr>
          <a:xfrm>
            <a:off x="143547" y="4894507"/>
            <a:ext cx="1365921" cy="242372"/>
          </a:xfrm>
          <a:prstGeom prst="rect">
            <a:avLst/>
          </a:prstGeom>
          <a:noFill/>
        </p:spPr>
        <p:txBody>
          <a:bodyPr wrap="none" lIns="68530" tIns="34275" rIns="68530" bIns="34275" rtlCol="0">
            <a:spAutoFit/>
          </a:bodyPr>
          <a:lstStyle/>
          <a:p>
            <a:pPr defTabSz="685238"/>
            <a:r>
              <a:rPr lang="en-US" altLang="zh-CN" sz="1100">
                <a:solidFill>
                  <a:prstClr val="white">
                    <a:lumMod val="50000"/>
                  </a:prstClr>
                </a:solidFill>
                <a:latin typeface="Verdana"/>
                <a:ea typeface="微软雅黑"/>
              </a:rPr>
              <a:t>wis.ruijie.com.cn</a:t>
            </a:r>
            <a:endParaRPr lang="zh-CN" altLang="en-US" sz="1100">
              <a:solidFill>
                <a:prstClr val="white">
                  <a:lumMod val="50000"/>
                </a:prstClr>
              </a:solidFill>
              <a:latin typeface="Verdana"/>
              <a:ea typeface="微软雅黑"/>
            </a:endParaRPr>
          </a:p>
        </p:txBody>
      </p:sp>
    </p:spTree>
    <p:extLst>
      <p:ext uri="{BB962C8B-B14F-4D97-AF65-F5344CB8AC3E}">
        <p14:creationId xmlns:p14="http://schemas.microsoft.com/office/powerpoint/2010/main" val="1971565807"/>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userDrawn="1">
  <p:cSld name="1_标题和内容">
    <p:bg>
      <p:bgPr>
        <a:solidFill>
          <a:schemeClr val="bg1">
            <a:lumMod val="95000"/>
          </a:schemeClr>
        </a:solidFill>
        <a:effectLst/>
      </p:bgPr>
    </p:bg>
    <p:spTree>
      <p:nvGrpSpPr>
        <p:cNvPr id="1" name=""/>
        <p:cNvGrpSpPr/>
        <p:nvPr/>
      </p:nvGrpSpPr>
      <p:grpSpPr>
        <a:xfrm>
          <a:off x="0" y="0"/>
          <a:ext cx="0" cy="0"/>
          <a:chOff x="0" y="0"/>
          <a:chExt cx="0" cy="0"/>
        </a:xfrm>
      </p:grpSpPr>
      <p:sp>
        <p:nvSpPr>
          <p:cNvPr id="3" name="内容占位符 2"/>
          <p:cNvSpPr>
            <a:spLocks noGrp="1"/>
          </p:cNvSpPr>
          <p:nvPr>
            <p:ph idx="1"/>
          </p:nvPr>
        </p:nvSpPr>
        <p:spPr>
          <a:xfrm>
            <a:off x="628650" y="1059892"/>
            <a:ext cx="7886700" cy="3572849"/>
          </a:xfrm>
        </p:spPr>
        <p:txBody>
          <a:bodyPr>
            <a:normAutofit/>
          </a:bodyPr>
          <a:lstStyle>
            <a:lvl1pPr>
              <a:defRPr sz="1500">
                <a:solidFill>
                  <a:schemeClr val="tx1"/>
                </a:solidFill>
              </a:defRPr>
            </a:lvl1pPr>
            <a:lvl2pPr>
              <a:defRPr sz="1400">
                <a:solidFill>
                  <a:schemeClr val="tx1"/>
                </a:solidFill>
              </a:defRPr>
            </a:lvl2pPr>
            <a:lvl3pPr>
              <a:defRPr sz="1200">
                <a:solidFill>
                  <a:schemeClr val="tx1"/>
                </a:solidFill>
              </a:defRPr>
            </a:lvl3pPr>
            <a:lvl4pPr>
              <a:defRPr sz="1100">
                <a:solidFill>
                  <a:schemeClr val="tx1"/>
                </a:solidFill>
              </a:defRPr>
            </a:lvl4pPr>
            <a:lvl5pPr>
              <a:defRPr sz="1100">
                <a:solidFill>
                  <a:schemeClr val="tx1"/>
                </a:solidFill>
              </a:defRPr>
            </a:lvl5pPr>
          </a:lstStyle>
          <a:p>
            <a:pPr lvl="0"/>
            <a:r>
              <a:rPr kumimoji="1" lang="zh-CN" altLang="en-US" smtClean="0"/>
              <a:t>单击此处编辑母版文本样式</a:t>
            </a:r>
          </a:p>
          <a:p>
            <a:pPr lvl="1"/>
            <a:r>
              <a:rPr kumimoji="1" lang="zh-CN" altLang="en-US" smtClean="0"/>
              <a:t>二级</a:t>
            </a:r>
          </a:p>
          <a:p>
            <a:pPr lvl="2"/>
            <a:r>
              <a:rPr kumimoji="1" lang="zh-CN" altLang="en-US" smtClean="0"/>
              <a:t>三级</a:t>
            </a:r>
          </a:p>
          <a:p>
            <a:pPr lvl="3"/>
            <a:r>
              <a:rPr kumimoji="1" lang="zh-CN" altLang="en-US" smtClean="0"/>
              <a:t>四级</a:t>
            </a:r>
          </a:p>
          <a:p>
            <a:pPr lvl="4"/>
            <a:r>
              <a:rPr kumimoji="1" lang="zh-CN" altLang="en-US" smtClean="0"/>
              <a:t>五级</a:t>
            </a:r>
            <a:endParaRPr kumimoji="1" lang="zh-CN" altLang="en-US" dirty="0"/>
          </a:p>
        </p:txBody>
      </p:sp>
      <p:sp>
        <p:nvSpPr>
          <p:cNvPr id="4" name="日期占位符 3"/>
          <p:cNvSpPr>
            <a:spLocks noGrp="1"/>
          </p:cNvSpPr>
          <p:nvPr>
            <p:ph type="dt" sz="half" idx="10"/>
          </p:nvPr>
        </p:nvSpPr>
        <p:spPr/>
        <p:txBody>
          <a:bodyPr/>
          <a:lstStyle/>
          <a:p>
            <a:r>
              <a:rPr lang="en-US" altLang="zh-CN" dirty="0" smtClean="0">
                <a:solidFill>
                  <a:prstClr val="black">
                    <a:tint val="75000"/>
                  </a:prstClr>
                </a:solidFill>
                <a:latin typeface="Verdana"/>
                <a:ea typeface="微软雅黑"/>
              </a:rPr>
              <a:t>WWW.RUIJIE.COM.CN</a:t>
            </a:r>
            <a:endParaRPr lang="zh-CN" altLang="en-US" dirty="0">
              <a:solidFill>
                <a:prstClr val="black">
                  <a:tint val="75000"/>
                </a:prstClr>
              </a:solidFill>
              <a:latin typeface="Verdana"/>
              <a:ea typeface="微软雅黑"/>
            </a:endParaRPr>
          </a:p>
        </p:txBody>
      </p:sp>
      <p:sp>
        <p:nvSpPr>
          <p:cNvPr id="5" name="页脚占位符 4"/>
          <p:cNvSpPr>
            <a:spLocks noGrp="1"/>
          </p:cNvSpPr>
          <p:nvPr>
            <p:ph type="ftr" sz="quarter" idx="11"/>
          </p:nvPr>
        </p:nvSpPr>
        <p:spPr/>
        <p:txBody>
          <a:bodyPr/>
          <a:lstStyle>
            <a:lvl1pPr algn="r">
              <a:defRPr/>
            </a:lvl1pPr>
          </a:lstStyle>
          <a:p>
            <a:r>
              <a:rPr lang="en-US" altLang="zh-CN" dirty="0" smtClean="0">
                <a:solidFill>
                  <a:prstClr val="black">
                    <a:tint val="75000"/>
                  </a:prstClr>
                </a:solidFill>
                <a:latin typeface="Verdana"/>
                <a:ea typeface="微软雅黑"/>
              </a:rPr>
              <a:t>&lt;#&gt;</a:t>
            </a:r>
            <a:endParaRPr lang="zh-CN" altLang="en-US" dirty="0" smtClean="0">
              <a:solidFill>
                <a:prstClr val="black">
                  <a:tint val="75000"/>
                </a:prstClr>
              </a:solidFill>
              <a:latin typeface="Verdana"/>
              <a:ea typeface="微软雅黑"/>
            </a:endParaRPr>
          </a:p>
        </p:txBody>
      </p:sp>
      <p:sp>
        <p:nvSpPr>
          <p:cNvPr id="25" name="矩形 24"/>
          <p:cNvSpPr/>
          <p:nvPr userDrawn="1"/>
        </p:nvSpPr>
        <p:spPr>
          <a:xfrm>
            <a:off x="1" y="171450"/>
            <a:ext cx="393326" cy="453838"/>
          </a:xfrm>
          <a:prstGeom prst="rect">
            <a:avLst/>
          </a:prstGeom>
          <a:solidFill>
            <a:srgbClr val="DA002F"/>
          </a:solidFill>
          <a:ln>
            <a:noFill/>
          </a:ln>
        </p:spPr>
        <p:style>
          <a:lnRef idx="2">
            <a:schemeClr val="accent1">
              <a:shade val="50000"/>
            </a:schemeClr>
          </a:lnRef>
          <a:fillRef idx="1">
            <a:schemeClr val="accent1"/>
          </a:fillRef>
          <a:effectRef idx="0">
            <a:schemeClr val="accent1"/>
          </a:effectRef>
          <a:fontRef idx="minor">
            <a:schemeClr val="lt1"/>
          </a:fontRef>
        </p:style>
        <p:txBody>
          <a:bodyPr lIns="68530" tIns="34275" rIns="68530" bIns="34275" rtlCol="0" anchor="ctr"/>
          <a:lstStyle/>
          <a:p>
            <a:pPr algn="ctr" defTabSz="685238">
              <a:defRPr/>
            </a:pPr>
            <a:endParaRPr lang="zh-CN" altLang="en-US" sz="1400">
              <a:solidFill>
                <a:prstClr val="white"/>
              </a:solidFill>
              <a:latin typeface="Calibri"/>
              <a:ea typeface="微软雅黑"/>
            </a:endParaRPr>
          </a:p>
        </p:txBody>
      </p:sp>
      <p:cxnSp>
        <p:nvCxnSpPr>
          <p:cNvPr id="26" name="直接连接符 6"/>
          <p:cNvCxnSpPr/>
          <p:nvPr userDrawn="1"/>
        </p:nvCxnSpPr>
        <p:spPr>
          <a:xfrm>
            <a:off x="681841" y="486647"/>
            <a:ext cx="2434836" cy="0"/>
          </a:xfrm>
          <a:prstGeom prst="line">
            <a:avLst/>
          </a:prstGeom>
          <a:ln>
            <a:solidFill>
              <a:srgbClr val="DA002F"/>
            </a:solidFill>
          </a:ln>
        </p:spPr>
        <p:style>
          <a:lnRef idx="1">
            <a:schemeClr val="accent1"/>
          </a:lnRef>
          <a:fillRef idx="0">
            <a:schemeClr val="accent1"/>
          </a:fillRef>
          <a:effectRef idx="0">
            <a:schemeClr val="accent1"/>
          </a:effectRef>
          <a:fontRef idx="minor">
            <a:schemeClr val="tx1"/>
          </a:fontRef>
        </p:style>
      </p:cxnSp>
      <p:sp>
        <p:nvSpPr>
          <p:cNvPr id="27" name="文本占位符 7"/>
          <p:cNvSpPr>
            <a:spLocks noGrp="1"/>
          </p:cNvSpPr>
          <p:nvPr>
            <p:ph type="body" sz="quarter" idx="13" hasCustomPrompt="1"/>
          </p:nvPr>
        </p:nvSpPr>
        <p:spPr>
          <a:xfrm>
            <a:off x="608743" y="183566"/>
            <a:ext cx="2510990" cy="297883"/>
          </a:xfrm>
          <a:prstGeom prst="rect">
            <a:avLst/>
          </a:prstGeom>
          <a:ln w="12700" cmpd="sng">
            <a:noFill/>
          </a:ln>
        </p:spPr>
        <p:txBody>
          <a:bodyPr vert="horz" anchor="ctr">
            <a:noAutofit/>
          </a:bodyPr>
          <a:lstStyle>
            <a:lvl1pPr marL="0" indent="0" algn="l">
              <a:buNone/>
              <a:defRPr sz="1800" b="0">
                <a:solidFill>
                  <a:schemeClr val="tx1"/>
                </a:solidFill>
                <a:latin typeface="Hiragino Sans GB W3" charset="-122"/>
                <a:ea typeface="Hiragino Sans GB W3" charset="-122"/>
                <a:cs typeface="Hiragino Sans GB W3" charset="-122"/>
              </a:defRPr>
            </a:lvl1pPr>
          </a:lstStyle>
          <a:p>
            <a:pPr lvl="0"/>
            <a:r>
              <a:rPr kumimoji="1" lang="zh-CN" altLang="en-US" dirty="0" smtClean="0"/>
              <a:t>点击</a:t>
            </a:r>
            <a:r>
              <a:rPr kumimoji="1" lang="zh-CN" altLang="en-US" smtClean="0"/>
              <a:t>此处添加标题</a:t>
            </a:r>
            <a:endParaRPr kumimoji="1" lang="zh-CN" altLang="en-US" dirty="0"/>
          </a:p>
        </p:txBody>
      </p:sp>
      <p:sp>
        <p:nvSpPr>
          <p:cNvPr id="28" name="文本占位符 7"/>
          <p:cNvSpPr>
            <a:spLocks noGrp="1"/>
          </p:cNvSpPr>
          <p:nvPr>
            <p:ph type="body" sz="quarter" idx="14" hasCustomPrompt="1"/>
          </p:nvPr>
        </p:nvSpPr>
        <p:spPr>
          <a:xfrm>
            <a:off x="611830" y="436883"/>
            <a:ext cx="2510990" cy="297883"/>
          </a:xfrm>
          <a:prstGeom prst="rect">
            <a:avLst/>
          </a:prstGeom>
          <a:ln w="12700" cmpd="sng">
            <a:noFill/>
          </a:ln>
        </p:spPr>
        <p:txBody>
          <a:bodyPr vert="horz" anchor="ctr">
            <a:noAutofit/>
          </a:bodyPr>
          <a:lstStyle>
            <a:lvl1pPr marL="0" indent="0" algn="l">
              <a:buNone/>
              <a:defRPr kumimoji="0" lang="zh-CN" altLang="en-US" sz="900" b="0" i="0" u="none" strike="noStrike" kern="1200" cap="none" spc="0" normalizeH="0" baseline="0" dirty="0">
                <a:ln>
                  <a:noFill/>
                </a:ln>
                <a:solidFill>
                  <a:schemeClr val="tx1">
                    <a:lumMod val="50000"/>
                    <a:lumOff val="50000"/>
                  </a:schemeClr>
                </a:solidFill>
                <a:effectLst/>
                <a:uLnTx/>
                <a:uFillTx/>
                <a:latin typeface="HelveticaNeueLT Pro 67 MdCn" panose="020B0606030502030204" pitchFamily="34" charset="0"/>
                <a:ea typeface="Hiragino Sans GB W3" panose="020B0300000000000000" pitchFamily="34" charset="-122"/>
                <a:cs typeface="+mn-cs"/>
              </a:defRPr>
            </a:lvl1pPr>
          </a:lstStyle>
          <a:p>
            <a:pPr lvl="0"/>
            <a:r>
              <a:rPr kumimoji="1" lang="en-US" altLang="zh-CN" dirty="0" smtClean="0"/>
              <a:t>CLICK</a:t>
            </a:r>
            <a:r>
              <a:rPr kumimoji="1" lang="zh-CN" altLang="en-US" dirty="0" smtClean="0"/>
              <a:t> </a:t>
            </a:r>
            <a:r>
              <a:rPr kumimoji="1" lang="en-US" altLang="zh-CN" dirty="0" smtClean="0"/>
              <a:t>HERE</a:t>
            </a:r>
            <a:r>
              <a:rPr kumimoji="1" lang="zh-CN" altLang="en-US" dirty="0" smtClean="0"/>
              <a:t> </a:t>
            </a:r>
            <a:r>
              <a:rPr kumimoji="1" lang="en-US" altLang="zh-CN" dirty="0" smtClean="0"/>
              <a:t>TO</a:t>
            </a:r>
            <a:r>
              <a:rPr kumimoji="1" lang="zh-CN" altLang="en-US" dirty="0" smtClean="0"/>
              <a:t> </a:t>
            </a:r>
            <a:r>
              <a:rPr kumimoji="1" lang="en-US" altLang="zh-CN" dirty="0" smtClean="0"/>
              <a:t>ADD</a:t>
            </a:r>
            <a:r>
              <a:rPr kumimoji="1" lang="zh-CN" altLang="en-US" dirty="0" smtClean="0"/>
              <a:t> </a:t>
            </a:r>
            <a:r>
              <a:rPr kumimoji="1" lang="en-US" altLang="zh-CN" dirty="0" smtClean="0"/>
              <a:t>YOUR</a:t>
            </a:r>
            <a:r>
              <a:rPr kumimoji="1" lang="zh-CN" altLang="en-US" dirty="0" smtClean="0"/>
              <a:t> </a:t>
            </a:r>
            <a:r>
              <a:rPr kumimoji="1" lang="en-US" altLang="zh-CN" dirty="0" smtClean="0"/>
              <a:t>TITLE</a:t>
            </a:r>
            <a:endParaRPr kumimoji="1" lang="zh-CN" altLang="en-US" dirty="0"/>
          </a:p>
        </p:txBody>
      </p:sp>
      <p:pic>
        <p:nvPicPr>
          <p:cNvPr id="12" name="图片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045658" y="4590105"/>
            <a:ext cx="1110849" cy="624853"/>
          </a:xfrm>
          <a:prstGeom prst="rect">
            <a:avLst/>
          </a:prstGeom>
        </p:spPr>
      </p:pic>
    </p:spTree>
    <p:extLst>
      <p:ext uri="{BB962C8B-B14F-4D97-AF65-F5344CB8AC3E}">
        <p14:creationId xmlns:p14="http://schemas.microsoft.com/office/powerpoint/2010/main" val="106834345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pic>
        <p:nvPicPr>
          <p:cNvPr id="11" name="图片 10"/>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5" name="页脚占位符 4"/>
          <p:cNvSpPr>
            <a:spLocks noGrp="1"/>
          </p:cNvSpPr>
          <p:nvPr>
            <p:ph type="ftr" sz="quarter" idx="11"/>
          </p:nvPr>
        </p:nvSpPr>
        <p:spPr/>
        <p:txBody>
          <a:bodyPr/>
          <a:lstStyle/>
          <a:p>
            <a:fld id="{C3FC3FC5-70E3-41FB-98D0-D9D6DBB3AB1C}" type="slidenum">
              <a:rPr lang="zh-CN" altLang="en-US" smtClean="0">
                <a:solidFill>
                  <a:prstClr val="black">
                    <a:tint val="75000"/>
                  </a:prstClr>
                </a:solidFill>
                <a:latin typeface="Verdana"/>
                <a:ea typeface="微软雅黑"/>
              </a:rPr>
              <a:pPr/>
              <a:t>‹#›</a:t>
            </a:fld>
            <a:endParaRPr lang="zh-CN" altLang="en-US" dirty="0" smtClean="0">
              <a:solidFill>
                <a:prstClr val="black">
                  <a:tint val="75000"/>
                </a:prstClr>
              </a:solidFill>
              <a:latin typeface="Verdana"/>
              <a:ea typeface="微软雅黑"/>
            </a:endParaRPr>
          </a:p>
        </p:txBody>
      </p:sp>
      <p:sp>
        <p:nvSpPr>
          <p:cNvPr id="12" name="矩形 11"/>
          <p:cNvSpPr/>
          <p:nvPr userDrawn="1"/>
        </p:nvSpPr>
        <p:spPr>
          <a:xfrm>
            <a:off x="-1" y="3174484"/>
            <a:ext cx="9144001" cy="1101077"/>
          </a:xfrm>
          <a:prstGeom prst="rect">
            <a:avLst/>
          </a:prstGeom>
          <a:solidFill>
            <a:srgbClr val="DA002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51401" tIns="25705" rIns="51401" bIns="25705" spcCol="0" rtlCol="0" anchor="ctr"/>
          <a:lstStyle/>
          <a:p>
            <a:pPr algn="ctr" defTabSz="685356"/>
            <a:endParaRPr kumimoji="1" lang="zh-CN" altLang="en-US" sz="2700" dirty="0">
              <a:solidFill>
                <a:prstClr val="white"/>
              </a:solidFill>
              <a:latin typeface="百度综艺简体" panose="02010601030101010101" pitchFamily="2" charset="-122"/>
              <a:ea typeface="百度综艺简体" panose="02010601030101010101" pitchFamily="2" charset="-122"/>
            </a:endParaRPr>
          </a:p>
        </p:txBody>
      </p:sp>
      <p:sp>
        <p:nvSpPr>
          <p:cNvPr id="10" name="TextBox 9"/>
          <p:cNvSpPr txBox="1"/>
          <p:nvPr/>
        </p:nvSpPr>
        <p:spPr>
          <a:xfrm>
            <a:off x="588172" y="4767265"/>
            <a:ext cx="1737093" cy="242372"/>
          </a:xfrm>
          <a:prstGeom prst="rect">
            <a:avLst/>
          </a:prstGeom>
          <a:noFill/>
        </p:spPr>
        <p:txBody>
          <a:bodyPr wrap="none" lIns="68538" tIns="34275" rIns="68538" bIns="34275" rtlCol="0">
            <a:spAutoFit/>
          </a:bodyPr>
          <a:lstStyle/>
          <a:p>
            <a:pPr defTabSz="685356"/>
            <a:r>
              <a:rPr lang="en-US" altLang="zh-CN" sz="1100" dirty="0" smtClean="0">
                <a:solidFill>
                  <a:prstClr val="white">
                    <a:lumMod val="50000"/>
                  </a:prstClr>
                </a:solidFill>
                <a:latin typeface="Verdana"/>
                <a:ea typeface="微软雅黑"/>
              </a:rPr>
              <a:t>WWW.RUIJIE.COM.CN</a:t>
            </a:r>
            <a:endParaRPr lang="zh-CN" altLang="en-US" sz="1100" dirty="0">
              <a:solidFill>
                <a:prstClr val="white">
                  <a:lumMod val="50000"/>
                </a:prstClr>
              </a:solidFill>
              <a:latin typeface="Verdana"/>
              <a:ea typeface="微软雅黑"/>
            </a:endParaRPr>
          </a:p>
        </p:txBody>
      </p:sp>
      <p:sp>
        <p:nvSpPr>
          <p:cNvPr id="2" name="标题 1"/>
          <p:cNvSpPr>
            <a:spLocks noGrp="1"/>
          </p:cNvSpPr>
          <p:nvPr>
            <p:ph type="title"/>
          </p:nvPr>
        </p:nvSpPr>
        <p:spPr>
          <a:xfrm>
            <a:off x="588177" y="3364707"/>
            <a:ext cx="3983831" cy="450056"/>
          </a:xfrm>
        </p:spPr>
        <p:txBody>
          <a:bodyPr anchor="b">
            <a:normAutofit/>
          </a:bodyPr>
          <a:lstStyle>
            <a:lvl1pPr>
              <a:defRPr sz="2300">
                <a:solidFill>
                  <a:schemeClr val="bg1"/>
                </a:solidFill>
                <a:latin typeface="+mn-ea"/>
                <a:ea typeface="+mn-ea"/>
              </a:defRPr>
            </a:lvl1pPr>
          </a:lstStyle>
          <a:p>
            <a:r>
              <a:rPr kumimoji="1" lang="zh-CN" altLang="en-US" smtClean="0"/>
              <a:t>单击此处编辑母版标题样式</a:t>
            </a:r>
            <a:endParaRPr kumimoji="1" lang="zh-CN" altLang="en-US"/>
          </a:p>
        </p:txBody>
      </p:sp>
      <p:sp>
        <p:nvSpPr>
          <p:cNvPr id="3" name="文本占位符 2"/>
          <p:cNvSpPr>
            <a:spLocks noGrp="1"/>
          </p:cNvSpPr>
          <p:nvPr>
            <p:ph type="body" idx="1"/>
          </p:nvPr>
        </p:nvSpPr>
        <p:spPr>
          <a:xfrm>
            <a:off x="588184" y="3844438"/>
            <a:ext cx="3973115" cy="248939"/>
          </a:xfrm>
        </p:spPr>
        <p:txBody>
          <a:bodyPr>
            <a:noAutofit/>
          </a:bodyPr>
          <a:lstStyle>
            <a:lvl1pPr marL="0" indent="0">
              <a:buNone/>
              <a:defRPr sz="1100">
                <a:solidFill>
                  <a:schemeClr val="bg1"/>
                </a:solidFill>
              </a:defRPr>
            </a:lvl1pPr>
            <a:lvl2pPr marL="342676" indent="0">
              <a:buNone/>
              <a:defRPr sz="1500">
                <a:solidFill>
                  <a:schemeClr val="tx1">
                    <a:tint val="75000"/>
                  </a:schemeClr>
                </a:solidFill>
              </a:defRPr>
            </a:lvl2pPr>
            <a:lvl3pPr marL="685356" indent="0">
              <a:buNone/>
              <a:defRPr sz="1400">
                <a:solidFill>
                  <a:schemeClr val="tx1">
                    <a:tint val="75000"/>
                  </a:schemeClr>
                </a:solidFill>
              </a:defRPr>
            </a:lvl3pPr>
            <a:lvl4pPr marL="1028034" indent="0">
              <a:buNone/>
              <a:defRPr sz="1200">
                <a:solidFill>
                  <a:schemeClr val="tx1">
                    <a:tint val="75000"/>
                  </a:schemeClr>
                </a:solidFill>
              </a:defRPr>
            </a:lvl4pPr>
            <a:lvl5pPr marL="1370713" indent="0">
              <a:buNone/>
              <a:defRPr sz="1200">
                <a:solidFill>
                  <a:schemeClr val="tx1">
                    <a:tint val="75000"/>
                  </a:schemeClr>
                </a:solidFill>
              </a:defRPr>
            </a:lvl5pPr>
            <a:lvl6pPr marL="1713395" indent="0">
              <a:buNone/>
              <a:defRPr sz="1200">
                <a:solidFill>
                  <a:schemeClr val="tx1">
                    <a:tint val="75000"/>
                  </a:schemeClr>
                </a:solidFill>
              </a:defRPr>
            </a:lvl6pPr>
            <a:lvl7pPr marL="2056072" indent="0">
              <a:buNone/>
              <a:defRPr sz="1200">
                <a:solidFill>
                  <a:schemeClr val="tx1">
                    <a:tint val="75000"/>
                  </a:schemeClr>
                </a:solidFill>
              </a:defRPr>
            </a:lvl7pPr>
            <a:lvl8pPr marL="2398743" indent="0">
              <a:buNone/>
              <a:defRPr sz="1200">
                <a:solidFill>
                  <a:schemeClr val="tx1">
                    <a:tint val="75000"/>
                  </a:schemeClr>
                </a:solidFill>
              </a:defRPr>
            </a:lvl8pPr>
            <a:lvl9pPr marL="2741420" indent="0">
              <a:buNone/>
              <a:defRPr sz="1200">
                <a:solidFill>
                  <a:schemeClr val="tx1">
                    <a:tint val="75000"/>
                  </a:schemeClr>
                </a:solidFill>
              </a:defRPr>
            </a:lvl9pPr>
          </a:lstStyle>
          <a:p>
            <a:pPr lvl="0"/>
            <a:r>
              <a:rPr kumimoji="1" lang="zh-CN" altLang="en-US" smtClean="0"/>
              <a:t>单击此处编辑母版文本样式</a:t>
            </a:r>
          </a:p>
        </p:txBody>
      </p:sp>
      <p:pic>
        <p:nvPicPr>
          <p:cNvPr id="13" name="图片 12"/>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767055" y="-224033"/>
            <a:ext cx="1496611" cy="841844"/>
          </a:xfrm>
          <a:prstGeom prst="rect">
            <a:avLst/>
          </a:prstGeom>
        </p:spPr>
      </p:pic>
    </p:spTree>
    <p:extLst>
      <p:ext uri="{BB962C8B-B14F-4D97-AF65-F5344CB8AC3E}">
        <p14:creationId xmlns:p14="http://schemas.microsoft.com/office/powerpoint/2010/main" val="26541516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17" Type="http://schemas.openxmlformats.org/officeDocument/2006/relationships/theme" Target="../theme/theme2.xml"/><Relationship Id="rId2" Type="http://schemas.openxmlformats.org/officeDocument/2006/relationships/slideLayout" Target="../slideLayouts/slideLayout30.xml"/><Relationship Id="rId16" Type="http://schemas.openxmlformats.org/officeDocument/2006/relationships/slideLayout" Target="../slideLayouts/slideLayout44.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5" Type="http://schemas.openxmlformats.org/officeDocument/2006/relationships/slideLayout" Target="../slideLayouts/slideLayout4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slideLayout" Target="../slideLayouts/slideLayout4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slideLayout" Target="../slideLayouts/slideLayout57.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17" Type="http://schemas.openxmlformats.org/officeDocument/2006/relationships/theme" Target="../theme/theme3.xml"/><Relationship Id="rId2" Type="http://schemas.openxmlformats.org/officeDocument/2006/relationships/slideLayout" Target="../slideLayouts/slideLayout46.xml"/><Relationship Id="rId16" Type="http://schemas.openxmlformats.org/officeDocument/2006/relationships/slideLayout" Target="../slideLayouts/slideLayout60.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5" Type="http://schemas.openxmlformats.org/officeDocument/2006/relationships/slideLayout" Target="../slideLayouts/slideLayout5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slideLayout" Target="../slideLayouts/slideLayout5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slideLayout" Target="../slideLayouts/slideLayout73.xml"/><Relationship Id="rId18" Type="http://schemas.openxmlformats.org/officeDocument/2006/relationships/slideLayout" Target="../slideLayouts/slideLayout78.xml"/><Relationship Id="rId3" Type="http://schemas.openxmlformats.org/officeDocument/2006/relationships/slideLayout" Target="../slideLayouts/slideLayout63.xml"/><Relationship Id="rId21" Type="http://schemas.openxmlformats.org/officeDocument/2006/relationships/slideLayout" Target="../slideLayouts/slideLayout81.xml"/><Relationship Id="rId7" Type="http://schemas.openxmlformats.org/officeDocument/2006/relationships/slideLayout" Target="../slideLayouts/slideLayout67.xml"/><Relationship Id="rId12" Type="http://schemas.openxmlformats.org/officeDocument/2006/relationships/slideLayout" Target="../slideLayouts/slideLayout72.xml"/><Relationship Id="rId17" Type="http://schemas.openxmlformats.org/officeDocument/2006/relationships/slideLayout" Target="../slideLayouts/slideLayout77.xml"/><Relationship Id="rId2" Type="http://schemas.openxmlformats.org/officeDocument/2006/relationships/slideLayout" Target="../slideLayouts/slideLayout62.xml"/><Relationship Id="rId16" Type="http://schemas.openxmlformats.org/officeDocument/2006/relationships/slideLayout" Target="../slideLayouts/slideLayout76.xml"/><Relationship Id="rId20" Type="http://schemas.openxmlformats.org/officeDocument/2006/relationships/slideLayout" Target="../slideLayouts/slideLayout80.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5" Type="http://schemas.openxmlformats.org/officeDocument/2006/relationships/slideLayout" Target="../slideLayouts/slideLayout75.xml"/><Relationship Id="rId23" Type="http://schemas.openxmlformats.org/officeDocument/2006/relationships/theme" Target="../theme/theme4.xml"/><Relationship Id="rId10" Type="http://schemas.openxmlformats.org/officeDocument/2006/relationships/slideLayout" Target="../slideLayouts/slideLayout70.xml"/><Relationship Id="rId19" Type="http://schemas.openxmlformats.org/officeDocument/2006/relationships/slideLayout" Target="../slideLayouts/slideLayout79.xml"/><Relationship Id="rId4" Type="http://schemas.openxmlformats.org/officeDocument/2006/relationships/slideLayout" Target="../slideLayouts/slideLayout64.xml"/><Relationship Id="rId9" Type="http://schemas.openxmlformats.org/officeDocument/2006/relationships/slideLayout" Target="../slideLayouts/slideLayout69.xml"/><Relationship Id="rId14" Type="http://schemas.openxmlformats.org/officeDocument/2006/relationships/slideLayout" Target="../slideLayouts/slideLayout74.xml"/><Relationship Id="rId22" Type="http://schemas.openxmlformats.org/officeDocument/2006/relationships/slideLayout" Target="../slideLayouts/slideLayout8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90.xml"/><Relationship Id="rId13" Type="http://schemas.openxmlformats.org/officeDocument/2006/relationships/slideLayout" Target="../slideLayouts/slideLayout95.xml"/><Relationship Id="rId3" Type="http://schemas.openxmlformats.org/officeDocument/2006/relationships/slideLayout" Target="../slideLayouts/slideLayout85.xml"/><Relationship Id="rId7" Type="http://schemas.openxmlformats.org/officeDocument/2006/relationships/slideLayout" Target="../slideLayouts/slideLayout89.xml"/><Relationship Id="rId12" Type="http://schemas.openxmlformats.org/officeDocument/2006/relationships/slideLayout" Target="../slideLayouts/slideLayout94.xml"/><Relationship Id="rId17" Type="http://schemas.openxmlformats.org/officeDocument/2006/relationships/theme" Target="../theme/theme5.xml"/><Relationship Id="rId2" Type="http://schemas.openxmlformats.org/officeDocument/2006/relationships/slideLayout" Target="../slideLayouts/slideLayout84.xml"/><Relationship Id="rId16" Type="http://schemas.openxmlformats.org/officeDocument/2006/relationships/slideLayout" Target="../slideLayouts/slideLayout98.xml"/><Relationship Id="rId1" Type="http://schemas.openxmlformats.org/officeDocument/2006/relationships/slideLayout" Target="../slideLayouts/slideLayout83.xml"/><Relationship Id="rId6" Type="http://schemas.openxmlformats.org/officeDocument/2006/relationships/slideLayout" Target="../slideLayouts/slideLayout88.xml"/><Relationship Id="rId11" Type="http://schemas.openxmlformats.org/officeDocument/2006/relationships/slideLayout" Target="../slideLayouts/slideLayout93.xml"/><Relationship Id="rId5" Type="http://schemas.openxmlformats.org/officeDocument/2006/relationships/slideLayout" Target="../slideLayouts/slideLayout87.xml"/><Relationship Id="rId15" Type="http://schemas.openxmlformats.org/officeDocument/2006/relationships/slideLayout" Target="../slideLayouts/slideLayout97.xml"/><Relationship Id="rId10" Type="http://schemas.openxmlformats.org/officeDocument/2006/relationships/slideLayout" Target="../slideLayouts/slideLayout92.xml"/><Relationship Id="rId4" Type="http://schemas.openxmlformats.org/officeDocument/2006/relationships/slideLayout" Target="../slideLayouts/slideLayout86.xml"/><Relationship Id="rId9" Type="http://schemas.openxmlformats.org/officeDocument/2006/relationships/slideLayout" Target="../slideLayouts/slideLayout91.xml"/><Relationship Id="rId14" Type="http://schemas.openxmlformats.org/officeDocument/2006/relationships/slideLayout" Target="../slideLayouts/slideLayout9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06.xml"/><Relationship Id="rId13" Type="http://schemas.openxmlformats.org/officeDocument/2006/relationships/slideLayout" Target="../slideLayouts/slideLayout111.xml"/><Relationship Id="rId3" Type="http://schemas.openxmlformats.org/officeDocument/2006/relationships/slideLayout" Target="../slideLayouts/slideLayout101.xml"/><Relationship Id="rId7" Type="http://schemas.openxmlformats.org/officeDocument/2006/relationships/slideLayout" Target="../slideLayouts/slideLayout105.xml"/><Relationship Id="rId12" Type="http://schemas.openxmlformats.org/officeDocument/2006/relationships/slideLayout" Target="../slideLayouts/slideLayout110.xml"/><Relationship Id="rId17" Type="http://schemas.openxmlformats.org/officeDocument/2006/relationships/theme" Target="../theme/theme6.xml"/><Relationship Id="rId2" Type="http://schemas.openxmlformats.org/officeDocument/2006/relationships/slideLayout" Target="../slideLayouts/slideLayout100.xml"/><Relationship Id="rId16" Type="http://schemas.openxmlformats.org/officeDocument/2006/relationships/slideLayout" Target="../slideLayouts/slideLayout114.xml"/><Relationship Id="rId1" Type="http://schemas.openxmlformats.org/officeDocument/2006/relationships/slideLayout" Target="../slideLayouts/slideLayout99.xml"/><Relationship Id="rId6" Type="http://schemas.openxmlformats.org/officeDocument/2006/relationships/slideLayout" Target="../slideLayouts/slideLayout104.xml"/><Relationship Id="rId11" Type="http://schemas.openxmlformats.org/officeDocument/2006/relationships/slideLayout" Target="../slideLayouts/slideLayout109.xml"/><Relationship Id="rId5" Type="http://schemas.openxmlformats.org/officeDocument/2006/relationships/slideLayout" Target="../slideLayouts/slideLayout103.xml"/><Relationship Id="rId15" Type="http://schemas.openxmlformats.org/officeDocument/2006/relationships/slideLayout" Target="../slideLayouts/slideLayout113.xml"/><Relationship Id="rId10" Type="http://schemas.openxmlformats.org/officeDocument/2006/relationships/slideLayout" Target="../slideLayouts/slideLayout108.xml"/><Relationship Id="rId4" Type="http://schemas.openxmlformats.org/officeDocument/2006/relationships/slideLayout" Target="../slideLayouts/slideLayout102.xml"/><Relationship Id="rId9" Type="http://schemas.openxmlformats.org/officeDocument/2006/relationships/slideLayout" Target="../slideLayouts/slideLayout107.xml"/><Relationship Id="rId14" Type="http://schemas.openxmlformats.org/officeDocument/2006/relationships/slideLayout" Target="../slideLayouts/slideLayout112.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22.xml"/><Relationship Id="rId13" Type="http://schemas.openxmlformats.org/officeDocument/2006/relationships/slideLayout" Target="../slideLayouts/slideLayout127.xml"/><Relationship Id="rId3" Type="http://schemas.openxmlformats.org/officeDocument/2006/relationships/slideLayout" Target="../slideLayouts/slideLayout117.xml"/><Relationship Id="rId7" Type="http://schemas.openxmlformats.org/officeDocument/2006/relationships/slideLayout" Target="../slideLayouts/slideLayout121.xml"/><Relationship Id="rId12" Type="http://schemas.openxmlformats.org/officeDocument/2006/relationships/slideLayout" Target="../slideLayouts/slideLayout126.xml"/><Relationship Id="rId17" Type="http://schemas.openxmlformats.org/officeDocument/2006/relationships/theme" Target="../theme/theme7.xml"/><Relationship Id="rId2" Type="http://schemas.openxmlformats.org/officeDocument/2006/relationships/slideLayout" Target="../slideLayouts/slideLayout116.xml"/><Relationship Id="rId16" Type="http://schemas.openxmlformats.org/officeDocument/2006/relationships/slideLayout" Target="../slideLayouts/slideLayout130.xml"/><Relationship Id="rId1" Type="http://schemas.openxmlformats.org/officeDocument/2006/relationships/slideLayout" Target="../slideLayouts/slideLayout115.xml"/><Relationship Id="rId6" Type="http://schemas.openxmlformats.org/officeDocument/2006/relationships/slideLayout" Target="../slideLayouts/slideLayout120.xml"/><Relationship Id="rId11" Type="http://schemas.openxmlformats.org/officeDocument/2006/relationships/slideLayout" Target="../slideLayouts/slideLayout125.xml"/><Relationship Id="rId5" Type="http://schemas.openxmlformats.org/officeDocument/2006/relationships/slideLayout" Target="../slideLayouts/slideLayout119.xml"/><Relationship Id="rId15" Type="http://schemas.openxmlformats.org/officeDocument/2006/relationships/slideLayout" Target="../slideLayouts/slideLayout129.xml"/><Relationship Id="rId10" Type="http://schemas.openxmlformats.org/officeDocument/2006/relationships/slideLayout" Target="../slideLayouts/slideLayout124.xml"/><Relationship Id="rId4" Type="http://schemas.openxmlformats.org/officeDocument/2006/relationships/slideLayout" Target="../slideLayouts/slideLayout118.xml"/><Relationship Id="rId9" Type="http://schemas.openxmlformats.org/officeDocument/2006/relationships/slideLayout" Target="../slideLayouts/slideLayout123.xml"/><Relationship Id="rId14" Type="http://schemas.openxmlformats.org/officeDocument/2006/relationships/slideLayout" Target="../slideLayouts/slideLayout128.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38.xml"/><Relationship Id="rId13" Type="http://schemas.openxmlformats.org/officeDocument/2006/relationships/image" Target="../media/image9.jpeg"/><Relationship Id="rId3" Type="http://schemas.openxmlformats.org/officeDocument/2006/relationships/slideLayout" Target="../slideLayouts/slideLayout133.xml"/><Relationship Id="rId7" Type="http://schemas.openxmlformats.org/officeDocument/2006/relationships/slideLayout" Target="../slideLayouts/slideLayout137.xml"/><Relationship Id="rId12" Type="http://schemas.openxmlformats.org/officeDocument/2006/relationships/theme" Target="../theme/theme8.xml"/><Relationship Id="rId2" Type="http://schemas.openxmlformats.org/officeDocument/2006/relationships/slideLayout" Target="../slideLayouts/slideLayout132.xml"/><Relationship Id="rId1" Type="http://schemas.openxmlformats.org/officeDocument/2006/relationships/slideLayout" Target="../slideLayouts/slideLayout131.xml"/><Relationship Id="rId6" Type="http://schemas.openxmlformats.org/officeDocument/2006/relationships/slideLayout" Target="../slideLayouts/slideLayout136.xml"/><Relationship Id="rId11" Type="http://schemas.openxmlformats.org/officeDocument/2006/relationships/slideLayout" Target="../slideLayouts/slideLayout141.xml"/><Relationship Id="rId5" Type="http://schemas.openxmlformats.org/officeDocument/2006/relationships/slideLayout" Target="../slideLayouts/slideLayout135.xml"/><Relationship Id="rId10" Type="http://schemas.openxmlformats.org/officeDocument/2006/relationships/slideLayout" Target="../slideLayouts/slideLayout140.xml"/><Relationship Id="rId4" Type="http://schemas.openxmlformats.org/officeDocument/2006/relationships/slideLayout" Target="../slideLayouts/slideLayout134.xml"/><Relationship Id="rId9" Type="http://schemas.openxmlformats.org/officeDocument/2006/relationships/slideLayout" Target="../slideLayouts/slideLayout139.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49.xml"/><Relationship Id="rId13" Type="http://schemas.openxmlformats.org/officeDocument/2006/relationships/slideLayout" Target="../slideLayouts/slideLayout154.xml"/><Relationship Id="rId18" Type="http://schemas.openxmlformats.org/officeDocument/2006/relationships/slideLayout" Target="../slideLayouts/slideLayout159.xml"/><Relationship Id="rId26" Type="http://schemas.openxmlformats.org/officeDocument/2006/relationships/slideLayout" Target="../slideLayouts/slideLayout167.xml"/><Relationship Id="rId3" Type="http://schemas.openxmlformats.org/officeDocument/2006/relationships/slideLayout" Target="../slideLayouts/slideLayout144.xml"/><Relationship Id="rId21" Type="http://schemas.openxmlformats.org/officeDocument/2006/relationships/slideLayout" Target="../slideLayouts/slideLayout162.xml"/><Relationship Id="rId7" Type="http://schemas.openxmlformats.org/officeDocument/2006/relationships/slideLayout" Target="../slideLayouts/slideLayout148.xml"/><Relationship Id="rId12" Type="http://schemas.openxmlformats.org/officeDocument/2006/relationships/slideLayout" Target="../slideLayouts/slideLayout153.xml"/><Relationship Id="rId17" Type="http://schemas.openxmlformats.org/officeDocument/2006/relationships/slideLayout" Target="../slideLayouts/slideLayout158.xml"/><Relationship Id="rId25" Type="http://schemas.openxmlformats.org/officeDocument/2006/relationships/slideLayout" Target="../slideLayouts/slideLayout166.xml"/><Relationship Id="rId2" Type="http://schemas.openxmlformats.org/officeDocument/2006/relationships/slideLayout" Target="../slideLayouts/slideLayout143.xml"/><Relationship Id="rId16" Type="http://schemas.openxmlformats.org/officeDocument/2006/relationships/slideLayout" Target="../slideLayouts/slideLayout157.xml"/><Relationship Id="rId20" Type="http://schemas.openxmlformats.org/officeDocument/2006/relationships/slideLayout" Target="../slideLayouts/slideLayout161.xml"/><Relationship Id="rId29" Type="http://schemas.openxmlformats.org/officeDocument/2006/relationships/slideLayout" Target="../slideLayouts/slideLayout170.xml"/><Relationship Id="rId1" Type="http://schemas.openxmlformats.org/officeDocument/2006/relationships/slideLayout" Target="../slideLayouts/slideLayout142.xml"/><Relationship Id="rId6" Type="http://schemas.openxmlformats.org/officeDocument/2006/relationships/slideLayout" Target="../slideLayouts/slideLayout147.xml"/><Relationship Id="rId11" Type="http://schemas.openxmlformats.org/officeDocument/2006/relationships/slideLayout" Target="../slideLayouts/slideLayout152.xml"/><Relationship Id="rId24" Type="http://schemas.openxmlformats.org/officeDocument/2006/relationships/slideLayout" Target="../slideLayouts/slideLayout165.xml"/><Relationship Id="rId5" Type="http://schemas.openxmlformats.org/officeDocument/2006/relationships/slideLayout" Target="../slideLayouts/slideLayout146.xml"/><Relationship Id="rId15" Type="http://schemas.openxmlformats.org/officeDocument/2006/relationships/slideLayout" Target="../slideLayouts/slideLayout156.xml"/><Relationship Id="rId23" Type="http://schemas.openxmlformats.org/officeDocument/2006/relationships/slideLayout" Target="../slideLayouts/slideLayout164.xml"/><Relationship Id="rId28" Type="http://schemas.openxmlformats.org/officeDocument/2006/relationships/slideLayout" Target="../slideLayouts/slideLayout169.xml"/><Relationship Id="rId10" Type="http://schemas.openxmlformats.org/officeDocument/2006/relationships/slideLayout" Target="../slideLayouts/slideLayout151.xml"/><Relationship Id="rId19" Type="http://schemas.openxmlformats.org/officeDocument/2006/relationships/slideLayout" Target="../slideLayouts/slideLayout160.xml"/><Relationship Id="rId4" Type="http://schemas.openxmlformats.org/officeDocument/2006/relationships/slideLayout" Target="../slideLayouts/slideLayout145.xml"/><Relationship Id="rId9" Type="http://schemas.openxmlformats.org/officeDocument/2006/relationships/slideLayout" Target="../slideLayouts/slideLayout150.xml"/><Relationship Id="rId14" Type="http://schemas.openxmlformats.org/officeDocument/2006/relationships/slideLayout" Target="../slideLayouts/slideLayout155.xml"/><Relationship Id="rId22" Type="http://schemas.openxmlformats.org/officeDocument/2006/relationships/slideLayout" Target="../slideLayouts/slideLayout163.xml"/><Relationship Id="rId27" Type="http://schemas.openxmlformats.org/officeDocument/2006/relationships/slideLayout" Target="../slideLayouts/slideLayout168.xml"/><Relationship Id="rId30"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0" y="205979"/>
            <a:ext cx="8229600" cy="857250"/>
          </a:xfrm>
          <a:prstGeom prst="rect">
            <a:avLst/>
          </a:prstGeom>
        </p:spPr>
        <p:txBody>
          <a:bodyPr vert="horz" lIns="91356" tIns="45678" rIns="91356" bIns="45678" rtlCol="0" anchor="ctr">
            <a:normAutofit/>
          </a:bodyPr>
          <a:lstStyle/>
          <a:p>
            <a:r>
              <a:rPr kumimoji="1" lang="zh-CN" altLang="en-US" smtClean="0"/>
              <a:t>单击此处编辑母版标题样式</a:t>
            </a:r>
            <a:endParaRPr kumimoji="1" lang="zh-CN" altLang="en-US"/>
          </a:p>
        </p:txBody>
      </p:sp>
      <p:sp>
        <p:nvSpPr>
          <p:cNvPr id="3" name="文本占位符 2"/>
          <p:cNvSpPr>
            <a:spLocks noGrp="1"/>
          </p:cNvSpPr>
          <p:nvPr>
            <p:ph type="body" idx="1"/>
          </p:nvPr>
        </p:nvSpPr>
        <p:spPr>
          <a:xfrm>
            <a:off x="457200" y="1200151"/>
            <a:ext cx="8229600" cy="3394472"/>
          </a:xfrm>
          <a:prstGeom prst="rect">
            <a:avLst/>
          </a:prstGeom>
        </p:spPr>
        <p:txBody>
          <a:bodyPr vert="horz" lIns="91356" tIns="45678" rIns="91356" bIns="45678" rtlCol="0">
            <a:normAutofit/>
          </a:bodyPr>
          <a:lstStyle/>
          <a:p>
            <a:pPr lvl="0"/>
            <a:r>
              <a:rPr kumimoji="1" lang="zh-CN" altLang="en-US" smtClean="0"/>
              <a:t>单击此处编辑母版文本样式</a:t>
            </a:r>
          </a:p>
          <a:p>
            <a:pPr lvl="1"/>
            <a:r>
              <a:rPr kumimoji="1" lang="zh-CN" altLang="en-US" smtClean="0"/>
              <a:t>二级</a:t>
            </a:r>
          </a:p>
          <a:p>
            <a:pPr lvl="2"/>
            <a:r>
              <a:rPr kumimoji="1" lang="zh-CN" altLang="en-US" smtClean="0"/>
              <a:t>三级</a:t>
            </a:r>
          </a:p>
          <a:p>
            <a:pPr lvl="3"/>
            <a:r>
              <a:rPr kumimoji="1" lang="zh-CN" altLang="en-US" smtClean="0"/>
              <a:t>四级</a:t>
            </a:r>
          </a:p>
          <a:p>
            <a:pPr lvl="4"/>
            <a:r>
              <a:rPr kumimoji="1" lang="zh-CN" altLang="en-US" smtClean="0"/>
              <a:t>五级</a:t>
            </a:r>
            <a:endParaRPr kumimoji="1" lang="zh-CN" altLang="en-US"/>
          </a:p>
        </p:txBody>
      </p:sp>
      <p:sp>
        <p:nvSpPr>
          <p:cNvPr id="4" name="日期占位符 3"/>
          <p:cNvSpPr>
            <a:spLocks noGrp="1"/>
          </p:cNvSpPr>
          <p:nvPr>
            <p:ph type="dt" sz="half" idx="2"/>
          </p:nvPr>
        </p:nvSpPr>
        <p:spPr>
          <a:xfrm>
            <a:off x="457200" y="4767264"/>
            <a:ext cx="2133600" cy="273844"/>
          </a:xfrm>
          <a:prstGeom prst="rect">
            <a:avLst/>
          </a:prstGeom>
        </p:spPr>
        <p:txBody>
          <a:bodyPr vert="horz" lIns="91356" tIns="45678" rIns="91356" bIns="45678" rtlCol="0" anchor="ctr"/>
          <a:lstStyle>
            <a:lvl1pPr algn="l">
              <a:defRPr sz="1200">
                <a:solidFill>
                  <a:schemeClr val="tx1">
                    <a:tint val="75000"/>
                  </a:schemeClr>
                </a:solidFill>
              </a:defRPr>
            </a:lvl1pPr>
          </a:lstStyle>
          <a:p>
            <a:fld id="{D440A21A-6DC7-4C44-839A-CAA43D56A442}" type="datetimeFigureOut">
              <a:rPr kumimoji="1" lang="zh-CN" altLang="en-US" smtClean="0"/>
              <a:t>2017/11/29</a:t>
            </a:fld>
            <a:endParaRPr kumimoji="1" lang="zh-CN" altLang="en-US"/>
          </a:p>
        </p:txBody>
      </p:sp>
      <p:sp>
        <p:nvSpPr>
          <p:cNvPr id="5" name="页脚占位符 4"/>
          <p:cNvSpPr>
            <a:spLocks noGrp="1"/>
          </p:cNvSpPr>
          <p:nvPr>
            <p:ph type="ftr" sz="quarter" idx="3"/>
          </p:nvPr>
        </p:nvSpPr>
        <p:spPr>
          <a:xfrm>
            <a:off x="3124200" y="4767264"/>
            <a:ext cx="2895600" cy="273844"/>
          </a:xfrm>
          <a:prstGeom prst="rect">
            <a:avLst/>
          </a:prstGeom>
        </p:spPr>
        <p:txBody>
          <a:bodyPr vert="horz" lIns="91356" tIns="45678" rIns="91356" bIns="45678" rtlCol="0" anchor="ctr"/>
          <a:lstStyle>
            <a:lvl1pPr algn="ctr">
              <a:defRPr sz="1200">
                <a:solidFill>
                  <a:schemeClr val="tx1">
                    <a:tint val="75000"/>
                  </a:schemeClr>
                </a:solidFill>
              </a:defRPr>
            </a:lvl1pPr>
          </a:lstStyle>
          <a:p>
            <a:endParaRPr kumimoji="1" lang="zh-CN" altLang="en-US"/>
          </a:p>
        </p:txBody>
      </p:sp>
      <p:sp>
        <p:nvSpPr>
          <p:cNvPr id="6" name="幻灯片编号占位符 5"/>
          <p:cNvSpPr>
            <a:spLocks noGrp="1"/>
          </p:cNvSpPr>
          <p:nvPr>
            <p:ph type="sldNum" sz="quarter" idx="4"/>
          </p:nvPr>
        </p:nvSpPr>
        <p:spPr>
          <a:xfrm>
            <a:off x="6553200" y="4767264"/>
            <a:ext cx="2133600" cy="273844"/>
          </a:xfrm>
          <a:prstGeom prst="rect">
            <a:avLst/>
          </a:prstGeom>
        </p:spPr>
        <p:txBody>
          <a:bodyPr vert="horz" lIns="91356" tIns="45678" rIns="91356" bIns="45678" rtlCol="0" anchor="ctr"/>
          <a:lstStyle>
            <a:lvl1pPr algn="r">
              <a:defRPr sz="1200">
                <a:solidFill>
                  <a:schemeClr val="tx1">
                    <a:tint val="75000"/>
                  </a:schemeClr>
                </a:solidFill>
              </a:defRPr>
            </a:lvl1pPr>
          </a:lstStyle>
          <a:p>
            <a:fld id="{33AA529A-9EFE-3243-A9A2-ACD568AFFE6D}" type="slidenum">
              <a:rPr kumimoji="1" lang="zh-CN" altLang="en-US" smtClean="0"/>
              <a:t>‹#›</a:t>
            </a:fld>
            <a:endParaRPr kumimoji="1" lang="zh-CN" altLang="en-US"/>
          </a:p>
        </p:txBody>
      </p:sp>
    </p:spTree>
    <p:extLst>
      <p:ext uri="{BB962C8B-B14F-4D97-AF65-F5344CB8AC3E}">
        <p14:creationId xmlns:p14="http://schemas.microsoft.com/office/powerpoint/2010/main" val="134386498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 id="2147483667" r:id="rId13"/>
    <p:sldLayoutId id="2147483687" r:id="rId14"/>
    <p:sldLayoutId id="2147483728" r:id="rId15"/>
    <p:sldLayoutId id="2147483729" r:id="rId16"/>
    <p:sldLayoutId id="2147483730" r:id="rId17"/>
    <p:sldLayoutId id="2147483731" r:id="rId18"/>
    <p:sldLayoutId id="2147483732" r:id="rId19"/>
    <p:sldLayoutId id="2147483733" r:id="rId20"/>
    <p:sldLayoutId id="2147483785" r:id="rId21"/>
    <p:sldLayoutId id="2147483786" r:id="rId22"/>
    <p:sldLayoutId id="2147483787" r:id="rId23"/>
    <p:sldLayoutId id="2147483788" r:id="rId24"/>
    <p:sldLayoutId id="2147483789" r:id="rId25"/>
    <p:sldLayoutId id="2147483793" r:id="rId26"/>
    <p:sldLayoutId id="2147483794" r:id="rId27"/>
    <p:sldLayoutId id="2147483795" r:id="rId28"/>
  </p:sldLayoutIdLst>
  <p:txStyles>
    <p:titleStyle>
      <a:lvl1pPr algn="ctr" defTabSz="456746" rtl="0" eaLnBrk="1" latinLnBrk="0" hangingPunct="1">
        <a:spcBef>
          <a:spcPct val="0"/>
        </a:spcBef>
        <a:buNone/>
        <a:defRPr sz="4400" kern="1200">
          <a:solidFill>
            <a:schemeClr val="tx1"/>
          </a:solidFill>
          <a:latin typeface="+mj-lt"/>
          <a:ea typeface="+mj-ea"/>
          <a:cs typeface="+mj-cs"/>
        </a:defRPr>
      </a:lvl1pPr>
    </p:titleStyle>
    <p:bodyStyle>
      <a:lvl1pPr marL="342559" indent="-342559" algn="l" defTabSz="456746" rtl="0" eaLnBrk="1" latinLnBrk="0" hangingPunct="1">
        <a:spcBef>
          <a:spcPct val="20000"/>
        </a:spcBef>
        <a:buFont typeface="Arial"/>
        <a:buChar char="•"/>
        <a:defRPr sz="3200" kern="1200">
          <a:solidFill>
            <a:schemeClr val="tx1"/>
          </a:solidFill>
          <a:latin typeface="+mn-lt"/>
          <a:ea typeface="+mn-ea"/>
          <a:cs typeface="+mn-cs"/>
        </a:defRPr>
      </a:lvl1pPr>
      <a:lvl2pPr marL="742238" indent="-285475" algn="l" defTabSz="456746" rtl="0" eaLnBrk="1" latinLnBrk="0" hangingPunct="1">
        <a:spcBef>
          <a:spcPct val="20000"/>
        </a:spcBef>
        <a:buFont typeface="Arial"/>
        <a:buChar char="–"/>
        <a:defRPr sz="2800" kern="1200">
          <a:solidFill>
            <a:schemeClr val="tx1"/>
          </a:solidFill>
          <a:latin typeface="+mn-lt"/>
          <a:ea typeface="+mn-ea"/>
          <a:cs typeface="+mn-cs"/>
        </a:defRPr>
      </a:lvl2pPr>
      <a:lvl3pPr marL="1141891" indent="-228370" algn="l" defTabSz="456746" rtl="0" eaLnBrk="1" latinLnBrk="0" hangingPunct="1">
        <a:spcBef>
          <a:spcPct val="20000"/>
        </a:spcBef>
        <a:buFont typeface="Arial"/>
        <a:buChar char="•"/>
        <a:defRPr sz="2400" kern="1200">
          <a:solidFill>
            <a:schemeClr val="tx1"/>
          </a:solidFill>
          <a:latin typeface="+mn-lt"/>
          <a:ea typeface="+mn-ea"/>
          <a:cs typeface="+mn-cs"/>
        </a:defRPr>
      </a:lvl3pPr>
      <a:lvl4pPr marL="1598645" indent="-228370" algn="l" defTabSz="456746" rtl="0" eaLnBrk="1" latinLnBrk="0" hangingPunct="1">
        <a:spcBef>
          <a:spcPct val="20000"/>
        </a:spcBef>
        <a:buFont typeface="Arial"/>
        <a:buChar char="–"/>
        <a:defRPr sz="2000" kern="1200">
          <a:solidFill>
            <a:schemeClr val="tx1"/>
          </a:solidFill>
          <a:latin typeface="+mn-lt"/>
          <a:ea typeface="+mn-ea"/>
          <a:cs typeface="+mn-cs"/>
        </a:defRPr>
      </a:lvl4pPr>
      <a:lvl5pPr marL="2055407" indent="-228370" algn="l" defTabSz="456746" rtl="0" eaLnBrk="1" latinLnBrk="0" hangingPunct="1">
        <a:spcBef>
          <a:spcPct val="20000"/>
        </a:spcBef>
        <a:buFont typeface="Arial"/>
        <a:buChar char="»"/>
        <a:defRPr sz="2000" kern="1200">
          <a:solidFill>
            <a:schemeClr val="tx1"/>
          </a:solidFill>
          <a:latin typeface="+mn-lt"/>
          <a:ea typeface="+mn-ea"/>
          <a:cs typeface="+mn-cs"/>
        </a:defRPr>
      </a:lvl5pPr>
      <a:lvl6pPr marL="2512151" indent="-228370" algn="l" defTabSz="456746" rtl="0" eaLnBrk="1" latinLnBrk="0" hangingPunct="1">
        <a:spcBef>
          <a:spcPct val="20000"/>
        </a:spcBef>
        <a:buFont typeface="Arial"/>
        <a:buChar char="•"/>
        <a:defRPr sz="2000" kern="1200">
          <a:solidFill>
            <a:schemeClr val="tx1"/>
          </a:solidFill>
          <a:latin typeface="+mn-lt"/>
          <a:ea typeface="+mn-ea"/>
          <a:cs typeface="+mn-cs"/>
        </a:defRPr>
      </a:lvl6pPr>
      <a:lvl7pPr marL="2968916" indent="-228370" algn="l" defTabSz="456746" rtl="0" eaLnBrk="1" latinLnBrk="0" hangingPunct="1">
        <a:spcBef>
          <a:spcPct val="20000"/>
        </a:spcBef>
        <a:buFont typeface="Arial"/>
        <a:buChar char="•"/>
        <a:defRPr sz="2000" kern="1200">
          <a:solidFill>
            <a:schemeClr val="tx1"/>
          </a:solidFill>
          <a:latin typeface="+mn-lt"/>
          <a:ea typeface="+mn-ea"/>
          <a:cs typeface="+mn-cs"/>
        </a:defRPr>
      </a:lvl7pPr>
      <a:lvl8pPr marL="3425670" indent="-228370" algn="l" defTabSz="456746" rtl="0" eaLnBrk="1" latinLnBrk="0" hangingPunct="1">
        <a:spcBef>
          <a:spcPct val="20000"/>
        </a:spcBef>
        <a:buFont typeface="Arial"/>
        <a:buChar char="•"/>
        <a:defRPr sz="2000" kern="1200">
          <a:solidFill>
            <a:schemeClr val="tx1"/>
          </a:solidFill>
          <a:latin typeface="+mn-lt"/>
          <a:ea typeface="+mn-ea"/>
          <a:cs typeface="+mn-cs"/>
        </a:defRPr>
      </a:lvl8pPr>
      <a:lvl9pPr marL="3882422" indent="-228370" algn="l" defTabSz="456746"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zh-CN"/>
      </a:defPPr>
      <a:lvl1pPr marL="0" algn="l" defTabSz="456746" rtl="0" eaLnBrk="1" latinLnBrk="0" hangingPunct="1">
        <a:defRPr sz="1800" kern="1200">
          <a:solidFill>
            <a:schemeClr val="tx1"/>
          </a:solidFill>
          <a:latin typeface="+mn-lt"/>
          <a:ea typeface="+mn-ea"/>
          <a:cs typeface="+mn-cs"/>
        </a:defRPr>
      </a:lvl1pPr>
      <a:lvl2pPr marL="456746" algn="l" defTabSz="456746" rtl="0" eaLnBrk="1" latinLnBrk="0" hangingPunct="1">
        <a:defRPr sz="1800" kern="1200">
          <a:solidFill>
            <a:schemeClr val="tx1"/>
          </a:solidFill>
          <a:latin typeface="+mn-lt"/>
          <a:ea typeface="+mn-ea"/>
          <a:cs typeface="+mn-cs"/>
        </a:defRPr>
      </a:lvl2pPr>
      <a:lvl3pPr marL="913521" algn="l" defTabSz="456746" rtl="0" eaLnBrk="1" latinLnBrk="0" hangingPunct="1">
        <a:defRPr sz="1800" kern="1200">
          <a:solidFill>
            <a:schemeClr val="tx1"/>
          </a:solidFill>
          <a:latin typeface="+mn-lt"/>
          <a:ea typeface="+mn-ea"/>
          <a:cs typeface="+mn-cs"/>
        </a:defRPr>
      </a:lvl3pPr>
      <a:lvl4pPr marL="1370271" algn="l" defTabSz="456746" rtl="0" eaLnBrk="1" latinLnBrk="0" hangingPunct="1">
        <a:defRPr sz="1800" kern="1200">
          <a:solidFill>
            <a:schemeClr val="tx1"/>
          </a:solidFill>
          <a:latin typeface="+mn-lt"/>
          <a:ea typeface="+mn-ea"/>
          <a:cs typeface="+mn-cs"/>
        </a:defRPr>
      </a:lvl4pPr>
      <a:lvl5pPr marL="1827035" algn="l" defTabSz="456746" rtl="0" eaLnBrk="1" latinLnBrk="0" hangingPunct="1">
        <a:defRPr sz="1800" kern="1200">
          <a:solidFill>
            <a:schemeClr val="tx1"/>
          </a:solidFill>
          <a:latin typeface="+mn-lt"/>
          <a:ea typeface="+mn-ea"/>
          <a:cs typeface="+mn-cs"/>
        </a:defRPr>
      </a:lvl5pPr>
      <a:lvl6pPr marL="2283781" algn="l" defTabSz="456746" rtl="0" eaLnBrk="1" latinLnBrk="0" hangingPunct="1">
        <a:defRPr sz="1800" kern="1200">
          <a:solidFill>
            <a:schemeClr val="tx1"/>
          </a:solidFill>
          <a:latin typeface="+mn-lt"/>
          <a:ea typeface="+mn-ea"/>
          <a:cs typeface="+mn-cs"/>
        </a:defRPr>
      </a:lvl6pPr>
      <a:lvl7pPr marL="2740527" algn="l" defTabSz="456746" rtl="0" eaLnBrk="1" latinLnBrk="0" hangingPunct="1">
        <a:defRPr sz="1800" kern="1200">
          <a:solidFill>
            <a:schemeClr val="tx1"/>
          </a:solidFill>
          <a:latin typeface="+mn-lt"/>
          <a:ea typeface="+mn-ea"/>
          <a:cs typeface="+mn-cs"/>
        </a:defRPr>
      </a:lvl7pPr>
      <a:lvl8pPr marL="3197288" algn="l" defTabSz="456746" rtl="0" eaLnBrk="1" latinLnBrk="0" hangingPunct="1">
        <a:defRPr sz="1800" kern="1200">
          <a:solidFill>
            <a:schemeClr val="tx1"/>
          </a:solidFill>
          <a:latin typeface="+mn-lt"/>
          <a:ea typeface="+mn-ea"/>
          <a:cs typeface="+mn-cs"/>
        </a:defRPr>
      </a:lvl8pPr>
      <a:lvl9pPr marL="3654042" algn="l" defTabSz="456746"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28650" y="273844"/>
            <a:ext cx="7886700" cy="994172"/>
          </a:xfrm>
          <a:prstGeom prst="rect">
            <a:avLst/>
          </a:prstGeom>
        </p:spPr>
        <p:txBody>
          <a:bodyPr vert="horz" lIns="68521" tIns="34275" rIns="68521" bIns="34275" rtlCol="0" anchor="ctr">
            <a:normAutofit/>
          </a:bodyPr>
          <a:lstStyle/>
          <a:p>
            <a:r>
              <a:rPr kumimoji="1" lang="zh-CN" altLang="en-US" dirty="0"/>
              <a:t>单击此处编辑母版标题样式</a:t>
            </a:r>
          </a:p>
        </p:txBody>
      </p:sp>
      <p:sp>
        <p:nvSpPr>
          <p:cNvPr id="3" name="文本占位符 2"/>
          <p:cNvSpPr>
            <a:spLocks noGrp="1"/>
          </p:cNvSpPr>
          <p:nvPr>
            <p:ph type="body" idx="1"/>
          </p:nvPr>
        </p:nvSpPr>
        <p:spPr>
          <a:xfrm>
            <a:off x="628650" y="1369219"/>
            <a:ext cx="7886700" cy="3263504"/>
          </a:xfrm>
          <a:prstGeom prst="rect">
            <a:avLst/>
          </a:prstGeom>
        </p:spPr>
        <p:txBody>
          <a:bodyPr vert="horz" lIns="68521" tIns="34275" rIns="68521" bIns="34275" rtlCol="0">
            <a:normAutofit/>
          </a:bodyPr>
          <a:lstStyle/>
          <a:p>
            <a:pPr lvl="0"/>
            <a:r>
              <a:rPr kumimoji="1" lang="zh-CN" altLang="en-US"/>
              <a:t>单击此处编辑母版文本样式</a:t>
            </a:r>
          </a:p>
          <a:p>
            <a:pPr lvl="1"/>
            <a:r>
              <a:rPr kumimoji="1" lang="zh-CN" altLang="en-US" dirty="0"/>
              <a:t>二级</a:t>
            </a:r>
          </a:p>
          <a:p>
            <a:pPr lvl="2"/>
            <a:r>
              <a:rPr kumimoji="1" lang="zh-CN" altLang="en-US" dirty="0"/>
              <a:t>三级</a:t>
            </a:r>
          </a:p>
          <a:p>
            <a:pPr lvl="3"/>
            <a:r>
              <a:rPr kumimoji="1" lang="zh-CN" altLang="en-US" dirty="0"/>
              <a:t>四级</a:t>
            </a:r>
          </a:p>
          <a:p>
            <a:pPr lvl="4"/>
            <a:r>
              <a:rPr kumimoji="1" lang="zh-CN" altLang="en-US" dirty="0"/>
              <a:t>五级</a:t>
            </a:r>
          </a:p>
        </p:txBody>
      </p:sp>
      <p:sp>
        <p:nvSpPr>
          <p:cNvPr id="4" name="日期占位符 3"/>
          <p:cNvSpPr>
            <a:spLocks noGrp="1"/>
          </p:cNvSpPr>
          <p:nvPr>
            <p:ph type="dt" sz="half" idx="2"/>
          </p:nvPr>
        </p:nvSpPr>
        <p:spPr>
          <a:xfrm>
            <a:off x="628652" y="4767264"/>
            <a:ext cx="2057400" cy="273844"/>
          </a:xfrm>
          <a:prstGeom prst="rect">
            <a:avLst/>
          </a:prstGeom>
        </p:spPr>
        <p:txBody>
          <a:bodyPr vert="horz" lIns="68521" tIns="34275" rIns="68521" bIns="34275" rtlCol="0" anchor="ctr"/>
          <a:lstStyle>
            <a:lvl1pPr algn="l">
              <a:defRPr sz="900">
                <a:solidFill>
                  <a:schemeClr val="tx1">
                    <a:tint val="75000"/>
                  </a:schemeClr>
                </a:solidFill>
              </a:defRPr>
            </a:lvl1pPr>
          </a:lstStyle>
          <a:p>
            <a:pPr defTabSz="685136"/>
            <a:fld id="{82464771-CDF4-4903-ADBF-B5928BFB243D}" type="datetimeFigureOut">
              <a:rPr lang="zh-CN" altLang="en-US" smtClean="0">
                <a:solidFill>
                  <a:prstClr val="black">
                    <a:tint val="75000"/>
                  </a:prstClr>
                </a:solidFill>
                <a:latin typeface="Verdana"/>
                <a:ea typeface="微软雅黑"/>
              </a:rPr>
              <a:pPr defTabSz="685136"/>
              <a:t>2017/11/29</a:t>
            </a:fld>
            <a:endParaRPr lang="zh-CN" altLang="en-US">
              <a:solidFill>
                <a:prstClr val="black">
                  <a:tint val="75000"/>
                </a:prstClr>
              </a:solidFill>
              <a:latin typeface="Verdana"/>
              <a:ea typeface="微软雅黑"/>
            </a:endParaRPr>
          </a:p>
        </p:txBody>
      </p:sp>
      <p:sp>
        <p:nvSpPr>
          <p:cNvPr id="5" name="页脚占位符 4"/>
          <p:cNvSpPr>
            <a:spLocks noGrp="1"/>
          </p:cNvSpPr>
          <p:nvPr>
            <p:ph type="ftr" sz="quarter" idx="3"/>
          </p:nvPr>
        </p:nvSpPr>
        <p:spPr>
          <a:xfrm>
            <a:off x="3028950" y="4767264"/>
            <a:ext cx="3086100" cy="273844"/>
          </a:xfrm>
          <a:prstGeom prst="rect">
            <a:avLst/>
          </a:prstGeom>
        </p:spPr>
        <p:txBody>
          <a:bodyPr vert="horz" lIns="68521" tIns="34275" rIns="68521" bIns="34275" rtlCol="0" anchor="ctr"/>
          <a:lstStyle>
            <a:lvl1pPr algn="ctr">
              <a:defRPr sz="900">
                <a:solidFill>
                  <a:schemeClr val="tx1">
                    <a:tint val="75000"/>
                  </a:schemeClr>
                </a:solidFill>
              </a:defRPr>
            </a:lvl1pPr>
          </a:lstStyle>
          <a:p>
            <a:pPr defTabSz="685136"/>
            <a:endParaRPr lang="zh-CN" altLang="en-US">
              <a:solidFill>
                <a:prstClr val="black">
                  <a:tint val="75000"/>
                </a:prstClr>
              </a:solidFill>
              <a:latin typeface="Verdana"/>
              <a:ea typeface="微软雅黑"/>
            </a:endParaRPr>
          </a:p>
        </p:txBody>
      </p:sp>
      <p:sp>
        <p:nvSpPr>
          <p:cNvPr id="6" name="幻灯片编号占位符 5"/>
          <p:cNvSpPr>
            <a:spLocks noGrp="1"/>
          </p:cNvSpPr>
          <p:nvPr>
            <p:ph type="sldNum" sz="quarter" idx="4"/>
          </p:nvPr>
        </p:nvSpPr>
        <p:spPr>
          <a:xfrm>
            <a:off x="6457950" y="4767264"/>
            <a:ext cx="2057400" cy="273844"/>
          </a:xfrm>
          <a:prstGeom prst="rect">
            <a:avLst/>
          </a:prstGeom>
        </p:spPr>
        <p:txBody>
          <a:bodyPr vert="horz" lIns="68521" tIns="34275" rIns="68521" bIns="34275" rtlCol="0" anchor="ctr"/>
          <a:lstStyle>
            <a:lvl1pPr algn="r">
              <a:defRPr sz="900">
                <a:solidFill>
                  <a:schemeClr val="tx1">
                    <a:tint val="75000"/>
                  </a:schemeClr>
                </a:solidFill>
              </a:defRPr>
            </a:lvl1pPr>
          </a:lstStyle>
          <a:p>
            <a:pPr defTabSz="685136"/>
            <a:fld id="{C3FC3FC5-70E3-41FB-98D0-D9D6DBB3AB1C}" type="slidenum">
              <a:rPr lang="zh-CN" altLang="en-US" smtClean="0">
                <a:solidFill>
                  <a:prstClr val="black">
                    <a:tint val="75000"/>
                  </a:prstClr>
                </a:solidFill>
                <a:latin typeface="Verdana"/>
                <a:ea typeface="微软雅黑"/>
              </a:rPr>
              <a:pPr defTabSz="685136"/>
              <a:t>‹#›</a:t>
            </a:fld>
            <a:endParaRPr lang="zh-CN" altLang="en-US">
              <a:solidFill>
                <a:prstClr val="black">
                  <a:tint val="75000"/>
                </a:prstClr>
              </a:solidFill>
              <a:latin typeface="Verdana"/>
              <a:ea typeface="微软雅黑"/>
            </a:endParaRPr>
          </a:p>
        </p:txBody>
      </p:sp>
    </p:spTree>
    <p:extLst>
      <p:ext uri="{BB962C8B-B14F-4D97-AF65-F5344CB8AC3E}">
        <p14:creationId xmlns:p14="http://schemas.microsoft.com/office/powerpoint/2010/main" val="1321516940"/>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 id="2147483680" r:id="rId12"/>
    <p:sldLayoutId id="2147483681" r:id="rId13"/>
    <p:sldLayoutId id="2147483682" r:id="rId14"/>
    <p:sldLayoutId id="2147483683" r:id="rId15"/>
    <p:sldLayoutId id="2147483684" r:id="rId16"/>
  </p:sldLayoutIdLst>
  <p:txStyles>
    <p:titleStyle>
      <a:lvl1pPr algn="l" defTabSz="685136" rtl="0" eaLnBrk="1" latinLnBrk="0" hangingPunct="1">
        <a:lnSpc>
          <a:spcPct val="90000"/>
        </a:lnSpc>
        <a:spcBef>
          <a:spcPct val="0"/>
        </a:spcBef>
        <a:buNone/>
        <a:defRPr sz="3300" kern="1200">
          <a:solidFill>
            <a:srgbClr val="595959"/>
          </a:solidFill>
          <a:latin typeface="+mj-lt"/>
          <a:ea typeface="+mj-ea"/>
          <a:cs typeface="+mj-cs"/>
        </a:defRPr>
      </a:lvl1pPr>
    </p:titleStyle>
    <p:bodyStyle>
      <a:lvl1pPr marL="171289" indent="-171289" algn="l" defTabSz="685136" rtl="0" eaLnBrk="1" latinLnBrk="0" hangingPunct="1">
        <a:lnSpc>
          <a:spcPct val="90000"/>
        </a:lnSpc>
        <a:spcBef>
          <a:spcPts val="750"/>
        </a:spcBef>
        <a:buFont typeface="Arial"/>
        <a:buChar char="•"/>
        <a:defRPr sz="2100" kern="1200">
          <a:solidFill>
            <a:schemeClr val="bg1">
              <a:lumMod val="50000"/>
            </a:schemeClr>
          </a:solidFill>
          <a:latin typeface="+mn-lt"/>
          <a:ea typeface="+mn-ea"/>
          <a:cs typeface="+mn-cs"/>
        </a:defRPr>
      </a:lvl1pPr>
      <a:lvl2pPr marL="513866" indent="-171289" algn="l" defTabSz="685136" rtl="0" eaLnBrk="1" latinLnBrk="0" hangingPunct="1">
        <a:lnSpc>
          <a:spcPct val="90000"/>
        </a:lnSpc>
        <a:spcBef>
          <a:spcPts val="375"/>
        </a:spcBef>
        <a:buFont typeface="Arial"/>
        <a:buChar char="•"/>
        <a:defRPr sz="1800" kern="1200">
          <a:solidFill>
            <a:schemeClr val="bg1">
              <a:lumMod val="50000"/>
            </a:schemeClr>
          </a:solidFill>
          <a:latin typeface="+mn-lt"/>
          <a:ea typeface="+mn-ea"/>
          <a:cs typeface="+mn-cs"/>
        </a:defRPr>
      </a:lvl2pPr>
      <a:lvl3pPr marL="856425" indent="-171289" algn="l" defTabSz="685136" rtl="0" eaLnBrk="1" latinLnBrk="0" hangingPunct="1">
        <a:lnSpc>
          <a:spcPct val="90000"/>
        </a:lnSpc>
        <a:spcBef>
          <a:spcPts val="375"/>
        </a:spcBef>
        <a:buFont typeface="Arial"/>
        <a:buChar char="•"/>
        <a:defRPr sz="1500" kern="1200">
          <a:solidFill>
            <a:schemeClr val="bg1">
              <a:lumMod val="50000"/>
            </a:schemeClr>
          </a:solidFill>
          <a:latin typeface="+mn-lt"/>
          <a:ea typeface="+mn-ea"/>
          <a:cs typeface="+mn-cs"/>
        </a:defRPr>
      </a:lvl3pPr>
      <a:lvl4pPr marL="1198981" indent="-171289" algn="l" defTabSz="685136" rtl="0" eaLnBrk="1" latinLnBrk="0" hangingPunct="1">
        <a:lnSpc>
          <a:spcPct val="90000"/>
        </a:lnSpc>
        <a:spcBef>
          <a:spcPts val="375"/>
        </a:spcBef>
        <a:buFont typeface="Arial"/>
        <a:buChar char="•"/>
        <a:defRPr sz="1400" kern="1200">
          <a:solidFill>
            <a:schemeClr val="bg1">
              <a:lumMod val="50000"/>
            </a:schemeClr>
          </a:solidFill>
          <a:latin typeface="+mn-lt"/>
          <a:ea typeface="+mn-ea"/>
          <a:cs typeface="+mn-cs"/>
        </a:defRPr>
      </a:lvl4pPr>
      <a:lvl5pPr marL="1541543" indent="-171289" algn="l" defTabSz="685136" rtl="0" eaLnBrk="1" latinLnBrk="0" hangingPunct="1">
        <a:lnSpc>
          <a:spcPct val="90000"/>
        </a:lnSpc>
        <a:spcBef>
          <a:spcPts val="375"/>
        </a:spcBef>
        <a:buFont typeface="Arial"/>
        <a:buChar char="•"/>
        <a:defRPr sz="1400" kern="1200">
          <a:solidFill>
            <a:schemeClr val="bg1">
              <a:lumMod val="50000"/>
            </a:schemeClr>
          </a:solidFill>
          <a:latin typeface="+mn-lt"/>
          <a:ea typeface="+mn-ea"/>
          <a:cs typeface="+mn-cs"/>
        </a:defRPr>
      </a:lvl5pPr>
      <a:lvl6pPr marL="1884118" indent="-171289" algn="l" defTabSz="685136" rtl="0" eaLnBrk="1" latinLnBrk="0" hangingPunct="1">
        <a:lnSpc>
          <a:spcPct val="90000"/>
        </a:lnSpc>
        <a:spcBef>
          <a:spcPts val="375"/>
        </a:spcBef>
        <a:buFont typeface="Arial"/>
        <a:buChar char="•"/>
        <a:defRPr sz="1400" kern="1200">
          <a:solidFill>
            <a:schemeClr val="tx1"/>
          </a:solidFill>
          <a:latin typeface="+mn-lt"/>
          <a:ea typeface="+mn-ea"/>
          <a:cs typeface="+mn-cs"/>
        </a:defRPr>
      </a:lvl6pPr>
      <a:lvl7pPr marL="2226688" indent="-171289" algn="l" defTabSz="685136" rtl="0" eaLnBrk="1" latinLnBrk="0" hangingPunct="1">
        <a:lnSpc>
          <a:spcPct val="90000"/>
        </a:lnSpc>
        <a:spcBef>
          <a:spcPts val="375"/>
        </a:spcBef>
        <a:buFont typeface="Arial"/>
        <a:buChar char="•"/>
        <a:defRPr sz="1400" kern="1200">
          <a:solidFill>
            <a:schemeClr val="tx1"/>
          </a:solidFill>
          <a:latin typeface="+mn-lt"/>
          <a:ea typeface="+mn-ea"/>
          <a:cs typeface="+mn-cs"/>
        </a:defRPr>
      </a:lvl7pPr>
      <a:lvl8pPr marL="2569255" indent="-171289" algn="l" defTabSz="685136" rtl="0" eaLnBrk="1" latinLnBrk="0" hangingPunct="1">
        <a:lnSpc>
          <a:spcPct val="90000"/>
        </a:lnSpc>
        <a:spcBef>
          <a:spcPts val="375"/>
        </a:spcBef>
        <a:buFont typeface="Arial"/>
        <a:buChar char="•"/>
        <a:defRPr sz="1400" kern="1200">
          <a:solidFill>
            <a:schemeClr val="tx1"/>
          </a:solidFill>
          <a:latin typeface="+mn-lt"/>
          <a:ea typeface="+mn-ea"/>
          <a:cs typeface="+mn-cs"/>
        </a:defRPr>
      </a:lvl8pPr>
      <a:lvl9pPr marL="2911832" indent="-171289" algn="l" defTabSz="685136" rtl="0" eaLnBrk="1" latinLnBrk="0" hangingPunct="1">
        <a:lnSpc>
          <a:spcPct val="90000"/>
        </a:lnSpc>
        <a:spcBef>
          <a:spcPts val="375"/>
        </a:spcBef>
        <a:buFont typeface="Arial"/>
        <a:buChar char="•"/>
        <a:defRPr sz="1400" kern="1200">
          <a:solidFill>
            <a:schemeClr val="tx1"/>
          </a:solidFill>
          <a:latin typeface="+mn-lt"/>
          <a:ea typeface="+mn-ea"/>
          <a:cs typeface="+mn-cs"/>
        </a:defRPr>
      </a:lvl9pPr>
    </p:bodyStyle>
    <p:otherStyle>
      <a:defPPr>
        <a:defRPr lang="zh-CN"/>
      </a:defPPr>
      <a:lvl1pPr marL="0" algn="l" defTabSz="685136" rtl="0" eaLnBrk="1" latinLnBrk="0" hangingPunct="1">
        <a:defRPr sz="1400" kern="1200">
          <a:solidFill>
            <a:schemeClr val="tx1"/>
          </a:solidFill>
          <a:latin typeface="+mn-lt"/>
          <a:ea typeface="+mn-ea"/>
          <a:cs typeface="+mn-cs"/>
        </a:defRPr>
      </a:lvl1pPr>
      <a:lvl2pPr marL="342559" algn="l" defTabSz="685136" rtl="0" eaLnBrk="1" latinLnBrk="0" hangingPunct="1">
        <a:defRPr sz="1400" kern="1200">
          <a:solidFill>
            <a:schemeClr val="tx1"/>
          </a:solidFill>
          <a:latin typeface="+mn-lt"/>
          <a:ea typeface="+mn-ea"/>
          <a:cs typeface="+mn-cs"/>
        </a:defRPr>
      </a:lvl2pPr>
      <a:lvl3pPr marL="685136" algn="l" defTabSz="685136" rtl="0" eaLnBrk="1" latinLnBrk="0" hangingPunct="1">
        <a:defRPr sz="1400" kern="1200">
          <a:solidFill>
            <a:schemeClr val="tx1"/>
          </a:solidFill>
          <a:latin typeface="+mn-lt"/>
          <a:ea typeface="+mn-ea"/>
          <a:cs typeface="+mn-cs"/>
        </a:defRPr>
      </a:lvl3pPr>
      <a:lvl4pPr marL="1027706" algn="l" defTabSz="685136" rtl="0" eaLnBrk="1" latinLnBrk="0" hangingPunct="1">
        <a:defRPr sz="1400" kern="1200">
          <a:solidFill>
            <a:schemeClr val="tx1"/>
          </a:solidFill>
          <a:latin typeface="+mn-lt"/>
          <a:ea typeface="+mn-ea"/>
          <a:cs typeface="+mn-cs"/>
        </a:defRPr>
      </a:lvl4pPr>
      <a:lvl5pPr marL="1370271" algn="l" defTabSz="685136" rtl="0" eaLnBrk="1" latinLnBrk="0" hangingPunct="1">
        <a:defRPr sz="1400" kern="1200">
          <a:solidFill>
            <a:schemeClr val="tx1"/>
          </a:solidFill>
          <a:latin typeface="+mn-lt"/>
          <a:ea typeface="+mn-ea"/>
          <a:cs typeface="+mn-cs"/>
        </a:defRPr>
      </a:lvl5pPr>
      <a:lvl6pPr marL="1712849" algn="l" defTabSz="685136" rtl="0" eaLnBrk="1" latinLnBrk="0" hangingPunct="1">
        <a:defRPr sz="1400" kern="1200">
          <a:solidFill>
            <a:schemeClr val="tx1"/>
          </a:solidFill>
          <a:latin typeface="+mn-lt"/>
          <a:ea typeface="+mn-ea"/>
          <a:cs typeface="+mn-cs"/>
        </a:defRPr>
      </a:lvl6pPr>
      <a:lvl7pPr marL="2055407" algn="l" defTabSz="685136" rtl="0" eaLnBrk="1" latinLnBrk="0" hangingPunct="1">
        <a:defRPr sz="1400" kern="1200">
          <a:solidFill>
            <a:schemeClr val="tx1"/>
          </a:solidFill>
          <a:latin typeface="+mn-lt"/>
          <a:ea typeface="+mn-ea"/>
          <a:cs typeface="+mn-cs"/>
        </a:defRPr>
      </a:lvl7pPr>
      <a:lvl8pPr marL="2397962" algn="l" defTabSz="685136" rtl="0" eaLnBrk="1" latinLnBrk="0" hangingPunct="1">
        <a:defRPr sz="1400" kern="1200">
          <a:solidFill>
            <a:schemeClr val="tx1"/>
          </a:solidFill>
          <a:latin typeface="+mn-lt"/>
          <a:ea typeface="+mn-ea"/>
          <a:cs typeface="+mn-cs"/>
        </a:defRPr>
      </a:lvl8pPr>
      <a:lvl9pPr marL="2740527" algn="l" defTabSz="685136" rtl="0" eaLnBrk="1" latinLnBrk="0" hangingPunct="1">
        <a:defRPr sz="1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28650" y="273844"/>
            <a:ext cx="7886700" cy="994172"/>
          </a:xfrm>
          <a:prstGeom prst="rect">
            <a:avLst/>
          </a:prstGeom>
        </p:spPr>
        <p:txBody>
          <a:bodyPr vert="horz" lIns="68522" tIns="34275" rIns="68522" bIns="34275" rtlCol="0" anchor="ctr">
            <a:normAutofit/>
          </a:bodyPr>
          <a:lstStyle/>
          <a:p>
            <a:r>
              <a:rPr kumimoji="1" lang="zh-CN" altLang="en-US" dirty="0"/>
              <a:t>单击此处编辑母版标题样式</a:t>
            </a:r>
          </a:p>
        </p:txBody>
      </p:sp>
      <p:sp>
        <p:nvSpPr>
          <p:cNvPr id="3" name="文本占位符 2"/>
          <p:cNvSpPr>
            <a:spLocks noGrp="1"/>
          </p:cNvSpPr>
          <p:nvPr>
            <p:ph type="body" idx="1"/>
          </p:nvPr>
        </p:nvSpPr>
        <p:spPr>
          <a:xfrm>
            <a:off x="628650" y="1369219"/>
            <a:ext cx="7886700" cy="3263504"/>
          </a:xfrm>
          <a:prstGeom prst="rect">
            <a:avLst/>
          </a:prstGeom>
        </p:spPr>
        <p:txBody>
          <a:bodyPr vert="horz" lIns="68522" tIns="34275" rIns="68522" bIns="34275" rtlCol="0">
            <a:normAutofit/>
          </a:bodyPr>
          <a:lstStyle/>
          <a:p>
            <a:pPr lvl="0"/>
            <a:r>
              <a:rPr kumimoji="1" lang="zh-CN" altLang="en-US"/>
              <a:t>单击此处编辑母版文本样式</a:t>
            </a:r>
          </a:p>
          <a:p>
            <a:pPr lvl="1"/>
            <a:r>
              <a:rPr kumimoji="1" lang="zh-CN" altLang="en-US" dirty="0"/>
              <a:t>二级</a:t>
            </a:r>
          </a:p>
          <a:p>
            <a:pPr lvl="2"/>
            <a:r>
              <a:rPr kumimoji="1" lang="zh-CN" altLang="en-US" dirty="0"/>
              <a:t>三级</a:t>
            </a:r>
          </a:p>
          <a:p>
            <a:pPr lvl="3"/>
            <a:r>
              <a:rPr kumimoji="1" lang="zh-CN" altLang="en-US" dirty="0"/>
              <a:t>四级</a:t>
            </a:r>
          </a:p>
          <a:p>
            <a:pPr lvl="4"/>
            <a:r>
              <a:rPr kumimoji="1" lang="zh-CN" altLang="en-US" dirty="0"/>
              <a:t>五级</a:t>
            </a:r>
          </a:p>
        </p:txBody>
      </p:sp>
      <p:sp>
        <p:nvSpPr>
          <p:cNvPr id="4" name="日期占位符 3"/>
          <p:cNvSpPr>
            <a:spLocks noGrp="1"/>
          </p:cNvSpPr>
          <p:nvPr>
            <p:ph type="dt" sz="half" idx="2"/>
          </p:nvPr>
        </p:nvSpPr>
        <p:spPr>
          <a:xfrm>
            <a:off x="628652" y="4767264"/>
            <a:ext cx="2057400" cy="273844"/>
          </a:xfrm>
          <a:prstGeom prst="rect">
            <a:avLst/>
          </a:prstGeom>
        </p:spPr>
        <p:txBody>
          <a:bodyPr vert="horz" lIns="68522" tIns="34275" rIns="68522" bIns="34275" rtlCol="0" anchor="ctr"/>
          <a:lstStyle>
            <a:lvl1pPr algn="l">
              <a:defRPr sz="900">
                <a:solidFill>
                  <a:schemeClr val="tx1">
                    <a:tint val="75000"/>
                  </a:schemeClr>
                </a:solidFill>
              </a:defRPr>
            </a:lvl1pPr>
          </a:lstStyle>
          <a:p>
            <a:pPr defTabSz="685152"/>
            <a:fld id="{82464771-CDF4-4903-ADBF-B5928BFB243D}" type="datetimeFigureOut">
              <a:rPr lang="zh-CN" altLang="en-US" smtClean="0">
                <a:solidFill>
                  <a:prstClr val="black">
                    <a:tint val="75000"/>
                  </a:prstClr>
                </a:solidFill>
                <a:latin typeface="Verdana"/>
                <a:ea typeface="微软雅黑"/>
              </a:rPr>
              <a:pPr defTabSz="685152"/>
              <a:t>2017/11/29</a:t>
            </a:fld>
            <a:endParaRPr lang="zh-CN" altLang="en-US">
              <a:solidFill>
                <a:prstClr val="black">
                  <a:tint val="75000"/>
                </a:prstClr>
              </a:solidFill>
              <a:latin typeface="Verdana"/>
              <a:ea typeface="微软雅黑"/>
            </a:endParaRPr>
          </a:p>
        </p:txBody>
      </p:sp>
      <p:sp>
        <p:nvSpPr>
          <p:cNvPr id="5" name="页脚占位符 4"/>
          <p:cNvSpPr>
            <a:spLocks noGrp="1"/>
          </p:cNvSpPr>
          <p:nvPr>
            <p:ph type="ftr" sz="quarter" idx="3"/>
          </p:nvPr>
        </p:nvSpPr>
        <p:spPr>
          <a:xfrm>
            <a:off x="3028950" y="4767264"/>
            <a:ext cx="3086100" cy="273844"/>
          </a:xfrm>
          <a:prstGeom prst="rect">
            <a:avLst/>
          </a:prstGeom>
        </p:spPr>
        <p:txBody>
          <a:bodyPr vert="horz" lIns="68522" tIns="34275" rIns="68522" bIns="34275" rtlCol="0" anchor="ctr"/>
          <a:lstStyle>
            <a:lvl1pPr algn="ctr">
              <a:defRPr sz="900">
                <a:solidFill>
                  <a:schemeClr val="tx1">
                    <a:tint val="75000"/>
                  </a:schemeClr>
                </a:solidFill>
              </a:defRPr>
            </a:lvl1pPr>
          </a:lstStyle>
          <a:p>
            <a:pPr defTabSz="685152"/>
            <a:endParaRPr lang="zh-CN" altLang="en-US">
              <a:solidFill>
                <a:prstClr val="black">
                  <a:tint val="75000"/>
                </a:prstClr>
              </a:solidFill>
              <a:latin typeface="Verdana"/>
              <a:ea typeface="微软雅黑"/>
            </a:endParaRPr>
          </a:p>
        </p:txBody>
      </p:sp>
      <p:sp>
        <p:nvSpPr>
          <p:cNvPr id="6" name="幻灯片编号占位符 5"/>
          <p:cNvSpPr>
            <a:spLocks noGrp="1"/>
          </p:cNvSpPr>
          <p:nvPr>
            <p:ph type="sldNum" sz="quarter" idx="4"/>
          </p:nvPr>
        </p:nvSpPr>
        <p:spPr>
          <a:xfrm>
            <a:off x="6457950" y="4767264"/>
            <a:ext cx="2057400" cy="273844"/>
          </a:xfrm>
          <a:prstGeom prst="rect">
            <a:avLst/>
          </a:prstGeom>
        </p:spPr>
        <p:txBody>
          <a:bodyPr vert="horz" lIns="68522" tIns="34275" rIns="68522" bIns="34275" rtlCol="0" anchor="ctr"/>
          <a:lstStyle>
            <a:lvl1pPr algn="r">
              <a:defRPr sz="900">
                <a:solidFill>
                  <a:schemeClr val="tx1">
                    <a:tint val="75000"/>
                  </a:schemeClr>
                </a:solidFill>
              </a:defRPr>
            </a:lvl1pPr>
          </a:lstStyle>
          <a:p>
            <a:pPr defTabSz="685152"/>
            <a:fld id="{C3FC3FC5-70E3-41FB-98D0-D9D6DBB3AB1C}" type="slidenum">
              <a:rPr lang="zh-CN" altLang="en-US" smtClean="0">
                <a:solidFill>
                  <a:prstClr val="black">
                    <a:tint val="75000"/>
                  </a:prstClr>
                </a:solidFill>
                <a:latin typeface="Verdana"/>
                <a:ea typeface="微软雅黑"/>
              </a:rPr>
              <a:pPr defTabSz="685152"/>
              <a:t>‹#›</a:t>
            </a:fld>
            <a:endParaRPr lang="zh-CN" altLang="en-US">
              <a:solidFill>
                <a:prstClr val="black">
                  <a:tint val="75000"/>
                </a:prstClr>
              </a:solidFill>
              <a:latin typeface="Verdana"/>
              <a:ea typeface="微软雅黑"/>
            </a:endParaRPr>
          </a:p>
        </p:txBody>
      </p:sp>
    </p:spTree>
    <p:extLst>
      <p:ext uri="{BB962C8B-B14F-4D97-AF65-F5344CB8AC3E}">
        <p14:creationId xmlns:p14="http://schemas.microsoft.com/office/powerpoint/2010/main" val="2329217694"/>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 id="2147483700" r:id="rId12"/>
    <p:sldLayoutId id="2147483701" r:id="rId13"/>
    <p:sldLayoutId id="2147483702" r:id="rId14"/>
    <p:sldLayoutId id="2147483703" r:id="rId15"/>
    <p:sldLayoutId id="2147483704" r:id="rId16"/>
  </p:sldLayoutIdLst>
  <p:txStyles>
    <p:titleStyle>
      <a:lvl1pPr algn="l" defTabSz="685152" rtl="0" eaLnBrk="1" latinLnBrk="0" hangingPunct="1">
        <a:lnSpc>
          <a:spcPct val="90000"/>
        </a:lnSpc>
        <a:spcBef>
          <a:spcPct val="0"/>
        </a:spcBef>
        <a:buNone/>
        <a:defRPr sz="3300" kern="1200">
          <a:solidFill>
            <a:srgbClr val="595959"/>
          </a:solidFill>
          <a:latin typeface="+mj-lt"/>
          <a:ea typeface="+mj-ea"/>
          <a:cs typeface="+mj-cs"/>
        </a:defRPr>
      </a:lvl1pPr>
    </p:titleStyle>
    <p:bodyStyle>
      <a:lvl1pPr marL="171293" indent="-171293" algn="l" defTabSz="685152" rtl="0" eaLnBrk="1" latinLnBrk="0" hangingPunct="1">
        <a:lnSpc>
          <a:spcPct val="90000"/>
        </a:lnSpc>
        <a:spcBef>
          <a:spcPts val="750"/>
        </a:spcBef>
        <a:buFont typeface="Arial"/>
        <a:buChar char="•"/>
        <a:defRPr sz="2100" kern="1200">
          <a:solidFill>
            <a:schemeClr val="bg1">
              <a:lumMod val="50000"/>
            </a:schemeClr>
          </a:solidFill>
          <a:latin typeface="+mn-lt"/>
          <a:ea typeface="+mn-ea"/>
          <a:cs typeface="+mn-cs"/>
        </a:defRPr>
      </a:lvl1pPr>
      <a:lvl2pPr marL="513878" indent="-171293" algn="l" defTabSz="685152" rtl="0" eaLnBrk="1" latinLnBrk="0" hangingPunct="1">
        <a:lnSpc>
          <a:spcPct val="90000"/>
        </a:lnSpc>
        <a:spcBef>
          <a:spcPts val="375"/>
        </a:spcBef>
        <a:buFont typeface="Arial"/>
        <a:buChar char="•"/>
        <a:defRPr sz="1800" kern="1200">
          <a:solidFill>
            <a:schemeClr val="bg1">
              <a:lumMod val="50000"/>
            </a:schemeClr>
          </a:solidFill>
          <a:latin typeface="+mn-lt"/>
          <a:ea typeface="+mn-ea"/>
          <a:cs typeface="+mn-cs"/>
        </a:defRPr>
      </a:lvl2pPr>
      <a:lvl3pPr marL="856448" indent="-171293" algn="l" defTabSz="685152" rtl="0" eaLnBrk="1" latinLnBrk="0" hangingPunct="1">
        <a:lnSpc>
          <a:spcPct val="90000"/>
        </a:lnSpc>
        <a:spcBef>
          <a:spcPts val="375"/>
        </a:spcBef>
        <a:buFont typeface="Arial"/>
        <a:buChar char="•"/>
        <a:defRPr sz="1500" kern="1200">
          <a:solidFill>
            <a:schemeClr val="bg1">
              <a:lumMod val="50000"/>
            </a:schemeClr>
          </a:solidFill>
          <a:latin typeface="+mn-lt"/>
          <a:ea typeface="+mn-ea"/>
          <a:cs typeface="+mn-cs"/>
        </a:defRPr>
      </a:lvl3pPr>
      <a:lvl4pPr marL="1199011" indent="-171293" algn="l" defTabSz="685152" rtl="0" eaLnBrk="1" latinLnBrk="0" hangingPunct="1">
        <a:lnSpc>
          <a:spcPct val="90000"/>
        </a:lnSpc>
        <a:spcBef>
          <a:spcPts val="375"/>
        </a:spcBef>
        <a:buFont typeface="Arial"/>
        <a:buChar char="•"/>
        <a:defRPr sz="1400" kern="1200">
          <a:solidFill>
            <a:schemeClr val="bg1">
              <a:lumMod val="50000"/>
            </a:schemeClr>
          </a:solidFill>
          <a:latin typeface="+mn-lt"/>
          <a:ea typeface="+mn-ea"/>
          <a:cs typeface="+mn-cs"/>
        </a:defRPr>
      </a:lvl4pPr>
      <a:lvl5pPr marL="1541582" indent="-171293" algn="l" defTabSz="685152" rtl="0" eaLnBrk="1" latinLnBrk="0" hangingPunct="1">
        <a:lnSpc>
          <a:spcPct val="90000"/>
        </a:lnSpc>
        <a:spcBef>
          <a:spcPts val="375"/>
        </a:spcBef>
        <a:buFont typeface="Arial"/>
        <a:buChar char="•"/>
        <a:defRPr sz="1400" kern="1200">
          <a:solidFill>
            <a:schemeClr val="bg1">
              <a:lumMod val="50000"/>
            </a:schemeClr>
          </a:solidFill>
          <a:latin typeface="+mn-lt"/>
          <a:ea typeface="+mn-ea"/>
          <a:cs typeface="+mn-cs"/>
        </a:defRPr>
      </a:lvl5pPr>
      <a:lvl6pPr marL="1884165" indent="-171293" algn="l" defTabSz="685152" rtl="0" eaLnBrk="1" latinLnBrk="0" hangingPunct="1">
        <a:lnSpc>
          <a:spcPct val="90000"/>
        </a:lnSpc>
        <a:spcBef>
          <a:spcPts val="375"/>
        </a:spcBef>
        <a:buFont typeface="Arial"/>
        <a:buChar char="•"/>
        <a:defRPr sz="1400" kern="1200">
          <a:solidFill>
            <a:schemeClr val="tx1"/>
          </a:solidFill>
          <a:latin typeface="+mn-lt"/>
          <a:ea typeface="+mn-ea"/>
          <a:cs typeface="+mn-cs"/>
        </a:defRPr>
      </a:lvl6pPr>
      <a:lvl7pPr marL="2226742" indent="-171293" algn="l" defTabSz="685152" rtl="0" eaLnBrk="1" latinLnBrk="0" hangingPunct="1">
        <a:lnSpc>
          <a:spcPct val="90000"/>
        </a:lnSpc>
        <a:spcBef>
          <a:spcPts val="375"/>
        </a:spcBef>
        <a:buFont typeface="Arial"/>
        <a:buChar char="•"/>
        <a:defRPr sz="1400" kern="1200">
          <a:solidFill>
            <a:schemeClr val="tx1"/>
          </a:solidFill>
          <a:latin typeface="+mn-lt"/>
          <a:ea typeface="+mn-ea"/>
          <a:cs typeface="+mn-cs"/>
        </a:defRPr>
      </a:lvl7pPr>
      <a:lvl8pPr marL="2569317" indent="-171293" algn="l" defTabSz="685152" rtl="0" eaLnBrk="1" latinLnBrk="0" hangingPunct="1">
        <a:lnSpc>
          <a:spcPct val="90000"/>
        </a:lnSpc>
        <a:spcBef>
          <a:spcPts val="375"/>
        </a:spcBef>
        <a:buFont typeface="Arial"/>
        <a:buChar char="•"/>
        <a:defRPr sz="1400" kern="1200">
          <a:solidFill>
            <a:schemeClr val="tx1"/>
          </a:solidFill>
          <a:latin typeface="+mn-lt"/>
          <a:ea typeface="+mn-ea"/>
          <a:cs typeface="+mn-cs"/>
        </a:defRPr>
      </a:lvl8pPr>
      <a:lvl9pPr marL="2911903" indent="-171293" algn="l" defTabSz="685152" rtl="0" eaLnBrk="1" latinLnBrk="0" hangingPunct="1">
        <a:lnSpc>
          <a:spcPct val="90000"/>
        </a:lnSpc>
        <a:spcBef>
          <a:spcPts val="375"/>
        </a:spcBef>
        <a:buFont typeface="Arial"/>
        <a:buChar char="•"/>
        <a:defRPr sz="1400" kern="1200">
          <a:solidFill>
            <a:schemeClr val="tx1"/>
          </a:solidFill>
          <a:latin typeface="+mn-lt"/>
          <a:ea typeface="+mn-ea"/>
          <a:cs typeface="+mn-cs"/>
        </a:defRPr>
      </a:lvl9pPr>
    </p:bodyStyle>
    <p:otherStyle>
      <a:defPPr>
        <a:defRPr lang="zh-CN"/>
      </a:defPPr>
      <a:lvl1pPr marL="0" algn="l" defTabSz="685152" rtl="0" eaLnBrk="1" latinLnBrk="0" hangingPunct="1">
        <a:defRPr sz="1400" kern="1200">
          <a:solidFill>
            <a:schemeClr val="tx1"/>
          </a:solidFill>
          <a:latin typeface="+mn-lt"/>
          <a:ea typeface="+mn-ea"/>
          <a:cs typeface="+mn-cs"/>
        </a:defRPr>
      </a:lvl1pPr>
      <a:lvl2pPr marL="342568" algn="l" defTabSz="685152" rtl="0" eaLnBrk="1" latinLnBrk="0" hangingPunct="1">
        <a:defRPr sz="1400" kern="1200">
          <a:solidFill>
            <a:schemeClr val="tx1"/>
          </a:solidFill>
          <a:latin typeface="+mn-lt"/>
          <a:ea typeface="+mn-ea"/>
          <a:cs typeface="+mn-cs"/>
        </a:defRPr>
      </a:lvl2pPr>
      <a:lvl3pPr marL="685152" algn="l" defTabSz="685152" rtl="0" eaLnBrk="1" latinLnBrk="0" hangingPunct="1">
        <a:defRPr sz="1400" kern="1200">
          <a:solidFill>
            <a:schemeClr val="tx1"/>
          </a:solidFill>
          <a:latin typeface="+mn-lt"/>
          <a:ea typeface="+mn-ea"/>
          <a:cs typeface="+mn-cs"/>
        </a:defRPr>
      </a:lvl3pPr>
      <a:lvl4pPr marL="1027729" algn="l" defTabSz="685152" rtl="0" eaLnBrk="1" latinLnBrk="0" hangingPunct="1">
        <a:defRPr sz="1400" kern="1200">
          <a:solidFill>
            <a:schemeClr val="tx1"/>
          </a:solidFill>
          <a:latin typeface="+mn-lt"/>
          <a:ea typeface="+mn-ea"/>
          <a:cs typeface="+mn-cs"/>
        </a:defRPr>
      </a:lvl4pPr>
      <a:lvl5pPr marL="1370305" algn="l" defTabSz="685152" rtl="0" eaLnBrk="1" latinLnBrk="0" hangingPunct="1">
        <a:defRPr sz="1400" kern="1200">
          <a:solidFill>
            <a:schemeClr val="tx1"/>
          </a:solidFill>
          <a:latin typeface="+mn-lt"/>
          <a:ea typeface="+mn-ea"/>
          <a:cs typeface="+mn-cs"/>
        </a:defRPr>
      </a:lvl5pPr>
      <a:lvl6pPr marL="1712891" algn="l" defTabSz="685152" rtl="0" eaLnBrk="1" latinLnBrk="0" hangingPunct="1">
        <a:defRPr sz="1400" kern="1200">
          <a:solidFill>
            <a:schemeClr val="tx1"/>
          </a:solidFill>
          <a:latin typeface="+mn-lt"/>
          <a:ea typeface="+mn-ea"/>
          <a:cs typeface="+mn-cs"/>
        </a:defRPr>
      </a:lvl6pPr>
      <a:lvl7pPr marL="2055460" algn="l" defTabSz="685152" rtl="0" eaLnBrk="1" latinLnBrk="0" hangingPunct="1">
        <a:defRPr sz="1400" kern="1200">
          <a:solidFill>
            <a:schemeClr val="tx1"/>
          </a:solidFill>
          <a:latin typeface="+mn-lt"/>
          <a:ea typeface="+mn-ea"/>
          <a:cs typeface="+mn-cs"/>
        </a:defRPr>
      </a:lvl7pPr>
      <a:lvl8pPr marL="2398024" algn="l" defTabSz="685152" rtl="0" eaLnBrk="1" latinLnBrk="0" hangingPunct="1">
        <a:defRPr sz="1400" kern="1200">
          <a:solidFill>
            <a:schemeClr val="tx1"/>
          </a:solidFill>
          <a:latin typeface="+mn-lt"/>
          <a:ea typeface="+mn-ea"/>
          <a:cs typeface="+mn-cs"/>
        </a:defRPr>
      </a:lvl8pPr>
      <a:lvl9pPr marL="2740593" algn="l" defTabSz="685152" rtl="0" eaLnBrk="1" latinLnBrk="0" hangingPunct="1">
        <a:defRPr sz="1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28650" y="273844"/>
            <a:ext cx="7886700" cy="994172"/>
          </a:xfrm>
          <a:prstGeom prst="rect">
            <a:avLst/>
          </a:prstGeom>
        </p:spPr>
        <p:txBody>
          <a:bodyPr vert="horz" lIns="68525" tIns="34275" rIns="68525" bIns="34275" rtlCol="0" anchor="ctr">
            <a:normAutofit/>
          </a:bodyPr>
          <a:lstStyle/>
          <a:p>
            <a:r>
              <a:rPr kumimoji="1" lang="zh-CN" altLang="en-US" dirty="0"/>
              <a:t>单击此处编辑母版标题样式</a:t>
            </a:r>
          </a:p>
        </p:txBody>
      </p:sp>
      <p:sp>
        <p:nvSpPr>
          <p:cNvPr id="3" name="文本占位符 2"/>
          <p:cNvSpPr>
            <a:spLocks noGrp="1"/>
          </p:cNvSpPr>
          <p:nvPr>
            <p:ph type="body" idx="1"/>
          </p:nvPr>
        </p:nvSpPr>
        <p:spPr>
          <a:xfrm>
            <a:off x="628650" y="1369219"/>
            <a:ext cx="7886700" cy="3263504"/>
          </a:xfrm>
          <a:prstGeom prst="rect">
            <a:avLst/>
          </a:prstGeom>
        </p:spPr>
        <p:txBody>
          <a:bodyPr vert="horz" lIns="68525" tIns="34275" rIns="68525" bIns="34275" rtlCol="0">
            <a:normAutofit/>
          </a:bodyPr>
          <a:lstStyle/>
          <a:p>
            <a:pPr lvl="0"/>
            <a:r>
              <a:rPr kumimoji="1" lang="zh-CN" altLang="en-US"/>
              <a:t>单击此处编辑母版文本样式</a:t>
            </a:r>
          </a:p>
          <a:p>
            <a:pPr lvl="1"/>
            <a:r>
              <a:rPr kumimoji="1" lang="zh-CN" altLang="en-US" dirty="0"/>
              <a:t>二级</a:t>
            </a:r>
          </a:p>
          <a:p>
            <a:pPr lvl="2"/>
            <a:r>
              <a:rPr kumimoji="1" lang="zh-CN" altLang="en-US" dirty="0"/>
              <a:t>三级</a:t>
            </a:r>
          </a:p>
          <a:p>
            <a:pPr lvl="3"/>
            <a:r>
              <a:rPr kumimoji="1" lang="zh-CN" altLang="en-US" dirty="0"/>
              <a:t>四级</a:t>
            </a:r>
          </a:p>
          <a:p>
            <a:pPr lvl="4"/>
            <a:r>
              <a:rPr kumimoji="1" lang="zh-CN" altLang="en-US" dirty="0"/>
              <a:t>五级</a:t>
            </a:r>
          </a:p>
        </p:txBody>
      </p:sp>
      <p:sp>
        <p:nvSpPr>
          <p:cNvPr id="4" name="日期占位符 3"/>
          <p:cNvSpPr>
            <a:spLocks noGrp="1"/>
          </p:cNvSpPr>
          <p:nvPr>
            <p:ph type="dt" sz="half" idx="2"/>
          </p:nvPr>
        </p:nvSpPr>
        <p:spPr>
          <a:xfrm>
            <a:off x="628652" y="4767264"/>
            <a:ext cx="2057400" cy="273844"/>
          </a:xfrm>
          <a:prstGeom prst="rect">
            <a:avLst/>
          </a:prstGeom>
        </p:spPr>
        <p:txBody>
          <a:bodyPr vert="horz" lIns="68525" tIns="34275" rIns="68525" bIns="34275" rtlCol="0" anchor="ctr"/>
          <a:lstStyle>
            <a:lvl1pPr algn="l">
              <a:defRPr sz="900">
                <a:solidFill>
                  <a:schemeClr val="tx1">
                    <a:tint val="75000"/>
                  </a:schemeClr>
                </a:solidFill>
              </a:defRPr>
            </a:lvl1pPr>
          </a:lstStyle>
          <a:p>
            <a:pPr defTabSz="685186"/>
            <a:fld id="{82464771-CDF4-4903-ADBF-B5928BFB243D}" type="datetimeFigureOut">
              <a:rPr lang="zh-CN" altLang="en-US" smtClean="0">
                <a:solidFill>
                  <a:prstClr val="black">
                    <a:tint val="75000"/>
                  </a:prstClr>
                </a:solidFill>
                <a:latin typeface="Verdana"/>
                <a:ea typeface="微软雅黑"/>
              </a:rPr>
              <a:pPr defTabSz="685186"/>
              <a:t>2017/11/29</a:t>
            </a:fld>
            <a:endParaRPr lang="zh-CN" altLang="en-US">
              <a:solidFill>
                <a:prstClr val="black">
                  <a:tint val="75000"/>
                </a:prstClr>
              </a:solidFill>
              <a:latin typeface="Verdana"/>
              <a:ea typeface="微软雅黑"/>
            </a:endParaRPr>
          </a:p>
        </p:txBody>
      </p:sp>
      <p:sp>
        <p:nvSpPr>
          <p:cNvPr id="5" name="页脚占位符 4"/>
          <p:cNvSpPr>
            <a:spLocks noGrp="1"/>
          </p:cNvSpPr>
          <p:nvPr>
            <p:ph type="ftr" sz="quarter" idx="3"/>
          </p:nvPr>
        </p:nvSpPr>
        <p:spPr>
          <a:xfrm>
            <a:off x="3028950" y="4767264"/>
            <a:ext cx="3086100" cy="273844"/>
          </a:xfrm>
          <a:prstGeom prst="rect">
            <a:avLst/>
          </a:prstGeom>
        </p:spPr>
        <p:txBody>
          <a:bodyPr vert="horz" lIns="68525" tIns="34275" rIns="68525" bIns="34275" rtlCol="0" anchor="ctr"/>
          <a:lstStyle>
            <a:lvl1pPr algn="ctr">
              <a:defRPr sz="900">
                <a:solidFill>
                  <a:schemeClr val="tx1">
                    <a:tint val="75000"/>
                  </a:schemeClr>
                </a:solidFill>
              </a:defRPr>
            </a:lvl1pPr>
          </a:lstStyle>
          <a:p>
            <a:pPr defTabSz="685186"/>
            <a:endParaRPr lang="zh-CN" altLang="en-US">
              <a:solidFill>
                <a:prstClr val="black">
                  <a:tint val="75000"/>
                </a:prstClr>
              </a:solidFill>
              <a:latin typeface="Verdana"/>
              <a:ea typeface="微软雅黑"/>
            </a:endParaRPr>
          </a:p>
        </p:txBody>
      </p:sp>
      <p:sp>
        <p:nvSpPr>
          <p:cNvPr id="6" name="幻灯片编号占位符 5"/>
          <p:cNvSpPr>
            <a:spLocks noGrp="1"/>
          </p:cNvSpPr>
          <p:nvPr>
            <p:ph type="sldNum" sz="quarter" idx="4"/>
          </p:nvPr>
        </p:nvSpPr>
        <p:spPr>
          <a:xfrm>
            <a:off x="6457950" y="4767264"/>
            <a:ext cx="2057400" cy="273844"/>
          </a:xfrm>
          <a:prstGeom prst="rect">
            <a:avLst/>
          </a:prstGeom>
        </p:spPr>
        <p:txBody>
          <a:bodyPr vert="horz" lIns="68525" tIns="34275" rIns="68525" bIns="34275" rtlCol="0" anchor="ctr"/>
          <a:lstStyle>
            <a:lvl1pPr algn="r">
              <a:defRPr sz="900">
                <a:solidFill>
                  <a:schemeClr val="tx1">
                    <a:tint val="75000"/>
                  </a:schemeClr>
                </a:solidFill>
              </a:defRPr>
            </a:lvl1pPr>
          </a:lstStyle>
          <a:p>
            <a:pPr defTabSz="685186"/>
            <a:fld id="{C3FC3FC5-70E3-41FB-98D0-D9D6DBB3AB1C}" type="slidenum">
              <a:rPr lang="zh-CN" altLang="en-US" smtClean="0">
                <a:solidFill>
                  <a:prstClr val="black">
                    <a:tint val="75000"/>
                  </a:prstClr>
                </a:solidFill>
                <a:latin typeface="Verdana"/>
                <a:ea typeface="微软雅黑"/>
              </a:rPr>
              <a:pPr defTabSz="685186"/>
              <a:t>‹#›</a:t>
            </a:fld>
            <a:endParaRPr lang="zh-CN" altLang="en-US">
              <a:solidFill>
                <a:prstClr val="black">
                  <a:tint val="75000"/>
                </a:prstClr>
              </a:solidFill>
              <a:latin typeface="Verdana"/>
              <a:ea typeface="微软雅黑"/>
            </a:endParaRPr>
          </a:p>
        </p:txBody>
      </p:sp>
    </p:spTree>
    <p:extLst>
      <p:ext uri="{BB962C8B-B14F-4D97-AF65-F5344CB8AC3E}">
        <p14:creationId xmlns:p14="http://schemas.microsoft.com/office/powerpoint/2010/main" val="1591049868"/>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 id="2147483717" r:id="rId12"/>
    <p:sldLayoutId id="2147483718" r:id="rId13"/>
    <p:sldLayoutId id="2147483719" r:id="rId14"/>
    <p:sldLayoutId id="2147483720" r:id="rId15"/>
    <p:sldLayoutId id="2147483721" r:id="rId16"/>
    <p:sldLayoutId id="2147483722" r:id="rId17"/>
    <p:sldLayoutId id="2147483723" r:id="rId18"/>
    <p:sldLayoutId id="2147483724" r:id="rId19"/>
    <p:sldLayoutId id="2147483725" r:id="rId20"/>
    <p:sldLayoutId id="2147483726" r:id="rId21"/>
    <p:sldLayoutId id="2147483727" r:id="rId22"/>
  </p:sldLayoutIdLst>
  <p:txStyles>
    <p:titleStyle>
      <a:lvl1pPr algn="l" defTabSz="685186" rtl="0" eaLnBrk="1" latinLnBrk="0" hangingPunct="1">
        <a:lnSpc>
          <a:spcPct val="90000"/>
        </a:lnSpc>
        <a:spcBef>
          <a:spcPct val="0"/>
        </a:spcBef>
        <a:buNone/>
        <a:defRPr sz="3300" kern="1200">
          <a:solidFill>
            <a:srgbClr val="595959"/>
          </a:solidFill>
          <a:latin typeface="+mj-lt"/>
          <a:ea typeface="+mj-ea"/>
          <a:cs typeface="+mj-cs"/>
        </a:defRPr>
      </a:lvl1pPr>
    </p:titleStyle>
    <p:bodyStyle>
      <a:lvl1pPr marL="171301" indent="-171301" algn="l" defTabSz="685186" rtl="0" eaLnBrk="1" latinLnBrk="0" hangingPunct="1">
        <a:lnSpc>
          <a:spcPct val="90000"/>
        </a:lnSpc>
        <a:spcBef>
          <a:spcPts val="750"/>
        </a:spcBef>
        <a:buFont typeface="Arial"/>
        <a:buChar char="•"/>
        <a:defRPr sz="2100" kern="1200">
          <a:solidFill>
            <a:schemeClr val="bg1">
              <a:lumMod val="50000"/>
            </a:schemeClr>
          </a:solidFill>
          <a:latin typeface="+mn-lt"/>
          <a:ea typeface="+mn-ea"/>
          <a:cs typeface="+mn-cs"/>
        </a:defRPr>
      </a:lvl1pPr>
      <a:lvl2pPr marL="513902" indent="-171301" algn="l" defTabSz="685186" rtl="0" eaLnBrk="1" latinLnBrk="0" hangingPunct="1">
        <a:lnSpc>
          <a:spcPct val="90000"/>
        </a:lnSpc>
        <a:spcBef>
          <a:spcPts val="375"/>
        </a:spcBef>
        <a:buFont typeface="Arial"/>
        <a:buChar char="•"/>
        <a:defRPr sz="1800" kern="1200">
          <a:solidFill>
            <a:schemeClr val="bg1">
              <a:lumMod val="50000"/>
            </a:schemeClr>
          </a:solidFill>
          <a:latin typeface="+mn-lt"/>
          <a:ea typeface="+mn-ea"/>
          <a:cs typeface="+mn-cs"/>
        </a:defRPr>
      </a:lvl2pPr>
      <a:lvl3pPr marL="856488" indent="-171301" algn="l" defTabSz="685186" rtl="0" eaLnBrk="1" latinLnBrk="0" hangingPunct="1">
        <a:lnSpc>
          <a:spcPct val="90000"/>
        </a:lnSpc>
        <a:spcBef>
          <a:spcPts val="375"/>
        </a:spcBef>
        <a:buFont typeface="Arial"/>
        <a:buChar char="•"/>
        <a:defRPr sz="1500" kern="1200">
          <a:solidFill>
            <a:schemeClr val="bg1">
              <a:lumMod val="50000"/>
            </a:schemeClr>
          </a:solidFill>
          <a:latin typeface="+mn-lt"/>
          <a:ea typeface="+mn-ea"/>
          <a:cs typeface="+mn-cs"/>
        </a:defRPr>
      </a:lvl3pPr>
      <a:lvl4pPr marL="1199072" indent="-171301" algn="l" defTabSz="685186" rtl="0" eaLnBrk="1" latinLnBrk="0" hangingPunct="1">
        <a:lnSpc>
          <a:spcPct val="90000"/>
        </a:lnSpc>
        <a:spcBef>
          <a:spcPts val="375"/>
        </a:spcBef>
        <a:buFont typeface="Arial"/>
        <a:buChar char="•"/>
        <a:defRPr sz="1400" kern="1200">
          <a:solidFill>
            <a:schemeClr val="bg1">
              <a:lumMod val="50000"/>
            </a:schemeClr>
          </a:solidFill>
          <a:latin typeface="+mn-lt"/>
          <a:ea typeface="+mn-ea"/>
          <a:cs typeface="+mn-cs"/>
        </a:defRPr>
      </a:lvl4pPr>
      <a:lvl5pPr marL="1541659" indent="-171301" algn="l" defTabSz="685186" rtl="0" eaLnBrk="1" latinLnBrk="0" hangingPunct="1">
        <a:lnSpc>
          <a:spcPct val="90000"/>
        </a:lnSpc>
        <a:spcBef>
          <a:spcPts val="375"/>
        </a:spcBef>
        <a:buFont typeface="Arial"/>
        <a:buChar char="•"/>
        <a:defRPr sz="1400" kern="1200">
          <a:solidFill>
            <a:schemeClr val="bg1">
              <a:lumMod val="50000"/>
            </a:schemeClr>
          </a:solidFill>
          <a:latin typeface="+mn-lt"/>
          <a:ea typeface="+mn-ea"/>
          <a:cs typeface="+mn-cs"/>
        </a:defRPr>
      </a:lvl5pPr>
      <a:lvl6pPr marL="1884259" indent="-171301" algn="l" defTabSz="685186" rtl="0" eaLnBrk="1" latinLnBrk="0" hangingPunct="1">
        <a:lnSpc>
          <a:spcPct val="90000"/>
        </a:lnSpc>
        <a:spcBef>
          <a:spcPts val="375"/>
        </a:spcBef>
        <a:buFont typeface="Arial"/>
        <a:buChar char="•"/>
        <a:defRPr sz="1400" kern="1200">
          <a:solidFill>
            <a:schemeClr val="tx1"/>
          </a:solidFill>
          <a:latin typeface="+mn-lt"/>
          <a:ea typeface="+mn-ea"/>
          <a:cs typeface="+mn-cs"/>
        </a:defRPr>
      </a:lvl6pPr>
      <a:lvl7pPr marL="2226854" indent="-171301" algn="l" defTabSz="685186" rtl="0" eaLnBrk="1" latinLnBrk="0" hangingPunct="1">
        <a:lnSpc>
          <a:spcPct val="90000"/>
        </a:lnSpc>
        <a:spcBef>
          <a:spcPts val="375"/>
        </a:spcBef>
        <a:buFont typeface="Arial"/>
        <a:buChar char="•"/>
        <a:defRPr sz="1400" kern="1200">
          <a:solidFill>
            <a:schemeClr val="tx1"/>
          </a:solidFill>
          <a:latin typeface="+mn-lt"/>
          <a:ea typeface="+mn-ea"/>
          <a:cs typeface="+mn-cs"/>
        </a:defRPr>
      </a:lvl7pPr>
      <a:lvl8pPr marL="2569447" indent="-171301" algn="l" defTabSz="685186" rtl="0" eaLnBrk="1" latinLnBrk="0" hangingPunct="1">
        <a:lnSpc>
          <a:spcPct val="90000"/>
        </a:lnSpc>
        <a:spcBef>
          <a:spcPts val="375"/>
        </a:spcBef>
        <a:buFont typeface="Arial"/>
        <a:buChar char="•"/>
        <a:defRPr sz="1400" kern="1200">
          <a:solidFill>
            <a:schemeClr val="tx1"/>
          </a:solidFill>
          <a:latin typeface="+mn-lt"/>
          <a:ea typeface="+mn-ea"/>
          <a:cs typeface="+mn-cs"/>
        </a:defRPr>
      </a:lvl8pPr>
      <a:lvl9pPr marL="2912048" indent="-171301" algn="l" defTabSz="685186" rtl="0" eaLnBrk="1" latinLnBrk="0" hangingPunct="1">
        <a:lnSpc>
          <a:spcPct val="90000"/>
        </a:lnSpc>
        <a:spcBef>
          <a:spcPts val="375"/>
        </a:spcBef>
        <a:buFont typeface="Arial"/>
        <a:buChar char="•"/>
        <a:defRPr sz="1400" kern="1200">
          <a:solidFill>
            <a:schemeClr val="tx1"/>
          </a:solidFill>
          <a:latin typeface="+mn-lt"/>
          <a:ea typeface="+mn-ea"/>
          <a:cs typeface="+mn-cs"/>
        </a:defRPr>
      </a:lvl9pPr>
    </p:bodyStyle>
    <p:otherStyle>
      <a:defPPr>
        <a:defRPr lang="zh-CN"/>
      </a:defPPr>
      <a:lvl1pPr marL="0" algn="l" defTabSz="685186" rtl="0" eaLnBrk="1" latinLnBrk="0" hangingPunct="1">
        <a:defRPr sz="1400" kern="1200">
          <a:solidFill>
            <a:schemeClr val="tx1"/>
          </a:solidFill>
          <a:latin typeface="+mn-lt"/>
          <a:ea typeface="+mn-ea"/>
          <a:cs typeface="+mn-cs"/>
        </a:defRPr>
      </a:lvl1pPr>
      <a:lvl2pPr marL="342586" algn="l" defTabSz="685186" rtl="0" eaLnBrk="1" latinLnBrk="0" hangingPunct="1">
        <a:defRPr sz="1400" kern="1200">
          <a:solidFill>
            <a:schemeClr val="tx1"/>
          </a:solidFill>
          <a:latin typeface="+mn-lt"/>
          <a:ea typeface="+mn-ea"/>
          <a:cs typeface="+mn-cs"/>
        </a:defRPr>
      </a:lvl2pPr>
      <a:lvl3pPr marL="685186" algn="l" defTabSz="685186" rtl="0" eaLnBrk="1" latinLnBrk="0" hangingPunct="1">
        <a:defRPr sz="1400" kern="1200">
          <a:solidFill>
            <a:schemeClr val="tx1"/>
          </a:solidFill>
          <a:latin typeface="+mn-lt"/>
          <a:ea typeface="+mn-ea"/>
          <a:cs typeface="+mn-cs"/>
        </a:defRPr>
      </a:lvl3pPr>
      <a:lvl4pPr marL="1027782" algn="l" defTabSz="685186" rtl="0" eaLnBrk="1" latinLnBrk="0" hangingPunct="1">
        <a:defRPr sz="1400" kern="1200">
          <a:solidFill>
            <a:schemeClr val="tx1"/>
          </a:solidFill>
          <a:latin typeface="+mn-lt"/>
          <a:ea typeface="+mn-ea"/>
          <a:cs typeface="+mn-cs"/>
        </a:defRPr>
      </a:lvl4pPr>
      <a:lvl5pPr marL="1370373" algn="l" defTabSz="685186" rtl="0" eaLnBrk="1" latinLnBrk="0" hangingPunct="1">
        <a:defRPr sz="1400" kern="1200">
          <a:solidFill>
            <a:schemeClr val="tx1"/>
          </a:solidFill>
          <a:latin typeface="+mn-lt"/>
          <a:ea typeface="+mn-ea"/>
          <a:cs typeface="+mn-cs"/>
        </a:defRPr>
      </a:lvl5pPr>
      <a:lvl6pPr marL="1712976" algn="l" defTabSz="685186" rtl="0" eaLnBrk="1" latinLnBrk="0" hangingPunct="1">
        <a:defRPr sz="1400" kern="1200">
          <a:solidFill>
            <a:schemeClr val="tx1"/>
          </a:solidFill>
          <a:latin typeface="+mn-lt"/>
          <a:ea typeface="+mn-ea"/>
          <a:cs typeface="+mn-cs"/>
        </a:defRPr>
      </a:lvl6pPr>
      <a:lvl7pPr marL="2055562" algn="l" defTabSz="685186" rtl="0" eaLnBrk="1" latinLnBrk="0" hangingPunct="1">
        <a:defRPr sz="1400" kern="1200">
          <a:solidFill>
            <a:schemeClr val="tx1"/>
          </a:solidFill>
          <a:latin typeface="+mn-lt"/>
          <a:ea typeface="+mn-ea"/>
          <a:cs typeface="+mn-cs"/>
        </a:defRPr>
      </a:lvl7pPr>
      <a:lvl8pPr marL="2398143" algn="l" defTabSz="685186" rtl="0" eaLnBrk="1" latinLnBrk="0" hangingPunct="1">
        <a:defRPr sz="1400" kern="1200">
          <a:solidFill>
            <a:schemeClr val="tx1"/>
          </a:solidFill>
          <a:latin typeface="+mn-lt"/>
          <a:ea typeface="+mn-ea"/>
          <a:cs typeface="+mn-cs"/>
        </a:defRPr>
      </a:lvl8pPr>
      <a:lvl9pPr marL="2740731" algn="l" defTabSz="685186" rtl="0" eaLnBrk="1" latinLnBrk="0" hangingPunct="1">
        <a:defRPr sz="1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28650" y="273844"/>
            <a:ext cx="7886700" cy="994172"/>
          </a:xfrm>
          <a:prstGeom prst="rect">
            <a:avLst/>
          </a:prstGeom>
        </p:spPr>
        <p:txBody>
          <a:bodyPr vert="horz" lIns="68530" tIns="34275" rIns="68530" bIns="34275" rtlCol="0" anchor="ctr">
            <a:normAutofit/>
          </a:bodyPr>
          <a:lstStyle/>
          <a:p>
            <a:r>
              <a:rPr kumimoji="1" lang="zh-CN" altLang="en-US" dirty="0"/>
              <a:t>单击此处编辑母版标题样式</a:t>
            </a:r>
          </a:p>
        </p:txBody>
      </p:sp>
      <p:sp>
        <p:nvSpPr>
          <p:cNvPr id="3" name="文本占位符 2"/>
          <p:cNvSpPr>
            <a:spLocks noGrp="1"/>
          </p:cNvSpPr>
          <p:nvPr>
            <p:ph type="body" idx="1"/>
          </p:nvPr>
        </p:nvSpPr>
        <p:spPr>
          <a:xfrm>
            <a:off x="628650" y="1369219"/>
            <a:ext cx="7886700" cy="3263504"/>
          </a:xfrm>
          <a:prstGeom prst="rect">
            <a:avLst/>
          </a:prstGeom>
        </p:spPr>
        <p:txBody>
          <a:bodyPr vert="horz" lIns="68530" tIns="34275" rIns="68530" bIns="34275" rtlCol="0">
            <a:normAutofit/>
          </a:bodyPr>
          <a:lstStyle/>
          <a:p>
            <a:pPr lvl="0"/>
            <a:r>
              <a:rPr kumimoji="1" lang="zh-CN" altLang="en-US"/>
              <a:t>单击此处编辑母版文本样式</a:t>
            </a:r>
          </a:p>
          <a:p>
            <a:pPr lvl="1"/>
            <a:r>
              <a:rPr kumimoji="1" lang="zh-CN" altLang="en-US" dirty="0"/>
              <a:t>二级</a:t>
            </a:r>
          </a:p>
          <a:p>
            <a:pPr lvl="2"/>
            <a:r>
              <a:rPr kumimoji="1" lang="zh-CN" altLang="en-US" dirty="0"/>
              <a:t>三级</a:t>
            </a:r>
          </a:p>
          <a:p>
            <a:pPr lvl="3"/>
            <a:r>
              <a:rPr kumimoji="1" lang="zh-CN" altLang="en-US" dirty="0"/>
              <a:t>四级</a:t>
            </a:r>
          </a:p>
          <a:p>
            <a:pPr lvl="4"/>
            <a:r>
              <a:rPr kumimoji="1" lang="zh-CN" altLang="en-US" dirty="0"/>
              <a:t>五级</a:t>
            </a:r>
          </a:p>
        </p:txBody>
      </p:sp>
      <p:sp>
        <p:nvSpPr>
          <p:cNvPr id="4" name="日期占位符 3"/>
          <p:cNvSpPr>
            <a:spLocks noGrp="1"/>
          </p:cNvSpPr>
          <p:nvPr>
            <p:ph type="dt" sz="half" idx="2"/>
          </p:nvPr>
        </p:nvSpPr>
        <p:spPr>
          <a:xfrm>
            <a:off x="628652" y="4767264"/>
            <a:ext cx="2057400" cy="273844"/>
          </a:xfrm>
          <a:prstGeom prst="rect">
            <a:avLst/>
          </a:prstGeom>
        </p:spPr>
        <p:txBody>
          <a:bodyPr vert="horz" lIns="68530" tIns="34275" rIns="68530" bIns="34275" rtlCol="0" anchor="ctr"/>
          <a:lstStyle>
            <a:lvl1pPr algn="l">
              <a:defRPr sz="900">
                <a:solidFill>
                  <a:schemeClr val="tx1">
                    <a:tint val="75000"/>
                  </a:schemeClr>
                </a:solidFill>
              </a:defRPr>
            </a:lvl1pPr>
          </a:lstStyle>
          <a:p>
            <a:pPr defTabSz="685238"/>
            <a:fld id="{82464771-CDF4-4903-ADBF-B5928BFB243D}" type="datetimeFigureOut">
              <a:rPr lang="zh-CN" altLang="en-US" smtClean="0">
                <a:solidFill>
                  <a:prstClr val="black">
                    <a:tint val="75000"/>
                  </a:prstClr>
                </a:solidFill>
                <a:latin typeface="Verdana"/>
                <a:ea typeface="微软雅黑"/>
              </a:rPr>
              <a:pPr defTabSz="685238"/>
              <a:t>2017/11/29</a:t>
            </a:fld>
            <a:endParaRPr lang="zh-CN" altLang="en-US">
              <a:solidFill>
                <a:prstClr val="black">
                  <a:tint val="75000"/>
                </a:prstClr>
              </a:solidFill>
              <a:latin typeface="Verdana"/>
              <a:ea typeface="微软雅黑"/>
            </a:endParaRPr>
          </a:p>
        </p:txBody>
      </p:sp>
      <p:sp>
        <p:nvSpPr>
          <p:cNvPr id="5" name="页脚占位符 4"/>
          <p:cNvSpPr>
            <a:spLocks noGrp="1"/>
          </p:cNvSpPr>
          <p:nvPr>
            <p:ph type="ftr" sz="quarter" idx="3"/>
          </p:nvPr>
        </p:nvSpPr>
        <p:spPr>
          <a:xfrm>
            <a:off x="3028950" y="4767264"/>
            <a:ext cx="3086100" cy="273844"/>
          </a:xfrm>
          <a:prstGeom prst="rect">
            <a:avLst/>
          </a:prstGeom>
        </p:spPr>
        <p:txBody>
          <a:bodyPr vert="horz" lIns="68530" tIns="34275" rIns="68530" bIns="34275" rtlCol="0" anchor="ctr"/>
          <a:lstStyle>
            <a:lvl1pPr algn="ctr">
              <a:defRPr sz="900">
                <a:solidFill>
                  <a:schemeClr val="tx1">
                    <a:tint val="75000"/>
                  </a:schemeClr>
                </a:solidFill>
              </a:defRPr>
            </a:lvl1pPr>
          </a:lstStyle>
          <a:p>
            <a:pPr defTabSz="685238"/>
            <a:endParaRPr lang="zh-CN" altLang="en-US">
              <a:solidFill>
                <a:prstClr val="black">
                  <a:tint val="75000"/>
                </a:prstClr>
              </a:solidFill>
              <a:latin typeface="Verdana"/>
              <a:ea typeface="微软雅黑"/>
            </a:endParaRPr>
          </a:p>
        </p:txBody>
      </p:sp>
      <p:sp>
        <p:nvSpPr>
          <p:cNvPr id="6" name="幻灯片编号占位符 5"/>
          <p:cNvSpPr>
            <a:spLocks noGrp="1"/>
          </p:cNvSpPr>
          <p:nvPr>
            <p:ph type="sldNum" sz="quarter" idx="4"/>
          </p:nvPr>
        </p:nvSpPr>
        <p:spPr>
          <a:xfrm>
            <a:off x="6457950" y="4767264"/>
            <a:ext cx="2057400" cy="273844"/>
          </a:xfrm>
          <a:prstGeom prst="rect">
            <a:avLst/>
          </a:prstGeom>
        </p:spPr>
        <p:txBody>
          <a:bodyPr vert="horz" lIns="68530" tIns="34275" rIns="68530" bIns="34275" rtlCol="0" anchor="ctr"/>
          <a:lstStyle>
            <a:lvl1pPr algn="r">
              <a:defRPr sz="900">
                <a:solidFill>
                  <a:schemeClr val="tx1">
                    <a:tint val="75000"/>
                  </a:schemeClr>
                </a:solidFill>
              </a:defRPr>
            </a:lvl1pPr>
          </a:lstStyle>
          <a:p>
            <a:pPr defTabSz="685238"/>
            <a:fld id="{C3FC3FC5-70E3-41FB-98D0-D9D6DBB3AB1C}" type="slidenum">
              <a:rPr lang="zh-CN" altLang="en-US" smtClean="0">
                <a:solidFill>
                  <a:prstClr val="black">
                    <a:tint val="75000"/>
                  </a:prstClr>
                </a:solidFill>
                <a:latin typeface="Verdana"/>
                <a:ea typeface="微软雅黑"/>
              </a:rPr>
              <a:pPr defTabSz="685238"/>
              <a:t>‹#›</a:t>
            </a:fld>
            <a:endParaRPr lang="zh-CN" altLang="en-US">
              <a:solidFill>
                <a:prstClr val="black">
                  <a:tint val="75000"/>
                </a:prstClr>
              </a:solidFill>
              <a:latin typeface="Verdana"/>
              <a:ea typeface="微软雅黑"/>
            </a:endParaRPr>
          </a:p>
        </p:txBody>
      </p:sp>
    </p:spTree>
    <p:extLst>
      <p:ext uri="{BB962C8B-B14F-4D97-AF65-F5344CB8AC3E}">
        <p14:creationId xmlns:p14="http://schemas.microsoft.com/office/powerpoint/2010/main" val="639734915"/>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 id="2147483746" r:id="rId12"/>
    <p:sldLayoutId id="2147483747" r:id="rId13"/>
    <p:sldLayoutId id="2147483748" r:id="rId14"/>
    <p:sldLayoutId id="2147483749" r:id="rId15"/>
    <p:sldLayoutId id="2147483750" r:id="rId16"/>
  </p:sldLayoutIdLst>
  <p:txStyles>
    <p:titleStyle>
      <a:lvl1pPr algn="l" defTabSz="685238" rtl="0" eaLnBrk="1" latinLnBrk="0" hangingPunct="1">
        <a:lnSpc>
          <a:spcPct val="90000"/>
        </a:lnSpc>
        <a:spcBef>
          <a:spcPct val="0"/>
        </a:spcBef>
        <a:buNone/>
        <a:defRPr sz="3300" kern="1200">
          <a:solidFill>
            <a:srgbClr val="595959"/>
          </a:solidFill>
          <a:latin typeface="+mj-lt"/>
          <a:ea typeface="+mj-ea"/>
          <a:cs typeface="+mj-cs"/>
        </a:defRPr>
      </a:lvl1pPr>
    </p:titleStyle>
    <p:bodyStyle>
      <a:lvl1pPr marL="171313" indent="-171313" algn="l" defTabSz="685238" rtl="0" eaLnBrk="1" latinLnBrk="0" hangingPunct="1">
        <a:lnSpc>
          <a:spcPct val="90000"/>
        </a:lnSpc>
        <a:spcBef>
          <a:spcPts val="750"/>
        </a:spcBef>
        <a:buFont typeface="Arial"/>
        <a:buChar char="•"/>
        <a:defRPr sz="2100" kern="1200">
          <a:solidFill>
            <a:schemeClr val="bg1">
              <a:lumMod val="50000"/>
            </a:schemeClr>
          </a:solidFill>
          <a:latin typeface="+mn-lt"/>
          <a:ea typeface="+mn-ea"/>
          <a:cs typeface="+mn-cs"/>
        </a:defRPr>
      </a:lvl1pPr>
      <a:lvl2pPr marL="513938" indent="-171313" algn="l" defTabSz="685238" rtl="0" eaLnBrk="1" latinLnBrk="0" hangingPunct="1">
        <a:lnSpc>
          <a:spcPct val="90000"/>
        </a:lnSpc>
        <a:spcBef>
          <a:spcPts val="375"/>
        </a:spcBef>
        <a:buFont typeface="Arial"/>
        <a:buChar char="•"/>
        <a:defRPr sz="1800" kern="1200">
          <a:solidFill>
            <a:schemeClr val="bg1">
              <a:lumMod val="50000"/>
            </a:schemeClr>
          </a:solidFill>
          <a:latin typeface="+mn-lt"/>
          <a:ea typeface="+mn-ea"/>
          <a:cs typeface="+mn-cs"/>
        </a:defRPr>
      </a:lvl2pPr>
      <a:lvl3pPr marL="856552" indent="-171313" algn="l" defTabSz="685238" rtl="0" eaLnBrk="1" latinLnBrk="0" hangingPunct="1">
        <a:lnSpc>
          <a:spcPct val="90000"/>
        </a:lnSpc>
        <a:spcBef>
          <a:spcPts val="375"/>
        </a:spcBef>
        <a:buFont typeface="Arial"/>
        <a:buChar char="•"/>
        <a:defRPr sz="1500" kern="1200">
          <a:solidFill>
            <a:schemeClr val="bg1">
              <a:lumMod val="50000"/>
            </a:schemeClr>
          </a:solidFill>
          <a:latin typeface="+mn-lt"/>
          <a:ea typeface="+mn-ea"/>
          <a:cs typeface="+mn-cs"/>
        </a:defRPr>
      </a:lvl3pPr>
      <a:lvl4pPr marL="1199161" indent="-171313" algn="l" defTabSz="685238" rtl="0" eaLnBrk="1" latinLnBrk="0" hangingPunct="1">
        <a:lnSpc>
          <a:spcPct val="90000"/>
        </a:lnSpc>
        <a:spcBef>
          <a:spcPts val="375"/>
        </a:spcBef>
        <a:buFont typeface="Arial"/>
        <a:buChar char="•"/>
        <a:defRPr sz="1400" kern="1200">
          <a:solidFill>
            <a:schemeClr val="bg1">
              <a:lumMod val="50000"/>
            </a:schemeClr>
          </a:solidFill>
          <a:latin typeface="+mn-lt"/>
          <a:ea typeface="+mn-ea"/>
          <a:cs typeface="+mn-cs"/>
        </a:defRPr>
      </a:lvl4pPr>
      <a:lvl5pPr marL="1541777" indent="-171313" algn="l" defTabSz="685238" rtl="0" eaLnBrk="1" latinLnBrk="0" hangingPunct="1">
        <a:lnSpc>
          <a:spcPct val="90000"/>
        </a:lnSpc>
        <a:spcBef>
          <a:spcPts val="375"/>
        </a:spcBef>
        <a:buFont typeface="Arial"/>
        <a:buChar char="•"/>
        <a:defRPr sz="1400" kern="1200">
          <a:solidFill>
            <a:schemeClr val="bg1">
              <a:lumMod val="50000"/>
            </a:schemeClr>
          </a:solidFill>
          <a:latin typeface="+mn-lt"/>
          <a:ea typeface="+mn-ea"/>
          <a:cs typeface="+mn-cs"/>
        </a:defRPr>
      </a:lvl5pPr>
      <a:lvl6pPr marL="1884400" indent="-171313" algn="l" defTabSz="685238" rtl="0" eaLnBrk="1" latinLnBrk="0" hangingPunct="1">
        <a:lnSpc>
          <a:spcPct val="90000"/>
        </a:lnSpc>
        <a:spcBef>
          <a:spcPts val="375"/>
        </a:spcBef>
        <a:buFont typeface="Arial"/>
        <a:buChar char="•"/>
        <a:defRPr sz="1400" kern="1200">
          <a:solidFill>
            <a:schemeClr val="tx1"/>
          </a:solidFill>
          <a:latin typeface="+mn-lt"/>
          <a:ea typeface="+mn-ea"/>
          <a:cs typeface="+mn-cs"/>
        </a:defRPr>
      </a:lvl6pPr>
      <a:lvl7pPr marL="2227023" indent="-171313" algn="l" defTabSz="685238" rtl="0" eaLnBrk="1" latinLnBrk="0" hangingPunct="1">
        <a:lnSpc>
          <a:spcPct val="90000"/>
        </a:lnSpc>
        <a:spcBef>
          <a:spcPts val="375"/>
        </a:spcBef>
        <a:buFont typeface="Arial"/>
        <a:buChar char="•"/>
        <a:defRPr sz="1400" kern="1200">
          <a:solidFill>
            <a:schemeClr val="tx1"/>
          </a:solidFill>
          <a:latin typeface="+mn-lt"/>
          <a:ea typeface="+mn-ea"/>
          <a:cs typeface="+mn-cs"/>
        </a:defRPr>
      </a:lvl7pPr>
      <a:lvl8pPr marL="2569638" indent="-171313" algn="l" defTabSz="685238" rtl="0" eaLnBrk="1" latinLnBrk="0" hangingPunct="1">
        <a:lnSpc>
          <a:spcPct val="90000"/>
        </a:lnSpc>
        <a:spcBef>
          <a:spcPts val="375"/>
        </a:spcBef>
        <a:buFont typeface="Arial"/>
        <a:buChar char="•"/>
        <a:defRPr sz="1400" kern="1200">
          <a:solidFill>
            <a:schemeClr val="tx1"/>
          </a:solidFill>
          <a:latin typeface="+mn-lt"/>
          <a:ea typeface="+mn-ea"/>
          <a:cs typeface="+mn-cs"/>
        </a:defRPr>
      </a:lvl8pPr>
      <a:lvl9pPr marL="2912264" indent="-171313" algn="l" defTabSz="685238" rtl="0" eaLnBrk="1" latinLnBrk="0" hangingPunct="1">
        <a:lnSpc>
          <a:spcPct val="90000"/>
        </a:lnSpc>
        <a:spcBef>
          <a:spcPts val="375"/>
        </a:spcBef>
        <a:buFont typeface="Arial"/>
        <a:buChar char="•"/>
        <a:defRPr sz="1400" kern="1200">
          <a:solidFill>
            <a:schemeClr val="tx1"/>
          </a:solidFill>
          <a:latin typeface="+mn-lt"/>
          <a:ea typeface="+mn-ea"/>
          <a:cs typeface="+mn-cs"/>
        </a:defRPr>
      </a:lvl9pPr>
    </p:bodyStyle>
    <p:otherStyle>
      <a:defPPr>
        <a:defRPr lang="zh-CN"/>
      </a:defPPr>
      <a:lvl1pPr marL="0" algn="l" defTabSz="685238" rtl="0" eaLnBrk="1" latinLnBrk="0" hangingPunct="1">
        <a:defRPr sz="1400" kern="1200">
          <a:solidFill>
            <a:schemeClr val="tx1"/>
          </a:solidFill>
          <a:latin typeface="+mn-lt"/>
          <a:ea typeface="+mn-ea"/>
          <a:cs typeface="+mn-cs"/>
        </a:defRPr>
      </a:lvl1pPr>
      <a:lvl2pPr marL="342613" algn="l" defTabSz="685238" rtl="0" eaLnBrk="1" latinLnBrk="0" hangingPunct="1">
        <a:defRPr sz="1400" kern="1200">
          <a:solidFill>
            <a:schemeClr val="tx1"/>
          </a:solidFill>
          <a:latin typeface="+mn-lt"/>
          <a:ea typeface="+mn-ea"/>
          <a:cs typeface="+mn-cs"/>
        </a:defRPr>
      </a:lvl2pPr>
      <a:lvl3pPr marL="685238" algn="l" defTabSz="685238" rtl="0" eaLnBrk="1" latinLnBrk="0" hangingPunct="1">
        <a:defRPr sz="1400" kern="1200">
          <a:solidFill>
            <a:schemeClr val="tx1"/>
          </a:solidFill>
          <a:latin typeface="+mn-lt"/>
          <a:ea typeface="+mn-ea"/>
          <a:cs typeface="+mn-cs"/>
        </a:defRPr>
      </a:lvl3pPr>
      <a:lvl4pPr marL="1027857" algn="l" defTabSz="685238" rtl="0" eaLnBrk="1" latinLnBrk="0" hangingPunct="1">
        <a:defRPr sz="1400" kern="1200">
          <a:solidFill>
            <a:schemeClr val="tx1"/>
          </a:solidFill>
          <a:latin typeface="+mn-lt"/>
          <a:ea typeface="+mn-ea"/>
          <a:cs typeface="+mn-cs"/>
        </a:defRPr>
      </a:lvl4pPr>
      <a:lvl5pPr marL="1370475" algn="l" defTabSz="685238" rtl="0" eaLnBrk="1" latinLnBrk="0" hangingPunct="1">
        <a:defRPr sz="1400" kern="1200">
          <a:solidFill>
            <a:schemeClr val="tx1"/>
          </a:solidFill>
          <a:latin typeface="+mn-lt"/>
          <a:ea typeface="+mn-ea"/>
          <a:cs typeface="+mn-cs"/>
        </a:defRPr>
      </a:lvl5pPr>
      <a:lvl6pPr marL="1713101" algn="l" defTabSz="685238" rtl="0" eaLnBrk="1" latinLnBrk="0" hangingPunct="1">
        <a:defRPr sz="1400" kern="1200">
          <a:solidFill>
            <a:schemeClr val="tx1"/>
          </a:solidFill>
          <a:latin typeface="+mn-lt"/>
          <a:ea typeface="+mn-ea"/>
          <a:cs typeface="+mn-cs"/>
        </a:defRPr>
      </a:lvl6pPr>
      <a:lvl7pPr marL="2055716" algn="l" defTabSz="685238" rtl="0" eaLnBrk="1" latinLnBrk="0" hangingPunct="1">
        <a:defRPr sz="1400" kern="1200">
          <a:solidFill>
            <a:schemeClr val="tx1"/>
          </a:solidFill>
          <a:latin typeface="+mn-lt"/>
          <a:ea typeface="+mn-ea"/>
          <a:cs typeface="+mn-cs"/>
        </a:defRPr>
      </a:lvl7pPr>
      <a:lvl8pPr marL="2398323" algn="l" defTabSz="685238" rtl="0" eaLnBrk="1" latinLnBrk="0" hangingPunct="1">
        <a:defRPr sz="1400" kern="1200">
          <a:solidFill>
            <a:schemeClr val="tx1"/>
          </a:solidFill>
          <a:latin typeface="+mn-lt"/>
          <a:ea typeface="+mn-ea"/>
          <a:cs typeface="+mn-cs"/>
        </a:defRPr>
      </a:lvl8pPr>
      <a:lvl9pPr marL="2740937" algn="l" defTabSz="685238" rtl="0" eaLnBrk="1" latinLnBrk="0" hangingPunct="1">
        <a:defRPr sz="14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28650" y="273844"/>
            <a:ext cx="7886700" cy="994172"/>
          </a:xfrm>
          <a:prstGeom prst="rect">
            <a:avLst/>
          </a:prstGeom>
        </p:spPr>
        <p:txBody>
          <a:bodyPr vert="horz" lIns="68538" tIns="34275" rIns="68538" bIns="34275" rtlCol="0" anchor="ctr">
            <a:normAutofit/>
          </a:bodyPr>
          <a:lstStyle/>
          <a:p>
            <a:r>
              <a:rPr kumimoji="1" lang="zh-CN" altLang="en-US" dirty="0"/>
              <a:t>单击此处编辑母版标题样式</a:t>
            </a:r>
          </a:p>
        </p:txBody>
      </p:sp>
      <p:sp>
        <p:nvSpPr>
          <p:cNvPr id="3" name="文本占位符 2"/>
          <p:cNvSpPr>
            <a:spLocks noGrp="1"/>
          </p:cNvSpPr>
          <p:nvPr>
            <p:ph type="body" idx="1"/>
          </p:nvPr>
        </p:nvSpPr>
        <p:spPr>
          <a:xfrm>
            <a:off x="628650" y="1369219"/>
            <a:ext cx="7886700" cy="3263504"/>
          </a:xfrm>
          <a:prstGeom prst="rect">
            <a:avLst/>
          </a:prstGeom>
        </p:spPr>
        <p:txBody>
          <a:bodyPr vert="horz" lIns="68538" tIns="34275" rIns="68538" bIns="34275" rtlCol="0">
            <a:normAutofit/>
          </a:bodyPr>
          <a:lstStyle/>
          <a:p>
            <a:pPr lvl="0"/>
            <a:r>
              <a:rPr kumimoji="1" lang="zh-CN" altLang="en-US"/>
              <a:t>单击此处编辑母版文本样式</a:t>
            </a:r>
          </a:p>
          <a:p>
            <a:pPr lvl="1"/>
            <a:r>
              <a:rPr kumimoji="1" lang="zh-CN" altLang="en-US" dirty="0"/>
              <a:t>二级</a:t>
            </a:r>
          </a:p>
          <a:p>
            <a:pPr lvl="2"/>
            <a:r>
              <a:rPr kumimoji="1" lang="zh-CN" altLang="en-US" dirty="0"/>
              <a:t>三级</a:t>
            </a:r>
          </a:p>
          <a:p>
            <a:pPr lvl="3"/>
            <a:r>
              <a:rPr kumimoji="1" lang="zh-CN" altLang="en-US" dirty="0"/>
              <a:t>四级</a:t>
            </a:r>
          </a:p>
          <a:p>
            <a:pPr lvl="4"/>
            <a:r>
              <a:rPr kumimoji="1" lang="zh-CN" altLang="en-US" dirty="0"/>
              <a:t>五级</a:t>
            </a:r>
          </a:p>
        </p:txBody>
      </p:sp>
      <p:sp>
        <p:nvSpPr>
          <p:cNvPr id="4" name="日期占位符 3"/>
          <p:cNvSpPr>
            <a:spLocks noGrp="1"/>
          </p:cNvSpPr>
          <p:nvPr>
            <p:ph type="dt" sz="half" idx="2"/>
          </p:nvPr>
        </p:nvSpPr>
        <p:spPr>
          <a:xfrm>
            <a:off x="628652" y="4767264"/>
            <a:ext cx="2057400" cy="273844"/>
          </a:xfrm>
          <a:prstGeom prst="rect">
            <a:avLst/>
          </a:prstGeom>
        </p:spPr>
        <p:txBody>
          <a:bodyPr vert="horz" lIns="68538" tIns="34275" rIns="68538" bIns="34275" rtlCol="0" anchor="ctr"/>
          <a:lstStyle>
            <a:lvl1pPr algn="l">
              <a:defRPr sz="900">
                <a:solidFill>
                  <a:schemeClr val="tx1">
                    <a:tint val="75000"/>
                  </a:schemeClr>
                </a:solidFill>
              </a:defRPr>
            </a:lvl1pPr>
          </a:lstStyle>
          <a:p>
            <a:pPr defTabSz="685356"/>
            <a:fld id="{82464771-CDF4-4903-ADBF-B5928BFB243D}" type="datetimeFigureOut">
              <a:rPr lang="zh-CN" altLang="en-US" smtClean="0">
                <a:solidFill>
                  <a:prstClr val="black">
                    <a:tint val="75000"/>
                  </a:prstClr>
                </a:solidFill>
                <a:latin typeface="Verdana"/>
                <a:ea typeface="微软雅黑"/>
              </a:rPr>
              <a:pPr defTabSz="685356"/>
              <a:t>2017/11/29</a:t>
            </a:fld>
            <a:endParaRPr lang="zh-CN" altLang="en-US">
              <a:solidFill>
                <a:prstClr val="black">
                  <a:tint val="75000"/>
                </a:prstClr>
              </a:solidFill>
              <a:latin typeface="Verdana"/>
              <a:ea typeface="微软雅黑"/>
            </a:endParaRPr>
          </a:p>
        </p:txBody>
      </p:sp>
      <p:sp>
        <p:nvSpPr>
          <p:cNvPr id="5" name="页脚占位符 4"/>
          <p:cNvSpPr>
            <a:spLocks noGrp="1"/>
          </p:cNvSpPr>
          <p:nvPr>
            <p:ph type="ftr" sz="quarter" idx="3"/>
          </p:nvPr>
        </p:nvSpPr>
        <p:spPr>
          <a:xfrm>
            <a:off x="3028950" y="4767264"/>
            <a:ext cx="3086100" cy="273844"/>
          </a:xfrm>
          <a:prstGeom prst="rect">
            <a:avLst/>
          </a:prstGeom>
        </p:spPr>
        <p:txBody>
          <a:bodyPr vert="horz" lIns="68538" tIns="34275" rIns="68538" bIns="34275" rtlCol="0" anchor="ctr"/>
          <a:lstStyle>
            <a:lvl1pPr algn="ctr">
              <a:defRPr sz="900">
                <a:solidFill>
                  <a:schemeClr val="tx1">
                    <a:tint val="75000"/>
                  </a:schemeClr>
                </a:solidFill>
              </a:defRPr>
            </a:lvl1pPr>
          </a:lstStyle>
          <a:p>
            <a:pPr defTabSz="685356"/>
            <a:endParaRPr lang="zh-CN" altLang="en-US">
              <a:solidFill>
                <a:prstClr val="black">
                  <a:tint val="75000"/>
                </a:prstClr>
              </a:solidFill>
              <a:latin typeface="Verdana"/>
              <a:ea typeface="微软雅黑"/>
            </a:endParaRPr>
          </a:p>
        </p:txBody>
      </p:sp>
      <p:sp>
        <p:nvSpPr>
          <p:cNvPr id="6" name="幻灯片编号占位符 5"/>
          <p:cNvSpPr>
            <a:spLocks noGrp="1"/>
          </p:cNvSpPr>
          <p:nvPr>
            <p:ph type="sldNum" sz="quarter" idx="4"/>
          </p:nvPr>
        </p:nvSpPr>
        <p:spPr>
          <a:xfrm>
            <a:off x="6457950" y="4767264"/>
            <a:ext cx="2057400" cy="273844"/>
          </a:xfrm>
          <a:prstGeom prst="rect">
            <a:avLst/>
          </a:prstGeom>
        </p:spPr>
        <p:txBody>
          <a:bodyPr vert="horz" lIns="68538" tIns="34275" rIns="68538" bIns="34275" rtlCol="0" anchor="ctr"/>
          <a:lstStyle>
            <a:lvl1pPr algn="r">
              <a:defRPr sz="900">
                <a:solidFill>
                  <a:schemeClr val="tx1">
                    <a:tint val="75000"/>
                  </a:schemeClr>
                </a:solidFill>
              </a:defRPr>
            </a:lvl1pPr>
          </a:lstStyle>
          <a:p>
            <a:pPr defTabSz="685356"/>
            <a:fld id="{C3FC3FC5-70E3-41FB-98D0-D9D6DBB3AB1C}" type="slidenum">
              <a:rPr lang="zh-CN" altLang="en-US" smtClean="0">
                <a:solidFill>
                  <a:prstClr val="black">
                    <a:tint val="75000"/>
                  </a:prstClr>
                </a:solidFill>
                <a:latin typeface="Verdana"/>
                <a:ea typeface="微软雅黑"/>
              </a:rPr>
              <a:pPr defTabSz="685356"/>
              <a:t>‹#›</a:t>
            </a:fld>
            <a:endParaRPr lang="zh-CN" altLang="en-US">
              <a:solidFill>
                <a:prstClr val="black">
                  <a:tint val="75000"/>
                </a:prstClr>
              </a:solidFill>
              <a:latin typeface="Verdana"/>
              <a:ea typeface="微软雅黑"/>
            </a:endParaRPr>
          </a:p>
        </p:txBody>
      </p:sp>
    </p:spTree>
    <p:extLst>
      <p:ext uri="{BB962C8B-B14F-4D97-AF65-F5344CB8AC3E}">
        <p14:creationId xmlns:p14="http://schemas.microsoft.com/office/powerpoint/2010/main" val="1426946187"/>
      </p:ext>
    </p:extLst>
  </p:cSld>
  <p:clrMap bg1="lt1" tx1="dk1" bg2="lt2" tx2="dk2" accent1="accent1" accent2="accent2" accent3="accent3" accent4="accent4" accent5="accent5" accent6="accent6" hlink="hlink" folHlink="folHlink"/>
  <p:sldLayoutIdLst>
    <p:sldLayoutId id="2147483752" r:id="rId1"/>
    <p:sldLayoutId id="2147483753" r:id="rId2"/>
    <p:sldLayoutId id="2147483754" r:id="rId3"/>
    <p:sldLayoutId id="2147483755" r:id="rId4"/>
    <p:sldLayoutId id="2147483756" r:id="rId5"/>
    <p:sldLayoutId id="2147483757" r:id="rId6"/>
    <p:sldLayoutId id="2147483758" r:id="rId7"/>
    <p:sldLayoutId id="2147483759" r:id="rId8"/>
    <p:sldLayoutId id="2147483760" r:id="rId9"/>
    <p:sldLayoutId id="2147483761" r:id="rId10"/>
    <p:sldLayoutId id="2147483762" r:id="rId11"/>
    <p:sldLayoutId id="2147483763" r:id="rId12"/>
    <p:sldLayoutId id="2147483764" r:id="rId13"/>
    <p:sldLayoutId id="2147483765" r:id="rId14"/>
    <p:sldLayoutId id="2147483766" r:id="rId15"/>
    <p:sldLayoutId id="2147483767" r:id="rId16"/>
  </p:sldLayoutIdLst>
  <p:txStyles>
    <p:titleStyle>
      <a:lvl1pPr algn="l" defTabSz="685356" rtl="0" eaLnBrk="1" latinLnBrk="0" hangingPunct="1">
        <a:lnSpc>
          <a:spcPct val="90000"/>
        </a:lnSpc>
        <a:spcBef>
          <a:spcPct val="0"/>
        </a:spcBef>
        <a:buNone/>
        <a:defRPr sz="3300" kern="1200">
          <a:solidFill>
            <a:srgbClr val="595959"/>
          </a:solidFill>
          <a:latin typeface="+mj-lt"/>
          <a:ea typeface="+mj-ea"/>
          <a:cs typeface="+mj-cs"/>
        </a:defRPr>
      </a:lvl1pPr>
    </p:titleStyle>
    <p:bodyStyle>
      <a:lvl1pPr marL="171341" indent="-171341" algn="l" defTabSz="685356" rtl="0" eaLnBrk="1" latinLnBrk="0" hangingPunct="1">
        <a:lnSpc>
          <a:spcPct val="90000"/>
        </a:lnSpc>
        <a:spcBef>
          <a:spcPts val="750"/>
        </a:spcBef>
        <a:buFont typeface="Arial"/>
        <a:buChar char="•"/>
        <a:defRPr sz="2100" kern="1200">
          <a:solidFill>
            <a:schemeClr val="bg1">
              <a:lumMod val="50000"/>
            </a:schemeClr>
          </a:solidFill>
          <a:latin typeface="+mn-lt"/>
          <a:ea typeface="+mn-ea"/>
          <a:cs typeface="+mn-cs"/>
        </a:defRPr>
      </a:lvl1pPr>
      <a:lvl2pPr marL="514022" indent="-171341" algn="l" defTabSz="685356" rtl="0" eaLnBrk="1" latinLnBrk="0" hangingPunct="1">
        <a:lnSpc>
          <a:spcPct val="90000"/>
        </a:lnSpc>
        <a:spcBef>
          <a:spcPts val="375"/>
        </a:spcBef>
        <a:buFont typeface="Arial"/>
        <a:buChar char="•"/>
        <a:defRPr sz="1800" kern="1200">
          <a:solidFill>
            <a:schemeClr val="bg1">
              <a:lumMod val="50000"/>
            </a:schemeClr>
          </a:solidFill>
          <a:latin typeface="+mn-lt"/>
          <a:ea typeface="+mn-ea"/>
          <a:cs typeface="+mn-cs"/>
        </a:defRPr>
      </a:lvl2pPr>
      <a:lvl3pPr marL="856698" indent="-171341" algn="l" defTabSz="685356" rtl="0" eaLnBrk="1" latinLnBrk="0" hangingPunct="1">
        <a:lnSpc>
          <a:spcPct val="90000"/>
        </a:lnSpc>
        <a:spcBef>
          <a:spcPts val="375"/>
        </a:spcBef>
        <a:buFont typeface="Arial"/>
        <a:buChar char="•"/>
        <a:defRPr sz="1500" kern="1200">
          <a:solidFill>
            <a:schemeClr val="bg1">
              <a:lumMod val="50000"/>
            </a:schemeClr>
          </a:solidFill>
          <a:latin typeface="+mn-lt"/>
          <a:ea typeface="+mn-ea"/>
          <a:cs typeface="+mn-cs"/>
        </a:defRPr>
      </a:lvl3pPr>
      <a:lvl4pPr marL="1199372" indent="-171341" algn="l" defTabSz="685356" rtl="0" eaLnBrk="1" latinLnBrk="0" hangingPunct="1">
        <a:lnSpc>
          <a:spcPct val="90000"/>
        </a:lnSpc>
        <a:spcBef>
          <a:spcPts val="375"/>
        </a:spcBef>
        <a:buFont typeface="Arial"/>
        <a:buChar char="•"/>
        <a:defRPr sz="1400" kern="1200">
          <a:solidFill>
            <a:schemeClr val="bg1">
              <a:lumMod val="50000"/>
            </a:schemeClr>
          </a:solidFill>
          <a:latin typeface="+mn-lt"/>
          <a:ea typeface="+mn-ea"/>
          <a:cs typeface="+mn-cs"/>
        </a:defRPr>
      </a:lvl4pPr>
      <a:lvl5pPr marL="1542049" indent="-171341" algn="l" defTabSz="685356" rtl="0" eaLnBrk="1" latinLnBrk="0" hangingPunct="1">
        <a:lnSpc>
          <a:spcPct val="90000"/>
        </a:lnSpc>
        <a:spcBef>
          <a:spcPts val="375"/>
        </a:spcBef>
        <a:buFont typeface="Arial"/>
        <a:buChar char="•"/>
        <a:defRPr sz="1400" kern="1200">
          <a:solidFill>
            <a:schemeClr val="bg1">
              <a:lumMod val="50000"/>
            </a:schemeClr>
          </a:solidFill>
          <a:latin typeface="+mn-lt"/>
          <a:ea typeface="+mn-ea"/>
          <a:cs typeface="+mn-cs"/>
        </a:defRPr>
      </a:lvl5pPr>
      <a:lvl6pPr marL="1884729" indent="-171341" algn="l" defTabSz="685356" rtl="0" eaLnBrk="1" latinLnBrk="0" hangingPunct="1">
        <a:lnSpc>
          <a:spcPct val="90000"/>
        </a:lnSpc>
        <a:spcBef>
          <a:spcPts val="375"/>
        </a:spcBef>
        <a:buFont typeface="Arial"/>
        <a:buChar char="•"/>
        <a:defRPr sz="1400" kern="1200">
          <a:solidFill>
            <a:schemeClr val="tx1"/>
          </a:solidFill>
          <a:latin typeface="+mn-lt"/>
          <a:ea typeface="+mn-ea"/>
          <a:cs typeface="+mn-cs"/>
        </a:defRPr>
      </a:lvl6pPr>
      <a:lvl7pPr marL="2227411" indent="-171341" algn="l" defTabSz="685356" rtl="0" eaLnBrk="1" latinLnBrk="0" hangingPunct="1">
        <a:lnSpc>
          <a:spcPct val="90000"/>
        </a:lnSpc>
        <a:spcBef>
          <a:spcPts val="375"/>
        </a:spcBef>
        <a:buFont typeface="Arial"/>
        <a:buChar char="•"/>
        <a:defRPr sz="1400" kern="1200">
          <a:solidFill>
            <a:schemeClr val="tx1"/>
          </a:solidFill>
          <a:latin typeface="+mn-lt"/>
          <a:ea typeface="+mn-ea"/>
          <a:cs typeface="+mn-cs"/>
        </a:defRPr>
      </a:lvl7pPr>
      <a:lvl8pPr marL="2570086" indent="-171341" algn="l" defTabSz="685356" rtl="0" eaLnBrk="1" latinLnBrk="0" hangingPunct="1">
        <a:lnSpc>
          <a:spcPct val="90000"/>
        </a:lnSpc>
        <a:spcBef>
          <a:spcPts val="375"/>
        </a:spcBef>
        <a:buFont typeface="Arial"/>
        <a:buChar char="•"/>
        <a:defRPr sz="1400" kern="1200">
          <a:solidFill>
            <a:schemeClr val="tx1"/>
          </a:solidFill>
          <a:latin typeface="+mn-lt"/>
          <a:ea typeface="+mn-ea"/>
          <a:cs typeface="+mn-cs"/>
        </a:defRPr>
      </a:lvl8pPr>
      <a:lvl9pPr marL="2912768" indent="-171341" algn="l" defTabSz="685356" rtl="0" eaLnBrk="1" latinLnBrk="0" hangingPunct="1">
        <a:lnSpc>
          <a:spcPct val="90000"/>
        </a:lnSpc>
        <a:spcBef>
          <a:spcPts val="375"/>
        </a:spcBef>
        <a:buFont typeface="Arial"/>
        <a:buChar char="•"/>
        <a:defRPr sz="1400" kern="1200">
          <a:solidFill>
            <a:schemeClr val="tx1"/>
          </a:solidFill>
          <a:latin typeface="+mn-lt"/>
          <a:ea typeface="+mn-ea"/>
          <a:cs typeface="+mn-cs"/>
        </a:defRPr>
      </a:lvl9pPr>
    </p:bodyStyle>
    <p:otherStyle>
      <a:defPPr>
        <a:defRPr lang="zh-CN"/>
      </a:defPPr>
      <a:lvl1pPr marL="0" algn="l" defTabSz="685356" rtl="0" eaLnBrk="1" latinLnBrk="0" hangingPunct="1">
        <a:defRPr sz="1400" kern="1200">
          <a:solidFill>
            <a:schemeClr val="tx1"/>
          </a:solidFill>
          <a:latin typeface="+mn-lt"/>
          <a:ea typeface="+mn-ea"/>
          <a:cs typeface="+mn-cs"/>
        </a:defRPr>
      </a:lvl1pPr>
      <a:lvl2pPr marL="342676" algn="l" defTabSz="685356" rtl="0" eaLnBrk="1" latinLnBrk="0" hangingPunct="1">
        <a:defRPr sz="1400" kern="1200">
          <a:solidFill>
            <a:schemeClr val="tx1"/>
          </a:solidFill>
          <a:latin typeface="+mn-lt"/>
          <a:ea typeface="+mn-ea"/>
          <a:cs typeface="+mn-cs"/>
        </a:defRPr>
      </a:lvl2pPr>
      <a:lvl3pPr marL="685356" algn="l" defTabSz="685356" rtl="0" eaLnBrk="1" latinLnBrk="0" hangingPunct="1">
        <a:defRPr sz="1400" kern="1200">
          <a:solidFill>
            <a:schemeClr val="tx1"/>
          </a:solidFill>
          <a:latin typeface="+mn-lt"/>
          <a:ea typeface="+mn-ea"/>
          <a:cs typeface="+mn-cs"/>
        </a:defRPr>
      </a:lvl3pPr>
      <a:lvl4pPr marL="1028034" algn="l" defTabSz="685356" rtl="0" eaLnBrk="1" latinLnBrk="0" hangingPunct="1">
        <a:defRPr sz="1400" kern="1200">
          <a:solidFill>
            <a:schemeClr val="tx1"/>
          </a:solidFill>
          <a:latin typeface="+mn-lt"/>
          <a:ea typeface="+mn-ea"/>
          <a:cs typeface="+mn-cs"/>
        </a:defRPr>
      </a:lvl4pPr>
      <a:lvl5pPr marL="1370713" algn="l" defTabSz="685356" rtl="0" eaLnBrk="1" latinLnBrk="0" hangingPunct="1">
        <a:defRPr sz="1400" kern="1200">
          <a:solidFill>
            <a:schemeClr val="tx1"/>
          </a:solidFill>
          <a:latin typeface="+mn-lt"/>
          <a:ea typeface="+mn-ea"/>
          <a:cs typeface="+mn-cs"/>
        </a:defRPr>
      </a:lvl5pPr>
      <a:lvl6pPr marL="1713395" algn="l" defTabSz="685356" rtl="0" eaLnBrk="1" latinLnBrk="0" hangingPunct="1">
        <a:defRPr sz="1400" kern="1200">
          <a:solidFill>
            <a:schemeClr val="tx1"/>
          </a:solidFill>
          <a:latin typeface="+mn-lt"/>
          <a:ea typeface="+mn-ea"/>
          <a:cs typeface="+mn-cs"/>
        </a:defRPr>
      </a:lvl6pPr>
      <a:lvl7pPr marL="2056072" algn="l" defTabSz="685356" rtl="0" eaLnBrk="1" latinLnBrk="0" hangingPunct="1">
        <a:defRPr sz="1400" kern="1200">
          <a:solidFill>
            <a:schemeClr val="tx1"/>
          </a:solidFill>
          <a:latin typeface="+mn-lt"/>
          <a:ea typeface="+mn-ea"/>
          <a:cs typeface="+mn-cs"/>
        </a:defRPr>
      </a:lvl7pPr>
      <a:lvl8pPr marL="2398743" algn="l" defTabSz="685356" rtl="0" eaLnBrk="1" latinLnBrk="0" hangingPunct="1">
        <a:defRPr sz="1400" kern="1200">
          <a:solidFill>
            <a:schemeClr val="tx1"/>
          </a:solidFill>
          <a:latin typeface="+mn-lt"/>
          <a:ea typeface="+mn-ea"/>
          <a:cs typeface="+mn-cs"/>
        </a:defRPr>
      </a:lvl8pPr>
      <a:lvl9pPr marL="2741420" algn="l" defTabSz="685356" rtl="0" eaLnBrk="1" latinLnBrk="0" hangingPunct="1">
        <a:defRPr sz="14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28650" y="273844"/>
            <a:ext cx="7886700" cy="994172"/>
          </a:xfrm>
          <a:prstGeom prst="rect">
            <a:avLst/>
          </a:prstGeom>
        </p:spPr>
        <p:txBody>
          <a:bodyPr vert="horz" lIns="68552" tIns="34275" rIns="68552" bIns="34275" rtlCol="0" anchor="ctr">
            <a:normAutofit/>
          </a:bodyPr>
          <a:lstStyle/>
          <a:p>
            <a:r>
              <a:rPr kumimoji="1" lang="zh-CN" altLang="en-US" dirty="0"/>
              <a:t>单击此处编辑母版标题样式</a:t>
            </a:r>
          </a:p>
        </p:txBody>
      </p:sp>
      <p:sp>
        <p:nvSpPr>
          <p:cNvPr id="3" name="文本占位符 2"/>
          <p:cNvSpPr>
            <a:spLocks noGrp="1"/>
          </p:cNvSpPr>
          <p:nvPr>
            <p:ph type="body" idx="1"/>
          </p:nvPr>
        </p:nvSpPr>
        <p:spPr>
          <a:xfrm>
            <a:off x="628650" y="1369219"/>
            <a:ext cx="7886700" cy="3263504"/>
          </a:xfrm>
          <a:prstGeom prst="rect">
            <a:avLst/>
          </a:prstGeom>
        </p:spPr>
        <p:txBody>
          <a:bodyPr vert="horz" lIns="68552" tIns="34275" rIns="68552" bIns="34275" rtlCol="0">
            <a:normAutofit/>
          </a:bodyPr>
          <a:lstStyle/>
          <a:p>
            <a:pPr lvl="0"/>
            <a:r>
              <a:rPr kumimoji="1" lang="zh-CN" altLang="en-US"/>
              <a:t>单击此处编辑母版文本样式</a:t>
            </a:r>
          </a:p>
          <a:p>
            <a:pPr lvl="1"/>
            <a:r>
              <a:rPr kumimoji="1" lang="zh-CN" altLang="en-US" dirty="0"/>
              <a:t>二级</a:t>
            </a:r>
          </a:p>
          <a:p>
            <a:pPr lvl="2"/>
            <a:r>
              <a:rPr kumimoji="1" lang="zh-CN" altLang="en-US" dirty="0"/>
              <a:t>三级</a:t>
            </a:r>
          </a:p>
          <a:p>
            <a:pPr lvl="3"/>
            <a:r>
              <a:rPr kumimoji="1" lang="zh-CN" altLang="en-US" dirty="0"/>
              <a:t>四级</a:t>
            </a:r>
          </a:p>
          <a:p>
            <a:pPr lvl="4"/>
            <a:r>
              <a:rPr kumimoji="1" lang="zh-CN" altLang="en-US" dirty="0"/>
              <a:t>五级</a:t>
            </a:r>
          </a:p>
        </p:txBody>
      </p:sp>
      <p:sp>
        <p:nvSpPr>
          <p:cNvPr id="4" name="日期占位符 3"/>
          <p:cNvSpPr>
            <a:spLocks noGrp="1"/>
          </p:cNvSpPr>
          <p:nvPr>
            <p:ph type="dt" sz="half" idx="2"/>
          </p:nvPr>
        </p:nvSpPr>
        <p:spPr>
          <a:xfrm>
            <a:off x="628652" y="4767263"/>
            <a:ext cx="2057400" cy="273844"/>
          </a:xfrm>
          <a:prstGeom prst="rect">
            <a:avLst/>
          </a:prstGeom>
        </p:spPr>
        <p:txBody>
          <a:bodyPr vert="horz" lIns="68552" tIns="34275" rIns="68552" bIns="34275" rtlCol="0" anchor="ctr"/>
          <a:lstStyle>
            <a:lvl1pPr algn="l">
              <a:defRPr sz="900">
                <a:solidFill>
                  <a:schemeClr val="tx1">
                    <a:tint val="75000"/>
                  </a:schemeClr>
                </a:solidFill>
              </a:defRPr>
            </a:lvl1pPr>
          </a:lstStyle>
          <a:p>
            <a:pPr defTabSz="685492"/>
            <a:fld id="{82464771-CDF4-4903-ADBF-B5928BFB243D}" type="datetimeFigureOut">
              <a:rPr lang="zh-CN" altLang="en-US" smtClean="0">
                <a:solidFill>
                  <a:prstClr val="black">
                    <a:tint val="75000"/>
                  </a:prstClr>
                </a:solidFill>
                <a:latin typeface="Verdana"/>
                <a:ea typeface="微软雅黑"/>
              </a:rPr>
              <a:pPr defTabSz="685492"/>
              <a:t>2017/11/29</a:t>
            </a:fld>
            <a:endParaRPr lang="zh-CN" altLang="en-US">
              <a:solidFill>
                <a:prstClr val="black">
                  <a:tint val="75000"/>
                </a:prstClr>
              </a:solidFill>
              <a:latin typeface="Verdana"/>
              <a:ea typeface="微软雅黑"/>
            </a:endParaRPr>
          </a:p>
        </p:txBody>
      </p:sp>
      <p:sp>
        <p:nvSpPr>
          <p:cNvPr id="5" name="页脚占位符 4"/>
          <p:cNvSpPr>
            <a:spLocks noGrp="1"/>
          </p:cNvSpPr>
          <p:nvPr>
            <p:ph type="ftr" sz="quarter" idx="3"/>
          </p:nvPr>
        </p:nvSpPr>
        <p:spPr>
          <a:xfrm>
            <a:off x="3028950" y="4767263"/>
            <a:ext cx="3086100" cy="273844"/>
          </a:xfrm>
          <a:prstGeom prst="rect">
            <a:avLst/>
          </a:prstGeom>
        </p:spPr>
        <p:txBody>
          <a:bodyPr vert="horz" lIns="68552" tIns="34275" rIns="68552" bIns="34275" rtlCol="0" anchor="ctr"/>
          <a:lstStyle>
            <a:lvl1pPr algn="ctr">
              <a:defRPr sz="900">
                <a:solidFill>
                  <a:schemeClr val="tx1">
                    <a:tint val="75000"/>
                  </a:schemeClr>
                </a:solidFill>
              </a:defRPr>
            </a:lvl1pPr>
          </a:lstStyle>
          <a:p>
            <a:pPr defTabSz="685492"/>
            <a:endParaRPr lang="zh-CN" altLang="en-US">
              <a:solidFill>
                <a:prstClr val="black">
                  <a:tint val="75000"/>
                </a:prstClr>
              </a:solidFill>
              <a:latin typeface="Verdana"/>
              <a:ea typeface="微软雅黑"/>
            </a:endParaRPr>
          </a:p>
        </p:txBody>
      </p:sp>
      <p:sp>
        <p:nvSpPr>
          <p:cNvPr id="6" name="幻灯片编号占位符 5"/>
          <p:cNvSpPr>
            <a:spLocks noGrp="1"/>
          </p:cNvSpPr>
          <p:nvPr>
            <p:ph type="sldNum" sz="quarter" idx="4"/>
          </p:nvPr>
        </p:nvSpPr>
        <p:spPr>
          <a:xfrm>
            <a:off x="6457950" y="4767263"/>
            <a:ext cx="2057400" cy="273844"/>
          </a:xfrm>
          <a:prstGeom prst="rect">
            <a:avLst/>
          </a:prstGeom>
        </p:spPr>
        <p:txBody>
          <a:bodyPr vert="horz" lIns="68552" tIns="34275" rIns="68552" bIns="34275" rtlCol="0" anchor="ctr"/>
          <a:lstStyle>
            <a:lvl1pPr algn="r">
              <a:defRPr sz="900">
                <a:solidFill>
                  <a:schemeClr val="tx1">
                    <a:tint val="75000"/>
                  </a:schemeClr>
                </a:solidFill>
              </a:defRPr>
            </a:lvl1pPr>
          </a:lstStyle>
          <a:p>
            <a:pPr defTabSz="685492"/>
            <a:fld id="{C3FC3FC5-70E3-41FB-98D0-D9D6DBB3AB1C}" type="slidenum">
              <a:rPr lang="zh-CN" altLang="en-US" smtClean="0">
                <a:solidFill>
                  <a:prstClr val="black">
                    <a:tint val="75000"/>
                  </a:prstClr>
                </a:solidFill>
                <a:latin typeface="Verdana"/>
                <a:ea typeface="微软雅黑"/>
              </a:rPr>
              <a:pPr defTabSz="685492"/>
              <a:t>‹#›</a:t>
            </a:fld>
            <a:endParaRPr lang="zh-CN" altLang="en-US">
              <a:solidFill>
                <a:prstClr val="black">
                  <a:tint val="75000"/>
                </a:prstClr>
              </a:solidFill>
              <a:latin typeface="Verdana"/>
              <a:ea typeface="微软雅黑"/>
            </a:endParaRPr>
          </a:p>
        </p:txBody>
      </p:sp>
    </p:spTree>
    <p:extLst>
      <p:ext uri="{BB962C8B-B14F-4D97-AF65-F5344CB8AC3E}">
        <p14:creationId xmlns:p14="http://schemas.microsoft.com/office/powerpoint/2010/main" val="2861112706"/>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 id="2147483780" r:id="rId12"/>
    <p:sldLayoutId id="2147483781" r:id="rId13"/>
    <p:sldLayoutId id="2147483782" r:id="rId14"/>
    <p:sldLayoutId id="2147483783" r:id="rId15"/>
    <p:sldLayoutId id="2147483784" r:id="rId16"/>
  </p:sldLayoutIdLst>
  <p:txStyles>
    <p:titleStyle>
      <a:lvl1pPr algn="l" defTabSz="685492" rtl="0" eaLnBrk="1" latinLnBrk="0" hangingPunct="1">
        <a:lnSpc>
          <a:spcPct val="90000"/>
        </a:lnSpc>
        <a:spcBef>
          <a:spcPct val="0"/>
        </a:spcBef>
        <a:buNone/>
        <a:defRPr sz="3300" kern="1200">
          <a:solidFill>
            <a:srgbClr val="595959"/>
          </a:solidFill>
          <a:latin typeface="+mj-lt"/>
          <a:ea typeface="+mj-ea"/>
          <a:cs typeface="+mj-cs"/>
        </a:defRPr>
      </a:lvl1pPr>
    </p:titleStyle>
    <p:bodyStyle>
      <a:lvl1pPr marL="171373" indent="-171373" algn="l" defTabSz="685492" rtl="0" eaLnBrk="1" latinLnBrk="0" hangingPunct="1">
        <a:lnSpc>
          <a:spcPct val="90000"/>
        </a:lnSpc>
        <a:spcBef>
          <a:spcPts val="750"/>
        </a:spcBef>
        <a:buFont typeface="Arial"/>
        <a:buChar char="•"/>
        <a:defRPr sz="2100" kern="1200">
          <a:solidFill>
            <a:schemeClr val="bg1">
              <a:lumMod val="50000"/>
            </a:schemeClr>
          </a:solidFill>
          <a:latin typeface="+mn-lt"/>
          <a:ea typeface="+mn-ea"/>
          <a:cs typeface="+mn-cs"/>
        </a:defRPr>
      </a:lvl1pPr>
      <a:lvl2pPr marL="514119" indent="-171373" algn="l" defTabSz="685492" rtl="0" eaLnBrk="1" latinLnBrk="0" hangingPunct="1">
        <a:lnSpc>
          <a:spcPct val="90000"/>
        </a:lnSpc>
        <a:spcBef>
          <a:spcPts val="375"/>
        </a:spcBef>
        <a:buFont typeface="Arial"/>
        <a:buChar char="•"/>
        <a:defRPr sz="1800" kern="1200">
          <a:solidFill>
            <a:schemeClr val="bg1">
              <a:lumMod val="50000"/>
            </a:schemeClr>
          </a:solidFill>
          <a:latin typeface="+mn-lt"/>
          <a:ea typeface="+mn-ea"/>
          <a:cs typeface="+mn-cs"/>
        </a:defRPr>
      </a:lvl2pPr>
      <a:lvl3pPr marL="856866" indent="-171373" algn="l" defTabSz="685492" rtl="0" eaLnBrk="1" latinLnBrk="0" hangingPunct="1">
        <a:lnSpc>
          <a:spcPct val="90000"/>
        </a:lnSpc>
        <a:spcBef>
          <a:spcPts val="375"/>
        </a:spcBef>
        <a:buFont typeface="Arial"/>
        <a:buChar char="•"/>
        <a:defRPr sz="1500" kern="1200">
          <a:solidFill>
            <a:schemeClr val="bg1">
              <a:lumMod val="50000"/>
            </a:schemeClr>
          </a:solidFill>
          <a:latin typeface="+mn-lt"/>
          <a:ea typeface="+mn-ea"/>
          <a:cs typeface="+mn-cs"/>
        </a:defRPr>
      </a:lvl3pPr>
      <a:lvl4pPr marL="1199611" indent="-171373" algn="l" defTabSz="685492" rtl="0" eaLnBrk="1" latinLnBrk="0" hangingPunct="1">
        <a:lnSpc>
          <a:spcPct val="90000"/>
        </a:lnSpc>
        <a:spcBef>
          <a:spcPts val="375"/>
        </a:spcBef>
        <a:buFont typeface="Arial"/>
        <a:buChar char="•"/>
        <a:defRPr sz="1400" kern="1200">
          <a:solidFill>
            <a:schemeClr val="bg1">
              <a:lumMod val="50000"/>
            </a:schemeClr>
          </a:solidFill>
          <a:latin typeface="+mn-lt"/>
          <a:ea typeface="+mn-ea"/>
          <a:cs typeface="+mn-cs"/>
        </a:defRPr>
      </a:lvl4pPr>
      <a:lvl5pPr marL="1542359" indent="-171373" algn="l" defTabSz="685492" rtl="0" eaLnBrk="1" latinLnBrk="0" hangingPunct="1">
        <a:lnSpc>
          <a:spcPct val="90000"/>
        </a:lnSpc>
        <a:spcBef>
          <a:spcPts val="375"/>
        </a:spcBef>
        <a:buFont typeface="Arial"/>
        <a:buChar char="•"/>
        <a:defRPr sz="1400" kern="1200">
          <a:solidFill>
            <a:schemeClr val="bg1">
              <a:lumMod val="50000"/>
            </a:schemeClr>
          </a:solidFill>
          <a:latin typeface="+mn-lt"/>
          <a:ea typeface="+mn-ea"/>
          <a:cs typeface="+mn-cs"/>
        </a:defRPr>
      </a:lvl5pPr>
      <a:lvl6pPr marL="1885105" indent="-171373" algn="l" defTabSz="685492" rtl="0" eaLnBrk="1" latinLnBrk="0" hangingPunct="1">
        <a:lnSpc>
          <a:spcPct val="90000"/>
        </a:lnSpc>
        <a:spcBef>
          <a:spcPts val="375"/>
        </a:spcBef>
        <a:buFont typeface="Arial"/>
        <a:buChar char="•"/>
        <a:defRPr sz="1400" kern="1200">
          <a:solidFill>
            <a:schemeClr val="tx1"/>
          </a:solidFill>
          <a:latin typeface="+mn-lt"/>
          <a:ea typeface="+mn-ea"/>
          <a:cs typeface="+mn-cs"/>
        </a:defRPr>
      </a:lvl6pPr>
      <a:lvl7pPr marL="2227853" indent="-171373" algn="l" defTabSz="685492" rtl="0" eaLnBrk="1" latinLnBrk="0" hangingPunct="1">
        <a:lnSpc>
          <a:spcPct val="90000"/>
        </a:lnSpc>
        <a:spcBef>
          <a:spcPts val="375"/>
        </a:spcBef>
        <a:buFont typeface="Arial"/>
        <a:buChar char="•"/>
        <a:defRPr sz="1400" kern="1200">
          <a:solidFill>
            <a:schemeClr val="tx1"/>
          </a:solidFill>
          <a:latin typeface="+mn-lt"/>
          <a:ea typeface="+mn-ea"/>
          <a:cs typeface="+mn-cs"/>
        </a:defRPr>
      </a:lvl7pPr>
      <a:lvl8pPr marL="2570597" indent="-171373" algn="l" defTabSz="685492" rtl="0" eaLnBrk="1" latinLnBrk="0" hangingPunct="1">
        <a:lnSpc>
          <a:spcPct val="90000"/>
        </a:lnSpc>
        <a:spcBef>
          <a:spcPts val="375"/>
        </a:spcBef>
        <a:buFont typeface="Arial"/>
        <a:buChar char="•"/>
        <a:defRPr sz="1400" kern="1200">
          <a:solidFill>
            <a:schemeClr val="tx1"/>
          </a:solidFill>
          <a:latin typeface="+mn-lt"/>
          <a:ea typeface="+mn-ea"/>
          <a:cs typeface="+mn-cs"/>
        </a:defRPr>
      </a:lvl8pPr>
      <a:lvl9pPr marL="2913344" indent="-171373" algn="l" defTabSz="685492" rtl="0" eaLnBrk="1" latinLnBrk="0" hangingPunct="1">
        <a:lnSpc>
          <a:spcPct val="90000"/>
        </a:lnSpc>
        <a:spcBef>
          <a:spcPts val="375"/>
        </a:spcBef>
        <a:buFont typeface="Arial"/>
        <a:buChar char="•"/>
        <a:defRPr sz="1400" kern="1200">
          <a:solidFill>
            <a:schemeClr val="tx1"/>
          </a:solidFill>
          <a:latin typeface="+mn-lt"/>
          <a:ea typeface="+mn-ea"/>
          <a:cs typeface="+mn-cs"/>
        </a:defRPr>
      </a:lvl9pPr>
    </p:bodyStyle>
    <p:otherStyle>
      <a:defPPr>
        <a:defRPr lang="zh-CN"/>
      </a:defPPr>
      <a:lvl1pPr marL="0" algn="l" defTabSz="685492" rtl="0" eaLnBrk="1" latinLnBrk="0" hangingPunct="1">
        <a:defRPr sz="1400" kern="1200">
          <a:solidFill>
            <a:schemeClr val="tx1"/>
          </a:solidFill>
          <a:latin typeface="+mn-lt"/>
          <a:ea typeface="+mn-ea"/>
          <a:cs typeface="+mn-cs"/>
        </a:defRPr>
      </a:lvl1pPr>
      <a:lvl2pPr marL="342746" algn="l" defTabSz="685492" rtl="0" eaLnBrk="1" latinLnBrk="0" hangingPunct="1">
        <a:defRPr sz="1400" kern="1200">
          <a:solidFill>
            <a:schemeClr val="tx1"/>
          </a:solidFill>
          <a:latin typeface="+mn-lt"/>
          <a:ea typeface="+mn-ea"/>
          <a:cs typeface="+mn-cs"/>
        </a:defRPr>
      </a:lvl2pPr>
      <a:lvl3pPr marL="685492" algn="l" defTabSz="685492" rtl="0" eaLnBrk="1" latinLnBrk="0" hangingPunct="1">
        <a:defRPr sz="1400" kern="1200">
          <a:solidFill>
            <a:schemeClr val="tx1"/>
          </a:solidFill>
          <a:latin typeface="+mn-lt"/>
          <a:ea typeface="+mn-ea"/>
          <a:cs typeface="+mn-cs"/>
        </a:defRPr>
      </a:lvl3pPr>
      <a:lvl4pPr marL="1028239" algn="l" defTabSz="685492" rtl="0" eaLnBrk="1" latinLnBrk="0" hangingPunct="1">
        <a:defRPr sz="1400" kern="1200">
          <a:solidFill>
            <a:schemeClr val="tx1"/>
          </a:solidFill>
          <a:latin typeface="+mn-lt"/>
          <a:ea typeface="+mn-ea"/>
          <a:cs typeface="+mn-cs"/>
        </a:defRPr>
      </a:lvl4pPr>
      <a:lvl5pPr marL="1370985" algn="l" defTabSz="685492" rtl="0" eaLnBrk="1" latinLnBrk="0" hangingPunct="1">
        <a:defRPr sz="1400" kern="1200">
          <a:solidFill>
            <a:schemeClr val="tx1"/>
          </a:solidFill>
          <a:latin typeface="+mn-lt"/>
          <a:ea typeface="+mn-ea"/>
          <a:cs typeface="+mn-cs"/>
        </a:defRPr>
      </a:lvl5pPr>
      <a:lvl6pPr marL="1713732" algn="l" defTabSz="685492" rtl="0" eaLnBrk="1" latinLnBrk="0" hangingPunct="1">
        <a:defRPr sz="1400" kern="1200">
          <a:solidFill>
            <a:schemeClr val="tx1"/>
          </a:solidFill>
          <a:latin typeface="+mn-lt"/>
          <a:ea typeface="+mn-ea"/>
          <a:cs typeface="+mn-cs"/>
        </a:defRPr>
      </a:lvl6pPr>
      <a:lvl7pPr marL="2056480" algn="l" defTabSz="685492" rtl="0" eaLnBrk="1" latinLnBrk="0" hangingPunct="1">
        <a:defRPr sz="1400" kern="1200">
          <a:solidFill>
            <a:schemeClr val="tx1"/>
          </a:solidFill>
          <a:latin typeface="+mn-lt"/>
          <a:ea typeface="+mn-ea"/>
          <a:cs typeface="+mn-cs"/>
        </a:defRPr>
      </a:lvl7pPr>
      <a:lvl8pPr marL="2399223" algn="l" defTabSz="685492" rtl="0" eaLnBrk="1" latinLnBrk="0" hangingPunct="1">
        <a:defRPr sz="1400" kern="1200">
          <a:solidFill>
            <a:schemeClr val="tx1"/>
          </a:solidFill>
          <a:latin typeface="+mn-lt"/>
          <a:ea typeface="+mn-ea"/>
          <a:cs typeface="+mn-cs"/>
        </a:defRPr>
      </a:lvl8pPr>
      <a:lvl9pPr marL="2741970" algn="l" defTabSz="685492" rtl="0" eaLnBrk="1" latinLnBrk="0" hangingPunct="1">
        <a:defRPr sz="14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kumimoji="1" lang="zh-CN" altLang="en-US" smtClean="0"/>
              <a:t>单击此处编辑母版标题样式</a:t>
            </a:r>
            <a:endParaRPr kumimoji="1" lang="zh-CN" altLang="en-US"/>
          </a:p>
        </p:txBody>
      </p:sp>
      <p:sp>
        <p:nvSpPr>
          <p:cNvPr id="3" name="文本占位符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kumimoji="1" lang="zh-CN" altLang="en-US" smtClean="0"/>
              <a:t>单击此处编辑母版文本样式</a:t>
            </a:r>
          </a:p>
          <a:p>
            <a:pPr lvl="1"/>
            <a:r>
              <a:rPr kumimoji="1" lang="zh-CN" altLang="en-US" smtClean="0"/>
              <a:t>二级</a:t>
            </a:r>
          </a:p>
          <a:p>
            <a:pPr lvl="2"/>
            <a:r>
              <a:rPr kumimoji="1" lang="zh-CN" altLang="en-US" smtClean="0"/>
              <a:t>三级</a:t>
            </a:r>
          </a:p>
          <a:p>
            <a:pPr lvl="3"/>
            <a:r>
              <a:rPr kumimoji="1" lang="zh-CN" altLang="en-US" smtClean="0"/>
              <a:t>四级</a:t>
            </a:r>
          </a:p>
          <a:p>
            <a:pPr lvl="4"/>
            <a:r>
              <a:rPr kumimoji="1" lang="zh-CN" altLang="en-US" smtClean="0"/>
              <a:t>五级</a:t>
            </a:r>
            <a:endParaRPr kumimoji="1" lang="zh-CN" altLang="en-US"/>
          </a:p>
        </p:txBody>
      </p:sp>
      <p:sp>
        <p:nvSpPr>
          <p:cNvPr id="4" name="日期占位符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342900"/>
            <a:fld id="{54759D2A-8BA5-D642-B1FB-4AC4ADCF464E}" type="datetimeFigureOut">
              <a:rPr kumimoji="1" lang="zh-CN" altLang="en-US" smtClean="0">
                <a:solidFill>
                  <a:prstClr val="black">
                    <a:tint val="75000"/>
                  </a:prstClr>
                </a:solidFill>
              </a:rPr>
              <a:pPr defTabSz="342900"/>
              <a:t>2017/11/29</a:t>
            </a:fld>
            <a:endParaRPr kumimoji="1" lang="zh-CN" altLang="en-US">
              <a:solidFill>
                <a:prstClr val="black">
                  <a:tint val="75000"/>
                </a:prstClr>
              </a:solidFill>
            </a:endParaRPr>
          </a:p>
        </p:txBody>
      </p:sp>
      <p:sp>
        <p:nvSpPr>
          <p:cNvPr id="5" name="页脚占位符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342900"/>
            <a:endParaRPr kumimoji="1" lang="zh-CN" altLang="en-US">
              <a:solidFill>
                <a:prstClr val="black">
                  <a:tint val="75000"/>
                </a:prstClr>
              </a:solidFill>
            </a:endParaRPr>
          </a:p>
        </p:txBody>
      </p:sp>
      <p:sp>
        <p:nvSpPr>
          <p:cNvPr id="6" name="幻灯片编号占位符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342900"/>
            <a:fld id="{5993801A-7DE8-EA45-BDE9-116B37B230D0}" type="slidenum">
              <a:rPr kumimoji="1" lang="zh-CN" altLang="en-US" smtClean="0">
                <a:solidFill>
                  <a:prstClr val="black">
                    <a:tint val="75000"/>
                  </a:prstClr>
                </a:solidFill>
              </a:rPr>
              <a:pPr defTabSz="342900"/>
              <a:t>‹#›</a:t>
            </a:fld>
            <a:endParaRPr kumimoji="1" lang="zh-CN" altLang="en-US">
              <a:solidFill>
                <a:prstClr val="black">
                  <a:tint val="75000"/>
                </a:prstClr>
              </a:solidFill>
            </a:endParaRPr>
          </a:p>
        </p:txBody>
      </p:sp>
    </p:spTree>
    <p:extLst>
      <p:ext uri="{BB962C8B-B14F-4D97-AF65-F5344CB8AC3E}">
        <p14:creationId xmlns:p14="http://schemas.microsoft.com/office/powerpoint/2010/main" val="3832387302"/>
      </p:ext>
    </p:extLst>
  </p:cSld>
  <p:clrMap bg1="lt1" tx1="dk1" bg2="lt2" tx2="dk2" accent1="accent1" accent2="accent2" accent3="accent3" accent4="accent4" accent5="accent5" accent6="accent6" hlink="hlink" folHlink="folHlink"/>
  <p:sldLayoutIdLst>
    <p:sldLayoutId id="2147483797" r:id="rId1"/>
    <p:sldLayoutId id="2147483798" r:id="rId2"/>
    <p:sldLayoutId id="2147483799" r:id="rId3"/>
    <p:sldLayoutId id="2147483800" r:id="rId4"/>
    <p:sldLayoutId id="2147483801" r:id="rId5"/>
    <p:sldLayoutId id="2147483802" r:id="rId6"/>
    <p:sldLayoutId id="2147483803" r:id="rId7"/>
    <p:sldLayoutId id="2147483804" r:id="rId8"/>
    <p:sldLayoutId id="2147483805" r:id="rId9"/>
    <p:sldLayoutId id="2147483806" r:id="rId10"/>
    <p:sldLayoutId id="2147483807" r:id="rId11"/>
  </p:sldLayoutIdLst>
  <p:txStyles>
    <p:titleStyle>
      <a:lvl1pPr algn="ctr" defTabSz="3429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342900" rtl="0" eaLnBrk="1" latinLnBrk="0" hangingPunct="1">
        <a:spcBef>
          <a:spcPct val="20000"/>
        </a:spcBef>
        <a:buFont typeface="Arial"/>
        <a:buChar char="•"/>
        <a:defRPr sz="2400" kern="1200">
          <a:solidFill>
            <a:schemeClr val="tx1"/>
          </a:solidFill>
          <a:latin typeface="+mn-lt"/>
          <a:ea typeface="+mn-ea"/>
          <a:cs typeface="+mn-cs"/>
        </a:defRPr>
      </a:lvl1pPr>
      <a:lvl2pPr marL="557213" indent="-214313" algn="l" defTabSz="342900" rtl="0" eaLnBrk="1" latinLnBrk="0" hangingPunct="1">
        <a:spcBef>
          <a:spcPct val="20000"/>
        </a:spcBef>
        <a:buFont typeface="Arial"/>
        <a:buChar char="–"/>
        <a:defRPr sz="2100" kern="1200">
          <a:solidFill>
            <a:schemeClr val="tx1"/>
          </a:solidFill>
          <a:latin typeface="+mn-lt"/>
          <a:ea typeface="+mn-ea"/>
          <a:cs typeface="+mn-cs"/>
        </a:defRPr>
      </a:lvl2pPr>
      <a:lvl3pPr marL="857250" indent="-171450" algn="l" defTabSz="342900" rtl="0" eaLnBrk="1" latinLnBrk="0" hangingPunct="1">
        <a:spcBef>
          <a:spcPct val="20000"/>
        </a:spcBef>
        <a:buFont typeface="Arial"/>
        <a:buChar char="•"/>
        <a:defRPr sz="1800" kern="1200">
          <a:solidFill>
            <a:schemeClr val="tx1"/>
          </a:solidFill>
          <a:latin typeface="+mn-lt"/>
          <a:ea typeface="+mn-ea"/>
          <a:cs typeface="+mn-cs"/>
        </a:defRPr>
      </a:lvl3pPr>
      <a:lvl4pPr marL="1200150" indent="-171450" algn="l" defTabSz="342900" rtl="0" eaLnBrk="1" latinLnBrk="0" hangingPunct="1">
        <a:spcBef>
          <a:spcPct val="20000"/>
        </a:spcBef>
        <a:buFont typeface="Arial"/>
        <a:buChar char="–"/>
        <a:defRPr sz="1500" kern="1200">
          <a:solidFill>
            <a:schemeClr val="tx1"/>
          </a:solidFill>
          <a:latin typeface="+mn-lt"/>
          <a:ea typeface="+mn-ea"/>
          <a:cs typeface="+mn-cs"/>
        </a:defRPr>
      </a:lvl4pPr>
      <a:lvl5pPr marL="1543050" indent="-171450" algn="l" defTabSz="342900" rtl="0" eaLnBrk="1" latinLnBrk="0" hangingPunct="1">
        <a:spcBef>
          <a:spcPct val="20000"/>
        </a:spcBef>
        <a:buFont typeface="Arial"/>
        <a:buChar char="»"/>
        <a:defRPr sz="15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zh-CN"/>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0" y="205979"/>
            <a:ext cx="8229600" cy="857250"/>
          </a:xfrm>
          <a:prstGeom prst="rect">
            <a:avLst/>
          </a:prstGeom>
        </p:spPr>
        <p:txBody>
          <a:bodyPr vert="horz" lIns="91356" tIns="45678" rIns="91356" bIns="45678" rtlCol="0" anchor="ctr">
            <a:normAutofit/>
          </a:bodyPr>
          <a:lstStyle/>
          <a:p>
            <a:r>
              <a:rPr kumimoji="1" lang="zh-CN" altLang="en-US" smtClean="0"/>
              <a:t>单击此处编辑母版标题样式</a:t>
            </a:r>
            <a:endParaRPr kumimoji="1" lang="zh-CN" altLang="en-US"/>
          </a:p>
        </p:txBody>
      </p:sp>
      <p:sp>
        <p:nvSpPr>
          <p:cNvPr id="3" name="文本占位符 2"/>
          <p:cNvSpPr>
            <a:spLocks noGrp="1"/>
          </p:cNvSpPr>
          <p:nvPr>
            <p:ph type="body" idx="1"/>
          </p:nvPr>
        </p:nvSpPr>
        <p:spPr>
          <a:xfrm>
            <a:off x="457200" y="1200151"/>
            <a:ext cx="8229600" cy="3394472"/>
          </a:xfrm>
          <a:prstGeom prst="rect">
            <a:avLst/>
          </a:prstGeom>
        </p:spPr>
        <p:txBody>
          <a:bodyPr vert="horz" lIns="91356" tIns="45678" rIns="91356" bIns="45678" rtlCol="0">
            <a:normAutofit/>
          </a:bodyPr>
          <a:lstStyle/>
          <a:p>
            <a:pPr lvl="0"/>
            <a:r>
              <a:rPr kumimoji="1" lang="zh-CN" altLang="en-US" smtClean="0"/>
              <a:t>单击此处编辑母版文本样式</a:t>
            </a:r>
          </a:p>
          <a:p>
            <a:pPr lvl="1"/>
            <a:r>
              <a:rPr kumimoji="1" lang="zh-CN" altLang="en-US" smtClean="0"/>
              <a:t>二级</a:t>
            </a:r>
          </a:p>
          <a:p>
            <a:pPr lvl="2"/>
            <a:r>
              <a:rPr kumimoji="1" lang="zh-CN" altLang="en-US" smtClean="0"/>
              <a:t>三级</a:t>
            </a:r>
          </a:p>
          <a:p>
            <a:pPr lvl="3"/>
            <a:r>
              <a:rPr kumimoji="1" lang="zh-CN" altLang="en-US" smtClean="0"/>
              <a:t>四级</a:t>
            </a:r>
          </a:p>
          <a:p>
            <a:pPr lvl="4"/>
            <a:r>
              <a:rPr kumimoji="1" lang="zh-CN" altLang="en-US" smtClean="0"/>
              <a:t>五级</a:t>
            </a:r>
            <a:endParaRPr kumimoji="1" lang="zh-CN" altLang="en-US"/>
          </a:p>
        </p:txBody>
      </p:sp>
      <p:sp>
        <p:nvSpPr>
          <p:cNvPr id="4" name="日期占位符 3"/>
          <p:cNvSpPr>
            <a:spLocks noGrp="1"/>
          </p:cNvSpPr>
          <p:nvPr>
            <p:ph type="dt" sz="half" idx="2"/>
          </p:nvPr>
        </p:nvSpPr>
        <p:spPr>
          <a:xfrm>
            <a:off x="457200" y="4767264"/>
            <a:ext cx="2133600" cy="273844"/>
          </a:xfrm>
          <a:prstGeom prst="rect">
            <a:avLst/>
          </a:prstGeom>
        </p:spPr>
        <p:txBody>
          <a:bodyPr vert="horz" lIns="91356" tIns="45678" rIns="91356" bIns="45678" rtlCol="0" anchor="ctr"/>
          <a:lstStyle>
            <a:lvl1pPr algn="l">
              <a:defRPr sz="1200">
                <a:solidFill>
                  <a:schemeClr val="tx1">
                    <a:tint val="75000"/>
                  </a:schemeClr>
                </a:solidFill>
              </a:defRPr>
            </a:lvl1pPr>
          </a:lstStyle>
          <a:p>
            <a:pPr marL="0" marR="0" lvl="0" indent="0" algn="l" defTabSz="456746" rtl="0" eaLnBrk="1" fontAlgn="auto" latinLnBrk="0" hangingPunct="1">
              <a:lnSpc>
                <a:spcPct val="100000"/>
              </a:lnSpc>
              <a:spcBef>
                <a:spcPts val="0"/>
              </a:spcBef>
              <a:spcAft>
                <a:spcPts val="0"/>
              </a:spcAft>
              <a:buClrTx/>
              <a:buSzTx/>
              <a:buFontTx/>
              <a:buNone/>
              <a:tabLst/>
              <a:defRPr/>
            </a:pPr>
            <a:fld id="{D440A21A-6DC7-4C44-839A-CAA43D56A442}" type="datetimeFigureOut">
              <a:rPr kumimoji="1"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456746" rtl="0" eaLnBrk="1" fontAlgn="auto" latinLnBrk="0" hangingPunct="1">
                <a:lnSpc>
                  <a:spcPct val="100000"/>
                </a:lnSpc>
                <a:spcBef>
                  <a:spcPts val="0"/>
                </a:spcBef>
                <a:spcAft>
                  <a:spcPts val="0"/>
                </a:spcAft>
                <a:buClrTx/>
                <a:buSzTx/>
                <a:buFontTx/>
                <a:buNone/>
                <a:tabLst/>
                <a:defRPr/>
              </a:pPr>
              <a:t>2017/11/29</a:t>
            </a:fld>
            <a:endParaRPr kumimoji="1"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5" name="页脚占位符 4"/>
          <p:cNvSpPr>
            <a:spLocks noGrp="1"/>
          </p:cNvSpPr>
          <p:nvPr>
            <p:ph type="ftr" sz="quarter" idx="3"/>
          </p:nvPr>
        </p:nvSpPr>
        <p:spPr>
          <a:xfrm>
            <a:off x="3124200" y="4767264"/>
            <a:ext cx="2895600" cy="273844"/>
          </a:xfrm>
          <a:prstGeom prst="rect">
            <a:avLst/>
          </a:prstGeom>
        </p:spPr>
        <p:txBody>
          <a:bodyPr vert="horz" lIns="91356" tIns="45678" rIns="91356" bIns="45678" rtlCol="0" anchor="ctr"/>
          <a:lstStyle>
            <a:lvl1pPr algn="ctr">
              <a:defRPr sz="1200">
                <a:solidFill>
                  <a:schemeClr val="tx1">
                    <a:tint val="75000"/>
                  </a:schemeClr>
                </a:solidFill>
              </a:defRPr>
            </a:lvl1pPr>
          </a:lstStyle>
          <a:p>
            <a:pPr marL="0" marR="0" lvl="0" indent="0" algn="ctr" defTabSz="456746" rtl="0" eaLnBrk="1" fontAlgn="auto" latinLnBrk="0" hangingPunct="1">
              <a:lnSpc>
                <a:spcPct val="100000"/>
              </a:lnSpc>
              <a:spcBef>
                <a:spcPts val="0"/>
              </a:spcBef>
              <a:spcAft>
                <a:spcPts val="0"/>
              </a:spcAft>
              <a:buClrTx/>
              <a:buSzTx/>
              <a:buFontTx/>
              <a:buNone/>
              <a:tabLst/>
              <a:defRPr/>
            </a:pPr>
            <a:endParaRPr kumimoji="1"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幻灯片编号占位符 5"/>
          <p:cNvSpPr>
            <a:spLocks noGrp="1"/>
          </p:cNvSpPr>
          <p:nvPr>
            <p:ph type="sldNum" sz="quarter" idx="4"/>
          </p:nvPr>
        </p:nvSpPr>
        <p:spPr>
          <a:xfrm>
            <a:off x="6553200" y="4767264"/>
            <a:ext cx="2133600" cy="273844"/>
          </a:xfrm>
          <a:prstGeom prst="rect">
            <a:avLst/>
          </a:prstGeom>
        </p:spPr>
        <p:txBody>
          <a:bodyPr vert="horz" lIns="91356" tIns="45678" rIns="91356" bIns="45678" rtlCol="0" anchor="ctr"/>
          <a:lstStyle>
            <a:lvl1pPr algn="r">
              <a:defRPr sz="1200">
                <a:solidFill>
                  <a:schemeClr val="tx1">
                    <a:tint val="75000"/>
                  </a:schemeClr>
                </a:solidFill>
              </a:defRPr>
            </a:lvl1pPr>
          </a:lstStyle>
          <a:p>
            <a:pPr marL="0" marR="0" lvl="0" indent="0" algn="r" defTabSz="456746" rtl="0" eaLnBrk="1" fontAlgn="auto" latinLnBrk="0" hangingPunct="1">
              <a:lnSpc>
                <a:spcPct val="100000"/>
              </a:lnSpc>
              <a:spcBef>
                <a:spcPts val="0"/>
              </a:spcBef>
              <a:spcAft>
                <a:spcPts val="0"/>
              </a:spcAft>
              <a:buClrTx/>
              <a:buSzTx/>
              <a:buFontTx/>
              <a:buNone/>
              <a:tabLst/>
              <a:defRPr/>
            </a:pPr>
            <a:fld id="{33AA529A-9EFE-3243-A9A2-ACD568AFFE6D}" type="slidenum">
              <a:rPr kumimoji="1"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456746" rtl="0" eaLnBrk="1" fontAlgn="auto" latinLnBrk="0" hangingPunct="1">
                <a:lnSpc>
                  <a:spcPct val="100000"/>
                </a:lnSpc>
                <a:spcBef>
                  <a:spcPts val="0"/>
                </a:spcBef>
                <a:spcAft>
                  <a:spcPts val="0"/>
                </a:spcAft>
                <a:buClrTx/>
                <a:buSzTx/>
                <a:buFontTx/>
                <a:buNone/>
                <a:tabLst/>
                <a:defRPr/>
              </a:pPr>
              <a:t>‹#›</a:t>
            </a:fld>
            <a:endParaRPr kumimoji="1"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801832503"/>
      </p:ext>
    </p:extLst>
  </p:cSld>
  <p:clrMap bg1="lt1" tx1="dk1" bg2="lt2" tx2="dk2" accent1="accent1" accent2="accent2" accent3="accent3" accent4="accent4" accent5="accent5" accent6="accent6" hlink="hlink" folHlink="folHlink"/>
  <p:sldLayoutIdLst>
    <p:sldLayoutId id="2147483809" r:id="rId1"/>
    <p:sldLayoutId id="2147483810" r:id="rId2"/>
    <p:sldLayoutId id="2147483811" r:id="rId3"/>
    <p:sldLayoutId id="2147483812" r:id="rId4"/>
    <p:sldLayoutId id="2147483813" r:id="rId5"/>
    <p:sldLayoutId id="2147483814" r:id="rId6"/>
    <p:sldLayoutId id="2147483815" r:id="rId7"/>
    <p:sldLayoutId id="2147483816" r:id="rId8"/>
    <p:sldLayoutId id="2147483817" r:id="rId9"/>
    <p:sldLayoutId id="2147483818" r:id="rId10"/>
    <p:sldLayoutId id="2147483819" r:id="rId11"/>
    <p:sldLayoutId id="2147483820" r:id="rId12"/>
    <p:sldLayoutId id="2147483821" r:id="rId13"/>
    <p:sldLayoutId id="2147483822" r:id="rId14"/>
    <p:sldLayoutId id="2147483823" r:id="rId15"/>
    <p:sldLayoutId id="2147483824" r:id="rId16"/>
    <p:sldLayoutId id="2147483825" r:id="rId17"/>
    <p:sldLayoutId id="2147483826" r:id="rId18"/>
    <p:sldLayoutId id="2147483827" r:id="rId19"/>
    <p:sldLayoutId id="2147483828" r:id="rId20"/>
    <p:sldLayoutId id="2147483829" r:id="rId21"/>
    <p:sldLayoutId id="2147483830" r:id="rId22"/>
    <p:sldLayoutId id="2147483831" r:id="rId23"/>
    <p:sldLayoutId id="2147483832" r:id="rId24"/>
    <p:sldLayoutId id="2147483833" r:id="rId25"/>
    <p:sldLayoutId id="2147483834" r:id="rId26"/>
    <p:sldLayoutId id="2147483835" r:id="rId27"/>
    <p:sldLayoutId id="2147483836" r:id="rId28"/>
    <p:sldLayoutId id="2147483837" r:id="rId29"/>
  </p:sldLayoutIdLst>
  <p:txStyles>
    <p:titleStyle>
      <a:lvl1pPr algn="ctr" defTabSz="456746" rtl="0" eaLnBrk="1" latinLnBrk="0" hangingPunct="1">
        <a:spcBef>
          <a:spcPct val="0"/>
        </a:spcBef>
        <a:buNone/>
        <a:defRPr sz="4400" kern="1200">
          <a:solidFill>
            <a:schemeClr val="tx1"/>
          </a:solidFill>
          <a:latin typeface="+mj-lt"/>
          <a:ea typeface="+mj-ea"/>
          <a:cs typeface="+mj-cs"/>
        </a:defRPr>
      </a:lvl1pPr>
    </p:titleStyle>
    <p:bodyStyle>
      <a:lvl1pPr marL="342559" indent="-342559" algn="l" defTabSz="456746" rtl="0" eaLnBrk="1" latinLnBrk="0" hangingPunct="1">
        <a:spcBef>
          <a:spcPct val="20000"/>
        </a:spcBef>
        <a:buFont typeface="Arial"/>
        <a:buChar char="•"/>
        <a:defRPr sz="3200" kern="1200">
          <a:solidFill>
            <a:schemeClr val="tx1"/>
          </a:solidFill>
          <a:latin typeface="+mn-lt"/>
          <a:ea typeface="+mn-ea"/>
          <a:cs typeface="+mn-cs"/>
        </a:defRPr>
      </a:lvl1pPr>
      <a:lvl2pPr marL="742238" indent="-285475" algn="l" defTabSz="456746" rtl="0" eaLnBrk="1" latinLnBrk="0" hangingPunct="1">
        <a:spcBef>
          <a:spcPct val="20000"/>
        </a:spcBef>
        <a:buFont typeface="Arial"/>
        <a:buChar char="–"/>
        <a:defRPr sz="2800" kern="1200">
          <a:solidFill>
            <a:schemeClr val="tx1"/>
          </a:solidFill>
          <a:latin typeface="+mn-lt"/>
          <a:ea typeface="+mn-ea"/>
          <a:cs typeface="+mn-cs"/>
        </a:defRPr>
      </a:lvl2pPr>
      <a:lvl3pPr marL="1141891" indent="-228370" algn="l" defTabSz="456746" rtl="0" eaLnBrk="1" latinLnBrk="0" hangingPunct="1">
        <a:spcBef>
          <a:spcPct val="20000"/>
        </a:spcBef>
        <a:buFont typeface="Arial"/>
        <a:buChar char="•"/>
        <a:defRPr sz="2400" kern="1200">
          <a:solidFill>
            <a:schemeClr val="tx1"/>
          </a:solidFill>
          <a:latin typeface="+mn-lt"/>
          <a:ea typeface="+mn-ea"/>
          <a:cs typeface="+mn-cs"/>
        </a:defRPr>
      </a:lvl3pPr>
      <a:lvl4pPr marL="1598645" indent="-228370" algn="l" defTabSz="456746" rtl="0" eaLnBrk="1" latinLnBrk="0" hangingPunct="1">
        <a:spcBef>
          <a:spcPct val="20000"/>
        </a:spcBef>
        <a:buFont typeface="Arial"/>
        <a:buChar char="–"/>
        <a:defRPr sz="2000" kern="1200">
          <a:solidFill>
            <a:schemeClr val="tx1"/>
          </a:solidFill>
          <a:latin typeface="+mn-lt"/>
          <a:ea typeface="+mn-ea"/>
          <a:cs typeface="+mn-cs"/>
        </a:defRPr>
      </a:lvl4pPr>
      <a:lvl5pPr marL="2055407" indent="-228370" algn="l" defTabSz="456746" rtl="0" eaLnBrk="1" latinLnBrk="0" hangingPunct="1">
        <a:spcBef>
          <a:spcPct val="20000"/>
        </a:spcBef>
        <a:buFont typeface="Arial"/>
        <a:buChar char="»"/>
        <a:defRPr sz="2000" kern="1200">
          <a:solidFill>
            <a:schemeClr val="tx1"/>
          </a:solidFill>
          <a:latin typeface="+mn-lt"/>
          <a:ea typeface="+mn-ea"/>
          <a:cs typeface="+mn-cs"/>
        </a:defRPr>
      </a:lvl5pPr>
      <a:lvl6pPr marL="2512151" indent="-228370" algn="l" defTabSz="456746" rtl="0" eaLnBrk="1" latinLnBrk="0" hangingPunct="1">
        <a:spcBef>
          <a:spcPct val="20000"/>
        </a:spcBef>
        <a:buFont typeface="Arial"/>
        <a:buChar char="•"/>
        <a:defRPr sz="2000" kern="1200">
          <a:solidFill>
            <a:schemeClr val="tx1"/>
          </a:solidFill>
          <a:latin typeface="+mn-lt"/>
          <a:ea typeface="+mn-ea"/>
          <a:cs typeface="+mn-cs"/>
        </a:defRPr>
      </a:lvl6pPr>
      <a:lvl7pPr marL="2968916" indent="-228370" algn="l" defTabSz="456746" rtl="0" eaLnBrk="1" latinLnBrk="0" hangingPunct="1">
        <a:spcBef>
          <a:spcPct val="20000"/>
        </a:spcBef>
        <a:buFont typeface="Arial"/>
        <a:buChar char="•"/>
        <a:defRPr sz="2000" kern="1200">
          <a:solidFill>
            <a:schemeClr val="tx1"/>
          </a:solidFill>
          <a:latin typeface="+mn-lt"/>
          <a:ea typeface="+mn-ea"/>
          <a:cs typeface="+mn-cs"/>
        </a:defRPr>
      </a:lvl7pPr>
      <a:lvl8pPr marL="3425670" indent="-228370" algn="l" defTabSz="456746" rtl="0" eaLnBrk="1" latinLnBrk="0" hangingPunct="1">
        <a:spcBef>
          <a:spcPct val="20000"/>
        </a:spcBef>
        <a:buFont typeface="Arial"/>
        <a:buChar char="•"/>
        <a:defRPr sz="2000" kern="1200">
          <a:solidFill>
            <a:schemeClr val="tx1"/>
          </a:solidFill>
          <a:latin typeface="+mn-lt"/>
          <a:ea typeface="+mn-ea"/>
          <a:cs typeface="+mn-cs"/>
        </a:defRPr>
      </a:lvl8pPr>
      <a:lvl9pPr marL="3882422" indent="-228370" algn="l" defTabSz="456746"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zh-CN"/>
      </a:defPPr>
      <a:lvl1pPr marL="0" algn="l" defTabSz="456746" rtl="0" eaLnBrk="1" latinLnBrk="0" hangingPunct="1">
        <a:defRPr sz="1800" kern="1200">
          <a:solidFill>
            <a:schemeClr val="tx1"/>
          </a:solidFill>
          <a:latin typeface="+mn-lt"/>
          <a:ea typeface="+mn-ea"/>
          <a:cs typeface="+mn-cs"/>
        </a:defRPr>
      </a:lvl1pPr>
      <a:lvl2pPr marL="456746" algn="l" defTabSz="456746" rtl="0" eaLnBrk="1" latinLnBrk="0" hangingPunct="1">
        <a:defRPr sz="1800" kern="1200">
          <a:solidFill>
            <a:schemeClr val="tx1"/>
          </a:solidFill>
          <a:latin typeface="+mn-lt"/>
          <a:ea typeface="+mn-ea"/>
          <a:cs typeface="+mn-cs"/>
        </a:defRPr>
      </a:lvl2pPr>
      <a:lvl3pPr marL="913521" algn="l" defTabSz="456746" rtl="0" eaLnBrk="1" latinLnBrk="0" hangingPunct="1">
        <a:defRPr sz="1800" kern="1200">
          <a:solidFill>
            <a:schemeClr val="tx1"/>
          </a:solidFill>
          <a:latin typeface="+mn-lt"/>
          <a:ea typeface="+mn-ea"/>
          <a:cs typeface="+mn-cs"/>
        </a:defRPr>
      </a:lvl3pPr>
      <a:lvl4pPr marL="1370271" algn="l" defTabSz="456746" rtl="0" eaLnBrk="1" latinLnBrk="0" hangingPunct="1">
        <a:defRPr sz="1800" kern="1200">
          <a:solidFill>
            <a:schemeClr val="tx1"/>
          </a:solidFill>
          <a:latin typeface="+mn-lt"/>
          <a:ea typeface="+mn-ea"/>
          <a:cs typeface="+mn-cs"/>
        </a:defRPr>
      </a:lvl4pPr>
      <a:lvl5pPr marL="1827035" algn="l" defTabSz="456746" rtl="0" eaLnBrk="1" latinLnBrk="0" hangingPunct="1">
        <a:defRPr sz="1800" kern="1200">
          <a:solidFill>
            <a:schemeClr val="tx1"/>
          </a:solidFill>
          <a:latin typeface="+mn-lt"/>
          <a:ea typeface="+mn-ea"/>
          <a:cs typeface="+mn-cs"/>
        </a:defRPr>
      </a:lvl5pPr>
      <a:lvl6pPr marL="2283781" algn="l" defTabSz="456746" rtl="0" eaLnBrk="1" latinLnBrk="0" hangingPunct="1">
        <a:defRPr sz="1800" kern="1200">
          <a:solidFill>
            <a:schemeClr val="tx1"/>
          </a:solidFill>
          <a:latin typeface="+mn-lt"/>
          <a:ea typeface="+mn-ea"/>
          <a:cs typeface="+mn-cs"/>
        </a:defRPr>
      </a:lvl6pPr>
      <a:lvl7pPr marL="2740527" algn="l" defTabSz="456746" rtl="0" eaLnBrk="1" latinLnBrk="0" hangingPunct="1">
        <a:defRPr sz="1800" kern="1200">
          <a:solidFill>
            <a:schemeClr val="tx1"/>
          </a:solidFill>
          <a:latin typeface="+mn-lt"/>
          <a:ea typeface="+mn-ea"/>
          <a:cs typeface="+mn-cs"/>
        </a:defRPr>
      </a:lvl7pPr>
      <a:lvl8pPr marL="3197288" algn="l" defTabSz="456746" rtl="0" eaLnBrk="1" latinLnBrk="0" hangingPunct="1">
        <a:defRPr sz="1800" kern="1200">
          <a:solidFill>
            <a:schemeClr val="tx1"/>
          </a:solidFill>
          <a:latin typeface="+mn-lt"/>
          <a:ea typeface="+mn-ea"/>
          <a:cs typeface="+mn-cs"/>
        </a:defRPr>
      </a:lvl8pPr>
      <a:lvl9pPr marL="3654042" algn="l" defTabSz="456746"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media/image11.png"/></Relationships>
</file>

<file path=ppt/slides/_rels/slide10.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6.xml"/><Relationship Id="rId1" Type="http://schemas.openxmlformats.org/officeDocument/2006/relationships/slideLayout" Target="../slideLayouts/slideLayout19.xml"/><Relationship Id="rId6" Type="http://schemas.openxmlformats.org/officeDocument/2006/relationships/image" Target="../media/image30.png"/><Relationship Id="rId11" Type="http://schemas.microsoft.com/office/2007/relationships/hdphoto" Target="../media/hdphoto3.wdp"/><Relationship Id="rId5" Type="http://schemas.openxmlformats.org/officeDocument/2006/relationships/image" Target="../media/image29.png"/><Relationship Id="rId10" Type="http://schemas.openxmlformats.org/officeDocument/2006/relationships/image" Target="../media/image34.png"/><Relationship Id="rId4" Type="http://schemas.openxmlformats.org/officeDocument/2006/relationships/image" Target="../media/image28.png"/><Relationship Id="rId9" Type="http://schemas.openxmlformats.org/officeDocument/2006/relationships/image" Target="../media/image33.png"/></Relationships>
</file>

<file path=ppt/slides/_rels/slide11.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5.png"/><Relationship Id="rId7" Type="http://schemas.openxmlformats.org/officeDocument/2006/relationships/image" Target="../media/image37.png"/><Relationship Id="rId2" Type="http://schemas.openxmlformats.org/officeDocument/2006/relationships/notesSlide" Target="../notesSlides/notesSlide7.xml"/><Relationship Id="rId1" Type="http://schemas.openxmlformats.org/officeDocument/2006/relationships/slideLayout" Target="../slideLayouts/slideLayout20.xml"/><Relationship Id="rId6" Type="http://schemas.openxmlformats.org/officeDocument/2006/relationships/image" Target="../media/image21.png"/><Relationship Id="rId5" Type="http://schemas.openxmlformats.org/officeDocument/2006/relationships/image" Target="../media/image19.png"/><Relationship Id="rId4" Type="http://schemas.openxmlformats.org/officeDocument/2006/relationships/image" Target="../media/image36.png"/><Relationship Id="rId9" Type="http://schemas.openxmlformats.org/officeDocument/2006/relationships/image" Target="../media/image39.png"/></Relationships>
</file>

<file path=ppt/slides/_rels/slide12.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notesSlide" Target="../notesSlides/notesSlide8.xml"/><Relationship Id="rId1" Type="http://schemas.openxmlformats.org/officeDocument/2006/relationships/slideLayout" Target="../slideLayouts/slideLayout86.xml"/><Relationship Id="rId6" Type="http://schemas.openxmlformats.org/officeDocument/2006/relationships/image" Target="../media/image43.jpeg"/><Relationship Id="rId5" Type="http://schemas.openxmlformats.org/officeDocument/2006/relationships/image" Target="../media/image42.png"/><Relationship Id="rId10" Type="http://schemas.openxmlformats.org/officeDocument/2006/relationships/image" Target="../media/image46.png"/><Relationship Id="rId4" Type="http://schemas.openxmlformats.org/officeDocument/2006/relationships/image" Target="../media/image41.png"/><Relationship Id="rId9" Type="http://schemas.openxmlformats.org/officeDocument/2006/relationships/image" Target="../media/image45.png"/></Relationships>
</file>

<file path=ppt/slides/_rels/slide1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86.xml"/></Relationships>
</file>

<file path=ppt/slides/_rels/slide1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86.xml"/><Relationship Id="rId5" Type="http://schemas.openxmlformats.org/officeDocument/2006/relationships/image" Target="../media/image22.png"/><Relationship Id="rId4" Type="http://schemas.openxmlformats.org/officeDocument/2006/relationships/image" Target="../media/image50.png"/></Relationships>
</file>

<file path=ppt/slides/_rels/slide15.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image" Target="../media/image51.png"/><Relationship Id="rId7" Type="http://schemas.openxmlformats.org/officeDocument/2006/relationships/diagramLayout" Target="../diagrams/layout1.xml"/><Relationship Id="rId2" Type="http://schemas.openxmlformats.org/officeDocument/2006/relationships/image" Target="../media/image35.png"/><Relationship Id="rId1" Type="http://schemas.openxmlformats.org/officeDocument/2006/relationships/slideLayout" Target="../slideLayouts/slideLayout86.xml"/><Relationship Id="rId6" Type="http://schemas.openxmlformats.org/officeDocument/2006/relationships/diagramData" Target="../diagrams/data1.xml"/><Relationship Id="rId5" Type="http://schemas.openxmlformats.org/officeDocument/2006/relationships/image" Target="../media/image53.emf"/><Relationship Id="rId10" Type="http://schemas.microsoft.com/office/2007/relationships/diagramDrawing" Target="../diagrams/drawing1.xml"/><Relationship Id="rId4" Type="http://schemas.openxmlformats.org/officeDocument/2006/relationships/image" Target="../media/image52.png"/><Relationship Id="rId9" Type="http://schemas.openxmlformats.org/officeDocument/2006/relationships/diagramColors" Target="../diagrams/colors1.xml"/></Relationships>
</file>

<file path=ppt/slides/_rels/slide16.xml.rels><?xml version="1.0" encoding="UTF-8" standalone="yes"?>
<Relationships xmlns="http://schemas.openxmlformats.org/package/2006/relationships"><Relationship Id="rId2" Type="http://schemas.openxmlformats.org/officeDocument/2006/relationships/image" Target="../media/image54.emf"/><Relationship Id="rId1" Type="http://schemas.openxmlformats.org/officeDocument/2006/relationships/slideLayout" Target="../slideLayouts/slideLayout86.xml"/></Relationships>
</file>

<file path=ppt/slides/_rels/slide17.xml.rels><?xml version="1.0" encoding="UTF-8" standalone="yes"?>
<Relationships xmlns="http://schemas.openxmlformats.org/package/2006/relationships"><Relationship Id="rId2" Type="http://schemas.openxmlformats.org/officeDocument/2006/relationships/image" Target="../media/image54.emf"/><Relationship Id="rId1" Type="http://schemas.openxmlformats.org/officeDocument/2006/relationships/slideLayout" Target="../slideLayouts/slideLayout86.xml"/></Relationships>
</file>

<file path=ppt/slides/_rels/slide18.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tags" Target="../tags/tag23.xml"/><Relationship Id="rId7" Type="http://schemas.openxmlformats.org/officeDocument/2006/relationships/slideLayout" Target="../slideLayouts/slideLayout102.xml"/><Relationship Id="rId2" Type="http://schemas.openxmlformats.org/officeDocument/2006/relationships/tags" Target="../tags/tag22.xml"/><Relationship Id="rId1" Type="http://schemas.openxmlformats.org/officeDocument/2006/relationships/tags" Target="../tags/tag21.xml"/><Relationship Id="rId6" Type="http://schemas.openxmlformats.org/officeDocument/2006/relationships/tags" Target="../tags/tag26.xml"/><Relationship Id="rId11" Type="http://schemas.openxmlformats.org/officeDocument/2006/relationships/image" Target="../media/image58.png"/><Relationship Id="rId5" Type="http://schemas.openxmlformats.org/officeDocument/2006/relationships/tags" Target="../tags/tag25.xml"/><Relationship Id="rId10" Type="http://schemas.openxmlformats.org/officeDocument/2006/relationships/image" Target="../media/image57.png"/><Relationship Id="rId4" Type="http://schemas.openxmlformats.org/officeDocument/2006/relationships/tags" Target="../tags/tag24.xml"/><Relationship Id="rId9" Type="http://schemas.openxmlformats.org/officeDocument/2006/relationships/image" Target="../media/image56.png"/></Relationships>
</file>

<file path=ppt/slides/_rels/slide1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102.xml"/></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131.xml"/><Relationship Id="rId5" Type="http://schemas.openxmlformats.org/officeDocument/2006/relationships/image" Target="../media/image14.png"/><Relationship Id="rId4" Type="http://schemas.openxmlformats.org/officeDocument/2006/relationships/image" Target="../media/image13.png"/></Relationships>
</file>

<file path=ppt/slides/_rels/slide20.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tags" Target="../tags/tag29.xml"/><Relationship Id="rId7" Type="http://schemas.openxmlformats.org/officeDocument/2006/relationships/image" Target="../media/image55.png"/><Relationship Id="rId2" Type="http://schemas.openxmlformats.org/officeDocument/2006/relationships/tags" Target="../tags/tag28.xml"/><Relationship Id="rId1" Type="http://schemas.openxmlformats.org/officeDocument/2006/relationships/tags" Target="../tags/tag27.xml"/><Relationship Id="rId6" Type="http://schemas.openxmlformats.org/officeDocument/2006/relationships/image" Target="../media/image61.png"/><Relationship Id="rId11" Type="http://schemas.openxmlformats.org/officeDocument/2006/relationships/image" Target="../media/image62.png"/><Relationship Id="rId5" Type="http://schemas.openxmlformats.org/officeDocument/2006/relationships/notesSlide" Target="../notesSlides/notesSlide9.xml"/><Relationship Id="rId10" Type="http://schemas.openxmlformats.org/officeDocument/2006/relationships/image" Target="../media/image58.png"/><Relationship Id="rId4" Type="http://schemas.openxmlformats.org/officeDocument/2006/relationships/slideLayout" Target="../slideLayouts/slideLayout118.xml"/><Relationship Id="rId9" Type="http://schemas.openxmlformats.org/officeDocument/2006/relationships/image" Target="../media/image57.png"/></Relationships>
</file>

<file path=ppt/slides/_rels/slide21.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64.png"/><Relationship Id="rId7" Type="http://schemas.openxmlformats.org/officeDocument/2006/relationships/image" Target="../media/image68.png"/><Relationship Id="rId2" Type="http://schemas.openxmlformats.org/officeDocument/2006/relationships/image" Target="../media/image63.png"/><Relationship Id="rId1" Type="http://schemas.openxmlformats.org/officeDocument/2006/relationships/slideLayout" Target="../slideLayouts/slideLayout14.xml"/><Relationship Id="rId6" Type="http://schemas.openxmlformats.org/officeDocument/2006/relationships/image" Target="../media/image67.png"/><Relationship Id="rId5" Type="http://schemas.openxmlformats.org/officeDocument/2006/relationships/image" Target="../media/image66.png"/><Relationship Id="rId10" Type="http://schemas.openxmlformats.org/officeDocument/2006/relationships/image" Target="../media/image71.png"/><Relationship Id="rId4" Type="http://schemas.openxmlformats.org/officeDocument/2006/relationships/image" Target="../media/image65.png"/><Relationship Id="rId9" Type="http://schemas.openxmlformats.org/officeDocument/2006/relationships/image" Target="../media/image70.png"/></Relationships>
</file>

<file path=ppt/slides/_rels/slide2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13.xml"/><Relationship Id="rId6" Type="http://schemas.openxmlformats.org/officeDocument/2006/relationships/image" Target="../media/image54.emf"/><Relationship Id="rId5" Type="http://schemas.openxmlformats.org/officeDocument/2006/relationships/image" Target="../media/image75.png"/><Relationship Id="rId4" Type="http://schemas.openxmlformats.org/officeDocument/2006/relationships/image" Target="../media/image74.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5.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2.xml"/></Relationships>
</file>

<file path=ppt/slides/_rels/slide26.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22.xml"/><Relationship Id="rId5" Type="http://schemas.microsoft.com/office/2007/relationships/hdphoto" Target="../media/hdphoto5.wdp"/><Relationship Id="rId4" Type="http://schemas.openxmlformats.org/officeDocument/2006/relationships/image" Target="../media/image79.png"/></Relationships>
</file>

<file path=ppt/slides/_rels/slide27.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22.xml"/><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image" Target="../media/image82.png"/></Relationships>
</file>

<file path=ppt/slides/_rels/slide28.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22.xml"/></Relationships>
</file>

<file path=ppt/slides/_rels/slide29.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22.xml"/><Relationship Id="rId5" Type="http://schemas.openxmlformats.org/officeDocument/2006/relationships/image" Target="../media/image90.png"/><Relationship Id="rId4" Type="http://schemas.openxmlformats.org/officeDocument/2006/relationships/image" Target="../media/image89.pn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131.xml"/><Relationship Id="rId4" Type="http://schemas.openxmlformats.org/officeDocument/2006/relationships/image" Target="../media/image15.emf"/></Relationships>
</file>

<file path=ppt/slides/_rels/slide30.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92.png"/><Relationship Id="rId7" Type="http://schemas.openxmlformats.org/officeDocument/2006/relationships/image" Target="../media/image96.png"/><Relationship Id="rId2" Type="http://schemas.openxmlformats.org/officeDocument/2006/relationships/image" Target="../media/image91.png"/><Relationship Id="rId1" Type="http://schemas.openxmlformats.org/officeDocument/2006/relationships/slideLayout" Target="../slideLayouts/slideLayout24.xml"/><Relationship Id="rId6" Type="http://schemas.openxmlformats.org/officeDocument/2006/relationships/image" Target="../media/image95.png"/><Relationship Id="rId5" Type="http://schemas.openxmlformats.org/officeDocument/2006/relationships/image" Target="../media/image94.png"/><Relationship Id="rId4" Type="http://schemas.openxmlformats.org/officeDocument/2006/relationships/image" Target="../media/image93.png"/><Relationship Id="rId9" Type="http://schemas.openxmlformats.org/officeDocument/2006/relationships/image" Target="../media/image97.png"/></Relationships>
</file>

<file path=ppt/slides/_rels/slide3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5.xml"/><Relationship Id="rId1" Type="http://schemas.openxmlformats.org/officeDocument/2006/relationships/vmlDrawing" Target="../drawings/vmlDrawing1.vml"/><Relationship Id="rId4" Type="http://schemas.openxmlformats.org/officeDocument/2006/relationships/image" Target="../media/image98.png"/></Relationships>
</file>

<file path=ppt/slides/_rels/slide32.xml.rels><?xml version="1.0" encoding="UTF-8" standalone="yes"?>
<Relationships xmlns="http://schemas.openxmlformats.org/package/2006/relationships"><Relationship Id="rId3" Type="http://schemas.openxmlformats.org/officeDocument/2006/relationships/image" Target="../media/image100.emf"/><Relationship Id="rId2" Type="http://schemas.openxmlformats.org/officeDocument/2006/relationships/image" Target="../media/image99.emf"/><Relationship Id="rId1" Type="http://schemas.openxmlformats.org/officeDocument/2006/relationships/slideLayout" Target="../slideLayouts/slideLayout25.xml"/></Relationships>
</file>

<file path=ppt/slides/_rels/slide33.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25.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8" Type="http://schemas.openxmlformats.org/officeDocument/2006/relationships/image" Target="../media/image107.png"/><Relationship Id="rId3" Type="http://schemas.openxmlformats.org/officeDocument/2006/relationships/image" Target="../media/image102.png"/><Relationship Id="rId7" Type="http://schemas.openxmlformats.org/officeDocument/2006/relationships/image" Target="../media/image106.png"/><Relationship Id="rId2" Type="http://schemas.openxmlformats.org/officeDocument/2006/relationships/notesSlide" Target="../notesSlides/notesSlide10.xml"/><Relationship Id="rId1" Type="http://schemas.openxmlformats.org/officeDocument/2006/relationships/slideLayout" Target="../slideLayouts/slideLayout21.xml"/><Relationship Id="rId6" Type="http://schemas.openxmlformats.org/officeDocument/2006/relationships/image" Target="../media/image105.png"/><Relationship Id="rId5" Type="http://schemas.openxmlformats.org/officeDocument/2006/relationships/image" Target="../media/image104.png"/><Relationship Id="rId10" Type="http://schemas.openxmlformats.org/officeDocument/2006/relationships/image" Target="../media/image109.jpeg"/><Relationship Id="rId4" Type="http://schemas.openxmlformats.org/officeDocument/2006/relationships/image" Target="../media/image103.png"/><Relationship Id="rId9" Type="http://schemas.openxmlformats.org/officeDocument/2006/relationships/image" Target="../media/image108.png"/></Relationships>
</file>

<file path=ppt/slides/_rels/slide36.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11.xml"/><Relationship Id="rId1" Type="http://schemas.openxmlformats.org/officeDocument/2006/relationships/slideLayout" Target="../slideLayouts/slideLayout26.xml"/><Relationship Id="rId4" Type="http://schemas.microsoft.com/office/2007/relationships/hdphoto" Target="../media/hdphoto7.wdp"/></Relationships>
</file>

<file path=ppt/slides/_rels/slide37.xml.rels><?xml version="1.0" encoding="UTF-8" standalone="yes"?>
<Relationships xmlns="http://schemas.openxmlformats.org/package/2006/relationships"><Relationship Id="rId8" Type="http://schemas.microsoft.com/office/2007/relationships/hdphoto" Target="../media/hdphoto10.wdp"/><Relationship Id="rId3" Type="http://schemas.openxmlformats.org/officeDocument/2006/relationships/image" Target="../media/image111.png"/><Relationship Id="rId7" Type="http://schemas.openxmlformats.org/officeDocument/2006/relationships/image" Target="../media/image113.png"/><Relationship Id="rId2" Type="http://schemas.openxmlformats.org/officeDocument/2006/relationships/notesSlide" Target="../notesSlides/notesSlide12.xml"/><Relationship Id="rId1" Type="http://schemas.openxmlformats.org/officeDocument/2006/relationships/slideLayout" Target="../slideLayouts/slideLayout27.xml"/><Relationship Id="rId6" Type="http://schemas.microsoft.com/office/2007/relationships/hdphoto" Target="../media/hdphoto9.wdp"/><Relationship Id="rId5" Type="http://schemas.openxmlformats.org/officeDocument/2006/relationships/image" Target="../media/image112.png"/><Relationship Id="rId4" Type="http://schemas.microsoft.com/office/2007/relationships/hdphoto" Target="../media/hdphoto8.wdp"/><Relationship Id="rId9" Type="http://schemas.openxmlformats.org/officeDocument/2006/relationships/image" Target="../media/image114.png"/></Relationships>
</file>

<file path=ppt/slides/_rels/slide38.xml.rels><?xml version="1.0" encoding="UTF-8" standalone="yes"?>
<Relationships xmlns="http://schemas.openxmlformats.org/package/2006/relationships"><Relationship Id="rId2" Type="http://schemas.openxmlformats.org/officeDocument/2006/relationships/image" Target="../media/image115.jp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116.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tags" Target="../tags/tag8.xml"/><Relationship Id="rId13" Type="http://schemas.openxmlformats.org/officeDocument/2006/relationships/tags" Target="../tags/tag13.xml"/><Relationship Id="rId18" Type="http://schemas.openxmlformats.org/officeDocument/2006/relationships/tags" Target="../tags/tag18.xml"/><Relationship Id="rId3" Type="http://schemas.openxmlformats.org/officeDocument/2006/relationships/tags" Target="../tags/tag3.xml"/><Relationship Id="rId21" Type="http://schemas.openxmlformats.org/officeDocument/2006/relationships/slideLayout" Target="../slideLayouts/slideLayout137.xml"/><Relationship Id="rId7" Type="http://schemas.openxmlformats.org/officeDocument/2006/relationships/tags" Target="../tags/tag7.xml"/><Relationship Id="rId12" Type="http://schemas.openxmlformats.org/officeDocument/2006/relationships/tags" Target="../tags/tag12.xml"/><Relationship Id="rId17" Type="http://schemas.openxmlformats.org/officeDocument/2006/relationships/tags" Target="../tags/tag17.xml"/><Relationship Id="rId2" Type="http://schemas.openxmlformats.org/officeDocument/2006/relationships/tags" Target="../tags/tag2.xml"/><Relationship Id="rId16" Type="http://schemas.openxmlformats.org/officeDocument/2006/relationships/tags" Target="../tags/tag16.xml"/><Relationship Id="rId20" Type="http://schemas.openxmlformats.org/officeDocument/2006/relationships/tags" Target="../tags/tag20.xml"/><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tags" Target="../tags/tag11.xml"/><Relationship Id="rId5" Type="http://schemas.openxmlformats.org/officeDocument/2006/relationships/tags" Target="../tags/tag5.xml"/><Relationship Id="rId15" Type="http://schemas.openxmlformats.org/officeDocument/2006/relationships/tags" Target="../tags/tag15.xml"/><Relationship Id="rId10" Type="http://schemas.openxmlformats.org/officeDocument/2006/relationships/tags" Target="../tags/tag10.xml"/><Relationship Id="rId19" Type="http://schemas.openxmlformats.org/officeDocument/2006/relationships/tags" Target="../tags/tag19.xml"/><Relationship Id="rId4" Type="http://schemas.openxmlformats.org/officeDocument/2006/relationships/tags" Target="../tags/tag4.xml"/><Relationship Id="rId9" Type="http://schemas.openxmlformats.org/officeDocument/2006/relationships/tags" Target="../tags/tag9.xml"/><Relationship Id="rId14" Type="http://schemas.openxmlformats.org/officeDocument/2006/relationships/tags" Target="../tags/tag14.xml"/><Relationship Id="rId22" Type="http://schemas.openxmlformats.org/officeDocument/2006/relationships/image" Target="../media/image12.png"/></Relationships>
</file>

<file path=ppt/slides/_rels/slide40.xml.rels><?xml version="1.0" encoding="UTF-8" standalone="yes"?>
<Relationships xmlns="http://schemas.openxmlformats.org/package/2006/relationships"><Relationship Id="rId2" Type="http://schemas.openxmlformats.org/officeDocument/2006/relationships/image" Target="../media/image117.jp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13.xml"/><Relationship Id="rId1" Type="http://schemas.openxmlformats.org/officeDocument/2006/relationships/slideLayout" Target="../slideLayouts/slideLayout28.xml"/><Relationship Id="rId4" Type="http://schemas.openxmlformats.org/officeDocument/2006/relationships/image" Target="../media/image119.png"/></Relationships>
</file>

<file path=ppt/slides/_rels/slide42.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4.xml"/><Relationship Id="rId1" Type="http://schemas.openxmlformats.org/officeDocument/2006/relationships/slideLayout" Target="../slideLayouts/slideLayout21.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45.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16.xml"/><Relationship Id="rId1" Type="http://schemas.openxmlformats.org/officeDocument/2006/relationships/slideLayout" Target="../slideLayouts/slideLayout15.xml"/></Relationships>
</file>

<file path=ppt/slides/_rels/slide48.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17.xml"/><Relationship Id="rId1" Type="http://schemas.openxmlformats.org/officeDocument/2006/relationships/slideLayout" Target="../slideLayouts/slideLayout15.xml"/></Relationships>
</file>

<file path=ppt/slides/_rels/slide49.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18.xml"/><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6.jpg"/><Relationship Id="rId1" Type="http://schemas.openxmlformats.org/officeDocument/2006/relationships/slideLayout" Target="../slideLayouts/slideLayout71.xml"/></Relationships>
</file>

<file path=ppt/slides/_rels/slide50.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131.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52.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154.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54.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55.xml.rels><?xml version="1.0" encoding="UTF-8" standalone="yes"?>
<Relationships xmlns="http://schemas.openxmlformats.org/package/2006/relationships"><Relationship Id="rId8" Type="http://schemas.openxmlformats.org/officeDocument/2006/relationships/image" Target="../media/image138.png"/><Relationship Id="rId3" Type="http://schemas.openxmlformats.org/officeDocument/2006/relationships/image" Target="../media/image133.tiff"/><Relationship Id="rId7" Type="http://schemas.openxmlformats.org/officeDocument/2006/relationships/image" Target="../media/image137.tiff"/><Relationship Id="rId2" Type="http://schemas.openxmlformats.org/officeDocument/2006/relationships/image" Target="../media/image132.png"/><Relationship Id="rId1" Type="http://schemas.openxmlformats.org/officeDocument/2006/relationships/slideLayout" Target="../slideLayouts/slideLayout20.xml"/><Relationship Id="rId6" Type="http://schemas.openxmlformats.org/officeDocument/2006/relationships/image" Target="../media/image136.tiff"/><Relationship Id="rId5" Type="http://schemas.openxmlformats.org/officeDocument/2006/relationships/image" Target="../media/image135.tiff"/><Relationship Id="rId4" Type="http://schemas.openxmlformats.org/officeDocument/2006/relationships/image" Target="../media/image134.tif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6.jpg"/><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17.xml"/><Relationship Id="rId6" Type="http://schemas.openxmlformats.org/officeDocument/2006/relationships/image" Target="../media/image19.png"/><Relationship Id="rId5" Type="http://schemas.openxmlformats.org/officeDocument/2006/relationships/image" Target="../media/image18.pn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7" Type="http://schemas.microsoft.com/office/2007/relationships/hdphoto" Target="../media/hdphoto2.wdp"/><Relationship Id="rId2" Type="http://schemas.openxmlformats.org/officeDocument/2006/relationships/notesSlide" Target="../notesSlides/notesSlide5.xml"/><Relationship Id="rId1" Type="http://schemas.openxmlformats.org/officeDocument/2006/relationships/slideLayout" Target="../slideLayouts/slideLayout18.xml"/><Relationship Id="rId6" Type="http://schemas.openxmlformats.org/officeDocument/2006/relationships/image" Target="../media/image26.png"/><Relationship Id="rId5" Type="http://schemas.microsoft.com/office/2007/relationships/hdphoto" Target="../media/hdphoto1.wdp"/><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dirty="0"/>
              <a:t>无线办公网解决方案</a:t>
            </a:r>
          </a:p>
        </p:txBody>
      </p:sp>
      <p:sp>
        <p:nvSpPr>
          <p:cNvPr id="3" name="文本占位符 2"/>
          <p:cNvSpPr>
            <a:spLocks noGrp="1"/>
          </p:cNvSpPr>
          <p:nvPr>
            <p:ph type="body" idx="1"/>
          </p:nvPr>
        </p:nvSpPr>
        <p:spPr/>
        <p:txBody>
          <a:bodyPr/>
          <a:lstStyle/>
          <a:p>
            <a:r>
              <a:rPr kumimoji="1" lang="en-US" altLang="zh-CN" dirty="0"/>
              <a:t>@</a:t>
            </a:r>
            <a:r>
              <a:rPr kumimoji="1" lang="zh-CN" altLang="en-US" dirty="0"/>
              <a:t>无线事业部  </a:t>
            </a:r>
            <a:r>
              <a:rPr kumimoji="1" lang="en-US" altLang="zh-CN" dirty="0"/>
              <a:t>2016/12/10</a:t>
            </a:r>
            <a:endParaRPr kumimoji="1" lang="zh-CN" altLang="en-US" dirty="0"/>
          </a:p>
        </p:txBody>
      </p:sp>
      <p:pic>
        <p:nvPicPr>
          <p:cNvPr id="7" name="图片占位符 3"/>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1" y="0"/>
            <a:ext cx="9141620" cy="5143500"/>
          </a:xfrm>
          <a:prstGeom prst="rect">
            <a:avLst/>
          </a:prstGeom>
        </p:spPr>
      </p:pic>
      <p:grpSp>
        <p:nvGrpSpPr>
          <p:cNvPr id="8" name="Group 2"/>
          <p:cNvGrpSpPr/>
          <p:nvPr/>
        </p:nvGrpSpPr>
        <p:grpSpPr>
          <a:xfrm rot="10800000">
            <a:off x="1766607" y="1415014"/>
            <a:ext cx="7380779" cy="2005091"/>
            <a:chOff x="-210622" y="4085211"/>
            <a:chExt cx="19892697" cy="5346910"/>
          </a:xfrm>
        </p:grpSpPr>
        <p:sp>
          <p:nvSpPr>
            <p:cNvPr id="9" name="Round Same Side Corner Rectangle 21"/>
            <p:cNvSpPr/>
            <p:nvPr/>
          </p:nvSpPr>
          <p:spPr>
            <a:xfrm rot="5400000">
              <a:off x="7062272" y="-3187683"/>
              <a:ext cx="5346910" cy="19892697"/>
            </a:xfrm>
            <a:prstGeom prst="round2SameRect">
              <a:avLst>
                <a:gd name="adj1" fmla="val 50000"/>
                <a:gd name="adj2" fmla="val 0"/>
              </a:avLst>
            </a:prstGeom>
            <a:solidFill>
              <a:srgbClr val="DA002F">
                <a:alpha val="3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9710" tIns="54855" rIns="109710" bIns="54855" rtlCol="0" anchor="ctr"/>
            <a:lstStyle/>
            <a:p>
              <a:pPr algn="ctr"/>
              <a:endParaRPr lang="bg-BG" sz="700" dirty="0">
                <a:latin typeface="Lato Light"/>
              </a:endParaRPr>
            </a:p>
          </p:txBody>
        </p:sp>
        <p:sp>
          <p:nvSpPr>
            <p:cNvPr id="10" name="Round Same Side Corner Rectangle 7"/>
            <p:cNvSpPr/>
            <p:nvPr/>
          </p:nvSpPr>
          <p:spPr>
            <a:xfrm rot="5400000">
              <a:off x="7346082" y="-2826026"/>
              <a:ext cx="4477219" cy="19169382"/>
            </a:xfrm>
            <a:prstGeom prst="round2SameRect">
              <a:avLst>
                <a:gd name="adj1" fmla="val 50000"/>
                <a:gd name="adj2" fmla="val 0"/>
              </a:avLst>
            </a:prstGeom>
            <a:solidFill>
              <a:srgbClr val="DA002F">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9710" tIns="54855" rIns="109710" bIns="54855" rtlCol="0" anchor="ctr"/>
            <a:lstStyle/>
            <a:p>
              <a:pPr algn="ctr"/>
              <a:endParaRPr lang="bg-BG" sz="700" dirty="0">
                <a:latin typeface="Lato Light"/>
              </a:endParaRPr>
            </a:p>
          </p:txBody>
        </p:sp>
      </p:grpSp>
      <p:sp>
        <p:nvSpPr>
          <p:cNvPr id="11" name="Title 2"/>
          <p:cNvSpPr txBox="1">
            <a:spLocks/>
          </p:cNvSpPr>
          <p:nvPr/>
        </p:nvSpPr>
        <p:spPr>
          <a:xfrm>
            <a:off x="-91184" y="1902027"/>
            <a:ext cx="7096182" cy="384524"/>
          </a:xfrm>
          <a:prstGeom prst="rect">
            <a:avLst/>
          </a:prstGeom>
        </p:spPr>
        <p:txBody>
          <a:bodyPr lIns="82205" tIns="41101" rIns="82205" bIns="41101">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endParaRPr lang="bg-BG" sz="2200" dirty="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12" name="AutoShape 2"/>
          <p:cNvSpPr>
            <a:spLocks/>
          </p:cNvSpPr>
          <p:nvPr/>
        </p:nvSpPr>
        <p:spPr bwMode="auto">
          <a:xfrm>
            <a:off x="1735674" y="1691542"/>
            <a:ext cx="7532489" cy="7239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19040" tIns="19040" rIns="19040" bIns="19040" anchor="ctr"/>
          <a:lstStyle/>
          <a:p>
            <a:pPr algn="ctr" defTabSz="684998">
              <a:defRPr/>
            </a:pPr>
            <a:r>
              <a:rPr lang="zh-CN" altLang="en-US" sz="3300" dirty="0" smtClean="0">
                <a:solidFill>
                  <a:schemeClr val="bg1"/>
                </a:solidFill>
                <a:latin typeface="微软雅黑" panose="020B0503020204020204" pitchFamily="34" charset="-122"/>
                <a:cs typeface="Aparajita" panose="020B0604020202020204" pitchFamily="34" charset="0"/>
              </a:rPr>
              <a:t>基于</a:t>
            </a:r>
            <a:r>
              <a:rPr lang="en-US" altLang="zh-CN" sz="3300" dirty="0" smtClean="0">
                <a:solidFill>
                  <a:schemeClr val="bg1"/>
                </a:solidFill>
                <a:latin typeface="微软雅黑" panose="020B0503020204020204" pitchFamily="34" charset="-122"/>
                <a:cs typeface="Aparajita" panose="020B0604020202020204" pitchFamily="34" charset="0"/>
              </a:rPr>
              <a:t>SDN</a:t>
            </a:r>
            <a:r>
              <a:rPr lang="zh-CN" altLang="en-US" sz="3300" dirty="0" smtClean="0">
                <a:solidFill>
                  <a:schemeClr val="bg1"/>
                </a:solidFill>
                <a:latin typeface="微软雅黑" panose="020B0503020204020204" pitchFamily="34" charset="-122"/>
                <a:cs typeface="Aparajita" panose="020B0604020202020204" pitchFamily="34" charset="0"/>
              </a:rPr>
              <a:t>的极简云网络方案的探讨</a:t>
            </a:r>
            <a:endParaRPr lang="es-ES" sz="3300" dirty="0">
              <a:solidFill>
                <a:schemeClr val="bg1"/>
              </a:solidFill>
              <a:latin typeface="微软雅黑" panose="020B0503020204020204" pitchFamily="34" charset="-122"/>
              <a:cs typeface="Aparajita" panose="020B0604020202020204" pitchFamily="34" charset="0"/>
            </a:endParaRPr>
          </a:p>
        </p:txBody>
      </p:sp>
      <p:sp>
        <p:nvSpPr>
          <p:cNvPr id="13" name="Line 5"/>
          <p:cNvSpPr>
            <a:spLocks noChangeShapeType="1"/>
          </p:cNvSpPr>
          <p:nvPr/>
        </p:nvSpPr>
        <p:spPr bwMode="auto">
          <a:xfrm>
            <a:off x="2508670" y="2486027"/>
            <a:ext cx="5990035" cy="10716"/>
          </a:xfrm>
          <a:prstGeom prst="line">
            <a:avLst/>
          </a:prstGeom>
          <a:noFill/>
          <a:ln w="25400" cap="flat" cmpd="sng">
            <a:solidFill>
              <a:schemeClr val="bg1"/>
            </a:solidFill>
            <a:prstDash val="sysDot"/>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defTabSz="684998">
              <a:defRPr/>
            </a:pPr>
            <a:endParaRPr lang="es-ES" sz="2300" dirty="0">
              <a:effectLst>
                <a:outerShdw blurRad="38100" dist="38100" dir="2700000" algn="tl">
                  <a:srgbClr val="DDDDDD"/>
                </a:outerShdw>
              </a:effectLst>
              <a:latin typeface="Gill Sans" charset="0"/>
              <a:cs typeface="Gill Sans" charset="0"/>
              <a:sym typeface="Gill Sans" charset="0"/>
            </a:endParaRPr>
          </a:p>
        </p:txBody>
      </p:sp>
      <p:sp>
        <p:nvSpPr>
          <p:cNvPr id="14" name="TextBox 46"/>
          <p:cNvSpPr txBox="1">
            <a:spLocks noChangeArrowheads="1"/>
          </p:cNvSpPr>
          <p:nvPr/>
        </p:nvSpPr>
        <p:spPr bwMode="auto">
          <a:xfrm>
            <a:off x="7056322" y="2666032"/>
            <a:ext cx="1843838" cy="306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68507" tIns="34268" rIns="68507" bIns="34268">
            <a:spAutoFit/>
          </a:bodyPr>
          <a:lstStyle>
            <a:lvl1pPr eaLnBrk="0" hangingPunct="0">
              <a:defRPr sz="3600">
                <a:solidFill>
                  <a:schemeClr val="tx1"/>
                </a:solidFill>
                <a:latin typeface="Lato Light" charset="0"/>
                <a:ea typeface="ＭＳ Ｐゴシック" charset="0"/>
                <a:cs typeface="ＭＳ Ｐゴシック" charset="0"/>
              </a:defRPr>
            </a:lvl1pPr>
            <a:lvl2pPr marL="742950" indent="-285750" eaLnBrk="0" hangingPunct="0">
              <a:defRPr sz="3600">
                <a:solidFill>
                  <a:schemeClr val="tx1"/>
                </a:solidFill>
                <a:latin typeface="Lato Light" charset="0"/>
                <a:ea typeface="ＭＳ Ｐゴシック" charset="0"/>
              </a:defRPr>
            </a:lvl2pPr>
            <a:lvl3pPr marL="1143000" indent="-228600" eaLnBrk="0" hangingPunct="0">
              <a:defRPr sz="3600">
                <a:solidFill>
                  <a:schemeClr val="tx1"/>
                </a:solidFill>
                <a:latin typeface="Lato Light" charset="0"/>
                <a:ea typeface="ＭＳ Ｐゴシック" charset="0"/>
              </a:defRPr>
            </a:lvl3pPr>
            <a:lvl4pPr marL="1600200" indent="-228600" eaLnBrk="0" hangingPunct="0">
              <a:defRPr sz="3600">
                <a:solidFill>
                  <a:schemeClr val="tx1"/>
                </a:solidFill>
                <a:latin typeface="Lato Light" charset="0"/>
                <a:ea typeface="ＭＳ Ｐゴシック" charset="0"/>
              </a:defRPr>
            </a:lvl4pPr>
            <a:lvl5pPr marL="2057400" indent="-228600" eaLnBrk="0" hangingPunct="0">
              <a:defRPr sz="3600">
                <a:solidFill>
                  <a:schemeClr val="tx1"/>
                </a:solidFill>
                <a:latin typeface="Lato Light" charset="0"/>
                <a:ea typeface="ＭＳ Ｐゴシック" charset="0"/>
              </a:defRPr>
            </a:lvl5pPr>
            <a:lvl6pPr marL="2514600" indent="-228600" defTabSz="1827213" eaLnBrk="0" fontAlgn="base" hangingPunct="0">
              <a:spcBef>
                <a:spcPct val="0"/>
              </a:spcBef>
              <a:spcAft>
                <a:spcPct val="0"/>
              </a:spcAft>
              <a:defRPr sz="3600">
                <a:solidFill>
                  <a:schemeClr val="tx1"/>
                </a:solidFill>
                <a:latin typeface="Lato Light" charset="0"/>
                <a:ea typeface="ＭＳ Ｐゴシック" charset="0"/>
              </a:defRPr>
            </a:lvl6pPr>
            <a:lvl7pPr marL="2971800" indent="-228600" defTabSz="1827213" eaLnBrk="0" fontAlgn="base" hangingPunct="0">
              <a:spcBef>
                <a:spcPct val="0"/>
              </a:spcBef>
              <a:spcAft>
                <a:spcPct val="0"/>
              </a:spcAft>
              <a:defRPr sz="3600">
                <a:solidFill>
                  <a:schemeClr val="tx1"/>
                </a:solidFill>
                <a:latin typeface="Lato Light" charset="0"/>
                <a:ea typeface="ＭＳ Ｐゴシック" charset="0"/>
              </a:defRPr>
            </a:lvl7pPr>
            <a:lvl8pPr marL="3429000" indent="-228600" defTabSz="1827213" eaLnBrk="0" fontAlgn="base" hangingPunct="0">
              <a:spcBef>
                <a:spcPct val="0"/>
              </a:spcBef>
              <a:spcAft>
                <a:spcPct val="0"/>
              </a:spcAft>
              <a:defRPr sz="3600">
                <a:solidFill>
                  <a:schemeClr val="tx1"/>
                </a:solidFill>
                <a:latin typeface="Lato Light" charset="0"/>
                <a:ea typeface="ＭＳ Ｐゴシック" charset="0"/>
              </a:defRPr>
            </a:lvl8pPr>
            <a:lvl9pPr marL="3886200" indent="-228600" defTabSz="1827213" eaLnBrk="0" fontAlgn="base" hangingPunct="0">
              <a:spcBef>
                <a:spcPct val="0"/>
              </a:spcBef>
              <a:spcAft>
                <a:spcPct val="0"/>
              </a:spcAft>
              <a:defRPr sz="3600">
                <a:solidFill>
                  <a:schemeClr val="tx1"/>
                </a:solidFill>
                <a:latin typeface="Lato Light" charset="0"/>
                <a:ea typeface="ＭＳ Ｐゴシック" charset="0"/>
              </a:defRPr>
            </a:lvl9pPr>
          </a:lstStyle>
          <a:p>
            <a:pPr algn="just" eaLnBrk="1" hangingPunct="1">
              <a:lnSpc>
                <a:spcPct val="110000"/>
              </a:lnSpc>
            </a:pPr>
            <a:r>
              <a:rPr lang="en-US" altLang="zh-CN" sz="1400" dirty="0">
                <a:solidFill>
                  <a:schemeClr val="bg1"/>
                </a:solidFill>
                <a:latin typeface="+mn-ea"/>
                <a:ea typeface="+mn-ea"/>
                <a:cs typeface="Aparajita" panose="020B0604020202020204" pitchFamily="34" charset="0"/>
              </a:rPr>
              <a:t>@</a:t>
            </a:r>
            <a:r>
              <a:rPr lang="zh-CN" altLang="en-US" sz="1400" dirty="0">
                <a:solidFill>
                  <a:schemeClr val="bg1"/>
                </a:solidFill>
                <a:latin typeface="+mn-ea"/>
                <a:ea typeface="+mn-ea"/>
                <a:cs typeface="Aparajita" panose="020B0604020202020204" pitchFamily="34" charset="0"/>
              </a:rPr>
              <a:t>政府系统部  杨毅</a:t>
            </a:r>
            <a:endParaRPr lang="en-US" sz="1400" dirty="0">
              <a:solidFill>
                <a:schemeClr val="bg1"/>
              </a:solidFill>
              <a:latin typeface="+mn-ea"/>
              <a:ea typeface="+mn-ea"/>
              <a:cs typeface="Aparajita" panose="020B0604020202020204" pitchFamily="34" charset="0"/>
            </a:endParaRPr>
          </a:p>
        </p:txBody>
      </p:sp>
      <p:pic>
        <p:nvPicPr>
          <p:cNvPr id="6" name="图片 5">
            <a:extLst>
              <a:ext uri="{FF2B5EF4-FFF2-40B4-BE49-F238E27FC236}">
                <a16:creationId xmlns:a16="http://schemas.microsoft.com/office/drawing/2014/main" id="{85CAE579-1122-46E2-B039-A7C5B7EE811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38991" y="-17243"/>
            <a:ext cx="1508413" cy="636378"/>
          </a:xfrm>
          <a:prstGeom prst="rect">
            <a:avLst/>
          </a:prstGeom>
        </p:spPr>
      </p:pic>
    </p:spTree>
    <p:extLst>
      <p:ext uri="{BB962C8B-B14F-4D97-AF65-F5344CB8AC3E}">
        <p14:creationId xmlns:p14="http://schemas.microsoft.com/office/powerpoint/2010/main" val="330901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right)">
                                      <p:cBhvr>
                                        <p:cTn id="7" dur="500"/>
                                        <p:tgtEl>
                                          <p:spTgt spid="8"/>
                                        </p:tgtEl>
                                      </p:cBhvr>
                                    </p:animEffect>
                                  </p:childTnLst>
                                </p:cTn>
                              </p:par>
                            </p:childTnLst>
                          </p:cTn>
                        </p:par>
                        <p:par>
                          <p:cTn id="8" fill="hold">
                            <p:stCondLst>
                              <p:cond delay="500"/>
                            </p:stCondLst>
                            <p:childTnLst>
                              <p:par>
                                <p:cTn id="9" presetID="2" presetClass="entr" presetSubtype="2"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1+#ppt_w/2"/>
                                          </p:val>
                                        </p:tav>
                                        <p:tav tm="100000">
                                          <p:val>
                                            <p:strVal val="#ppt_x"/>
                                          </p:val>
                                        </p:tav>
                                      </p:tavLst>
                                    </p:anim>
                                    <p:anim calcmode="lin" valueType="num">
                                      <p:cBhvr additive="base">
                                        <p:cTn id="12" dur="500" fill="hold"/>
                                        <p:tgtEl>
                                          <p:spTgt spid="12"/>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22" presetClass="entr" presetSubtype="8" fill="hold" nodeType="after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left)">
                                      <p:cBhvr>
                                        <p:cTn id="16" dur="500"/>
                                        <p:tgtEl>
                                          <p:spTgt spid="13"/>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utoUpdateAnimBg="0"/>
      <p:bldP spid="1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占位符 2"/>
          <p:cNvSpPr>
            <a:spLocks noGrp="1"/>
          </p:cNvSpPr>
          <p:nvPr>
            <p:ph type="body" sz="quarter" idx="13"/>
          </p:nvPr>
        </p:nvSpPr>
        <p:spPr>
          <a:xfrm>
            <a:off x="608768" y="183570"/>
            <a:ext cx="6287027" cy="297883"/>
          </a:xfrm>
        </p:spPr>
        <p:txBody>
          <a:bodyPr/>
          <a:lstStyle/>
          <a:p>
            <a:r>
              <a:rPr kumimoji="1" lang="zh-CN" altLang="en-US" dirty="0" smtClean="0"/>
              <a:t>云数据中心网络建设挑战</a:t>
            </a:r>
            <a:r>
              <a:rPr kumimoji="1" lang="en-US" altLang="zh-CN" dirty="0" smtClean="0"/>
              <a:t>-</a:t>
            </a:r>
            <a:r>
              <a:rPr kumimoji="1" lang="zh-CN" altLang="en-US" dirty="0" smtClean="0"/>
              <a:t>可靠性保证</a:t>
            </a:r>
            <a:endParaRPr kumimoji="1" lang="zh-CN" altLang="en-US" dirty="0"/>
          </a:p>
        </p:txBody>
      </p:sp>
      <p:sp>
        <p:nvSpPr>
          <p:cNvPr id="5" name="文本占位符 4"/>
          <p:cNvSpPr>
            <a:spLocks noGrp="1"/>
          </p:cNvSpPr>
          <p:nvPr>
            <p:ph type="body" sz="quarter" idx="14"/>
          </p:nvPr>
        </p:nvSpPr>
        <p:spPr/>
        <p:txBody>
          <a:bodyPr/>
          <a:lstStyle/>
          <a:p>
            <a:endParaRPr lang="zh-CN" altLang="en-US"/>
          </a:p>
        </p:txBody>
      </p:sp>
      <p:sp>
        <p:nvSpPr>
          <p:cNvPr id="192" name="文本框 169"/>
          <p:cNvSpPr txBox="1"/>
          <p:nvPr/>
        </p:nvSpPr>
        <p:spPr>
          <a:xfrm>
            <a:off x="2083689" y="4176316"/>
            <a:ext cx="5334261" cy="490294"/>
          </a:xfrm>
          <a:prstGeom prst="rect">
            <a:avLst/>
          </a:prstGeom>
          <a:noFill/>
        </p:spPr>
        <p:txBody>
          <a:bodyPr wrap="none" lIns="91362" tIns="45680" rIns="91362" bIns="45680" rtlCol="0">
            <a:spAutoFit/>
          </a:bodyPr>
          <a:lstStyle/>
          <a:p>
            <a:pPr>
              <a:lnSpc>
                <a:spcPct val="150000"/>
              </a:lnSpc>
            </a:pPr>
            <a:r>
              <a:rPr kumimoji="1" lang="zh-CN" altLang="en-US" b="1" dirty="0">
                <a:latin typeface="华文楷体" pitchFamily="2" charset="-122"/>
                <a:ea typeface="华文楷体" pitchFamily="2" charset="-122"/>
                <a:cs typeface="华文中宋"/>
              </a:rPr>
              <a:t>期望：整网任意一台设备单点故障，业务无影响。</a:t>
            </a:r>
            <a:endParaRPr kumimoji="1" lang="en-US" altLang="zh-CN" b="1" dirty="0">
              <a:latin typeface="华文楷体" pitchFamily="2" charset="-122"/>
              <a:ea typeface="华文楷体" pitchFamily="2" charset="-122"/>
              <a:cs typeface="华文中宋"/>
            </a:endParaRPr>
          </a:p>
        </p:txBody>
      </p:sp>
      <p:sp>
        <p:nvSpPr>
          <p:cNvPr id="143" name="Rounded Rectangle 289"/>
          <p:cNvSpPr/>
          <p:nvPr/>
        </p:nvSpPr>
        <p:spPr>
          <a:xfrm>
            <a:off x="5253820" y="3153558"/>
            <a:ext cx="3002210" cy="607288"/>
          </a:xfrm>
          <a:prstGeom prst="roundRect">
            <a:avLst>
              <a:gd name="adj" fmla="val 5676"/>
            </a:avLst>
          </a:prstGeom>
          <a:solidFill>
            <a:srgbClr val="D9002F"/>
          </a:solidFill>
          <a:ln/>
        </p:spPr>
        <p:style>
          <a:lnRef idx="1">
            <a:schemeClr val="accent2"/>
          </a:lnRef>
          <a:fillRef idx="3">
            <a:schemeClr val="accent2"/>
          </a:fillRef>
          <a:effectRef idx="2">
            <a:schemeClr val="accent2"/>
          </a:effectRef>
          <a:fontRef idx="minor">
            <a:schemeClr val="lt1"/>
          </a:fontRef>
        </p:style>
        <p:txBody>
          <a:bodyPr lIns="91256" tIns="45626" rIns="91256" bIns="45626" anchor="ctr"/>
          <a:lstStyle/>
          <a:p>
            <a:pPr algn="ctr" defTabSz="1440897"/>
            <a:r>
              <a:rPr lang="zh-CN" altLang="en-US" sz="1600" b="1" dirty="0">
                <a:solidFill>
                  <a:schemeClr val="bg1"/>
                </a:solidFill>
                <a:latin typeface="微软雅黑" panose="020B0503020204020204" pitchFamily="34" charset="-122"/>
                <a:ea typeface="微软雅黑" panose="020B0503020204020204" pitchFamily="34" charset="-122"/>
              </a:rPr>
              <a:t>网络可靠性如何保证</a:t>
            </a:r>
          </a:p>
        </p:txBody>
      </p:sp>
      <p:sp>
        <p:nvSpPr>
          <p:cNvPr id="144" name="圆角矩形 143"/>
          <p:cNvSpPr/>
          <p:nvPr/>
        </p:nvSpPr>
        <p:spPr bwMode="auto">
          <a:xfrm>
            <a:off x="6130885" y="1391295"/>
            <a:ext cx="991598" cy="1699006"/>
          </a:xfrm>
          <a:prstGeom prst="roundRect">
            <a:avLst>
              <a:gd name="adj" fmla="val 0"/>
            </a:avLst>
          </a:prstGeom>
          <a:solidFill>
            <a:sysClr val="window" lastClr="FFFFFF">
              <a:lumMod val="85000"/>
              <a:alpha val="49804"/>
            </a:sysClr>
          </a:solidFill>
          <a:ln w="9525" cap="flat" cmpd="sng" algn="ctr">
            <a:solidFill>
              <a:sysClr val="window" lastClr="FFFFFF">
                <a:lumMod val="65000"/>
              </a:sysClr>
            </a:solidFill>
            <a:prstDash val="solid"/>
          </a:ln>
          <a:effectLst/>
        </p:spPr>
        <p:txBody>
          <a:bodyPr lIns="91362" tIns="45680" rIns="91362" bIns="45680" anchor="ctr"/>
          <a:lstStyle/>
          <a:p>
            <a:pPr algn="ctr" defTabSz="913567" fontAlgn="base">
              <a:spcBef>
                <a:spcPct val="0"/>
              </a:spcBef>
              <a:spcAft>
                <a:spcPct val="0"/>
              </a:spcAft>
              <a:defRPr/>
            </a:pPr>
            <a:endParaRPr lang="zh-CN" altLang="en-US" b="1" i="1" kern="0" dirty="0">
              <a:solidFill>
                <a:srgbClr val="F79646">
                  <a:lumMod val="75000"/>
                </a:srgbClr>
              </a:solidFill>
              <a:latin typeface="微软雅黑" panose="020B0503020204020204" pitchFamily="34" charset="-122"/>
              <a:ea typeface="微软雅黑" panose="020B0503020204020204" pitchFamily="34" charset="-122"/>
            </a:endParaRPr>
          </a:p>
        </p:txBody>
      </p:sp>
      <p:cxnSp>
        <p:nvCxnSpPr>
          <p:cNvPr id="145" name="曲线连接符 144"/>
          <p:cNvCxnSpPr/>
          <p:nvPr/>
        </p:nvCxnSpPr>
        <p:spPr>
          <a:xfrm rot="5400000">
            <a:off x="6368643" y="940194"/>
            <a:ext cx="585574" cy="181118"/>
          </a:xfrm>
          <a:prstGeom prst="curvedConnector3">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146" name="TextBox 93"/>
          <p:cNvSpPr txBox="1"/>
          <p:nvPr/>
        </p:nvSpPr>
        <p:spPr>
          <a:xfrm>
            <a:off x="6264003" y="2680578"/>
            <a:ext cx="771363" cy="276999"/>
          </a:xfrm>
          <a:prstGeom prst="rect">
            <a:avLst/>
          </a:prstGeom>
          <a:noFill/>
        </p:spPr>
        <p:txBody>
          <a:bodyPr wrap="square" lIns="91362" tIns="45680" rIns="91362" bIns="45680" rtlCol="0">
            <a:spAutoFit/>
          </a:bodyPr>
          <a:lstStyle/>
          <a:p>
            <a:pPr algn="ctr"/>
            <a:r>
              <a:rPr lang="en-US" altLang="zh-CN" sz="1200" dirty="0">
                <a:latin typeface="微软雅黑" panose="020B0503020204020204" pitchFamily="34" charset="-122"/>
                <a:ea typeface="微软雅黑" panose="020B0503020204020204" pitchFamily="34" charset="-122"/>
              </a:rPr>
              <a:t>A</a:t>
            </a:r>
            <a:r>
              <a:rPr lang="zh-CN" altLang="en-US" sz="1200" dirty="0">
                <a:latin typeface="微软雅黑" panose="020B0503020204020204" pitchFamily="34" charset="-122"/>
                <a:ea typeface="微软雅黑" panose="020B0503020204020204" pitchFamily="34" charset="-122"/>
              </a:rPr>
              <a:t>中心</a:t>
            </a:r>
          </a:p>
        </p:txBody>
      </p:sp>
      <p:pic>
        <p:nvPicPr>
          <p:cNvPr id="147" name="图片 14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20074" y="1940778"/>
            <a:ext cx="848130" cy="769599"/>
          </a:xfrm>
          <a:prstGeom prst="rect">
            <a:avLst/>
          </a:prstGeom>
        </p:spPr>
      </p:pic>
      <p:sp>
        <p:nvSpPr>
          <p:cNvPr id="148" name="圆角矩形 147"/>
          <p:cNvSpPr/>
          <p:nvPr/>
        </p:nvSpPr>
        <p:spPr bwMode="auto">
          <a:xfrm>
            <a:off x="5490029" y="1323025"/>
            <a:ext cx="2344255" cy="406364"/>
          </a:xfrm>
          <a:prstGeom prst="roundRect">
            <a:avLst/>
          </a:prstGeom>
          <a:gradFill rotWithShape="1">
            <a:gsLst>
              <a:gs pos="0">
                <a:srgbClr val="C0504D">
                  <a:tint val="50000"/>
                  <a:satMod val="300000"/>
                </a:srgbClr>
              </a:gs>
              <a:gs pos="35000">
                <a:srgbClr val="C0504D">
                  <a:tint val="37000"/>
                  <a:satMod val="300000"/>
                </a:srgbClr>
              </a:gs>
              <a:gs pos="100000">
                <a:srgbClr val="C0504D">
                  <a:tint val="15000"/>
                  <a:satMod val="350000"/>
                </a:srgbClr>
              </a:gs>
            </a:gsLst>
            <a:lin ang="16200000" scaled="1"/>
          </a:gradFill>
          <a:ln w="9525" cap="flat" cmpd="sng" algn="ctr">
            <a:solidFill>
              <a:srgbClr val="C0504D">
                <a:shade val="95000"/>
                <a:satMod val="105000"/>
              </a:srgbClr>
            </a:solidFill>
            <a:prstDash val="solid"/>
          </a:ln>
          <a:effectLst>
            <a:outerShdw blurRad="40000" dist="20000" dir="5400000" rotWithShape="0">
              <a:srgbClr val="000000">
                <a:alpha val="38000"/>
              </a:srgbClr>
            </a:outerShdw>
          </a:effectLst>
        </p:spPr>
        <p:txBody>
          <a:bodyPr lIns="91362" tIns="45680" rIns="91362" bIns="45680" anchor="ctr"/>
          <a:lstStyle/>
          <a:p>
            <a:pPr algn="ctr" defTabSz="913567" fontAlgn="base">
              <a:spcBef>
                <a:spcPct val="0"/>
              </a:spcBef>
              <a:spcAft>
                <a:spcPct val="0"/>
              </a:spcAft>
              <a:defRPr/>
            </a:pPr>
            <a:r>
              <a:rPr lang="zh-CN" altLang="en-US" sz="1100" kern="0" dirty="0">
                <a:solidFill>
                  <a:prstClr val="black"/>
                </a:solidFill>
                <a:latin typeface="微软雅黑" pitchFamily="34" charset="-122"/>
                <a:ea typeface="微软雅黑" panose="020B0503020204020204" pitchFamily="34" charset="-122"/>
              </a:rPr>
              <a:t>业务 </a:t>
            </a:r>
            <a:r>
              <a:rPr lang="en-US" altLang="zh-CN" sz="1100" kern="0" dirty="0">
                <a:solidFill>
                  <a:prstClr val="black"/>
                </a:solidFill>
                <a:latin typeface="微软雅黑" pitchFamily="34" charset="-122"/>
                <a:ea typeface="微软雅黑" panose="020B0503020204020204" pitchFamily="34" charset="-122"/>
              </a:rPr>
              <a:t>A</a:t>
            </a:r>
            <a:endParaRPr lang="zh-CN" altLang="en-US" sz="1100" kern="0" dirty="0">
              <a:solidFill>
                <a:prstClr val="black"/>
              </a:solidFill>
              <a:latin typeface="微软雅黑" pitchFamily="34" charset="-122"/>
              <a:ea typeface="微软雅黑" panose="020B0503020204020204" pitchFamily="34" charset="-122"/>
            </a:endParaRPr>
          </a:p>
        </p:txBody>
      </p:sp>
      <p:sp>
        <p:nvSpPr>
          <p:cNvPr id="149" name="圆角矩形 148"/>
          <p:cNvSpPr/>
          <p:nvPr/>
        </p:nvSpPr>
        <p:spPr bwMode="auto">
          <a:xfrm>
            <a:off x="5490029" y="1769701"/>
            <a:ext cx="2344255" cy="406364"/>
          </a:xfrm>
          <a:prstGeom prst="roundRect">
            <a:avLst/>
          </a:prstGeom>
          <a:gradFill rotWithShape="1">
            <a:gsLst>
              <a:gs pos="0">
                <a:srgbClr val="C0504D">
                  <a:tint val="50000"/>
                  <a:satMod val="300000"/>
                </a:srgbClr>
              </a:gs>
              <a:gs pos="35000">
                <a:srgbClr val="C0504D">
                  <a:tint val="37000"/>
                  <a:satMod val="300000"/>
                </a:srgbClr>
              </a:gs>
              <a:gs pos="100000">
                <a:srgbClr val="C0504D">
                  <a:tint val="15000"/>
                  <a:satMod val="350000"/>
                </a:srgbClr>
              </a:gs>
            </a:gsLst>
            <a:lin ang="16200000" scaled="1"/>
          </a:gradFill>
          <a:ln w="9525" cap="flat" cmpd="sng" algn="ctr">
            <a:solidFill>
              <a:srgbClr val="C0504D">
                <a:shade val="95000"/>
                <a:satMod val="105000"/>
              </a:srgbClr>
            </a:solidFill>
            <a:prstDash val="solid"/>
          </a:ln>
          <a:effectLst>
            <a:outerShdw blurRad="40000" dist="20000" dir="5400000" rotWithShape="0">
              <a:srgbClr val="000000">
                <a:alpha val="38000"/>
              </a:srgbClr>
            </a:outerShdw>
          </a:effectLst>
        </p:spPr>
        <p:txBody>
          <a:bodyPr lIns="91362" tIns="45680" rIns="91362" bIns="45680" anchor="ctr"/>
          <a:lstStyle/>
          <a:p>
            <a:pPr algn="ctr" defTabSz="913567" fontAlgn="base">
              <a:spcBef>
                <a:spcPct val="0"/>
              </a:spcBef>
              <a:spcAft>
                <a:spcPct val="0"/>
              </a:spcAft>
              <a:defRPr/>
            </a:pPr>
            <a:r>
              <a:rPr lang="zh-CN" altLang="en-US" sz="1100" kern="0" dirty="0">
                <a:solidFill>
                  <a:prstClr val="black"/>
                </a:solidFill>
                <a:latin typeface="微软雅黑" pitchFamily="34" charset="-122"/>
                <a:ea typeface="微软雅黑" panose="020B0503020204020204" pitchFamily="34" charset="-122"/>
              </a:rPr>
              <a:t>业务 </a:t>
            </a:r>
            <a:r>
              <a:rPr lang="en-US" altLang="zh-CN" sz="1100" kern="0" dirty="0">
                <a:solidFill>
                  <a:prstClr val="black"/>
                </a:solidFill>
                <a:latin typeface="微软雅黑" pitchFamily="34" charset="-122"/>
                <a:ea typeface="微软雅黑" panose="020B0503020204020204" pitchFamily="34" charset="-122"/>
              </a:rPr>
              <a:t>B</a:t>
            </a:r>
            <a:endParaRPr lang="zh-CN" altLang="en-US" sz="1100" kern="0" dirty="0">
              <a:solidFill>
                <a:prstClr val="black"/>
              </a:solidFill>
              <a:latin typeface="微软雅黑" pitchFamily="34" charset="-122"/>
              <a:ea typeface="微软雅黑" panose="020B0503020204020204" pitchFamily="34" charset="-122"/>
            </a:endParaRPr>
          </a:p>
        </p:txBody>
      </p:sp>
      <p:pic>
        <p:nvPicPr>
          <p:cNvPr id="150" name="图片 14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07520" y="487164"/>
            <a:ext cx="507820" cy="427774"/>
          </a:xfrm>
          <a:prstGeom prst="rect">
            <a:avLst/>
          </a:prstGeom>
        </p:spPr>
      </p:pic>
      <p:cxnSp>
        <p:nvCxnSpPr>
          <p:cNvPr id="151" name="直接连接符 150"/>
          <p:cNvCxnSpPr/>
          <p:nvPr/>
        </p:nvCxnSpPr>
        <p:spPr>
          <a:xfrm flipV="1">
            <a:off x="6337121" y="2133652"/>
            <a:ext cx="544245" cy="630293"/>
          </a:xfrm>
          <a:prstGeom prst="line">
            <a:avLst/>
          </a:prstGeom>
          <a:ln w="28575">
            <a:solidFill>
              <a:srgbClr val="FF000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2" name="直接连接符 151"/>
          <p:cNvCxnSpPr/>
          <p:nvPr/>
        </p:nvCxnSpPr>
        <p:spPr>
          <a:xfrm>
            <a:off x="6404595" y="2117294"/>
            <a:ext cx="436594" cy="528313"/>
          </a:xfrm>
          <a:prstGeom prst="line">
            <a:avLst/>
          </a:prstGeom>
          <a:ln w="28575">
            <a:solidFill>
              <a:srgbClr val="FF0000"/>
            </a:solidFill>
            <a:headEnd type="none"/>
            <a:tailEnd type="none"/>
          </a:ln>
        </p:spPr>
        <p:style>
          <a:lnRef idx="1">
            <a:schemeClr val="accent1"/>
          </a:lnRef>
          <a:fillRef idx="0">
            <a:schemeClr val="accent1"/>
          </a:fillRef>
          <a:effectRef idx="0">
            <a:schemeClr val="accent1"/>
          </a:effectRef>
          <a:fontRef idx="minor">
            <a:schemeClr val="tx1"/>
          </a:fontRef>
        </p:style>
      </p:cxnSp>
      <p:grpSp>
        <p:nvGrpSpPr>
          <p:cNvPr id="153" name="组合 152"/>
          <p:cNvGrpSpPr/>
          <p:nvPr/>
        </p:nvGrpSpPr>
        <p:grpSpPr>
          <a:xfrm>
            <a:off x="1928874" y="1391321"/>
            <a:ext cx="1460464" cy="1625901"/>
            <a:chOff x="2254354" y="495097"/>
            <a:chExt cx="1986339" cy="3896946"/>
          </a:xfrm>
        </p:grpSpPr>
        <p:pic>
          <p:nvPicPr>
            <p:cNvPr id="154" name="Picture 49" descr="固化汇聚交换机"/>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54354" y="2808274"/>
              <a:ext cx="698369" cy="5252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6" name="Picture 45" descr="IDS入侵检测系统"/>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298899" y="1983050"/>
              <a:ext cx="609280" cy="4561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7" name="Picture 46" descr="防火墙-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361029" y="1194652"/>
              <a:ext cx="470834" cy="5416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8" name="Picture 20" descr="中低端路由器"/>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319658" y="630720"/>
              <a:ext cx="490655" cy="395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9" name="Line 15"/>
            <p:cNvSpPr>
              <a:spLocks noChangeShapeType="1"/>
            </p:cNvSpPr>
            <p:nvPr/>
          </p:nvSpPr>
          <p:spPr bwMode="auto">
            <a:xfrm>
              <a:off x="2564985" y="495097"/>
              <a:ext cx="26415" cy="3300656"/>
            </a:xfrm>
            <a:prstGeom prst="line">
              <a:avLst/>
            </a:prstGeom>
            <a:ln>
              <a:headEnd/>
              <a:tailEnd type="triangle" w="med" len="med"/>
            </a:ln>
            <a:extLst/>
          </p:spPr>
          <p:style>
            <a:lnRef idx="3">
              <a:schemeClr val="accent2"/>
            </a:lnRef>
            <a:fillRef idx="0">
              <a:schemeClr val="accent2"/>
            </a:fillRef>
            <a:effectRef idx="2">
              <a:schemeClr val="accent2"/>
            </a:effectRef>
            <a:fontRef idx="minor">
              <a:schemeClr val="tx1"/>
            </a:fontRef>
          </p:style>
          <p:txBody>
            <a:bodyPr/>
            <a:lstStyle>
              <a:defPPr>
                <a:defRPr lang="en-US"/>
              </a:defPPr>
              <a:lvl1pPr algn="l" defTabSz="931863" rtl="0" fontAlgn="base">
                <a:spcBef>
                  <a:spcPct val="0"/>
                </a:spcBef>
                <a:spcAft>
                  <a:spcPct val="0"/>
                </a:spcAft>
                <a:defRPr sz="2400" kern="1200">
                  <a:solidFill>
                    <a:schemeClr val="tx1"/>
                  </a:solidFill>
                  <a:latin typeface="+mn-lt"/>
                  <a:ea typeface="+mn-ea"/>
                  <a:cs typeface="+mn-cs"/>
                </a:defRPr>
              </a:lvl1pPr>
              <a:lvl2pPr marL="465138" indent="-7938" algn="l" defTabSz="931863" rtl="0" fontAlgn="base">
                <a:spcBef>
                  <a:spcPct val="0"/>
                </a:spcBef>
                <a:spcAft>
                  <a:spcPct val="0"/>
                </a:spcAft>
                <a:defRPr sz="2400" kern="1200">
                  <a:solidFill>
                    <a:schemeClr val="tx1"/>
                  </a:solidFill>
                  <a:latin typeface="+mn-lt"/>
                  <a:ea typeface="+mn-ea"/>
                  <a:cs typeface="+mn-cs"/>
                </a:defRPr>
              </a:lvl2pPr>
              <a:lvl3pPr marL="931863" indent="-17463" algn="l" defTabSz="931863" rtl="0" fontAlgn="base">
                <a:spcBef>
                  <a:spcPct val="0"/>
                </a:spcBef>
                <a:spcAft>
                  <a:spcPct val="0"/>
                </a:spcAft>
                <a:defRPr sz="2400" kern="1200">
                  <a:solidFill>
                    <a:schemeClr val="tx1"/>
                  </a:solidFill>
                  <a:latin typeface="+mn-lt"/>
                  <a:ea typeface="+mn-ea"/>
                  <a:cs typeface="+mn-cs"/>
                </a:defRPr>
              </a:lvl3pPr>
              <a:lvl4pPr marL="1398588" indent="-26988" algn="l" defTabSz="931863" rtl="0" fontAlgn="base">
                <a:spcBef>
                  <a:spcPct val="0"/>
                </a:spcBef>
                <a:spcAft>
                  <a:spcPct val="0"/>
                </a:spcAft>
                <a:defRPr sz="2400" kern="1200">
                  <a:solidFill>
                    <a:schemeClr val="tx1"/>
                  </a:solidFill>
                  <a:latin typeface="+mn-lt"/>
                  <a:ea typeface="+mn-ea"/>
                  <a:cs typeface="+mn-cs"/>
                </a:defRPr>
              </a:lvl4pPr>
              <a:lvl5pPr marL="1865313" indent="-36513" algn="l" defTabSz="931863" rtl="0" fontAlgn="base">
                <a:spcBef>
                  <a:spcPct val="0"/>
                </a:spcBef>
                <a:spcAft>
                  <a:spcPct val="0"/>
                </a:spcAft>
                <a:defRPr sz="2400" kern="1200">
                  <a:solidFill>
                    <a:schemeClr val="tx1"/>
                  </a:solidFill>
                  <a:latin typeface="+mn-lt"/>
                  <a:ea typeface="+mn-ea"/>
                  <a:cs typeface="+mn-cs"/>
                </a:defRPr>
              </a:lvl5pPr>
              <a:lvl6pPr marL="2286000" algn="l" defTabSz="457200" rtl="0" eaLnBrk="1" latinLnBrk="0" hangingPunct="1">
                <a:defRPr sz="2400" kern="1200">
                  <a:solidFill>
                    <a:schemeClr val="tx1"/>
                  </a:solidFill>
                  <a:latin typeface="+mn-lt"/>
                  <a:ea typeface="+mn-ea"/>
                  <a:cs typeface="+mn-cs"/>
                </a:defRPr>
              </a:lvl6pPr>
              <a:lvl7pPr marL="2743200" algn="l" defTabSz="457200" rtl="0" eaLnBrk="1" latinLnBrk="0" hangingPunct="1">
                <a:defRPr sz="2400" kern="1200">
                  <a:solidFill>
                    <a:schemeClr val="tx1"/>
                  </a:solidFill>
                  <a:latin typeface="+mn-lt"/>
                  <a:ea typeface="+mn-ea"/>
                  <a:cs typeface="+mn-cs"/>
                </a:defRPr>
              </a:lvl7pPr>
              <a:lvl8pPr marL="3200400" algn="l" defTabSz="457200" rtl="0" eaLnBrk="1" latinLnBrk="0" hangingPunct="1">
                <a:defRPr sz="2400" kern="1200">
                  <a:solidFill>
                    <a:schemeClr val="tx1"/>
                  </a:solidFill>
                  <a:latin typeface="+mn-lt"/>
                  <a:ea typeface="+mn-ea"/>
                  <a:cs typeface="+mn-cs"/>
                </a:defRPr>
              </a:lvl8pPr>
              <a:lvl9pPr marL="3657600" algn="l" defTabSz="457200" rtl="0" eaLnBrk="1" latinLnBrk="0" hangingPunct="1">
                <a:defRPr sz="2400" kern="1200">
                  <a:solidFill>
                    <a:schemeClr val="tx1"/>
                  </a:solidFill>
                  <a:latin typeface="+mn-lt"/>
                  <a:ea typeface="+mn-ea"/>
                  <a:cs typeface="+mn-cs"/>
                </a:defRPr>
              </a:lvl9pPr>
            </a:lstStyle>
            <a:p>
              <a:endParaRPr lang="zh-CN" altLang="en-US"/>
            </a:p>
          </p:txBody>
        </p:sp>
        <p:sp>
          <p:nvSpPr>
            <p:cNvPr id="160" name="Text Box 265"/>
            <p:cNvSpPr txBox="1">
              <a:spLocks noChangeArrowheads="1"/>
            </p:cNvSpPr>
            <p:nvPr/>
          </p:nvSpPr>
          <p:spPr bwMode="auto">
            <a:xfrm>
              <a:off x="3247008" y="595525"/>
              <a:ext cx="948824" cy="2956853"/>
            </a:xfrm>
            <a:prstGeom prst="rect">
              <a:avLst/>
            </a:prstGeom>
            <a:noFill/>
            <a:ln w="9525">
              <a:noFill/>
              <a:miter lim="800000"/>
              <a:headEnd/>
              <a:tailEnd/>
            </a:ln>
            <a:effectLst>
              <a:prstShdw prst="shdw17" dist="17961" dir="2700000">
                <a:schemeClr val="accent1">
                  <a:gamma/>
                  <a:shade val="60000"/>
                  <a:invGamma/>
                </a:schemeClr>
              </a:prstShdw>
            </a:effectLst>
          </p:spPr>
          <p:txBody>
            <a:bodyPr wrap="none">
              <a:spAutoFit/>
            </a:bodyPr>
            <a:lstStyle>
              <a:defPPr>
                <a:defRPr lang="en-US"/>
              </a:defPPr>
              <a:lvl1pPr algn="l" defTabSz="931863" rtl="0" fontAlgn="base">
                <a:spcBef>
                  <a:spcPct val="0"/>
                </a:spcBef>
                <a:spcAft>
                  <a:spcPct val="0"/>
                </a:spcAft>
                <a:defRPr sz="2400" kern="1200">
                  <a:solidFill>
                    <a:schemeClr val="tx1"/>
                  </a:solidFill>
                  <a:latin typeface="Segoe UI" charset="0"/>
                  <a:ea typeface="MS PGothic" charset="0"/>
                  <a:cs typeface="MS PGothic" charset="0"/>
                </a:defRPr>
              </a:lvl1pPr>
              <a:lvl2pPr marL="465138" indent="-7938" algn="l" defTabSz="931863" rtl="0" fontAlgn="base">
                <a:spcBef>
                  <a:spcPct val="0"/>
                </a:spcBef>
                <a:spcAft>
                  <a:spcPct val="0"/>
                </a:spcAft>
                <a:defRPr sz="2400" kern="1200">
                  <a:solidFill>
                    <a:schemeClr val="tx1"/>
                  </a:solidFill>
                  <a:latin typeface="Segoe UI" charset="0"/>
                  <a:ea typeface="MS PGothic" charset="0"/>
                  <a:cs typeface="MS PGothic" charset="0"/>
                </a:defRPr>
              </a:lvl2pPr>
              <a:lvl3pPr marL="931863" indent="-17463" algn="l" defTabSz="931863" rtl="0" fontAlgn="base">
                <a:spcBef>
                  <a:spcPct val="0"/>
                </a:spcBef>
                <a:spcAft>
                  <a:spcPct val="0"/>
                </a:spcAft>
                <a:defRPr sz="2400" kern="1200">
                  <a:solidFill>
                    <a:schemeClr val="tx1"/>
                  </a:solidFill>
                  <a:latin typeface="Segoe UI" charset="0"/>
                  <a:ea typeface="MS PGothic" charset="0"/>
                  <a:cs typeface="MS PGothic" charset="0"/>
                </a:defRPr>
              </a:lvl3pPr>
              <a:lvl4pPr marL="1398588" indent="-26988" algn="l" defTabSz="931863" rtl="0" fontAlgn="base">
                <a:spcBef>
                  <a:spcPct val="0"/>
                </a:spcBef>
                <a:spcAft>
                  <a:spcPct val="0"/>
                </a:spcAft>
                <a:defRPr sz="2400" kern="1200">
                  <a:solidFill>
                    <a:schemeClr val="tx1"/>
                  </a:solidFill>
                  <a:latin typeface="Segoe UI" charset="0"/>
                  <a:ea typeface="MS PGothic" charset="0"/>
                  <a:cs typeface="MS PGothic" charset="0"/>
                </a:defRPr>
              </a:lvl4pPr>
              <a:lvl5pPr marL="1865313" indent="-36513" algn="l" defTabSz="931863" rtl="0" fontAlgn="base">
                <a:spcBef>
                  <a:spcPct val="0"/>
                </a:spcBef>
                <a:spcAft>
                  <a:spcPct val="0"/>
                </a:spcAft>
                <a:defRPr sz="2400" kern="1200">
                  <a:solidFill>
                    <a:schemeClr val="tx1"/>
                  </a:solidFill>
                  <a:latin typeface="Segoe UI" charset="0"/>
                  <a:ea typeface="MS PGothic" charset="0"/>
                  <a:cs typeface="MS PGothic" charset="0"/>
                </a:defRPr>
              </a:lvl5pPr>
              <a:lvl6pPr marL="2286000" algn="l" defTabSz="457200" rtl="0" eaLnBrk="1" latinLnBrk="0" hangingPunct="1">
                <a:defRPr sz="2400" kern="1200">
                  <a:solidFill>
                    <a:schemeClr val="tx1"/>
                  </a:solidFill>
                  <a:latin typeface="Segoe UI" charset="0"/>
                  <a:ea typeface="MS PGothic" charset="0"/>
                  <a:cs typeface="MS PGothic" charset="0"/>
                </a:defRPr>
              </a:lvl6pPr>
              <a:lvl7pPr marL="2743200" algn="l" defTabSz="457200" rtl="0" eaLnBrk="1" latinLnBrk="0" hangingPunct="1">
                <a:defRPr sz="2400" kern="1200">
                  <a:solidFill>
                    <a:schemeClr val="tx1"/>
                  </a:solidFill>
                  <a:latin typeface="Segoe UI" charset="0"/>
                  <a:ea typeface="MS PGothic" charset="0"/>
                  <a:cs typeface="MS PGothic" charset="0"/>
                </a:defRPr>
              </a:lvl7pPr>
              <a:lvl8pPr marL="3200400" algn="l" defTabSz="457200" rtl="0" eaLnBrk="1" latinLnBrk="0" hangingPunct="1">
                <a:defRPr sz="2400" kern="1200">
                  <a:solidFill>
                    <a:schemeClr val="tx1"/>
                  </a:solidFill>
                  <a:latin typeface="Segoe UI" charset="0"/>
                  <a:ea typeface="MS PGothic" charset="0"/>
                  <a:cs typeface="MS PGothic" charset="0"/>
                </a:defRPr>
              </a:lvl8pPr>
              <a:lvl9pPr marL="3657600" algn="l" defTabSz="457200" rtl="0" eaLnBrk="1" latinLnBrk="0" hangingPunct="1">
                <a:defRPr sz="2400" kern="1200">
                  <a:solidFill>
                    <a:schemeClr val="tx1"/>
                  </a:solidFill>
                  <a:latin typeface="Segoe UI" charset="0"/>
                  <a:ea typeface="MS PGothic" charset="0"/>
                  <a:cs typeface="MS PGothic" charset="0"/>
                </a:defRPr>
              </a:lvl9pPr>
            </a:lstStyle>
            <a:p>
              <a:pPr>
                <a:lnSpc>
                  <a:spcPct val="150000"/>
                </a:lnSpc>
                <a:defRPr/>
              </a:pPr>
              <a:r>
                <a:rPr kumimoji="1" lang="zh-CN" altLang="en-US" sz="1000" dirty="0">
                  <a:latin typeface="华文细黑" pitchFamily="2" charset="-122"/>
                  <a:ea typeface="微软雅黑" pitchFamily="34" charset="-122"/>
                </a:rPr>
                <a:t>防火墙</a:t>
              </a:r>
              <a:endParaRPr kumimoji="1" lang="en-US" altLang="zh-CN" sz="1000" dirty="0">
                <a:latin typeface="华文细黑" pitchFamily="2" charset="-122"/>
                <a:ea typeface="微软雅黑" pitchFamily="34" charset="-122"/>
              </a:endParaRPr>
            </a:p>
            <a:p>
              <a:pPr>
                <a:lnSpc>
                  <a:spcPct val="150000"/>
                </a:lnSpc>
                <a:defRPr/>
              </a:pPr>
              <a:endParaRPr kumimoji="1" lang="zh-CN" altLang="en-US" sz="1000" dirty="0">
                <a:latin typeface="华文细黑" pitchFamily="2" charset="-122"/>
                <a:ea typeface="微软雅黑" pitchFamily="34" charset="-122"/>
              </a:endParaRPr>
            </a:p>
            <a:p>
              <a:pPr>
                <a:lnSpc>
                  <a:spcPct val="150000"/>
                </a:lnSpc>
                <a:defRPr/>
              </a:pPr>
              <a:r>
                <a:rPr kumimoji="1" lang="zh-CN" altLang="en-US" sz="1000" dirty="0">
                  <a:latin typeface="华文细黑" pitchFamily="2" charset="-122"/>
                  <a:ea typeface="微软雅黑" pitchFamily="34" charset="-122"/>
                </a:rPr>
                <a:t>入侵防御</a:t>
              </a:r>
              <a:endParaRPr kumimoji="1" lang="en-US" altLang="zh-CN" sz="1000" dirty="0">
                <a:latin typeface="华文细黑" pitchFamily="2" charset="-122"/>
                <a:ea typeface="微软雅黑" pitchFamily="34" charset="-122"/>
              </a:endParaRPr>
            </a:p>
            <a:p>
              <a:pPr>
                <a:lnSpc>
                  <a:spcPct val="150000"/>
                </a:lnSpc>
                <a:defRPr/>
              </a:pPr>
              <a:endParaRPr kumimoji="1" lang="zh-CN" altLang="en-US" sz="1000" dirty="0">
                <a:latin typeface="华文细黑" pitchFamily="2" charset="-122"/>
                <a:ea typeface="微软雅黑" pitchFamily="34" charset="-122"/>
              </a:endParaRPr>
            </a:p>
            <a:p>
              <a:pPr>
                <a:lnSpc>
                  <a:spcPct val="150000"/>
                </a:lnSpc>
                <a:defRPr/>
              </a:pPr>
              <a:r>
                <a:rPr kumimoji="1" lang="zh-CN" altLang="en-US" sz="1000" dirty="0">
                  <a:latin typeface="微软雅黑"/>
                  <a:ea typeface="微软雅黑" pitchFamily="34" charset="-122"/>
                </a:rPr>
                <a:t>防病毒</a:t>
              </a:r>
              <a:r>
                <a:rPr kumimoji="1" lang="en-US" altLang="zh-CN" sz="1000" dirty="0">
                  <a:latin typeface="微软雅黑"/>
                  <a:ea typeface="微软雅黑" pitchFamily="34" charset="-122"/>
                </a:rPr>
                <a:t>…</a:t>
              </a:r>
              <a:endParaRPr kumimoji="1" lang="en-US" altLang="zh-CN" sz="1000" dirty="0">
                <a:latin typeface="华文细黑" pitchFamily="2" charset="-122"/>
                <a:ea typeface="微软雅黑" pitchFamily="34" charset="-122"/>
              </a:endParaRPr>
            </a:p>
          </p:txBody>
        </p:sp>
        <p:pic>
          <p:nvPicPr>
            <p:cNvPr id="161" name="Picture 44" descr="通用服务器-1"/>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361029" y="3794806"/>
              <a:ext cx="399162" cy="5406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2" name="TextBox 6"/>
            <p:cNvSpPr txBox="1"/>
            <p:nvPr/>
          </p:nvSpPr>
          <p:spPr>
            <a:xfrm>
              <a:off x="2979632" y="3617484"/>
              <a:ext cx="1261061" cy="774559"/>
            </a:xfrm>
            <a:prstGeom prst="rect">
              <a:avLst/>
            </a:prstGeom>
            <a:noFill/>
          </p:spPr>
          <p:txBody>
            <a:bodyPr wrap="square" rtlCol="0" anchor="ctr">
              <a:spAutoFit/>
            </a:bodyPr>
            <a:lstStyle>
              <a:defPPr>
                <a:defRPr lang="en-US"/>
              </a:defPPr>
              <a:lvl1pPr algn="l" defTabSz="931863" rtl="0" fontAlgn="base">
                <a:spcBef>
                  <a:spcPct val="0"/>
                </a:spcBef>
                <a:spcAft>
                  <a:spcPct val="0"/>
                </a:spcAft>
                <a:defRPr sz="2400" kern="1200">
                  <a:solidFill>
                    <a:schemeClr val="tx1"/>
                  </a:solidFill>
                  <a:latin typeface="Segoe UI" charset="0"/>
                  <a:ea typeface="MS PGothic" charset="0"/>
                  <a:cs typeface="MS PGothic" charset="0"/>
                </a:defRPr>
              </a:lvl1pPr>
              <a:lvl2pPr marL="465138" indent="-7938" algn="l" defTabSz="931863" rtl="0" fontAlgn="base">
                <a:spcBef>
                  <a:spcPct val="0"/>
                </a:spcBef>
                <a:spcAft>
                  <a:spcPct val="0"/>
                </a:spcAft>
                <a:defRPr sz="2400" kern="1200">
                  <a:solidFill>
                    <a:schemeClr val="tx1"/>
                  </a:solidFill>
                  <a:latin typeface="Segoe UI" charset="0"/>
                  <a:ea typeface="MS PGothic" charset="0"/>
                  <a:cs typeface="MS PGothic" charset="0"/>
                </a:defRPr>
              </a:lvl2pPr>
              <a:lvl3pPr marL="931863" indent="-17463" algn="l" defTabSz="931863" rtl="0" fontAlgn="base">
                <a:spcBef>
                  <a:spcPct val="0"/>
                </a:spcBef>
                <a:spcAft>
                  <a:spcPct val="0"/>
                </a:spcAft>
                <a:defRPr sz="2400" kern="1200">
                  <a:solidFill>
                    <a:schemeClr val="tx1"/>
                  </a:solidFill>
                  <a:latin typeface="Segoe UI" charset="0"/>
                  <a:ea typeface="MS PGothic" charset="0"/>
                  <a:cs typeface="MS PGothic" charset="0"/>
                </a:defRPr>
              </a:lvl3pPr>
              <a:lvl4pPr marL="1398588" indent="-26988" algn="l" defTabSz="931863" rtl="0" fontAlgn="base">
                <a:spcBef>
                  <a:spcPct val="0"/>
                </a:spcBef>
                <a:spcAft>
                  <a:spcPct val="0"/>
                </a:spcAft>
                <a:defRPr sz="2400" kern="1200">
                  <a:solidFill>
                    <a:schemeClr val="tx1"/>
                  </a:solidFill>
                  <a:latin typeface="Segoe UI" charset="0"/>
                  <a:ea typeface="MS PGothic" charset="0"/>
                  <a:cs typeface="MS PGothic" charset="0"/>
                </a:defRPr>
              </a:lvl4pPr>
              <a:lvl5pPr marL="1865313" indent="-36513" algn="l" defTabSz="931863" rtl="0" fontAlgn="base">
                <a:spcBef>
                  <a:spcPct val="0"/>
                </a:spcBef>
                <a:spcAft>
                  <a:spcPct val="0"/>
                </a:spcAft>
                <a:defRPr sz="2400" kern="1200">
                  <a:solidFill>
                    <a:schemeClr val="tx1"/>
                  </a:solidFill>
                  <a:latin typeface="Segoe UI" charset="0"/>
                  <a:ea typeface="MS PGothic" charset="0"/>
                  <a:cs typeface="MS PGothic" charset="0"/>
                </a:defRPr>
              </a:lvl5pPr>
              <a:lvl6pPr marL="2286000" algn="l" defTabSz="457200" rtl="0" eaLnBrk="1" latinLnBrk="0" hangingPunct="1">
                <a:defRPr sz="2400" kern="1200">
                  <a:solidFill>
                    <a:schemeClr val="tx1"/>
                  </a:solidFill>
                  <a:latin typeface="Segoe UI" charset="0"/>
                  <a:ea typeface="MS PGothic" charset="0"/>
                  <a:cs typeface="MS PGothic" charset="0"/>
                </a:defRPr>
              </a:lvl6pPr>
              <a:lvl7pPr marL="2743200" algn="l" defTabSz="457200" rtl="0" eaLnBrk="1" latinLnBrk="0" hangingPunct="1">
                <a:defRPr sz="2400" kern="1200">
                  <a:solidFill>
                    <a:schemeClr val="tx1"/>
                  </a:solidFill>
                  <a:latin typeface="Segoe UI" charset="0"/>
                  <a:ea typeface="MS PGothic" charset="0"/>
                  <a:cs typeface="MS PGothic" charset="0"/>
                </a:defRPr>
              </a:lvl7pPr>
              <a:lvl8pPr marL="3200400" algn="l" defTabSz="457200" rtl="0" eaLnBrk="1" latinLnBrk="0" hangingPunct="1">
                <a:defRPr sz="2400" kern="1200">
                  <a:solidFill>
                    <a:schemeClr val="tx1"/>
                  </a:solidFill>
                  <a:latin typeface="Segoe UI" charset="0"/>
                  <a:ea typeface="MS PGothic" charset="0"/>
                  <a:cs typeface="MS PGothic" charset="0"/>
                </a:defRPr>
              </a:lvl8pPr>
              <a:lvl9pPr marL="3657600" algn="l" defTabSz="457200" rtl="0" eaLnBrk="1" latinLnBrk="0" hangingPunct="1">
                <a:defRPr sz="2400" kern="1200">
                  <a:solidFill>
                    <a:schemeClr val="tx1"/>
                  </a:solidFill>
                  <a:latin typeface="Segoe UI" charset="0"/>
                  <a:ea typeface="MS PGothic" charset="0"/>
                  <a:cs typeface="MS PGothic" charset="0"/>
                </a:defRPr>
              </a:lvl9pPr>
            </a:lstStyle>
            <a:p>
              <a:pPr algn="ctr"/>
              <a:r>
                <a:rPr lang="zh-CN" altLang="en-US" sz="1500" dirty="0">
                  <a:latin typeface="微软雅黑" panose="020B0503020204020204" pitchFamily="34" charset="-122"/>
                  <a:ea typeface="微软雅黑" panose="020B0503020204020204" pitchFamily="34" charset="-122"/>
                </a:rPr>
                <a:t>服务器</a:t>
              </a:r>
            </a:p>
          </p:txBody>
        </p:sp>
      </p:grpSp>
      <p:pic>
        <p:nvPicPr>
          <p:cNvPr id="163" name="图片 162"/>
          <p:cNvPicPr>
            <a:picLocks noChangeAspect="1"/>
          </p:cNvPicPr>
          <p:nvPr/>
        </p:nvPicPr>
        <p:blipFill>
          <a:blip r:embed="rId10">
            <a:extLst>
              <a:ext uri="{BEBA8EAE-BF5A-486C-A8C5-ECC9F3942E4B}">
                <a14:imgProps xmlns:a14="http://schemas.microsoft.com/office/drawing/2010/main">
                  <a14:imgLayer r:embed="rId11">
                    <a14:imgEffect>
                      <a14:backgroundRemoval t="0" b="98864" l="0" r="100000"/>
                    </a14:imgEffect>
                  </a14:imgLayer>
                </a14:imgProps>
              </a:ext>
              <a:ext uri="{28A0092B-C50C-407E-A947-70E740481C1C}">
                <a14:useLocalDpi xmlns:a14="http://schemas.microsoft.com/office/drawing/2010/main" val="0"/>
              </a:ext>
            </a:extLst>
          </a:blip>
          <a:srcRect/>
          <a:stretch>
            <a:fillRect/>
          </a:stretch>
        </p:blipFill>
        <p:spPr bwMode="auto">
          <a:xfrm>
            <a:off x="729841" y="1817945"/>
            <a:ext cx="442133" cy="9166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4" name="TextBox 163"/>
          <p:cNvSpPr txBox="1"/>
          <p:nvPr/>
        </p:nvSpPr>
        <p:spPr>
          <a:xfrm>
            <a:off x="494863" y="994180"/>
            <a:ext cx="4009404" cy="373238"/>
          </a:xfrm>
          <a:prstGeom prst="rect">
            <a:avLst/>
          </a:prstGeom>
          <a:noFill/>
        </p:spPr>
        <p:txBody>
          <a:bodyPr wrap="square" lIns="91362" tIns="45680" rIns="91362" bIns="45680" rtlCol="0">
            <a:spAutoFit/>
          </a:bodyPr>
          <a:lstStyle/>
          <a:p>
            <a:r>
              <a:rPr lang="zh-CN" altLang="en-US" b="1" dirty="0" smtClean="0">
                <a:latin typeface="微软雅黑" pitchFamily="34" charset="-122"/>
                <a:ea typeface="微软雅黑" pitchFamily="34" charset="-122"/>
              </a:rPr>
              <a:t>传统部署方式</a:t>
            </a:r>
            <a:r>
              <a:rPr lang="en-US" altLang="zh-CN" b="1" dirty="0" smtClean="0">
                <a:latin typeface="微软雅黑" pitchFamily="34" charset="-122"/>
                <a:ea typeface="微软雅黑" pitchFamily="34" charset="-122"/>
              </a:rPr>
              <a:t>--”</a:t>
            </a:r>
            <a:r>
              <a:rPr lang="zh-CN" altLang="en-US" b="1" dirty="0" smtClean="0">
                <a:latin typeface="微软雅黑" pitchFamily="34" charset="-122"/>
                <a:ea typeface="微软雅黑" pitchFamily="34" charset="-122"/>
              </a:rPr>
              <a:t>糖葫芦串</a:t>
            </a:r>
            <a:r>
              <a:rPr lang="en-US" altLang="zh-CN" b="1" dirty="0" smtClean="0">
                <a:latin typeface="微软雅黑" pitchFamily="34" charset="-122"/>
                <a:ea typeface="微软雅黑" pitchFamily="34" charset="-122"/>
              </a:rPr>
              <a:t>”</a:t>
            </a:r>
            <a:r>
              <a:rPr lang="zh-CN" altLang="en-US" b="1" dirty="0" smtClean="0">
                <a:latin typeface="微软雅黑" pitchFamily="34" charset="-122"/>
                <a:ea typeface="微软雅黑" pitchFamily="34" charset="-122"/>
              </a:rPr>
              <a:t>式</a:t>
            </a:r>
            <a:endParaRPr lang="zh-CN" altLang="en-US" b="1" dirty="0">
              <a:latin typeface="微软雅黑" pitchFamily="34" charset="-122"/>
              <a:ea typeface="微软雅黑" pitchFamily="34" charset="-122"/>
            </a:endParaRPr>
          </a:p>
        </p:txBody>
      </p:sp>
      <p:sp>
        <p:nvSpPr>
          <p:cNvPr id="166" name="Rounded Rectangle 289"/>
          <p:cNvSpPr/>
          <p:nvPr/>
        </p:nvSpPr>
        <p:spPr>
          <a:xfrm>
            <a:off x="652945" y="3153558"/>
            <a:ext cx="3002210" cy="607288"/>
          </a:xfrm>
          <a:prstGeom prst="roundRect">
            <a:avLst>
              <a:gd name="adj" fmla="val 5676"/>
            </a:avLst>
          </a:prstGeom>
          <a:solidFill>
            <a:srgbClr val="D9002F"/>
          </a:solidFill>
          <a:ln/>
        </p:spPr>
        <p:style>
          <a:lnRef idx="1">
            <a:schemeClr val="accent2"/>
          </a:lnRef>
          <a:fillRef idx="3">
            <a:schemeClr val="accent2"/>
          </a:fillRef>
          <a:effectRef idx="2">
            <a:schemeClr val="accent2"/>
          </a:effectRef>
          <a:fontRef idx="minor">
            <a:schemeClr val="lt1"/>
          </a:fontRef>
        </p:style>
        <p:txBody>
          <a:bodyPr lIns="91256" tIns="45626" rIns="91256" bIns="45626" anchor="ctr"/>
          <a:lstStyle/>
          <a:p>
            <a:pPr algn="ctr" defTabSz="1440897"/>
            <a:r>
              <a:rPr lang="zh-CN" altLang="en-US" sz="1600" b="1" dirty="0">
                <a:solidFill>
                  <a:schemeClr val="bg1"/>
                </a:solidFill>
                <a:latin typeface="微软雅黑" panose="020B0503020204020204" pitchFamily="34" charset="-122"/>
                <a:ea typeface="微软雅黑" panose="020B0503020204020204" pitchFamily="34" charset="-122"/>
              </a:rPr>
              <a:t>出口设备故障，业务全中断</a:t>
            </a:r>
          </a:p>
        </p:txBody>
      </p:sp>
    </p:spTree>
    <p:extLst>
      <p:ext uri="{BB962C8B-B14F-4D97-AF65-F5344CB8AC3E}">
        <p14:creationId xmlns:p14="http://schemas.microsoft.com/office/powerpoint/2010/main" val="2558104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1"/>
                                        </p:tgtEl>
                                        <p:attrNameLst>
                                          <p:attrName>style.visibility</p:attrName>
                                        </p:attrNameLst>
                                      </p:cBhvr>
                                      <p:to>
                                        <p:strVal val="visible"/>
                                      </p:to>
                                    </p:set>
                                    <p:animEffect transition="in" filter="fade">
                                      <p:cBhvr>
                                        <p:cTn id="7" dur="500"/>
                                        <p:tgtEl>
                                          <p:spTgt spid="151"/>
                                        </p:tgtEl>
                                      </p:cBhvr>
                                    </p:animEffect>
                                  </p:childTnLst>
                                </p:cTn>
                              </p:par>
                              <p:par>
                                <p:cTn id="8" presetID="10" presetClass="entr" presetSubtype="0" fill="hold" nodeType="withEffect">
                                  <p:stCondLst>
                                    <p:cond delay="0"/>
                                  </p:stCondLst>
                                  <p:childTnLst>
                                    <p:set>
                                      <p:cBhvr>
                                        <p:cTn id="9" dur="1" fill="hold">
                                          <p:stCondLst>
                                            <p:cond delay="0"/>
                                          </p:stCondLst>
                                        </p:cTn>
                                        <p:tgtEl>
                                          <p:spTgt spid="152"/>
                                        </p:tgtEl>
                                        <p:attrNameLst>
                                          <p:attrName>style.visibility</p:attrName>
                                        </p:attrNameLst>
                                      </p:cBhvr>
                                      <p:to>
                                        <p:strVal val="visible"/>
                                      </p:to>
                                    </p:set>
                                    <p:animEffect transition="in" filter="fade">
                                      <p:cBhvr>
                                        <p:cTn id="10" dur="500"/>
                                        <p:tgtEl>
                                          <p:spTgt spid="1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占位符 2"/>
          <p:cNvSpPr>
            <a:spLocks noGrp="1"/>
          </p:cNvSpPr>
          <p:nvPr>
            <p:ph type="body" sz="quarter" idx="13"/>
          </p:nvPr>
        </p:nvSpPr>
        <p:spPr>
          <a:xfrm>
            <a:off x="608768" y="183570"/>
            <a:ext cx="6287027" cy="297883"/>
          </a:xfrm>
        </p:spPr>
        <p:txBody>
          <a:bodyPr/>
          <a:lstStyle/>
          <a:p>
            <a:r>
              <a:rPr kumimoji="1" lang="zh-CN" altLang="en-US" dirty="0" smtClean="0"/>
              <a:t>云数据中心网络建设挑战</a:t>
            </a:r>
            <a:r>
              <a:rPr kumimoji="1" lang="en-US" altLang="zh-CN" dirty="0" smtClean="0"/>
              <a:t>-</a:t>
            </a:r>
            <a:r>
              <a:rPr kumimoji="1" lang="zh-CN" altLang="en-US" dirty="0" smtClean="0"/>
              <a:t>节点多，业务多，运维难</a:t>
            </a:r>
            <a:endParaRPr kumimoji="1" lang="zh-CN" altLang="en-US" dirty="0"/>
          </a:p>
        </p:txBody>
      </p:sp>
      <p:sp>
        <p:nvSpPr>
          <p:cNvPr id="5" name="文本占位符 4"/>
          <p:cNvSpPr>
            <a:spLocks noGrp="1"/>
          </p:cNvSpPr>
          <p:nvPr>
            <p:ph type="body" sz="quarter" idx="14"/>
          </p:nvPr>
        </p:nvSpPr>
        <p:spPr/>
        <p:txBody>
          <a:bodyPr/>
          <a:lstStyle/>
          <a:p>
            <a:endParaRPr lang="zh-CN" altLang="en-US"/>
          </a:p>
        </p:txBody>
      </p:sp>
      <p:sp>
        <p:nvSpPr>
          <p:cNvPr id="192" name="文本框 169"/>
          <p:cNvSpPr txBox="1"/>
          <p:nvPr/>
        </p:nvSpPr>
        <p:spPr>
          <a:xfrm>
            <a:off x="1519572" y="4397536"/>
            <a:ext cx="6036490" cy="490294"/>
          </a:xfrm>
          <a:prstGeom prst="rect">
            <a:avLst/>
          </a:prstGeom>
          <a:noFill/>
        </p:spPr>
        <p:txBody>
          <a:bodyPr wrap="none" lIns="91362" tIns="45680" rIns="91362" bIns="45680" rtlCol="0">
            <a:spAutoFit/>
          </a:bodyPr>
          <a:lstStyle/>
          <a:p>
            <a:pPr>
              <a:lnSpc>
                <a:spcPct val="150000"/>
              </a:lnSpc>
            </a:pPr>
            <a:r>
              <a:rPr kumimoji="1" lang="zh-CN" altLang="en-US" b="1" dirty="0">
                <a:latin typeface="华文楷体" pitchFamily="2" charset="-122"/>
                <a:ea typeface="华文楷体" pitchFamily="2" charset="-122"/>
                <a:cs typeface="华文中宋"/>
              </a:rPr>
              <a:t>期望：统一管理，网络状态全感知，业务流路径可视化。</a:t>
            </a:r>
            <a:endParaRPr kumimoji="1" lang="en-US" altLang="zh-CN" b="1" dirty="0">
              <a:latin typeface="华文楷体" pitchFamily="2" charset="-122"/>
              <a:ea typeface="华文楷体" pitchFamily="2" charset="-122"/>
              <a:cs typeface="华文中宋"/>
            </a:endParaRPr>
          </a:p>
        </p:txBody>
      </p:sp>
      <p:pic>
        <p:nvPicPr>
          <p:cNvPr id="6" name="图片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93310" y="1373024"/>
            <a:ext cx="1792613" cy="2133185"/>
          </a:xfrm>
          <a:prstGeom prst="rect">
            <a:avLst/>
          </a:prstGeom>
        </p:spPr>
      </p:pic>
      <p:sp>
        <p:nvSpPr>
          <p:cNvPr id="7" name="圆柱形 6"/>
          <p:cNvSpPr/>
          <p:nvPr/>
        </p:nvSpPr>
        <p:spPr bwMode="auto">
          <a:xfrm>
            <a:off x="4047635" y="2048080"/>
            <a:ext cx="453066" cy="1343042"/>
          </a:xfrm>
          <a:prstGeom prst="can">
            <a:avLst/>
          </a:prstGeom>
          <a:solidFill>
            <a:srgbClr val="C00000"/>
          </a:solidFill>
          <a:ln>
            <a:noFill/>
            <a:headEnd type="none" w="med" len="med"/>
            <a:tailEnd type="none" w="med" len="med"/>
          </a:ln>
          <a:effectLst>
            <a:outerShdw blurRad="50800" dist="38100" dir="2700000" algn="tl"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714" tIns="146180" rIns="182714" bIns="146180" numCol="1" spcCol="0" rtlCol="0" fromWordArt="0" anchor="t" anchorCtr="0" forceAA="0" compatLnSpc="1">
            <a:prstTxWarp prst="textNoShape">
              <a:avLst/>
            </a:prstTxWarp>
            <a:noAutofit/>
          </a:bodyPr>
          <a:lstStyle/>
          <a:p>
            <a:pPr algn="ctr" defTabSz="931618" fontAlgn="base">
              <a:lnSpc>
                <a:spcPct val="90000"/>
              </a:lnSpc>
              <a:spcBef>
                <a:spcPct val="0"/>
              </a:spcBef>
              <a:spcAft>
                <a:spcPct val="0"/>
              </a:spcAft>
            </a:pPr>
            <a:endParaRPr lang="zh-CN" alt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8" name="Rounded Rectangle 289"/>
          <p:cNvSpPr/>
          <p:nvPr/>
        </p:nvSpPr>
        <p:spPr>
          <a:xfrm>
            <a:off x="386554" y="3752752"/>
            <a:ext cx="2687177" cy="561152"/>
          </a:xfrm>
          <a:prstGeom prst="roundRect">
            <a:avLst>
              <a:gd name="adj" fmla="val 5676"/>
            </a:avLst>
          </a:prstGeom>
          <a:solidFill>
            <a:srgbClr val="D9002F"/>
          </a:solidFill>
          <a:ln/>
        </p:spPr>
        <p:style>
          <a:lnRef idx="1">
            <a:schemeClr val="accent2"/>
          </a:lnRef>
          <a:fillRef idx="3">
            <a:schemeClr val="accent2"/>
          </a:fillRef>
          <a:effectRef idx="2">
            <a:schemeClr val="accent2"/>
          </a:effectRef>
          <a:fontRef idx="minor">
            <a:schemeClr val="lt1"/>
          </a:fontRef>
        </p:style>
        <p:txBody>
          <a:bodyPr lIns="91256" tIns="45626" rIns="91256" bIns="45626" anchor="ctr"/>
          <a:lstStyle/>
          <a:p>
            <a:pPr algn="ctr" defTabSz="1440897"/>
            <a:r>
              <a:rPr lang="zh-CN" altLang="en-US" sz="1600" b="1">
                <a:solidFill>
                  <a:schemeClr val="bg1"/>
                </a:solidFill>
                <a:latin typeface="微软雅黑" panose="020B0503020204020204" pitchFamily="34" charset="-122"/>
                <a:ea typeface="微软雅黑" panose="020B0503020204020204" pitchFamily="34" charset="-122"/>
              </a:rPr>
              <a:t>业务交付路径多变无法定位</a:t>
            </a:r>
            <a:endParaRPr lang="zh-CN" altLang="en-US" sz="1600" b="1" dirty="0">
              <a:solidFill>
                <a:schemeClr val="bg1"/>
              </a:solidFill>
              <a:latin typeface="微软雅黑" panose="020B0503020204020204" pitchFamily="34" charset="-122"/>
              <a:ea typeface="微软雅黑" panose="020B0503020204020204" pitchFamily="34" charset="-122"/>
            </a:endParaRPr>
          </a:p>
        </p:txBody>
      </p:sp>
      <p:sp>
        <p:nvSpPr>
          <p:cNvPr id="9" name="Rounded Rectangle 289"/>
          <p:cNvSpPr/>
          <p:nvPr/>
        </p:nvSpPr>
        <p:spPr>
          <a:xfrm>
            <a:off x="3491881" y="3746341"/>
            <a:ext cx="2645162" cy="567564"/>
          </a:xfrm>
          <a:prstGeom prst="roundRect">
            <a:avLst>
              <a:gd name="adj" fmla="val 5676"/>
            </a:avLst>
          </a:prstGeom>
          <a:solidFill>
            <a:srgbClr val="D9002F"/>
          </a:solidFill>
          <a:ln/>
        </p:spPr>
        <p:style>
          <a:lnRef idx="1">
            <a:schemeClr val="accent2"/>
          </a:lnRef>
          <a:fillRef idx="3">
            <a:schemeClr val="accent2"/>
          </a:fillRef>
          <a:effectRef idx="2">
            <a:schemeClr val="accent2"/>
          </a:effectRef>
          <a:fontRef idx="minor">
            <a:schemeClr val="lt1"/>
          </a:fontRef>
        </p:style>
        <p:txBody>
          <a:bodyPr lIns="91256" tIns="45626" rIns="91256" bIns="45626" anchor="ctr"/>
          <a:lstStyle/>
          <a:p>
            <a:pPr algn="ctr" defTabSz="1440897"/>
            <a:r>
              <a:rPr lang="zh-CN" altLang="en-US" sz="1600" b="1" dirty="0">
                <a:solidFill>
                  <a:schemeClr val="bg1"/>
                </a:solidFill>
                <a:latin typeface="微软雅黑" panose="020B0503020204020204" pitchFamily="34" charset="-122"/>
                <a:ea typeface="微软雅黑" panose="020B0503020204020204" pitchFamily="34" charset="-122"/>
              </a:rPr>
              <a:t>网络资源状况难以把控</a:t>
            </a:r>
          </a:p>
        </p:txBody>
      </p:sp>
      <p:sp>
        <p:nvSpPr>
          <p:cNvPr id="10" name="Rounded Rectangle 289"/>
          <p:cNvSpPr/>
          <p:nvPr/>
        </p:nvSpPr>
        <p:spPr>
          <a:xfrm>
            <a:off x="6417205" y="3746358"/>
            <a:ext cx="2432616" cy="567565"/>
          </a:xfrm>
          <a:prstGeom prst="roundRect">
            <a:avLst>
              <a:gd name="adj" fmla="val 5676"/>
            </a:avLst>
          </a:prstGeom>
          <a:solidFill>
            <a:srgbClr val="D9002F"/>
          </a:solidFill>
          <a:ln/>
        </p:spPr>
        <p:style>
          <a:lnRef idx="1">
            <a:schemeClr val="accent2"/>
          </a:lnRef>
          <a:fillRef idx="3">
            <a:schemeClr val="accent2"/>
          </a:fillRef>
          <a:effectRef idx="2">
            <a:schemeClr val="accent2"/>
          </a:effectRef>
          <a:fontRef idx="minor">
            <a:schemeClr val="lt1"/>
          </a:fontRef>
        </p:style>
        <p:txBody>
          <a:bodyPr lIns="91256" tIns="45626" rIns="91256" bIns="45626" anchor="ctr"/>
          <a:lstStyle/>
          <a:p>
            <a:pPr algn="ctr" defTabSz="1440897"/>
            <a:r>
              <a:rPr lang="zh-CN" altLang="en-US" sz="1600" b="1" dirty="0">
                <a:solidFill>
                  <a:schemeClr val="bg1"/>
                </a:solidFill>
                <a:latin typeface="微软雅黑" panose="020B0503020204020204" pitchFamily="34" charset="-122"/>
                <a:ea typeface="微软雅黑" panose="020B0503020204020204" pitchFamily="34" charset="-122"/>
              </a:rPr>
              <a:t>所有设备纯手工配置重复工作量大，故障率高</a:t>
            </a:r>
          </a:p>
        </p:txBody>
      </p:sp>
      <p:cxnSp>
        <p:nvCxnSpPr>
          <p:cNvPr id="11" name="直接连接符 10"/>
          <p:cNvCxnSpPr/>
          <p:nvPr/>
        </p:nvCxnSpPr>
        <p:spPr>
          <a:xfrm>
            <a:off x="437467" y="1777239"/>
            <a:ext cx="2858228" cy="0"/>
          </a:xfrm>
          <a:prstGeom prst="line">
            <a:avLst/>
          </a:prstGeom>
          <a:ln>
            <a:prstDash val="dash"/>
          </a:ln>
        </p:spPr>
        <p:style>
          <a:lnRef idx="2">
            <a:schemeClr val="accent2"/>
          </a:lnRef>
          <a:fillRef idx="0">
            <a:schemeClr val="accent2"/>
          </a:fillRef>
          <a:effectRef idx="1">
            <a:schemeClr val="accent2"/>
          </a:effectRef>
          <a:fontRef idx="minor">
            <a:schemeClr val="tx1"/>
          </a:fontRef>
        </p:style>
      </p:cxnSp>
      <p:pic>
        <p:nvPicPr>
          <p:cNvPr id="12" name="Picture 15" descr="C:\Documents and Settings\Administrator\桌面\新图标\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03524" y="790208"/>
            <a:ext cx="628176" cy="47527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 name="Picture 15" descr="C:\Documents and Settings\Administrator\桌面\新图标\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41609" y="787964"/>
            <a:ext cx="628176" cy="47527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14" name="直接连接符 13"/>
          <p:cNvCxnSpPr/>
          <p:nvPr/>
        </p:nvCxnSpPr>
        <p:spPr>
          <a:xfrm>
            <a:off x="1583877" y="981781"/>
            <a:ext cx="606226" cy="0"/>
          </a:xfrm>
          <a:prstGeom prst="line">
            <a:avLst/>
          </a:prstGeom>
          <a:ln>
            <a:solidFill>
              <a:srgbClr val="FB8B1F"/>
            </a:solidFill>
          </a:ln>
        </p:spPr>
        <p:style>
          <a:lnRef idx="2">
            <a:schemeClr val="accent1"/>
          </a:lnRef>
          <a:fillRef idx="0">
            <a:schemeClr val="accent1"/>
          </a:fillRef>
          <a:effectRef idx="1">
            <a:schemeClr val="accent1"/>
          </a:effectRef>
          <a:fontRef idx="minor">
            <a:schemeClr val="tx1"/>
          </a:fontRef>
        </p:style>
      </p:cxnSp>
      <p:cxnSp>
        <p:nvCxnSpPr>
          <p:cNvPr id="15" name="直接连接符 14"/>
          <p:cNvCxnSpPr/>
          <p:nvPr/>
        </p:nvCxnSpPr>
        <p:spPr>
          <a:xfrm>
            <a:off x="1571254" y="1085236"/>
            <a:ext cx="606226" cy="0"/>
          </a:xfrm>
          <a:prstGeom prst="line">
            <a:avLst/>
          </a:prstGeom>
          <a:ln>
            <a:solidFill>
              <a:srgbClr val="FB8B1F"/>
            </a:solidFill>
          </a:ln>
        </p:spPr>
        <p:style>
          <a:lnRef idx="2">
            <a:schemeClr val="accent1"/>
          </a:lnRef>
          <a:fillRef idx="0">
            <a:schemeClr val="accent1"/>
          </a:fillRef>
          <a:effectRef idx="1">
            <a:schemeClr val="accent1"/>
          </a:effectRef>
          <a:fontRef idx="minor">
            <a:schemeClr val="tx1"/>
          </a:fontRef>
        </p:style>
      </p:cxnSp>
      <p:sp>
        <p:nvSpPr>
          <p:cNvPr id="16" name="椭圆 15"/>
          <p:cNvSpPr/>
          <p:nvPr/>
        </p:nvSpPr>
        <p:spPr>
          <a:xfrm rot="5400000">
            <a:off x="1725918" y="955185"/>
            <a:ext cx="322140" cy="156383"/>
          </a:xfrm>
          <a:prstGeom prst="ellipse">
            <a:avLst/>
          </a:prstGeom>
          <a:noFill/>
          <a:ln>
            <a:solidFill>
              <a:srgbClr val="FB8B1F"/>
            </a:solidFill>
          </a:ln>
        </p:spPr>
        <p:style>
          <a:lnRef idx="2">
            <a:schemeClr val="accent1"/>
          </a:lnRef>
          <a:fillRef idx="1">
            <a:schemeClr val="lt1"/>
          </a:fillRef>
          <a:effectRef idx="0">
            <a:schemeClr val="accent1"/>
          </a:effectRef>
          <a:fontRef idx="minor">
            <a:schemeClr val="dk1"/>
          </a:fontRef>
        </p:style>
        <p:txBody>
          <a:bodyPr lIns="91362" tIns="45680" rIns="91362" bIns="45680" rtlCol="0" anchor="ctr"/>
          <a:lstStyle/>
          <a:p>
            <a:pPr algn="ctr"/>
            <a:endParaRPr lang="zh-CN" altLang="en-US"/>
          </a:p>
        </p:txBody>
      </p:sp>
      <p:pic>
        <p:nvPicPr>
          <p:cNvPr id="17" name="Picture 15" descr="C:\Documents and Settings\Administrator\桌面\新图标\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03524" y="1541869"/>
            <a:ext cx="628176" cy="47527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 name="Picture 15" descr="C:\Documents and Settings\Administrator\桌面\新图标\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38978" y="1539625"/>
            <a:ext cx="628176" cy="47527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19" name="直接连接符 18"/>
          <p:cNvCxnSpPr/>
          <p:nvPr/>
        </p:nvCxnSpPr>
        <p:spPr>
          <a:xfrm>
            <a:off x="1595832" y="1733442"/>
            <a:ext cx="606226" cy="0"/>
          </a:xfrm>
          <a:prstGeom prst="line">
            <a:avLst/>
          </a:prstGeom>
          <a:ln>
            <a:solidFill>
              <a:srgbClr val="FB8B1F"/>
            </a:solidFill>
          </a:ln>
        </p:spPr>
        <p:style>
          <a:lnRef idx="2">
            <a:schemeClr val="accent1"/>
          </a:lnRef>
          <a:fillRef idx="0">
            <a:schemeClr val="accent1"/>
          </a:fillRef>
          <a:effectRef idx="1">
            <a:schemeClr val="accent1"/>
          </a:effectRef>
          <a:fontRef idx="minor">
            <a:schemeClr val="tx1"/>
          </a:fontRef>
        </p:style>
      </p:cxnSp>
      <p:cxnSp>
        <p:nvCxnSpPr>
          <p:cNvPr id="20" name="直接连接符 19"/>
          <p:cNvCxnSpPr/>
          <p:nvPr/>
        </p:nvCxnSpPr>
        <p:spPr>
          <a:xfrm>
            <a:off x="1583208" y="1836897"/>
            <a:ext cx="606226" cy="0"/>
          </a:xfrm>
          <a:prstGeom prst="line">
            <a:avLst/>
          </a:prstGeom>
          <a:ln>
            <a:solidFill>
              <a:srgbClr val="FB8B1F"/>
            </a:solidFill>
          </a:ln>
        </p:spPr>
        <p:style>
          <a:lnRef idx="2">
            <a:schemeClr val="accent1"/>
          </a:lnRef>
          <a:fillRef idx="0">
            <a:schemeClr val="accent1"/>
          </a:fillRef>
          <a:effectRef idx="1">
            <a:schemeClr val="accent1"/>
          </a:effectRef>
          <a:fontRef idx="minor">
            <a:schemeClr val="tx1"/>
          </a:fontRef>
        </p:style>
      </p:cxnSp>
      <p:sp>
        <p:nvSpPr>
          <p:cNvPr id="21" name="椭圆 20"/>
          <p:cNvSpPr/>
          <p:nvPr/>
        </p:nvSpPr>
        <p:spPr>
          <a:xfrm rot="5400000">
            <a:off x="1737875" y="1706846"/>
            <a:ext cx="322140" cy="156383"/>
          </a:xfrm>
          <a:prstGeom prst="ellipse">
            <a:avLst/>
          </a:prstGeom>
          <a:noFill/>
          <a:ln>
            <a:solidFill>
              <a:srgbClr val="FB8B1F"/>
            </a:solidFill>
          </a:ln>
        </p:spPr>
        <p:style>
          <a:lnRef idx="2">
            <a:schemeClr val="accent1"/>
          </a:lnRef>
          <a:fillRef idx="1">
            <a:schemeClr val="lt1"/>
          </a:fillRef>
          <a:effectRef idx="0">
            <a:schemeClr val="accent1"/>
          </a:effectRef>
          <a:fontRef idx="minor">
            <a:schemeClr val="dk1"/>
          </a:fontRef>
        </p:style>
        <p:txBody>
          <a:bodyPr lIns="91362" tIns="45680" rIns="91362" bIns="45680" rtlCol="0" anchor="ctr"/>
          <a:lstStyle/>
          <a:p>
            <a:pPr algn="ctr"/>
            <a:endParaRPr lang="zh-CN" altLang="en-US"/>
          </a:p>
        </p:txBody>
      </p:sp>
      <p:pic>
        <p:nvPicPr>
          <p:cNvPr id="22" name="Picture 16" descr="C:\Documents and Settings\Administrator\桌面\新图标\2.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8459" y="2551036"/>
            <a:ext cx="591620" cy="302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3" name="Picture 16" descr="C:\Documents and Settings\Administrator\桌面\新图标\2.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19999" y="2551036"/>
            <a:ext cx="591620" cy="302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4" name="Picture 16" descr="C:\Documents and Settings\Administrator\桌面\新图标\2.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767156" y="2550397"/>
            <a:ext cx="591620" cy="302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25" name="直接连接符 24"/>
          <p:cNvCxnSpPr>
            <a:stCxn id="17" idx="2"/>
            <a:endCxn id="22" idx="0"/>
          </p:cNvCxnSpPr>
          <p:nvPr/>
        </p:nvCxnSpPr>
        <p:spPr>
          <a:xfrm flipH="1">
            <a:off x="744271" y="2017126"/>
            <a:ext cx="573342" cy="533895"/>
          </a:xfrm>
          <a:prstGeom prst="line">
            <a:avLst/>
          </a:prstGeom>
          <a:ln>
            <a:solidFill>
              <a:srgbClr val="FB8B1F"/>
            </a:solidFill>
          </a:ln>
        </p:spPr>
        <p:style>
          <a:lnRef idx="2">
            <a:schemeClr val="accent1"/>
          </a:lnRef>
          <a:fillRef idx="0">
            <a:schemeClr val="accent1"/>
          </a:fillRef>
          <a:effectRef idx="1">
            <a:schemeClr val="accent1"/>
          </a:effectRef>
          <a:fontRef idx="minor">
            <a:schemeClr val="tx1"/>
          </a:fontRef>
        </p:style>
      </p:cxnSp>
      <p:cxnSp>
        <p:nvCxnSpPr>
          <p:cNvPr id="26" name="直接连接符 25"/>
          <p:cNvCxnSpPr>
            <a:stCxn id="22" idx="0"/>
            <a:endCxn id="18" idx="2"/>
          </p:cNvCxnSpPr>
          <p:nvPr/>
        </p:nvCxnSpPr>
        <p:spPr>
          <a:xfrm flipV="1">
            <a:off x="744271" y="2014887"/>
            <a:ext cx="1708796" cy="536139"/>
          </a:xfrm>
          <a:prstGeom prst="line">
            <a:avLst/>
          </a:prstGeom>
          <a:ln>
            <a:solidFill>
              <a:srgbClr val="FB8B1F"/>
            </a:solidFill>
          </a:ln>
        </p:spPr>
        <p:style>
          <a:lnRef idx="2">
            <a:schemeClr val="accent1"/>
          </a:lnRef>
          <a:fillRef idx="0">
            <a:schemeClr val="accent1"/>
          </a:fillRef>
          <a:effectRef idx="1">
            <a:schemeClr val="accent1"/>
          </a:effectRef>
          <a:fontRef idx="minor">
            <a:schemeClr val="tx1"/>
          </a:fontRef>
        </p:style>
      </p:cxnSp>
      <p:cxnSp>
        <p:nvCxnSpPr>
          <p:cNvPr id="27" name="直接连接符 26"/>
          <p:cNvCxnSpPr>
            <a:stCxn id="17" idx="2"/>
            <a:endCxn id="23" idx="0"/>
          </p:cNvCxnSpPr>
          <p:nvPr/>
        </p:nvCxnSpPr>
        <p:spPr>
          <a:xfrm>
            <a:off x="1317612" y="2017126"/>
            <a:ext cx="198196" cy="533895"/>
          </a:xfrm>
          <a:prstGeom prst="line">
            <a:avLst/>
          </a:prstGeom>
          <a:ln>
            <a:solidFill>
              <a:srgbClr val="FB8B1F"/>
            </a:solidFill>
          </a:ln>
        </p:spPr>
        <p:style>
          <a:lnRef idx="2">
            <a:schemeClr val="accent1"/>
          </a:lnRef>
          <a:fillRef idx="0">
            <a:schemeClr val="accent1"/>
          </a:fillRef>
          <a:effectRef idx="1">
            <a:schemeClr val="accent1"/>
          </a:effectRef>
          <a:fontRef idx="minor">
            <a:schemeClr val="tx1"/>
          </a:fontRef>
        </p:style>
      </p:cxnSp>
      <p:cxnSp>
        <p:nvCxnSpPr>
          <p:cNvPr id="28" name="直接连接符 27"/>
          <p:cNvCxnSpPr>
            <a:stCxn id="23" idx="0"/>
            <a:endCxn id="18" idx="2"/>
          </p:cNvCxnSpPr>
          <p:nvPr/>
        </p:nvCxnSpPr>
        <p:spPr>
          <a:xfrm flipV="1">
            <a:off x="1515810" y="2014887"/>
            <a:ext cx="937258" cy="536139"/>
          </a:xfrm>
          <a:prstGeom prst="line">
            <a:avLst/>
          </a:prstGeom>
          <a:ln>
            <a:solidFill>
              <a:srgbClr val="FB8B1F"/>
            </a:solidFill>
          </a:ln>
        </p:spPr>
        <p:style>
          <a:lnRef idx="2">
            <a:schemeClr val="accent1"/>
          </a:lnRef>
          <a:fillRef idx="0">
            <a:schemeClr val="accent1"/>
          </a:fillRef>
          <a:effectRef idx="1">
            <a:schemeClr val="accent1"/>
          </a:effectRef>
          <a:fontRef idx="minor">
            <a:schemeClr val="tx1"/>
          </a:fontRef>
        </p:style>
      </p:cxnSp>
      <p:cxnSp>
        <p:nvCxnSpPr>
          <p:cNvPr id="29" name="直接连接符 28"/>
          <p:cNvCxnSpPr>
            <a:stCxn id="24" idx="0"/>
            <a:endCxn id="18" idx="2"/>
          </p:cNvCxnSpPr>
          <p:nvPr/>
        </p:nvCxnSpPr>
        <p:spPr>
          <a:xfrm flipH="1" flipV="1">
            <a:off x="2453077" y="2014879"/>
            <a:ext cx="609899" cy="535498"/>
          </a:xfrm>
          <a:prstGeom prst="line">
            <a:avLst/>
          </a:prstGeom>
          <a:ln>
            <a:solidFill>
              <a:srgbClr val="FB8B1F"/>
            </a:solidFill>
          </a:ln>
        </p:spPr>
        <p:style>
          <a:lnRef idx="2">
            <a:schemeClr val="accent1"/>
          </a:lnRef>
          <a:fillRef idx="0">
            <a:schemeClr val="accent1"/>
          </a:fillRef>
          <a:effectRef idx="1">
            <a:schemeClr val="accent1"/>
          </a:effectRef>
          <a:fontRef idx="minor">
            <a:schemeClr val="tx1"/>
          </a:fontRef>
        </p:style>
      </p:cxnSp>
      <p:cxnSp>
        <p:nvCxnSpPr>
          <p:cNvPr id="30" name="直接连接符 29"/>
          <p:cNvCxnSpPr>
            <a:stCxn id="24" idx="0"/>
            <a:endCxn id="17" idx="2"/>
          </p:cNvCxnSpPr>
          <p:nvPr/>
        </p:nvCxnSpPr>
        <p:spPr>
          <a:xfrm flipH="1" flipV="1">
            <a:off x="1317612" y="2017122"/>
            <a:ext cx="1745352" cy="533254"/>
          </a:xfrm>
          <a:prstGeom prst="line">
            <a:avLst/>
          </a:prstGeom>
          <a:ln>
            <a:solidFill>
              <a:srgbClr val="FB8B1F"/>
            </a:solidFill>
          </a:ln>
        </p:spPr>
        <p:style>
          <a:lnRef idx="2">
            <a:schemeClr val="accent1"/>
          </a:lnRef>
          <a:fillRef idx="0">
            <a:schemeClr val="accent1"/>
          </a:fillRef>
          <a:effectRef idx="1">
            <a:schemeClr val="accent1"/>
          </a:effectRef>
          <a:fontRef idx="minor">
            <a:schemeClr val="tx1"/>
          </a:fontRef>
        </p:style>
      </p:cxnSp>
      <p:pic>
        <p:nvPicPr>
          <p:cNvPr id="31" name="Picture 16" descr="C:\Documents and Settings\Administrator\桌面\新图标\2.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977139" y="2550397"/>
            <a:ext cx="591620" cy="302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32" name="直接连接符 31"/>
          <p:cNvCxnSpPr>
            <a:stCxn id="17" idx="2"/>
            <a:endCxn id="31" idx="0"/>
          </p:cNvCxnSpPr>
          <p:nvPr/>
        </p:nvCxnSpPr>
        <p:spPr>
          <a:xfrm>
            <a:off x="1317615" y="2017131"/>
            <a:ext cx="955335" cy="533253"/>
          </a:xfrm>
          <a:prstGeom prst="line">
            <a:avLst/>
          </a:prstGeom>
          <a:ln>
            <a:solidFill>
              <a:srgbClr val="FB8B1F"/>
            </a:solidFill>
          </a:ln>
        </p:spPr>
        <p:style>
          <a:lnRef idx="2">
            <a:schemeClr val="accent1"/>
          </a:lnRef>
          <a:fillRef idx="0">
            <a:schemeClr val="accent1"/>
          </a:fillRef>
          <a:effectRef idx="1">
            <a:schemeClr val="accent1"/>
          </a:effectRef>
          <a:fontRef idx="minor">
            <a:schemeClr val="tx1"/>
          </a:fontRef>
        </p:style>
      </p:cxnSp>
      <p:cxnSp>
        <p:nvCxnSpPr>
          <p:cNvPr id="33" name="直接连接符 32"/>
          <p:cNvCxnSpPr>
            <a:stCxn id="31" idx="0"/>
            <a:endCxn id="18" idx="2"/>
          </p:cNvCxnSpPr>
          <p:nvPr/>
        </p:nvCxnSpPr>
        <p:spPr>
          <a:xfrm flipV="1">
            <a:off x="2272953" y="2014879"/>
            <a:ext cx="180119" cy="535498"/>
          </a:xfrm>
          <a:prstGeom prst="line">
            <a:avLst/>
          </a:prstGeom>
          <a:ln>
            <a:solidFill>
              <a:srgbClr val="FB8B1F"/>
            </a:solidFill>
          </a:ln>
        </p:spPr>
        <p:style>
          <a:lnRef idx="2">
            <a:schemeClr val="accent1"/>
          </a:lnRef>
          <a:fillRef idx="0">
            <a:schemeClr val="accent1"/>
          </a:fillRef>
          <a:effectRef idx="1">
            <a:schemeClr val="accent1"/>
          </a:effectRef>
          <a:fontRef idx="minor">
            <a:schemeClr val="tx1"/>
          </a:fontRef>
        </p:style>
      </p:cxnSp>
      <p:cxnSp>
        <p:nvCxnSpPr>
          <p:cNvPr id="34" name="直接连接符 33"/>
          <p:cNvCxnSpPr>
            <a:stCxn id="12" idx="2"/>
            <a:endCxn id="17" idx="0"/>
          </p:cNvCxnSpPr>
          <p:nvPr/>
        </p:nvCxnSpPr>
        <p:spPr>
          <a:xfrm>
            <a:off x="1317612" y="1265463"/>
            <a:ext cx="0" cy="276382"/>
          </a:xfrm>
          <a:prstGeom prst="line">
            <a:avLst/>
          </a:prstGeom>
          <a:ln>
            <a:solidFill>
              <a:srgbClr val="FB8B1F"/>
            </a:solidFill>
          </a:ln>
        </p:spPr>
        <p:style>
          <a:lnRef idx="2">
            <a:schemeClr val="accent1"/>
          </a:lnRef>
          <a:fillRef idx="0">
            <a:schemeClr val="accent1"/>
          </a:fillRef>
          <a:effectRef idx="1">
            <a:schemeClr val="accent1"/>
          </a:effectRef>
          <a:fontRef idx="minor">
            <a:schemeClr val="tx1"/>
          </a:fontRef>
        </p:style>
      </p:cxnSp>
      <p:cxnSp>
        <p:nvCxnSpPr>
          <p:cNvPr id="35" name="直接连接符 34"/>
          <p:cNvCxnSpPr>
            <a:stCxn id="13" idx="2"/>
            <a:endCxn id="18" idx="0"/>
          </p:cNvCxnSpPr>
          <p:nvPr/>
        </p:nvCxnSpPr>
        <p:spPr>
          <a:xfrm flipH="1">
            <a:off x="2453069" y="1263219"/>
            <a:ext cx="2632" cy="276382"/>
          </a:xfrm>
          <a:prstGeom prst="line">
            <a:avLst/>
          </a:prstGeom>
          <a:ln>
            <a:solidFill>
              <a:srgbClr val="FB8B1F"/>
            </a:solidFill>
          </a:ln>
        </p:spPr>
        <p:style>
          <a:lnRef idx="2">
            <a:schemeClr val="accent1"/>
          </a:lnRef>
          <a:fillRef idx="0">
            <a:schemeClr val="accent1"/>
          </a:fillRef>
          <a:effectRef idx="1">
            <a:schemeClr val="accent1"/>
          </a:effectRef>
          <a:fontRef idx="minor">
            <a:schemeClr val="tx1"/>
          </a:fontRef>
        </p:style>
      </p:cxnSp>
      <p:cxnSp>
        <p:nvCxnSpPr>
          <p:cNvPr id="36" name="直接连接符 35"/>
          <p:cNvCxnSpPr>
            <a:stCxn id="17" idx="0"/>
            <a:endCxn id="13" idx="2"/>
          </p:cNvCxnSpPr>
          <p:nvPr/>
        </p:nvCxnSpPr>
        <p:spPr>
          <a:xfrm flipV="1">
            <a:off x="1317631" y="1263219"/>
            <a:ext cx="1138085" cy="278627"/>
          </a:xfrm>
          <a:prstGeom prst="line">
            <a:avLst/>
          </a:prstGeom>
          <a:ln>
            <a:solidFill>
              <a:srgbClr val="FB8B1F"/>
            </a:solidFill>
          </a:ln>
        </p:spPr>
        <p:style>
          <a:lnRef idx="2">
            <a:schemeClr val="accent1"/>
          </a:lnRef>
          <a:fillRef idx="0">
            <a:schemeClr val="accent1"/>
          </a:fillRef>
          <a:effectRef idx="1">
            <a:schemeClr val="accent1"/>
          </a:effectRef>
          <a:fontRef idx="minor">
            <a:schemeClr val="tx1"/>
          </a:fontRef>
        </p:style>
      </p:cxnSp>
      <p:cxnSp>
        <p:nvCxnSpPr>
          <p:cNvPr id="37" name="直接连接符 36"/>
          <p:cNvCxnSpPr>
            <a:stCxn id="18" idx="0"/>
            <a:endCxn id="12" idx="2"/>
          </p:cNvCxnSpPr>
          <p:nvPr/>
        </p:nvCxnSpPr>
        <p:spPr>
          <a:xfrm flipH="1" flipV="1">
            <a:off x="1317614" y="1265463"/>
            <a:ext cx="1135454" cy="274138"/>
          </a:xfrm>
          <a:prstGeom prst="line">
            <a:avLst/>
          </a:prstGeom>
          <a:ln>
            <a:solidFill>
              <a:srgbClr val="FB8B1F"/>
            </a:solidFill>
          </a:ln>
        </p:spPr>
        <p:style>
          <a:lnRef idx="2">
            <a:schemeClr val="accent1"/>
          </a:lnRef>
          <a:fillRef idx="0">
            <a:schemeClr val="accent1"/>
          </a:fillRef>
          <a:effectRef idx="1">
            <a:schemeClr val="accent1"/>
          </a:effectRef>
          <a:fontRef idx="minor">
            <a:schemeClr val="tx1"/>
          </a:fontRef>
        </p:style>
      </p:cxnSp>
      <p:pic>
        <p:nvPicPr>
          <p:cNvPr id="38" name="Picture 12" descr="C:\Users\Abject-3D\Desktop\VMWare Files\FINAL diagrams\Basic Virtualization\3D PNGs\DGRM_DataRecovery_R1_BackupOnly_Q210_Comm_6.png"/>
          <p:cNvPicPr>
            <a:picLocks noChangeAspect="1" noChangeArrowheads="1"/>
          </p:cNvPicPr>
          <p:nvPr/>
        </p:nvPicPr>
        <p:blipFill>
          <a:blip r:embed="rId6" cstate="print"/>
          <a:srcRect/>
          <a:stretch>
            <a:fillRect/>
          </a:stretch>
        </p:blipFill>
        <p:spPr bwMode="auto">
          <a:xfrm>
            <a:off x="461195" y="3420998"/>
            <a:ext cx="580395" cy="137122"/>
          </a:xfrm>
          <a:prstGeom prst="rect">
            <a:avLst/>
          </a:prstGeom>
          <a:noFill/>
        </p:spPr>
      </p:pic>
      <p:cxnSp>
        <p:nvCxnSpPr>
          <p:cNvPr id="39" name="直接连接符 38"/>
          <p:cNvCxnSpPr>
            <a:stCxn id="38" idx="0"/>
            <a:endCxn id="22" idx="2"/>
          </p:cNvCxnSpPr>
          <p:nvPr/>
        </p:nvCxnSpPr>
        <p:spPr>
          <a:xfrm flipH="1" flipV="1">
            <a:off x="744296" y="2853842"/>
            <a:ext cx="7121" cy="567154"/>
          </a:xfrm>
          <a:prstGeom prst="line">
            <a:avLst/>
          </a:prstGeom>
          <a:ln>
            <a:solidFill>
              <a:srgbClr val="FB8B1F"/>
            </a:solidFill>
          </a:ln>
        </p:spPr>
        <p:style>
          <a:lnRef idx="1">
            <a:schemeClr val="accent1"/>
          </a:lnRef>
          <a:fillRef idx="0">
            <a:schemeClr val="accent1"/>
          </a:fillRef>
          <a:effectRef idx="0">
            <a:schemeClr val="accent1"/>
          </a:effectRef>
          <a:fontRef idx="minor">
            <a:schemeClr val="tx1"/>
          </a:fontRef>
        </p:style>
      </p:cxnSp>
      <p:cxnSp>
        <p:nvCxnSpPr>
          <p:cNvPr id="40" name="直接连接符 39"/>
          <p:cNvCxnSpPr>
            <a:stCxn id="38" idx="0"/>
            <a:endCxn id="23" idx="2"/>
          </p:cNvCxnSpPr>
          <p:nvPr/>
        </p:nvCxnSpPr>
        <p:spPr>
          <a:xfrm flipV="1">
            <a:off x="751417" y="2853842"/>
            <a:ext cx="764417" cy="567154"/>
          </a:xfrm>
          <a:prstGeom prst="line">
            <a:avLst/>
          </a:prstGeom>
          <a:ln>
            <a:solidFill>
              <a:srgbClr val="FB8B1F"/>
            </a:solidFill>
          </a:ln>
        </p:spPr>
        <p:style>
          <a:lnRef idx="1">
            <a:schemeClr val="accent1"/>
          </a:lnRef>
          <a:fillRef idx="0">
            <a:schemeClr val="accent1"/>
          </a:fillRef>
          <a:effectRef idx="0">
            <a:schemeClr val="accent1"/>
          </a:effectRef>
          <a:fontRef idx="minor">
            <a:schemeClr val="tx1"/>
          </a:fontRef>
        </p:style>
      </p:cxnSp>
      <p:pic>
        <p:nvPicPr>
          <p:cNvPr id="41" name="Picture 12" descr="C:\Users\Abject-3D\Desktop\VMWare Files\FINAL diagrams\Basic Virtualization\3D PNGs\DGRM_DataRecovery_R1_BackupOnly_Q210_Comm_6.png"/>
          <p:cNvPicPr>
            <a:picLocks noChangeAspect="1" noChangeArrowheads="1"/>
          </p:cNvPicPr>
          <p:nvPr/>
        </p:nvPicPr>
        <p:blipFill>
          <a:blip r:embed="rId6" cstate="print"/>
          <a:srcRect/>
          <a:stretch>
            <a:fillRect/>
          </a:stretch>
        </p:blipFill>
        <p:spPr bwMode="auto">
          <a:xfrm>
            <a:off x="1240359" y="3420998"/>
            <a:ext cx="580395" cy="137122"/>
          </a:xfrm>
          <a:prstGeom prst="rect">
            <a:avLst/>
          </a:prstGeom>
          <a:noFill/>
        </p:spPr>
      </p:pic>
      <p:cxnSp>
        <p:nvCxnSpPr>
          <p:cNvPr id="42" name="直接连接符 41"/>
          <p:cNvCxnSpPr>
            <a:stCxn id="22" idx="2"/>
            <a:endCxn id="41" idx="0"/>
          </p:cNvCxnSpPr>
          <p:nvPr/>
        </p:nvCxnSpPr>
        <p:spPr>
          <a:xfrm>
            <a:off x="744273" y="2853849"/>
            <a:ext cx="786285" cy="567153"/>
          </a:xfrm>
          <a:prstGeom prst="line">
            <a:avLst/>
          </a:prstGeom>
          <a:ln>
            <a:solidFill>
              <a:srgbClr val="FB8B1F"/>
            </a:solidFill>
          </a:ln>
        </p:spPr>
        <p:style>
          <a:lnRef idx="1">
            <a:schemeClr val="accent1"/>
          </a:lnRef>
          <a:fillRef idx="0">
            <a:schemeClr val="accent1"/>
          </a:fillRef>
          <a:effectRef idx="0">
            <a:schemeClr val="accent1"/>
          </a:effectRef>
          <a:fontRef idx="minor">
            <a:schemeClr val="tx1"/>
          </a:fontRef>
        </p:style>
      </p:cxnSp>
      <p:cxnSp>
        <p:nvCxnSpPr>
          <p:cNvPr id="43" name="直接连接符 42"/>
          <p:cNvCxnSpPr>
            <a:stCxn id="41" idx="0"/>
            <a:endCxn id="23" idx="2"/>
          </p:cNvCxnSpPr>
          <p:nvPr/>
        </p:nvCxnSpPr>
        <p:spPr>
          <a:xfrm flipH="1" flipV="1">
            <a:off x="1515827" y="2853849"/>
            <a:ext cx="14747" cy="567153"/>
          </a:xfrm>
          <a:prstGeom prst="line">
            <a:avLst/>
          </a:prstGeom>
          <a:ln>
            <a:solidFill>
              <a:srgbClr val="FB8B1F"/>
            </a:solidFill>
          </a:ln>
        </p:spPr>
        <p:style>
          <a:lnRef idx="1">
            <a:schemeClr val="accent1"/>
          </a:lnRef>
          <a:fillRef idx="0">
            <a:schemeClr val="accent1"/>
          </a:fillRef>
          <a:effectRef idx="0">
            <a:schemeClr val="accent1"/>
          </a:effectRef>
          <a:fontRef idx="minor">
            <a:schemeClr val="tx1"/>
          </a:fontRef>
        </p:style>
      </p:cxnSp>
      <p:pic>
        <p:nvPicPr>
          <p:cNvPr id="44" name="Picture 12" descr="C:\Users\Abject-3D\Desktop\VMWare Files\FINAL diagrams\Basic Virtualization\3D PNGs\DGRM_DataRecovery_R1_BackupOnly_Q210_Comm_6.png"/>
          <p:cNvPicPr>
            <a:picLocks noChangeAspect="1" noChangeArrowheads="1"/>
          </p:cNvPicPr>
          <p:nvPr/>
        </p:nvPicPr>
        <p:blipFill>
          <a:blip r:embed="rId6" cstate="print"/>
          <a:srcRect/>
          <a:stretch>
            <a:fillRect/>
          </a:stretch>
        </p:blipFill>
        <p:spPr bwMode="auto">
          <a:xfrm>
            <a:off x="2020270" y="3420999"/>
            <a:ext cx="580395" cy="137122"/>
          </a:xfrm>
          <a:prstGeom prst="rect">
            <a:avLst/>
          </a:prstGeom>
          <a:noFill/>
        </p:spPr>
      </p:pic>
      <p:pic>
        <p:nvPicPr>
          <p:cNvPr id="45" name="Picture 12" descr="C:\Users\Abject-3D\Desktop\VMWare Files\FINAL diagrams\Basic Virtualization\3D PNGs\DGRM_DataRecovery_R1_BackupOnly_Q210_Comm_6.png"/>
          <p:cNvPicPr>
            <a:picLocks noChangeAspect="1" noChangeArrowheads="1"/>
          </p:cNvPicPr>
          <p:nvPr/>
        </p:nvPicPr>
        <p:blipFill>
          <a:blip r:embed="rId6" cstate="print"/>
          <a:srcRect/>
          <a:stretch>
            <a:fillRect/>
          </a:stretch>
        </p:blipFill>
        <p:spPr bwMode="auto">
          <a:xfrm>
            <a:off x="2799431" y="3420998"/>
            <a:ext cx="580395" cy="137122"/>
          </a:xfrm>
          <a:prstGeom prst="rect">
            <a:avLst/>
          </a:prstGeom>
          <a:noFill/>
        </p:spPr>
      </p:pic>
      <p:cxnSp>
        <p:nvCxnSpPr>
          <p:cNvPr id="46" name="直接连接符 45"/>
          <p:cNvCxnSpPr>
            <a:stCxn id="31" idx="2"/>
            <a:endCxn id="44" idx="0"/>
          </p:cNvCxnSpPr>
          <p:nvPr/>
        </p:nvCxnSpPr>
        <p:spPr>
          <a:xfrm>
            <a:off x="2272968" y="2853201"/>
            <a:ext cx="37517" cy="567796"/>
          </a:xfrm>
          <a:prstGeom prst="line">
            <a:avLst/>
          </a:prstGeom>
          <a:ln>
            <a:solidFill>
              <a:srgbClr val="FB8B1F"/>
            </a:solidFill>
          </a:ln>
        </p:spPr>
        <p:style>
          <a:lnRef idx="1">
            <a:schemeClr val="accent1"/>
          </a:lnRef>
          <a:fillRef idx="0">
            <a:schemeClr val="accent1"/>
          </a:fillRef>
          <a:effectRef idx="0">
            <a:schemeClr val="accent1"/>
          </a:effectRef>
          <a:fontRef idx="minor">
            <a:schemeClr val="tx1"/>
          </a:fontRef>
        </p:style>
      </p:cxnSp>
      <p:cxnSp>
        <p:nvCxnSpPr>
          <p:cNvPr id="47" name="直接连接符 46"/>
          <p:cNvCxnSpPr>
            <a:stCxn id="44" idx="0"/>
            <a:endCxn id="24" idx="2"/>
          </p:cNvCxnSpPr>
          <p:nvPr/>
        </p:nvCxnSpPr>
        <p:spPr>
          <a:xfrm flipV="1">
            <a:off x="2310465" y="2853204"/>
            <a:ext cx="752500" cy="567795"/>
          </a:xfrm>
          <a:prstGeom prst="line">
            <a:avLst/>
          </a:prstGeom>
          <a:ln>
            <a:solidFill>
              <a:srgbClr val="FB8B1F"/>
            </a:solidFill>
          </a:ln>
        </p:spPr>
        <p:style>
          <a:lnRef idx="1">
            <a:schemeClr val="accent1"/>
          </a:lnRef>
          <a:fillRef idx="0">
            <a:schemeClr val="accent1"/>
          </a:fillRef>
          <a:effectRef idx="0">
            <a:schemeClr val="accent1"/>
          </a:effectRef>
          <a:fontRef idx="minor">
            <a:schemeClr val="tx1"/>
          </a:fontRef>
        </p:style>
      </p:cxnSp>
      <p:cxnSp>
        <p:nvCxnSpPr>
          <p:cNvPr id="48" name="直接连接符 47"/>
          <p:cNvCxnSpPr>
            <a:stCxn id="45" idx="0"/>
            <a:endCxn id="31" idx="2"/>
          </p:cNvCxnSpPr>
          <p:nvPr/>
        </p:nvCxnSpPr>
        <p:spPr>
          <a:xfrm flipH="1" flipV="1">
            <a:off x="2272947" y="2853204"/>
            <a:ext cx="816682" cy="567795"/>
          </a:xfrm>
          <a:prstGeom prst="line">
            <a:avLst/>
          </a:prstGeom>
          <a:ln>
            <a:solidFill>
              <a:srgbClr val="FB8B1F"/>
            </a:solidFill>
          </a:ln>
        </p:spPr>
        <p:style>
          <a:lnRef idx="1">
            <a:schemeClr val="accent1"/>
          </a:lnRef>
          <a:fillRef idx="0">
            <a:schemeClr val="accent1"/>
          </a:fillRef>
          <a:effectRef idx="0">
            <a:schemeClr val="accent1"/>
          </a:effectRef>
          <a:fontRef idx="minor">
            <a:schemeClr val="tx1"/>
          </a:fontRef>
        </p:style>
      </p:cxnSp>
      <p:cxnSp>
        <p:nvCxnSpPr>
          <p:cNvPr id="49" name="直接连接符 48"/>
          <p:cNvCxnSpPr>
            <a:stCxn id="45" idx="0"/>
            <a:endCxn id="24" idx="2"/>
          </p:cNvCxnSpPr>
          <p:nvPr/>
        </p:nvCxnSpPr>
        <p:spPr>
          <a:xfrm flipH="1" flipV="1">
            <a:off x="3062964" y="2853204"/>
            <a:ext cx="26664" cy="567795"/>
          </a:xfrm>
          <a:prstGeom prst="line">
            <a:avLst/>
          </a:prstGeom>
          <a:ln>
            <a:solidFill>
              <a:srgbClr val="FB8B1F"/>
            </a:solidFill>
          </a:ln>
        </p:spPr>
        <p:style>
          <a:lnRef idx="1">
            <a:schemeClr val="accent1"/>
          </a:lnRef>
          <a:fillRef idx="0">
            <a:schemeClr val="accent1"/>
          </a:fillRef>
          <a:effectRef idx="0">
            <a:schemeClr val="accent1"/>
          </a:effectRef>
          <a:fontRef idx="minor">
            <a:schemeClr val="tx1"/>
          </a:fontRef>
        </p:style>
      </p:cxnSp>
      <p:sp>
        <p:nvSpPr>
          <p:cNvPr id="50" name="TextBox 108"/>
          <p:cNvSpPr txBox="1"/>
          <p:nvPr/>
        </p:nvSpPr>
        <p:spPr>
          <a:xfrm>
            <a:off x="161510" y="1357832"/>
            <a:ext cx="635076" cy="373238"/>
          </a:xfrm>
          <a:prstGeom prst="rect">
            <a:avLst/>
          </a:prstGeom>
          <a:noFill/>
        </p:spPr>
        <p:txBody>
          <a:bodyPr wrap="square" lIns="91362" tIns="45680" rIns="91362" bIns="45680" rtlCol="0">
            <a:spAutoFit/>
          </a:bodyPr>
          <a:lstStyle/>
          <a:p>
            <a:r>
              <a:rPr lang="en-US" altLang="zh-CN" dirty="0" smtClean="0"/>
              <a:t>L3</a:t>
            </a:r>
            <a:endParaRPr lang="zh-CN" altLang="en-US" dirty="0"/>
          </a:p>
        </p:txBody>
      </p:sp>
      <p:sp>
        <p:nvSpPr>
          <p:cNvPr id="51" name="TextBox 109"/>
          <p:cNvSpPr txBox="1"/>
          <p:nvPr/>
        </p:nvSpPr>
        <p:spPr>
          <a:xfrm>
            <a:off x="182436" y="1776016"/>
            <a:ext cx="568014" cy="373238"/>
          </a:xfrm>
          <a:prstGeom prst="rect">
            <a:avLst/>
          </a:prstGeom>
          <a:noFill/>
        </p:spPr>
        <p:txBody>
          <a:bodyPr wrap="square" lIns="91362" tIns="45680" rIns="91362" bIns="45680" rtlCol="0">
            <a:spAutoFit/>
          </a:bodyPr>
          <a:lstStyle/>
          <a:p>
            <a:r>
              <a:rPr lang="en-US" altLang="zh-CN" dirty="0" smtClean="0"/>
              <a:t>L2</a:t>
            </a:r>
            <a:endParaRPr lang="zh-CN" altLang="en-US" dirty="0"/>
          </a:p>
        </p:txBody>
      </p:sp>
      <p:sp>
        <p:nvSpPr>
          <p:cNvPr id="52" name="任意多边形 51"/>
          <p:cNvSpPr/>
          <p:nvPr/>
        </p:nvSpPr>
        <p:spPr bwMode="auto">
          <a:xfrm>
            <a:off x="665791" y="951108"/>
            <a:ext cx="743305" cy="2491408"/>
          </a:xfrm>
          <a:custGeom>
            <a:avLst/>
            <a:gdLst>
              <a:gd name="connsiteX0" fmla="*/ 10407 w 743305"/>
              <a:gd name="connsiteY0" fmla="*/ 2491408 h 2491408"/>
              <a:gd name="connsiteX1" fmla="*/ 36911 w 743305"/>
              <a:gd name="connsiteY1" fmla="*/ 1795669 h 2491408"/>
              <a:gd name="connsiteX2" fmla="*/ 50163 w 743305"/>
              <a:gd name="connsiteY2" fmla="*/ 1736034 h 2491408"/>
              <a:gd name="connsiteX3" fmla="*/ 686268 w 743305"/>
              <a:gd name="connsiteY3" fmla="*/ 914400 h 2491408"/>
              <a:gd name="connsiteX4" fmla="*/ 673016 w 743305"/>
              <a:gd name="connsiteY4" fmla="*/ 0 h 249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305" h="2491408">
                <a:moveTo>
                  <a:pt x="10407" y="2491408"/>
                </a:moveTo>
                <a:cubicBezTo>
                  <a:pt x="20346" y="2206486"/>
                  <a:pt x="30285" y="1921565"/>
                  <a:pt x="36911" y="1795669"/>
                </a:cubicBezTo>
                <a:cubicBezTo>
                  <a:pt x="43537" y="1669773"/>
                  <a:pt x="-58063" y="1882912"/>
                  <a:pt x="50163" y="1736034"/>
                </a:cubicBezTo>
                <a:cubicBezTo>
                  <a:pt x="158389" y="1589156"/>
                  <a:pt x="582459" y="1203739"/>
                  <a:pt x="686268" y="914400"/>
                </a:cubicBezTo>
                <a:cubicBezTo>
                  <a:pt x="790077" y="625061"/>
                  <a:pt x="731546" y="312530"/>
                  <a:pt x="673016" y="0"/>
                </a:cubicBezTo>
              </a:path>
            </a:pathLst>
          </a:custGeom>
          <a:noFill/>
          <a:ln w="28575">
            <a:solidFill>
              <a:srgbClr val="00B050"/>
            </a:solidFill>
            <a:headEnd type="none" w="med" len="med"/>
            <a:tailEnd type="arrow" w="med" len="med"/>
          </a:ln>
          <a:effectLst/>
        </p:spPr>
        <p:style>
          <a:lnRef idx="1">
            <a:schemeClr val="accent2"/>
          </a:lnRef>
          <a:fillRef idx="3">
            <a:schemeClr val="accent2"/>
          </a:fillRef>
          <a:effectRef idx="2">
            <a:schemeClr val="accent2"/>
          </a:effectRef>
          <a:fontRef idx="minor">
            <a:schemeClr val="lt1"/>
          </a:fontRef>
        </p:style>
        <p:txBody>
          <a:bodyPr lIns="91362" tIns="45680" rIns="91362" bIns="45680" rtlCol="0" anchor="ctr"/>
          <a:lstStyle/>
          <a:p>
            <a:pPr algn="ctr"/>
            <a:endParaRPr lang="zh-CN" altLang="en-US"/>
          </a:p>
        </p:txBody>
      </p:sp>
      <p:sp>
        <p:nvSpPr>
          <p:cNvPr id="53" name="任意多边形 52"/>
          <p:cNvSpPr/>
          <p:nvPr/>
        </p:nvSpPr>
        <p:spPr bwMode="auto">
          <a:xfrm>
            <a:off x="708690" y="951108"/>
            <a:ext cx="1905652" cy="2491408"/>
          </a:xfrm>
          <a:custGeom>
            <a:avLst/>
            <a:gdLst>
              <a:gd name="connsiteX0" fmla="*/ 40378 w 1905652"/>
              <a:gd name="connsiteY0" fmla="*/ 2491408 h 2491408"/>
              <a:gd name="connsiteX1" fmla="*/ 80134 w 1905652"/>
              <a:gd name="connsiteY1" fmla="*/ 1722782 h 2491408"/>
              <a:gd name="connsiteX2" fmla="*/ 762621 w 1905652"/>
              <a:gd name="connsiteY2" fmla="*/ 815008 h 2491408"/>
              <a:gd name="connsiteX3" fmla="*/ 1783039 w 1905652"/>
              <a:gd name="connsiteY3" fmla="*/ 788504 h 2491408"/>
              <a:gd name="connsiteX4" fmla="*/ 1849300 w 1905652"/>
              <a:gd name="connsiteY4" fmla="*/ 0 h 249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652" h="2491408">
                <a:moveTo>
                  <a:pt x="40378" y="2491408"/>
                </a:moveTo>
                <a:cubicBezTo>
                  <a:pt x="69" y="2246795"/>
                  <a:pt x="-40240" y="2002182"/>
                  <a:pt x="80134" y="1722782"/>
                </a:cubicBezTo>
                <a:cubicBezTo>
                  <a:pt x="200508" y="1443382"/>
                  <a:pt x="478803" y="970721"/>
                  <a:pt x="762621" y="815008"/>
                </a:cubicBezTo>
                <a:cubicBezTo>
                  <a:pt x="1046439" y="659295"/>
                  <a:pt x="1601926" y="924339"/>
                  <a:pt x="1783039" y="788504"/>
                </a:cubicBezTo>
                <a:cubicBezTo>
                  <a:pt x="1964152" y="652669"/>
                  <a:pt x="1906726" y="326334"/>
                  <a:pt x="1849300" y="0"/>
                </a:cubicBezTo>
              </a:path>
            </a:pathLst>
          </a:custGeom>
          <a:noFill/>
          <a:ln w="28575">
            <a:solidFill>
              <a:srgbClr val="0070C0"/>
            </a:solidFill>
            <a:headEnd type="none" w="med" len="med"/>
            <a:tailEnd type="arrow" w="med" len="med"/>
          </a:ln>
          <a:effectLst/>
        </p:spPr>
        <p:style>
          <a:lnRef idx="1">
            <a:schemeClr val="accent2"/>
          </a:lnRef>
          <a:fillRef idx="3">
            <a:schemeClr val="accent2"/>
          </a:fillRef>
          <a:effectRef idx="2">
            <a:schemeClr val="accent2"/>
          </a:effectRef>
          <a:fontRef idx="minor">
            <a:schemeClr val="lt1"/>
          </a:fontRef>
        </p:style>
        <p:txBody>
          <a:bodyPr lIns="91362" tIns="45680" rIns="91362" bIns="45680" rtlCol="0" anchor="ctr"/>
          <a:lstStyle/>
          <a:p>
            <a:pPr algn="ctr"/>
            <a:endParaRPr lang="zh-CN" altLang="en-US"/>
          </a:p>
        </p:txBody>
      </p:sp>
      <p:sp>
        <p:nvSpPr>
          <p:cNvPr id="54" name="圆柱形 53"/>
          <p:cNvSpPr/>
          <p:nvPr/>
        </p:nvSpPr>
        <p:spPr bwMode="auto">
          <a:xfrm>
            <a:off x="4584918" y="2453126"/>
            <a:ext cx="453066" cy="939182"/>
          </a:xfrm>
          <a:prstGeom prst="can">
            <a:avLst/>
          </a:prstGeom>
          <a:solidFill>
            <a:srgbClr val="FFFF00"/>
          </a:solidFill>
          <a:ln>
            <a:noFill/>
            <a:headEnd type="none" w="med" len="med"/>
            <a:tailEnd type="none" w="med" len="med"/>
          </a:ln>
          <a:effectLst>
            <a:outerShdw blurRad="50800" dist="38100" dir="2700000" algn="tl"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714" tIns="146180" rIns="182714" bIns="146180" numCol="1" spcCol="0" rtlCol="0" fromWordArt="0" anchor="t" anchorCtr="0" forceAA="0" compatLnSpc="1">
            <a:prstTxWarp prst="textNoShape">
              <a:avLst/>
            </a:prstTxWarp>
            <a:noAutofit/>
          </a:bodyPr>
          <a:lstStyle/>
          <a:p>
            <a:pPr algn="ctr" defTabSz="931618" fontAlgn="base">
              <a:lnSpc>
                <a:spcPct val="90000"/>
              </a:lnSpc>
              <a:spcBef>
                <a:spcPct val="0"/>
              </a:spcBef>
              <a:spcAft>
                <a:spcPct val="0"/>
              </a:spcAft>
            </a:pPr>
            <a:endParaRPr lang="zh-CN" alt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55" name="圆柱形 54"/>
          <p:cNvSpPr/>
          <p:nvPr/>
        </p:nvSpPr>
        <p:spPr bwMode="auto">
          <a:xfrm>
            <a:off x="5122202" y="2768158"/>
            <a:ext cx="453066" cy="636356"/>
          </a:xfrm>
          <a:prstGeom prst="can">
            <a:avLst/>
          </a:prstGeom>
          <a:solidFill>
            <a:srgbClr val="00B050"/>
          </a:solidFill>
          <a:ln>
            <a:noFill/>
            <a:headEnd type="none" w="med" len="med"/>
            <a:tailEnd type="none" w="med" len="med"/>
          </a:ln>
          <a:effectLst>
            <a:outerShdw blurRad="50800" dist="38100" dir="2700000" algn="tl"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714" tIns="146180" rIns="182714" bIns="146180" numCol="1" spcCol="0" rtlCol="0" fromWordArt="0" anchor="t" anchorCtr="0" forceAA="0" compatLnSpc="1">
            <a:prstTxWarp prst="textNoShape">
              <a:avLst/>
            </a:prstTxWarp>
            <a:noAutofit/>
          </a:bodyPr>
          <a:lstStyle/>
          <a:p>
            <a:pPr algn="ctr" defTabSz="931618" fontAlgn="base">
              <a:lnSpc>
                <a:spcPct val="90000"/>
              </a:lnSpc>
              <a:spcBef>
                <a:spcPct val="0"/>
              </a:spcBef>
              <a:spcAft>
                <a:spcPct val="0"/>
              </a:spcAft>
            </a:pPr>
            <a:endParaRPr lang="zh-CN" altLang="en-US" sz="2400" dirty="0" err="1">
              <a:gradFill>
                <a:gsLst>
                  <a:gs pos="0">
                    <a:srgbClr val="FFFFFF"/>
                  </a:gs>
                  <a:gs pos="100000">
                    <a:srgbClr val="FFFFFF"/>
                  </a:gs>
                </a:gsLst>
                <a:lin ang="5400000" scaled="0"/>
              </a:gradFill>
              <a:ea typeface="Segoe UI" pitchFamily="34" charset="0"/>
              <a:cs typeface="Segoe UI" pitchFamily="34" charset="0"/>
            </a:endParaRPr>
          </a:p>
        </p:txBody>
      </p:sp>
      <p:grpSp>
        <p:nvGrpSpPr>
          <p:cNvPr id="56" name="组合 55"/>
          <p:cNvGrpSpPr/>
          <p:nvPr/>
        </p:nvGrpSpPr>
        <p:grpSpPr>
          <a:xfrm>
            <a:off x="6591905" y="1310346"/>
            <a:ext cx="2040870" cy="2087884"/>
            <a:chOff x="1603345" y="1039573"/>
            <a:chExt cx="5030999" cy="5146894"/>
          </a:xfrm>
        </p:grpSpPr>
        <p:grpSp>
          <p:nvGrpSpPr>
            <p:cNvPr id="57" name="Group 173"/>
            <p:cNvGrpSpPr>
              <a:grpSpLocks/>
            </p:cNvGrpSpPr>
            <p:nvPr/>
          </p:nvGrpSpPr>
          <p:grpSpPr bwMode="auto">
            <a:xfrm>
              <a:off x="1759853" y="1327361"/>
              <a:ext cx="4662487" cy="4664075"/>
              <a:chOff x="2064774" y="1215208"/>
              <a:chExt cx="4663591" cy="4663591"/>
            </a:xfrm>
          </p:grpSpPr>
          <p:grpSp>
            <p:nvGrpSpPr>
              <p:cNvPr id="77" name="Group 120"/>
              <p:cNvGrpSpPr>
                <a:grpSpLocks/>
              </p:cNvGrpSpPr>
              <p:nvPr/>
            </p:nvGrpSpPr>
            <p:grpSpPr bwMode="auto">
              <a:xfrm>
                <a:off x="2064774" y="1215208"/>
                <a:ext cx="4663591" cy="4663591"/>
                <a:chOff x="2222429" y="1215208"/>
                <a:chExt cx="4663591" cy="4663591"/>
              </a:xfrm>
            </p:grpSpPr>
            <p:grpSp>
              <p:nvGrpSpPr>
                <p:cNvPr id="166" name="Group 113"/>
                <p:cNvGrpSpPr>
                  <a:grpSpLocks/>
                </p:cNvGrpSpPr>
                <p:nvPr/>
              </p:nvGrpSpPr>
              <p:grpSpPr bwMode="auto">
                <a:xfrm>
                  <a:off x="2222429" y="1215208"/>
                  <a:ext cx="4663591" cy="4663591"/>
                  <a:chOff x="2222429" y="1215208"/>
                  <a:chExt cx="4663591" cy="4663591"/>
                </a:xfrm>
              </p:grpSpPr>
              <p:sp>
                <p:nvSpPr>
                  <p:cNvPr id="168" name="Oval 4"/>
                  <p:cNvSpPr/>
                  <p:nvPr/>
                </p:nvSpPr>
                <p:spPr>
                  <a:xfrm>
                    <a:off x="2222429" y="1215208"/>
                    <a:ext cx="4663591" cy="4663591"/>
                  </a:xfrm>
                  <a:prstGeom prst="ellipse">
                    <a:avLst/>
                  </a:prstGeom>
                  <a:gradFill flip="none" rotWithShape="1">
                    <a:gsLst>
                      <a:gs pos="15000">
                        <a:srgbClr val="FF961E"/>
                      </a:gs>
                      <a:gs pos="100000">
                        <a:srgbClr val="FFC000"/>
                      </a:gs>
                      <a:gs pos="100000">
                        <a:srgbClr val="FFD129"/>
                      </a:gs>
                    </a:gsLst>
                    <a:lin ang="13500000" scaled="1"/>
                    <a:tileRect/>
                  </a:gradFill>
                  <a:ln w="28575">
                    <a:solidFill>
                      <a:srgbClr val="FFAF57"/>
                    </a:solidFill>
                    <a:round/>
                    <a:headEnd/>
                    <a:tailEnd/>
                  </a:ln>
                  <a:effectLst>
                    <a:outerShdw blurRad="203200" sx="102000" sy="102000" algn="ctr" rotWithShape="0">
                      <a:prstClr val="black">
                        <a:alpha val="30000"/>
                      </a:prstClr>
                    </a:outerShdw>
                  </a:effectLst>
                </p:spPr>
                <p:txBody>
                  <a:bodyPr wrap="none" anchor="ctr"/>
                  <a:lstStyle/>
                  <a:p>
                    <a:pPr>
                      <a:defRPr/>
                    </a:pPr>
                    <a:endParaRPr lang="en-US" kern="0" dirty="0">
                      <a:solidFill>
                        <a:sysClr val="windowText" lastClr="000000"/>
                      </a:solidFill>
                      <a:latin typeface="+mn-lt"/>
                      <a:ea typeface="+mn-ea"/>
                      <a:cs typeface="+mn-cs"/>
                    </a:endParaRPr>
                  </a:p>
                </p:txBody>
              </p:sp>
              <p:pic>
                <p:nvPicPr>
                  <p:cNvPr id="169" name="Picture 5" descr="Fabric-circle_blue.png"/>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432054" y="1424833"/>
                    <a:ext cx="4244340" cy="42443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167" name="Oval 7"/>
                <p:cNvSpPr/>
                <p:nvPr/>
              </p:nvSpPr>
              <p:spPr>
                <a:xfrm>
                  <a:off x="2589997" y="1563741"/>
                  <a:ext cx="3952797" cy="3952797"/>
                </a:xfrm>
                <a:prstGeom prst="ellipse">
                  <a:avLst/>
                </a:prstGeom>
                <a:gradFill flip="none" rotWithShape="1">
                  <a:gsLst>
                    <a:gs pos="28000">
                      <a:srgbClr val="FF961E"/>
                    </a:gs>
                    <a:gs pos="54000">
                      <a:srgbClr val="FF961E">
                        <a:alpha val="61000"/>
                      </a:srgbClr>
                    </a:gs>
                    <a:gs pos="72000">
                      <a:srgbClr val="FA6B00">
                        <a:alpha val="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grpSp>
          <p:sp>
            <p:nvSpPr>
              <p:cNvPr id="78" name="Line 368"/>
              <p:cNvSpPr>
                <a:spLocks noChangeShapeType="1"/>
              </p:cNvSpPr>
              <p:nvPr/>
            </p:nvSpPr>
            <p:spPr bwMode="ltGray">
              <a:xfrm rot="318080">
                <a:off x="2687221" y="2397772"/>
                <a:ext cx="3844247" cy="1450824"/>
              </a:xfrm>
              <a:prstGeom prst="line">
                <a:avLst/>
              </a:prstGeom>
              <a:noFill/>
              <a:ln w="9525">
                <a:solidFill>
                  <a:schemeClr val="bg1">
                    <a:lumMod val="50000"/>
                    <a:lumOff val="50000"/>
                  </a:schemeClr>
                </a:solidFill>
                <a:round/>
                <a:headEnd/>
                <a:tailEnd/>
              </a:ln>
            </p:spPr>
            <p:txBody>
              <a:bodyPr wrap="none" anchor="ctr"/>
              <a:lstStyle/>
              <a:p>
                <a:pPr>
                  <a:defRPr/>
                </a:pPr>
                <a:endParaRPr lang="en-US" dirty="0">
                  <a:solidFill>
                    <a:schemeClr val="hlink"/>
                  </a:solidFill>
                  <a:latin typeface="+mn-lt"/>
                  <a:ea typeface="+mn-ea"/>
                  <a:cs typeface="+mn-cs"/>
                </a:endParaRPr>
              </a:p>
            </p:txBody>
          </p:sp>
          <p:sp>
            <p:nvSpPr>
              <p:cNvPr id="79" name="Line 369"/>
              <p:cNvSpPr>
                <a:spLocks noChangeShapeType="1"/>
              </p:cNvSpPr>
              <p:nvPr/>
            </p:nvSpPr>
            <p:spPr bwMode="ltGray">
              <a:xfrm rot="318080">
                <a:off x="2650700" y="2381899"/>
                <a:ext cx="3521909" cy="2354019"/>
              </a:xfrm>
              <a:prstGeom prst="line">
                <a:avLst/>
              </a:prstGeom>
              <a:noFill/>
              <a:ln w="9525">
                <a:solidFill>
                  <a:schemeClr val="bg1">
                    <a:lumMod val="50000"/>
                    <a:lumOff val="50000"/>
                  </a:schemeClr>
                </a:solidFill>
                <a:round/>
                <a:headEnd/>
                <a:tailEnd/>
              </a:ln>
            </p:spPr>
            <p:txBody>
              <a:bodyPr wrap="none" anchor="ctr"/>
              <a:lstStyle/>
              <a:p>
                <a:pPr>
                  <a:defRPr/>
                </a:pPr>
                <a:endParaRPr lang="en-US" dirty="0">
                  <a:solidFill>
                    <a:schemeClr val="hlink"/>
                  </a:solidFill>
                  <a:latin typeface="+mn-lt"/>
                  <a:ea typeface="+mn-ea"/>
                  <a:cs typeface="+mn-cs"/>
                </a:endParaRPr>
              </a:p>
            </p:txBody>
          </p:sp>
          <p:sp>
            <p:nvSpPr>
              <p:cNvPr id="80" name="Line 370"/>
              <p:cNvSpPr>
                <a:spLocks noChangeShapeType="1"/>
              </p:cNvSpPr>
              <p:nvPr/>
            </p:nvSpPr>
            <p:spPr bwMode="ltGray">
              <a:xfrm rot="318080">
                <a:off x="2637997" y="2364439"/>
                <a:ext cx="2832771" cy="2982602"/>
              </a:xfrm>
              <a:prstGeom prst="line">
                <a:avLst/>
              </a:prstGeom>
              <a:noFill/>
              <a:ln w="9525">
                <a:solidFill>
                  <a:schemeClr val="bg1">
                    <a:lumMod val="50000"/>
                    <a:lumOff val="50000"/>
                  </a:schemeClr>
                </a:solidFill>
                <a:round/>
                <a:headEnd/>
                <a:tailEnd/>
              </a:ln>
            </p:spPr>
            <p:txBody>
              <a:bodyPr wrap="none" anchor="ctr"/>
              <a:lstStyle/>
              <a:p>
                <a:pPr>
                  <a:defRPr/>
                </a:pPr>
                <a:endParaRPr lang="en-US" dirty="0">
                  <a:solidFill>
                    <a:schemeClr val="hlink"/>
                  </a:solidFill>
                  <a:latin typeface="+mn-lt"/>
                  <a:ea typeface="+mn-ea"/>
                  <a:cs typeface="+mn-cs"/>
                </a:endParaRPr>
              </a:p>
            </p:txBody>
          </p:sp>
          <p:sp>
            <p:nvSpPr>
              <p:cNvPr id="81" name="Line 371"/>
              <p:cNvSpPr>
                <a:spLocks noChangeShapeType="1"/>
              </p:cNvSpPr>
              <p:nvPr/>
            </p:nvSpPr>
            <p:spPr bwMode="ltGray">
              <a:xfrm rot="318080">
                <a:off x="2593536" y="2302532"/>
                <a:ext cx="1956263" cy="3300071"/>
              </a:xfrm>
              <a:prstGeom prst="line">
                <a:avLst/>
              </a:prstGeom>
              <a:noFill/>
              <a:ln w="9525">
                <a:solidFill>
                  <a:schemeClr val="bg1">
                    <a:lumMod val="50000"/>
                    <a:lumOff val="50000"/>
                  </a:schemeClr>
                </a:solidFill>
                <a:round/>
                <a:headEnd/>
                <a:tailEnd/>
              </a:ln>
            </p:spPr>
            <p:txBody>
              <a:bodyPr wrap="none" anchor="ctr"/>
              <a:lstStyle/>
              <a:p>
                <a:pPr>
                  <a:defRPr/>
                </a:pPr>
                <a:endParaRPr lang="en-US" dirty="0">
                  <a:solidFill>
                    <a:schemeClr val="hlink"/>
                  </a:solidFill>
                  <a:latin typeface="+mn-lt"/>
                  <a:ea typeface="+mn-ea"/>
                  <a:cs typeface="+mn-cs"/>
                </a:endParaRPr>
              </a:p>
            </p:txBody>
          </p:sp>
          <p:sp>
            <p:nvSpPr>
              <p:cNvPr id="82" name="Line 372"/>
              <p:cNvSpPr>
                <a:spLocks noChangeShapeType="1"/>
              </p:cNvSpPr>
              <p:nvPr/>
            </p:nvSpPr>
            <p:spPr bwMode="ltGray">
              <a:xfrm rot="318080">
                <a:off x="2607828" y="2264436"/>
                <a:ext cx="1024179" cy="3161972"/>
              </a:xfrm>
              <a:prstGeom prst="line">
                <a:avLst/>
              </a:prstGeom>
              <a:noFill/>
              <a:ln w="9525">
                <a:solidFill>
                  <a:schemeClr val="bg1">
                    <a:lumMod val="50000"/>
                    <a:lumOff val="50000"/>
                  </a:schemeClr>
                </a:solidFill>
                <a:round/>
                <a:headEnd/>
                <a:tailEnd/>
              </a:ln>
            </p:spPr>
            <p:txBody>
              <a:bodyPr wrap="none" anchor="ctr"/>
              <a:lstStyle/>
              <a:p>
                <a:pPr>
                  <a:defRPr/>
                </a:pPr>
                <a:endParaRPr lang="en-US" dirty="0">
                  <a:solidFill>
                    <a:schemeClr val="hlink"/>
                  </a:solidFill>
                  <a:latin typeface="+mn-lt"/>
                  <a:ea typeface="+mn-ea"/>
                  <a:cs typeface="+mn-cs"/>
                </a:endParaRPr>
              </a:p>
            </p:txBody>
          </p:sp>
          <p:sp>
            <p:nvSpPr>
              <p:cNvPr id="83" name="Line 373"/>
              <p:cNvSpPr>
                <a:spLocks noChangeShapeType="1"/>
              </p:cNvSpPr>
              <p:nvPr/>
            </p:nvSpPr>
            <p:spPr bwMode="ltGray">
              <a:xfrm rot="318080">
                <a:off x="2636409" y="2223165"/>
                <a:ext cx="247709" cy="2663549"/>
              </a:xfrm>
              <a:prstGeom prst="line">
                <a:avLst/>
              </a:prstGeom>
              <a:noFill/>
              <a:ln w="9525">
                <a:solidFill>
                  <a:schemeClr val="bg1">
                    <a:lumMod val="50000"/>
                    <a:lumOff val="50000"/>
                  </a:schemeClr>
                </a:solidFill>
                <a:round/>
                <a:headEnd/>
                <a:tailEnd/>
              </a:ln>
            </p:spPr>
            <p:txBody>
              <a:bodyPr wrap="none" anchor="ctr"/>
              <a:lstStyle/>
              <a:p>
                <a:pPr>
                  <a:defRPr/>
                </a:pPr>
                <a:endParaRPr lang="en-US" dirty="0">
                  <a:solidFill>
                    <a:schemeClr val="hlink"/>
                  </a:solidFill>
                  <a:latin typeface="+mn-lt"/>
                  <a:ea typeface="+mn-ea"/>
                  <a:cs typeface="+mn-cs"/>
                </a:endParaRPr>
              </a:p>
            </p:txBody>
          </p:sp>
          <p:sp>
            <p:nvSpPr>
              <p:cNvPr id="84" name="Line 374"/>
              <p:cNvSpPr>
                <a:spLocks noChangeShapeType="1"/>
              </p:cNvSpPr>
              <p:nvPr/>
            </p:nvSpPr>
            <p:spPr bwMode="ltGray">
              <a:xfrm rot="318080" flipH="1">
                <a:off x="2429985" y="2215229"/>
                <a:ext cx="244533" cy="1822261"/>
              </a:xfrm>
              <a:prstGeom prst="line">
                <a:avLst/>
              </a:prstGeom>
              <a:noFill/>
              <a:ln w="9525">
                <a:solidFill>
                  <a:schemeClr val="bg1">
                    <a:lumMod val="50000"/>
                    <a:lumOff val="50000"/>
                  </a:schemeClr>
                </a:solidFill>
                <a:round/>
                <a:headEnd/>
                <a:tailEnd/>
              </a:ln>
            </p:spPr>
            <p:txBody>
              <a:bodyPr wrap="none" anchor="ctr"/>
              <a:lstStyle/>
              <a:p>
                <a:pPr>
                  <a:defRPr/>
                </a:pPr>
                <a:endParaRPr lang="en-US" dirty="0">
                  <a:solidFill>
                    <a:schemeClr val="hlink"/>
                  </a:solidFill>
                  <a:latin typeface="+mn-lt"/>
                  <a:ea typeface="+mn-ea"/>
                  <a:cs typeface="+mn-cs"/>
                </a:endParaRPr>
              </a:p>
            </p:txBody>
          </p:sp>
          <p:sp>
            <p:nvSpPr>
              <p:cNvPr id="85" name="Line 379"/>
              <p:cNvSpPr>
                <a:spLocks noChangeShapeType="1"/>
              </p:cNvSpPr>
              <p:nvPr/>
            </p:nvSpPr>
            <p:spPr bwMode="ltGray">
              <a:xfrm rot="318080">
                <a:off x="3390650" y="1762838"/>
                <a:ext cx="3159873" cy="2112744"/>
              </a:xfrm>
              <a:prstGeom prst="line">
                <a:avLst/>
              </a:prstGeom>
              <a:noFill/>
              <a:ln w="9525">
                <a:solidFill>
                  <a:schemeClr val="bg1">
                    <a:lumMod val="50000"/>
                    <a:lumOff val="50000"/>
                  </a:schemeClr>
                </a:solidFill>
                <a:round/>
                <a:headEnd/>
                <a:tailEnd/>
              </a:ln>
            </p:spPr>
            <p:txBody>
              <a:bodyPr wrap="none" anchor="ctr"/>
              <a:lstStyle/>
              <a:p>
                <a:pPr>
                  <a:defRPr/>
                </a:pPr>
                <a:endParaRPr lang="en-US" dirty="0">
                  <a:solidFill>
                    <a:schemeClr val="hlink"/>
                  </a:solidFill>
                  <a:latin typeface="+mn-lt"/>
                  <a:ea typeface="+mn-ea"/>
                  <a:cs typeface="+mn-cs"/>
                </a:endParaRPr>
              </a:p>
            </p:txBody>
          </p:sp>
          <p:sp>
            <p:nvSpPr>
              <p:cNvPr id="86" name="Line 380"/>
              <p:cNvSpPr>
                <a:spLocks noChangeShapeType="1"/>
              </p:cNvSpPr>
              <p:nvPr/>
            </p:nvSpPr>
            <p:spPr bwMode="ltGray">
              <a:xfrm rot="318080">
                <a:off x="3349365" y="1743790"/>
                <a:ext cx="2848649" cy="3014350"/>
              </a:xfrm>
              <a:prstGeom prst="line">
                <a:avLst/>
              </a:prstGeom>
              <a:noFill/>
              <a:ln w="9525">
                <a:solidFill>
                  <a:schemeClr val="bg1">
                    <a:lumMod val="50000"/>
                    <a:lumOff val="50000"/>
                  </a:schemeClr>
                </a:solidFill>
                <a:round/>
                <a:headEnd/>
                <a:tailEnd/>
              </a:ln>
            </p:spPr>
            <p:txBody>
              <a:bodyPr wrap="none" anchor="ctr"/>
              <a:lstStyle/>
              <a:p>
                <a:pPr>
                  <a:defRPr/>
                </a:pPr>
                <a:endParaRPr lang="en-US" dirty="0">
                  <a:solidFill>
                    <a:schemeClr val="hlink"/>
                  </a:solidFill>
                  <a:latin typeface="+mn-lt"/>
                  <a:ea typeface="+mn-ea"/>
                  <a:cs typeface="+mn-cs"/>
                </a:endParaRPr>
              </a:p>
            </p:txBody>
          </p:sp>
          <p:sp>
            <p:nvSpPr>
              <p:cNvPr id="87" name="Line 381"/>
              <p:cNvSpPr>
                <a:spLocks noChangeShapeType="1"/>
              </p:cNvSpPr>
              <p:nvPr/>
            </p:nvSpPr>
            <p:spPr bwMode="ltGray">
              <a:xfrm rot="318080">
                <a:off x="3319196" y="1710457"/>
                <a:ext cx="2170626" cy="3641347"/>
              </a:xfrm>
              <a:prstGeom prst="line">
                <a:avLst/>
              </a:prstGeom>
              <a:noFill/>
              <a:ln w="9525">
                <a:solidFill>
                  <a:schemeClr val="bg1">
                    <a:lumMod val="50000"/>
                    <a:lumOff val="50000"/>
                  </a:schemeClr>
                </a:solidFill>
                <a:round/>
                <a:headEnd/>
                <a:tailEnd/>
              </a:ln>
            </p:spPr>
            <p:txBody>
              <a:bodyPr wrap="none" anchor="ctr"/>
              <a:lstStyle/>
              <a:p>
                <a:pPr>
                  <a:defRPr/>
                </a:pPr>
                <a:endParaRPr lang="en-US" dirty="0">
                  <a:solidFill>
                    <a:schemeClr val="hlink"/>
                  </a:solidFill>
                  <a:latin typeface="+mn-lt"/>
                  <a:ea typeface="+mn-ea"/>
                  <a:cs typeface="+mn-cs"/>
                </a:endParaRPr>
              </a:p>
            </p:txBody>
          </p:sp>
          <p:sp>
            <p:nvSpPr>
              <p:cNvPr id="88" name="Line 382"/>
              <p:cNvSpPr>
                <a:spLocks noChangeShapeType="1"/>
              </p:cNvSpPr>
              <p:nvPr/>
            </p:nvSpPr>
            <p:spPr bwMode="ltGray">
              <a:xfrm rot="318080">
                <a:off x="3317608" y="1673947"/>
                <a:ext cx="1260773" cy="3949290"/>
              </a:xfrm>
              <a:prstGeom prst="line">
                <a:avLst/>
              </a:prstGeom>
              <a:noFill/>
              <a:ln w="9525">
                <a:solidFill>
                  <a:schemeClr val="bg1">
                    <a:lumMod val="50000"/>
                    <a:lumOff val="50000"/>
                  </a:schemeClr>
                </a:solidFill>
                <a:round/>
                <a:headEnd/>
                <a:tailEnd/>
              </a:ln>
            </p:spPr>
            <p:txBody>
              <a:bodyPr wrap="none" anchor="ctr"/>
              <a:lstStyle/>
              <a:p>
                <a:pPr>
                  <a:defRPr/>
                </a:pPr>
                <a:endParaRPr lang="en-US" dirty="0">
                  <a:solidFill>
                    <a:schemeClr val="hlink"/>
                  </a:solidFill>
                  <a:latin typeface="+mn-lt"/>
                  <a:ea typeface="+mn-ea"/>
                  <a:cs typeface="+mn-cs"/>
                </a:endParaRPr>
              </a:p>
            </p:txBody>
          </p:sp>
          <p:sp>
            <p:nvSpPr>
              <p:cNvPr id="89" name="Line 383"/>
              <p:cNvSpPr>
                <a:spLocks noChangeShapeType="1"/>
              </p:cNvSpPr>
              <p:nvPr/>
            </p:nvSpPr>
            <p:spPr bwMode="ltGray">
              <a:xfrm rot="318080">
                <a:off x="3314432" y="1639026"/>
                <a:ext cx="346157" cy="3820716"/>
              </a:xfrm>
              <a:prstGeom prst="line">
                <a:avLst/>
              </a:prstGeom>
              <a:noFill/>
              <a:ln w="9525">
                <a:solidFill>
                  <a:schemeClr val="bg1">
                    <a:lumMod val="50000"/>
                    <a:lumOff val="50000"/>
                  </a:schemeClr>
                </a:solidFill>
                <a:round/>
                <a:headEnd/>
                <a:tailEnd/>
              </a:ln>
            </p:spPr>
            <p:txBody>
              <a:bodyPr wrap="none" anchor="ctr"/>
              <a:lstStyle/>
              <a:p>
                <a:pPr>
                  <a:defRPr/>
                </a:pPr>
                <a:endParaRPr lang="en-US" dirty="0">
                  <a:solidFill>
                    <a:schemeClr val="hlink"/>
                  </a:solidFill>
                  <a:latin typeface="+mn-lt"/>
                  <a:ea typeface="+mn-ea"/>
                  <a:cs typeface="+mn-cs"/>
                </a:endParaRPr>
              </a:p>
            </p:txBody>
          </p:sp>
          <p:sp>
            <p:nvSpPr>
              <p:cNvPr id="90" name="Line 384"/>
              <p:cNvSpPr>
                <a:spLocks noChangeShapeType="1"/>
              </p:cNvSpPr>
              <p:nvPr/>
            </p:nvSpPr>
            <p:spPr bwMode="ltGray">
              <a:xfrm rot="318080" flipH="1">
                <a:off x="2914287" y="1591406"/>
                <a:ext cx="431902" cy="3323880"/>
              </a:xfrm>
              <a:prstGeom prst="line">
                <a:avLst/>
              </a:prstGeom>
              <a:noFill/>
              <a:ln w="9525">
                <a:solidFill>
                  <a:schemeClr val="bg1">
                    <a:lumMod val="50000"/>
                    <a:lumOff val="50000"/>
                  </a:schemeClr>
                </a:solidFill>
                <a:round/>
                <a:headEnd/>
                <a:tailEnd/>
              </a:ln>
            </p:spPr>
            <p:txBody>
              <a:bodyPr wrap="none" anchor="ctr"/>
              <a:lstStyle/>
              <a:p>
                <a:pPr>
                  <a:defRPr/>
                </a:pPr>
                <a:endParaRPr lang="en-US" dirty="0">
                  <a:solidFill>
                    <a:schemeClr val="hlink"/>
                  </a:solidFill>
                  <a:latin typeface="+mn-lt"/>
                  <a:ea typeface="+mn-ea"/>
                  <a:cs typeface="+mn-cs"/>
                </a:endParaRPr>
              </a:p>
            </p:txBody>
          </p:sp>
          <p:sp>
            <p:nvSpPr>
              <p:cNvPr id="91" name="Line 385"/>
              <p:cNvSpPr>
                <a:spLocks noChangeShapeType="1"/>
              </p:cNvSpPr>
              <p:nvPr/>
            </p:nvSpPr>
            <p:spPr bwMode="ltGray">
              <a:xfrm rot="318080" flipH="1">
                <a:off x="2460155" y="1567596"/>
                <a:ext cx="919381" cy="2501640"/>
              </a:xfrm>
              <a:prstGeom prst="line">
                <a:avLst/>
              </a:prstGeom>
              <a:noFill/>
              <a:ln w="9525">
                <a:solidFill>
                  <a:schemeClr val="bg1">
                    <a:lumMod val="50000"/>
                    <a:lumOff val="50000"/>
                  </a:schemeClr>
                </a:solidFill>
                <a:round/>
                <a:headEnd/>
                <a:tailEnd/>
              </a:ln>
            </p:spPr>
            <p:txBody>
              <a:bodyPr wrap="none" anchor="ctr"/>
              <a:lstStyle/>
              <a:p>
                <a:pPr>
                  <a:defRPr/>
                </a:pPr>
                <a:endParaRPr lang="en-US" dirty="0">
                  <a:solidFill>
                    <a:schemeClr val="hlink"/>
                  </a:solidFill>
                  <a:latin typeface="+mn-lt"/>
                  <a:ea typeface="+mn-ea"/>
                  <a:cs typeface="+mn-cs"/>
                </a:endParaRPr>
              </a:p>
            </p:txBody>
          </p:sp>
          <p:sp>
            <p:nvSpPr>
              <p:cNvPr id="92" name="Line 389"/>
              <p:cNvSpPr>
                <a:spLocks noChangeShapeType="1"/>
              </p:cNvSpPr>
              <p:nvPr/>
            </p:nvSpPr>
            <p:spPr bwMode="ltGray">
              <a:xfrm rot="318080">
                <a:off x="4284624" y="1512039"/>
                <a:ext cx="2289717" cy="2388940"/>
              </a:xfrm>
              <a:prstGeom prst="line">
                <a:avLst/>
              </a:prstGeom>
              <a:noFill/>
              <a:ln w="9525">
                <a:solidFill>
                  <a:schemeClr val="bg1">
                    <a:lumMod val="50000"/>
                    <a:lumOff val="50000"/>
                  </a:schemeClr>
                </a:solidFill>
                <a:round/>
                <a:headEnd/>
                <a:tailEnd/>
              </a:ln>
            </p:spPr>
            <p:txBody>
              <a:bodyPr wrap="none" anchor="ctr"/>
              <a:lstStyle/>
              <a:p>
                <a:pPr>
                  <a:defRPr/>
                </a:pPr>
                <a:endParaRPr lang="en-US" dirty="0">
                  <a:solidFill>
                    <a:schemeClr val="hlink"/>
                  </a:solidFill>
                  <a:latin typeface="+mn-lt"/>
                  <a:ea typeface="+mn-ea"/>
                  <a:cs typeface="+mn-cs"/>
                </a:endParaRPr>
              </a:p>
            </p:txBody>
          </p:sp>
          <p:sp>
            <p:nvSpPr>
              <p:cNvPr id="93" name="Line 390"/>
              <p:cNvSpPr>
                <a:spLocks noChangeShapeType="1"/>
              </p:cNvSpPr>
              <p:nvPr/>
            </p:nvSpPr>
            <p:spPr bwMode="ltGray">
              <a:xfrm rot="318080">
                <a:off x="4249691" y="1496166"/>
                <a:ext cx="1959439" cy="3312769"/>
              </a:xfrm>
              <a:prstGeom prst="line">
                <a:avLst/>
              </a:prstGeom>
              <a:noFill/>
              <a:ln w="9525">
                <a:solidFill>
                  <a:schemeClr val="bg1">
                    <a:lumMod val="50000"/>
                    <a:lumOff val="50000"/>
                  </a:schemeClr>
                </a:solidFill>
                <a:round/>
                <a:headEnd/>
                <a:tailEnd/>
              </a:ln>
            </p:spPr>
            <p:txBody>
              <a:bodyPr wrap="none" anchor="ctr"/>
              <a:lstStyle/>
              <a:p>
                <a:pPr>
                  <a:defRPr/>
                </a:pPr>
                <a:endParaRPr lang="en-US" dirty="0">
                  <a:solidFill>
                    <a:schemeClr val="hlink"/>
                  </a:solidFill>
                  <a:latin typeface="+mn-lt"/>
                  <a:ea typeface="+mn-ea"/>
                  <a:cs typeface="+mn-cs"/>
                </a:endParaRPr>
              </a:p>
            </p:txBody>
          </p:sp>
          <p:sp>
            <p:nvSpPr>
              <p:cNvPr id="94" name="Line 391"/>
              <p:cNvSpPr>
                <a:spLocks noChangeShapeType="1"/>
              </p:cNvSpPr>
              <p:nvPr/>
            </p:nvSpPr>
            <p:spPr bwMode="ltGray">
              <a:xfrm rot="318080">
                <a:off x="4224285" y="1464419"/>
                <a:ext cx="1289355" cy="3961989"/>
              </a:xfrm>
              <a:prstGeom prst="line">
                <a:avLst/>
              </a:prstGeom>
              <a:noFill/>
              <a:ln w="9525">
                <a:solidFill>
                  <a:schemeClr val="bg1">
                    <a:lumMod val="50000"/>
                    <a:lumOff val="50000"/>
                  </a:schemeClr>
                </a:solidFill>
                <a:round/>
                <a:headEnd/>
                <a:tailEnd/>
              </a:ln>
            </p:spPr>
            <p:txBody>
              <a:bodyPr wrap="none" anchor="ctr"/>
              <a:lstStyle/>
              <a:p>
                <a:pPr>
                  <a:defRPr/>
                </a:pPr>
                <a:endParaRPr lang="en-US" dirty="0">
                  <a:solidFill>
                    <a:schemeClr val="hlink"/>
                  </a:solidFill>
                  <a:latin typeface="+mn-lt"/>
                  <a:ea typeface="+mn-ea"/>
                  <a:cs typeface="+mn-cs"/>
                </a:endParaRPr>
              </a:p>
            </p:txBody>
          </p:sp>
          <p:sp>
            <p:nvSpPr>
              <p:cNvPr id="95" name="Line 392"/>
              <p:cNvSpPr>
                <a:spLocks noChangeShapeType="1"/>
              </p:cNvSpPr>
              <p:nvPr/>
            </p:nvSpPr>
            <p:spPr bwMode="ltGray">
              <a:xfrm rot="318080">
                <a:off x="4211582" y="1453308"/>
                <a:ext cx="377914" cy="4215962"/>
              </a:xfrm>
              <a:prstGeom prst="line">
                <a:avLst/>
              </a:prstGeom>
              <a:noFill/>
              <a:ln w="9525">
                <a:solidFill>
                  <a:schemeClr val="bg1">
                    <a:lumMod val="50000"/>
                    <a:lumOff val="50000"/>
                  </a:schemeClr>
                </a:solidFill>
                <a:round/>
                <a:headEnd/>
                <a:tailEnd/>
              </a:ln>
            </p:spPr>
            <p:txBody>
              <a:bodyPr wrap="none" anchor="ctr"/>
              <a:lstStyle/>
              <a:p>
                <a:pPr>
                  <a:defRPr/>
                </a:pPr>
                <a:endParaRPr lang="en-US" dirty="0">
                  <a:solidFill>
                    <a:schemeClr val="hlink"/>
                  </a:solidFill>
                  <a:latin typeface="+mn-lt"/>
                  <a:ea typeface="+mn-ea"/>
                  <a:cs typeface="+mn-cs"/>
                </a:endParaRPr>
              </a:p>
            </p:txBody>
          </p:sp>
          <p:sp>
            <p:nvSpPr>
              <p:cNvPr id="96" name="Line 393"/>
              <p:cNvSpPr>
                <a:spLocks noChangeShapeType="1"/>
              </p:cNvSpPr>
              <p:nvPr/>
            </p:nvSpPr>
            <p:spPr bwMode="ltGray">
              <a:xfrm rot="318080" flipH="1">
                <a:off x="3682819" y="1383466"/>
                <a:ext cx="541466" cy="4109610"/>
              </a:xfrm>
              <a:prstGeom prst="line">
                <a:avLst/>
              </a:prstGeom>
              <a:noFill/>
              <a:ln w="9525">
                <a:solidFill>
                  <a:schemeClr val="bg1">
                    <a:lumMod val="50000"/>
                    <a:lumOff val="50000"/>
                  </a:schemeClr>
                </a:solidFill>
                <a:round/>
                <a:headEnd/>
                <a:tailEnd/>
              </a:ln>
            </p:spPr>
            <p:txBody>
              <a:bodyPr wrap="none" anchor="ctr"/>
              <a:lstStyle/>
              <a:p>
                <a:pPr>
                  <a:defRPr/>
                </a:pPr>
                <a:endParaRPr lang="en-US" dirty="0">
                  <a:solidFill>
                    <a:schemeClr val="hlink"/>
                  </a:solidFill>
                  <a:latin typeface="+mn-lt"/>
                  <a:ea typeface="+mn-ea"/>
                  <a:cs typeface="+mn-cs"/>
                </a:endParaRPr>
              </a:p>
            </p:txBody>
          </p:sp>
          <p:sp>
            <p:nvSpPr>
              <p:cNvPr id="97" name="Line 394"/>
              <p:cNvSpPr>
                <a:spLocks noChangeShapeType="1"/>
              </p:cNvSpPr>
              <p:nvPr/>
            </p:nvSpPr>
            <p:spPr bwMode="ltGray">
              <a:xfrm rot="318080" flipH="1">
                <a:off x="2925403" y="1348544"/>
                <a:ext cx="1329052" cy="3608013"/>
              </a:xfrm>
              <a:prstGeom prst="line">
                <a:avLst/>
              </a:prstGeom>
              <a:noFill/>
              <a:ln w="9525">
                <a:solidFill>
                  <a:schemeClr val="bg1">
                    <a:lumMod val="50000"/>
                    <a:lumOff val="50000"/>
                  </a:schemeClr>
                </a:solidFill>
                <a:round/>
                <a:headEnd/>
                <a:tailEnd/>
              </a:ln>
            </p:spPr>
            <p:txBody>
              <a:bodyPr wrap="none" anchor="ctr"/>
              <a:lstStyle/>
              <a:p>
                <a:pPr>
                  <a:defRPr/>
                </a:pPr>
                <a:endParaRPr lang="en-US" dirty="0">
                  <a:solidFill>
                    <a:schemeClr val="hlink"/>
                  </a:solidFill>
                  <a:latin typeface="+mn-lt"/>
                  <a:ea typeface="+mn-ea"/>
                  <a:cs typeface="+mn-cs"/>
                </a:endParaRPr>
              </a:p>
            </p:txBody>
          </p:sp>
          <p:sp>
            <p:nvSpPr>
              <p:cNvPr id="98" name="Line 395"/>
              <p:cNvSpPr>
                <a:spLocks noChangeShapeType="1"/>
              </p:cNvSpPr>
              <p:nvPr/>
            </p:nvSpPr>
            <p:spPr bwMode="ltGray">
              <a:xfrm rot="318080" flipH="1">
                <a:off x="2471270" y="1327908"/>
                <a:ext cx="1816530" cy="2788949"/>
              </a:xfrm>
              <a:prstGeom prst="line">
                <a:avLst/>
              </a:prstGeom>
              <a:noFill/>
              <a:ln w="9525">
                <a:solidFill>
                  <a:schemeClr val="bg1">
                    <a:lumMod val="50000"/>
                    <a:lumOff val="50000"/>
                  </a:schemeClr>
                </a:solidFill>
                <a:round/>
                <a:headEnd/>
                <a:tailEnd/>
              </a:ln>
            </p:spPr>
            <p:txBody>
              <a:bodyPr wrap="none" anchor="ctr"/>
              <a:lstStyle/>
              <a:p>
                <a:pPr>
                  <a:defRPr/>
                </a:pPr>
                <a:endParaRPr lang="en-US" dirty="0">
                  <a:solidFill>
                    <a:schemeClr val="hlink"/>
                  </a:solidFill>
                  <a:latin typeface="+mn-lt"/>
                  <a:ea typeface="+mn-ea"/>
                  <a:cs typeface="+mn-cs"/>
                </a:endParaRPr>
              </a:p>
            </p:txBody>
          </p:sp>
          <p:sp>
            <p:nvSpPr>
              <p:cNvPr id="99" name="Line 398"/>
              <p:cNvSpPr>
                <a:spLocks noChangeShapeType="1"/>
              </p:cNvSpPr>
              <p:nvPr/>
            </p:nvSpPr>
            <p:spPr bwMode="ltGray">
              <a:xfrm rot="318080">
                <a:off x="5229410" y="1700933"/>
                <a:ext cx="1324288" cy="2269889"/>
              </a:xfrm>
              <a:prstGeom prst="line">
                <a:avLst/>
              </a:prstGeom>
              <a:noFill/>
              <a:ln w="9525">
                <a:solidFill>
                  <a:schemeClr val="bg1">
                    <a:lumMod val="50000"/>
                    <a:lumOff val="50000"/>
                  </a:schemeClr>
                </a:solidFill>
                <a:round/>
                <a:headEnd/>
                <a:tailEnd/>
              </a:ln>
            </p:spPr>
            <p:txBody>
              <a:bodyPr wrap="none" anchor="ctr"/>
              <a:lstStyle/>
              <a:p>
                <a:pPr>
                  <a:defRPr/>
                </a:pPr>
                <a:endParaRPr lang="en-US" dirty="0">
                  <a:solidFill>
                    <a:schemeClr val="hlink"/>
                  </a:solidFill>
                  <a:latin typeface="+mn-lt"/>
                  <a:ea typeface="+mn-ea"/>
                  <a:cs typeface="+mn-cs"/>
                </a:endParaRPr>
              </a:p>
            </p:txBody>
          </p:sp>
          <p:sp>
            <p:nvSpPr>
              <p:cNvPr id="100" name="Line 399"/>
              <p:cNvSpPr>
                <a:spLocks noChangeShapeType="1"/>
              </p:cNvSpPr>
              <p:nvPr/>
            </p:nvSpPr>
            <p:spPr bwMode="ltGray">
              <a:xfrm rot="318080">
                <a:off x="5183362" y="1683471"/>
                <a:ext cx="1017828" cy="3158797"/>
              </a:xfrm>
              <a:prstGeom prst="line">
                <a:avLst/>
              </a:prstGeom>
              <a:noFill/>
              <a:ln w="9525">
                <a:solidFill>
                  <a:schemeClr val="bg1">
                    <a:lumMod val="50000"/>
                    <a:lumOff val="50000"/>
                  </a:schemeClr>
                </a:solidFill>
                <a:round/>
                <a:headEnd/>
                <a:tailEnd/>
              </a:ln>
            </p:spPr>
            <p:txBody>
              <a:bodyPr wrap="none" anchor="ctr"/>
              <a:lstStyle/>
              <a:p>
                <a:pPr>
                  <a:defRPr/>
                </a:pPr>
                <a:endParaRPr lang="en-US" dirty="0">
                  <a:solidFill>
                    <a:schemeClr val="hlink"/>
                  </a:solidFill>
                  <a:latin typeface="+mn-lt"/>
                  <a:ea typeface="+mn-ea"/>
                  <a:cs typeface="+mn-cs"/>
                </a:endParaRPr>
              </a:p>
            </p:txBody>
          </p:sp>
          <p:sp>
            <p:nvSpPr>
              <p:cNvPr id="101" name="Line 400"/>
              <p:cNvSpPr>
                <a:spLocks noChangeShapeType="1"/>
              </p:cNvSpPr>
              <p:nvPr/>
            </p:nvSpPr>
            <p:spPr bwMode="ltGray">
              <a:xfrm rot="318080">
                <a:off x="5162719" y="1654899"/>
                <a:ext cx="336630" cy="3804843"/>
              </a:xfrm>
              <a:prstGeom prst="line">
                <a:avLst/>
              </a:prstGeom>
              <a:noFill/>
              <a:ln w="9525">
                <a:solidFill>
                  <a:schemeClr val="bg1">
                    <a:lumMod val="50000"/>
                    <a:lumOff val="50000"/>
                  </a:schemeClr>
                </a:solidFill>
                <a:round/>
                <a:headEnd/>
                <a:tailEnd/>
              </a:ln>
            </p:spPr>
            <p:txBody>
              <a:bodyPr wrap="none" anchor="ctr"/>
              <a:lstStyle/>
              <a:p>
                <a:pPr>
                  <a:defRPr/>
                </a:pPr>
                <a:endParaRPr lang="en-US" dirty="0">
                  <a:solidFill>
                    <a:schemeClr val="hlink"/>
                  </a:solidFill>
                  <a:latin typeface="+mn-lt"/>
                  <a:ea typeface="+mn-ea"/>
                  <a:cs typeface="+mn-cs"/>
                </a:endParaRPr>
              </a:p>
            </p:txBody>
          </p:sp>
          <p:sp>
            <p:nvSpPr>
              <p:cNvPr id="102" name="Line 401"/>
              <p:cNvSpPr>
                <a:spLocks noChangeShapeType="1"/>
              </p:cNvSpPr>
              <p:nvPr/>
            </p:nvSpPr>
            <p:spPr bwMode="ltGray">
              <a:xfrm rot="318080" flipH="1">
                <a:off x="4581557" y="1600930"/>
                <a:ext cx="571635" cy="4120722"/>
              </a:xfrm>
              <a:prstGeom prst="line">
                <a:avLst/>
              </a:prstGeom>
              <a:noFill/>
              <a:ln w="9525">
                <a:solidFill>
                  <a:schemeClr val="bg1">
                    <a:lumMod val="50000"/>
                    <a:lumOff val="50000"/>
                  </a:schemeClr>
                </a:solidFill>
                <a:round/>
                <a:headEnd/>
                <a:tailEnd/>
              </a:ln>
            </p:spPr>
            <p:txBody>
              <a:bodyPr wrap="none" anchor="ctr"/>
              <a:lstStyle/>
              <a:p>
                <a:pPr>
                  <a:defRPr/>
                </a:pPr>
                <a:endParaRPr lang="en-US" dirty="0">
                  <a:solidFill>
                    <a:schemeClr val="hlink"/>
                  </a:solidFill>
                  <a:latin typeface="+mn-lt"/>
                  <a:ea typeface="+mn-ea"/>
                  <a:cs typeface="+mn-cs"/>
                </a:endParaRPr>
              </a:p>
            </p:txBody>
          </p:sp>
          <p:sp>
            <p:nvSpPr>
              <p:cNvPr id="103" name="Line 402"/>
              <p:cNvSpPr>
                <a:spLocks noChangeShapeType="1"/>
              </p:cNvSpPr>
              <p:nvPr/>
            </p:nvSpPr>
            <p:spPr bwMode="ltGray">
              <a:xfrm rot="318080" flipH="1">
                <a:off x="3668529" y="1564422"/>
                <a:ext cx="1483076" cy="3981037"/>
              </a:xfrm>
              <a:prstGeom prst="line">
                <a:avLst/>
              </a:prstGeom>
              <a:noFill/>
              <a:ln w="9525">
                <a:solidFill>
                  <a:schemeClr val="bg1">
                    <a:lumMod val="50000"/>
                    <a:lumOff val="50000"/>
                  </a:schemeClr>
                </a:solidFill>
                <a:round/>
                <a:headEnd/>
                <a:tailEnd/>
              </a:ln>
            </p:spPr>
            <p:txBody>
              <a:bodyPr wrap="none" anchor="ctr"/>
              <a:lstStyle/>
              <a:p>
                <a:pPr>
                  <a:defRPr/>
                </a:pPr>
                <a:endParaRPr lang="en-US" dirty="0">
                  <a:solidFill>
                    <a:schemeClr val="hlink"/>
                  </a:solidFill>
                  <a:latin typeface="+mn-lt"/>
                  <a:ea typeface="+mn-ea"/>
                  <a:cs typeface="+mn-cs"/>
                </a:endParaRPr>
              </a:p>
            </p:txBody>
          </p:sp>
          <p:sp>
            <p:nvSpPr>
              <p:cNvPr id="104" name="Line 403"/>
              <p:cNvSpPr>
                <a:spLocks noChangeShapeType="1"/>
              </p:cNvSpPr>
              <p:nvPr/>
            </p:nvSpPr>
            <p:spPr bwMode="ltGray">
              <a:xfrm rot="318080" flipH="1">
                <a:off x="2915875" y="1539024"/>
                <a:ext cx="2248432" cy="3450867"/>
              </a:xfrm>
              <a:prstGeom prst="line">
                <a:avLst/>
              </a:prstGeom>
              <a:noFill/>
              <a:ln w="9525">
                <a:solidFill>
                  <a:schemeClr val="bg1">
                    <a:lumMod val="50000"/>
                    <a:lumOff val="50000"/>
                  </a:schemeClr>
                </a:solidFill>
                <a:round/>
                <a:headEnd/>
                <a:tailEnd/>
              </a:ln>
            </p:spPr>
            <p:txBody>
              <a:bodyPr wrap="none" anchor="ctr"/>
              <a:lstStyle/>
              <a:p>
                <a:pPr>
                  <a:defRPr/>
                </a:pPr>
                <a:endParaRPr lang="en-US" dirty="0">
                  <a:solidFill>
                    <a:schemeClr val="hlink"/>
                  </a:solidFill>
                  <a:latin typeface="+mn-lt"/>
                  <a:ea typeface="+mn-ea"/>
                  <a:cs typeface="+mn-cs"/>
                </a:endParaRPr>
              </a:p>
            </p:txBody>
          </p:sp>
          <p:sp>
            <p:nvSpPr>
              <p:cNvPr id="105" name="Line 404"/>
              <p:cNvSpPr>
                <a:spLocks noChangeShapeType="1"/>
              </p:cNvSpPr>
              <p:nvPr/>
            </p:nvSpPr>
            <p:spPr bwMode="ltGray">
              <a:xfrm rot="318080" flipH="1">
                <a:off x="2468094" y="1508865"/>
                <a:ext cx="2743850" cy="2641326"/>
              </a:xfrm>
              <a:prstGeom prst="line">
                <a:avLst/>
              </a:prstGeom>
              <a:noFill/>
              <a:ln w="9525">
                <a:solidFill>
                  <a:schemeClr val="bg1">
                    <a:lumMod val="50000"/>
                    <a:lumOff val="50000"/>
                  </a:schemeClr>
                </a:solidFill>
                <a:round/>
                <a:headEnd/>
                <a:tailEnd/>
              </a:ln>
            </p:spPr>
            <p:txBody>
              <a:bodyPr wrap="none" anchor="ctr"/>
              <a:lstStyle/>
              <a:p>
                <a:pPr>
                  <a:defRPr/>
                </a:pPr>
                <a:endParaRPr lang="en-US" dirty="0">
                  <a:solidFill>
                    <a:schemeClr val="hlink"/>
                  </a:solidFill>
                  <a:latin typeface="+mn-lt"/>
                  <a:ea typeface="+mn-ea"/>
                  <a:cs typeface="+mn-cs"/>
                </a:endParaRPr>
              </a:p>
            </p:txBody>
          </p:sp>
          <p:sp>
            <p:nvSpPr>
              <p:cNvPr id="106" name="Line 406"/>
              <p:cNvSpPr>
                <a:spLocks noChangeShapeType="1"/>
              </p:cNvSpPr>
              <p:nvPr/>
            </p:nvSpPr>
            <p:spPr bwMode="ltGray">
              <a:xfrm rot="318080">
                <a:off x="6001118" y="2248563"/>
                <a:ext cx="538290" cy="1747657"/>
              </a:xfrm>
              <a:prstGeom prst="line">
                <a:avLst/>
              </a:prstGeom>
              <a:noFill/>
              <a:ln w="9525">
                <a:solidFill>
                  <a:schemeClr val="bg1">
                    <a:lumMod val="50000"/>
                    <a:lumOff val="50000"/>
                  </a:schemeClr>
                </a:solidFill>
                <a:round/>
                <a:headEnd/>
                <a:tailEnd/>
              </a:ln>
            </p:spPr>
            <p:txBody>
              <a:bodyPr wrap="none" anchor="ctr"/>
              <a:lstStyle/>
              <a:p>
                <a:pPr>
                  <a:defRPr/>
                </a:pPr>
                <a:endParaRPr lang="en-US" dirty="0">
                  <a:solidFill>
                    <a:schemeClr val="hlink"/>
                  </a:solidFill>
                  <a:latin typeface="+mn-lt"/>
                  <a:ea typeface="+mn-ea"/>
                  <a:cs typeface="+mn-cs"/>
                </a:endParaRPr>
              </a:p>
            </p:txBody>
          </p:sp>
          <p:sp>
            <p:nvSpPr>
              <p:cNvPr id="107" name="Line 407"/>
              <p:cNvSpPr>
                <a:spLocks noChangeShapeType="1"/>
              </p:cNvSpPr>
              <p:nvPr/>
            </p:nvSpPr>
            <p:spPr bwMode="ltGray">
              <a:xfrm rot="318080">
                <a:off x="5959833" y="2253325"/>
                <a:ext cx="214364" cy="2625453"/>
              </a:xfrm>
              <a:prstGeom prst="line">
                <a:avLst/>
              </a:prstGeom>
              <a:noFill/>
              <a:ln w="9525">
                <a:solidFill>
                  <a:schemeClr val="bg1">
                    <a:lumMod val="50000"/>
                    <a:lumOff val="50000"/>
                  </a:schemeClr>
                </a:solidFill>
                <a:round/>
                <a:headEnd/>
                <a:tailEnd/>
              </a:ln>
            </p:spPr>
            <p:txBody>
              <a:bodyPr wrap="none" anchor="ctr"/>
              <a:lstStyle/>
              <a:p>
                <a:pPr>
                  <a:defRPr/>
                </a:pPr>
                <a:endParaRPr lang="en-US" dirty="0">
                  <a:solidFill>
                    <a:schemeClr val="hlink"/>
                  </a:solidFill>
                  <a:latin typeface="+mn-lt"/>
                  <a:ea typeface="+mn-ea"/>
                  <a:cs typeface="+mn-cs"/>
                </a:endParaRPr>
              </a:p>
            </p:txBody>
          </p:sp>
          <p:sp>
            <p:nvSpPr>
              <p:cNvPr id="108" name="Line 408"/>
              <p:cNvSpPr>
                <a:spLocks noChangeShapeType="1"/>
              </p:cNvSpPr>
              <p:nvPr/>
            </p:nvSpPr>
            <p:spPr bwMode="ltGray">
              <a:xfrm rot="318080" flipH="1">
                <a:off x="5469180" y="2208880"/>
                <a:ext cx="455720" cy="3304832"/>
              </a:xfrm>
              <a:prstGeom prst="line">
                <a:avLst/>
              </a:prstGeom>
              <a:noFill/>
              <a:ln w="9525">
                <a:solidFill>
                  <a:schemeClr val="bg1">
                    <a:lumMod val="50000"/>
                    <a:lumOff val="50000"/>
                  </a:schemeClr>
                </a:solidFill>
                <a:round/>
                <a:headEnd/>
                <a:tailEnd/>
              </a:ln>
            </p:spPr>
            <p:txBody>
              <a:bodyPr wrap="none" anchor="ctr"/>
              <a:lstStyle/>
              <a:p>
                <a:pPr>
                  <a:defRPr/>
                </a:pPr>
                <a:endParaRPr lang="en-US" dirty="0">
                  <a:solidFill>
                    <a:schemeClr val="hlink"/>
                  </a:solidFill>
                  <a:latin typeface="+mn-lt"/>
                  <a:ea typeface="+mn-ea"/>
                  <a:cs typeface="+mn-cs"/>
                </a:endParaRPr>
              </a:p>
            </p:txBody>
          </p:sp>
          <p:sp>
            <p:nvSpPr>
              <p:cNvPr id="109" name="Line 409"/>
              <p:cNvSpPr>
                <a:spLocks noChangeShapeType="1"/>
              </p:cNvSpPr>
              <p:nvPr/>
            </p:nvSpPr>
            <p:spPr bwMode="ltGray">
              <a:xfrm rot="318080" flipH="1">
                <a:off x="4560915" y="2167609"/>
                <a:ext cx="1352870" cy="3584203"/>
              </a:xfrm>
              <a:prstGeom prst="line">
                <a:avLst/>
              </a:prstGeom>
              <a:noFill/>
              <a:ln w="9525">
                <a:solidFill>
                  <a:schemeClr val="bg1">
                    <a:lumMod val="50000"/>
                    <a:lumOff val="50000"/>
                  </a:schemeClr>
                </a:solidFill>
                <a:round/>
                <a:headEnd/>
                <a:tailEnd/>
              </a:ln>
            </p:spPr>
            <p:txBody>
              <a:bodyPr wrap="none" anchor="ctr"/>
              <a:lstStyle/>
              <a:p>
                <a:pPr>
                  <a:defRPr/>
                </a:pPr>
                <a:endParaRPr lang="en-US" dirty="0">
                  <a:solidFill>
                    <a:schemeClr val="hlink"/>
                  </a:solidFill>
                  <a:latin typeface="+mn-lt"/>
                  <a:ea typeface="+mn-ea"/>
                  <a:cs typeface="+mn-cs"/>
                </a:endParaRPr>
              </a:p>
            </p:txBody>
          </p:sp>
          <p:sp>
            <p:nvSpPr>
              <p:cNvPr id="110" name="Line 410"/>
              <p:cNvSpPr>
                <a:spLocks noChangeShapeType="1"/>
              </p:cNvSpPr>
              <p:nvPr/>
            </p:nvSpPr>
            <p:spPr bwMode="ltGray">
              <a:xfrm rot="318080" flipH="1">
                <a:off x="3643123" y="2131100"/>
                <a:ext cx="2289717" cy="3446105"/>
              </a:xfrm>
              <a:prstGeom prst="line">
                <a:avLst/>
              </a:prstGeom>
              <a:noFill/>
              <a:ln w="9525">
                <a:solidFill>
                  <a:schemeClr val="bg1">
                    <a:lumMod val="50000"/>
                    <a:lumOff val="50000"/>
                  </a:schemeClr>
                </a:solidFill>
                <a:round/>
                <a:headEnd/>
                <a:tailEnd/>
              </a:ln>
            </p:spPr>
            <p:txBody>
              <a:bodyPr wrap="none" anchor="ctr"/>
              <a:lstStyle/>
              <a:p>
                <a:pPr>
                  <a:defRPr/>
                </a:pPr>
                <a:endParaRPr lang="en-US" dirty="0">
                  <a:solidFill>
                    <a:schemeClr val="hlink"/>
                  </a:solidFill>
                  <a:latin typeface="+mn-lt"/>
                  <a:ea typeface="+mn-ea"/>
                  <a:cs typeface="+mn-cs"/>
                </a:endParaRPr>
              </a:p>
            </p:txBody>
          </p:sp>
          <p:sp>
            <p:nvSpPr>
              <p:cNvPr id="111" name="Line 411"/>
              <p:cNvSpPr>
                <a:spLocks noChangeShapeType="1"/>
              </p:cNvSpPr>
              <p:nvPr/>
            </p:nvSpPr>
            <p:spPr bwMode="ltGray">
              <a:xfrm rot="318080" flipH="1">
                <a:off x="2890469" y="2089829"/>
                <a:ext cx="3067776" cy="2931809"/>
              </a:xfrm>
              <a:prstGeom prst="line">
                <a:avLst/>
              </a:prstGeom>
              <a:noFill/>
              <a:ln w="9525">
                <a:solidFill>
                  <a:schemeClr val="bg1">
                    <a:lumMod val="50000"/>
                    <a:lumOff val="50000"/>
                  </a:schemeClr>
                </a:solidFill>
                <a:round/>
                <a:headEnd/>
                <a:tailEnd/>
              </a:ln>
            </p:spPr>
            <p:txBody>
              <a:bodyPr wrap="none" anchor="ctr"/>
              <a:lstStyle/>
              <a:p>
                <a:pPr>
                  <a:defRPr/>
                </a:pPr>
                <a:endParaRPr lang="en-US" dirty="0">
                  <a:solidFill>
                    <a:schemeClr val="hlink"/>
                  </a:solidFill>
                  <a:latin typeface="+mn-lt"/>
                  <a:ea typeface="+mn-ea"/>
                  <a:cs typeface="+mn-cs"/>
                </a:endParaRPr>
              </a:p>
            </p:txBody>
          </p:sp>
          <p:sp>
            <p:nvSpPr>
              <p:cNvPr id="112" name="Line 412"/>
              <p:cNvSpPr>
                <a:spLocks noChangeShapeType="1"/>
              </p:cNvSpPr>
              <p:nvPr/>
            </p:nvSpPr>
            <p:spPr bwMode="ltGray">
              <a:xfrm rot="318080" flipH="1">
                <a:off x="2441100" y="2075544"/>
                <a:ext cx="3561606" cy="2106393"/>
              </a:xfrm>
              <a:prstGeom prst="line">
                <a:avLst/>
              </a:prstGeom>
              <a:noFill/>
              <a:ln w="9525">
                <a:solidFill>
                  <a:schemeClr val="bg1">
                    <a:lumMod val="50000"/>
                    <a:lumOff val="50000"/>
                  </a:schemeClr>
                </a:solidFill>
                <a:round/>
                <a:headEnd/>
                <a:tailEnd/>
              </a:ln>
            </p:spPr>
            <p:txBody>
              <a:bodyPr wrap="none" anchor="ctr"/>
              <a:lstStyle/>
              <a:p>
                <a:pPr>
                  <a:defRPr/>
                </a:pPr>
                <a:endParaRPr lang="en-US" dirty="0">
                  <a:solidFill>
                    <a:schemeClr val="hlink"/>
                  </a:solidFill>
                  <a:latin typeface="+mn-lt"/>
                  <a:ea typeface="+mn-ea"/>
                  <a:cs typeface="+mn-cs"/>
                </a:endParaRPr>
              </a:p>
            </p:txBody>
          </p:sp>
          <p:sp>
            <p:nvSpPr>
              <p:cNvPr id="113" name="Line 413"/>
              <p:cNvSpPr>
                <a:spLocks noChangeShapeType="1"/>
              </p:cNvSpPr>
              <p:nvPr/>
            </p:nvSpPr>
            <p:spPr bwMode="ltGray">
              <a:xfrm rot="318080">
                <a:off x="6440960" y="3124772"/>
                <a:ext cx="63515" cy="911130"/>
              </a:xfrm>
              <a:prstGeom prst="line">
                <a:avLst/>
              </a:prstGeom>
              <a:noFill/>
              <a:ln w="9525">
                <a:solidFill>
                  <a:schemeClr val="bg1">
                    <a:lumMod val="50000"/>
                    <a:lumOff val="50000"/>
                  </a:schemeClr>
                </a:solidFill>
                <a:round/>
                <a:headEnd/>
                <a:tailEnd/>
              </a:ln>
            </p:spPr>
            <p:txBody>
              <a:bodyPr wrap="none" anchor="ctr"/>
              <a:lstStyle/>
              <a:p>
                <a:pPr>
                  <a:defRPr/>
                </a:pPr>
                <a:endParaRPr lang="en-US" dirty="0">
                  <a:solidFill>
                    <a:schemeClr val="hlink"/>
                  </a:solidFill>
                  <a:latin typeface="+mn-lt"/>
                  <a:ea typeface="+mn-ea"/>
                  <a:cs typeface="+mn-cs"/>
                </a:endParaRPr>
              </a:p>
            </p:txBody>
          </p:sp>
          <p:sp>
            <p:nvSpPr>
              <p:cNvPr id="114" name="Line 414"/>
              <p:cNvSpPr>
                <a:spLocks noChangeShapeType="1"/>
              </p:cNvSpPr>
              <p:nvPr/>
            </p:nvSpPr>
            <p:spPr bwMode="ltGray">
              <a:xfrm rot="318080" flipH="1">
                <a:off x="6140851" y="3080326"/>
                <a:ext cx="255649" cy="1809562"/>
              </a:xfrm>
              <a:prstGeom prst="line">
                <a:avLst/>
              </a:prstGeom>
              <a:noFill/>
              <a:ln w="9525">
                <a:solidFill>
                  <a:schemeClr val="bg1">
                    <a:lumMod val="50000"/>
                    <a:lumOff val="50000"/>
                  </a:schemeClr>
                </a:solidFill>
                <a:round/>
                <a:headEnd/>
                <a:tailEnd/>
              </a:ln>
            </p:spPr>
            <p:txBody>
              <a:bodyPr wrap="none" anchor="ctr"/>
              <a:lstStyle/>
              <a:p>
                <a:pPr>
                  <a:defRPr/>
                </a:pPr>
                <a:endParaRPr lang="en-US" dirty="0">
                  <a:solidFill>
                    <a:schemeClr val="hlink"/>
                  </a:solidFill>
                  <a:latin typeface="+mn-lt"/>
                  <a:ea typeface="+mn-ea"/>
                  <a:cs typeface="+mn-cs"/>
                </a:endParaRPr>
              </a:p>
            </p:txBody>
          </p:sp>
          <p:sp>
            <p:nvSpPr>
              <p:cNvPr id="115" name="Line 415"/>
              <p:cNvSpPr>
                <a:spLocks noChangeShapeType="1"/>
              </p:cNvSpPr>
              <p:nvPr/>
            </p:nvSpPr>
            <p:spPr bwMode="ltGray">
              <a:xfrm rot="318080" flipH="1">
                <a:off x="5435834" y="3046993"/>
                <a:ext cx="927320" cy="2458782"/>
              </a:xfrm>
              <a:prstGeom prst="line">
                <a:avLst/>
              </a:prstGeom>
              <a:noFill/>
              <a:ln w="9525">
                <a:solidFill>
                  <a:schemeClr val="bg1">
                    <a:lumMod val="50000"/>
                    <a:lumOff val="50000"/>
                  </a:schemeClr>
                </a:solidFill>
                <a:round/>
                <a:headEnd/>
                <a:tailEnd/>
              </a:ln>
            </p:spPr>
            <p:txBody>
              <a:bodyPr wrap="none" anchor="ctr"/>
              <a:lstStyle/>
              <a:p>
                <a:pPr>
                  <a:defRPr/>
                </a:pPr>
                <a:endParaRPr lang="en-US" dirty="0">
                  <a:solidFill>
                    <a:schemeClr val="hlink"/>
                  </a:solidFill>
                  <a:latin typeface="+mn-lt"/>
                  <a:ea typeface="+mn-ea"/>
                  <a:cs typeface="+mn-cs"/>
                </a:endParaRPr>
              </a:p>
            </p:txBody>
          </p:sp>
          <p:sp>
            <p:nvSpPr>
              <p:cNvPr id="116" name="Line 416"/>
              <p:cNvSpPr>
                <a:spLocks noChangeShapeType="1"/>
              </p:cNvSpPr>
              <p:nvPr/>
            </p:nvSpPr>
            <p:spPr bwMode="ltGray">
              <a:xfrm rot="318080" flipH="1">
                <a:off x="4522806" y="2989849"/>
                <a:ext cx="1845112" cy="2782598"/>
              </a:xfrm>
              <a:prstGeom prst="line">
                <a:avLst/>
              </a:prstGeom>
              <a:noFill/>
              <a:ln w="9525">
                <a:solidFill>
                  <a:schemeClr val="bg1">
                    <a:lumMod val="50000"/>
                    <a:lumOff val="50000"/>
                  </a:schemeClr>
                </a:solidFill>
                <a:round/>
                <a:headEnd/>
                <a:tailEnd/>
              </a:ln>
            </p:spPr>
            <p:txBody>
              <a:bodyPr wrap="none" anchor="ctr"/>
              <a:lstStyle/>
              <a:p>
                <a:pPr>
                  <a:defRPr/>
                </a:pPr>
                <a:endParaRPr lang="en-US" dirty="0">
                  <a:solidFill>
                    <a:schemeClr val="hlink"/>
                  </a:solidFill>
                  <a:latin typeface="+mn-lt"/>
                  <a:ea typeface="+mn-ea"/>
                  <a:cs typeface="+mn-cs"/>
                </a:endParaRPr>
              </a:p>
            </p:txBody>
          </p:sp>
          <p:sp>
            <p:nvSpPr>
              <p:cNvPr id="117" name="Line 417"/>
              <p:cNvSpPr>
                <a:spLocks noChangeShapeType="1"/>
              </p:cNvSpPr>
              <p:nvPr/>
            </p:nvSpPr>
            <p:spPr bwMode="ltGray">
              <a:xfrm rot="318080" flipH="1">
                <a:off x="3605014" y="2958102"/>
                <a:ext cx="2770843" cy="2630214"/>
              </a:xfrm>
              <a:prstGeom prst="line">
                <a:avLst/>
              </a:prstGeom>
              <a:noFill/>
              <a:ln w="9525">
                <a:solidFill>
                  <a:schemeClr val="bg1">
                    <a:lumMod val="50000"/>
                    <a:lumOff val="50000"/>
                  </a:schemeClr>
                </a:solidFill>
                <a:round/>
                <a:headEnd/>
                <a:tailEnd/>
              </a:ln>
            </p:spPr>
            <p:txBody>
              <a:bodyPr wrap="none" anchor="ctr"/>
              <a:lstStyle/>
              <a:p>
                <a:pPr>
                  <a:defRPr/>
                </a:pPr>
                <a:endParaRPr lang="en-US" dirty="0">
                  <a:solidFill>
                    <a:schemeClr val="hlink"/>
                  </a:solidFill>
                  <a:latin typeface="+mn-lt"/>
                  <a:ea typeface="+mn-ea"/>
                  <a:cs typeface="+mn-cs"/>
                </a:endParaRPr>
              </a:p>
            </p:txBody>
          </p:sp>
          <p:sp>
            <p:nvSpPr>
              <p:cNvPr id="118" name="Line 418"/>
              <p:cNvSpPr>
                <a:spLocks noChangeShapeType="1"/>
              </p:cNvSpPr>
              <p:nvPr/>
            </p:nvSpPr>
            <p:spPr bwMode="ltGray">
              <a:xfrm rot="318080" flipH="1">
                <a:off x="2847596" y="2927942"/>
                <a:ext cx="3542552" cy="2122268"/>
              </a:xfrm>
              <a:prstGeom prst="line">
                <a:avLst/>
              </a:prstGeom>
              <a:noFill/>
              <a:ln w="9525">
                <a:solidFill>
                  <a:schemeClr val="bg1">
                    <a:lumMod val="50000"/>
                    <a:lumOff val="50000"/>
                  </a:schemeClr>
                </a:solidFill>
                <a:round/>
                <a:headEnd/>
                <a:tailEnd/>
              </a:ln>
            </p:spPr>
            <p:txBody>
              <a:bodyPr wrap="none" anchor="ctr"/>
              <a:lstStyle/>
              <a:p>
                <a:pPr>
                  <a:defRPr/>
                </a:pPr>
                <a:endParaRPr lang="en-US" dirty="0">
                  <a:solidFill>
                    <a:schemeClr val="hlink"/>
                  </a:solidFill>
                  <a:latin typeface="+mn-lt"/>
                  <a:ea typeface="+mn-ea"/>
                  <a:cs typeface="+mn-cs"/>
                </a:endParaRPr>
              </a:p>
            </p:txBody>
          </p:sp>
          <p:sp>
            <p:nvSpPr>
              <p:cNvPr id="119" name="Line 419"/>
              <p:cNvSpPr>
                <a:spLocks noChangeShapeType="1"/>
              </p:cNvSpPr>
              <p:nvPr/>
            </p:nvSpPr>
            <p:spPr bwMode="ltGray">
              <a:xfrm rot="318080" flipH="1">
                <a:off x="2412518" y="2907307"/>
                <a:ext cx="4010975" cy="1295266"/>
              </a:xfrm>
              <a:prstGeom prst="line">
                <a:avLst/>
              </a:prstGeom>
              <a:noFill/>
              <a:ln w="9525">
                <a:solidFill>
                  <a:schemeClr val="bg1">
                    <a:lumMod val="50000"/>
                    <a:lumOff val="50000"/>
                  </a:schemeClr>
                </a:solidFill>
                <a:round/>
                <a:headEnd/>
                <a:tailEnd/>
              </a:ln>
            </p:spPr>
            <p:txBody>
              <a:bodyPr wrap="none" anchor="ctr"/>
              <a:lstStyle/>
              <a:p>
                <a:pPr>
                  <a:defRPr/>
                </a:pPr>
                <a:endParaRPr lang="en-US" dirty="0">
                  <a:solidFill>
                    <a:schemeClr val="hlink"/>
                  </a:solidFill>
                  <a:latin typeface="+mn-lt"/>
                  <a:ea typeface="+mn-ea"/>
                  <a:cs typeface="+mn-cs"/>
                </a:endParaRPr>
              </a:p>
            </p:txBody>
          </p:sp>
          <p:sp>
            <p:nvSpPr>
              <p:cNvPr id="120" name="Line 363"/>
              <p:cNvSpPr>
                <a:spLocks noChangeShapeType="1"/>
              </p:cNvSpPr>
              <p:nvPr/>
            </p:nvSpPr>
            <p:spPr bwMode="ltGray">
              <a:xfrm rot="318080" flipV="1">
                <a:off x="2788845" y="1602518"/>
                <a:ext cx="665319" cy="646045"/>
              </a:xfrm>
              <a:prstGeom prst="line">
                <a:avLst/>
              </a:prstGeom>
              <a:noFill/>
              <a:ln w="9525">
                <a:solidFill>
                  <a:schemeClr val="bg1">
                    <a:lumMod val="50000"/>
                    <a:lumOff val="50000"/>
                  </a:schemeClr>
                </a:solidFill>
                <a:round/>
                <a:headEnd/>
                <a:tailEnd/>
              </a:ln>
            </p:spPr>
            <p:txBody>
              <a:bodyPr wrap="none" anchor="ctr"/>
              <a:lstStyle/>
              <a:p>
                <a:pPr>
                  <a:defRPr/>
                </a:pPr>
                <a:endParaRPr lang="en-US" dirty="0">
                  <a:solidFill>
                    <a:schemeClr val="hlink"/>
                  </a:solidFill>
                  <a:latin typeface="+mn-lt"/>
                  <a:ea typeface="+mn-ea"/>
                  <a:cs typeface="+mn-cs"/>
                </a:endParaRPr>
              </a:p>
            </p:txBody>
          </p:sp>
          <p:sp>
            <p:nvSpPr>
              <p:cNvPr id="121" name="Line 364"/>
              <p:cNvSpPr>
                <a:spLocks noChangeShapeType="1"/>
              </p:cNvSpPr>
              <p:nvPr/>
            </p:nvSpPr>
            <p:spPr bwMode="ltGray">
              <a:xfrm rot="318080" flipV="1">
                <a:off x="2814251" y="1340607"/>
                <a:ext cx="1557706" cy="952401"/>
              </a:xfrm>
              <a:prstGeom prst="line">
                <a:avLst/>
              </a:prstGeom>
              <a:noFill/>
              <a:ln w="9525">
                <a:solidFill>
                  <a:schemeClr val="bg1">
                    <a:lumMod val="50000"/>
                    <a:lumOff val="50000"/>
                  </a:schemeClr>
                </a:solidFill>
                <a:round/>
                <a:headEnd/>
                <a:tailEnd/>
              </a:ln>
            </p:spPr>
            <p:txBody>
              <a:bodyPr wrap="none" anchor="ctr"/>
              <a:lstStyle/>
              <a:p>
                <a:pPr>
                  <a:defRPr/>
                </a:pPr>
                <a:endParaRPr lang="en-US" dirty="0">
                  <a:solidFill>
                    <a:schemeClr val="hlink"/>
                  </a:solidFill>
                  <a:latin typeface="+mn-lt"/>
                  <a:ea typeface="+mn-ea"/>
                  <a:cs typeface="+mn-cs"/>
                </a:endParaRPr>
              </a:p>
            </p:txBody>
          </p:sp>
          <p:sp>
            <p:nvSpPr>
              <p:cNvPr id="122" name="Line 365"/>
              <p:cNvSpPr>
                <a:spLocks noChangeShapeType="1"/>
              </p:cNvSpPr>
              <p:nvPr/>
            </p:nvSpPr>
            <p:spPr bwMode="ltGray">
              <a:xfrm rot="318080" flipV="1">
                <a:off x="2793609" y="1519976"/>
                <a:ext cx="2505668" cy="814302"/>
              </a:xfrm>
              <a:prstGeom prst="line">
                <a:avLst/>
              </a:prstGeom>
              <a:noFill/>
              <a:ln w="9525">
                <a:solidFill>
                  <a:schemeClr val="bg1">
                    <a:lumMod val="50000"/>
                    <a:lumOff val="50000"/>
                  </a:schemeClr>
                </a:solidFill>
                <a:round/>
                <a:headEnd/>
                <a:tailEnd/>
              </a:ln>
            </p:spPr>
            <p:txBody>
              <a:bodyPr wrap="none" anchor="ctr"/>
              <a:lstStyle/>
              <a:p>
                <a:pPr>
                  <a:defRPr/>
                </a:pPr>
                <a:endParaRPr lang="en-US" dirty="0">
                  <a:solidFill>
                    <a:schemeClr val="hlink"/>
                  </a:solidFill>
                  <a:latin typeface="+mn-lt"/>
                  <a:ea typeface="+mn-ea"/>
                  <a:cs typeface="+mn-cs"/>
                </a:endParaRPr>
              </a:p>
            </p:txBody>
          </p:sp>
          <p:sp>
            <p:nvSpPr>
              <p:cNvPr id="123" name="Line 366"/>
              <p:cNvSpPr>
                <a:spLocks noChangeShapeType="1"/>
              </p:cNvSpPr>
              <p:nvPr/>
            </p:nvSpPr>
            <p:spPr bwMode="ltGray">
              <a:xfrm rot="318080" flipV="1">
                <a:off x="2760264" y="2089829"/>
                <a:ext cx="3315485" cy="290483"/>
              </a:xfrm>
              <a:prstGeom prst="line">
                <a:avLst/>
              </a:prstGeom>
              <a:noFill/>
              <a:ln w="9525">
                <a:solidFill>
                  <a:schemeClr val="bg1">
                    <a:lumMod val="50000"/>
                    <a:lumOff val="50000"/>
                  </a:schemeClr>
                </a:solidFill>
                <a:round/>
                <a:headEnd/>
                <a:tailEnd/>
              </a:ln>
            </p:spPr>
            <p:txBody>
              <a:bodyPr wrap="none" anchor="ctr"/>
              <a:lstStyle/>
              <a:p>
                <a:pPr>
                  <a:defRPr/>
                </a:pPr>
                <a:endParaRPr lang="en-US" dirty="0">
                  <a:solidFill>
                    <a:schemeClr val="hlink"/>
                  </a:solidFill>
                  <a:latin typeface="+mn-lt"/>
                  <a:ea typeface="+mn-ea"/>
                  <a:cs typeface="+mn-cs"/>
                </a:endParaRPr>
              </a:p>
            </p:txBody>
          </p:sp>
          <p:sp>
            <p:nvSpPr>
              <p:cNvPr id="124" name="Line 367"/>
              <p:cNvSpPr>
                <a:spLocks noChangeShapeType="1"/>
              </p:cNvSpPr>
              <p:nvPr/>
            </p:nvSpPr>
            <p:spPr bwMode="ltGray">
              <a:xfrm rot="318080">
                <a:off x="2715803" y="2385074"/>
                <a:ext cx="3791848" cy="530170"/>
              </a:xfrm>
              <a:prstGeom prst="line">
                <a:avLst/>
              </a:prstGeom>
              <a:noFill/>
              <a:ln w="9525">
                <a:solidFill>
                  <a:schemeClr val="bg1">
                    <a:lumMod val="50000"/>
                    <a:lumOff val="50000"/>
                  </a:schemeClr>
                </a:solidFill>
                <a:round/>
                <a:headEnd/>
                <a:tailEnd/>
              </a:ln>
            </p:spPr>
            <p:txBody>
              <a:bodyPr wrap="none" anchor="ctr"/>
              <a:lstStyle/>
              <a:p>
                <a:pPr>
                  <a:defRPr/>
                </a:pPr>
                <a:endParaRPr lang="en-US" dirty="0">
                  <a:solidFill>
                    <a:schemeClr val="hlink"/>
                  </a:solidFill>
                  <a:latin typeface="+mn-lt"/>
                  <a:ea typeface="+mn-ea"/>
                  <a:cs typeface="+mn-cs"/>
                </a:endParaRPr>
              </a:p>
            </p:txBody>
          </p:sp>
          <p:sp>
            <p:nvSpPr>
              <p:cNvPr id="125" name="Line 375"/>
              <p:cNvSpPr>
                <a:spLocks noChangeShapeType="1"/>
              </p:cNvSpPr>
              <p:nvPr/>
            </p:nvSpPr>
            <p:spPr bwMode="ltGray">
              <a:xfrm rot="318080" flipV="1">
                <a:off x="3514504" y="1370767"/>
                <a:ext cx="863804" cy="293657"/>
              </a:xfrm>
              <a:prstGeom prst="line">
                <a:avLst/>
              </a:prstGeom>
              <a:noFill/>
              <a:ln w="9525">
                <a:solidFill>
                  <a:schemeClr val="bg1">
                    <a:lumMod val="50000"/>
                    <a:lumOff val="50000"/>
                  </a:schemeClr>
                </a:solidFill>
                <a:round/>
                <a:headEnd/>
                <a:tailEnd/>
              </a:ln>
            </p:spPr>
            <p:txBody>
              <a:bodyPr wrap="none" anchor="ctr"/>
              <a:lstStyle/>
              <a:p>
                <a:pPr>
                  <a:defRPr/>
                </a:pPr>
                <a:endParaRPr lang="en-US" dirty="0">
                  <a:solidFill>
                    <a:schemeClr val="hlink"/>
                  </a:solidFill>
                  <a:latin typeface="+mn-lt"/>
                  <a:ea typeface="+mn-ea"/>
                  <a:cs typeface="+mn-cs"/>
                </a:endParaRPr>
              </a:p>
            </p:txBody>
          </p:sp>
          <p:sp>
            <p:nvSpPr>
              <p:cNvPr id="126" name="Line 376"/>
              <p:cNvSpPr>
                <a:spLocks noChangeShapeType="1"/>
              </p:cNvSpPr>
              <p:nvPr/>
            </p:nvSpPr>
            <p:spPr bwMode="ltGray">
              <a:xfrm rot="318080" flipV="1">
                <a:off x="3492274" y="1550135"/>
                <a:ext cx="1843524" cy="157147"/>
              </a:xfrm>
              <a:prstGeom prst="line">
                <a:avLst/>
              </a:prstGeom>
              <a:noFill/>
              <a:ln w="9525">
                <a:solidFill>
                  <a:schemeClr val="bg1">
                    <a:lumMod val="50000"/>
                    <a:lumOff val="50000"/>
                  </a:schemeClr>
                </a:solidFill>
                <a:round/>
                <a:headEnd/>
                <a:tailEnd/>
              </a:ln>
            </p:spPr>
            <p:txBody>
              <a:bodyPr wrap="none" anchor="ctr"/>
              <a:lstStyle/>
              <a:p>
                <a:pPr>
                  <a:defRPr/>
                </a:pPr>
                <a:endParaRPr lang="en-US" dirty="0">
                  <a:solidFill>
                    <a:schemeClr val="hlink"/>
                  </a:solidFill>
                  <a:latin typeface="+mn-lt"/>
                  <a:ea typeface="+mn-ea"/>
                  <a:cs typeface="+mn-cs"/>
                </a:endParaRPr>
              </a:p>
            </p:txBody>
          </p:sp>
          <p:sp>
            <p:nvSpPr>
              <p:cNvPr id="127" name="Line 377"/>
              <p:cNvSpPr>
                <a:spLocks noChangeShapeType="1"/>
              </p:cNvSpPr>
              <p:nvPr/>
            </p:nvSpPr>
            <p:spPr bwMode="ltGray">
              <a:xfrm rot="318080">
                <a:off x="3482747" y="1743790"/>
                <a:ext cx="2623171" cy="363500"/>
              </a:xfrm>
              <a:prstGeom prst="line">
                <a:avLst/>
              </a:prstGeom>
              <a:noFill/>
              <a:ln w="9525">
                <a:solidFill>
                  <a:schemeClr val="bg1">
                    <a:lumMod val="50000"/>
                    <a:lumOff val="50000"/>
                  </a:schemeClr>
                </a:solidFill>
                <a:round/>
                <a:headEnd/>
                <a:tailEnd/>
              </a:ln>
            </p:spPr>
            <p:txBody>
              <a:bodyPr wrap="none" anchor="ctr"/>
              <a:lstStyle/>
              <a:p>
                <a:pPr>
                  <a:defRPr/>
                </a:pPr>
                <a:endParaRPr lang="en-US" dirty="0">
                  <a:solidFill>
                    <a:schemeClr val="hlink"/>
                  </a:solidFill>
                  <a:latin typeface="+mn-lt"/>
                  <a:ea typeface="+mn-ea"/>
                  <a:cs typeface="+mn-cs"/>
                </a:endParaRPr>
              </a:p>
            </p:txBody>
          </p:sp>
          <p:sp>
            <p:nvSpPr>
              <p:cNvPr id="128" name="Line 378"/>
              <p:cNvSpPr>
                <a:spLocks noChangeShapeType="1"/>
              </p:cNvSpPr>
              <p:nvPr/>
            </p:nvSpPr>
            <p:spPr bwMode="ltGray">
              <a:xfrm rot="318080">
                <a:off x="3428759" y="1767601"/>
                <a:ext cx="3102709" cy="1165104"/>
              </a:xfrm>
              <a:prstGeom prst="line">
                <a:avLst/>
              </a:prstGeom>
              <a:noFill/>
              <a:ln w="9525">
                <a:solidFill>
                  <a:schemeClr val="bg1">
                    <a:lumMod val="50000"/>
                    <a:lumOff val="50000"/>
                  </a:schemeClr>
                </a:solidFill>
                <a:round/>
                <a:headEnd/>
                <a:tailEnd/>
              </a:ln>
            </p:spPr>
            <p:txBody>
              <a:bodyPr wrap="none" anchor="ctr"/>
              <a:lstStyle/>
              <a:p>
                <a:pPr>
                  <a:defRPr/>
                </a:pPr>
                <a:endParaRPr lang="en-US" dirty="0">
                  <a:solidFill>
                    <a:schemeClr val="hlink"/>
                  </a:solidFill>
                  <a:latin typeface="+mn-lt"/>
                  <a:ea typeface="+mn-ea"/>
                  <a:cs typeface="+mn-cs"/>
                </a:endParaRPr>
              </a:p>
            </p:txBody>
          </p:sp>
          <p:sp>
            <p:nvSpPr>
              <p:cNvPr id="129" name="Line 386"/>
              <p:cNvSpPr>
                <a:spLocks noChangeShapeType="1"/>
              </p:cNvSpPr>
              <p:nvPr/>
            </p:nvSpPr>
            <p:spPr bwMode="ltGray">
              <a:xfrm rot="318080">
                <a:off x="4387836" y="1456483"/>
                <a:ext cx="955901" cy="141272"/>
              </a:xfrm>
              <a:prstGeom prst="line">
                <a:avLst/>
              </a:prstGeom>
              <a:noFill/>
              <a:ln w="9525">
                <a:solidFill>
                  <a:schemeClr val="bg1">
                    <a:lumMod val="50000"/>
                    <a:lumOff val="50000"/>
                  </a:schemeClr>
                </a:solidFill>
                <a:round/>
                <a:headEnd/>
                <a:tailEnd/>
              </a:ln>
            </p:spPr>
            <p:txBody>
              <a:bodyPr wrap="none" anchor="ctr"/>
              <a:lstStyle/>
              <a:p>
                <a:pPr>
                  <a:defRPr/>
                </a:pPr>
                <a:endParaRPr lang="en-US" dirty="0">
                  <a:solidFill>
                    <a:schemeClr val="hlink"/>
                  </a:solidFill>
                  <a:latin typeface="+mn-lt"/>
                  <a:ea typeface="+mn-ea"/>
                  <a:cs typeface="+mn-cs"/>
                </a:endParaRPr>
              </a:p>
            </p:txBody>
          </p:sp>
          <p:sp>
            <p:nvSpPr>
              <p:cNvPr id="130" name="Line 387"/>
              <p:cNvSpPr>
                <a:spLocks noChangeShapeType="1"/>
              </p:cNvSpPr>
              <p:nvPr/>
            </p:nvSpPr>
            <p:spPr bwMode="ltGray">
              <a:xfrm rot="318080">
                <a:off x="4368781" y="1496166"/>
                <a:ext cx="1748252" cy="661919"/>
              </a:xfrm>
              <a:prstGeom prst="line">
                <a:avLst/>
              </a:prstGeom>
              <a:noFill/>
              <a:ln w="9525">
                <a:solidFill>
                  <a:schemeClr val="bg1">
                    <a:lumMod val="50000"/>
                    <a:lumOff val="50000"/>
                  </a:schemeClr>
                </a:solidFill>
                <a:round/>
                <a:headEnd/>
                <a:tailEnd/>
              </a:ln>
            </p:spPr>
            <p:txBody>
              <a:bodyPr wrap="none" anchor="ctr"/>
              <a:lstStyle/>
              <a:p>
                <a:pPr>
                  <a:defRPr/>
                </a:pPr>
                <a:endParaRPr lang="en-US" dirty="0">
                  <a:solidFill>
                    <a:schemeClr val="hlink"/>
                  </a:solidFill>
                  <a:latin typeface="+mn-lt"/>
                  <a:ea typeface="+mn-ea"/>
                  <a:cs typeface="+mn-cs"/>
                </a:endParaRPr>
              </a:p>
            </p:txBody>
          </p:sp>
          <p:sp>
            <p:nvSpPr>
              <p:cNvPr id="131" name="Line 388"/>
              <p:cNvSpPr>
                <a:spLocks noChangeShapeType="1"/>
              </p:cNvSpPr>
              <p:nvPr/>
            </p:nvSpPr>
            <p:spPr bwMode="ltGray">
              <a:xfrm rot="318080">
                <a:off x="4333848" y="1508865"/>
                <a:ext cx="2224615" cy="1477810"/>
              </a:xfrm>
              <a:prstGeom prst="line">
                <a:avLst/>
              </a:prstGeom>
              <a:noFill/>
              <a:ln w="9525">
                <a:solidFill>
                  <a:schemeClr val="bg1">
                    <a:lumMod val="50000"/>
                    <a:lumOff val="50000"/>
                  </a:schemeClr>
                </a:solidFill>
                <a:round/>
                <a:headEnd/>
                <a:tailEnd/>
              </a:ln>
            </p:spPr>
            <p:txBody>
              <a:bodyPr wrap="none" anchor="ctr"/>
              <a:lstStyle/>
              <a:p>
                <a:pPr>
                  <a:defRPr/>
                </a:pPr>
                <a:endParaRPr lang="en-US" dirty="0">
                  <a:solidFill>
                    <a:schemeClr val="hlink"/>
                  </a:solidFill>
                  <a:latin typeface="+mn-lt"/>
                  <a:ea typeface="+mn-ea"/>
                  <a:cs typeface="+mn-cs"/>
                </a:endParaRPr>
              </a:p>
            </p:txBody>
          </p:sp>
          <p:sp>
            <p:nvSpPr>
              <p:cNvPr id="132" name="Line 396"/>
              <p:cNvSpPr>
                <a:spLocks noChangeShapeType="1"/>
              </p:cNvSpPr>
              <p:nvPr/>
            </p:nvSpPr>
            <p:spPr bwMode="ltGray">
              <a:xfrm rot="318080">
                <a:off x="5297689" y="1659662"/>
                <a:ext cx="827283" cy="536519"/>
              </a:xfrm>
              <a:prstGeom prst="line">
                <a:avLst/>
              </a:prstGeom>
              <a:noFill/>
              <a:ln w="9525">
                <a:solidFill>
                  <a:schemeClr val="bg1">
                    <a:lumMod val="50000"/>
                    <a:lumOff val="50000"/>
                  </a:schemeClr>
                </a:solidFill>
                <a:round/>
                <a:headEnd/>
                <a:tailEnd/>
              </a:ln>
            </p:spPr>
            <p:txBody>
              <a:bodyPr wrap="none" anchor="ctr"/>
              <a:lstStyle/>
              <a:p>
                <a:pPr>
                  <a:defRPr/>
                </a:pPr>
                <a:endParaRPr lang="en-US" dirty="0">
                  <a:solidFill>
                    <a:schemeClr val="hlink"/>
                  </a:solidFill>
                  <a:latin typeface="+mn-lt"/>
                  <a:ea typeface="+mn-ea"/>
                  <a:cs typeface="+mn-cs"/>
                </a:endParaRPr>
              </a:p>
            </p:txBody>
          </p:sp>
          <p:sp>
            <p:nvSpPr>
              <p:cNvPr id="133" name="Line 397"/>
              <p:cNvSpPr>
                <a:spLocks noChangeShapeType="1"/>
              </p:cNvSpPr>
              <p:nvPr/>
            </p:nvSpPr>
            <p:spPr bwMode="ltGray">
              <a:xfrm rot="318080">
                <a:off x="5273871" y="1694583"/>
                <a:ext cx="1276652" cy="1346060"/>
              </a:xfrm>
              <a:prstGeom prst="line">
                <a:avLst/>
              </a:prstGeom>
              <a:noFill/>
              <a:ln w="9525">
                <a:solidFill>
                  <a:schemeClr val="bg1">
                    <a:lumMod val="50000"/>
                    <a:lumOff val="50000"/>
                  </a:schemeClr>
                </a:solidFill>
                <a:round/>
                <a:headEnd/>
                <a:tailEnd/>
              </a:ln>
            </p:spPr>
            <p:txBody>
              <a:bodyPr wrap="none" anchor="ctr"/>
              <a:lstStyle/>
              <a:p>
                <a:pPr>
                  <a:defRPr/>
                </a:pPr>
                <a:endParaRPr lang="en-US" dirty="0">
                  <a:solidFill>
                    <a:schemeClr val="hlink"/>
                  </a:solidFill>
                  <a:latin typeface="+mn-lt"/>
                  <a:ea typeface="+mn-ea"/>
                  <a:cs typeface="+mn-cs"/>
                </a:endParaRPr>
              </a:p>
            </p:txBody>
          </p:sp>
          <p:sp>
            <p:nvSpPr>
              <p:cNvPr id="134" name="Line 405"/>
              <p:cNvSpPr>
                <a:spLocks noChangeShapeType="1"/>
              </p:cNvSpPr>
              <p:nvPr/>
            </p:nvSpPr>
            <p:spPr bwMode="ltGray">
              <a:xfrm rot="318080">
                <a:off x="6040815" y="2266024"/>
                <a:ext cx="489066" cy="804778"/>
              </a:xfrm>
              <a:prstGeom prst="line">
                <a:avLst/>
              </a:prstGeom>
              <a:noFill/>
              <a:ln w="9525">
                <a:solidFill>
                  <a:schemeClr val="bg1">
                    <a:lumMod val="50000"/>
                    <a:lumOff val="50000"/>
                  </a:schemeClr>
                </a:solidFill>
                <a:round/>
                <a:headEnd/>
                <a:tailEnd/>
              </a:ln>
            </p:spPr>
            <p:txBody>
              <a:bodyPr wrap="none" anchor="ctr"/>
              <a:lstStyle/>
              <a:p>
                <a:pPr>
                  <a:defRPr/>
                </a:pPr>
                <a:endParaRPr lang="en-US" dirty="0">
                  <a:solidFill>
                    <a:schemeClr val="hlink"/>
                  </a:solidFill>
                  <a:latin typeface="+mn-lt"/>
                  <a:ea typeface="+mn-ea"/>
                  <a:cs typeface="+mn-cs"/>
                </a:endParaRPr>
              </a:p>
            </p:txBody>
          </p:sp>
          <p:sp>
            <p:nvSpPr>
              <p:cNvPr id="135" name="Line 420"/>
              <p:cNvSpPr>
                <a:spLocks noChangeShapeType="1"/>
              </p:cNvSpPr>
              <p:nvPr/>
            </p:nvSpPr>
            <p:spPr bwMode="ltGray">
              <a:xfrm rot="318080" flipH="1">
                <a:off x="6086863" y="4021617"/>
                <a:ext cx="317575" cy="890495"/>
              </a:xfrm>
              <a:prstGeom prst="line">
                <a:avLst/>
              </a:prstGeom>
              <a:noFill/>
              <a:ln w="9525">
                <a:solidFill>
                  <a:schemeClr val="bg1">
                    <a:lumMod val="50000"/>
                    <a:lumOff val="50000"/>
                  </a:schemeClr>
                </a:solidFill>
                <a:round/>
                <a:headEnd/>
                <a:tailEnd/>
              </a:ln>
            </p:spPr>
            <p:txBody>
              <a:bodyPr wrap="none" anchor="ctr"/>
              <a:lstStyle/>
              <a:p>
                <a:pPr>
                  <a:defRPr/>
                </a:pPr>
                <a:endParaRPr lang="en-US" dirty="0">
                  <a:solidFill>
                    <a:schemeClr val="hlink"/>
                  </a:solidFill>
                  <a:latin typeface="+mn-lt"/>
                  <a:ea typeface="+mn-ea"/>
                  <a:cs typeface="+mn-cs"/>
                </a:endParaRPr>
              </a:p>
            </p:txBody>
          </p:sp>
          <p:sp>
            <p:nvSpPr>
              <p:cNvPr id="136" name="Line 421"/>
              <p:cNvSpPr>
                <a:spLocks noChangeShapeType="1"/>
              </p:cNvSpPr>
              <p:nvPr/>
            </p:nvSpPr>
            <p:spPr bwMode="ltGray">
              <a:xfrm rot="318080" flipH="1">
                <a:off x="5392962" y="3969234"/>
                <a:ext cx="1000362" cy="1542890"/>
              </a:xfrm>
              <a:prstGeom prst="line">
                <a:avLst/>
              </a:prstGeom>
              <a:noFill/>
              <a:ln w="9525">
                <a:solidFill>
                  <a:schemeClr val="bg1">
                    <a:lumMod val="50000"/>
                    <a:lumOff val="50000"/>
                  </a:schemeClr>
                </a:solidFill>
                <a:round/>
                <a:headEnd/>
                <a:tailEnd/>
              </a:ln>
            </p:spPr>
            <p:txBody>
              <a:bodyPr wrap="none" anchor="ctr"/>
              <a:lstStyle/>
              <a:p>
                <a:pPr>
                  <a:defRPr/>
                </a:pPr>
                <a:endParaRPr lang="en-US" dirty="0">
                  <a:solidFill>
                    <a:schemeClr val="hlink"/>
                  </a:solidFill>
                  <a:latin typeface="+mn-lt"/>
                  <a:ea typeface="+mn-ea"/>
                  <a:cs typeface="+mn-cs"/>
                </a:endParaRPr>
              </a:p>
            </p:txBody>
          </p:sp>
          <p:sp>
            <p:nvSpPr>
              <p:cNvPr id="137" name="Line 422"/>
              <p:cNvSpPr>
                <a:spLocks noChangeShapeType="1"/>
              </p:cNvSpPr>
              <p:nvPr/>
            </p:nvSpPr>
            <p:spPr bwMode="ltGray">
              <a:xfrm rot="318080" flipH="1">
                <a:off x="4492636" y="3921614"/>
                <a:ext cx="1883221" cy="1842897"/>
              </a:xfrm>
              <a:prstGeom prst="line">
                <a:avLst/>
              </a:prstGeom>
              <a:noFill/>
              <a:ln w="9525">
                <a:solidFill>
                  <a:schemeClr val="bg1">
                    <a:lumMod val="50000"/>
                    <a:lumOff val="50000"/>
                  </a:schemeClr>
                </a:solidFill>
                <a:round/>
                <a:headEnd/>
                <a:tailEnd/>
              </a:ln>
            </p:spPr>
            <p:txBody>
              <a:bodyPr wrap="none" anchor="ctr"/>
              <a:lstStyle/>
              <a:p>
                <a:pPr>
                  <a:defRPr/>
                </a:pPr>
                <a:endParaRPr lang="en-US" dirty="0">
                  <a:solidFill>
                    <a:schemeClr val="hlink"/>
                  </a:solidFill>
                  <a:latin typeface="+mn-lt"/>
                  <a:ea typeface="+mn-ea"/>
                  <a:cs typeface="+mn-cs"/>
                </a:endParaRPr>
              </a:p>
            </p:txBody>
          </p:sp>
          <p:sp>
            <p:nvSpPr>
              <p:cNvPr id="138" name="Line 423"/>
              <p:cNvSpPr>
                <a:spLocks noChangeShapeType="1"/>
              </p:cNvSpPr>
              <p:nvPr/>
            </p:nvSpPr>
            <p:spPr bwMode="ltGray">
              <a:xfrm rot="318080" flipH="1">
                <a:off x="3562140" y="3885106"/>
                <a:ext cx="2837535" cy="1703210"/>
              </a:xfrm>
              <a:prstGeom prst="line">
                <a:avLst/>
              </a:prstGeom>
              <a:noFill/>
              <a:ln w="9525">
                <a:solidFill>
                  <a:schemeClr val="bg1">
                    <a:lumMod val="50000"/>
                    <a:lumOff val="50000"/>
                  </a:schemeClr>
                </a:solidFill>
                <a:round/>
                <a:headEnd/>
                <a:tailEnd/>
              </a:ln>
            </p:spPr>
            <p:txBody>
              <a:bodyPr wrap="none" anchor="ctr"/>
              <a:lstStyle/>
              <a:p>
                <a:pPr>
                  <a:defRPr/>
                </a:pPr>
                <a:endParaRPr lang="en-US" dirty="0">
                  <a:solidFill>
                    <a:schemeClr val="hlink"/>
                  </a:solidFill>
                  <a:latin typeface="+mn-lt"/>
                  <a:ea typeface="+mn-ea"/>
                  <a:cs typeface="+mn-cs"/>
                </a:endParaRPr>
              </a:p>
            </p:txBody>
          </p:sp>
          <p:sp>
            <p:nvSpPr>
              <p:cNvPr id="139" name="Line 424"/>
              <p:cNvSpPr>
                <a:spLocks noChangeShapeType="1"/>
              </p:cNvSpPr>
              <p:nvPr/>
            </p:nvSpPr>
            <p:spPr bwMode="ltGray">
              <a:xfrm rot="318080" flipH="1">
                <a:off x="2814251" y="3864470"/>
                <a:ext cx="3583835" cy="1173041"/>
              </a:xfrm>
              <a:prstGeom prst="line">
                <a:avLst/>
              </a:prstGeom>
              <a:noFill/>
              <a:ln w="9525">
                <a:solidFill>
                  <a:schemeClr val="bg1">
                    <a:lumMod val="50000"/>
                    <a:lumOff val="50000"/>
                  </a:schemeClr>
                </a:solidFill>
                <a:round/>
                <a:headEnd/>
                <a:tailEnd/>
              </a:ln>
            </p:spPr>
            <p:txBody>
              <a:bodyPr wrap="none" anchor="ctr"/>
              <a:lstStyle/>
              <a:p>
                <a:pPr>
                  <a:defRPr/>
                </a:pPr>
                <a:endParaRPr lang="en-US" dirty="0">
                  <a:solidFill>
                    <a:schemeClr val="hlink"/>
                  </a:solidFill>
                  <a:latin typeface="+mn-lt"/>
                  <a:ea typeface="+mn-ea"/>
                  <a:cs typeface="+mn-cs"/>
                </a:endParaRPr>
              </a:p>
            </p:txBody>
          </p:sp>
          <p:sp>
            <p:nvSpPr>
              <p:cNvPr id="140" name="Line 425"/>
              <p:cNvSpPr>
                <a:spLocks noChangeShapeType="1"/>
              </p:cNvSpPr>
              <p:nvPr/>
            </p:nvSpPr>
            <p:spPr bwMode="ltGray">
              <a:xfrm rot="318080" flipH="1">
                <a:off x="2347416" y="3816850"/>
                <a:ext cx="4106247" cy="395247"/>
              </a:xfrm>
              <a:prstGeom prst="line">
                <a:avLst/>
              </a:prstGeom>
              <a:noFill/>
              <a:ln w="9525">
                <a:solidFill>
                  <a:schemeClr val="bg1">
                    <a:lumMod val="50000"/>
                    <a:lumOff val="50000"/>
                  </a:schemeClr>
                </a:solidFill>
                <a:round/>
                <a:headEnd/>
                <a:tailEnd/>
              </a:ln>
            </p:spPr>
            <p:txBody>
              <a:bodyPr wrap="none" anchor="ctr"/>
              <a:lstStyle/>
              <a:p>
                <a:pPr>
                  <a:defRPr/>
                </a:pPr>
                <a:endParaRPr lang="en-US" dirty="0">
                  <a:solidFill>
                    <a:schemeClr val="hlink"/>
                  </a:solidFill>
                  <a:latin typeface="+mn-lt"/>
                  <a:ea typeface="+mn-ea"/>
                  <a:cs typeface="+mn-cs"/>
                </a:endParaRPr>
              </a:p>
            </p:txBody>
          </p:sp>
          <p:sp>
            <p:nvSpPr>
              <p:cNvPr id="141" name="Line 426"/>
              <p:cNvSpPr>
                <a:spLocks noChangeShapeType="1"/>
              </p:cNvSpPr>
              <p:nvPr/>
            </p:nvSpPr>
            <p:spPr bwMode="ltGray">
              <a:xfrm rot="318080" flipH="1">
                <a:off x="5356440" y="4850206"/>
                <a:ext cx="663732" cy="639696"/>
              </a:xfrm>
              <a:prstGeom prst="line">
                <a:avLst/>
              </a:prstGeom>
              <a:noFill/>
              <a:ln w="9525">
                <a:solidFill>
                  <a:schemeClr val="bg1">
                    <a:lumMod val="50000"/>
                    <a:lumOff val="50000"/>
                  </a:schemeClr>
                </a:solidFill>
                <a:round/>
                <a:headEnd/>
                <a:tailEnd/>
              </a:ln>
            </p:spPr>
            <p:txBody>
              <a:bodyPr wrap="none" anchor="ctr"/>
              <a:lstStyle/>
              <a:p>
                <a:pPr>
                  <a:defRPr/>
                </a:pPr>
                <a:endParaRPr lang="en-US" dirty="0">
                  <a:solidFill>
                    <a:schemeClr val="hlink"/>
                  </a:solidFill>
                  <a:latin typeface="+mn-lt"/>
                  <a:ea typeface="+mn-ea"/>
                  <a:cs typeface="+mn-cs"/>
                </a:endParaRPr>
              </a:p>
            </p:txBody>
          </p:sp>
          <p:sp>
            <p:nvSpPr>
              <p:cNvPr id="142" name="Line 427"/>
              <p:cNvSpPr>
                <a:spLocks noChangeShapeType="1"/>
              </p:cNvSpPr>
              <p:nvPr/>
            </p:nvSpPr>
            <p:spPr bwMode="ltGray">
              <a:xfrm rot="318080" flipH="1">
                <a:off x="4452939" y="4808935"/>
                <a:ext cx="1556118" cy="930178"/>
              </a:xfrm>
              <a:prstGeom prst="line">
                <a:avLst/>
              </a:prstGeom>
              <a:noFill/>
              <a:ln w="9525">
                <a:solidFill>
                  <a:schemeClr val="bg1">
                    <a:lumMod val="50000"/>
                    <a:lumOff val="50000"/>
                  </a:schemeClr>
                </a:solidFill>
                <a:round/>
                <a:headEnd/>
                <a:tailEnd/>
              </a:ln>
            </p:spPr>
            <p:txBody>
              <a:bodyPr wrap="none" anchor="ctr"/>
              <a:lstStyle/>
              <a:p>
                <a:pPr>
                  <a:defRPr/>
                </a:pPr>
                <a:endParaRPr lang="en-US" dirty="0">
                  <a:solidFill>
                    <a:schemeClr val="hlink"/>
                  </a:solidFill>
                  <a:latin typeface="+mn-lt"/>
                  <a:ea typeface="+mn-ea"/>
                  <a:cs typeface="+mn-cs"/>
                </a:endParaRPr>
              </a:p>
            </p:txBody>
          </p:sp>
          <p:sp>
            <p:nvSpPr>
              <p:cNvPr id="143" name="Line 428"/>
              <p:cNvSpPr>
                <a:spLocks noChangeShapeType="1"/>
              </p:cNvSpPr>
              <p:nvPr/>
            </p:nvSpPr>
            <p:spPr bwMode="ltGray">
              <a:xfrm rot="318080" flipH="1">
                <a:off x="3520856" y="4761315"/>
                <a:ext cx="2494554" cy="814302"/>
              </a:xfrm>
              <a:prstGeom prst="line">
                <a:avLst/>
              </a:prstGeom>
              <a:noFill/>
              <a:ln w="9525">
                <a:solidFill>
                  <a:schemeClr val="bg1">
                    <a:lumMod val="50000"/>
                    <a:lumOff val="50000"/>
                  </a:schemeClr>
                </a:solidFill>
                <a:round/>
                <a:headEnd/>
                <a:tailEnd/>
              </a:ln>
            </p:spPr>
            <p:txBody>
              <a:bodyPr wrap="none" anchor="ctr"/>
              <a:lstStyle/>
              <a:p>
                <a:pPr>
                  <a:defRPr/>
                </a:pPr>
                <a:endParaRPr lang="en-US" dirty="0">
                  <a:solidFill>
                    <a:schemeClr val="hlink"/>
                  </a:solidFill>
                  <a:latin typeface="+mn-lt"/>
                  <a:ea typeface="+mn-ea"/>
                  <a:cs typeface="+mn-cs"/>
                </a:endParaRPr>
              </a:p>
            </p:txBody>
          </p:sp>
          <p:sp>
            <p:nvSpPr>
              <p:cNvPr id="144" name="Line 429"/>
              <p:cNvSpPr>
                <a:spLocks noChangeShapeType="1"/>
              </p:cNvSpPr>
              <p:nvPr/>
            </p:nvSpPr>
            <p:spPr bwMode="ltGray">
              <a:xfrm rot="318080" flipH="1">
                <a:off x="2758675" y="4731155"/>
                <a:ext cx="3286903" cy="298419"/>
              </a:xfrm>
              <a:prstGeom prst="line">
                <a:avLst/>
              </a:prstGeom>
              <a:noFill/>
              <a:ln w="9525">
                <a:solidFill>
                  <a:schemeClr val="bg1">
                    <a:lumMod val="50000"/>
                    <a:lumOff val="50000"/>
                  </a:schemeClr>
                </a:solidFill>
                <a:round/>
                <a:headEnd/>
                <a:tailEnd/>
              </a:ln>
            </p:spPr>
            <p:txBody>
              <a:bodyPr wrap="none" anchor="ctr"/>
              <a:lstStyle/>
              <a:p>
                <a:pPr>
                  <a:defRPr/>
                </a:pPr>
                <a:endParaRPr lang="en-US" dirty="0">
                  <a:solidFill>
                    <a:schemeClr val="hlink"/>
                  </a:solidFill>
                  <a:latin typeface="+mn-lt"/>
                  <a:ea typeface="+mn-ea"/>
                  <a:cs typeface="+mn-cs"/>
                </a:endParaRPr>
              </a:p>
            </p:txBody>
          </p:sp>
          <p:sp>
            <p:nvSpPr>
              <p:cNvPr id="145" name="Line 430"/>
              <p:cNvSpPr>
                <a:spLocks noChangeShapeType="1"/>
              </p:cNvSpPr>
              <p:nvPr/>
            </p:nvSpPr>
            <p:spPr bwMode="ltGray">
              <a:xfrm rot="318080" flipH="1" flipV="1">
                <a:off x="2310894" y="4189874"/>
                <a:ext cx="3769617" cy="520646"/>
              </a:xfrm>
              <a:prstGeom prst="line">
                <a:avLst/>
              </a:prstGeom>
              <a:noFill/>
              <a:ln w="9525">
                <a:solidFill>
                  <a:schemeClr val="bg1">
                    <a:lumMod val="50000"/>
                    <a:lumOff val="50000"/>
                  </a:schemeClr>
                </a:solidFill>
                <a:round/>
                <a:headEnd/>
                <a:tailEnd/>
              </a:ln>
            </p:spPr>
            <p:txBody>
              <a:bodyPr wrap="none" anchor="ctr"/>
              <a:lstStyle/>
              <a:p>
                <a:pPr>
                  <a:defRPr/>
                </a:pPr>
                <a:endParaRPr lang="en-US" dirty="0">
                  <a:solidFill>
                    <a:schemeClr val="hlink"/>
                  </a:solidFill>
                  <a:latin typeface="+mn-lt"/>
                  <a:ea typeface="+mn-ea"/>
                  <a:cs typeface="+mn-cs"/>
                </a:endParaRPr>
              </a:p>
            </p:txBody>
          </p:sp>
          <p:sp>
            <p:nvSpPr>
              <p:cNvPr id="146" name="Line 431"/>
              <p:cNvSpPr>
                <a:spLocks noChangeShapeType="1"/>
              </p:cNvSpPr>
              <p:nvPr/>
            </p:nvSpPr>
            <p:spPr bwMode="ltGray">
              <a:xfrm rot="318080" flipV="1">
                <a:off x="4419593" y="5424821"/>
                <a:ext cx="882859" cy="285720"/>
              </a:xfrm>
              <a:prstGeom prst="line">
                <a:avLst/>
              </a:prstGeom>
              <a:noFill/>
              <a:ln w="9525">
                <a:solidFill>
                  <a:schemeClr val="bg1">
                    <a:lumMod val="50000"/>
                    <a:lumOff val="50000"/>
                  </a:schemeClr>
                </a:solidFill>
                <a:round/>
                <a:headEnd/>
                <a:tailEnd/>
              </a:ln>
            </p:spPr>
            <p:txBody>
              <a:bodyPr wrap="none" anchor="ctr"/>
              <a:lstStyle/>
              <a:p>
                <a:pPr>
                  <a:defRPr/>
                </a:pPr>
                <a:endParaRPr lang="en-US" dirty="0">
                  <a:solidFill>
                    <a:schemeClr val="hlink"/>
                  </a:solidFill>
                  <a:latin typeface="+mn-lt"/>
                  <a:ea typeface="+mn-ea"/>
                  <a:cs typeface="+mn-cs"/>
                </a:endParaRPr>
              </a:p>
            </p:txBody>
          </p:sp>
          <p:sp>
            <p:nvSpPr>
              <p:cNvPr id="147" name="Line 432"/>
              <p:cNvSpPr>
                <a:spLocks noChangeShapeType="1"/>
              </p:cNvSpPr>
              <p:nvPr/>
            </p:nvSpPr>
            <p:spPr bwMode="ltGray">
              <a:xfrm rot="318080" flipH="1" flipV="1">
                <a:off x="3476395" y="5496251"/>
                <a:ext cx="930495" cy="133336"/>
              </a:xfrm>
              <a:prstGeom prst="line">
                <a:avLst/>
              </a:prstGeom>
              <a:noFill/>
              <a:ln w="9525">
                <a:solidFill>
                  <a:schemeClr val="bg1">
                    <a:lumMod val="50000"/>
                    <a:lumOff val="50000"/>
                  </a:schemeClr>
                </a:solidFill>
                <a:round/>
                <a:headEnd/>
                <a:tailEnd/>
              </a:ln>
            </p:spPr>
            <p:txBody>
              <a:bodyPr wrap="none" anchor="ctr"/>
              <a:lstStyle/>
              <a:p>
                <a:pPr>
                  <a:defRPr/>
                </a:pPr>
                <a:endParaRPr lang="en-US" dirty="0">
                  <a:solidFill>
                    <a:schemeClr val="hlink"/>
                  </a:solidFill>
                  <a:latin typeface="+mn-lt"/>
                  <a:ea typeface="+mn-ea"/>
                  <a:cs typeface="+mn-cs"/>
                </a:endParaRPr>
              </a:p>
            </p:txBody>
          </p:sp>
          <p:sp>
            <p:nvSpPr>
              <p:cNvPr id="148" name="Line 433"/>
              <p:cNvSpPr>
                <a:spLocks noChangeShapeType="1"/>
              </p:cNvSpPr>
              <p:nvPr/>
            </p:nvSpPr>
            <p:spPr bwMode="ltGray">
              <a:xfrm rot="318080" flipH="1" flipV="1">
                <a:off x="2723742" y="4950207"/>
                <a:ext cx="1708554" cy="644458"/>
              </a:xfrm>
              <a:prstGeom prst="line">
                <a:avLst/>
              </a:prstGeom>
              <a:noFill/>
              <a:ln w="9525">
                <a:solidFill>
                  <a:schemeClr val="bg1">
                    <a:lumMod val="50000"/>
                    <a:lumOff val="50000"/>
                  </a:schemeClr>
                </a:solidFill>
                <a:round/>
                <a:headEnd/>
                <a:tailEnd/>
              </a:ln>
            </p:spPr>
            <p:txBody>
              <a:bodyPr wrap="none" anchor="ctr"/>
              <a:lstStyle/>
              <a:p>
                <a:pPr>
                  <a:defRPr/>
                </a:pPr>
                <a:endParaRPr lang="en-US" dirty="0">
                  <a:solidFill>
                    <a:schemeClr val="hlink"/>
                  </a:solidFill>
                  <a:latin typeface="+mn-lt"/>
                  <a:ea typeface="+mn-ea"/>
                  <a:cs typeface="+mn-cs"/>
                </a:endParaRPr>
              </a:p>
            </p:txBody>
          </p:sp>
          <p:sp>
            <p:nvSpPr>
              <p:cNvPr id="149" name="Line 434"/>
              <p:cNvSpPr>
                <a:spLocks noChangeShapeType="1"/>
              </p:cNvSpPr>
              <p:nvPr/>
            </p:nvSpPr>
            <p:spPr bwMode="ltGray">
              <a:xfrm rot="318080" flipH="1" flipV="1">
                <a:off x="2266434" y="4110508"/>
                <a:ext cx="2196033" cy="1458761"/>
              </a:xfrm>
              <a:prstGeom prst="line">
                <a:avLst/>
              </a:prstGeom>
              <a:noFill/>
              <a:ln w="9525">
                <a:solidFill>
                  <a:schemeClr val="bg1">
                    <a:lumMod val="50000"/>
                    <a:lumOff val="50000"/>
                  </a:schemeClr>
                </a:solidFill>
                <a:round/>
                <a:headEnd/>
                <a:tailEnd/>
              </a:ln>
            </p:spPr>
            <p:txBody>
              <a:bodyPr wrap="none" anchor="ctr"/>
              <a:lstStyle/>
              <a:p>
                <a:pPr>
                  <a:defRPr/>
                </a:pPr>
                <a:endParaRPr lang="en-US" dirty="0">
                  <a:solidFill>
                    <a:schemeClr val="hlink"/>
                  </a:solidFill>
                  <a:latin typeface="+mn-lt"/>
                  <a:ea typeface="+mn-ea"/>
                  <a:cs typeface="+mn-cs"/>
                </a:endParaRPr>
              </a:p>
            </p:txBody>
          </p:sp>
          <p:sp>
            <p:nvSpPr>
              <p:cNvPr id="150" name="Line 435"/>
              <p:cNvSpPr>
                <a:spLocks noChangeShapeType="1"/>
              </p:cNvSpPr>
              <p:nvPr/>
            </p:nvSpPr>
            <p:spPr bwMode="ltGray">
              <a:xfrm rot="318080" flipH="1" flipV="1">
                <a:off x="2731682" y="4902587"/>
                <a:ext cx="773295" cy="520646"/>
              </a:xfrm>
              <a:prstGeom prst="line">
                <a:avLst/>
              </a:prstGeom>
              <a:noFill/>
              <a:ln w="9525">
                <a:solidFill>
                  <a:schemeClr val="bg1">
                    <a:lumMod val="50000"/>
                    <a:lumOff val="50000"/>
                  </a:schemeClr>
                </a:solidFill>
                <a:round/>
                <a:headEnd/>
                <a:tailEnd/>
              </a:ln>
            </p:spPr>
            <p:txBody>
              <a:bodyPr wrap="none" anchor="ctr"/>
              <a:lstStyle/>
              <a:p>
                <a:pPr>
                  <a:defRPr/>
                </a:pPr>
                <a:endParaRPr lang="en-US" dirty="0">
                  <a:solidFill>
                    <a:schemeClr val="hlink"/>
                  </a:solidFill>
                  <a:latin typeface="+mn-lt"/>
                  <a:ea typeface="+mn-ea"/>
                  <a:cs typeface="+mn-cs"/>
                </a:endParaRPr>
              </a:p>
            </p:txBody>
          </p:sp>
          <p:sp>
            <p:nvSpPr>
              <p:cNvPr id="151" name="Line 436"/>
              <p:cNvSpPr>
                <a:spLocks noChangeShapeType="1"/>
              </p:cNvSpPr>
              <p:nvPr/>
            </p:nvSpPr>
            <p:spPr bwMode="ltGray">
              <a:xfrm rot="318080" flipH="1" flipV="1">
                <a:off x="2282312" y="4067649"/>
                <a:ext cx="1262362" cy="1339711"/>
              </a:xfrm>
              <a:prstGeom prst="line">
                <a:avLst/>
              </a:prstGeom>
              <a:noFill/>
              <a:ln w="9525">
                <a:solidFill>
                  <a:schemeClr val="bg1">
                    <a:lumMod val="50000"/>
                    <a:lumOff val="50000"/>
                  </a:schemeClr>
                </a:solidFill>
                <a:round/>
                <a:headEnd/>
                <a:tailEnd/>
              </a:ln>
            </p:spPr>
            <p:txBody>
              <a:bodyPr wrap="none" anchor="ctr"/>
              <a:lstStyle/>
              <a:p>
                <a:pPr>
                  <a:defRPr/>
                </a:pPr>
                <a:endParaRPr lang="en-US" dirty="0">
                  <a:solidFill>
                    <a:schemeClr val="hlink"/>
                  </a:solidFill>
                  <a:latin typeface="+mn-lt"/>
                  <a:ea typeface="+mn-ea"/>
                  <a:cs typeface="+mn-cs"/>
                </a:endParaRPr>
              </a:p>
            </p:txBody>
          </p:sp>
          <p:sp>
            <p:nvSpPr>
              <p:cNvPr id="152" name="Line 437"/>
              <p:cNvSpPr>
                <a:spLocks noChangeShapeType="1"/>
              </p:cNvSpPr>
              <p:nvPr/>
            </p:nvSpPr>
            <p:spPr bwMode="ltGray">
              <a:xfrm rot="318080" flipH="1" flipV="1">
                <a:off x="2307719" y="4042252"/>
                <a:ext cx="484303" cy="809541"/>
              </a:xfrm>
              <a:prstGeom prst="line">
                <a:avLst/>
              </a:prstGeom>
              <a:noFill/>
              <a:ln w="9525">
                <a:solidFill>
                  <a:schemeClr val="bg1">
                    <a:lumMod val="50000"/>
                    <a:lumOff val="50000"/>
                  </a:schemeClr>
                </a:solidFill>
                <a:round/>
                <a:headEnd/>
                <a:tailEnd/>
              </a:ln>
            </p:spPr>
            <p:txBody>
              <a:bodyPr wrap="none" anchor="ctr"/>
              <a:lstStyle/>
              <a:p>
                <a:pPr>
                  <a:defRPr/>
                </a:pPr>
                <a:endParaRPr lang="en-US" dirty="0">
                  <a:solidFill>
                    <a:schemeClr val="hlink"/>
                  </a:solidFill>
                  <a:latin typeface="+mn-lt"/>
                  <a:ea typeface="+mn-ea"/>
                  <a:cs typeface="+mn-cs"/>
                </a:endParaRPr>
              </a:p>
            </p:txBody>
          </p:sp>
          <p:sp>
            <p:nvSpPr>
              <p:cNvPr id="153" name="Line 374"/>
              <p:cNvSpPr>
                <a:spLocks noChangeShapeType="1"/>
              </p:cNvSpPr>
              <p:nvPr/>
            </p:nvSpPr>
            <p:spPr bwMode="ltGray">
              <a:xfrm rot="318080">
                <a:off x="2290252" y="3061278"/>
                <a:ext cx="96860" cy="947640"/>
              </a:xfrm>
              <a:prstGeom prst="line">
                <a:avLst/>
              </a:prstGeom>
              <a:noFill/>
              <a:ln w="9525">
                <a:solidFill>
                  <a:schemeClr val="bg1">
                    <a:lumMod val="50000"/>
                    <a:lumOff val="50000"/>
                  </a:schemeClr>
                </a:solidFill>
                <a:round/>
                <a:headEnd/>
                <a:tailEnd/>
              </a:ln>
            </p:spPr>
            <p:txBody>
              <a:bodyPr wrap="none" anchor="ctr"/>
              <a:lstStyle/>
              <a:p>
                <a:pPr>
                  <a:defRPr/>
                </a:pPr>
                <a:endParaRPr lang="en-US" dirty="0">
                  <a:solidFill>
                    <a:schemeClr val="hlink"/>
                  </a:solidFill>
                  <a:latin typeface="+mn-lt"/>
                  <a:ea typeface="+mn-ea"/>
                  <a:cs typeface="+mn-cs"/>
                </a:endParaRPr>
              </a:p>
            </p:txBody>
          </p:sp>
          <p:sp>
            <p:nvSpPr>
              <p:cNvPr id="154" name="Line 374"/>
              <p:cNvSpPr>
                <a:spLocks noChangeShapeType="1"/>
              </p:cNvSpPr>
              <p:nvPr/>
            </p:nvSpPr>
            <p:spPr bwMode="ltGray">
              <a:xfrm rot="318080" flipH="1">
                <a:off x="2372822" y="2207292"/>
                <a:ext cx="341393" cy="882558"/>
              </a:xfrm>
              <a:prstGeom prst="line">
                <a:avLst/>
              </a:prstGeom>
              <a:noFill/>
              <a:ln w="9525">
                <a:solidFill>
                  <a:schemeClr val="bg1">
                    <a:lumMod val="50000"/>
                    <a:lumOff val="50000"/>
                  </a:schemeClr>
                </a:solidFill>
                <a:round/>
                <a:headEnd/>
                <a:tailEnd/>
              </a:ln>
            </p:spPr>
            <p:txBody>
              <a:bodyPr wrap="none" anchor="ctr"/>
              <a:lstStyle/>
              <a:p>
                <a:pPr>
                  <a:defRPr/>
                </a:pPr>
                <a:endParaRPr lang="en-US" dirty="0">
                  <a:solidFill>
                    <a:schemeClr val="hlink"/>
                  </a:solidFill>
                  <a:latin typeface="+mn-lt"/>
                  <a:ea typeface="+mn-ea"/>
                  <a:cs typeface="+mn-cs"/>
                </a:endParaRPr>
              </a:p>
            </p:txBody>
          </p:sp>
          <p:sp>
            <p:nvSpPr>
              <p:cNvPr id="155" name="Line 374"/>
              <p:cNvSpPr>
                <a:spLocks noChangeShapeType="1"/>
              </p:cNvSpPr>
              <p:nvPr/>
            </p:nvSpPr>
            <p:spPr bwMode="ltGray">
              <a:xfrm rot="318080" flipH="1" flipV="1">
                <a:off x="2250555" y="3086676"/>
                <a:ext cx="593866" cy="1782578"/>
              </a:xfrm>
              <a:prstGeom prst="line">
                <a:avLst/>
              </a:prstGeom>
              <a:noFill/>
              <a:ln w="9525">
                <a:solidFill>
                  <a:schemeClr val="bg1">
                    <a:lumMod val="50000"/>
                    <a:lumOff val="50000"/>
                  </a:schemeClr>
                </a:solidFill>
                <a:round/>
                <a:headEnd/>
                <a:tailEnd/>
              </a:ln>
            </p:spPr>
            <p:txBody>
              <a:bodyPr wrap="none" anchor="ctr"/>
              <a:lstStyle/>
              <a:p>
                <a:pPr>
                  <a:defRPr/>
                </a:pPr>
                <a:endParaRPr lang="en-US" dirty="0">
                  <a:solidFill>
                    <a:schemeClr val="hlink"/>
                  </a:solidFill>
                  <a:latin typeface="+mn-lt"/>
                  <a:ea typeface="+mn-ea"/>
                  <a:cs typeface="+mn-cs"/>
                </a:endParaRPr>
              </a:p>
            </p:txBody>
          </p:sp>
          <p:sp>
            <p:nvSpPr>
              <p:cNvPr id="156" name="Line 374"/>
              <p:cNvSpPr>
                <a:spLocks noChangeShapeType="1"/>
              </p:cNvSpPr>
              <p:nvPr/>
            </p:nvSpPr>
            <p:spPr bwMode="ltGray">
              <a:xfrm rot="318080" flipH="1" flipV="1">
                <a:off x="2226737" y="3113661"/>
                <a:ext cx="1371925" cy="2282588"/>
              </a:xfrm>
              <a:prstGeom prst="line">
                <a:avLst/>
              </a:prstGeom>
              <a:noFill/>
              <a:ln w="9525">
                <a:solidFill>
                  <a:schemeClr val="bg1">
                    <a:lumMod val="50000"/>
                    <a:lumOff val="50000"/>
                  </a:schemeClr>
                </a:solidFill>
                <a:round/>
                <a:headEnd/>
                <a:tailEnd/>
              </a:ln>
            </p:spPr>
            <p:txBody>
              <a:bodyPr wrap="none" anchor="ctr"/>
              <a:lstStyle/>
              <a:p>
                <a:pPr>
                  <a:defRPr/>
                </a:pPr>
                <a:endParaRPr lang="en-US" dirty="0">
                  <a:solidFill>
                    <a:schemeClr val="hlink"/>
                  </a:solidFill>
                  <a:latin typeface="+mn-lt"/>
                  <a:ea typeface="+mn-ea"/>
                  <a:cs typeface="+mn-cs"/>
                </a:endParaRPr>
              </a:p>
            </p:txBody>
          </p:sp>
          <p:sp>
            <p:nvSpPr>
              <p:cNvPr id="157" name="Line 374"/>
              <p:cNvSpPr>
                <a:spLocks noChangeShapeType="1"/>
              </p:cNvSpPr>
              <p:nvPr/>
            </p:nvSpPr>
            <p:spPr bwMode="ltGray">
              <a:xfrm rot="318080" flipH="1" flipV="1">
                <a:off x="2218797" y="3154932"/>
                <a:ext cx="2300833" cy="2412750"/>
              </a:xfrm>
              <a:prstGeom prst="line">
                <a:avLst/>
              </a:prstGeom>
              <a:noFill/>
              <a:ln w="9525">
                <a:solidFill>
                  <a:schemeClr val="bg1">
                    <a:lumMod val="50000"/>
                    <a:lumOff val="50000"/>
                  </a:schemeClr>
                </a:solidFill>
                <a:round/>
                <a:headEnd/>
                <a:tailEnd/>
              </a:ln>
            </p:spPr>
            <p:txBody>
              <a:bodyPr wrap="none" anchor="ctr"/>
              <a:lstStyle/>
              <a:p>
                <a:pPr>
                  <a:defRPr/>
                </a:pPr>
                <a:endParaRPr lang="en-US" dirty="0">
                  <a:solidFill>
                    <a:schemeClr val="hlink"/>
                  </a:solidFill>
                  <a:latin typeface="+mn-lt"/>
                  <a:ea typeface="+mn-ea"/>
                  <a:cs typeface="+mn-cs"/>
                </a:endParaRPr>
              </a:p>
            </p:txBody>
          </p:sp>
          <p:sp>
            <p:nvSpPr>
              <p:cNvPr id="158" name="Line 374"/>
              <p:cNvSpPr>
                <a:spLocks noChangeShapeType="1"/>
              </p:cNvSpPr>
              <p:nvPr/>
            </p:nvSpPr>
            <p:spPr bwMode="ltGray">
              <a:xfrm rot="318080" flipH="1" flipV="1">
                <a:off x="2225149" y="3193028"/>
                <a:ext cx="3194806" cy="2130204"/>
              </a:xfrm>
              <a:prstGeom prst="line">
                <a:avLst/>
              </a:prstGeom>
              <a:noFill/>
              <a:ln w="9525">
                <a:solidFill>
                  <a:schemeClr val="bg1">
                    <a:lumMod val="50000"/>
                    <a:lumOff val="50000"/>
                  </a:schemeClr>
                </a:solidFill>
                <a:round/>
                <a:headEnd/>
                <a:tailEnd/>
              </a:ln>
            </p:spPr>
            <p:txBody>
              <a:bodyPr wrap="none" anchor="ctr"/>
              <a:lstStyle/>
              <a:p>
                <a:pPr>
                  <a:defRPr/>
                </a:pPr>
                <a:endParaRPr lang="en-US" dirty="0">
                  <a:solidFill>
                    <a:schemeClr val="hlink"/>
                  </a:solidFill>
                  <a:latin typeface="+mn-lt"/>
                  <a:ea typeface="+mn-ea"/>
                  <a:cs typeface="+mn-cs"/>
                </a:endParaRPr>
              </a:p>
            </p:txBody>
          </p:sp>
          <p:sp>
            <p:nvSpPr>
              <p:cNvPr id="159" name="Line 374"/>
              <p:cNvSpPr>
                <a:spLocks noChangeShapeType="1"/>
              </p:cNvSpPr>
              <p:nvPr/>
            </p:nvSpPr>
            <p:spPr bwMode="ltGray">
              <a:xfrm rot="318080" flipH="1" flipV="1">
                <a:off x="2253731" y="3234298"/>
                <a:ext cx="3871241" cy="1473047"/>
              </a:xfrm>
              <a:prstGeom prst="line">
                <a:avLst/>
              </a:prstGeom>
              <a:noFill/>
              <a:ln w="9525">
                <a:solidFill>
                  <a:schemeClr val="bg1">
                    <a:lumMod val="50000"/>
                    <a:lumOff val="50000"/>
                  </a:schemeClr>
                </a:solidFill>
                <a:round/>
                <a:headEnd/>
                <a:tailEnd/>
              </a:ln>
            </p:spPr>
            <p:txBody>
              <a:bodyPr wrap="none" anchor="ctr"/>
              <a:lstStyle/>
              <a:p>
                <a:pPr>
                  <a:defRPr/>
                </a:pPr>
                <a:endParaRPr lang="en-US" dirty="0">
                  <a:solidFill>
                    <a:schemeClr val="hlink"/>
                  </a:solidFill>
                  <a:latin typeface="+mn-lt"/>
                  <a:ea typeface="+mn-ea"/>
                  <a:cs typeface="+mn-cs"/>
                </a:endParaRPr>
              </a:p>
            </p:txBody>
          </p:sp>
          <p:sp>
            <p:nvSpPr>
              <p:cNvPr id="160" name="Line 374"/>
              <p:cNvSpPr>
                <a:spLocks noChangeShapeType="1"/>
              </p:cNvSpPr>
              <p:nvPr/>
            </p:nvSpPr>
            <p:spPr bwMode="ltGray">
              <a:xfrm rot="318080" flipH="1" flipV="1">
                <a:off x="2288664" y="3250172"/>
                <a:ext cx="4198344" cy="580965"/>
              </a:xfrm>
              <a:prstGeom prst="line">
                <a:avLst/>
              </a:prstGeom>
              <a:noFill/>
              <a:ln w="9525">
                <a:solidFill>
                  <a:schemeClr val="bg1">
                    <a:lumMod val="50000"/>
                    <a:lumOff val="50000"/>
                  </a:schemeClr>
                </a:solidFill>
                <a:round/>
                <a:headEnd/>
                <a:tailEnd/>
              </a:ln>
            </p:spPr>
            <p:txBody>
              <a:bodyPr wrap="none" anchor="ctr"/>
              <a:lstStyle/>
              <a:p>
                <a:pPr>
                  <a:defRPr/>
                </a:pPr>
                <a:endParaRPr lang="en-US" dirty="0">
                  <a:solidFill>
                    <a:schemeClr val="hlink"/>
                  </a:solidFill>
                  <a:latin typeface="+mn-lt"/>
                  <a:ea typeface="+mn-ea"/>
                  <a:cs typeface="+mn-cs"/>
                </a:endParaRPr>
              </a:p>
            </p:txBody>
          </p:sp>
          <p:sp>
            <p:nvSpPr>
              <p:cNvPr id="161" name="Line 374"/>
              <p:cNvSpPr>
                <a:spLocks noChangeShapeType="1"/>
              </p:cNvSpPr>
              <p:nvPr/>
            </p:nvSpPr>
            <p:spPr bwMode="ltGray">
              <a:xfrm rot="318080" flipH="1">
                <a:off x="2318834" y="2899370"/>
                <a:ext cx="4142768" cy="349214"/>
              </a:xfrm>
              <a:prstGeom prst="line">
                <a:avLst/>
              </a:prstGeom>
              <a:noFill/>
              <a:ln w="9525">
                <a:solidFill>
                  <a:schemeClr val="bg1">
                    <a:lumMod val="50000"/>
                    <a:lumOff val="50000"/>
                  </a:schemeClr>
                </a:solidFill>
                <a:round/>
                <a:headEnd/>
                <a:tailEnd/>
              </a:ln>
            </p:spPr>
            <p:txBody>
              <a:bodyPr wrap="none" anchor="ctr"/>
              <a:lstStyle/>
              <a:p>
                <a:pPr>
                  <a:defRPr/>
                </a:pPr>
                <a:endParaRPr lang="en-US" dirty="0">
                  <a:solidFill>
                    <a:schemeClr val="hlink"/>
                  </a:solidFill>
                  <a:latin typeface="+mn-lt"/>
                  <a:ea typeface="+mn-ea"/>
                  <a:cs typeface="+mn-cs"/>
                </a:endParaRPr>
              </a:p>
            </p:txBody>
          </p:sp>
          <p:sp>
            <p:nvSpPr>
              <p:cNvPr id="162" name="Line 374"/>
              <p:cNvSpPr>
                <a:spLocks noChangeShapeType="1"/>
              </p:cNvSpPr>
              <p:nvPr/>
            </p:nvSpPr>
            <p:spPr bwMode="ltGray">
              <a:xfrm rot="318080" flipH="1">
                <a:off x="2369646" y="2070781"/>
                <a:ext cx="3664818" cy="1173041"/>
              </a:xfrm>
              <a:prstGeom prst="line">
                <a:avLst/>
              </a:prstGeom>
              <a:noFill/>
              <a:ln w="9525">
                <a:solidFill>
                  <a:schemeClr val="bg1">
                    <a:lumMod val="50000"/>
                    <a:lumOff val="50000"/>
                  </a:schemeClr>
                </a:solidFill>
                <a:round/>
                <a:headEnd/>
                <a:tailEnd/>
              </a:ln>
            </p:spPr>
            <p:txBody>
              <a:bodyPr wrap="none" anchor="ctr"/>
              <a:lstStyle/>
              <a:p>
                <a:pPr>
                  <a:defRPr/>
                </a:pPr>
                <a:endParaRPr lang="en-US" dirty="0">
                  <a:solidFill>
                    <a:schemeClr val="hlink"/>
                  </a:solidFill>
                  <a:latin typeface="+mn-lt"/>
                  <a:ea typeface="+mn-ea"/>
                  <a:cs typeface="+mn-cs"/>
                </a:endParaRPr>
              </a:p>
            </p:txBody>
          </p:sp>
          <p:sp>
            <p:nvSpPr>
              <p:cNvPr id="163" name="Line 374"/>
              <p:cNvSpPr>
                <a:spLocks noChangeShapeType="1"/>
              </p:cNvSpPr>
              <p:nvPr/>
            </p:nvSpPr>
            <p:spPr bwMode="ltGray">
              <a:xfrm rot="318080" flipH="1">
                <a:off x="2396640" y="1496166"/>
                <a:ext cx="2858177" cy="1711147"/>
              </a:xfrm>
              <a:prstGeom prst="line">
                <a:avLst/>
              </a:prstGeom>
              <a:noFill/>
              <a:ln w="9525">
                <a:solidFill>
                  <a:schemeClr val="bg1">
                    <a:lumMod val="50000"/>
                    <a:lumOff val="50000"/>
                  </a:schemeClr>
                </a:solidFill>
                <a:round/>
                <a:headEnd/>
                <a:tailEnd/>
              </a:ln>
            </p:spPr>
            <p:txBody>
              <a:bodyPr wrap="none" anchor="ctr"/>
              <a:lstStyle/>
              <a:p>
                <a:pPr>
                  <a:defRPr/>
                </a:pPr>
                <a:endParaRPr lang="en-US" dirty="0">
                  <a:solidFill>
                    <a:schemeClr val="hlink"/>
                  </a:solidFill>
                  <a:latin typeface="+mn-lt"/>
                  <a:ea typeface="+mn-ea"/>
                  <a:cs typeface="+mn-cs"/>
                </a:endParaRPr>
              </a:p>
            </p:txBody>
          </p:sp>
          <p:sp>
            <p:nvSpPr>
              <p:cNvPr id="164" name="Line 374"/>
              <p:cNvSpPr>
                <a:spLocks noChangeShapeType="1"/>
              </p:cNvSpPr>
              <p:nvPr/>
            </p:nvSpPr>
            <p:spPr bwMode="ltGray">
              <a:xfrm rot="318080" flipH="1">
                <a:off x="2404579" y="1323147"/>
                <a:ext cx="1914978" cy="1841309"/>
              </a:xfrm>
              <a:prstGeom prst="line">
                <a:avLst/>
              </a:prstGeom>
              <a:noFill/>
              <a:ln w="9525">
                <a:solidFill>
                  <a:schemeClr val="bg1">
                    <a:lumMod val="50000"/>
                    <a:lumOff val="50000"/>
                  </a:schemeClr>
                </a:solidFill>
                <a:round/>
                <a:headEnd/>
                <a:tailEnd/>
              </a:ln>
            </p:spPr>
            <p:txBody>
              <a:bodyPr wrap="none" anchor="ctr"/>
              <a:lstStyle/>
              <a:p>
                <a:pPr>
                  <a:defRPr/>
                </a:pPr>
                <a:endParaRPr lang="en-US" dirty="0">
                  <a:solidFill>
                    <a:schemeClr val="hlink"/>
                  </a:solidFill>
                  <a:latin typeface="+mn-lt"/>
                  <a:ea typeface="+mn-ea"/>
                  <a:cs typeface="+mn-cs"/>
                </a:endParaRPr>
              </a:p>
            </p:txBody>
          </p:sp>
          <p:sp>
            <p:nvSpPr>
              <p:cNvPr id="165" name="Line 374"/>
              <p:cNvSpPr>
                <a:spLocks noChangeShapeType="1"/>
              </p:cNvSpPr>
              <p:nvPr/>
            </p:nvSpPr>
            <p:spPr bwMode="ltGray">
              <a:xfrm rot="318080" flipH="1">
                <a:off x="2402991" y="1580295"/>
                <a:ext cx="1011477" cy="1533366"/>
              </a:xfrm>
              <a:prstGeom prst="line">
                <a:avLst/>
              </a:prstGeom>
              <a:noFill/>
              <a:ln w="9525">
                <a:solidFill>
                  <a:schemeClr val="bg1">
                    <a:lumMod val="50000"/>
                    <a:lumOff val="50000"/>
                  </a:schemeClr>
                </a:solidFill>
                <a:round/>
                <a:headEnd/>
                <a:tailEnd/>
              </a:ln>
            </p:spPr>
            <p:txBody>
              <a:bodyPr wrap="none" anchor="ctr"/>
              <a:lstStyle/>
              <a:p>
                <a:pPr>
                  <a:defRPr/>
                </a:pPr>
                <a:endParaRPr lang="en-US" dirty="0">
                  <a:solidFill>
                    <a:schemeClr val="hlink"/>
                  </a:solidFill>
                  <a:latin typeface="+mn-lt"/>
                  <a:ea typeface="+mn-ea"/>
                  <a:cs typeface="+mn-cs"/>
                </a:endParaRPr>
              </a:p>
            </p:txBody>
          </p:sp>
        </p:grpSp>
        <p:sp>
          <p:nvSpPr>
            <p:cNvPr id="58" name="Line 374"/>
            <p:cNvSpPr>
              <a:spLocks noChangeShapeType="1"/>
            </p:cNvSpPr>
            <p:nvPr/>
          </p:nvSpPr>
          <p:spPr bwMode="ltGray">
            <a:xfrm rot="318080" flipH="1">
              <a:off x="3179078" y="5505661"/>
              <a:ext cx="1822450" cy="144462"/>
            </a:xfrm>
            <a:prstGeom prst="line">
              <a:avLst/>
            </a:prstGeom>
            <a:noFill/>
            <a:ln w="9525">
              <a:solidFill>
                <a:schemeClr val="bg1">
                  <a:lumMod val="50000"/>
                  <a:lumOff val="50000"/>
                </a:schemeClr>
              </a:solidFill>
              <a:round/>
              <a:headEnd/>
              <a:tailEnd/>
            </a:ln>
          </p:spPr>
          <p:txBody>
            <a:bodyPr wrap="none" anchor="ctr"/>
            <a:lstStyle/>
            <a:p>
              <a:pPr>
                <a:defRPr/>
              </a:pPr>
              <a:endParaRPr lang="en-US" dirty="0">
                <a:solidFill>
                  <a:schemeClr val="hlink"/>
                </a:solidFill>
                <a:latin typeface="+mn-lt"/>
                <a:ea typeface="+mn-ea"/>
                <a:cs typeface="+mn-cs"/>
              </a:endParaRPr>
            </a:p>
          </p:txBody>
        </p:sp>
        <p:sp>
          <p:nvSpPr>
            <p:cNvPr id="59" name="Line 374"/>
            <p:cNvSpPr>
              <a:spLocks noChangeShapeType="1"/>
            </p:cNvSpPr>
            <p:nvPr/>
          </p:nvSpPr>
          <p:spPr bwMode="ltGray">
            <a:xfrm rot="318080" flipH="1" flipV="1">
              <a:off x="1959878" y="4273761"/>
              <a:ext cx="3114675" cy="1166812"/>
            </a:xfrm>
            <a:prstGeom prst="line">
              <a:avLst/>
            </a:prstGeom>
            <a:noFill/>
            <a:ln w="9525">
              <a:solidFill>
                <a:schemeClr val="bg1">
                  <a:lumMod val="50000"/>
                  <a:lumOff val="50000"/>
                </a:schemeClr>
              </a:solidFill>
              <a:round/>
              <a:headEnd/>
              <a:tailEnd/>
            </a:ln>
          </p:spPr>
          <p:txBody>
            <a:bodyPr wrap="none" anchor="ctr"/>
            <a:lstStyle/>
            <a:p>
              <a:pPr>
                <a:defRPr/>
              </a:pPr>
              <a:endParaRPr lang="en-US" dirty="0">
                <a:solidFill>
                  <a:schemeClr val="hlink"/>
                </a:solidFill>
                <a:latin typeface="+mn-lt"/>
                <a:ea typeface="+mn-ea"/>
                <a:cs typeface="+mn-cs"/>
              </a:endParaRPr>
            </a:p>
          </p:txBody>
        </p:sp>
        <p:sp>
          <p:nvSpPr>
            <p:cNvPr id="60" name="Line 374"/>
            <p:cNvSpPr>
              <a:spLocks noChangeShapeType="1"/>
            </p:cNvSpPr>
            <p:nvPr/>
          </p:nvSpPr>
          <p:spPr bwMode="ltGray">
            <a:xfrm rot="318080" flipH="1" flipV="1">
              <a:off x="2447240" y="5113548"/>
              <a:ext cx="2587625" cy="331788"/>
            </a:xfrm>
            <a:prstGeom prst="line">
              <a:avLst/>
            </a:prstGeom>
            <a:noFill/>
            <a:ln w="9525">
              <a:solidFill>
                <a:schemeClr val="bg1">
                  <a:lumMod val="50000"/>
                  <a:lumOff val="50000"/>
                </a:schemeClr>
              </a:solidFill>
              <a:round/>
              <a:headEnd/>
              <a:tailEnd/>
            </a:ln>
          </p:spPr>
          <p:txBody>
            <a:bodyPr wrap="none" anchor="ctr"/>
            <a:lstStyle/>
            <a:p>
              <a:pPr>
                <a:defRPr/>
              </a:pPr>
              <a:endParaRPr lang="en-US" dirty="0">
                <a:solidFill>
                  <a:schemeClr val="hlink"/>
                </a:solidFill>
                <a:latin typeface="+mn-lt"/>
                <a:ea typeface="+mn-ea"/>
                <a:cs typeface="+mn-cs"/>
              </a:endParaRPr>
            </a:p>
          </p:txBody>
        </p:sp>
        <p:pic>
          <p:nvPicPr>
            <p:cNvPr id="61" name="图片 6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603345" y="2870140"/>
              <a:ext cx="595734" cy="549244"/>
            </a:xfrm>
            <a:prstGeom prst="rect">
              <a:avLst/>
            </a:prstGeom>
            <a:effectLst>
              <a:glow rad="139700">
                <a:schemeClr val="accent2">
                  <a:satMod val="175000"/>
                  <a:alpha val="40000"/>
                </a:schemeClr>
              </a:glow>
            </a:effectLst>
          </p:spPr>
        </p:pic>
        <p:pic>
          <p:nvPicPr>
            <p:cNvPr id="62" name="图片 6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940617" y="1969317"/>
              <a:ext cx="595734" cy="549244"/>
            </a:xfrm>
            <a:prstGeom prst="rect">
              <a:avLst/>
            </a:prstGeom>
            <a:effectLst>
              <a:glow rad="139700">
                <a:schemeClr val="accent2">
                  <a:satMod val="175000"/>
                  <a:alpha val="40000"/>
                </a:schemeClr>
              </a:glow>
            </a:effectLst>
          </p:spPr>
        </p:pic>
        <p:pic>
          <p:nvPicPr>
            <p:cNvPr id="63" name="图片 6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854751" y="1238795"/>
              <a:ext cx="595734" cy="549244"/>
            </a:xfrm>
            <a:prstGeom prst="rect">
              <a:avLst/>
            </a:prstGeom>
            <a:effectLst>
              <a:glow rad="139700">
                <a:schemeClr val="accent2">
                  <a:satMod val="175000"/>
                  <a:alpha val="40000"/>
                </a:schemeClr>
              </a:glow>
            </a:effectLst>
          </p:spPr>
        </p:pic>
        <p:pic>
          <p:nvPicPr>
            <p:cNvPr id="64" name="图片 6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825150" y="1039573"/>
              <a:ext cx="595734" cy="549244"/>
            </a:xfrm>
            <a:prstGeom prst="rect">
              <a:avLst/>
            </a:prstGeom>
            <a:effectLst>
              <a:glow rad="139700">
                <a:schemeClr val="accent2">
                  <a:satMod val="175000"/>
                  <a:alpha val="40000"/>
                </a:schemeClr>
              </a:glow>
            </a:effectLst>
          </p:spPr>
        </p:pic>
        <p:pic>
          <p:nvPicPr>
            <p:cNvPr id="65" name="图片 6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894185" y="1248978"/>
              <a:ext cx="595734" cy="549244"/>
            </a:xfrm>
            <a:prstGeom prst="rect">
              <a:avLst/>
            </a:prstGeom>
            <a:effectLst>
              <a:glow rad="139700">
                <a:schemeClr val="accent2">
                  <a:satMod val="175000"/>
                  <a:alpha val="40000"/>
                </a:schemeClr>
              </a:glow>
            </a:effectLst>
          </p:spPr>
        </p:pic>
        <p:pic>
          <p:nvPicPr>
            <p:cNvPr id="66" name="图片 6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669734" y="1910443"/>
              <a:ext cx="595734" cy="549244"/>
            </a:xfrm>
            <a:prstGeom prst="rect">
              <a:avLst/>
            </a:prstGeom>
            <a:effectLst>
              <a:glow rad="139700">
                <a:schemeClr val="accent2">
                  <a:satMod val="175000"/>
                  <a:alpha val="40000"/>
                </a:schemeClr>
              </a:glow>
            </a:effectLst>
          </p:spPr>
        </p:pic>
        <p:pic>
          <p:nvPicPr>
            <p:cNvPr id="67" name="图片 6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036206" y="2922680"/>
              <a:ext cx="595734" cy="549244"/>
            </a:xfrm>
            <a:prstGeom prst="rect">
              <a:avLst/>
            </a:prstGeom>
            <a:effectLst>
              <a:glow rad="139700">
                <a:schemeClr val="accent2">
                  <a:satMod val="175000"/>
                  <a:alpha val="40000"/>
                </a:schemeClr>
              </a:glow>
            </a:effectLst>
          </p:spPr>
        </p:pic>
        <p:pic>
          <p:nvPicPr>
            <p:cNvPr id="68" name="图片 6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038610" y="3865061"/>
              <a:ext cx="595734" cy="549244"/>
            </a:xfrm>
            <a:prstGeom prst="rect">
              <a:avLst/>
            </a:prstGeom>
            <a:effectLst>
              <a:glow rad="139700">
                <a:schemeClr val="accent2">
                  <a:satMod val="175000"/>
                  <a:alpha val="40000"/>
                </a:schemeClr>
              </a:glow>
            </a:effectLst>
          </p:spPr>
        </p:pic>
        <p:pic>
          <p:nvPicPr>
            <p:cNvPr id="69" name="图片 6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531846" y="4808026"/>
              <a:ext cx="595734" cy="549244"/>
            </a:xfrm>
            <a:prstGeom prst="rect">
              <a:avLst/>
            </a:prstGeom>
            <a:effectLst>
              <a:glow rad="139700">
                <a:schemeClr val="accent2">
                  <a:satMod val="175000"/>
                  <a:alpha val="40000"/>
                </a:schemeClr>
              </a:glow>
            </a:effectLst>
          </p:spPr>
        </p:pic>
        <p:pic>
          <p:nvPicPr>
            <p:cNvPr id="70" name="图片 6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785661" y="5327408"/>
              <a:ext cx="595734" cy="549244"/>
            </a:xfrm>
            <a:prstGeom prst="rect">
              <a:avLst/>
            </a:prstGeom>
            <a:effectLst>
              <a:glow rad="139700">
                <a:schemeClr val="accent2">
                  <a:satMod val="175000"/>
                  <a:alpha val="40000"/>
                </a:schemeClr>
              </a:glow>
            </a:effectLst>
          </p:spPr>
        </p:pic>
        <p:pic>
          <p:nvPicPr>
            <p:cNvPr id="71" name="图片 7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801277" y="5637223"/>
              <a:ext cx="595734" cy="549244"/>
            </a:xfrm>
            <a:prstGeom prst="rect">
              <a:avLst/>
            </a:prstGeom>
            <a:effectLst>
              <a:glow rad="139700">
                <a:schemeClr val="accent2">
                  <a:satMod val="175000"/>
                  <a:alpha val="40000"/>
                </a:schemeClr>
              </a:glow>
            </a:effectLst>
          </p:spPr>
        </p:pic>
        <p:pic>
          <p:nvPicPr>
            <p:cNvPr id="72" name="图片 7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774692" y="5384698"/>
              <a:ext cx="595734" cy="549244"/>
            </a:xfrm>
            <a:prstGeom prst="rect">
              <a:avLst/>
            </a:prstGeom>
            <a:effectLst>
              <a:glow rad="139700">
                <a:schemeClr val="accent2">
                  <a:satMod val="175000"/>
                  <a:alpha val="40000"/>
                </a:schemeClr>
              </a:glow>
            </a:effectLst>
          </p:spPr>
        </p:pic>
        <p:pic>
          <p:nvPicPr>
            <p:cNvPr id="73" name="图片 7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057281" y="4794405"/>
              <a:ext cx="595734" cy="549244"/>
            </a:xfrm>
            <a:prstGeom prst="rect">
              <a:avLst/>
            </a:prstGeom>
            <a:effectLst>
              <a:glow rad="139700">
                <a:schemeClr val="accent2">
                  <a:satMod val="175000"/>
                  <a:alpha val="40000"/>
                </a:schemeClr>
              </a:glow>
            </a:effectLst>
          </p:spPr>
        </p:pic>
        <p:pic>
          <p:nvPicPr>
            <p:cNvPr id="74" name="图片 7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607311" y="3824347"/>
              <a:ext cx="595734" cy="549244"/>
            </a:xfrm>
            <a:prstGeom prst="rect">
              <a:avLst/>
            </a:prstGeom>
            <a:effectLst>
              <a:glow rad="139700">
                <a:schemeClr val="accent2">
                  <a:satMod val="175000"/>
                  <a:alpha val="40000"/>
                </a:schemeClr>
              </a:glow>
            </a:effectLst>
          </p:spPr>
        </p:pic>
        <p:pic>
          <p:nvPicPr>
            <p:cNvPr id="75" name="图片 7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397619" y="2920661"/>
              <a:ext cx="1005652" cy="1196712"/>
            </a:xfrm>
            <a:prstGeom prst="rect">
              <a:avLst/>
            </a:prstGeom>
            <a:effectLst>
              <a:glow rad="139700">
                <a:schemeClr val="accent2">
                  <a:satMod val="175000"/>
                  <a:alpha val="40000"/>
                </a:schemeClr>
              </a:glow>
            </a:effectLst>
          </p:spPr>
        </p:pic>
        <p:pic>
          <p:nvPicPr>
            <p:cNvPr id="76" name="图片 7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791897" y="3182906"/>
              <a:ext cx="1005652" cy="1196712"/>
            </a:xfrm>
            <a:prstGeom prst="rect">
              <a:avLst/>
            </a:prstGeom>
            <a:effectLst>
              <a:glow rad="139700">
                <a:schemeClr val="accent2">
                  <a:satMod val="175000"/>
                  <a:alpha val="40000"/>
                </a:schemeClr>
              </a:glow>
            </a:effectLst>
          </p:spPr>
        </p:pic>
      </p:grpSp>
      <p:sp>
        <p:nvSpPr>
          <p:cNvPr id="170" name="矩形 169"/>
          <p:cNvSpPr/>
          <p:nvPr/>
        </p:nvSpPr>
        <p:spPr>
          <a:xfrm>
            <a:off x="3907250" y="2675448"/>
            <a:ext cx="705642" cy="400110"/>
          </a:xfrm>
          <a:prstGeom prst="rect">
            <a:avLst/>
          </a:prstGeom>
        </p:spPr>
        <p:txBody>
          <a:bodyPr wrap="none" lIns="91362" tIns="45680" rIns="91362" bIns="45680">
            <a:spAutoFit/>
          </a:bodyPr>
          <a:lstStyle/>
          <a:p>
            <a:pPr algn="ctr" defTabSz="913567">
              <a:defRPr/>
            </a:pPr>
            <a:r>
              <a:rPr lang="en-US" altLang="zh-CN" sz="2000" kern="0" dirty="0">
                <a:solidFill>
                  <a:prstClr val="black"/>
                </a:solidFill>
                <a:latin typeface="微软雅黑" pitchFamily="34" charset="-122"/>
                <a:ea typeface="微软雅黑" panose="020B0503020204020204" pitchFamily="34" charset="-122"/>
              </a:rPr>
              <a:t>Mac</a:t>
            </a:r>
            <a:endParaRPr lang="zh-CN" altLang="en-US" sz="2000" kern="0" dirty="0">
              <a:solidFill>
                <a:prstClr val="black"/>
              </a:solidFill>
              <a:latin typeface="微软雅黑" pitchFamily="34" charset="-122"/>
              <a:ea typeface="微软雅黑" panose="020B0503020204020204" pitchFamily="34" charset="-122"/>
            </a:endParaRPr>
          </a:p>
        </p:txBody>
      </p:sp>
      <p:sp>
        <p:nvSpPr>
          <p:cNvPr id="171" name="矩形 170"/>
          <p:cNvSpPr/>
          <p:nvPr/>
        </p:nvSpPr>
        <p:spPr>
          <a:xfrm>
            <a:off x="4500008" y="2633143"/>
            <a:ext cx="697627" cy="400110"/>
          </a:xfrm>
          <a:prstGeom prst="rect">
            <a:avLst/>
          </a:prstGeom>
        </p:spPr>
        <p:txBody>
          <a:bodyPr wrap="none" lIns="91362" tIns="45680" rIns="91362" bIns="45680">
            <a:spAutoFit/>
          </a:bodyPr>
          <a:lstStyle/>
          <a:p>
            <a:pPr algn="ctr" defTabSz="913567">
              <a:defRPr/>
            </a:pPr>
            <a:r>
              <a:rPr lang="zh-CN" altLang="en-US" sz="2000" kern="0" dirty="0">
                <a:solidFill>
                  <a:prstClr val="black"/>
                </a:solidFill>
                <a:latin typeface="微软雅黑" pitchFamily="34" charset="-122"/>
                <a:ea typeface="微软雅黑" panose="020B0503020204020204" pitchFamily="34" charset="-122"/>
              </a:rPr>
              <a:t>路由</a:t>
            </a:r>
          </a:p>
        </p:txBody>
      </p:sp>
      <p:sp>
        <p:nvSpPr>
          <p:cNvPr id="172" name="矩形 171"/>
          <p:cNvSpPr/>
          <p:nvPr/>
        </p:nvSpPr>
        <p:spPr>
          <a:xfrm>
            <a:off x="5087250" y="2931803"/>
            <a:ext cx="588172" cy="400110"/>
          </a:xfrm>
          <a:prstGeom prst="rect">
            <a:avLst/>
          </a:prstGeom>
        </p:spPr>
        <p:txBody>
          <a:bodyPr wrap="none" lIns="91362" tIns="45680" rIns="91362" bIns="45680">
            <a:spAutoFit/>
          </a:bodyPr>
          <a:lstStyle/>
          <a:p>
            <a:pPr algn="ctr" defTabSz="913567">
              <a:defRPr/>
            </a:pPr>
            <a:r>
              <a:rPr lang="en-US" altLang="zh-CN" sz="2000" kern="0" dirty="0">
                <a:solidFill>
                  <a:prstClr val="black"/>
                </a:solidFill>
                <a:latin typeface="微软雅黑" pitchFamily="34" charset="-122"/>
                <a:ea typeface="微软雅黑" panose="020B0503020204020204" pitchFamily="34" charset="-122"/>
              </a:rPr>
              <a:t>arp</a:t>
            </a:r>
            <a:endParaRPr lang="zh-CN" altLang="en-US" sz="2000" kern="0" dirty="0">
              <a:solidFill>
                <a:prstClr val="black"/>
              </a:solidFill>
              <a:latin typeface="微软雅黑" pitchFamily="34" charset="-122"/>
              <a:ea typeface="微软雅黑" panose="020B0503020204020204" pitchFamily="34" charset="-122"/>
            </a:endParaRPr>
          </a:p>
        </p:txBody>
      </p:sp>
    </p:spTree>
    <p:extLst>
      <p:ext uri="{BB962C8B-B14F-4D97-AF65-F5344CB8AC3E}">
        <p14:creationId xmlns:p14="http://schemas.microsoft.com/office/powerpoint/2010/main" val="414379931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占位符 2"/>
          <p:cNvSpPr>
            <a:spLocks noGrp="1"/>
          </p:cNvSpPr>
          <p:nvPr>
            <p:ph type="body" sz="quarter" idx="13"/>
          </p:nvPr>
        </p:nvSpPr>
        <p:spPr>
          <a:xfrm>
            <a:off x="609796" y="183567"/>
            <a:ext cx="3497867" cy="297883"/>
          </a:xfrm>
        </p:spPr>
        <p:txBody>
          <a:bodyPr/>
          <a:lstStyle/>
          <a:p>
            <a:r>
              <a:rPr kumimoji="1" lang="zh-CN" altLang="en-US" dirty="0"/>
              <a:t>极</a:t>
            </a:r>
            <a:r>
              <a:rPr kumimoji="1" lang="zh-CN" altLang="en-US" dirty="0" smtClean="0"/>
              <a:t>简云数据中心整体架构</a:t>
            </a:r>
            <a:endParaRPr kumimoji="1" lang="zh-CN" altLang="en-US" dirty="0">
              <a:solidFill>
                <a:schemeClr val="tx1"/>
              </a:solidFill>
            </a:endParaRPr>
          </a:p>
        </p:txBody>
      </p:sp>
      <p:sp>
        <p:nvSpPr>
          <p:cNvPr id="2" name="文本占位符 1"/>
          <p:cNvSpPr>
            <a:spLocks noGrp="1"/>
          </p:cNvSpPr>
          <p:nvPr>
            <p:ph type="body" sz="quarter" idx="14"/>
          </p:nvPr>
        </p:nvSpPr>
        <p:spPr/>
        <p:txBody>
          <a:bodyPr/>
          <a:lstStyle/>
          <a:p>
            <a:endParaRPr lang="zh-CN" altLang="en-US"/>
          </a:p>
        </p:txBody>
      </p:sp>
      <p:grpSp>
        <p:nvGrpSpPr>
          <p:cNvPr id="52" name="组合 51"/>
          <p:cNvGrpSpPr/>
          <p:nvPr/>
        </p:nvGrpSpPr>
        <p:grpSpPr>
          <a:xfrm>
            <a:off x="253590" y="847114"/>
            <a:ext cx="4286164" cy="3749832"/>
            <a:chOff x="413082" y="1181941"/>
            <a:chExt cx="5829481" cy="5099311"/>
          </a:xfrm>
        </p:grpSpPr>
        <p:sp>
          <p:nvSpPr>
            <p:cNvPr id="53" name="圆角矩形 52"/>
            <p:cNvSpPr/>
            <p:nvPr/>
          </p:nvSpPr>
          <p:spPr bwMode="auto">
            <a:xfrm>
              <a:off x="1738036" y="1261077"/>
              <a:ext cx="4494294" cy="425861"/>
            </a:xfrm>
            <a:prstGeom prst="roundRect">
              <a:avLst>
                <a:gd name="adj" fmla="val 5938"/>
              </a:avLst>
            </a:prstGeom>
            <a:solidFill>
              <a:srgbClr val="0070C0"/>
            </a:solidFill>
            <a:ln>
              <a:headEnd type="none" w="med" len="med"/>
              <a:tailEnd type="none" w="med" len="med"/>
            </a:ln>
            <a:extLst/>
          </p:spPr>
          <p:style>
            <a:lnRef idx="1">
              <a:schemeClr val="accent6"/>
            </a:lnRef>
            <a:fillRef idx="3">
              <a:schemeClr val="accent6"/>
            </a:fillRef>
            <a:effectRef idx="2">
              <a:schemeClr val="accent6"/>
            </a:effectRef>
            <a:fontRef idx="minor">
              <a:schemeClr val="lt1"/>
            </a:fontRef>
          </p:style>
          <p:txBody>
            <a:bodyPr lIns="97911" tIns="0" rIns="97911" bIns="0" anchor="ctr"/>
            <a:lstStyle/>
            <a:p>
              <a:pPr defTabSz="685221">
                <a:lnSpc>
                  <a:spcPct val="90000"/>
                </a:lnSpc>
                <a:spcAft>
                  <a:spcPts val="600"/>
                </a:spcAft>
                <a:buClr>
                  <a:prstClr val="black">
                    <a:lumMod val="50000"/>
                    <a:lumOff val="50000"/>
                  </a:prstClr>
                </a:buClr>
                <a:buSzPct val="70000"/>
                <a:defRPr/>
              </a:pPr>
              <a:endParaRPr lang="zh-CN" altLang="en-US" sz="900" dirty="0">
                <a:solidFill>
                  <a:srgbClr val="000000"/>
                </a:solidFill>
                <a:latin typeface="微软雅黑" pitchFamily="34" charset="-122"/>
                <a:ea typeface="微软雅黑" pitchFamily="34" charset="-122"/>
                <a:cs typeface="Arial" pitchFamily="34" charset="0"/>
                <a:sym typeface="FrutigerNext LT Medium" pitchFamily="34" charset="0"/>
              </a:endParaRPr>
            </a:p>
          </p:txBody>
        </p:sp>
        <p:sp>
          <p:nvSpPr>
            <p:cNvPr id="54" name="圆角矩形 53"/>
            <p:cNvSpPr/>
            <p:nvPr/>
          </p:nvSpPr>
          <p:spPr bwMode="auto">
            <a:xfrm>
              <a:off x="1876971" y="2238554"/>
              <a:ext cx="4338589" cy="436497"/>
            </a:xfrm>
            <a:prstGeom prst="roundRect">
              <a:avLst>
                <a:gd name="adj" fmla="val 6616"/>
              </a:avLst>
            </a:prstGeom>
            <a:solidFill>
              <a:srgbClr val="0070C0"/>
            </a:solidFill>
            <a:ln w="9525" cap="flat" cmpd="sng" algn="ctr">
              <a:noFill/>
              <a:prstDash val="solid"/>
              <a:round/>
              <a:headEnd type="none" w="med" len="med"/>
              <a:tailEnd type="none" w="med" len="med"/>
            </a:ln>
            <a:effectLst/>
            <a:extLst/>
          </p:spPr>
          <p:txBody>
            <a:bodyPr lIns="97911" tIns="0" rIns="97911" bIns="0" anchor="ctr"/>
            <a:lstStyle/>
            <a:p>
              <a:pPr algn="ctr" defTabSz="685221">
                <a:lnSpc>
                  <a:spcPct val="90000"/>
                </a:lnSpc>
                <a:spcAft>
                  <a:spcPts val="600"/>
                </a:spcAft>
                <a:buClr>
                  <a:prstClr val="black">
                    <a:lumMod val="50000"/>
                    <a:lumOff val="50000"/>
                  </a:prstClr>
                </a:buClr>
                <a:buSzPct val="70000"/>
                <a:defRPr/>
              </a:pPr>
              <a:r>
                <a:rPr lang="en-US" altLang="zh-CN" sz="1200" b="1" dirty="0">
                  <a:solidFill>
                    <a:prstClr val="white"/>
                  </a:solidFill>
                  <a:latin typeface="微软雅黑" pitchFamily="34" charset="-122"/>
                  <a:ea typeface="微软雅黑" pitchFamily="34" charset="-122"/>
                  <a:cs typeface="Arial" pitchFamily="34" charset="0"/>
                  <a:sym typeface="FrutigerNext LT Medium" pitchFamily="34" charset="0"/>
                </a:rPr>
                <a:t>RG-ONC SDN Controller</a:t>
              </a:r>
            </a:p>
          </p:txBody>
        </p:sp>
        <p:cxnSp>
          <p:nvCxnSpPr>
            <p:cNvPr id="55" name="直接连接符 54"/>
            <p:cNvCxnSpPr/>
            <p:nvPr/>
          </p:nvCxnSpPr>
          <p:spPr>
            <a:xfrm rot="5400000" flipH="1" flipV="1">
              <a:off x="3164514" y="1475389"/>
              <a:ext cx="182513" cy="857"/>
            </a:xfrm>
            <a:prstGeom prst="line">
              <a:avLst/>
            </a:prstGeom>
            <a:noFill/>
            <a:ln w="6350" cap="flat" cmpd="sng">
              <a:solidFill>
                <a:srgbClr val="00B0F0"/>
              </a:solidFill>
              <a:prstDash val="sysDash"/>
              <a:round/>
              <a:headEnd type="none" w="med" len="med"/>
              <a:tailEnd type="none" w="med" len="med"/>
            </a:ln>
            <a:effectLst/>
          </p:spPr>
        </p:cxnSp>
        <p:cxnSp>
          <p:nvCxnSpPr>
            <p:cNvPr id="56" name="直接连接符 55"/>
            <p:cNvCxnSpPr/>
            <p:nvPr/>
          </p:nvCxnSpPr>
          <p:spPr>
            <a:xfrm rot="5400000" flipH="1" flipV="1">
              <a:off x="4219569" y="1475389"/>
              <a:ext cx="182513" cy="857"/>
            </a:xfrm>
            <a:prstGeom prst="line">
              <a:avLst/>
            </a:prstGeom>
            <a:noFill/>
            <a:ln w="6350" cap="flat" cmpd="sng">
              <a:solidFill>
                <a:srgbClr val="00B0F0"/>
              </a:solidFill>
              <a:prstDash val="sysDash"/>
              <a:round/>
              <a:headEnd type="none" w="med" len="med"/>
              <a:tailEnd type="none" w="med" len="med"/>
            </a:ln>
            <a:effectLst/>
          </p:spPr>
        </p:cxnSp>
        <p:pic>
          <p:nvPicPr>
            <p:cNvPr id="57" name="Picture 13" descr="C:\Users\Administrator\Desktop\wKiom1PhgivjBuHmAADhU9UeUW88851.png"/>
            <p:cNvPicPr>
              <a:picLocks noChangeAspect="1" noChangeArrowheads="1"/>
            </p:cNvPicPr>
            <p:nvPr/>
          </p:nvPicPr>
          <p:blipFill>
            <a:blip r:embed="rId3" cstate="print"/>
            <a:srcRect l="31255" t="15195" r="37252" b="15930"/>
            <a:stretch>
              <a:fillRect/>
            </a:stretch>
          </p:blipFill>
          <p:spPr bwMode="auto">
            <a:xfrm>
              <a:off x="3656372" y="1381694"/>
              <a:ext cx="312306" cy="214606"/>
            </a:xfrm>
            <a:prstGeom prst="rect">
              <a:avLst/>
            </a:prstGeom>
            <a:noFill/>
          </p:spPr>
        </p:pic>
        <p:sp>
          <p:nvSpPr>
            <p:cNvPr id="58" name="文本框 303"/>
            <p:cNvSpPr txBox="1"/>
            <p:nvPr/>
          </p:nvSpPr>
          <p:spPr>
            <a:xfrm>
              <a:off x="2228133" y="1189166"/>
              <a:ext cx="1070659" cy="631993"/>
            </a:xfrm>
            <a:prstGeom prst="rect">
              <a:avLst/>
            </a:prstGeom>
            <a:noFill/>
          </p:spPr>
          <p:txBody>
            <a:bodyPr wrap="square" lIns="182880" tIns="146304" rIns="182880" bIns="146304" rtlCol="0" anchor="ctr">
              <a:spAutoFit/>
            </a:bodyPr>
            <a:lstStyle/>
            <a:p>
              <a:pPr algn="ctr" defTabSz="685221">
                <a:lnSpc>
                  <a:spcPct val="90000"/>
                </a:lnSpc>
                <a:spcAft>
                  <a:spcPts val="441"/>
                </a:spcAft>
              </a:pPr>
              <a:r>
                <a:rPr lang="en-US" altLang="zh-CN" sz="1200" b="1" dirty="0">
                  <a:solidFill>
                    <a:prstClr val="white"/>
                  </a:solidFill>
                  <a:latin typeface="微软雅黑" panose="020B0503020204020204" pitchFamily="34" charset="-122"/>
                  <a:ea typeface="微软雅黑" panose="020B0503020204020204" pitchFamily="34" charset="-122"/>
                </a:rPr>
                <a:t>JCOS</a:t>
              </a:r>
              <a:endParaRPr lang="zh-CN" altLang="en-US" sz="1200" b="1" dirty="0" err="1">
                <a:solidFill>
                  <a:prstClr val="white"/>
                </a:solidFill>
                <a:latin typeface="微软雅黑" panose="020B0503020204020204" pitchFamily="34" charset="-122"/>
                <a:ea typeface="微软雅黑" panose="020B0503020204020204" pitchFamily="34" charset="-122"/>
              </a:endParaRPr>
            </a:p>
          </p:txBody>
        </p:sp>
        <p:pic>
          <p:nvPicPr>
            <p:cNvPr id="59" name="图片 5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00286" y="2214291"/>
              <a:ext cx="544586" cy="453098"/>
            </a:xfrm>
            <a:prstGeom prst="rect">
              <a:avLst/>
            </a:prstGeom>
          </p:spPr>
        </p:pic>
        <p:sp>
          <p:nvSpPr>
            <p:cNvPr id="60" name="Rectangle 46"/>
            <p:cNvSpPr>
              <a:spLocks/>
            </p:cNvSpPr>
            <p:nvPr/>
          </p:nvSpPr>
          <p:spPr bwMode="auto">
            <a:xfrm>
              <a:off x="1676834" y="5949862"/>
              <a:ext cx="885910" cy="31390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62174" rIns="62174">
              <a:spAutoFit/>
            </a:bodyPr>
            <a:lstStyle/>
            <a:p>
              <a:pPr algn="ctr" defTabSz="685221"/>
              <a:r>
                <a:rPr lang="zh-CN" altLang="en-US" sz="900" b="1"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rPr>
                <a:t>计算</a:t>
              </a:r>
              <a:r>
                <a:rPr lang="en-US" altLang="zh-CN" sz="900" b="1"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rPr>
                <a:t>/</a:t>
              </a:r>
              <a:r>
                <a:rPr lang="zh-CN" altLang="en-US" sz="900" b="1"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rPr>
                <a:t>存储</a:t>
              </a:r>
              <a:endParaRPr lang="zh-CN" altLang="zh-CN" sz="900" b="1"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1" name="AutoShape 78"/>
            <p:cNvSpPr>
              <a:spLocks/>
            </p:cNvSpPr>
            <p:nvPr/>
          </p:nvSpPr>
          <p:spPr bwMode="auto">
            <a:xfrm>
              <a:off x="1667557" y="5268331"/>
              <a:ext cx="938478" cy="931192"/>
            </a:xfrm>
            <a:prstGeom prst="roundRect">
              <a:avLst>
                <a:gd name="adj" fmla="val 3722"/>
              </a:avLst>
            </a:prstGeom>
            <a:noFill/>
            <a:ln w="6350" cap="flat" cmpd="sng">
              <a:solidFill>
                <a:srgbClr val="00B0F0"/>
              </a:solidFill>
              <a:prstDash val="sysDash"/>
              <a:round/>
              <a:headEnd type="none" w="med" len="med"/>
              <a:tailEnd type="none" w="med" len="me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62174" rIns="62174"/>
            <a:lstStyle>
              <a:lvl1pPr defTabSz="684213">
                <a:defRPr>
                  <a:solidFill>
                    <a:srgbClr val="000000"/>
                  </a:solidFill>
                  <a:latin typeface="Calibri" panose="020F0502020204030204" pitchFamily="34" charset="0"/>
                  <a:cs typeface="Calibri" panose="020F0502020204030204" pitchFamily="34" charset="0"/>
                  <a:sym typeface="Calibri" panose="020F0502020204030204" pitchFamily="34" charset="0"/>
                </a:defRPr>
              </a:lvl1pPr>
              <a:lvl2pPr defTabSz="684213">
                <a:defRPr>
                  <a:solidFill>
                    <a:srgbClr val="000000"/>
                  </a:solidFill>
                  <a:latin typeface="Calibri" panose="020F0502020204030204" pitchFamily="34" charset="0"/>
                  <a:cs typeface="Calibri" panose="020F0502020204030204" pitchFamily="34" charset="0"/>
                  <a:sym typeface="Calibri" panose="020F0502020204030204" pitchFamily="34" charset="0"/>
                </a:defRPr>
              </a:lvl2pPr>
              <a:lvl3pPr defTabSz="684213">
                <a:defRPr>
                  <a:solidFill>
                    <a:srgbClr val="000000"/>
                  </a:solidFill>
                  <a:latin typeface="Calibri" panose="020F0502020204030204" pitchFamily="34" charset="0"/>
                  <a:cs typeface="Calibri" panose="020F0502020204030204" pitchFamily="34" charset="0"/>
                  <a:sym typeface="Calibri" panose="020F0502020204030204" pitchFamily="34" charset="0"/>
                </a:defRPr>
              </a:lvl3pPr>
              <a:lvl4pPr defTabSz="684213">
                <a:defRPr>
                  <a:solidFill>
                    <a:srgbClr val="000000"/>
                  </a:solidFill>
                  <a:latin typeface="Calibri" panose="020F0502020204030204" pitchFamily="34" charset="0"/>
                  <a:cs typeface="Calibri" panose="020F0502020204030204" pitchFamily="34" charset="0"/>
                  <a:sym typeface="Calibri" panose="020F0502020204030204" pitchFamily="34" charset="0"/>
                </a:defRPr>
              </a:lvl4pPr>
              <a:lvl5pPr defTabSz="684213">
                <a:defRPr>
                  <a:solidFill>
                    <a:srgbClr val="000000"/>
                  </a:solidFill>
                  <a:latin typeface="Calibri" panose="020F0502020204030204" pitchFamily="34" charset="0"/>
                  <a:cs typeface="Calibri" panose="020F0502020204030204" pitchFamily="34" charset="0"/>
                  <a:sym typeface="Calibri" panose="020F0502020204030204" pitchFamily="34" charset="0"/>
                </a:defRPr>
              </a:lvl5pPr>
              <a:lvl6pPr marL="457200" indent="1828800" defTabSz="684213" fontAlgn="base" hangingPunct="0">
                <a:spcBef>
                  <a:spcPct val="0"/>
                </a:spcBef>
                <a:spcAft>
                  <a:spcPct val="0"/>
                </a:spcAft>
                <a:defRPr>
                  <a:solidFill>
                    <a:srgbClr val="000000"/>
                  </a:solidFill>
                  <a:latin typeface="Calibri" panose="020F0502020204030204" pitchFamily="34" charset="0"/>
                  <a:cs typeface="Calibri" panose="020F0502020204030204" pitchFamily="34" charset="0"/>
                  <a:sym typeface="Calibri" panose="020F0502020204030204" pitchFamily="34" charset="0"/>
                </a:defRPr>
              </a:lvl6pPr>
              <a:lvl7pPr marL="914400" indent="1828800" defTabSz="684213" fontAlgn="base" hangingPunct="0">
                <a:spcBef>
                  <a:spcPct val="0"/>
                </a:spcBef>
                <a:spcAft>
                  <a:spcPct val="0"/>
                </a:spcAft>
                <a:defRPr>
                  <a:solidFill>
                    <a:srgbClr val="000000"/>
                  </a:solidFill>
                  <a:latin typeface="Calibri" panose="020F0502020204030204" pitchFamily="34" charset="0"/>
                  <a:cs typeface="Calibri" panose="020F0502020204030204" pitchFamily="34" charset="0"/>
                  <a:sym typeface="Calibri" panose="020F0502020204030204" pitchFamily="34" charset="0"/>
                </a:defRPr>
              </a:lvl7pPr>
              <a:lvl8pPr marL="1371600" indent="1828800" defTabSz="684213" fontAlgn="base" hangingPunct="0">
                <a:spcBef>
                  <a:spcPct val="0"/>
                </a:spcBef>
                <a:spcAft>
                  <a:spcPct val="0"/>
                </a:spcAft>
                <a:defRPr>
                  <a:solidFill>
                    <a:srgbClr val="000000"/>
                  </a:solidFill>
                  <a:latin typeface="Calibri" panose="020F0502020204030204" pitchFamily="34" charset="0"/>
                  <a:cs typeface="Calibri" panose="020F0502020204030204" pitchFamily="34" charset="0"/>
                  <a:sym typeface="Calibri" panose="020F0502020204030204" pitchFamily="34" charset="0"/>
                </a:defRPr>
              </a:lvl8pPr>
              <a:lvl9pPr marL="1828800" indent="1828800" defTabSz="684213" fontAlgn="base" hangingPunct="0">
                <a:spcBef>
                  <a:spcPct val="0"/>
                </a:spcBef>
                <a:spcAft>
                  <a:spcPct val="0"/>
                </a:spcAft>
                <a:defRPr>
                  <a:solidFill>
                    <a:srgbClr val="000000"/>
                  </a:solidFill>
                  <a:latin typeface="Calibri" panose="020F0502020204030204" pitchFamily="34" charset="0"/>
                  <a:cs typeface="Calibri" panose="020F0502020204030204" pitchFamily="34" charset="0"/>
                  <a:sym typeface="Calibri" panose="020F0502020204030204" pitchFamily="34" charset="0"/>
                </a:defRPr>
              </a:lvl9pPr>
            </a:lstStyle>
            <a:p>
              <a:endParaRPr lang="zh-CN" altLang="zh-CN" sz="1300" b="1">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2" name="任意多边形 61"/>
            <p:cNvSpPr/>
            <p:nvPr/>
          </p:nvSpPr>
          <p:spPr>
            <a:xfrm flipH="1">
              <a:off x="1939814" y="5324233"/>
              <a:ext cx="369407" cy="331730"/>
            </a:xfrm>
            <a:custGeom>
              <a:avLst/>
              <a:gdLst>
                <a:gd name="connsiteX0" fmla="*/ 779644 w 1559289"/>
                <a:gd name="connsiteY0" fmla="*/ 268509 h 1520498"/>
                <a:gd name="connsiteX1" fmla="*/ 1271385 w 1559289"/>
                <a:gd name="connsiteY1" fmla="*/ 760250 h 1520498"/>
                <a:gd name="connsiteX2" fmla="*/ 779644 w 1559289"/>
                <a:gd name="connsiteY2" fmla="*/ 1251991 h 1520498"/>
                <a:gd name="connsiteX3" fmla="*/ 287903 w 1559289"/>
                <a:gd name="connsiteY3" fmla="*/ 760250 h 1520498"/>
                <a:gd name="connsiteX4" fmla="*/ 779644 w 1559289"/>
                <a:gd name="connsiteY4" fmla="*/ 268509 h 1520498"/>
                <a:gd name="connsiteX5" fmla="*/ 962822 w 1559289"/>
                <a:gd name="connsiteY5" fmla="*/ 0 h 1520498"/>
                <a:gd name="connsiteX6" fmla="*/ 858027 w 1559289"/>
                <a:gd name="connsiteY6" fmla="*/ 167471 h 1520498"/>
                <a:gd name="connsiteX7" fmla="*/ 779645 w 1559289"/>
                <a:gd name="connsiteY7" fmla="*/ 159569 h 1520498"/>
                <a:gd name="connsiteX8" fmla="*/ 700678 w 1559289"/>
                <a:gd name="connsiteY8" fmla="*/ 166537 h 1520498"/>
                <a:gd name="connsiteX9" fmla="*/ 596468 w 1559289"/>
                <a:gd name="connsiteY9" fmla="*/ 0 h 1520498"/>
                <a:gd name="connsiteX10" fmla="*/ 480974 w 1559289"/>
                <a:gd name="connsiteY10" fmla="*/ 37526 h 1520498"/>
                <a:gd name="connsiteX11" fmla="*/ 494497 w 1559289"/>
                <a:gd name="connsiteY11" fmla="*/ 232694 h 1520498"/>
                <a:gd name="connsiteX12" fmla="*/ 480652 w 1559289"/>
                <a:gd name="connsiteY12" fmla="*/ 239153 h 1520498"/>
                <a:gd name="connsiteX13" fmla="*/ 397556 w 1559289"/>
                <a:gd name="connsiteY13" fmla="*/ 296736 h 1520498"/>
                <a:gd name="connsiteX14" fmla="*/ 367103 w 1559289"/>
                <a:gd name="connsiteY14" fmla="*/ 326470 h 1520498"/>
                <a:gd name="connsiteX15" fmla="*/ 184588 w 1559289"/>
                <a:gd name="connsiteY15" fmla="*/ 252864 h 1520498"/>
                <a:gd name="connsiteX16" fmla="*/ 113209 w 1559289"/>
                <a:gd name="connsiteY16" fmla="*/ 351109 h 1520498"/>
                <a:gd name="connsiteX17" fmla="*/ 239557 w 1559289"/>
                <a:gd name="connsiteY17" fmla="*/ 501878 h 1520498"/>
                <a:gd name="connsiteX18" fmla="*/ 220629 w 1559289"/>
                <a:gd name="connsiteY18" fmla="*/ 539996 h 1520498"/>
                <a:gd name="connsiteX19" fmla="*/ 191168 w 1559289"/>
                <a:gd name="connsiteY19" fmla="*/ 639192 h 1520498"/>
                <a:gd name="connsiteX20" fmla="*/ 189870 w 1559289"/>
                <a:gd name="connsiteY20" fmla="*/ 652064 h 1520498"/>
                <a:gd name="connsiteX21" fmla="*/ 0 w 1559289"/>
                <a:gd name="connsiteY21" fmla="*/ 699531 h 1520498"/>
                <a:gd name="connsiteX22" fmla="*/ 0 w 1559289"/>
                <a:gd name="connsiteY22" fmla="*/ 820968 h 1520498"/>
                <a:gd name="connsiteX23" fmla="*/ 189870 w 1559289"/>
                <a:gd name="connsiteY23" fmla="*/ 868436 h 1520498"/>
                <a:gd name="connsiteX24" fmla="*/ 191168 w 1559289"/>
                <a:gd name="connsiteY24" fmla="*/ 881308 h 1520498"/>
                <a:gd name="connsiteX25" fmla="*/ 230532 w 1559289"/>
                <a:gd name="connsiteY25" fmla="*/ 1004121 h 1520498"/>
                <a:gd name="connsiteX26" fmla="*/ 239181 w 1559289"/>
                <a:gd name="connsiteY26" fmla="*/ 1019070 h 1520498"/>
                <a:gd name="connsiteX27" fmla="*/ 113209 w 1559289"/>
                <a:gd name="connsiteY27" fmla="*/ 1169391 h 1520498"/>
                <a:gd name="connsiteX28" fmla="*/ 184588 w 1559289"/>
                <a:gd name="connsiteY28" fmla="*/ 1267635 h 1520498"/>
                <a:gd name="connsiteX29" fmla="*/ 366622 w 1559289"/>
                <a:gd name="connsiteY29" fmla="*/ 1194223 h 1520498"/>
                <a:gd name="connsiteX30" fmla="*/ 378435 w 1559289"/>
                <a:gd name="connsiteY30" fmla="*/ 1207301 h 1520498"/>
                <a:gd name="connsiteX31" fmla="*/ 480652 w 1559289"/>
                <a:gd name="connsiteY31" fmla="*/ 1281348 h 1520498"/>
                <a:gd name="connsiteX32" fmla="*/ 494497 w 1559289"/>
                <a:gd name="connsiteY32" fmla="*/ 1287807 h 1520498"/>
                <a:gd name="connsiteX33" fmla="*/ 480974 w 1559289"/>
                <a:gd name="connsiteY33" fmla="*/ 1482972 h 1520498"/>
                <a:gd name="connsiteX34" fmla="*/ 596468 w 1559289"/>
                <a:gd name="connsiteY34" fmla="*/ 1520498 h 1520498"/>
                <a:gd name="connsiteX35" fmla="*/ 700677 w 1559289"/>
                <a:gd name="connsiteY35" fmla="*/ 1353964 h 1520498"/>
                <a:gd name="connsiteX36" fmla="*/ 779645 w 1559289"/>
                <a:gd name="connsiteY36" fmla="*/ 1360931 h 1520498"/>
                <a:gd name="connsiteX37" fmla="*/ 858613 w 1559289"/>
                <a:gd name="connsiteY37" fmla="*/ 1353964 h 1520498"/>
                <a:gd name="connsiteX38" fmla="*/ 962822 w 1559289"/>
                <a:gd name="connsiteY38" fmla="*/ 1520498 h 1520498"/>
                <a:gd name="connsiteX39" fmla="*/ 1078315 w 1559289"/>
                <a:gd name="connsiteY39" fmla="*/ 1482972 h 1520498"/>
                <a:gd name="connsiteX40" fmla="*/ 1064792 w 1559289"/>
                <a:gd name="connsiteY40" fmla="*/ 1287807 h 1520498"/>
                <a:gd name="connsiteX41" fmla="*/ 1078638 w 1559289"/>
                <a:gd name="connsiteY41" fmla="*/ 1281348 h 1520498"/>
                <a:gd name="connsiteX42" fmla="*/ 1161734 w 1559289"/>
                <a:gd name="connsiteY42" fmla="*/ 1223765 h 1520498"/>
                <a:gd name="connsiteX43" fmla="*/ 1192188 w 1559289"/>
                <a:gd name="connsiteY43" fmla="*/ 1194029 h 1520498"/>
                <a:gd name="connsiteX44" fmla="*/ 1374702 w 1559289"/>
                <a:gd name="connsiteY44" fmla="*/ 1267635 h 1520498"/>
                <a:gd name="connsiteX45" fmla="*/ 1446081 w 1559289"/>
                <a:gd name="connsiteY45" fmla="*/ 1169391 h 1520498"/>
                <a:gd name="connsiteX46" fmla="*/ 1319733 w 1559289"/>
                <a:gd name="connsiteY46" fmla="*/ 1018622 h 1520498"/>
                <a:gd name="connsiteX47" fmla="*/ 1338661 w 1559289"/>
                <a:gd name="connsiteY47" fmla="*/ 980505 h 1520498"/>
                <a:gd name="connsiteX48" fmla="*/ 1368122 w 1559289"/>
                <a:gd name="connsiteY48" fmla="*/ 881308 h 1520498"/>
                <a:gd name="connsiteX49" fmla="*/ 1369420 w 1559289"/>
                <a:gd name="connsiteY49" fmla="*/ 868436 h 1520498"/>
                <a:gd name="connsiteX50" fmla="*/ 1559289 w 1559289"/>
                <a:gd name="connsiteY50" fmla="*/ 820968 h 1520498"/>
                <a:gd name="connsiteX51" fmla="*/ 1559289 w 1559289"/>
                <a:gd name="connsiteY51" fmla="*/ 699531 h 1520498"/>
                <a:gd name="connsiteX52" fmla="*/ 1370117 w 1559289"/>
                <a:gd name="connsiteY52" fmla="*/ 652238 h 1520498"/>
                <a:gd name="connsiteX53" fmla="*/ 1369578 w 1559289"/>
                <a:gd name="connsiteY53" fmla="*/ 646540 h 1520498"/>
                <a:gd name="connsiteX54" fmla="*/ 1338661 w 1559289"/>
                <a:gd name="connsiteY54" fmla="*/ 539996 h 1520498"/>
                <a:gd name="connsiteX55" fmla="*/ 1320464 w 1559289"/>
                <a:gd name="connsiteY55" fmla="*/ 501006 h 1520498"/>
                <a:gd name="connsiteX56" fmla="*/ 1446081 w 1559289"/>
                <a:gd name="connsiteY56" fmla="*/ 351109 h 1520498"/>
                <a:gd name="connsiteX57" fmla="*/ 1374702 w 1559289"/>
                <a:gd name="connsiteY57" fmla="*/ 252864 h 1520498"/>
                <a:gd name="connsiteX58" fmla="*/ 1190530 w 1559289"/>
                <a:gd name="connsiteY58" fmla="*/ 327139 h 1520498"/>
                <a:gd name="connsiteX59" fmla="*/ 1115492 w 1559289"/>
                <a:gd name="connsiteY59" fmla="*/ 262156 h 1520498"/>
                <a:gd name="connsiteX60" fmla="*/ 1064662 w 1559289"/>
                <a:gd name="connsiteY60" fmla="*/ 234567 h 1520498"/>
                <a:gd name="connsiteX61" fmla="*/ 1078315 w 1559289"/>
                <a:gd name="connsiteY61" fmla="*/ 37526 h 1520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1559289" h="1520498">
                  <a:moveTo>
                    <a:pt x="779644" y="268509"/>
                  </a:moveTo>
                  <a:cubicBezTo>
                    <a:pt x="1051225" y="268509"/>
                    <a:pt x="1271385" y="488669"/>
                    <a:pt x="1271385" y="760250"/>
                  </a:cubicBezTo>
                  <a:cubicBezTo>
                    <a:pt x="1271385" y="1031831"/>
                    <a:pt x="1051225" y="1251991"/>
                    <a:pt x="779644" y="1251991"/>
                  </a:cubicBezTo>
                  <a:cubicBezTo>
                    <a:pt x="508063" y="1251991"/>
                    <a:pt x="287903" y="1031831"/>
                    <a:pt x="287903" y="760250"/>
                  </a:cubicBezTo>
                  <a:cubicBezTo>
                    <a:pt x="287903" y="488669"/>
                    <a:pt x="508063" y="268509"/>
                    <a:pt x="779644" y="268509"/>
                  </a:cubicBezTo>
                  <a:close/>
                  <a:moveTo>
                    <a:pt x="962822" y="0"/>
                  </a:moveTo>
                  <a:lnTo>
                    <a:pt x="858027" y="167471"/>
                  </a:lnTo>
                  <a:lnTo>
                    <a:pt x="779645" y="159569"/>
                  </a:lnTo>
                  <a:lnTo>
                    <a:pt x="700678" y="166537"/>
                  </a:lnTo>
                  <a:lnTo>
                    <a:pt x="596468" y="0"/>
                  </a:lnTo>
                  <a:lnTo>
                    <a:pt x="480974" y="37526"/>
                  </a:lnTo>
                  <a:lnTo>
                    <a:pt x="494497" y="232694"/>
                  </a:lnTo>
                  <a:lnTo>
                    <a:pt x="480652" y="239153"/>
                  </a:lnTo>
                  <a:cubicBezTo>
                    <a:pt x="451303" y="256029"/>
                    <a:pt x="423515" y="275313"/>
                    <a:pt x="397556" y="296736"/>
                  </a:cubicBezTo>
                  <a:lnTo>
                    <a:pt x="367103" y="326470"/>
                  </a:lnTo>
                  <a:lnTo>
                    <a:pt x="184588" y="252864"/>
                  </a:lnTo>
                  <a:lnTo>
                    <a:pt x="113209" y="351109"/>
                  </a:lnTo>
                  <a:lnTo>
                    <a:pt x="239557" y="501878"/>
                  </a:lnTo>
                  <a:lnTo>
                    <a:pt x="220629" y="539996"/>
                  </a:lnTo>
                  <a:cubicBezTo>
                    <a:pt x="208080" y="571822"/>
                    <a:pt x="198169" y="604977"/>
                    <a:pt x="191168" y="639192"/>
                  </a:cubicBezTo>
                  <a:lnTo>
                    <a:pt x="189870" y="652064"/>
                  </a:lnTo>
                  <a:lnTo>
                    <a:pt x="0" y="699531"/>
                  </a:lnTo>
                  <a:lnTo>
                    <a:pt x="0" y="820968"/>
                  </a:lnTo>
                  <a:lnTo>
                    <a:pt x="189870" y="868436"/>
                  </a:lnTo>
                  <a:lnTo>
                    <a:pt x="191168" y="881308"/>
                  </a:lnTo>
                  <a:cubicBezTo>
                    <a:pt x="199920" y="924077"/>
                    <a:pt x="213217" y="965190"/>
                    <a:pt x="230532" y="1004121"/>
                  </a:cubicBezTo>
                  <a:lnTo>
                    <a:pt x="239181" y="1019070"/>
                  </a:lnTo>
                  <a:lnTo>
                    <a:pt x="113209" y="1169391"/>
                  </a:lnTo>
                  <a:lnTo>
                    <a:pt x="184588" y="1267635"/>
                  </a:lnTo>
                  <a:lnTo>
                    <a:pt x="366622" y="1194223"/>
                  </a:lnTo>
                  <a:lnTo>
                    <a:pt x="378435" y="1207301"/>
                  </a:lnTo>
                  <a:cubicBezTo>
                    <a:pt x="409718" y="1235395"/>
                    <a:pt x="443966" y="1260253"/>
                    <a:pt x="480652" y="1281348"/>
                  </a:cubicBezTo>
                  <a:lnTo>
                    <a:pt x="494497" y="1287807"/>
                  </a:lnTo>
                  <a:lnTo>
                    <a:pt x="480974" y="1482972"/>
                  </a:lnTo>
                  <a:lnTo>
                    <a:pt x="596468" y="1520498"/>
                  </a:lnTo>
                  <a:lnTo>
                    <a:pt x="700677" y="1353964"/>
                  </a:lnTo>
                  <a:lnTo>
                    <a:pt x="779645" y="1360931"/>
                  </a:lnTo>
                  <a:lnTo>
                    <a:pt x="858613" y="1353964"/>
                  </a:lnTo>
                  <a:lnTo>
                    <a:pt x="962822" y="1520498"/>
                  </a:lnTo>
                  <a:lnTo>
                    <a:pt x="1078315" y="1482972"/>
                  </a:lnTo>
                  <a:lnTo>
                    <a:pt x="1064792" y="1287807"/>
                  </a:lnTo>
                  <a:lnTo>
                    <a:pt x="1078638" y="1281348"/>
                  </a:lnTo>
                  <a:cubicBezTo>
                    <a:pt x="1107987" y="1264472"/>
                    <a:pt x="1135776" y="1245187"/>
                    <a:pt x="1161734" y="1223765"/>
                  </a:cubicBezTo>
                  <a:lnTo>
                    <a:pt x="1192188" y="1194029"/>
                  </a:lnTo>
                  <a:lnTo>
                    <a:pt x="1374702" y="1267635"/>
                  </a:lnTo>
                  <a:lnTo>
                    <a:pt x="1446081" y="1169391"/>
                  </a:lnTo>
                  <a:lnTo>
                    <a:pt x="1319733" y="1018622"/>
                  </a:lnTo>
                  <a:lnTo>
                    <a:pt x="1338661" y="980505"/>
                  </a:lnTo>
                  <a:cubicBezTo>
                    <a:pt x="1351211" y="948679"/>
                    <a:pt x="1361121" y="915523"/>
                    <a:pt x="1368122" y="881308"/>
                  </a:cubicBezTo>
                  <a:lnTo>
                    <a:pt x="1369420" y="868436"/>
                  </a:lnTo>
                  <a:lnTo>
                    <a:pt x="1559289" y="820968"/>
                  </a:lnTo>
                  <a:lnTo>
                    <a:pt x="1559289" y="699531"/>
                  </a:lnTo>
                  <a:lnTo>
                    <a:pt x="1370117" y="652238"/>
                  </a:lnTo>
                  <a:lnTo>
                    <a:pt x="1369578" y="646540"/>
                  </a:lnTo>
                  <a:cubicBezTo>
                    <a:pt x="1362523" y="609720"/>
                    <a:pt x="1352107" y="574095"/>
                    <a:pt x="1338661" y="539996"/>
                  </a:cubicBezTo>
                  <a:lnTo>
                    <a:pt x="1320464" y="501006"/>
                  </a:lnTo>
                  <a:lnTo>
                    <a:pt x="1446081" y="351109"/>
                  </a:lnTo>
                  <a:lnTo>
                    <a:pt x="1374702" y="252864"/>
                  </a:lnTo>
                  <a:lnTo>
                    <a:pt x="1190530" y="327139"/>
                  </a:lnTo>
                  <a:lnTo>
                    <a:pt x="1115492" y="262156"/>
                  </a:lnTo>
                  <a:lnTo>
                    <a:pt x="1064662" y="234567"/>
                  </a:lnTo>
                  <a:lnTo>
                    <a:pt x="1078315" y="37526"/>
                  </a:ln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221"/>
              <a:endParaRPr lang="zh-CN" altLang="en-US" b="1" dirty="0">
                <a:ln/>
                <a:pattFill prst="dkUpDiag">
                  <a:fgClr>
                    <a:prstClr val="white">
                      <a:lumMod val="50000"/>
                    </a:prstClr>
                  </a:fgClr>
                  <a:bgClr>
                    <a:prstClr val="black">
                      <a:lumMod val="75000"/>
                      <a:lumOff val="25000"/>
                    </a:prstClr>
                  </a:bgClr>
                </a:pattFill>
                <a:effectLst>
                  <a:outerShdw blurRad="38100" dist="19050" dir="2700000" algn="tl" rotWithShape="0">
                    <a:prstClr val="black">
                      <a:lumMod val="50000"/>
                      <a:alpha val="40000"/>
                    </a:prstClr>
                  </a:outerShdw>
                </a:effectLst>
                <a:latin typeface="Arial Unicode MS" panose="020B0604020202020204" pitchFamily="34" charset="-122"/>
                <a:ea typeface="Arial Unicode MS" panose="020B0604020202020204" pitchFamily="34" charset="-122"/>
                <a:cs typeface="Arial Unicode MS" panose="020B0604020202020204" pitchFamily="34" charset="-122"/>
              </a:endParaRPr>
            </a:p>
          </p:txBody>
        </p:sp>
        <p:sp>
          <p:nvSpPr>
            <p:cNvPr id="63" name="任意多边形 62"/>
            <p:cNvSpPr/>
            <p:nvPr/>
          </p:nvSpPr>
          <p:spPr>
            <a:xfrm flipH="1">
              <a:off x="1784429" y="5594954"/>
              <a:ext cx="369407" cy="331730"/>
            </a:xfrm>
            <a:custGeom>
              <a:avLst/>
              <a:gdLst>
                <a:gd name="connsiteX0" fmla="*/ 779644 w 1559289"/>
                <a:gd name="connsiteY0" fmla="*/ 268509 h 1520498"/>
                <a:gd name="connsiteX1" fmla="*/ 1271385 w 1559289"/>
                <a:gd name="connsiteY1" fmla="*/ 760250 h 1520498"/>
                <a:gd name="connsiteX2" fmla="*/ 779644 w 1559289"/>
                <a:gd name="connsiteY2" fmla="*/ 1251991 h 1520498"/>
                <a:gd name="connsiteX3" fmla="*/ 287903 w 1559289"/>
                <a:gd name="connsiteY3" fmla="*/ 760250 h 1520498"/>
                <a:gd name="connsiteX4" fmla="*/ 779644 w 1559289"/>
                <a:gd name="connsiteY4" fmla="*/ 268509 h 1520498"/>
                <a:gd name="connsiteX5" fmla="*/ 962822 w 1559289"/>
                <a:gd name="connsiteY5" fmla="*/ 0 h 1520498"/>
                <a:gd name="connsiteX6" fmla="*/ 858027 w 1559289"/>
                <a:gd name="connsiteY6" fmla="*/ 167471 h 1520498"/>
                <a:gd name="connsiteX7" fmla="*/ 779645 w 1559289"/>
                <a:gd name="connsiteY7" fmla="*/ 159569 h 1520498"/>
                <a:gd name="connsiteX8" fmla="*/ 700678 w 1559289"/>
                <a:gd name="connsiteY8" fmla="*/ 166537 h 1520498"/>
                <a:gd name="connsiteX9" fmla="*/ 596468 w 1559289"/>
                <a:gd name="connsiteY9" fmla="*/ 0 h 1520498"/>
                <a:gd name="connsiteX10" fmla="*/ 480974 w 1559289"/>
                <a:gd name="connsiteY10" fmla="*/ 37526 h 1520498"/>
                <a:gd name="connsiteX11" fmla="*/ 494497 w 1559289"/>
                <a:gd name="connsiteY11" fmla="*/ 232694 h 1520498"/>
                <a:gd name="connsiteX12" fmla="*/ 480652 w 1559289"/>
                <a:gd name="connsiteY12" fmla="*/ 239153 h 1520498"/>
                <a:gd name="connsiteX13" fmla="*/ 397556 w 1559289"/>
                <a:gd name="connsiteY13" fmla="*/ 296736 h 1520498"/>
                <a:gd name="connsiteX14" fmla="*/ 367103 w 1559289"/>
                <a:gd name="connsiteY14" fmla="*/ 326470 h 1520498"/>
                <a:gd name="connsiteX15" fmla="*/ 184588 w 1559289"/>
                <a:gd name="connsiteY15" fmla="*/ 252864 h 1520498"/>
                <a:gd name="connsiteX16" fmla="*/ 113209 w 1559289"/>
                <a:gd name="connsiteY16" fmla="*/ 351109 h 1520498"/>
                <a:gd name="connsiteX17" fmla="*/ 239557 w 1559289"/>
                <a:gd name="connsiteY17" fmla="*/ 501878 h 1520498"/>
                <a:gd name="connsiteX18" fmla="*/ 220629 w 1559289"/>
                <a:gd name="connsiteY18" fmla="*/ 539996 h 1520498"/>
                <a:gd name="connsiteX19" fmla="*/ 191168 w 1559289"/>
                <a:gd name="connsiteY19" fmla="*/ 639192 h 1520498"/>
                <a:gd name="connsiteX20" fmla="*/ 189870 w 1559289"/>
                <a:gd name="connsiteY20" fmla="*/ 652064 h 1520498"/>
                <a:gd name="connsiteX21" fmla="*/ 0 w 1559289"/>
                <a:gd name="connsiteY21" fmla="*/ 699531 h 1520498"/>
                <a:gd name="connsiteX22" fmla="*/ 0 w 1559289"/>
                <a:gd name="connsiteY22" fmla="*/ 820968 h 1520498"/>
                <a:gd name="connsiteX23" fmla="*/ 189870 w 1559289"/>
                <a:gd name="connsiteY23" fmla="*/ 868436 h 1520498"/>
                <a:gd name="connsiteX24" fmla="*/ 191168 w 1559289"/>
                <a:gd name="connsiteY24" fmla="*/ 881308 h 1520498"/>
                <a:gd name="connsiteX25" fmla="*/ 230532 w 1559289"/>
                <a:gd name="connsiteY25" fmla="*/ 1004121 h 1520498"/>
                <a:gd name="connsiteX26" fmla="*/ 239181 w 1559289"/>
                <a:gd name="connsiteY26" fmla="*/ 1019070 h 1520498"/>
                <a:gd name="connsiteX27" fmla="*/ 113209 w 1559289"/>
                <a:gd name="connsiteY27" fmla="*/ 1169391 h 1520498"/>
                <a:gd name="connsiteX28" fmla="*/ 184588 w 1559289"/>
                <a:gd name="connsiteY28" fmla="*/ 1267635 h 1520498"/>
                <a:gd name="connsiteX29" fmla="*/ 366622 w 1559289"/>
                <a:gd name="connsiteY29" fmla="*/ 1194223 h 1520498"/>
                <a:gd name="connsiteX30" fmla="*/ 378435 w 1559289"/>
                <a:gd name="connsiteY30" fmla="*/ 1207301 h 1520498"/>
                <a:gd name="connsiteX31" fmla="*/ 480652 w 1559289"/>
                <a:gd name="connsiteY31" fmla="*/ 1281348 h 1520498"/>
                <a:gd name="connsiteX32" fmla="*/ 494497 w 1559289"/>
                <a:gd name="connsiteY32" fmla="*/ 1287807 h 1520498"/>
                <a:gd name="connsiteX33" fmla="*/ 480974 w 1559289"/>
                <a:gd name="connsiteY33" fmla="*/ 1482972 h 1520498"/>
                <a:gd name="connsiteX34" fmla="*/ 596468 w 1559289"/>
                <a:gd name="connsiteY34" fmla="*/ 1520498 h 1520498"/>
                <a:gd name="connsiteX35" fmla="*/ 700677 w 1559289"/>
                <a:gd name="connsiteY35" fmla="*/ 1353964 h 1520498"/>
                <a:gd name="connsiteX36" fmla="*/ 779645 w 1559289"/>
                <a:gd name="connsiteY36" fmla="*/ 1360931 h 1520498"/>
                <a:gd name="connsiteX37" fmla="*/ 858613 w 1559289"/>
                <a:gd name="connsiteY37" fmla="*/ 1353964 h 1520498"/>
                <a:gd name="connsiteX38" fmla="*/ 962822 w 1559289"/>
                <a:gd name="connsiteY38" fmla="*/ 1520498 h 1520498"/>
                <a:gd name="connsiteX39" fmla="*/ 1078315 w 1559289"/>
                <a:gd name="connsiteY39" fmla="*/ 1482972 h 1520498"/>
                <a:gd name="connsiteX40" fmla="*/ 1064792 w 1559289"/>
                <a:gd name="connsiteY40" fmla="*/ 1287807 h 1520498"/>
                <a:gd name="connsiteX41" fmla="*/ 1078638 w 1559289"/>
                <a:gd name="connsiteY41" fmla="*/ 1281348 h 1520498"/>
                <a:gd name="connsiteX42" fmla="*/ 1161734 w 1559289"/>
                <a:gd name="connsiteY42" fmla="*/ 1223765 h 1520498"/>
                <a:gd name="connsiteX43" fmla="*/ 1192188 w 1559289"/>
                <a:gd name="connsiteY43" fmla="*/ 1194029 h 1520498"/>
                <a:gd name="connsiteX44" fmla="*/ 1374702 w 1559289"/>
                <a:gd name="connsiteY44" fmla="*/ 1267635 h 1520498"/>
                <a:gd name="connsiteX45" fmla="*/ 1446081 w 1559289"/>
                <a:gd name="connsiteY45" fmla="*/ 1169391 h 1520498"/>
                <a:gd name="connsiteX46" fmla="*/ 1319733 w 1559289"/>
                <a:gd name="connsiteY46" fmla="*/ 1018622 h 1520498"/>
                <a:gd name="connsiteX47" fmla="*/ 1338661 w 1559289"/>
                <a:gd name="connsiteY47" fmla="*/ 980505 h 1520498"/>
                <a:gd name="connsiteX48" fmla="*/ 1368122 w 1559289"/>
                <a:gd name="connsiteY48" fmla="*/ 881308 h 1520498"/>
                <a:gd name="connsiteX49" fmla="*/ 1369420 w 1559289"/>
                <a:gd name="connsiteY49" fmla="*/ 868436 h 1520498"/>
                <a:gd name="connsiteX50" fmla="*/ 1559289 w 1559289"/>
                <a:gd name="connsiteY50" fmla="*/ 820968 h 1520498"/>
                <a:gd name="connsiteX51" fmla="*/ 1559289 w 1559289"/>
                <a:gd name="connsiteY51" fmla="*/ 699531 h 1520498"/>
                <a:gd name="connsiteX52" fmla="*/ 1370117 w 1559289"/>
                <a:gd name="connsiteY52" fmla="*/ 652238 h 1520498"/>
                <a:gd name="connsiteX53" fmla="*/ 1369578 w 1559289"/>
                <a:gd name="connsiteY53" fmla="*/ 646540 h 1520498"/>
                <a:gd name="connsiteX54" fmla="*/ 1338661 w 1559289"/>
                <a:gd name="connsiteY54" fmla="*/ 539996 h 1520498"/>
                <a:gd name="connsiteX55" fmla="*/ 1320464 w 1559289"/>
                <a:gd name="connsiteY55" fmla="*/ 501006 h 1520498"/>
                <a:gd name="connsiteX56" fmla="*/ 1446081 w 1559289"/>
                <a:gd name="connsiteY56" fmla="*/ 351109 h 1520498"/>
                <a:gd name="connsiteX57" fmla="*/ 1374702 w 1559289"/>
                <a:gd name="connsiteY57" fmla="*/ 252864 h 1520498"/>
                <a:gd name="connsiteX58" fmla="*/ 1190530 w 1559289"/>
                <a:gd name="connsiteY58" fmla="*/ 327139 h 1520498"/>
                <a:gd name="connsiteX59" fmla="*/ 1115492 w 1559289"/>
                <a:gd name="connsiteY59" fmla="*/ 262156 h 1520498"/>
                <a:gd name="connsiteX60" fmla="*/ 1064662 w 1559289"/>
                <a:gd name="connsiteY60" fmla="*/ 234567 h 1520498"/>
                <a:gd name="connsiteX61" fmla="*/ 1078315 w 1559289"/>
                <a:gd name="connsiteY61" fmla="*/ 37526 h 1520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1559289" h="1520498">
                  <a:moveTo>
                    <a:pt x="779644" y="268509"/>
                  </a:moveTo>
                  <a:cubicBezTo>
                    <a:pt x="1051225" y="268509"/>
                    <a:pt x="1271385" y="488669"/>
                    <a:pt x="1271385" y="760250"/>
                  </a:cubicBezTo>
                  <a:cubicBezTo>
                    <a:pt x="1271385" y="1031831"/>
                    <a:pt x="1051225" y="1251991"/>
                    <a:pt x="779644" y="1251991"/>
                  </a:cubicBezTo>
                  <a:cubicBezTo>
                    <a:pt x="508063" y="1251991"/>
                    <a:pt x="287903" y="1031831"/>
                    <a:pt x="287903" y="760250"/>
                  </a:cubicBezTo>
                  <a:cubicBezTo>
                    <a:pt x="287903" y="488669"/>
                    <a:pt x="508063" y="268509"/>
                    <a:pt x="779644" y="268509"/>
                  </a:cubicBezTo>
                  <a:close/>
                  <a:moveTo>
                    <a:pt x="962822" y="0"/>
                  </a:moveTo>
                  <a:lnTo>
                    <a:pt x="858027" y="167471"/>
                  </a:lnTo>
                  <a:lnTo>
                    <a:pt x="779645" y="159569"/>
                  </a:lnTo>
                  <a:lnTo>
                    <a:pt x="700678" y="166537"/>
                  </a:lnTo>
                  <a:lnTo>
                    <a:pt x="596468" y="0"/>
                  </a:lnTo>
                  <a:lnTo>
                    <a:pt x="480974" y="37526"/>
                  </a:lnTo>
                  <a:lnTo>
                    <a:pt x="494497" y="232694"/>
                  </a:lnTo>
                  <a:lnTo>
                    <a:pt x="480652" y="239153"/>
                  </a:lnTo>
                  <a:cubicBezTo>
                    <a:pt x="451303" y="256029"/>
                    <a:pt x="423515" y="275313"/>
                    <a:pt x="397556" y="296736"/>
                  </a:cubicBezTo>
                  <a:lnTo>
                    <a:pt x="367103" y="326470"/>
                  </a:lnTo>
                  <a:lnTo>
                    <a:pt x="184588" y="252864"/>
                  </a:lnTo>
                  <a:lnTo>
                    <a:pt x="113209" y="351109"/>
                  </a:lnTo>
                  <a:lnTo>
                    <a:pt x="239557" y="501878"/>
                  </a:lnTo>
                  <a:lnTo>
                    <a:pt x="220629" y="539996"/>
                  </a:lnTo>
                  <a:cubicBezTo>
                    <a:pt x="208080" y="571822"/>
                    <a:pt x="198169" y="604977"/>
                    <a:pt x="191168" y="639192"/>
                  </a:cubicBezTo>
                  <a:lnTo>
                    <a:pt x="189870" y="652064"/>
                  </a:lnTo>
                  <a:lnTo>
                    <a:pt x="0" y="699531"/>
                  </a:lnTo>
                  <a:lnTo>
                    <a:pt x="0" y="820968"/>
                  </a:lnTo>
                  <a:lnTo>
                    <a:pt x="189870" y="868436"/>
                  </a:lnTo>
                  <a:lnTo>
                    <a:pt x="191168" y="881308"/>
                  </a:lnTo>
                  <a:cubicBezTo>
                    <a:pt x="199920" y="924077"/>
                    <a:pt x="213217" y="965190"/>
                    <a:pt x="230532" y="1004121"/>
                  </a:cubicBezTo>
                  <a:lnTo>
                    <a:pt x="239181" y="1019070"/>
                  </a:lnTo>
                  <a:lnTo>
                    <a:pt x="113209" y="1169391"/>
                  </a:lnTo>
                  <a:lnTo>
                    <a:pt x="184588" y="1267635"/>
                  </a:lnTo>
                  <a:lnTo>
                    <a:pt x="366622" y="1194223"/>
                  </a:lnTo>
                  <a:lnTo>
                    <a:pt x="378435" y="1207301"/>
                  </a:lnTo>
                  <a:cubicBezTo>
                    <a:pt x="409718" y="1235395"/>
                    <a:pt x="443966" y="1260253"/>
                    <a:pt x="480652" y="1281348"/>
                  </a:cubicBezTo>
                  <a:lnTo>
                    <a:pt x="494497" y="1287807"/>
                  </a:lnTo>
                  <a:lnTo>
                    <a:pt x="480974" y="1482972"/>
                  </a:lnTo>
                  <a:lnTo>
                    <a:pt x="596468" y="1520498"/>
                  </a:lnTo>
                  <a:lnTo>
                    <a:pt x="700677" y="1353964"/>
                  </a:lnTo>
                  <a:lnTo>
                    <a:pt x="779645" y="1360931"/>
                  </a:lnTo>
                  <a:lnTo>
                    <a:pt x="858613" y="1353964"/>
                  </a:lnTo>
                  <a:lnTo>
                    <a:pt x="962822" y="1520498"/>
                  </a:lnTo>
                  <a:lnTo>
                    <a:pt x="1078315" y="1482972"/>
                  </a:lnTo>
                  <a:lnTo>
                    <a:pt x="1064792" y="1287807"/>
                  </a:lnTo>
                  <a:lnTo>
                    <a:pt x="1078638" y="1281348"/>
                  </a:lnTo>
                  <a:cubicBezTo>
                    <a:pt x="1107987" y="1264472"/>
                    <a:pt x="1135776" y="1245187"/>
                    <a:pt x="1161734" y="1223765"/>
                  </a:cubicBezTo>
                  <a:lnTo>
                    <a:pt x="1192188" y="1194029"/>
                  </a:lnTo>
                  <a:lnTo>
                    <a:pt x="1374702" y="1267635"/>
                  </a:lnTo>
                  <a:lnTo>
                    <a:pt x="1446081" y="1169391"/>
                  </a:lnTo>
                  <a:lnTo>
                    <a:pt x="1319733" y="1018622"/>
                  </a:lnTo>
                  <a:lnTo>
                    <a:pt x="1338661" y="980505"/>
                  </a:lnTo>
                  <a:cubicBezTo>
                    <a:pt x="1351211" y="948679"/>
                    <a:pt x="1361121" y="915523"/>
                    <a:pt x="1368122" y="881308"/>
                  </a:cubicBezTo>
                  <a:lnTo>
                    <a:pt x="1369420" y="868436"/>
                  </a:lnTo>
                  <a:lnTo>
                    <a:pt x="1559289" y="820968"/>
                  </a:lnTo>
                  <a:lnTo>
                    <a:pt x="1559289" y="699531"/>
                  </a:lnTo>
                  <a:lnTo>
                    <a:pt x="1370117" y="652238"/>
                  </a:lnTo>
                  <a:lnTo>
                    <a:pt x="1369578" y="646540"/>
                  </a:lnTo>
                  <a:cubicBezTo>
                    <a:pt x="1362523" y="609720"/>
                    <a:pt x="1352107" y="574095"/>
                    <a:pt x="1338661" y="539996"/>
                  </a:cubicBezTo>
                  <a:lnTo>
                    <a:pt x="1320464" y="501006"/>
                  </a:lnTo>
                  <a:lnTo>
                    <a:pt x="1446081" y="351109"/>
                  </a:lnTo>
                  <a:lnTo>
                    <a:pt x="1374702" y="252864"/>
                  </a:lnTo>
                  <a:lnTo>
                    <a:pt x="1190530" y="327139"/>
                  </a:lnTo>
                  <a:lnTo>
                    <a:pt x="1115492" y="262156"/>
                  </a:lnTo>
                  <a:lnTo>
                    <a:pt x="1064662" y="234567"/>
                  </a:lnTo>
                  <a:lnTo>
                    <a:pt x="1078315" y="37526"/>
                  </a:ln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221"/>
              <a:endParaRPr lang="zh-CN" altLang="en-US" b="1" dirty="0">
                <a:ln/>
                <a:pattFill prst="dkUpDiag">
                  <a:fgClr>
                    <a:prstClr val="white">
                      <a:lumMod val="50000"/>
                    </a:prstClr>
                  </a:fgClr>
                  <a:bgClr>
                    <a:prstClr val="black">
                      <a:lumMod val="75000"/>
                      <a:lumOff val="25000"/>
                    </a:prstClr>
                  </a:bgClr>
                </a:pattFill>
                <a:effectLst>
                  <a:outerShdw blurRad="38100" dist="19050" dir="2700000" algn="tl" rotWithShape="0">
                    <a:prstClr val="black">
                      <a:lumMod val="50000"/>
                      <a:alpha val="40000"/>
                    </a:prstClr>
                  </a:outerShdw>
                </a:effectLst>
                <a:latin typeface="Arial Unicode MS" panose="020B0604020202020204" pitchFamily="34" charset="-122"/>
                <a:ea typeface="Arial Unicode MS" panose="020B0604020202020204" pitchFamily="34" charset="-122"/>
                <a:cs typeface="Arial Unicode MS" panose="020B0604020202020204" pitchFamily="34" charset="-122"/>
              </a:endParaRPr>
            </a:p>
          </p:txBody>
        </p:sp>
        <p:sp>
          <p:nvSpPr>
            <p:cNvPr id="64" name="任意多边形 63"/>
            <p:cNvSpPr/>
            <p:nvPr/>
          </p:nvSpPr>
          <p:spPr>
            <a:xfrm rot="701867" flipH="1">
              <a:off x="2143493" y="5573311"/>
              <a:ext cx="369407" cy="331730"/>
            </a:xfrm>
            <a:custGeom>
              <a:avLst/>
              <a:gdLst>
                <a:gd name="connsiteX0" fmla="*/ 779644 w 1559289"/>
                <a:gd name="connsiteY0" fmla="*/ 268509 h 1520498"/>
                <a:gd name="connsiteX1" fmla="*/ 1271385 w 1559289"/>
                <a:gd name="connsiteY1" fmla="*/ 760250 h 1520498"/>
                <a:gd name="connsiteX2" fmla="*/ 779644 w 1559289"/>
                <a:gd name="connsiteY2" fmla="*/ 1251991 h 1520498"/>
                <a:gd name="connsiteX3" fmla="*/ 287903 w 1559289"/>
                <a:gd name="connsiteY3" fmla="*/ 760250 h 1520498"/>
                <a:gd name="connsiteX4" fmla="*/ 779644 w 1559289"/>
                <a:gd name="connsiteY4" fmla="*/ 268509 h 1520498"/>
                <a:gd name="connsiteX5" fmla="*/ 962822 w 1559289"/>
                <a:gd name="connsiteY5" fmla="*/ 0 h 1520498"/>
                <a:gd name="connsiteX6" fmla="*/ 858027 w 1559289"/>
                <a:gd name="connsiteY6" fmla="*/ 167471 h 1520498"/>
                <a:gd name="connsiteX7" fmla="*/ 779645 w 1559289"/>
                <a:gd name="connsiteY7" fmla="*/ 159569 h 1520498"/>
                <a:gd name="connsiteX8" fmla="*/ 700678 w 1559289"/>
                <a:gd name="connsiteY8" fmla="*/ 166537 h 1520498"/>
                <a:gd name="connsiteX9" fmla="*/ 596468 w 1559289"/>
                <a:gd name="connsiteY9" fmla="*/ 0 h 1520498"/>
                <a:gd name="connsiteX10" fmla="*/ 480974 w 1559289"/>
                <a:gd name="connsiteY10" fmla="*/ 37526 h 1520498"/>
                <a:gd name="connsiteX11" fmla="*/ 494497 w 1559289"/>
                <a:gd name="connsiteY11" fmla="*/ 232694 h 1520498"/>
                <a:gd name="connsiteX12" fmla="*/ 480652 w 1559289"/>
                <a:gd name="connsiteY12" fmla="*/ 239153 h 1520498"/>
                <a:gd name="connsiteX13" fmla="*/ 397556 w 1559289"/>
                <a:gd name="connsiteY13" fmla="*/ 296736 h 1520498"/>
                <a:gd name="connsiteX14" fmla="*/ 367103 w 1559289"/>
                <a:gd name="connsiteY14" fmla="*/ 326470 h 1520498"/>
                <a:gd name="connsiteX15" fmla="*/ 184588 w 1559289"/>
                <a:gd name="connsiteY15" fmla="*/ 252864 h 1520498"/>
                <a:gd name="connsiteX16" fmla="*/ 113209 w 1559289"/>
                <a:gd name="connsiteY16" fmla="*/ 351109 h 1520498"/>
                <a:gd name="connsiteX17" fmla="*/ 239557 w 1559289"/>
                <a:gd name="connsiteY17" fmla="*/ 501878 h 1520498"/>
                <a:gd name="connsiteX18" fmla="*/ 220629 w 1559289"/>
                <a:gd name="connsiteY18" fmla="*/ 539996 h 1520498"/>
                <a:gd name="connsiteX19" fmla="*/ 191168 w 1559289"/>
                <a:gd name="connsiteY19" fmla="*/ 639192 h 1520498"/>
                <a:gd name="connsiteX20" fmla="*/ 189870 w 1559289"/>
                <a:gd name="connsiteY20" fmla="*/ 652064 h 1520498"/>
                <a:gd name="connsiteX21" fmla="*/ 0 w 1559289"/>
                <a:gd name="connsiteY21" fmla="*/ 699531 h 1520498"/>
                <a:gd name="connsiteX22" fmla="*/ 0 w 1559289"/>
                <a:gd name="connsiteY22" fmla="*/ 820968 h 1520498"/>
                <a:gd name="connsiteX23" fmla="*/ 189870 w 1559289"/>
                <a:gd name="connsiteY23" fmla="*/ 868436 h 1520498"/>
                <a:gd name="connsiteX24" fmla="*/ 191168 w 1559289"/>
                <a:gd name="connsiteY24" fmla="*/ 881308 h 1520498"/>
                <a:gd name="connsiteX25" fmla="*/ 230532 w 1559289"/>
                <a:gd name="connsiteY25" fmla="*/ 1004121 h 1520498"/>
                <a:gd name="connsiteX26" fmla="*/ 239181 w 1559289"/>
                <a:gd name="connsiteY26" fmla="*/ 1019070 h 1520498"/>
                <a:gd name="connsiteX27" fmla="*/ 113209 w 1559289"/>
                <a:gd name="connsiteY27" fmla="*/ 1169391 h 1520498"/>
                <a:gd name="connsiteX28" fmla="*/ 184588 w 1559289"/>
                <a:gd name="connsiteY28" fmla="*/ 1267635 h 1520498"/>
                <a:gd name="connsiteX29" fmla="*/ 366622 w 1559289"/>
                <a:gd name="connsiteY29" fmla="*/ 1194223 h 1520498"/>
                <a:gd name="connsiteX30" fmla="*/ 378435 w 1559289"/>
                <a:gd name="connsiteY30" fmla="*/ 1207301 h 1520498"/>
                <a:gd name="connsiteX31" fmla="*/ 480652 w 1559289"/>
                <a:gd name="connsiteY31" fmla="*/ 1281348 h 1520498"/>
                <a:gd name="connsiteX32" fmla="*/ 494497 w 1559289"/>
                <a:gd name="connsiteY32" fmla="*/ 1287807 h 1520498"/>
                <a:gd name="connsiteX33" fmla="*/ 480974 w 1559289"/>
                <a:gd name="connsiteY33" fmla="*/ 1482972 h 1520498"/>
                <a:gd name="connsiteX34" fmla="*/ 596468 w 1559289"/>
                <a:gd name="connsiteY34" fmla="*/ 1520498 h 1520498"/>
                <a:gd name="connsiteX35" fmla="*/ 700677 w 1559289"/>
                <a:gd name="connsiteY35" fmla="*/ 1353964 h 1520498"/>
                <a:gd name="connsiteX36" fmla="*/ 779645 w 1559289"/>
                <a:gd name="connsiteY36" fmla="*/ 1360931 h 1520498"/>
                <a:gd name="connsiteX37" fmla="*/ 858613 w 1559289"/>
                <a:gd name="connsiteY37" fmla="*/ 1353964 h 1520498"/>
                <a:gd name="connsiteX38" fmla="*/ 962822 w 1559289"/>
                <a:gd name="connsiteY38" fmla="*/ 1520498 h 1520498"/>
                <a:gd name="connsiteX39" fmla="*/ 1078315 w 1559289"/>
                <a:gd name="connsiteY39" fmla="*/ 1482972 h 1520498"/>
                <a:gd name="connsiteX40" fmla="*/ 1064792 w 1559289"/>
                <a:gd name="connsiteY40" fmla="*/ 1287807 h 1520498"/>
                <a:gd name="connsiteX41" fmla="*/ 1078638 w 1559289"/>
                <a:gd name="connsiteY41" fmla="*/ 1281348 h 1520498"/>
                <a:gd name="connsiteX42" fmla="*/ 1161734 w 1559289"/>
                <a:gd name="connsiteY42" fmla="*/ 1223765 h 1520498"/>
                <a:gd name="connsiteX43" fmla="*/ 1192188 w 1559289"/>
                <a:gd name="connsiteY43" fmla="*/ 1194029 h 1520498"/>
                <a:gd name="connsiteX44" fmla="*/ 1374702 w 1559289"/>
                <a:gd name="connsiteY44" fmla="*/ 1267635 h 1520498"/>
                <a:gd name="connsiteX45" fmla="*/ 1446081 w 1559289"/>
                <a:gd name="connsiteY45" fmla="*/ 1169391 h 1520498"/>
                <a:gd name="connsiteX46" fmla="*/ 1319733 w 1559289"/>
                <a:gd name="connsiteY46" fmla="*/ 1018622 h 1520498"/>
                <a:gd name="connsiteX47" fmla="*/ 1338661 w 1559289"/>
                <a:gd name="connsiteY47" fmla="*/ 980505 h 1520498"/>
                <a:gd name="connsiteX48" fmla="*/ 1368122 w 1559289"/>
                <a:gd name="connsiteY48" fmla="*/ 881308 h 1520498"/>
                <a:gd name="connsiteX49" fmla="*/ 1369420 w 1559289"/>
                <a:gd name="connsiteY49" fmla="*/ 868436 h 1520498"/>
                <a:gd name="connsiteX50" fmla="*/ 1559289 w 1559289"/>
                <a:gd name="connsiteY50" fmla="*/ 820968 h 1520498"/>
                <a:gd name="connsiteX51" fmla="*/ 1559289 w 1559289"/>
                <a:gd name="connsiteY51" fmla="*/ 699531 h 1520498"/>
                <a:gd name="connsiteX52" fmla="*/ 1370117 w 1559289"/>
                <a:gd name="connsiteY52" fmla="*/ 652238 h 1520498"/>
                <a:gd name="connsiteX53" fmla="*/ 1369578 w 1559289"/>
                <a:gd name="connsiteY53" fmla="*/ 646540 h 1520498"/>
                <a:gd name="connsiteX54" fmla="*/ 1338661 w 1559289"/>
                <a:gd name="connsiteY54" fmla="*/ 539996 h 1520498"/>
                <a:gd name="connsiteX55" fmla="*/ 1320464 w 1559289"/>
                <a:gd name="connsiteY55" fmla="*/ 501006 h 1520498"/>
                <a:gd name="connsiteX56" fmla="*/ 1446081 w 1559289"/>
                <a:gd name="connsiteY56" fmla="*/ 351109 h 1520498"/>
                <a:gd name="connsiteX57" fmla="*/ 1374702 w 1559289"/>
                <a:gd name="connsiteY57" fmla="*/ 252864 h 1520498"/>
                <a:gd name="connsiteX58" fmla="*/ 1190530 w 1559289"/>
                <a:gd name="connsiteY58" fmla="*/ 327139 h 1520498"/>
                <a:gd name="connsiteX59" fmla="*/ 1115492 w 1559289"/>
                <a:gd name="connsiteY59" fmla="*/ 262156 h 1520498"/>
                <a:gd name="connsiteX60" fmla="*/ 1064662 w 1559289"/>
                <a:gd name="connsiteY60" fmla="*/ 234567 h 1520498"/>
                <a:gd name="connsiteX61" fmla="*/ 1078315 w 1559289"/>
                <a:gd name="connsiteY61" fmla="*/ 37526 h 1520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1559289" h="1520498">
                  <a:moveTo>
                    <a:pt x="779644" y="268509"/>
                  </a:moveTo>
                  <a:cubicBezTo>
                    <a:pt x="1051225" y="268509"/>
                    <a:pt x="1271385" y="488669"/>
                    <a:pt x="1271385" y="760250"/>
                  </a:cubicBezTo>
                  <a:cubicBezTo>
                    <a:pt x="1271385" y="1031831"/>
                    <a:pt x="1051225" y="1251991"/>
                    <a:pt x="779644" y="1251991"/>
                  </a:cubicBezTo>
                  <a:cubicBezTo>
                    <a:pt x="508063" y="1251991"/>
                    <a:pt x="287903" y="1031831"/>
                    <a:pt x="287903" y="760250"/>
                  </a:cubicBezTo>
                  <a:cubicBezTo>
                    <a:pt x="287903" y="488669"/>
                    <a:pt x="508063" y="268509"/>
                    <a:pt x="779644" y="268509"/>
                  </a:cubicBezTo>
                  <a:close/>
                  <a:moveTo>
                    <a:pt x="962822" y="0"/>
                  </a:moveTo>
                  <a:lnTo>
                    <a:pt x="858027" y="167471"/>
                  </a:lnTo>
                  <a:lnTo>
                    <a:pt x="779645" y="159569"/>
                  </a:lnTo>
                  <a:lnTo>
                    <a:pt x="700678" y="166537"/>
                  </a:lnTo>
                  <a:lnTo>
                    <a:pt x="596468" y="0"/>
                  </a:lnTo>
                  <a:lnTo>
                    <a:pt x="480974" y="37526"/>
                  </a:lnTo>
                  <a:lnTo>
                    <a:pt x="494497" y="232694"/>
                  </a:lnTo>
                  <a:lnTo>
                    <a:pt x="480652" y="239153"/>
                  </a:lnTo>
                  <a:cubicBezTo>
                    <a:pt x="451303" y="256029"/>
                    <a:pt x="423515" y="275313"/>
                    <a:pt x="397556" y="296736"/>
                  </a:cubicBezTo>
                  <a:lnTo>
                    <a:pt x="367103" y="326470"/>
                  </a:lnTo>
                  <a:lnTo>
                    <a:pt x="184588" y="252864"/>
                  </a:lnTo>
                  <a:lnTo>
                    <a:pt x="113209" y="351109"/>
                  </a:lnTo>
                  <a:lnTo>
                    <a:pt x="239557" y="501878"/>
                  </a:lnTo>
                  <a:lnTo>
                    <a:pt x="220629" y="539996"/>
                  </a:lnTo>
                  <a:cubicBezTo>
                    <a:pt x="208080" y="571822"/>
                    <a:pt x="198169" y="604977"/>
                    <a:pt x="191168" y="639192"/>
                  </a:cubicBezTo>
                  <a:lnTo>
                    <a:pt x="189870" y="652064"/>
                  </a:lnTo>
                  <a:lnTo>
                    <a:pt x="0" y="699531"/>
                  </a:lnTo>
                  <a:lnTo>
                    <a:pt x="0" y="820968"/>
                  </a:lnTo>
                  <a:lnTo>
                    <a:pt x="189870" y="868436"/>
                  </a:lnTo>
                  <a:lnTo>
                    <a:pt x="191168" y="881308"/>
                  </a:lnTo>
                  <a:cubicBezTo>
                    <a:pt x="199920" y="924077"/>
                    <a:pt x="213217" y="965190"/>
                    <a:pt x="230532" y="1004121"/>
                  </a:cubicBezTo>
                  <a:lnTo>
                    <a:pt x="239181" y="1019070"/>
                  </a:lnTo>
                  <a:lnTo>
                    <a:pt x="113209" y="1169391"/>
                  </a:lnTo>
                  <a:lnTo>
                    <a:pt x="184588" y="1267635"/>
                  </a:lnTo>
                  <a:lnTo>
                    <a:pt x="366622" y="1194223"/>
                  </a:lnTo>
                  <a:lnTo>
                    <a:pt x="378435" y="1207301"/>
                  </a:lnTo>
                  <a:cubicBezTo>
                    <a:pt x="409718" y="1235395"/>
                    <a:pt x="443966" y="1260253"/>
                    <a:pt x="480652" y="1281348"/>
                  </a:cubicBezTo>
                  <a:lnTo>
                    <a:pt x="494497" y="1287807"/>
                  </a:lnTo>
                  <a:lnTo>
                    <a:pt x="480974" y="1482972"/>
                  </a:lnTo>
                  <a:lnTo>
                    <a:pt x="596468" y="1520498"/>
                  </a:lnTo>
                  <a:lnTo>
                    <a:pt x="700677" y="1353964"/>
                  </a:lnTo>
                  <a:lnTo>
                    <a:pt x="779645" y="1360931"/>
                  </a:lnTo>
                  <a:lnTo>
                    <a:pt x="858613" y="1353964"/>
                  </a:lnTo>
                  <a:lnTo>
                    <a:pt x="962822" y="1520498"/>
                  </a:lnTo>
                  <a:lnTo>
                    <a:pt x="1078315" y="1482972"/>
                  </a:lnTo>
                  <a:lnTo>
                    <a:pt x="1064792" y="1287807"/>
                  </a:lnTo>
                  <a:lnTo>
                    <a:pt x="1078638" y="1281348"/>
                  </a:lnTo>
                  <a:cubicBezTo>
                    <a:pt x="1107987" y="1264472"/>
                    <a:pt x="1135776" y="1245187"/>
                    <a:pt x="1161734" y="1223765"/>
                  </a:cubicBezTo>
                  <a:lnTo>
                    <a:pt x="1192188" y="1194029"/>
                  </a:lnTo>
                  <a:lnTo>
                    <a:pt x="1374702" y="1267635"/>
                  </a:lnTo>
                  <a:lnTo>
                    <a:pt x="1446081" y="1169391"/>
                  </a:lnTo>
                  <a:lnTo>
                    <a:pt x="1319733" y="1018622"/>
                  </a:lnTo>
                  <a:lnTo>
                    <a:pt x="1338661" y="980505"/>
                  </a:lnTo>
                  <a:cubicBezTo>
                    <a:pt x="1351211" y="948679"/>
                    <a:pt x="1361121" y="915523"/>
                    <a:pt x="1368122" y="881308"/>
                  </a:cubicBezTo>
                  <a:lnTo>
                    <a:pt x="1369420" y="868436"/>
                  </a:lnTo>
                  <a:lnTo>
                    <a:pt x="1559289" y="820968"/>
                  </a:lnTo>
                  <a:lnTo>
                    <a:pt x="1559289" y="699531"/>
                  </a:lnTo>
                  <a:lnTo>
                    <a:pt x="1370117" y="652238"/>
                  </a:lnTo>
                  <a:lnTo>
                    <a:pt x="1369578" y="646540"/>
                  </a:lnTo>
                  <a:cubicBezTo>
                    <a:pt x="1362523" y="609720"/>
                    <a:pt x="1352107" y="574095"/>
                    <a:pt x="1338661" y="539996"/>
                  </a:cubicBezTo>
                  <a:lnTo>
                    <a:pt x="1320464" y="501006"/>
                  </a:lnTo>
                  <a:lnTo>
                    <a:pt x="1446081" y="351109"/>
                  </a:lnTo>
                  <a:lnTo>
                    <a:pt x="1374702" y="252864"/>
                  </a:lnTo>
                  <a:lnTo>
                    <a:pt x="1190530" y="327139"/>
                  </a:lnTo>
                  <a:lnTo>
                    <a:pt x="1115492" y="262156"/>
                  </a:lnTo>
                  <a:lnTo>
                    <a:pt x="1064662" y="234567"/>
                  </a:lnTo>
                  <a:lnTo>
                    <a:pt x="1078315" y="37526"/>
                  </a:ln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221"/>
              <a:endParaRPr lang="zh-CN" altLang="en-US" b="1" dirty="0">
                <a:ln/>
                <a:pattFill prst="dkUpDiag">
                  <a:fgClr>
                    <a:prstClr val="white">
                      <a:lumMod val="50000"/>
                    </a:prstClr>
                  </a:fgClr>
                  <a:bgClr>
                    <a:prstClr val="black">
                      <a:lumMod val="75000"/>
                      <a:lumOff val="25000"/>
                    </a:prstClr>
                  </a:bgClr>
                </a:pattFill>
                <a:effectLst>
                  <a:outerShdw blurRad="38100" dist="19050" dir="2700000" algn="tl" rotWithShape="0">
                    <a:prstClr val="black">
                      <a:lumMod val="50000"/>
                      <a:alpha val="40000"/>
                    </a:prstClr>
                  </a:outerShdw>
                </a:effectLst>
                <a:latin typeface="Arial Unicode MS" panose="020B0604020202020204" pitchFamily="34" charset="-122"/>
                <a:ea typeface="Arial Unicode MS" panose="020B0604020202020204" pitchFamily="34" charset="-122"/>
                <a:cs typeface="Arial Unicode MS" panose="020B0604020202020204" pitchFamily="34" charset="-122"/>
              </a:endParaRPr>
            </a:p>
          </p:txBody>
        </p:sp>
        <p:grpSp>
          <p:nvGrpSpPr>
            <p:cNvPr id="65" name="Group 9"/>
            <p:cNvGrpSpPr/>
            <p:nvPr/>
          </p:nvGrpSpPr>
          <p:grpSpPr>
            <a:xfrm>
              <a:off x="2246612" y="5649841"/>
              <a:ext cx="164136" cy="174442"/>
              <a:chOff x="812800" y="2719388"/>
              <a:chExt cx="1017588" cy="1158875"/>
            </a:xfrm>
            <a:solidFill>
              <a:srgbClr val="FB8B1F"/>
            </a:solidFill>
          </p:grpSpPr>
          <p:sp>
            <p:nvSpPr>
              <p:cNvPr id="138" name="Freeform 35"/>
              <p:cNvSpPr>
                <a:spLocks noEditPoints="1"/>
              </p:cNvSpPr>
              <p:nvPr/>
            </p:nvSpPr>
            <p:spPr bwMode="auto">
              <a:xfrm>
                <a:off x="812800" y="2719388"/>
                <a:ext cx="1017588" cy="1158875"/>
              </a:xfrm>
              <a:custGeom>
                <a:avLst/>
                <a:gdLst>
                  <a:gd name="T0" fmla="*/ 56 w 112"/>
                  <a:gd name="T1" fmla="*/ 0 h 128"/>
                  <a:gd name="T2" fmla="*/ 0 w 112"/>
                  <a:gd name="T3" fmla="*/ 26 h 128"/>
                  <a:gd name="T4" fmla="*/ 0 w 112"/>
                  <a:gd name="T5" fmla="*/ 102 h 128"/>
                  <a:gd name="T6" fmla="*/ 56 w 112"/>
                  <a:gd name="T7" fmla="*/ 128 h 128"/>
                  <a:gd name="T8" fmla="*/ 112 w 112"/>
                  <a:gd name="T9" fmla="*/ 102 h 128"/>
                  <a:gd name="T10" fmla="*/ 112 w 112"/>
                  <a:gd name="T11" fmla="*/ 26 h 128"/>
                  <a:gd name="T12" fmla="*/ 56 w 112"/>
                  <a:gd name="T13" fmla="*/ 0 h 128"/>
                  <a:gd name="T14" fmla="*/ 104 w 112"/>
                  <a:gd name="T15" fmla="*/ 102 h 128"/>
                  <a:gd name="T16" fmla="*/ 56 w 112"/>
                  <a:gd name="T17" fmla="*/ 120 h 128"/>
                  <a:gd name="T18" fmla="*/ 8 w 112"/>
                  <a:gd name="T19" fmla="*/ 102 h 128"/>
                  <a:gd name="T20" fmla="*/ 8 w 112"/>
                  <a:gd name="T21" fmla="*/ 87 h 128"/>
                  <a:gd name="T22" fmla="*/ 56 w 112"/>
                  <a:gd name="T23" fmla="*/ 100 h 128"/>
                  <a:gd name="T24" fmla="*/ 104 w 112"/>
                  <a:gd name="T25" fmla="*/ 87 h 128"/>
                  <a:gd name="T26" fmla="*/ 104 w 112"/>
                  <a:gd name="T27" fmla="*/ 102 h 128"/>
                  <a:gd name="T28" fmla="*/ 104 w 112"/>
                  <a:gd name="T29" fmla="*/ 78 h 128"/>
                  <a:gd name="T30" fmla="*/ 104 w 112"/>
                  <a:gd name="T31" fmla="*/ 78 h 128"/>
                  <a:gd name="T32" fmla="*/ 104 w 112"/>
                  <a:gd name="T33" fmla="*/ 78 h 128"/>
                  <a:gd name="T34" fmla="*/ 56 w 112"/>
                  <a:gd name="T35" fmla="*/ 96 h 128"/>
                  <a:gd name="T36" fmla="*/ 8 w 112"/>
                  <a:gd name="T37" fmla="*/ 78 h 128"/>
                  <a:gd name="T38" fmla="*/ 8 w 112"/>
                  <a:gd name="T39" fmla="*/ 78 h 128"/>
                  <a:gd name="T40" fmla="*/ 8 w 112"/>
                  <a:gd name="T41" fmla="*/ 78 h 128"/>
                  <a:gd name="T42" fmla="*/ 8 w 112"/>
                  <a:gd name="T43" fmla="*/ 63 h 128"/>
                  <a:gd name="T44" fmla="*/ 56 w 112"/>
                  <a:gd name="T45" fmla="*/ 76 h 128"/>
                  <a:gd name="T46" fmla="*/ 104 w 112"/>
                  <a:gd name="T47" fmla="*/ 63 h 128"/>
                  <a:gd name="T48" fmla="*/ 104 w 112"/>
                  <a:gd name="T49" fmla="*/ 78 h 128"/>
                  <a:gd name="T50" fmla="*/ 104 w 112"/>
                  <a:gd name="T51" fmla="*/ 54 h 128"/>
                  <a:gd name="T52" fmla="*/ 104 w 112"/>
                  <a:gd name="T53" fmla="*/ 54 h 128"/>
                  <a:gd name="T54" fmla="*/ 104 w 112"/>
                  <a:gd name="T55" fmla="*/ 54 h 128"/>
                  <a:gd name="T56" fmla="*/ 56 w 112"/>
                  <a:gd name="T57" fmla="*/ 72 h 128"/>
                  <a:gd name="T58" fmla="*/ 8 w 112"/>
                  <a:gd name="T59" fmla="*/ 54 h 128"/>
                  <a:gd name="T60" fmla="*/ 8 w 112"/>
                  <a:gd name="T61" fmla="*/ 54 h 128"/>
                  <a:gd name="T62" fmla="*/ 8 w 112"/>
                  <a:gd name="T63" fmla="*/ 54 h 128"/>
                  <a:gd name="T64" fmla="*/ 8 w 112"/>
                  <a:gd name="T65" fmla="*/ 40 h 128"/>
                  <a:gd name="T66" fmla="*/ 56 w 112"/>
                  <a:gd name="T67" fmla="*/ 52 h 128"/>
                  <a:gd name="T68" fmla="*/ 104 w 112"/>
                  <a:gd name="T69" fmla="*/ 40 h 128"/>
                  <a:gd name="T70" fmla="*/ 104 w 112"/>
                  <a:gd name="T71" fmla="*/ 54 h 128"/>
                  <a:gd name="T72" fmla="*/ 56 w 112"/>
                  <a:gd name="T73" fmla="*/ 44 h 128"/>
                  <a:gd name="T74" fmla="*/ 8 w 112"/>
                  <a:gd name="T75" fmla="*/ 26 h 128"/>
                  <a:gd name="T76" fmla="*/ 56 w 112"/>
                  <a:gd name="T77" fmla="*/ 8 h 128"/>
                  <a:gd name="T78" fmla="*/ 104 w 112"/>
                  <a:gd name="T79" fmla="*/ 26 h 128"/>
                  <a:gd name="T80" fmla="*/ 56 w 112"/>
                  <a:gd name="T81" fmla="*/ 44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12" h="128">
                    <a:moveTo>
                      <a:pt x="56" y="0"/>
                    </a:moveTo>
                    <a:cubicBezTo>
                      <a:pt x="29" y="0"/>
                      <a:pt x="0" y="8"/>
                      <a:pt x="0" y="26"/>
                    </a:cubicBezTo>
                    <a:cubicBezTo>
                      <a:pt x="0" y="102"/>
                      <a:pt x="0" y="102"/>
                      <a:pt x="0" y="102"/>
                    </a:cubicBezTo>
                    <a:cubicBezTo>
                      <a:pt x="0" y="120"/>
                      <a:pt x="29" y="128"/>
                      <a:pt x="56" y="128"/>
                    </a:cubicBezTo>
                    <a:cubicBezTo>
                      <a:pt x="83" y="128"/>
                      <a:pt x="112" y="120"/>
                      <a:pt x="112" y="102"/>
                    </a:cubicBezTo>
                    <a:cubicBezTo>
                      <a:pt x="112" y="26"/>
                      <a:pt x="112" y="26"/>
                      <a:pt x="112" y="26"/>
                    </a:cubicBezTo>
                    <a:cubicBezTo>
                      <a:pt x="112" y="8"/>
                      <a:pt x="83" y="0"/>
                      <a:pt x="56" y="0"/>
                    </a:cubicBezTo>
                    <a:close/>
                    <a:moveTo>
                      <a:pt x="104" y="102"/>
                    </a:moveTo>
                    <a:cubicBezTo>
                      <a:pt x="104" y="112"/>
                      <a:pt x="83" y="120"/>
                      <a:pt x="56" y="120"/>
                    </a:cubicBezTo>
                    <a:cubicBezTo>
                      <a:pt x="29" y="120"/>
                      <a:pt x="8" y="112"/>
                      <a:pt x="8" y="102"/>
                    </a:cubicBezTo>
                    <a:cubicBezTo>
                      <a:pt x="8" y="87"/>
                      <a:pt x="8" y="87"/>
                      <a:pt x="8" y="87"/>
                    </a:cubicBezTo>
                    <a:cubicBezTo>
                      <a:pt x="16" y="96"/>
                      <a:pt x="36" y="100"/>
                      <a:pt x="56" y="100"/>
                    </a:cubicBezTo>
                    <a:cubicBezTo>
                      <a:pt x="76" y="100"/>
                      <a:pt x="96" y="96"/>
                      <a:pt x="104" y="87"/>
                    </a:cubicBezTo>
                    <a:lnTo>
                      <a:pt x="104" y="102"/>
                    </a:lnTo>
                    <a:close/>
                    <a:moveTo>
                      <a:pt x="104" y="78"/>
                    </a:moveTo>
                    <a:cubicBezTo>
                      <a:pt x="104" y="78"/>
                      <a:pt x="104" y="78"/>
                      <a:pt x="104" y="78"/>
                    </a:cubicBezTo>
                    <a:cubicBezTo>
                      <a:pt x="104" y="78"/>
                      <a:pt x="104" y="78"/>
                      <a:pt x="104" y="78"/>
                    </a:cubicBezTo>
                    <a:cubicBezTo>
                      <a:pt x="104" y="88"/>
                      <a:pt x="83" y="96"/>
                      <a:pt x="56" y="96"/>
                    </a:cubicBezTo>
                    <a:cubicBezTo>
                      <a:pt x="29" y="96"/>
                      <a:pt x="8" y="88"/>
                      <a:pt x="8" y="78"/>
                    </a:cubicBezTo>
                    <a:cubicBezTo>
                      <a:pt x="8" y="78"/>
                      <a:pt x="8" y="78"/>
                      <a:pt x="8" y="78"/>
                    </a:cubicBezTo>
                    <a:cubicBezTo>
                      <a:pt x="8" y="78"/>
                      <a:pt x="8" y="78"/>
                      <a:pt x="8" y="78"/>
                    </a:cubicBezTo>
                    <a:cubicBezTo>
                      <a:pt x="8" y="63"/>
                      <a:pt x="8" y="63"/>
                      <a:pt x="8" y="63"/>
                    </a:cubicBezTo>
                    <a:cubicBezTo>
                      <a:pt x="16" y="72"/>
                      <a:pt x="36" y="76"/>
                      <a:pt x="56" y="76"/>
                    </a:cubicBezTo>
                    <a:cubicBezTo>
                      <a:pt x="76" y="76"/>
                      <a:pt x="96" y="72"/>
                      <a:pt x="104" y="63"/>
                    </a:cubicBezTo>
                    <a:lnTo>
                      <a:pt x="104" y="78"/>
                    </a:lnTo>
                    <a:close/>
                    <a:moveTo>
                      <a:pt x="104" y="54"/>
                    </a:moveTo>
                    <a:cubicBezTo>
                      <a:pt x="104" y="54"/>
                      <a:pt x="104" y="54"/>
                      <a:pt x="104" y="54"/>
                    </a:cubicBezTo>
                    <a:cubicBezTo>
                      <a:pt x="104" y="54"/>
                      <a:pt x="104" y="54"/>
                      <a:pt x="104" y="54"/>
                    </a:cubicBezTo>
                    <a:cubicBezTo>
                      <a:pt x="104" y="64"/>
                      <a:pt x="83" y="72"/>
                      <a:pt x="56" y="72"/>
                    </a:cubicBezTo>
                    <a:cubicBezTo>
                      <a:pt x="29" y="72"/>
                      <a:pt x="8" y="64"/>
                      <a:pt x="8" y="54"/>
                    </a:cubicBezTo>
                    <a:cubicBezTo>
                      <a:pt x="8" y="54"/>
                      <a:pt x="8" y="54"/>
                      <a:pt x="8" y="54"/>
                    </a:cubicBezTo>
                    <a:cubicBezTo>
                      <a:pt x="8" y="54"/>
                      <a:pt x="8" y="54"/>
                      <a:pt x="8" y="54"/>
                    </a:cubicBezTo>
                    <a:cubicBezTo>
                      <a:pt x="8" y="40"/>
                      <a:pt x="8" y="40"/>
                      <a:pt x="8" y="40"/>
                    </a:cubicBezTo>
                    <a:cubicBezTo>
                      <a:pt x="18" y="48"/>
                      <a:pt x="38" y="52"/>
                      <a:pt x="56" y="52"/>
                    </a:cubicBezTo>
                    <a:cubicBezTo>
                      <a:pt x="74" y="52"/>
                      <a:pt x="94" y="48"/>
                      <a:pt x="104" y="40"/>
                    </a:cubicBezTo>
                    <a:lnTo>
                      <a:pt x="104" y="54"/>
                    </a:lnTo>
                    <a:close/>
                    <a:moveTo>
                      <a:pt x="56" y="44"/>
                    </a:moveTo>
                    <a:cubicBezTo>
                      <a:pt x="29" y="44"/>
                      <a:pt x="8" y="36"/>
                      <a:pt x="8" y="26"/>
                    </a:cubicBezTo>
                    <a:cubicBezTo>
                      <a:pt x="8" y="16"/>
                      <a:pt x="29" y="8"/>
                      <a:pt x="56" y="8"/>
                    </a:cubicBezTo>
                    <a:cubicBezTo>
                      <a:pt x="83" y="8"/>
                      <a:pt x="104" y="16"/>
                      <a:pt x="104" y="26"/>
                    </a:cubicBezTo>
                    <a:cubicBezTo>
                      <a:pt x="104" y="36"/>
                      <a:pt x="83" y="44"/>
                      <a:pt x="56" y="4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221"/>
                <a:endParaRPr lang="id-ID" sz="1000">
                  <a:solidFill>
                    <a:prstClr val="black"/>
                  </a:solidFill>
                  <a:latin typeface="Verdana"/>
                </a:endParaRPr>
              </a:p>
            </p:txBody>
          </p:sp>
          <p:sp>
            <p:nvSpPr>
              <p:cNvPr id="139" name="Oval 36"/>
              <p:cNvSpPr>
                <a:spLocks noChangeArrowheads="1"/>
              </p:cNvSpPr>
              <p:nvPr/>
            </p:nvSpPr>
            <p:spPr bwMode="auto">
              <a:xfrm>
                <a:off x="1612900" y="3624263"/>
                <a:ext cx="71438" cy="73025"/>
              </a:xfrm>
              <a:prstGeom prst="ellipse">
                <a:avLst/>
              </a:pr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221"/>
                <a:endParaRPr lang="id-ID" sz="1000">
                  <a:solidFill>
                    <a:prstClr val="black"/>
                  </a:solidFill>
                  <a:latin typeface="Verdana"/>
                </a:endParaRPr>
              </a:p>
            </p:txBody>
          </p:sp>
          <p:sp>
            <p:nvSpPr>
              <p:cNvPr id="140" name="Oval 37"/>
              <p:cNvSpPr>
                <a:spLocks noChangeArrowheads="1"/>
              </p:cNvSpPr>
              <p:nvPr/>
            </p:nvSpPr>
            <p:spPr bwMode="auto">
              <a:xfrm>
                <a:off x="1612900" y="3406776"/>
                <a:ext cx="71438" cy="73025"/>
              </a:xfrm>
              <a:prstGeom prst="ellipse">
                <a:avLst/>
              </a:pr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221"/>
                <a:endParaRPr lang="id-ID" sz="1000">
                  <a:solidFill>
                    <a:prstClr val="black"/>
                  </a:solidFill>
                  <a:latin typeface="Verdana"/>
                </a:endParaRPr>
              </a:p>
            </p:txBody>
          </p:sp>
          <p:sp>
            <p:nvSpPr>
              <p:cNvPr id="141" name="Oval 38"/>
              <p:cNvSpPr>
                <a:spLocks noChangeArrowheads="1"/>
              </p:cNvSpPr>
              <p:nvPr/>
            </p:nvSpPr>
            <p:spPr bwMode="auto">
              <a:xfrm>
                <a:off x="1612900" y="3190876"/>
                <a:ext cx="71438" cy="71438"/>
              </a:xfrm>
              <a:prstGeom prst="ellipse">
                <a:avLst/>
              </a:pr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221"/>
                <a:endParaRPr lang="id-ID" sz="1000">
                  <a:solidFill>
                    <a:prstClr val="black"/>
                  </a:solidFill>
                  <a:latin typeface="Verdana"/>
                </a:endParaRPr>
              </a:p>
            </p:txBody>
          </p:sp>
        </p:grpSp>
        <p:sp>
          <p:nvSpPr>
            <p:cNvPr id="66" name="Freeform 58"/>
            <p:cNvSpPr>
              <a:spLocks noEditPoints="1"/>
            </p:cNvSpPr>
            <p:nvPr/>
          </p:nvSpPr>
          <p:spPr bwMode="auto">
            <a:xfrm rot="5400000">
              <a:off x="1916077" y="5674994"/>
              <a:ext cx="111219" cy="182744"/>
            </a:xfrm>
            <a:custGeom>
              <a:avLst/>
              <a:gdLst>
                <a:gd name="T0" fmla="*/ 36 w 46"/>
                <a:gd name="T1" fmla="*/ 0 h 82"/>
                <a:gd name="T2" fmla="*/ 10 w 46"/>
                <a:gd name="T3" fmla="*/ 0 h 82"/>
                <a:gd name="T4" fmla="*/ 0 w 46"/>
                <a:gd name="T5" fmla="*/ 9 h 82"/>
                <a:gd name="T6" fmla="*/ 0 w 46"/>
                <a:gd name="T7" fmla="*/ 73 h 82"/>
                <a:gd name="T8" fmla="*/ 10 w 46"/>
                <a:gd name="T9" fmla="*/ 82 h 82"/>
                <a:gd name="T10" fmla="*/ 36 w 46"/>
                <a:gd name="T11" fmla="*/ 82 h 82"/>
                <a:gd name="T12" fmla="*/ 46 w 46"/>
                <a:gd name="T13" fmla="*/ 73 h 82"/>
                <a:gd name="T14" fmla="*/ 46 w 46"/>
                <a:gd name="T15" fmla="*/ 9 h 82"/>
                <a:gd name="T16" fmla="*/ 36 w 46"/>
                <a:gd name="T17" fmla="*/ 0 h 82"/>
                <a:gd name="T18" fmla="*/ 24 w 46"/>
                <a:gd name="T19" fmla="*/ 71 h 82"/>
                <a:gd name="T20" fmla="*/ 23 w 46"/>
                <a:gd name="T21" fmla="*/ 71 h 82"/>
                <a:gd name="T22" fmla="*/ 19 w 46"/>
                <a:gd name="T23" fmla="*/ 67 h 82"/>
                <a:gd name="T24" fmla="*/ 23 w 46"/>
                <a:gd name="T25" fmla="*/ 63 h 82"/>
                <a:gd name="T26" fmla="*/ 24 w 46"/>
                <a:gd name="T27" fmla="*/ 63 h 82"/>
                <a:gd name="T28" fmla="*/ 28 w 46"/>
                <a:gd name="T29" fmla="*/ 67 h 82"/>
                <a:gd name="T30" fmla="*/ 24 w 46"/>
                <a:gd name="T31" fmla="*/ 71 h 82"/>
                <a:gd name="T32" fmla="*/ 36 w 46"/>
                <a:gd name="T33" fmla="*/ 26 h 82"/>
                <a:gd name="T34" fmla="*/ 10 w 46"/>
                <a:gd name="T35" fmla="*/ 26 h 82"/>
                <a:gd name="T36" fmla="*/ 7 w 46"/>
                <a:gd name="T37" fmla="*/ 23 h 82"/>
                <a:gd name="T38" fmla="*/ 10 w 46"/>
                <a:gd name="T39" fmla="*/ 20 h 82"/>
                <a:gd name="T40" fmla="*/ 36 w 46"/>
                <a:gd name="T41" fmla="*/ 20 h 82"/>
                <a:gd name="T42" fmla="*/ 39 w 46"/>
                <a:gd name="T43" fmla="*/ 23 h 82"/>
                <a:gd name="T44" fmla="*/ 36 w 46"/>
                <a:gd name="T45" fmla="*/ 26 h 82"/>
                <a:gd name="T46" fmla="*/ 36 w 46"/>
                <a:gd name="T47" fmla="*/ 16 h 82"/>
                <a:gd name="T48" fmla="*/ 10 w 46"/>
                <a:gd name="T49" fmla="*/ 16 h 82"/>
                <a:gd name="T50" fmla="*/ 7 w 46"/>
                <a:gd name="T51" fmla="*/ 13 h 82"/>
                <a:gd name="T52" fmla="*/ 10 w 46"/>
                <a:gd name="T53" fmla="*/ 10 h 82"/>
                <a:gd name="T54" fmla="*/ 36 w 46"/>
                <a:gd name="T55" fmla="*/ 10 h 82"/>
                <a:gd name="T56" fmla="*/ 39 w 46"/>
                <a:gd name="T57" fmla="*/ 13 h 82"/>
                <a:gd name="T58" fmla="*/ 36 w 46"/>
                <a:gd name="T59" fmla="*/ 16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6" h="82">
                  <a:moveTo>
                    <a:pt x="36" y="0"/>
                  </a:moveTo>
                  <a:cubicBezTo>
                    <a:pt x="10" y="0"/>
                    <a:pt x="10" y="0"/>
                    <a:pt x="10" y="0"/>
                  </a:cubicBezTo>
                  <a:cubicBezTo>
                    <a:pt x="5" y="0"/>
                    <a:pt x="0" y="4"/>
                    <a:pt x="0" y="9"/>
                  </a:cubicBezTo>
                  <a:cubicBezTo>
                    <a:pt x="0" y="73"/>
                    <a:pt x="0" y="73"/>
                    <a:pt x="0" y="73"/>
                  </a:cubicBezTo>
                  <a:cubicBezTo>
                    <a:pt x="0" y="78"/>
                    <a:pt x="5" y="82"/>
                    <a:pt x="10" y="82"/>
                  </a:cubicBezTo>
                  <a:cubicBezTo>
                    <a:pt x="36" y="82"/>
                    <a:pt x="36" y="82"/>
                    <a:pt x="36" y="82"/>
                  </a:cubicBezTo>
                  <a:cubicBezTo>
                    <a:pt x="41" y="82"/>
                    <a:pt x="46" y="78"/>
                    <a:pt x="46" y="73"/>
                  </a:cubicBezTo>
                  <a:cubicBezTo>
                    <a:pt x="46" y="9"/>
                    <a:pt x="46" y="9"/>
                    <a:pt x="46" y="9"/>
                  </a:cubicBezTo>
                  <a:cubicBezTo>
                    <a:pt x="46" y="4"/>
                    <a:pt x="41" y="0"/>
                    <a:pt x="36" y="0"/>
                  </a:cubicBezTo>
                  <a:close/>
                  <a:moveTo>
                    <a:pt x="24" y="71"/>
                  </a:moveTo>
                  <a:cubicBezTo>
                    <a:pt x="23" y="71"/>
                    <a:pt x="23" y="71"/>
                    <a:pt x="23" y="71"/>
                  </a:cubicBezTo>
                  <a:cubicBezTo>
                    <a:pt x="21" y="71"/>
                    <a:pt x="19" y="69"/>
                    <a:pt x="19" y="67"/>
                  </a:cubicBezTo>
                  <a:cubicBezTo>
                    <a:pt x="19" y="65"/>
                    <a:pt x="21" y="63"/>
                    <a:pt x="23" y="63"/>
                  </a:cubicBezTo>
                  <a:cubicBezTo>
                    <a:pt x="24" y="63"/>
                    <a:pt x="24" y="63"/>
                    <a:pt x="24" y="63"/>
                  </a:cubicBezTo>
                  <a:cubicBezTo>
                    <a:pt x="26" y="63"/>
                    <a:pt x="28" y="65"/>
                    <a:pt x="28" y="67"/>
                  </a:cubicBezTo>
                  <a:cubicBezTo>
                    <a:pt x="28" y="69"/>
                    <a:pt x="26" y="71"/>
                    <a:pt x="24" y="71"/>
                  </a:cubicBezTo>
                  <a:close/>
                  <a:moveTo>
                    <a:pt x="36" y="26"/>
                  </a:moveTo>
                  <a:cubicBezTo>
                    <a:pt x="10" y="26"/>
                    <a:pt x="10" y="26"/>
                    <a:pt x="10" y="26"/>
                  </a:cubicBezTo>
                  <a:cubicBezTo>
                    <a:pt x="8" y="26"/>
                    <a:pt x="7" y="25"/>
                    <a:pt x="7" y="23"/>
                  </a:cubicBezTo>
                  <a:cubicBezTo>
                    <a:pt x="7" y="21"/>
                    <a:pt x="8" y="20"/>
                    <a:pt x="10" y="20"/>
                  </a:cubicBezTo>
                  <a:cubicBezTo>
                    <a:pt x="36" y="20"/>
                    <a:pt x="36" y="20"/>
                    <a:pt x="36" y="20"/>
                  </a:cubicBezTo>
                  <a:cubicBezTo>
                    <a:pt x="37" y="20"/>
                    <a:pt x="39" y="21"/>
                    <a:pt x="39" y="23"/>
                  </a:cubicBezTo>
                  <a:cubicBezTo>
                    <a:pt x="39" y="25"/>
                    <a:pt x="37" y="26"/>
                    <a:pt x="36" y="26"/>
                  </a:cubicBezTo>
                  <a:close/>
                  <a:moveTo>
                    <a:pt x="36" y="16"/>
                  </a:moveTo>
                  <a:cubicBezTo>
                    <a:pt x="10" y="16"/>
                    <a:pt x="10" y="16"/>
                    <a:pt x="10" y="16"/>
                  </a:cubicBezTo>
                  <a:cubicBezTo>
                    <a:pt x="8" y="16"/>
                    <a:pt x="7" y="15"/>
                    <a:pt x="7" y="13"/>
                  </a:cubicBezTo>
                  <a:cubicBezTo>
                    <a:pt x="7" y="11"/>
                    <a:pt x="8" y="10"/>
                    <a:pt x="10" y="10"/>
                  </a:cubicBezTo>
                  <a:cubicBezTo>
                    <a:pt x="36" y="10"/>
                    <a:pt x="36" y="10"/>
                    <a:pt x="36" y="10"/>
                  </a:cubicBezTo>
                  <a:cubicBezTo>
                    <a:pt x="37" y="10"/>
                    <a:pt x="39" y="11"/>
                    <a:pt x="39" y="13"/>
                  </a:cubicBezTo>
                  <a:cubicBezTo>
                    <a:pt x="39" y="15"/>
                    <a:pt x="37" y="16"/>
                    <a:pt x="36" y="16"/>
                  </a:cubicBezTo>
                  <a:close/>
                </a:path>
              </a:pathLst>
            </a:custGeom>
            <a:solidFill>
              <a:srgbClr val="FB8B1F"/>
            </a:solidFill>
            <a:ln>
              <a:noFill/>
            </a:ln>
            <a:extLst/>
          </p:spPr>
          <p:txBody>
            <a:bodyPr vert="horz" wrap="square" lIns="91440" tIns="45720" rIns="91440" bIns="45720" numCol="1" anchor="t" anchorCtr="0" compatLnSpc="1">
              <a:prstTxWarp prst="textNoShape">
                <a:avLst/>
              </a:prstTxWarp>
            </a:bodyPr>
            <a:lstStyle/>
            <a:p>
              <a:pPr defTabSz="685221"/>
              <a:endParaRPr lang="zh-CN" altLang="en-US" sz="1400">
                <a:solidFill>
                  <a:prstClr val="black"/>
                </a:solidFill>
                <a:latin typeface="Verdana"/>
                <a:ea typeface="微软雅黑"/>
              </a:endParaRPr>
            </a:p>
          </p:txBody>
        </p:sp>
        <p:sp>
          <p:nvSpPr>
            <p:cNvPr id="67" name="文本框 414"/>
            <p:cNvSpPr txBox="1"/>
            <p:nvPr/>
          </p:nvSpPr>
          <p:spPr>
            <a:xfrm>
              <a:off x="1798105" y="5149157"/>
              <a:ext cx="638043" cy="694773"/>
            </a:xfrm>
            <a:prstGeom prst="rect">
              <a:avLst/>
            </a:prstGeom>
            <a:noFill/>
          </p:spPr>
          <p:txBody>
            <a:bodyPr wrap="square" lIns="182880" tIns="146304" rIns="182880" bIns="146304" rtlCol="0" anchor="ctr">
              <a:spAutoFit/>
            </a:bodyPr>
            <a:lstStyle/>
            <a:p>
              <a:pPr algn="ctr" defTabSz="685221">
                <a:spcAft>
                  <a:spcPts val="441"/>
                </a:spcAft>
              </a:pPr>
              <a:r>
                <a:rPr lang="en-US" altLang="zh-CN" sz="700" b="1" dirty="0">
                  <a:solidFill>
                    <a:srgbClr val="FB8B1F"/>
                  </a:solidFill>
                  <a:latin typeface="微软雅黑" panose="020B0503020204020204" pitchFamily="34" charset="-122"/>
                  <a:ea typeface="微软雅黑" panose="020B0503020204020204" pitchFamily="34" charset="-122"/>
                </a:rPr>
                <a:t>VM</a:t>
              </a:r>
              <a:endParaRPr lang="zh-CN" altLang="en-US" sz="700" b="1" dirty="0" err="1">
                <a:solidFill>
                  <a:srgbClr val="FB8B1F"/>
                </a:solidFill>
                <a:latin typeface="微软雅黑" panose="020B0503020204020204" pitchFamily="34" charset="-122"/>
                <a:ea typeface="微软雅黑" panose="020B0503020204020204" pitchFamily="34" charset="-122"/>
              </a:endParaRPr>
            </a:p>
          </p:txBody>
        </p:sp>
        <p:sp>
          <p:nvSpPr>
            <p:cNvPr id="68" name="Rectangle 46"/>
            <p:cNvSpPr>
              <a:spLocks/>
            </p:cNvSpPr>
            <p:nvPr/>
          </p:nvSpPr>
          <p:spPr bwMode="auto">
            <a:xfrm>
              <a:off x="2939653" y="5967349"/>
              <a:ext cx="885910" cy="31390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62174" rIns="62174">
              <a:spAutoFit/>
            </a:bodyPr>
            <a:lstStyle/>
            <a:p>
              <a:pPr algn="ctr" defTabSz="685221"/>
              <a:r>
                <a:rPr lang="zh-CN" altLang="en-US" sz="900" b="1"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rPr>
                <a:t>计算</a:t>
              </a:r>
              <a:r>
                <a:rPr lang="en-US" altLang="zh-CN" sz="900" b="1"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rPr>
                <a:t>/</a:t>
              </a:r>
              <a:r>
                <a:rPr lang="zh-CN" altLang="en-US" sz="900" b="1"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rPr>
                <a:t>存储</a:t>
              </a:r>
              <a:endParaRPr lang="zh-CN" altLang="zh-CN" sz="900" b="1"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9" name="AutoShape 78"/>
            <p:cNvSpPr>
              <a:spLocks/>
            </p:cNvSpPr>
            <p:nvPr/>
          </p:nvSpPr>
          <p:spPr bwMode="auto">
            <a:xfrm>
              <a:off x="2903292" y="5270554"/>
              <a:ext cx="938478" cy="931192"/>
            </a:xfrm>
            <a:prstGeom prst="roundRect">
              <a:avLst>
                <a:gd name="adj" fmla="val 3722"/>
              </a:avLst>
            </a:prstGeom>
            <a:noFill/>
            <a:ln w="6350" cap="flat" cmpd="sng">
              <a:solidFill>
                <a:srgbClr val="00B0F0"/>
              </a:solidFill>
              <a:prstDash val="sysDash"/>
              <a:round/>
              <a:headEnd type="none" w="med" len="med"/>
              <a:tailEnd type="none" w="med" len="me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62174" rIns="62174"/>
            <a:lstStyle>
              <a:lvl1pPr defTabSz="684213">
                <a:defRPr>
                  <a:solidFill>
                    <a:srgbClr val="000000"/>
                  </a:solidFill>
                  <a:latin typeface="Calibri" panose="020F0502020204030204" pitchFamily="34" charset="0"/>
                  <a:cs typeface="Calibri" panose="020F0502020204030204" pitchFamily="34" charset="0"/>
                  <a:sym typeface="Calibri" panose="020F0502020204030204" pitchFamily="34" charset="0"/>
                </a:defRPr>
              </a:lvl1pPr>
              <a:lvl2pPr defTabSz="684213">
                <a:defRPr>
                  <a:solidFill>
                    <a:srgbClr val="000000"/>
                  </a:solidFill>
                  <a:latin typeface="Calibri" panose="020F0502020204030204" pitchFamily="34" charset="0"/>
                  <a:cs typeface="Calibri" panose="020F0502020204030204" pitchFamily="34" charset="0"/>
                  <a:sym typeface="Calibri" panose="020F0502020204030204" pitchFamily="34" charset="0"/>
                </a:defRPr>
              </a:lvl2pPr>
              <a:lvl3pPr defTabSz="684213">
                <a:defRPr>
                  <a:solidFill>
                    <a:srgbClr val="000000"/>
                  </a:solidFill>
                  <a:latin typeface="Calibri" panose="020F0502020204030204" pitchFamily="34" charset="0"/>
                  <a:cs typeface="Calibri" panose="020F0502020204030204" pitchFamily="34" charset="0"/>
                  <a:sym typeface="Calibri" panose="020F0502020204030204" pitchFamily="34" charset="0"/>
                </a:defRPr>
              </a:lvl3pPr>
              <a:lvl4pPr defTabSz="684213">
                <a:defRPr>
                  <a:solidFill>
                    <a:srgbClr val="000000"/>
                  </a:solidFill>
                  <a:latin typeface="Calibri" panose="020F0502020204030204" pitchFamily="34" charset="0"/>
                  <a:cs typeface="Calibri" panose="020F0502020204030204" pitchFamily="34" charset="0"/>
                  <a:sym typeface="Calibri" panose="020F0502020204030204" pitchFamily="34" charset="0"/>
                </a:defRPr>
              </a:lvl4pPr>
              <a:lvl5pPr defTabSz="684213">
                <a:defRPr>
                  <a:solidFill>
                    <a:srgbClr val="000000"/>
                  </a:solidFill>
                  <a:latin typeface="Calibri" panose="020F0502020204030204" pitchFamily="34" charset="0"/>
                  <a:cs typeface="Calibri" panose="020F0502020204030204" pitchFamily="34" charset="0"/>
                  <a:sym typeface="Calibri" panose="020F0502020204030204" pitchFamily="34" charset="0"/>
                </a:defRPr>
              </a:lvl5pPr>
              <a:lvl6pPr marL="457200" indent="1828800" defTabSz="684213" fontAlgn="base" hangingPunct="0">
                <a:spcBef>
                  <a:spcPct val="0"/>
                </a:spcBef>
                <a:spcAft>
                  <a:spcPct val="0"/>
                </a:spcAft>
                <a:defRPr>
                  <a:solidFill>
                    <a:srgbClr val="000000"/>
                  </a:solidFill>
                  <a:latin typeface="Calibri" panose="020F0502020204030204" pitchFamily="34" charset="0"/>
                  <a:cs typeface="Calibri" panose="020F0502020204030204" pitchFamily="34" charset="0"/>
                  <a:sym typeface="Calibri" panose="020F0502020204030204" pitchFamily="34" charset="0"/>
                </a:defRPr>
              </a:lvl6pPr>
              <a:lvl7pPr marL="914400" indent="1828800" defTabSz="684213" fontAlgn="base" hangingPunct="0">
                <a:spcBef>
                  <a:spcPct val="0"/>
                </a:spcBef>
                <a:spcAft>
                  <a:spcPct val="0"/>
                </a:spcAft>
                <a:defRPr>
                  <a:solidFill>
                    <a:srgbClr val="000000"/>
                  </a:solidFill>
                  <a:latin typeface="Calibri" panose="020F0502020204030204" pitchFamily="34" charset="0"/>
                  <a:cs typeface="Calibri" panose="020F0502020204030204" pitchFamily="34" charset="0"/>
                  <a:sym typeface="Calibri" panose="020F0502020204030204" pitchFamily="34" charset="0"/>
                </a:defRPr>
              </a:lvl7pPr>
              <a:lvl8pPr marL="1371600" indent="1828800" defTabSz="684213" fontAlgn="base" hangingPunct="0">
                <a:spcBef>
                  <a:spcPct val="0"/>
                </a:spcBef>
                <a:spcAft>
                  <a:spcPct val="0"/>
                </a:spcAft>
                <a:defRPr>
                  <a:solidFill>
                    <a:srgbClr val="000000"/>
                  </a:solidFill>
                  <a:latin typeface="Calibri" panose="020F0502020204030204" pitchFamily="34" charset="0"/>
                  <a:cs typeface="Calibri" panose="020F0502020204030204" pitchFamily="34" charset="0"/>
                  <a:sym typeface="Calibri" panose="020F0502020204030204" pitchFamily="34" charset="0"/>
                </a:defRPr>
              </a:lvl8pPr>
              <a:lvl9pPr marL="1828800" indent="1828800" defTabSz="684213" fontAlgn="base" hangingPunct="0">
                <a:spcBef>
                  <a:spcPct val="0"/>
                </a:spcBef>
                <a:spcAft>
                  <a:spcPct val="0"/>
                </a:spcAft>
                <a:defRPr>
                  <a:solidFill>
                    <a:srgbClr val="000000"/>
                  </a:solidFill>
                  <a:latin typeface="Calibri" panose="020F0502020204030204" pitchFamily="34" charset="0"/>
                  <a:cs typeface="Calibri" panose="020F0502020204030204" pitchFamily="34" charset="0"/>
                  <a:sym typeface="Calibri" panose="020F0502020204030204" pitchFamily="34" charset="0"/>
                </a:defRPr>
              </a:lvl9pPr>
            </a:lstStyle>
            <a:p>
              <a:endParaRPr lang="zh-CN" altLang="zh-CN" sz="1300" b="1">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70" name="任意多边形 69"/>
            <p:cNvSpPr/>
            <p:nvPr/>
          </p:nvSpPr>
          <p:spPr>
            <a:xfrm flipH="1">
              <a:off x="3175549" y="5326456"/>
              <a:ext cx="369407" cy="331730"/>
            </a:xfrm>
            <a:custGeom>
              <a:avLst/>
              <a:gdLst>
                <a:gd name="connsiteX0" fmla="*/ 779644 w 1559289"/>
                <a:gd name="connsiteY0" fmla="*/ 268509 h 1520498"/>
                <a:gd name="connsiteX1" fmla="*/ 1271385 w 1559289"/>
                <a:gd name="connsiteY1" fmla="*/ 760250 h 1520498"/>
                <a:gd name="connsiteX2" fmla="*/ 779644 w 1559289"/>
                <a:gd name="connsiteY2" fmla="*/ 1251991 h 1520498"/>
                <a:gd name="connsiteX3" fmla="*/ 287903 w 1559289"/>
                <a:gd name="connsiteY3" fmla="*/ 760250 h 1520498"/>
                <a:gd name="connsiteX4" fmla="*/ 779644 w 1559289"/>
                <a:gd name="connsiteY4" fmla="*/ 268509 h 1520498"/>
                <a:gd name="connsiteX5" fmla="*/ 962822 w 1559289"/>
                <a:gd name="connsiteY5" fmla="*/ 0 h 1520498"/>
                <a:gd name="connsiteX6" fmla="*/ 858027 w 1559289"/>
                <a:gd name="connsiteY6" fmla="*/ 167471 h 1520498"/>
                <a:gd name="connsiteX7" fmla="*/ 779645 w 1559289"/>
                <a:gd name="connsiteY7" fmla="*/ 159569 h 1520498"/>
                <a:gd name="connsiteX8" fmla="*/ 700678 w 1559289"/>
                <a:gd name="connsiteY8" fmla="*/ 166537 h 1520498"/>
                <a:gd name="connsiteX9" fmla="*/ 596468 w 1559289"/>
                <a:gd name="connsiteY9" fmla="*/ 0 h 1520498"/>
                <a:gd name="connsiteX10" fmla="*/ 480974 w 1559289"/>
                <a:gd name="connsiteY10" fmla="*/ 37526 h 1520498"/>
                <a:gd name="connsiteX11" fmla="*/ 494497 w 1559289"/>
                <a:gd name="connsiteY11" fmla="*/ 232694 h 1520498"/>
                <a:gd name="connsiteX12" fmla="*/ 480652 w 1559289"/>
                <a:gd name="connsiteY12" fmla="*/ 239153 h 1520498"/>
                <a:gd name="connsiteX13" fmla="*/ 397556 w 1559289"/>
                <a:gd name="connsiteY13" fmla="*/ 296736 h 1520498"/>
                <a:gd name="connsiteX14" fmla="*/ 367103 w 1559289"/>
                <a:gd name="connsiteY14" fmla="*/ 326470 h 1520498"/>
                <a:gd name="connsiteX15" fmla="*/ 184588 w 1559289"/>
                <a:gd name="connsiteY15" fmla="*/ 252864 h 1520498"/>
                <a:gd name="connsiteX16" fmla="*/ 113209 w 1559289"/>
                <a:gd name="connsiteY16" fmla="*/ 351109 h 1520498"/>
                <a:gd name="connsiteX17" fmla="*/ 239557 w 1559289"/>
                <a:gd name="connsiteY17" fmla="*/ 501878 h 1520498"/>
                <a:gd name="connsiteX18" fmla="*/ 220629 w 1559289"/>
                <a:gd name="connsiteY18" fmla="*/ 539996 h 1520498"/>
                <a:gd name="connsiteX19" fmla="*/ 191168 w 1559289"/>
                <a:gd name="connsiteY19" fmla="*/ 639192 h 1520498"/>
                <a:gd name="connsiteX20" fmla="*/ 189870 w 1559289"/>
                <a:gd name="connsiteY20" fmla="*/ 652064 h 1520498"/>
                <a:gd name="connsiteX21" fmla="*/ 0 w 1559289"/>
                <a:gd name="connsiteY21" fmla="*/ 699531 h 1520498"/>
                <a:gd name="connsiteX22" fmla="*/ 0 w 1559289"/>
                <a:gd name="connsiteY22" fmla="*/ 820968 h 1520498"/>
                <a:gd name="connsiteX23" fmla="*/ 189870 w 1559289"/>
                <a:gd name="connsiteY23" fmla="*/ 868436 h 1520498"/>
                <a:gd name="connsiteX24" fmla="*/ 191168 w 1559289"/>
                <a:gd name="connsiteY24" fmla="*/ 881308 h 1520498"/>
                <a:gd name="connsiteX25" fmla="*/ 230532 w 1559289"/>
                <a:gd name="connsiteY25" fmla="*/ 1004121 h 1520498"/>
                <a:gd name="connsiteX26" fmla="*/ 239181 w 1559289"/>
                <a:gd name="connsiteY26" fmla="*/ 1019070 h 1520498"/>
                <a:gd name="connsiteX27" fmla="*/ 113209 w 1559289"/>
                <a:gd name="connsiteY27" fmla="*/ 1169391 h 1520498"/>
                <a:gd name="connsiteX28" fmla="*/ 184588 w 1559289"/>
                <a:gd name="connsiteY28" fmla="*/ 1267635 h 1520498"/>
                <a:gd name="connsiteX29" fmla="*/ 366622 w 1559289"/>
                <a:gd name="connsiteY29" fmla="*/ 1194223 h 1520498"/>
                <a:gd name="connsiteX30" fmla="*/ 378435 w 1559289"/>
                <a:gd name="connsiteY30" fmla="*/ 1207301 h 1520498"/>
                <a:gd name="connsiteX31" fmla="*/ 480652 w 1559289"/>
                <a:gd name="connsiteY31" fmla="*/ 1281348 h 1520498"/>
                <a:gd name="connsiteX32" fmla="*/ 494497 w 1559289"/>
                <a:gd name="connsiteY32" fmla="*/ 1287807 h 1520498"/>
                <a:gd name="connsiteX33" fmla="*/ 480974 w 1559289"/>
                <a:gd name="connsiteY33" fmla="*/ 1482972 h 1520498"/>
                <a:gd name="connsiteX34" fmla="*/ 596468 w 1559289"/>
                <a:gd name="connsiteY34" fmla="*/ 1520498 h 1520498"/>
                <a:gd name="connsiteX35" fmla="*/ 700677 w 1559289"/>
                <a:gd name="connsiteY35" fmla="*/ 1353964 h 1520498"/>
                <a:gd name="connsiteX36" fmla="*/ 779645 w 1559289"/>
                <a:gd name="connsiteY36" fmla="*/ 1360931 h 1520498"/>
                <a:gd name="connsiteX37" fmla="*/ 858613 w 1559289"/>
                <a:gd name="connsiteY37" fmla="*/ 1353964 h 1520498"/>
                <a:gd name="connsiteX38" fmla="*/ 962822 w 1559289"/>
                <a:gd name="connsiteY38" fmla="*/ 1520498 h 1520498"/>
                <a:gd name="connsiteX39" fmla="*/ 1078315 w 1559289"/>
                <a:gd name="connsiteY39" fmla="*/ 1482972 h 1520498"/>
                <a:gd name="connsiteX40" fmla="*/ 1064792 w 1559289"/>
                <a:gd name="connsiteY40" fmla="*/ 1287807 h 1520498"/>
                <a:gd name="connsiteX41" fmla="*/ 1078638 w 1559289"/>
                <a:gd name="connsiteY41" fmla="*/ 1281348 h 1520498"/>
                <a:gd name="connsiteX42" fmla="*/ 1161734 w 1559289"/>
                <a:gd name="connsiteY42" fmla="*/ 1223765 h 1520498"/>
                <a:gd name="connsiteX43" fmla="*/ 1192188 w 1559289"/>
                <a:gd name="connsiteY43" fmla="*/ 1194029 h 1520498"/>
                <a:gd name="connsiteX44" fmla="*/ 1374702 w 1559289"/>
                <a:gd name="connsiteY44" fmla="*/ 1267635 h 1520498"/>
                <a:gd name="connsiteX45" fmla="*/ 1446081 w 1559289"/>
                <a:gd name="connsiteY45" fmla="*/ 1169391 h 1520498"/>
                <a:gd name="connsiteX46" fmla="*/ 1319733 w 1559289"/>
                <a:gd name="connsiteY46" fmla="*/ 1018622 h 1520498"/>
                <a:gd name="connsiteX47" fmla="*/ 1338661 w 1559289"/>
                <a:gd name="connsiteY47" fmla="*/ 980505 h 1520498"/>
                <a:gd name="connsiteX48" fmla="*/ 1368122 w 1559289"/>
                <a:gd name="connsiteY48" fmla="*/ 881308 h 1520498"/>
                <a:gd name="connsiteX49" fmla="*/ 1369420 w 1559289"/>
                <a:gd name="connsiteY49" fmla="*/ 868436 h 1520498"/>
                <a:gd name="connsiteX50" fmla="*/ 1559289 w 1559289"/>
                <a:gd name="connsiteY50" fmla="*/ 820968 h 1520498"/>
                <a:gd name="connsiteX51" fmla="*/ 1559289 w 1559289"/>
                <a:gd name="connsiteY51" fmla="*/ 699531 h 1520498"/>
                <a:gd name="connsiteX52" fmla="*/ 1370117 w 1559289"/>
                <a:gd name="connsiteY52" fmla="*/ 652238 h 1520498"/>
                <a:gd name="connsiteX53" fmla="*/ 1369578 w 1559289"/>
                <a:gd name="connsiteY53" fmla="*/ 646540 h 1520498"/>
                <a:gd name="connsiteX54" fmla="*/ 1338661 w 1559289"/>
                <a:gd name="connsiteY54" fmla="*/ 539996 h 1520498"/>
                <a:gd name="connsiteX55" fmla="*/ 1320464 w 1559289"/>
                <a:gd name="connsiteY55" fmla="*/ 501006 h 1520498"/>
                <a:gd name="connsiteX56" fmla="*/ 1446081 w 1559289"/>
                <a:gd name="connsiteY56" fmla="*/ 351109 h 1520498"/>
                <a:gd name="connsiteX57" fmla="*/ 1374702 w 1559289"/>
                <a:gd name="connsiteY57" fmla="*/ 252864 h 1520498"/>
                <a:gd name="connsiteX58" fmla="*/ 1190530 w 1559289"/>
                <a:gd name="connsiteY58" fmla="*/ 327139 h 1520498"/>
                <a:gd name="connsiteX59" fmla="*/ 1115492 w 1559289"/>
                <a:gd name="connsiteY59" fmla="*/ 262156 h 1520498"/>
                <a:gd name="connsiteX60" fmla="*/ 1064662 w 1559289"/>
                <a:gd name="connsiteY60" fmla="*/ 234567 h 1520498"/>
                <a:gd name="connsiteX61" fmla="*/ 1078315 w 1559289"/>
                <a:gd name="connsiteY61" fmla="*/ 37526 h 1520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1559289" h="1520498">
                  <a:moveTo>
                    <a:pt x="779644" y="268509"/>
                  </a:moveTo>
                  <a:cubicBezTo>
                    <a:pt x="1051225" y="268509"/>
                    <a:pt x="1271385" y="488669"/>
                    <a:pt x="1271385" y="760250"/>
                  </a:cubicBezTo>
                  <a:cubicBezTo>
                    <a:pt x="1271385" y="1031831"/>
                    <a:pt x="1051225" y="1251991"/>
                    <a:pt x="779644" y="1251991"/>
                  </a:cubicBezTo>
                  <a:cubicBezTo>
                    <a:pt x="508063" y="1251991"/>
                    <a:pt x="287903" y="1031831"/>
                    <a:pt x="287903" y="760250"/>
                  </a:cubicBezTo>
                  <a:cubicBezTo>
                    <a:pt x="287903" y="488669"/>
                    <a:pt x="508063" y="268509"/>
                    <a:pt x="779644" y="268509"/>
                  </a:cubicBezTo>
                  <a:close/>
                  <a:moveTo>
                    <a:pt x="962822" y="0"/>
                  </a:moveTo>
                  <a:lnTo>
                    <a:pt x="858027" y="167471"/>
                  </a:lnTo>
                  <a:lnTo>
                    <a:pt x="779645" y="159569"/>
                  </a:lnTo>
                  <a:lnTo>
                    <a:pt x="700678" y="166537"/>
                  </a:lnTo>
                  <a:lnTo>
                    <a:pt x="596468" y="0"/>
                  </a:lnTo>
                  <a:lnTo>
                    <a:pt x="480974" y="37526"/>
                  </a:lnTo>
                  <a:lnTo>
                    <a:pt x="494497" y="232694"/>
                  </a:lnTo>
                  <a:lnTo>
                    <a:pt x="480652" y="239153"/>
                  </a:lnTo>
                  <a:cubicBezTo>
                    <a:pt x="451303" y="256029"/>
                    <a:pt x="423515" y="275313"/>
                    <a:pt x="397556" y="296736"/>
                  </a:cubicBezTo>
                  <a:lnTo>
                    <a:pt x="367103" y="326470"/>
                  </a:lnTo>
                  <a:lnTo>
                    <a:pt x="184588" y="252864"/>
                  </a:lnTo>
                  <a:lnTo>
                    <a:pt x="113209" y="351109"/>
                  </a:lnTo>
                  <a:lnTo>
                    <a:pt x="239557" y="501878"/>
                  </a:lnTo>
                  <a:lnTo>
                    <a:pt x="220629" y="539996"/>
                  </a:lnTo>
                  <a:cubicBezTo>
                    <a:pt x="208080" y="571822"/>
                    <a:pt x="198169" y="604977"/>
                    <a:pt x="191168" y="639192"/>
                  </a:cubicBezTo>
                  <a:lnTo>
                    <a:pt x="189870" y="652064"/>
                  </a:lnTo>
                  <a:lnTo>
                    <a:pt x="0" y="699531"/>
                  </a:lnTo>
                  <a:lnTo>
                    <a:pt x="0" y="820968"/>
                  </a:lnTo>
                  <a:lnTo>
                    <a:pt x="189870" y="868436"/>
                  </a:lnTo>
                  <a:lnTo>
                    <a:pt x="191168" y="881308"/>
                  </a:lnTo>
                  <a:cubicBezTo>
                    <a:pt x="199920" y="924077"/>
                    <a:pt x="213217" y="965190"/>
                    <a:pt x="230532" y="1004121"/>
                  </a:cubicBezTo>
                  <a:lnTo>
                    <a:pt x="239181" y="1019070"/>
                  </a:lnTo>
                  <a:lnTo>
                    <a:pt x="113209" y="1169391"/>
                  </a:lnTo>
                  <a:lnTo>
                    <a:pt x="184588" y="1267635"/>
                  </a:lnTo>
                  <a:lnTo>
                    <a:pt x="366622" y="1194223"/>
                  </a:lnTo>
                  <a:lnTo>
                    <a:pt x="378435" y="1207301"/>
                  </a:lnTo>
                  <a:cubicBezTo>
                    <a:pt x="409718" y="1235395"/>
                    <a:pt x="443966" y="1260253"/>
                    <a:pt x="480652" y="1281348"/>
                  </a:cubicBezTo>
                  <a:lnTo>
                    <a:pt x="494497" y="1287807"/>
                  </a:lnTo>
                  <a:lnTo>
                    <a:pt x="480974" y="1482972"/>
                  </a:lnTo>
                  <a:lnTo>
                    <a:pt x="596468" y="1520498"/>
                  </a:lnTo>
                  <a:lnTo>
                    <a:pt x="700677" y="1353964"/>
                  </a:lnTo>
                  <a:lnTo>
                    <a:pt x="779645" y="1360931"/>
                  </a:lnTo>
                  <a:lnTo>
                    <a:pt x="858613" y="1353964"/>
                  </a:lnTo>
                  <a:lnTo>
                    <a:pt x="962822" y="1520498"/>
                  </a:lnTo>
                  <a:lnTo>
                    <a:pt x="1078315" y="1482972"/>
                  </a:lnTo>
                  <a:lnTo>
                    <a:pt x="1064792" y="1287807"/>
                  </a:lnTo>
                  <a:lnTo>
                    <a:pt x="1078638" y="1281348"/>
                  </a:lnTo>
                  <a:cubicBezTo>
                    <a:pt x="1107987" y="1264472"/>
                    <a:pt x="1135776" y="1245187"/>
                    <a:pt x="1161734" y="1223765"/>
                  </a:cubicBezTo>
                  <a:lnTo>
                    <a:pt x="1192188" y="1194029"/>
                  </a:lnTo>
                  <a:lnTo>
                    <a:pt x="1374702" y="1267635"/>
                  </a:lnTo>
                  <a:lnTo>
                    <a:pt x="1446081" y="1169391"/>
                  </a:lnTo>
                  <a:lnTo>
                    <a:pt x="1319733" y="1018622"/>
                  </a:lnTo>
                  <a:lnTo>
                    <a:pt x="1338661" y="980505"/>
                  </a:lnTo>
                  <a:cubicBezTo>
                    <a:pt x="1351211" y="948679"/>
                    <a:pt x="1361121" y="915523"/>
                    <a:pt x="1368122" y="881308"/>
                  </a:cubicBezTo>
                  <a:lnTo>
                    <a:pt x="1369420" y="868436"/>
                  </a:lnTo>
                  <a:lnTo>
                    <a:pt x="1559289" y="820968"/>
                  </a:lnTo>
                  <a:lnTo>
                    <a:pt x="1559289" y="699531"/>
                  </a:lnTo>
                  <a:lnTo>
                    <a:pt x="1370117" y="652238"/>
                  </a:lnTo>
                  <a:lnTo>
                    <a:pt x="1369578" y="646540"/>
                  </a:lnTo>
                  <a:cubicBezTo>
                    <a:pt x="1362523" y="609720"/>
                    <a:pt x="1352107" y="574095"/>
                    <a:pt x="1338661" y="539996"/>
                  </a:cubicBezTo>
                  <a:lnTo>
                    <a:pt x="1320464" y="501006"/>
                  </a:lnTo>
                  <a:lnTo>
                    <a:pt x="1446081" y="351109"/>
                  </a:lnTo>
                  <a:lnTo>
                    <a:pt x="1374702" y="252864"/>
                  </a:lnTo>
                  <a:lnTo>
                    <a:pt x="1190530" y="327139"/>
                  </a:lnTo>
                  <a:lnTo>
                    <a:pt x="1115492" y="262156"/>
                  </a:lnTo>
                  <a:lnTo>
                    <a:pt x="1064662" y="234567"/>
                  </a:lnTo>
                  <a:lnTo>
                    <a:pt x="1078315" y="37526"/>
                  </a:ln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221"/>
              <a:endParaRPr lang="zh-CN" altLang="en-US" b="1" dirty="0">
                <a:ln/>
                <a:pattFill prst="dkUpDiag">
                  <a:fgClr>
                    <a:prstClr val="white">
                      <a:lumMod val="50000"/>
                    </a:prstClr>
                  </a:fgClr>
                  <a:bgClr>
                    <a:prstClr val="black">
                      <a:lumMod val="75000"/>
                      <a:lumOff val="25000"/>
                    </a:prstClr>
                  </a:bgClr>
                </a:pattFill>
                <a:effectLst>
                  <a:outerShdw blurRad="38100" dist="19050" dir="2700000" algn="tl" rotWithShape="0">
                    <a:prstClr val="black">
                      <a:lumMod val="50000"/>
                      <a:alpha val="40000"/>
                    </a:prstClr>
                  </a:outerShdw>
                </a:effectLst>
                <a:latin typeface="Arial Unicode MS" panose="020B0604020202020204" pitchFamily="34" charset="-122"/>
                <a:ea typeface="Arial Unicode MS" panose="020B0604020202020204" pitchFamily="34" charset="-122"/>
                <a:cs typeface="Arial Unicode MS" panose="020B0604020202020204" pitchFamily="34" charset="-122"/>
              </a:endParaRPr>
            </a:p>
          </p:txBody>
        </p:sp>
        <p:sp>
          <p:nvSpPr>
            <p:cNvPr id="71" name="任意多边形 70"/>
            <p:cNvSpPr/>
            <p:nvPr/>
          </p:nvSpPr>
          <p:spPr>
            <a:xfrm flipH="1">
              <a:off x="3020164" y="5597178"/>
              <a:ext cx="369407" cy="331730"/>
            </a:xfrm>
            <a:custGeom>
              <a:avLst/>
              <a:gdLst>
                <a:gd name="connsiteX0" fmla="*/ 779644 w 1559289"/>
                <a:gd name="connsiteY0" fmla="*/ 268509 h 1520498"/>
                <a:gd name="connsiteX1" fmla="*/ 1271385 w 1559289"/>
                <a:gd name="connsiteY1" fmla="*/ 760250 h 1520498"/>
                <a:gd name="connsiteX2" fmla="*/ 779644 w 1559289"/>
                <a:gd name="connsiteY2" fmla="*/ 1251991 h 1520498"/>
                <a:gd name="connsiteX3" fmla="*/ 287903 w 1559289"/>
                <a:gd name="connsiteY3" fmla="*/ 760250 h 1520498"/>
                <a:gd name="connsiteX4" fmla="*/ 779644 w 1559289"/>
                <a:gd name="connsiteY4" fmla="*/ 268509 h 1520498"/>
                <a:gd name="connsiteX5" fmla="*/ 962822 w 1559289"/>
                <a:gd name="connsiteY5" fmla="*/ 0 h 1520498"/>
                <a:gd name="connsiteX6" fmla="*/ 858027 w 1559289"/>
                <a:gd name="connsiteY6" fmla="*/ 167471 h 1520498"/>
                <a:gd name="connsiteX7" fmla="*/ 779645 w 1559289"/>
                <a:gd name="connsiteY7" fmla="*/ 159569 h 1520498"/>
                <a:gd name="connsiteX8" fmla="*/ 700678 w 1559289"/>
                <a:gd name="connsiteY8" fmla="*/ 166537 h 1520498"/>
                <a:gd name="connsiteX9" fmla="*/ 596468 w 1559289"/>
                <a:gd name="connsiteY9" fmla="*/ 0 h 1520498"/>
                <a:gd name="connsiteX10" fmla="*/ 480974 w 1559289"/>
                <a:gd name="connsiteY10" fmla="*/ 37526 h 1520498"/>
                <a:gd name="connsiteX11" fmla="*/ 494497 w 1559289"/>
                <a:gd name="connsiteY11" fmla="*/ 232694 h 1520498"/>
                <a:gd name="connsiteX12" fmla="*/ 480652 w 1559289"/>
                <a:gd name="connsiteY12" fmla="*/ 239153 h 1520498"/>
                <a:gd name="connsiteX13" fmla="*/ 397556 w 1559289"/>
                <a:gd name="connsiteY13" fmla="*/ 296736 h 1520498"/>
                <a:gd name="connsiteX14" fmla="*/ 367103 w 1559289"/>
                <a:gd name="connsiteY14" fmla="*/ 326470 h 1520498"/>
                <a:gd name="connsiteX15" fmla="*/ 184588 w 1559289"/>
                <a:gd name="connsiteY15" fmla="*/ 252864 h 1520498"/>
                <a:gd name="connsiteX16" fmla="*/ 113209 w 1559289"/>
                <a:gd name="connsiteY16" fmla="*/ 351109 h 1520498"/>
                <a:gd name="connsiteX17" fmla="*/ 239557 w 1559289"/>
                <a:gd name="connsiteY17" fmla="*/ 501878 h 1520498"/>
                <a:gd name="connsiteX18" fmla="*/ 220629 w 1559289"/>
                <a:gd name="connsiteY18" fmla="*/ 539996 h 1520498"/>
                <a:gd name="connsiteX19" fmla="*/ 191168 w 1559289"/>
                <a:gd name="connsiteY19" fmla="*/ 639192 h 1520498"/>
                <a:gd name="connsiteX20" fmla="*/ 189870 w 1559289"/>
                <a:gd name="connsiteY20" fmla="*/ 652064 h 1520498"/>
                <a:gd name="connsiteX21" fmla="*/ 0 w 1559289"/>
                <a:gd name="connsiteY21" fmla="*/ 699531 h 1520498"/>
                <a:gd name="connsiteX22" fmla="*/ 0 w 1559289"/>
                <a:gd name="connsiteY22" fmla="*/ 820968 h 1520498"/>
                <a:gd name="connsiteX23" fmla="*/ 189870 w 1559289"/>
                <a:gd name="connsiteY23" fmla="*/ 868436 h 1520498"/>
                <a:gd name="connsiteX24" fmla="*/ 191168 w 1559289"/>
                <a:gd name="connsiteY24" fmla="*/ 881308 h 1520498"/>
                <a:gd name="connsiteX25" fmla="*/ 230532 w 1559289"/>
                <a:gd name="connsiteY25" fmla="*/ 1004121 h 1520498"/>
                <a:gd name="connsiteX26" fmla="*/ 239181 w 1559289"/>
                <a:gd name="connsiteY26" fmla="*/ 1019070 h 1520498"/>
                <a:gd name="connsiteX27" fmla="*/ 113209 w 1559289"/>
                <a:gd name="connsiteY27" fmla="*/ 1169391 h 1520498"/>
                <a:gd name="connsiteX28" fmla="*/ 184588 w 1559289"/>
                <a:gd name="connsiteY28" fmla="*/ 1267635 h 1520498"/>
                <a:gd name="connsiteX29" fmla="*/ 366622 w 1559289"/>
                <a:gd name="connsiteY29" fmla="*/ 1194223 h 1520498"/>
                <a:gd name="connsiteX30" fmla="*/ 378435 w 1559289"/>
                <a:gd name="connsiteY30" fmla="*/ 1207301 h 1520498"/>
                <a:gd name="connsiteX31" fmla="*/ 480652 w 1559289"/>
                <a:gd name="connsiteY31" fmla="*/ 1281348 h 1520498"/>
                <a:gd name="connsiteX32" fmla="*/ 494497 w 1559289"/>
                <a:gd name="connsiteY32" fmla="*/ 1287807 h 1520498"/>
                <a:gd name="connsiteX33" fmla="*/ 480974 w 1559289"/>
                <a:gd name="connsiteY33" fmla="*/ 1482972 h 1520498"/>
                <a:gd name="connsiteX34" fmla="*/ 596468 w 1559289"/>
                <a:gd name="connsiteY34" fmla="*/ 1520498 h 1520498"/>
                <a:gd name="connsiteX35" fmla="*/ 700677 w 1559289"/>
                <a:gd name="connsiteY35" fmla="*/ 1353964 h 1520498"/>
                <a:gd name="connsiteX36" fmla="*/ 779645 w 1559289"/>
                <a:gd name="connsiteY36" fmla="*/ 1360931 h 1520498"/>
                <a:gd name="connsiteX37" fmla="*/ 858613 w 1559289"/>
                <a:gd name="connsiteY37" fmla="*/ 1353964 h 1520498"/>
                <a:gd name="connsiteX38" fmla="*/ 962822 w 1559289"/>
                <a:gd name="connsiteY38" fmla="*/ 1520498 h 1520498"/>
                <a:gd name="connsiteX39" fmla="*/ 1078315 w 1559289"/>
                <a:gd name="connsiteY39" fmla="*/ 1482972 h 1520498"/>
                <a:gd name="connsiteX40" fmla="*/ 1064792 w 1559289"/>
                <a:gd name="connsiteY40" fmla="*/ 1287807 h 1520498"/>
                <a:gd name="connsiteX41" fmla="*/ 1078638 w 1559289"/>
                <a:gd name="connsiteY41" fmla="*/ 1281348 h 1520498"/>
                <a:gd name="connsiteX42" fmla="*/ 1161734 w 1559289"/>
                <a:gd name="connsiteY42" fmla="*/ 1223765 h 1520498"/>
                <a:gd name="connsiteX43" fmla="*/ 1192188 w 1559289"/>
                <a:gd name="connsiteY43" fmla="*/ 1194029 h 1520498"/>
                <a:gd name="connsiteX44" fmla="*/ 1374702 w 1559289"/>
                <a:gd name="connsiteY44" fmla="*/ 1267635 h 1520498"/>
                <a:gd name="connsiteX45" fmla="*/ 1446081 w 1559289"/>
                <a:gd name="connsiteY45" fmla="*/ 1169391 h 1520498"/>
                <a:gd name="connsiteX46" fmla="*/ 1319733 w 1559289"/>
                <a:gd name="connsiteY46" fmla="*/ 1018622 h 1520498"/>
                <a:gd name="connsiteX47" fmla="*/ 1338661 w 1559289"/>
                <a:gd name="connsiteY47" fmla="*/ 980505 h 1520498"/>
                <a:gd name="connsiteX48" fmla="*/ 1368122 w 1559289"/>
                <a:gd name="connsiteY48" fmla="*/ 881308 h 1520498"/>
                <a:gd name="connsiteX49" fmla="*/ 1369420 w 1559289"/>
                <a:gd name="connsiteY49" fmla="*/ 868436 h 1520498"/>
                <a:gd name="connsiteX50" fmla="*/ 1559289 w 1559289"/>
                <a:gd name="connsiteY50" fmla="*/ 820968 h 1520498"/>
                <a:gd name="connsiteX51" fmla="*/ 1559289 w 1559289"/>
                <a:gd name="connsiteY51" fmla="*/ 699531 h 1520498"/>
                <a:gd name="connsiteX52" fmla="*/ 1370117 w 1559289"/>
                <a:gd name="connsiteY52" fmla="*/ 652238 h 1520498"/>
                <a:gd name="connsiteX53" fmla="*/ 1369578 w 1559289"/>
                <a:gd name="connsiteY53" fmla="*/ 646540 h 1520498"/>
                <a:gd name="connsiteX54" fmla="*/ 1338661 w 1559289"/>
                <a:gd name="connsiteY54" fmla="*/ 539996 h 1520498"/>
                <a:gd name="connsiteX55" fmla="*/ 1320464 w 1559289"/>
                <a:gd name="connsiteY55" fmla="*/ 501006 h 1520498"/>
                <a:gd name="connsiteX56" fmla="*/ 1446081 w 1559289"/>
                <a:gd name="connsiteY56" fmla="*/ 351109 h 1520498"/>
                <a:gd name="connsiteX57" fmla="*/ 1374702 w 1559289"/>
                <a:gd name="connsiteY57" fmla="*/ 252864 h 1520498"/>
                <a:gd name="connsiteX58" fmla="*/ 1190530 w 1559289"/>
                <a:gd name="connsiteY58" fmla="*/ 327139 h 1520498"/>
                <a:gd name="connsiteX59" fmla="*/ 1115492 w 1559289"/>
                <a:gd name="connsiteY59" fmla="*/ 262156 h 1520498"/>
                <a:gd name="connsiteX60" fmla="*/ 1064662 w 1559289"/>
                <a:gd name="connsiteY60" fmla="*/ 234567 h 1520498"/>
                <a:gd name="connsiteX61" fmla="*/ 1078315 w 1559289"/>
                <a:gd name="connsiteY61" fmla="*/ 37526 h 1520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1559289" h="1520498">
                  <a:moveTo>
                    <a:pt x="779644" y="268509"/>
                  </a:moveTo>
                  <a:cubicBezTo>
                    <a:pt x="1051225" y="268509"/>
                    <a:pt x="1271385" y="488669"/>
                    <a:pt x="1271385" y="760250"/>
                  </a:cubicBezTo>
                  <a:cubicBezTo>
                    <a:pt x="1271385" y="1031831"/>
                    <a:pt x="1051225" y="1251991"/>
                    <a:pt x="779644" y="1251991"/>
                  </a:cubicBezTo>
                  <a:cubicBezTo>
                    <a:pt x="508063" y="1251991"/>
                    <a:pt x="287903" y="1031831"/>
                    <a:pt x="287903" y="760250"/>
                  </a:cubicBezTo>
                  <a:cubicBezTo>
                    <a:pt x="287903" y="488669"/>
                    <a:pt x="508063" y="268509"/>
                    <a:pt x="779644" y="268509"/>
                  </a:cubicBezTo>
                  <a:close/>
                  <a:moveTo>
                    <a:pt x="962822" y="0"/>
                  </a:moveTo>
                  <a:lnTo>
                    <a:pt x="858027" y="167471"/>
                  </a:lnTo>
                  <a:lnTo>
                    <a:pt x="779645" y="159569"/>
                  </a:lnTo>
                  <a:lnTo>
                    <a:pt x="700678" y="166537"/>
                  </a:lnTo>
                  <a:lnTo>
                    <a:pt x="596468" y="0"/>
                  </a:lnTo>
                  <a:lnTo>
                    <a:pt x="480974" y="37526"/>
                  </a:lnTo>
                  <a:lnTo>
                    <a:pt x="494497" y="232694"/>
                  </a:lnTo>
                  <a:lnTo>
                    <a:pt x="480652" y="239153"/>
                  </a:lnTo>
                  <a:cubicBezTo>
                    <a:pt x="451303" y="256029"/>
                    <a:pt x="423515" y="275313"/>
                    <a:pt x="397556" y="296736"/>
                  </a:cubicBezTo>
                  <a:lnTo>
                    <a:pt x="367103" y="326470"/>
                  </a:lnTo>
                  <a:lnTo>
                    <a:pt x="184588" y="252864"/>
                  </a:lnTo>
                  <a:lnTo>
                    <a:pt x="113209" y="351109"/>
                  </a:lnTo>
                  <a:lnTo>
                    <a:pt x="239557" y="501878"/>
                  </a:lnTo>
                  <a:lnTo>
                    <a:pt x="220629" y="539996"/>
                  </a:lnTo>
                  <a:cubicBezTo>
                    <a:pt x="208080" y="571822"/>
                    <a:pt x="198169" y="604977"/>
                    <a:pt x="191168" y="639192"/>
                  </a:cubicBezTo>
                  <a:lnTo>
                    <a:pt x="189870" y="652064"/>
                  </a:lnTo>
                  <a:lnTo>
                    <a:pt x="0" y="699531"/>
                  </a:lnTo>
                  <a:lnTo>
                    <a:pt x="0" y="820968"/>
                  </a:lnTo>
                  <a:lnTo>
                    <a:pt x="189870" y="868436"/>
                  </a:lnTo>
                  <a:lnTo>
                    <a:pt x="191168" y="881308"/>
                  </a:lnTo>
                  <a:cubicBezTo>
                    <a:pt x="199920" y="924077"/>
                    <a:pt x="213217" y="965190"/>
                    <a:pt x="230532" y="1004121"/>
                  </a:cubicBezTo>
                  <a:lnTo>
                    <a:pt x="239181" y="1019070"/>
                  </a:lnTo>
                  <a:lnTo>
                    <a:pt x="113209" y="1169391"/>
                  </a:lnTo>
                  <a:lnTo>
                    <a:pt x="184588" y="1267635"/>
                  </a:lnTo>
                  <a:lnTo>
                    <a:pt x="366622" y="1194223"/>
                  </a:lnTo>
                  <a:lnTo>
                    <a:pt x="378435" y="1207301"/>
                  </a:lnTo>
                  <a:cubicBezTo>
                    <a:pt x="409718" y="1235395"/>
                    <a:pt x="443966" y="1260253"/>
                    <a:pt x="480652" y="1281348"/>
                  </a:cubicBezTo>
                  <a:lnTo>
                    <a:pt x="494497" y="1287807"/>
                  </a:lnTo>
                  <a:lnTo>
                    <a:pt x="480974" y="1482972"/>
                  </a:lnTo>
                  <a:lnTo>
                    <a:pt x="596468" y="1520498"/>
                  </a:lnTo>
                  <a:lnTo>
                    <a:pt x="700677" y="1353964"/>
                  </a:lnTo>
                  <a:lnTo>
                    <a:pt x="779645" y="1360931"/>
                  </a:lnTo>
                  <a:lnTo>
                    <a:pt x="858613" y="1353964"/>
                  </a:lnTo>
                  <a:lnTo>
                    <a:pt x="962822" y="1520498"/>
                  </a:lnTo>
                  <a:lnTo>
                    <a:pt x="1078315" y="1482972"/>
                  </a:lnTo>
                  <a:lnTo>
                    <a:pt x="1064792" y="1287807"/>
                  </a:lnTo>
                  <a:lnTo>
                    <a:pt x="1078638" y="1281348"/>
                  </a:lnTo>
                  <a:cubicBezTo>
                    <a:pt x="1107987" y="1264472"/>
                    <a:pt x="1135776" y="1245187"/>
                    <a:pt x="1161734" y="1223765"/>
                  </a:cubicBezTo>
                  <a:lnTo>
                    <a:pt x="1192188" y="1194029"/>
                  </a:lnTo>
                  <a:lnTo>
                    <a:pt x="1374702" y="1267635"/>
                  </a:lnTo>
                  <a:lnTo>
                    <a:pt x="1446081" y="1169391"/>
                  </a:lnTo>
                  <a:lnTo>
                    <a:pt x="1319733" y="1018622"/>
                  </a:lnTo>
                  <a:lnTo>
                    <a:pt x="1338661" y="980505"/>
                  </a:lnTo>
                  <a:cubicBezTo>
                    <a:pt x="1351211" y="948679"/>
                    <a:pt x="1361121" y="915523"/>
                    <a:pt x="1368122" y="881308"/>
                  </a:cubicBezTo>
                  <a:lnTo>
                    <a:pt x="1369420" y="868436"/>
                  </a:lnTo>
                  <a:lnTo>
                    <a:pt x="1559289" y="820968"/>
                  </a:lnTo>
                  <a:lnTo>
                    <a:pt x="1559289" y="699531"/>
                  </a:lnTo>
                  <a:lnTo>
                    <a:pt x="1370117" y="652238"/>
                  </a:lnTo>
                  <a:lnTo>
                    <a:pt x="1369578" y="646540"/>
                  </a:lnTo>
                  <a:cubicBezTo>
                    <a:pt x="1362523" y="609720"/>
                    <a:pt x="1352107" y="574095"/>
                    <a:pt x="1338661" y="539996"/>
                  </a:cubicBezTo>
                  <a:lnTo>
                    <a:pt x="1320464" y="501006"/>
                  </a:lnTo>
                  <a:lnTo>
                    <a:pt x="1446081" y="351109"/>
                  </a:lnTo>
                  <a:lnTo>
                    <a:pt x="1374702" y="252864"/>
                  </a:lnTo>
                  <a:lnTo>
                    <a:pt x="1190530" y="327139"/>
                  </a:lnTo>
                  <a:lnTo>
                    <a:pt x="1115492" y="262156"/>
                  </a:lnTo>
                  <a:lnTo>
                    <a:pt x="1064662" y="234567"/>
                  </a:lnTo>
                  <a:lnTo>
                    <a:pt x="1078315" y="37526"/>
                  </a:ln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221"/>
              <a:endParaRPr lang="zh-CN" altLang="en-US" b="1" dirty="0">
                <a:ln/>
                <a:pattFill prst="dkUpDiag">
                  <a:fgClr>
                    <a:prstClr val="white">
                      <a:lumMod val="50000"/>
                    </a:prstClr>
                  </a:fgClr>
                  <a:bgClr>
                    <a:prstClr val="black">
                      <a:lumMod val="75000"/>
                      <a:lumOff val="25000"/>
                    </a:prstClr>
                  </a:bgClr>
                </a:pattFill>
                <a:effectLst>
                  <a:outerShdw blurRad="38100" dist="19050" dir="2700000" algn="tl" rotWithShape="0">
                    <a:prstClr val="black">
                      <a:lumMod val="50000"/>
                      <a:alpha val="40000"/>
                    </a:prstClr>
                  </a:outerShdw>
                </a:effectLst>
                <a:latin typeface="Arial Unicode MS" panose="020B0604020202020204" pitchFamily="34" charset="-122"/>
                <a:ea typeface="Arial Unicode MS" panose="020B0604020202020204" pitchFamily="34" charset="-122"/>
                <a:cs typeface="Arial Unicode MS" panose="020B0604020202020204" pitchFamily="34" charset="-122"/>
              </a:endParaRPr>
            </a:p>
          </p:txBody>
        </p:sp>
        <p:sp>
          <p:nvSpPr>
            <p:cNvPr id="72" name="任意多边形 71"/>
            <p:cNvSpPr/>
            <p:nvPr/>
          </p:nvSpPr>
          <p:spPr>
            <a:xfrm rot="701867" flipH="1">
              <a:off x="3379228" y="5575534"/>
              <a:ext cx="369407" cy="331730"/>
            </a:xfrm>
            <a:custGeom>
              <a:avLst/>
              <a:gdLst>
                <a:gd name="connsiteX0" fmla="*/ 779644 w 1559289"/>
                <a:gd name="connsiteY0" fmla="*/ 268509 h 1520498"/>
                <a:gd name="connsiteX1" fmla="*/ 1271385 w 1559289"/>
                <a:gd name="connsiteY1" fmla="*/ 760250 h 1520498"/>
                <a:gd name="connsiteX2" fmla="*/ 779644 w 1559289"/>
                <a:gd name="connsiteY2" fmla="*/ 1251991 h 1520498"/>
                <a:gd name="connsiteX3" fmla="*/ 287903 w 1559289"/>
                <a:gd name="connsiteY3" fmla="*/ 760250 h 1520498"/>
                <a:gd name="connsiteX4" fmla="*/ 779644 w 1559289"/>
                <a:gd name="connsiteY4" fmla="*/ 268509 h 1520498"/>
                <a:gd name="connsiteX5" fmla="*/ 962822 w 1559289"/>
                <a:gd name="connsiteY5" fmla="*/ 0 h 1520498"/>
                <a:gd name="connsiteX6" fmla="*/ 858027 w 1559289"/>
                <a:gd name="connsiteY6" fmla="*/ 167471 h 1520498"/>
                <a:gd name="connsiteX7" fmla="*/ 779645 w 1559289"/>
                <a:gd name="connsiteY7" fmla="*/ 159569 h 1520498"/>
                <a:gd name="connsiteX8" fmla="*/ 700678 w 1559289"/>
                <a:gd name="connsiteY8" fmla="*/ 166537 h 1520498"/>
                <a:gd name="connsiteX9" fmla="*/ 596468 w 1559289"/>
                <a:gd name="connsiteY9" fmla="*/ 0 h 1520498"/>
                <a:gd name="connsiteX10" fmla="*/ 480974 w 1559289"/>
                <a:gd name="connsiteY10" fmla="*/ 37526 h 1520498"/>
                <a:gd name="connsiteX11" fmla="*/ 494497 w 1559289"/>
                <a:gd name="connsiteY11" fmla="*/ 232694 h 1520498"/>
                <a:gd name="connsiteX12" fmla="*/ 480652 w 1559289"/>
                <a:gd name="connsiteY12" fmla="*/ 239153 h 1520498"/>
                <a:gd name="connsiteX13" fmla="*/ 397556 w 1559289"/>
                <a:gd name="connsiteY13" fmla="*/ 296736 h 1520498"/>
                <a:gd name="connsiteX14" fmla="*/ 367103 w 1559289"/>
                <a:gd name="connsiteY14" fmla="*/ 326470 h 1520498"/>
                <a:gd name="connsiteX15" fmla="*/ 184588 w 1559289"/>
                <a:gd name="connsiteY15" fmla="*/ 252864 h 1520498"/>
                <a:gd name="connsiteX16" fmla="*/ 113209 w 1559289"/>
                <a:gd name="connsiteY16" fmla="*/ 351109 h 1520498"/>
                <a:gd name="connsiteX17" fmla="*/ 239557 w 1559289"/>
                <a:gd name="connsiteY17" fmla="*/ 501878 h 1520498"/>
                <a:gd name="connsiteX18" fmla="*/ 220629 w 1559289"/>
                <a:gd name="connsiteY18" fmla="*/ 539996 h 1520498"/>
                <a:gd name="connsiteX19" fmla="*/ 191168 w 1559289"/>
                <a:gd name="connsiteY19" fmla="*/ 639192 h 1520498"/>
                <a:gd name="connsiteX20" fmla="*/ 189870 w 1559289"/>
                <a:gd name="connsiteY20" fmla="*/ 652064 h 1520498"/>
                <a:gd name="connsiteX21" fmla="*/ 0 w 1559289"/>
                <a:gd name="connsiteY21" fmla="*/ 699531 h 1520498"/>
                <a:gd name="connsiteX22" fmla="*/ 0 w 1559289"/>
                <a:gd name="connsiteY22" fmla="*/ 820968 h 1520498"/>
                <a:gd name="connsiteX23" fmla="*/ 189870 w 1559289"/>
                <a:gd name="connsiteY23" fmla="*/ 868436 h 1520498"/>
                <a:gd name="connsiteX24" fmla="*/ 191168 w 1559289"/>
                <a:gd name="connsiteY24" fmla="*/ 881308 h 1520498"/>
                <a:gd name="connsiteX25" fmla="*/ 230532 w 1559289"/>
                <a:gd name="connsiteY25" fmla="*/ 1004121 h 1520498"/>
                <a:gd name="connsiteX26" fmla="*/ 239181 w 1559289"/>
                <a:gd name="connsiteY26" fmla="*/ 1019070 h 1520498"/>
                <a:gd name="connsiteX27" fmla="*/ 113209 w 1559289"/>
                <a:gd name="connsiteY27" fmla="*/ 1169391 h 1520498"/>
                <a:gd name="connsiteX28" fmla="*/ 184588 w 1559289"/>
                <a:gd name="connsiteY28" fmla="*/ 1267635 h 1520498"/>
                <a:gd name="connsiteX29" fmla="*/ 366622 w 1559289"/>
                <a:gd name="connsiteY29" fmla="*/ 1194223 h 1520498"/>
                <a:gd name="connsiteX30" fmla="*/ 378435 w 1559289"/>
                <a:gd name="connsiteY30" fmla="*/ 1207301 h 1520498"/>
                <a:gd name="connsiteX31" fmla="*/ 480652 w 1559289"/>
                <a:gd name="connsiteY31" fmla="*/ 1281348 h 1520498"/>
                <a:gd name="connsiteX32" fmla="*/ 494497 w 1559289"/>
                <a:gd name="connsiteY32" fmla="*/ 1287807 h 1520498"/>
                <a:gd name="connsiteX33" fmla="*/ 480974 w 1559289"/>
                <a:gd name="connsiteY33" fmla="*/ 1482972 h 1520498"/>
                <a:gd name="connsiteX34" fmla="*/ 596468 w 1559289"/>
                <a:gd name="connsiteY34" fmla="*/ 1520498 h 1520498"/>
                <a:gd name="connsiteX35" fmla="*/ 700677 w 1559289"/>
                <a:gd name="connsiteY35" fmla="*/ 1353964 h 1520498"/>
                <a:gd name="connsiteX36" fmla="*/ 779645 w 1559289"/>
                <a:gd name="connsiteY36" fmla="*/ 1360931 h 1520498"/>
                <a:gd name="connsiteX37" fmla="*/ 858613 w 1559289"/>
                <a:gd name="connsiteY37" fmla="*/ 1353964 h 1520498"/>
                <a:gd name="connsiteX38" fmla="*/ 962822 w 1559289"/>
                <a:gd name="connsiteY38" fmla="*/ 1520498 h 1520498"/>
                <a:gd name="connsiteX39" fmla="*/ 1078315 w 1559289"/>
                <a:gd name="connsiteY39" fmla="*/ 1482972 h 1520498"/>
                <a:gd name="connsiteX40" fmla="*/ 1064792 w 1559289"/>
                <a:gd name="connsiteY40" fmla="*/ 1287807 h 1520498"/>
                <a:gd name="connsiteX41" fmla="*/ 1078638 w 1559289"/>
                <a:gd name="connsiteY41" fmla="*/ 1281348 h 1520498"/>
                <a:gd name="connsiteX42" fmla="*/ 1161734 w 1559289"/>
                <a:gd name="connsiteY42" fmla="*/ 1223765 h 1520498"/>
                <a:gd name="connsiteX43" fmla="*/ 1192188 w 1559289"/>
                <a:gd name="connsiteY43" fmla="*/ 1194029 h 1520498"/>
                <a:gd name="connsiteX44" fmla="*/ 1374702 w 1559289"/>
                <a:gd name="connsiteY44" fmla="*/ 1267635 h 1520498"/>
                <a:gd name="connsiteX45" fmla="*/ 1446081 w 1559289"/>
                <a:gd name="connsiteY45" fmla="*/ 1169391 h 1520498"/>
                <a:gd name="connsiteX46" fmla="*/ 1319733 w 1559289"/>
                <a:gd name="connsiteY46" fmla="*/ 1018622 h 1520498"/>
                <a:gd name="connsiteX47" fmla="*/ 1338661 w 1559289"/>
                <a:gd name="connsiteY47" fmla="*/ 980505 h 1520498"/>
                <a:gd name="connsiteX48" fmla="*/ 1368122 w 1559289"/>
                <a:gd name="connsiteY48" fmla="*/ 881308 h 1520498"/>
                <a:gd name="connsiteX49" fmla="*/ 1369420 w 1559289"/>
                <a:gd name="connsiteY49" fmla="*/ 868436 h 1520498"/>
                <a:gd name="connsiteX50" fmla="*/ 1559289 w 1559289"/>
                <a:gd name="connsiteY50" fmla="*/ 820968 h 1520498"/>
                <a:gd name="connsiteX51" fmla="*/ 1559289 w 1559289"/>
                <a:gd name="connsiteY51" fmla="*/ 699531 h 1520498"/>
                <a:gd name="connsiteX52" fmla="*/ 1370117 w 1559289"/>
                <a:gd name="connsiteY52" fmla="*/ 652238 h 1520498"/>
                <a:gd name="connsiteX53" fmla="*/ 1369578 w 1559289"/>
                <a:gd name="connsiteY53" fmla="*/ 646540 h 1520498"/>
                <a:gd name="connsiteX54" fmla="*/ 1338661 w 1559289"/>
                <a:gd name="connsiteY54" fmla="*/ 539996 h 1520498"/>
                <a:gd name="connsiteX55" fmla="*/ 1320464 w 1559289"/>
                <a:gd name="connsiteY55" fmla="*/ 501006 h 1520498"/>
                <a:gd name="connsiteX56" fmla="*/ 1446081 w 1559289"/>
                <a:gd name="connsiteY56" fmla="*/ 351109 h 1520498"/>
                <a:gd name="connsiteX57" fmla="*/ 1374702 w 1559289"/>
                <a:gd name="connsiteY57" fmla="*/ 252864 h 1520498"/>
                <a:gd name="connsiteX58" fmla="*/ 1190530 w 1559289"/>
                <a:gd name="connsiteY58" fmla="*/ 327139 h 1520498"/>
                <a:gd name="connsiteX59" fmla="*/ 1115492 w 1559289"/>
                <a:gd name="connsiteY59" fmla="*/ 262156 h 1520498"/>
                <a:gd name="connsiteX60" fmla="*/ 1064662 w 1559289"/>
                <a:gd name="connsiteY60" fmla="*/ 234567 h 1520498"/>
                <a:gd name="connsiteX61" fmla="*/ 1078315 w 1559289"/>
                <a:gd name="connsiteY61" fmla="*/ 37526 h 1520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1559289" h="1520498">
                  <a:moveTo>
                    <a:pt x="779644" y="268509"/>
                  </a:moveTo>
                  <a:cubicBezTo>
                    <a:pt x="1051225" y="268509"/>
                    <a:pt x="1271385" y="488669"/>
                    <a:pt x="1271385" y="760250"/>
                  </a:cubicBezTo>
                  <a:cubicBezTo>
                    <a:pt x="1271385" y="1031831"/>
                    <a:pt x="1051225" y="1251991"/>
                    <a:pt x="779644" y="1251991"/>
                  </a:cubicBezTo>
                  <a:cubicBezTo>
                    <a:pt x="508063" y="1251991"/>
                    <a:pt x="287903" y="1031831"/>
                    <a:pt x="287903" y="760250"/>
                  </a:cubicBezTo>
                  <a:cubicBezTo>
                    <a:pt x="287903" y="488669"/>
                    <a:pt x="508063" y="268509"/>
                    <a:pt x="779644" y="268509"/>
                  </a:cubicBezTo>
                  <a:close/>
                  <a:moveTo>
                    <a:pt x="962822" y="0"/>
                  </a:moveTo>
                  <a:lnTo>
                    <a:pt x="858027" y="167471"/>
                  </a:lnTo>
                  <a:lnTo>
                    <a:pt x="779645" y="159569"/>
                  </a:lnTo>
                  <a:lnTo>
                    <a:pt x="700678" y="166537"/>
                  </a:lnTo>
                  <a:lnTo>
                    <a:pt x="596468" y="0"/>
                  </a:lnTo>
                  <a:lnTo>
                    <a:pt x="480974" y="37526"/>
                  </a:lnTo>
                  <a:lnTo>
                    <a:pt x="494497" y="232694"/>
                  </a:lnTo>
                  <a:lnTo>
                    <a:pt x="480652" y="239153"/>
                  </a:lnTo>
                  <a:cubicBezTo>
                    <a:pt x="451303" y="256029"/>
                    <a:pt x="423515" y="275313"/>
                    <a:pt x="397556" y="296736"/>
                  </a:cubicBezTo>
                  <a:lnTo>
                    <a:pt x="367103" y="326470"/>
                  </a:lnTo>
                  <a:lnTo>
                    <a:pt x="184588" y="252864"/>
                  </a:lnTo>
                  <a:lnTo>
                    <a:pt x="113209" y="351109"/>
                  </a:lnTo>
                  <a:lnTo>
                    <a:pt x="239557" y="501878"/>
                  </a:lnTo>
                  <a:lnTo>
                    <a:pt x="220629" y="539996"/>
                  </a:lnTo>
                  <a:cubicBezTo>
                    <a:pt x="208080" y="571822"/>
                    <a:pt x="198169" y="604977"/>
                    <a:pt x="191168" y="639192"/>
                  </a:cubicBezTo>
                  <a:lnTo>
                    <a:pt x="189870" y="652064"/>
                  </a:lnTo>
                  <a:lnTo>
                    <a:pt x="0" y="699531"/>
                  </a:lnTo>
                  <a:lnTo>
                    <a:pt x="0" y="820968"/>
                  </a:lnTo>
                  <a:lnTo>
                    <a:pt x="189870" y="868436"/>
                  </a:lnTo>
                  <a:lnTo>
                    <a:pt x="191168" y="881308"/>
                  </a:lnTo>
                  <a:cubicBezTo>
                    <a:pt x="199920" y="924077"/>
                    <a:pt x="213217" y="965190"/>
                    <a:pt x="230532" y="1004121"/>
                  </a:cubicBezTo>
                  <a:lnTo>
                    <a:pt x="239181" y="1019070"/>
                  </a:lnTo>
                  <a:lnTo>
                    <a:pt x="113209" y="1169391"/>
                  </a:lnTo>
                  <a:lnTo>
                    <a:pt x="184588" y="1267635"/>
                  </a:lnTo>
                  <a:lnTo>
                    <a:pt x="366622" y="1194223"/>
                  </a:lnTo>
                  <a:lnTo>
                    <a:pt x="378435" y="1207301"/>
                  </a:lnTo>
                  <a:cubicBezTo>
                    <a:pt x="409718" y="1235395"/>
                    <a:pt x="443966" y="1260253"/>
                    <a:pt x="480652" y="1281348"/>
                  </a:cubicBezTo>
                  <a:lnTo>
                    <a:pt x="494497" y="1287807"/>
                  </a:lnTo>
                  <a:lnTo>
                    <a:pt x="480974" y="1482972"/>
                  </a:lnTo>
                  <a:lnTo>
                    <a:pt x="596468" y="1520498"/>
                  </a:lnTo>
                  <a:lnTo>
                    <a:pt x="700677" y="1353964"/>
                  </a:lnTo>
                  <a:lnTo>
                    <a:pt x="779645" y="1360931"/>
                  </a:lnTo>
                  <a:lnTo>
                    <a:pt x="858613" y="1353964"/>
                  </a:lnTo>
                  <a:lnTo>
                    <a:pt x="962822" y="1520498"/>
                  </a:lnTo>
                  <a:lnTo>
                    <a:pt x="1078315" y="1482972"/>
                  </a:lnTo>
                  <a:lnTo>
                    <a:pt x="1064792" y="1287807"/>
                  </a:lnTo>
                  <a:lnTo>
                    <a:pt x="1078638" y="1281348"/>
                  </a:lnTo>
                  <a:cubicBezTo>
                    <a:pt x="1107987" y="1264472"/>
                    <a:pt x="1135776" y="1245187"/>
                    <a:pt x="1161734" y="1223765"/>
                  </a:cubicBezTo>
                  <a:lnTo>
                    <a:pt x="1192188" y="1194029"/>
                  </a:lnTo>
                  <a:lnTo>
                    <a:pt x="1374702" y="1267635"/>
                  </a:lnTo>
                  <a:lnTo>
                    <a:pt x="1446081" y="1169391"/>
                  </a:lnTo>
                  <a:lnTo>
                    <a:pt x="1319733" y="1018622"/>
                  </a:lnTo>
                  <a:lnTo>
                    <a:pt x="1338661" y="980505"/>
                  </a:lnTo>
                  <a:cubicBezTo>
                    <a:pt x="1351211" y="948679"/>
                    <a:pt x="1361121" y="915523"/>
                    <a:pt x="1368122" y="881308"/>
                  </a:cubicBezTo>
                  <a:lnTo>
                    <a:pt x="1369420" y="868436"/>
                  </a:lnTo>
                  <a:lnTo>
                    <a:pt x="1559289" y="820968"/>
                  </a:lnTo>
                  <a:lnTo>
                    <a:pt x="1559289" y="699531"/>
                  </a:lnTo>
                  <a:lnTo>
                    <a:pt x="1370117" y="652238"/>
                  </a:lnTo>
                  <a:lnTo>
                    <a:pt x="1369578" y="646540"/>
                  </a:lnTo>
                  <a:cubicBezTo>
                    <a:pt x="1362523" y="609720"/>
                    <a:pt x="1352107" y="574095"/>
                    <a:pt x="1338661" y="539996"/>
                  </a:cubicBezTo>
                  <a:lnTo>
                    <a:pt x="1320464" y="501006"/>
                  </a:lnTo>
                  <a:lnTo>
                    <a:pt x="1446081" y="351109"/>
                  </a:lnTo>
                  <a:lnTo>
                    <a:pt x="1374702" y="252864"/>
                  </a:lnTo>
                  <a:lnTo>
                    <a:pt x="1190530" y="327139"/>
                  </a:lnTo>
                  <a:lnTo>
                    <a:pt x="1115492" y="262156"/>
                  </a:lnTo>
                  <a:lnTo>
                    <a:pt x="1064662" y="234567"/>
                  </a:lnTo>
                  <a:lnTo>
                    <a:pt x="1078315" y="37526"/>
                  </a:ln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221"/>
              <a:endParaRPr lang="zh-CN" altLang="en-US" b="1" dirty="0">
                <a:ln/>
                <a:pattFill prst="dkUpDiag">
                  <a:fgClr>
                    <a:prstClr val="white">
                      <a:lumMod val="50000"/>
                    </a:prstClr>
                  </a:fgClr>
                  <a:bgClr>
                    <a:prstClr val="black">
                      <a:lumMod val="75000"/>
                      <a:lumOff val="25000"/>
                    </a:prstClr>
                  </a:bgClr>
                </a:pattFill>
                <a:effectLst>
                  <a:outerShdw blurRad="38100" dist="19050" dir="2700000" algn="tl" rotWithShape="0">
                    <a:prstClr val="black">
                      <a:lumMod val="50000"/>
                      <a:alpha val="40000"/>
                    </a:prstClr>
                  </a:outerShdw>
                </a:effectLst>
                <a:latin typeface="Arial Unicode MS" panose="020B0604020202020204" pitchFamily="34" charset="-122"/>
                <a:ea typeface="Arial Unicode MS" panose="020B0604020202020204" pitchFamily="34" charset="-122"/>
                <a:cs typeface="Arial Unicode MS" panose="020B0604020202020204" pitchFamily="34" charset="-122"/>
              </a:endParaRPr>
            </a:p>
          </p:txBody>
        </p:sp>
        <p:grpSp>
          <p:nvGrpSpPr>
            <p:cNvPr id="73" name="Group 9"/>
            <p:cNvGrpSpPr/>
            <p:nvPr/>
          </p:nvGrpSpPr>
          <p:grpSpPr>
            <a:xfrm>
              <a:off x="3482347" y="5652065"/>
              <a:ext cx="164136" cy="174442"/>
              <a:chOff x="812800" y="2719388"/>
              <a:chExt cx="1017588" cy="1158875"/>
            </a:xfrm>
            <a:solidFill>
              <a:srgbClr val="FB8B1F"/>
            </a:solidFill>
          </p:grpSpPr>
          <p:sp>
            <p:nvSpPr>
              <p:cNvPr id="134" name="Freeform 35"/>
              <p:cNvSpPr>
                <a:spLocks noEditPoints="1"/>
              </p:cNvSpPr>
              <p:nvPr/>
            </p:nvSpPr>
            <p:spPr bwMode="auto">
              <a:xfrm>
                <a:off x="812800" y="2719388"/>
                <a:ext cx="1017588" cy="1158875"/>
              </a:xfrm>
              <a:custGeom>
                <a:avLst/>
                <a:gdLst>
                  <a:gd name="T0" fmla="*/ 56 w 112"/>
                  <a:gd name="T1" fmla="*/ 0 h 128"/>
                  <a:gd name="T2" fmla="*/ 0 w 112"/>
                  <a:gd name="T3" fmla="*/ 26 h 128"/>
                  <a:gd name="T4" fmla="*/ 0 w 112"/>
                  <a:gd name="T5" fmla="*/ 102 h 128"/>
                  <a:gd name="T6" fmla="*/ 56 w 112"/>
                  <a:gd name="T7" fmla="*/ 128 h 128"/>
                  <a:gd name="T8" fmla="*/ 112 w 112"/>
                  <a:gd name="T9" fmla="*/ 102 h 128"/>
                  <a:gd name="T10" fmla="*/ 112 w 112"/>
                  <a:gd name="T11" fmla="*/ 26 h 128"/>
                  <a:gd name="T12" fmla="*/ 56 w 112"/>
                  <a:gd name="T13" fmla="*/ 0 h 128"/>
                  <a:gd name="T14" fmla="*/ 104 w 112"/>
                  <a:gd name="T15" fmla="*/ 102 h 128"/>
                  <a:gd name="T16" fmla="*/ 56 w 112"/>
                  <a:gd name="T17" fmla="*/ 120 h 128"/>
                  <a:gd name="T18" fmla="*/ 8 w 112"/>
                  <a:gd name="T19" fmla="*/ 102 h 128"/>
                  <a:gd name="T20" fmla="*/ 8 w 112"/>
                  <a:gd name="T21" fmla="*/ 87 h 128"/>
                  <a:gd name="T22" fmla="*/ 56 w 112"/>
                  <a:gd name="T23" fmla="*/ 100 h 128"/>
                  <a:gd name="T24" fmla="*/ 104 w 112"/>
                  <a:gd name="T25" fmla="*/ 87 h 128"/>
                  <a:gd name="T26" fmla="*/ 104 w 112"/>
                  <a:gd name="T27" fmla="*/ 102 h 128"/>
                  <a:gd name="T28" fmla="*/ 104 w 112"/>
                  <a:gd name="T29" fmla="*/ 78 h 128"/>
                  <a:gd name="T30" fmla="*/ 104 w 112"/>
                  <a:gd name="T31" fmla="*/ 78 h 128"/>
                  <a:gd name="T32" fmla="*/ 104 w 112"/>
                  <a:gd name="T33" fmla="*/ 78 h 128"/>
                  <a:gd name="T34" fmla="*/ 56 w 112"/>
                  <a:gd name="T35" fmla="*/ 96 h 128"/>
                  <a:gd name="T36" fmla="*/ 8 w 112"/>
                  <a:gd name="T37" fmla="*/ 78 h 128"/>
                  <a:gd name="T38" fmla="*/ 8 w 112"/>
                  <a:gd name="T39" fmla="*/ 78 h 128"/>
                  <a:gd name="T40" fmla="*/ 8 w 112"/>
                  <a:gd name="T41" fmla="*/ 78 h 128"/>
                  <a:gd name="T42" fmla="*/ 8 w 112"/>
                  <a:gd name="T43" fmla="*/ 63 h 128"/>
                  <a:gd name="T44" fmla="*/ 56 w 112"/>
                  <a:gd name="T45" fmla="*/ 76 h 128"/>
                  <a:gd name="T46" fmla="*/ 104 w 112"/>
                  <a:gd name="T47" fmla="*/ 63 h 128"/>
                  <a:gd name="T48" fmla="*/ 104 w 112"/>
                  <a:gd name="T49" fmla="*/ 78 h 128"/>
                  <a:gd name="T50" fmla="*/ 104 w 112"/>
                  <a:gd name="T51" fmla="*/ 54 h 128"/>
                  <a:gd name="T52" fmla="*/ 104 w 112"/>
                  <a:gd name="T53" fmla="*/ 54 h 128"/>
                  <a:gd name="T54" fmla="*/ 104 w 112"/>
                  <a:gd name="T55" fmla="*/ 54 h 128"/>
                  <a:gd name="T56" fmla="*/ 56 w 112"/>
                  <a:gd name="T57" fmla="*/ 72 h 128"/>
                  <a:gd name="T58" fmla="*/ 8 w 112"/>
                  <a:gd name="T59" fmla="*/ 54 h 128"/>
                  <a:gd name="T60" fmla="*/ 8 w 112"/>
                  <a:gd name="T61" fmla="*/ 54 h 128"/>
                  <a:gd name="T62" fmla="*/ 8 w 112"/>
                  <a:gd name="T63" fmla="*/ 54 h 128"/>
                  <a:gd name="T64" fmla="*/ 8 w 112"/>
                  <a:gd name="T65" fmla="*/ 40 h 128"/>
                  <a:gd name="T66" fmla="*/ 56 w 112"/>
                  <a:gd name="T67" fmla="*/ 52 h 128"/>
                  <a:gd name="T68" fmla="*/ 104 w 112"/>
                  <a:gd name="T69" fmla="*/ 40 h 128"/>
                  <a:gd name="T70" fmla="*/ 104 w 112"/>
                  <a:gd name="T71" fmla="*/ 54 h 128"/>
                  <a:gd name="T72" fmla="*/ 56 w 112"/>
                  <a:gd name="T73" fmla="*/ 44 h 128"/>
                  <a:gd name="T74" fmla="*/ 8 w 112"/>
                  <a:gd name="T75" fmla="*/ 26 h 128"/>
                  <a:gd name="T76" fmla="*/ 56 w 112"/>
                  <a:gd name="T77" fmla="*/ 8 h 128"/>
                  <a:gd name="T78" fmla="*/ 104 w 112"/>
                  <a:gd name="T79" fmla="*/ 26 h 128"/>
                  <a:gd name="T80" fmla="*/ 56 w 112"/>
                  <a:gd name="T81" fmla="*/ 44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12" h="128">
                    <a:moveTo>
                      <a:pt x="56" y="0"/>
                    </a:moveTo>
                    <a:cubicBezTo>
                      <a:pt x="29" y="0"/>
                      <a:pt x="0" y="8"/>
                      <a:pt x="0" y="26"/>
                    </a:cubicBezTo>
                    <a:cubicBezTo>
                      <a:pt x="0" y="102"/>
                      <a:pt x="0" y="102"/>
                      <a:pt x="0" y="102"/>
                    </a:cubicBezTo>
                    <a:cubicBezTo>
                      <a:pt x="0" y="120"/>
                      <a:pt x="29" y="128"/>
                      <a:pt x="56" y="128"/>
                    </a:cubicBezTo>
                    <a:cubicBezTo>
                      <a:pt x="83" y="128"/>
                      <a:pt x="112" y="120"/>
                      <a:pt x="112" y="102"/>
                    </a:cubicBezTo>
                    <a:cubicBezTo>
                      <a:pt x="112" y="26"/>
                      <a:pt x="112" y="26"/>
                      <a:pt x="112" y="26"/>
                    </a:cubicBezTo>
                    <a:cubicBezTo>
                      <a:pt x="112" y="8"/>
                      <a:pt x="83" y="0"/>
                      <a:pt x="56" y="0"/>
                    </a:cubicBezTo>
                    <a:close/>
                    <a:moveTo>
                      <a:pt x="104" y="102"/>
                    </a:moveTo>
                    <a:cubicBezTo>
                      <a:pt x="104" y="112"/>
                      <a:pt x="83" y="120"/>
                      <a:pt x="56" y="120"/>
                    </a:cubicBezTo>
                    <a:cubicBezTo>
                      <a:pt x="29" y="120"/>
                      <a:pt x="8" y="112"/>
                      <a:pt x="8" y="102"/>
                    </a:cubicBezTo>
                    <a:cubicBezTo>
                      <a:pt x="8" y="87"/>
                      <a:pt x="8" y="87"/>
                      <a:pt x="8" y="87"/>
                    </a:cubicBezTo>
                    <a:cubicBezTo>
                      <a:pt x="16" y="96"/>
                      <a:pt x="36" y="100"/>
                      <a:pt x="56" y="100"/>
                    </a:cubicBezTo>
                    <a:cubicBezTo>
                      <a:pt x="76" y="100"/>
                      <a:pt x="96" y="96"/>
                      <a:pt x="104" y="87"/>
                    </a:cubicBezTo>
                    <a:lnTo>
                      <a:pt x="104" y="102"/>
                    </a:lnTo>
                    <a:close/>
                    <a:moveTo>
                      <a:pt x="104" y="78"/>
                    </a:moveTo>
                    <a:cubicBezTo>
                      <a:pt x="104" y="78"/>
                      <a:pt x="104" y="78"/>
                      <a:pt x="104" y="78"/>
                    </a:cubicBezTo>
                    <a:cubicBezTo>
                      <a:pt x="104" y="78"/>
                      <a:pt x="104" y="78"/>
                      <a:pt x="104" y="78"/>
                    </a:cubicBezTo>
                    <a:cubicBezTo>
                      <a:pt x="104" y="88"/>
                      <a:pt x="83" y="96"/>
                      <a:pt x="56" y="96"/>
                    </a:cubicBezTo>
                    <a:cubicBezTo>
                      <a:pt x="29" y="96"/>
                      <a:pt x="8" y="88"/>
                      <a:pt x="8" y="78"/>
                    </a:cubicBezTo>
                    <a:cubicBezTo>
                      <a:pt x="8" y="78"/>
                      <a:pt x="8" y="78"/>
                      <a:pt x="8" y="78"/>
                    </a:cubicBezTo>
                    <a:cubicBezTo>
                      <a:pt x="8" y="78"/>
                      <a:pt x="8" y="78"/>
                      <a:pt x="8" y="78"/>
                    </a:cubicBezTo>
                    <a:cubicBezTo>
                      <a:pt x="8" y="63"/>
                      <a:pt x="8" y="63"/>
                      <a:pt x="8" y="63"/>
                    </a:cubicBezTo>
                    <a:cubicBezTo>
                      <a:pt x="16" y="72"/>
                      <a:pt x="36" y="76"/>
                      <a:pt x="56" y="76"/>
                    </a:cubicBezTo>
                    <a:cubicBezTo>
                      <a:pt x="76" y="76"/>
                      <a:pt x="96" y="72"/>
                      <a:pt x="104" y="63"/>
                    </a:cubicBezTo>
                    <a:lnTo>
                      <a:pt x="104" y="78"/>
                    </a:lnTo>
                    <a:close/>
                    <a:moveTo>
                      <a:pt x="104" y="54"/>
                    </a:moveTo>
                    <a:cubicBezTo>
                      <a:pt x="104" y="54"/>
                      <a:pt x="104" y="54"/>
                      <a:pt x="104" y="54"/>
                    </a:cubicBezTo>
                    <a:cubicBezTo>
                      <a:pt x="104" y="54"/>
                      <a:pt x="104" y="54"/>
                      <a:pt x="104" y="54"/>
                    </a:cubicBezTo>
                    <a:cubicBezTo>
                      <a:pt x="104" y="64"/>
                      <a:pt x="83" y="72"/>
                      <a:pt x="56" y="72"/>
                    </a:cubicBezTo>
                    <a:cubicBezTo>
                      <a:pt x="29" y="72"/>
                      <a:pt x="8" y="64"/>
                      <a:pt x="8" y="54"/>
                    </a:cubicBezTo>
                    <a:cubicBezTo>
                      <a:pt x="8" y="54"/>
                      <a:pt x="8" y="54"/>
                      <a:pt x="8" y="54"/>
                    </a:cubicBezTo>
                    <a:cubicBezTo>
                      <a:pt x="8" y="54"/>
                      <a:pt x="8" y="54"/>
                      <a:pt x="8" y="54"/>
                    </a:cubicBezTo>
                    <a:cubicBezTo>
                      <a:pt x="8" y="40"/>
                      <a:pt x="8" y="40"/>
                      <a:pt x="8" y="40"/>
                    </a:cubicBezTo>
                    <a:cubicBezTo>
                      <a:pt x="18" y="48"/>
                      <a:pt x="38" y="52"/>
                      <a:pt x="56" y="52"/>
                    </a:cubicBezTo>
                    <a:cubicBezTo>
                      <a:pt x="74" y="52"/>
                      <a:pt x="94" y="48"/>
                      <a:pt x="104" y="40"/>
                    </a:cubicBezTo>
                    <a:lnTo>
                      <a:pt x="104" y="54"/>
                    </a:lnTo>
                    <a:close/>
                    <a:moveTo>
                      <a:pt x="56" y="44"/>
                    </a:moveTo>
                    <a:cubicBezTo>
                      <a:pt x="29" y="44"/>
                      <a:pt x="8" y="36"/>
                      <a:pt x="8" y="26"/>
                    </a:cubicBezTo>
                    <a:cubicBezTo>
                      <a:pt x="8" y="16"/>
                      <a:pt x="29" y="8"/>
                      <a:pt x="56" y="8"/>
                    </a:cubicBezTo>
                    <a:cubicBezTo>
                      <a:pt x="83" y="8"/>
                      <a:pt x="104" y="16"/>
                      <a:pt x="104" y="26"/>
                    </a:cubicBezTo>
                    <a:cubicBezTo>
                      <a:pt x="104" y="36"/>
                      <a:pt x="83" y="44"/>
                      <a:pt x="56" y="4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221"/>
                <a:endParaRPr lang="id-ID" sz="1000">
                  <a:solidFill>
                    <a:prstClr val="black"/>
                  </a:solidFill>
                  <a:latin typeface="Verdana"/>
                </a:endParaRPr>
              </a:p>
            </p:txBody>
          </p:sp>
          <p:sp>
            <p:nvSpPr>
              <p:cNvPr id="135" name="Oval 36"/>
              <p:cNvSpPr>
                <a:spLocks noChangeArrowheads="1"/>
              </p:cNvSpPr>
              <p:nvPr/>
            </p:nvSpPr>
            <p:spPr bwMode="auto">
              <a:xfrm>
                <a:off x="1612900" y="3624263"/>
                <a:ext cx="71438" cy="73025"/>
              </a:xfrm>
              <a:prstGeom prst="ellipse">
                <a:avLst/>
              </a:pr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221"/>
                <a:endParaRPr lang="id-ID" sz="1000">
                  <a:solidFill>
                    <a:prstClr val="black"/>
                  </a:solidFill>
                  <a:latin typeface="Verdana"/>
                </a:endParaRPr>
              </a:p>
            </p:txBody>
          </p:sp>
          <p:sp>
            <p:nvSpPr>
              <p:cNvPr id="136" name="Oval 37"/>
              <p:cNvSpPr>
                <a:spLocks noChangeArrowheads="1"/>
              </p:cNvSpPr>
              <p:nvPr/>
            </p:nvSpPr>
            <p:spPr bwMode="auto">
              <a:xfrm>
                <a:off x="1612900" y="3406776"/>
                <a:ext cx="71438" cy="73025"/>
              </a:xfrm>
              <a:prstGeom prst="ellipse">
                <a:avLst/>
              </a:pr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221"/>
                <a:endParaRPr lang="id-ID" sz="1000">
                  <a:solidFill>
                    <a:prstClr val="black"/>
                  </a:solidFill>
                  <a:latin typeface="Verdana"/>
                </a:endParaRPr>
              </a:p>
            </p:txBody>
          </p:sp>
          <p:sp>
            <p:nvSpPr>
              <p:cNvPr id="137" name="Oval 38"/>
              <p:cNvSpPr>
                <a:spLocks noChangeArrowheads="1"/>
              </p:cNvSpPr>
              <p:nvPr/>
            </p:nvSpPr>
            <p:spPr bwMode="auto">
              <a:xfrm>
                <a:off x="1612900" y="3190876"/>
                <a:ext cx="71438" cy="71438"/>
              </a:xfrm>
              <a:prstGeom prst="ellipse">
                <a:avLst/>
              </a:pr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221"/>
                <a:endParaRPr lang="id-ID" sz="1000">
                  <a:solidFill>
                    <a:prstClr val="black"/>
                  </a:solidFill>
                  <a:latin typeface="Verdana"/>
                </a:endParaRPr>
              </a:p>
            </p:txBody>
          </p:sp>
        </p:grpSp>
        <p:sp>
          <p:nvSpPr>
            <p:cNvPr id="74" name="Freeform 58"/>
            <p:cNvSpPr>
              <a:spLocks noEditPoints="1"/>
            </p:cNvSpPr>
            <p:nvPr/>
          </p:nvSpPr>
          <p:spPr bwMode="auto">
            <a:xfrm rot="5400000">
              <a:off x="3151812" y="5677218"/>
              <a:ext cx="111219" cy="182744"/>
            </a:xfrm>
            <a:custGeom>
              <a:avLst/>
              <a:gdLst>
                <a:gd name="T0" fmla="*/ 36 w 46"/>
                <a:gd name="T1" fmla="*/ 0 h 82"/>
                <a:gd name="T2" fmla="*/ 10 w 46"/>
                <a:gd name="T3" fmla="*/ 0 h 82"/>
                <a:gd name="T4" fmla="*/ 0 w 46"/>
                <a:gd name="T5" fmla="*/ 9 h 82"/>
                <a:gd name="T6" fmla="*/ 0 w 46"/>
                <a:gd name="T7" fmla="*/ 73 h 82"/>
                <a:gd name="T8" fmla="*/ 10 w 46"/>
                <a:gd name="T9" fmla="*/ 82 h 82"/>
                <a:gd name="T10" fmla="*/ 36 w 46"/>
                <a:gd name="T11" fmla="*/ 82 h 82"/>
                <a:gd name="T12" fmla="*/ 46 w 46"/>
                <a:gd name="T13" fmla="*/ 73 h 82"/>
                <a:gd name="T14" fmla="*/ 46 w 46"/>
                <a:gd name="T15" fmla="*/ 9 h 82"/>
                <a:gd name="T16" fmla="*/ 36 w 46"/>
                <a:gd name="T17" fmla="*/ 0 h 82"/>
                <a:gd name="T18" fmla="*/ 24 w 46"/>
                <a:gd name="T19" fmla="*/ 71 h 82"/>
                <a:gd name="T20" fmla="*/ 23 w 46"/>
                <a:gd name="T21" fmla="*/ 71 h 82"/>
                <a:gd name="T22" fmla="*/ 19 w 46"/>
                <a:gd name="T23" fmla="*/ 67 h 82"/>
                <a:gd name="T24" fmla="*/ 23 w 46"/>
                <a:gd name="T25" fmla="*/ 63 h 82"/>
                <a:gd name="T26" fmla="*/ 24 w 46"/>
                <a:gd name="T27" fmla="*/ 63 h 82"/>
                <a:gd name="T28" fmla="*/ 28 w 46"/>
                <a:gd name="T29" fmla="*/ 67 h 82"/>
                <a:gd name="T30" fmla="*/ 24 w 46"/>
                <a:gd name="T31" fmla="*/ 71 h 82"/>
                <a:gd name="T32" fmla="*/ 36 w 46"/>
                <a:gd name="T33" fmla="*/ 26 h 82"/>
                <a:gd name="T34" fmla="*/ 10 w 46"/>
                <a:gd name="T35" fmla="*/ 26 h 82"/>
                <a:gd name="T36" fmla="*/ 7 w 46"/>
                <a:gd name="T37" fmla="*/ 23 h 82"/>
                <a:gd name="T38" fmla="*/ 10 w 46"/>
                <a:gd name="T39" fmla="*/ 20 h 82"/>
                <a:gd name="T40" fmla="*/ 36 w 46"/>
                <a:gd name="T41" fmla="*/ 20 h 82"/>
                <a:gd name="T42" fmla="*/ 39 w 46"/>
                <a:gd name="T43" fmla="*/ 23 h 82"/>
                <a:gd name="T44" fmla="*/ 36 w 46"/>
                <a:gd name="T45" fmla="*/ 26 h 82"/>
                <a:gd name="T46" fmla="*/ 36 w 46"/>
                <a:gd name="T47" fmla="*/ 16 h 82"/>
                <a:gd name="T48" fmla="*/ 10 w 46"/>
                <a:gd name="T49" fmla="*/ 16 h 82"/>
                <a:gd name="T50" fmla="*/ 7 w 46"/>
                <a:gd name="T51" fmla="*/ 13 h 82"/>
                <a:gd name="T52" fmla="*/ 10 w 46"/>
                <a:gd name="T53" fmla="*/ 10 h 82"/>
                <a:gd name="T54" fmla="*/ 36 w 46"/>
                <a:gd name="T55" fmla="*/ 10 h 82"/>
                <a:gd name="T56" fmla="*/ 39 w 46"/>
                <a:gd name="T57" fmla="*/ 13 h 82"/>
                <a:gd name="T58" fmla="*/ 36 w 46"/>
                <a:gd name="T59" fmla="*/ 16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6" h="82">
                  <a:moveTo>
                    <a:pt x="36" y="0"/>
                  </a:moveTo>
                  <a:cubicBezTo>
                    <a:pt x="10" y="0"/>
                    <a:pt x="10" y="0"/>
                    <a:pt x="10" y="0"/>
                  </a:cubicBezTo>
                  <a:cubicBezTo>
                    <a:pt x="5" y="0"/>
                    <a:pt x="0" y="4"/>
                    <a:pt x="0" y="9"/>
                  </a:cubicBezTo>
                  <a:cubicBezTo>
                    <a:pt x="0" y="73"/>
                    <a:pt x="0" y="73"/>
                    <a:pt x="0" y="73"/>
                  </a:cubicBezTo>
                  <a:cubicBezTo>
                    <a:pt x="0" y="78"/>
                    <a:pt x="5" y="82"/>
                    <a:pt x="10" y="82"/>
                  </a:cubicBezTo>
                  <a:cubicBezTo>
                    <a:pt x="36" y="82"/>
                    <a:pt x="36" y="82"/>
                    <a:pt x="36" y="82"/>
                  </a:cubicBezTo>
                  <a:cubicBezTo>
                    <a:pt x="41" y="82"/>
                    <a:pt x="46" y="78"/>
                    <a:pt x="46" y="73"/>
                  </a:cubicBezTo>
                  <a:cubicBezTo>
                    <a:pt x="46" y="9"/>
                    <a:pt x="46" y="9"/>
                    <a:pt x="46" y="9"/>
                  </a:cubicBezTo>
                  <a:cubicBezTo>
                    <a:pt x="46" y="4"/>
                    <a:pt x="41" y="0"/>
                    <a:pt x="36" y="0"/>
                  </a:cubicBezTo>
                  <a:close/>
                  <a:moveTo>
                    <a:pt x="24" y="71"/>
                  </a:moveTo>
                  <a:cubicBezTo>
                    <a:pt x="23" y="71"/>
                    <a:pt x="23" y="71"/>
                    <a:pt x="23" y="71"/>
                  </a:cubicBezTo>
                  <a:cubicBezTo>
                    <a:pt x="21" y="71"/>
                    <a:pt x="19" y="69"/>
                    <a:pt x="19" y="67"/>
                  </a:cubicBezTo>
                  <a:cubicBezTo>
                    <a:pt x="19" y="65"/>
                    <a:pt x="21" y="63"/>
                    <a:pt x="23" y="63"/>
                  </a:cubicBezTo>
                  <a:cubicBezTo>
                    <a:pt x="24" y="63"/>
                    <a:pt x="24" y="63"/>
                    <a:pt x="24" y="63"/>
                  </a:cubicBezTo>
                  <a:cubicBezTo>
                    <a:pt x="26" y="63"/>
                    <a:pt x="28" y="65"/>
                    <a:pt x="28" y="67"/>
                  </a:cubicBezTo>
                  <a:cubicBezTo>
                    <a:pt x="28" y="69"/>
                    <a:pt x="26" y="71"/>
                    <a:pt x="24" y="71"/>
                  </a:cubicBezTo>
                  <a:close/>
                  <a:moveTo>
                    <a:pt x="36" y="26"/>
                  </a:moveTo>
                  <a:cubicBezTo>
                    <a:pt x="10" y="26"/>
                    <a:pt x="10" y="26"/>
                    <a:pt x="10" y="26"/>
                  </a:cubicBezTo>
                  <a:cubicBezTo>
                    <a:pt x="8" y="26"/>
                    <a:pt x="7" y="25"/>
                    <a:pt x="7" y="23"/>
                  </a:cubicBezTo>
                  <a:cubicBezTo>
                    <a:pt x="7" y="21"/>
                    <a:pt x="8" y="20"/>
                    <a:pt x="10" y="20"/>
                  </a:cubicBezTo>
                  <a:cubicBezTo>
                    <a:pt x="36" y="20"/>
                    <a:pt x="36" y="20"/>
                    <a:pt x="36" y="20"/>
                  </a:cubicBezTo>
                  <a:cubicBezTo>
                    <a:pt x="37" y="20"/>
                    <a:pt x="39" y="21"/>
                    <a:pt x="39" y="23"/>
                  </a:cubicBezTo>
                  <a:cubicBezTo>
                    <a:pt x="39" y="25"/>
                    <a:pt x="37" y="26"/>
                    <a:pt x="36" y="26"/>
                  </a:cubicBezTo>
                  <a:close/>
                  <a:moveTo>
                    <a:pt x="36" y="16"/>
                  </a:moveTo>
                  <a:cubicBezTo>
                    <a:pt x="10" y="16"/>
                    <a:pt x="10" y="16"/>
                    <a:pt x="10" y="16"/>
                  </a:cubicBezTo>
                  <a:cubicBezTo>
                    <a:pt x="8" y="16"/>
                    <a:pt x="7" y="15"/>
                    <a:pt x="7" y="13"/>
                  </a:cubicBezTo>
                  <a:cubicBezTo>
                    <a:pt x="7" y="11"/>
                    <a:pt x="8" y="10"/>
                    <a:pt x="10" y="10"/>
                  </a:cubicBezTo>
                  <a:cubicBezTo>
                    <a:pt x="36" y="10"/>
                    <a:pt x="36" y="10"/>
                    <a:pt x="36" y="10"/>
                  </a:cubicBezTo>
                  <a:cubicBezTo>
                    <a:pt x="37" y="10"/>
                    <a:pt x="39" y="11"/>
                    <a:pt x="39" y="13"/>
                  </a:cubicBezTo>
                  <a:cubicBezTo>
                    <a:pt x="39" y="15"/>
                    <a:pt x="37" y="16"/>
                    <a:pt x="36" y="16"/>
                  </a:cubicBezTo>
                  <a:close/>
                </a:path>
              </a:pathLst>
            </a:custGeom>
            <a:solidFill>
              <a:srgbClr val="FB8B1F"/>
            </a:solidFill>
            <a:ln>
              <a:noFill/>
            </a:ln>
            <a:extLst/>
          </p:spPr>
          <p:txBody>
            <a:bodyPr vert="horz" wrap="square" lIns="91440" tIns="45720" rIns="91440" bIns="45720" numCol="1" anchor="t" anchorCtr="0" compatLnSpc="1">
              <a:prstTxWarp prst="textNoShape">
                <a:avLst/>
              </a:prstTxWarp>
            </a:bodyPr>
            <a:lstStyle/>
            <a:p>
              <a:pPr defTabSz="685221"/>
              <a:endParaRPr lang="zh-CN" altLang="en-US" sz="1400">
                <a:solidFill>
                  <a:prstClr val="black"/>
                </a:solidFill>
                <a:latin typeface="Verdana"/>
                <a:ea typeface="微软雅黑"/>
              </a:endParaRPr>
            </a:p>
          </p:txBody>
        </p:sp>
        <p:sp>
          <p:nvSpPr>
            <p:cNvPr id="75" name="文本框 426"/>
            <p:cNvSpPr txBox="1"/>
            <p:nvPr/>
          </p:nvSpPr>
          <p:spPr>
            <a:xfrm>
              <a:off x="3033839" y="5151376"/>
              <a:ext cx="638043" cy="694773"/>
            </a:xfrm>
            <a:prstGeom prst="rect">
              <a:avLst/>
            </a:prstGeom>
            <a:noFill/>
          </p:spPr>
          <p:txBody>
            <a:bodyPr wrap="square" lIns="182880" tIns="146304" rIns="182880" bIns="146304" rtlCol="0" anchor="ctr">
              <a:spAutoFit/>
            </a:bodyPr>
            <a:lstStyle/>
            <a:p>
              <a:pPr algn="ctr" defTabSz="685221">
                <a:spcAft>
                  <a:spcPts val="441"/>
                </a:spcAft>
              </a:pPr>
              <a:r>
                <a:rPr lang="en-US" altLang="zh-CN" sz="700" b="1" dirty="0">
                  <a:solidFill>
                    <a:srgbClr val="FB8B1F"/>
                  </a:solidFill>
                  <a:latin typeface="微软雅黑" panose="020B0503020204020204" pitchFamily="34" charset="-122"/>
                  <a:ea typeface="微软雅黑" panose="020B0503020204020204" pitchFamily="34" charset="-122"/>
                </a:rPr>
                <a:t>VM</a:t>
              </a:r>
              <a:endParaRPr lang="zh-CN" altLang="en-US" sz="700" b="1" dirty="0" err="1">
                <a:solidFill>
                  <a:srgbClr val="FB8B1F"/>
                </a:solidFill>
                <a:latin typeface="微软雅黑" panose="020B0503020204020204" pitchFamily="34" charset="-122"/>
                <a:ea typeface="微软雅黑" panose="020B0503020204020204" pitchFamily="34" charset="-122"/>
              </a:endParaRPr>
            </a:p>
          </p:txBody>
        </p:sp>
        <p:sp>
          <p:nvSpPr>
            <p:cNvPr id="76" name="Rectangle 46"/>
            <p:cNvSpPr>
              <a:spLocks/>
            </p:cNvSpPr>
            <p:nvPr/>
          </p:nvSpPr>
          <p:spPr bwMode="auto">
            <a:xfrm>
              <a:off x="4134138" y="5948369"/>
              <a:ext cx="885910" cy="31390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62174" rIns="62174">
              <a:spAutoFit/>
            </a:bodyPr>
            <a:lstStyle/>
            <a:p>
              <a:pPr algn="ctr" defTabSz="685221"/>
              <a:r>
                <a:rPr lang="zh-CN" altLang="en-US" sz="900" b="1"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rPr>
                <a:t>计算</a:t>
              </a:r>
              <a:r>
                <a:rPr lang="en-US" altLang="zh-CN" sz="900" b="1"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rPr>
                <a:t>/</a:t>
              </a:r>
              <a:r>
                <a:rPr lang="zh-CN" altLang="en-US" sz="900" b="1"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rPr>
                <a:t>存储</a:t>
              </a:r>
              <a:endParaRPr lang="zh-CN" altLang="zh-CN" sz="900" b="1"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77" name="AutoShape 78"/>
            <p:cNvSpPr>
              <a:spLocks/>
            </p:cNvSpPr>
            <p:nvPr/>
          </p:nvSpPr>
          <p:spPr bwMode="auto">
            <a:xfrm>
              <a:off x="4106389" y="5266837"/>
              <a:ext cx="938478" cy="931192"/>
            </a:xfrm>
            <a:prstGeom prst="roundRect">
              <a:avLst>
                <a:gd name="adj" fmla="val 3722"/>
              </a:avLst>
            </a:prstGeom>
            <a:noFill/>
            <a:ln w="6350" cap="flat" cmpd="sng">
              <a:solidFill>
                <a:srgbClr val="00B0F0"/>
              </a:solidFill>
              <a:prstDash val="sysDash"/>
              <a:round/>
              <a:headEnd type="none" w="med" len="med"/>
              <a:tailEnd type="none" w="med" len="me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62174" rIns="62174"/>
            <a:lstStyle>
              <a:lvl1pPr defTabSz="684213">
                <a:defRPr>
                  <a:solidFill>
                    <a:srgbClr val="000000"/>
                  </a:solidFill>
                  <a:latin typeface="Calibri" panose="020F0502020204030204" pitchFamily="34" charset="0"/>
                  <a:cs typeface="Calibri" panose="020F0502020204030204" pitchFamily="34" charset="0"/>
                  <a:sym typeface="Calibri" panose="020F0502020204030204" pitchFamily="34" charset="0"/>
                </a:defRPr>
              </a:lvl1pPr>
              <a:lvl2pPr defTabSz="684213">
                <a:defRPr>
                  <a:solidFill>
                    <a:srgbClr val="000000"/>
                  </a:solidFill>
                  <a:latin typeface="Calibri" panose="020F0502020204030204" pitchFamily="34" charset="0"/>
                  <a:cs typeface="Calibri" panose="020F0502020204030204" pitchFamily="34" charset="0"/>
                  <a:sym typeface="Calibri" panose="020F0502020204030204" pitchFamily="34" charset="0"/>
                </a:defRPr>
              </a:lvl2pPr>
              <a:lvl3pPr defTabSz="684213">
                <a:defRPr>
                  <a:solidFill>
                    <a:srgbClr val="000000"/>
                  </a:solidFill>
                  <a:latin typeface="Calibri" panose="020F0502020204030204" pitchFamily="34" charset="0"/>
                  <a:cs typeface="Calibri" panose="020F0502020204030204" pitchFamily="34" charset="0"/>
                  <a:sym typeface="Calibri" panose="020F0502020204030204" pitchFamily="34" charset="0"/>
                </a:defRPr>
              </a:lvl3pPr>
              <a:lvl4pPr defTabSz="684213">
                <a:defRPr>
                  <a:solidFill>
                    <a:srgbClr val="000000"/>
                  </a:solidFill>
                  <a:latin typeface="Calibri" panose="020F0502020204030204" pitchFamily="34" charset="0"/>
                  <a:cs typeface="Calibri" panose="020F0502020204030204" pitchFamily="34" charset="0"/>
                  <a:sym typeface="Calibri" panose="020F0502020204030204" pitchFamily="34" charset="0"/>
                </a:defRPr>
              </a:lvl4pPr>
              <a:lvl5pPr defTabSz="684213">
                <a:defRPr>
                  <a:solidFill>
                    <a:srgbClr val="000000"/>
                  </a:solidFill>
                  <a:latin typeface="Calibri" panose="020F0502020204030204" pitchFamily="34" charset="0"/>
                  <a:cs typeface="Calibri" panose="020F0502020204030204" pitchFamily="34" charset="0"/>
                  <a:sym typeface="Calibri" panose="020F0502020204030204" pitchFamily="34" charset="0"/>
                </a:defRPr>
              </a:lvl5pPr>
              <a:lvl6pPr marL="457200" indent="1828800" defTabSz="684213" fontAlgn="base" hangingPunct="0">
                <a:spcBef>
                  <a:spcPct val="0"/>
                </a:spcBef>
                <a:spcAft>
                  <a:spcPct val="0"/>
                </a:spcAft>
                <a:defRPr>
                  <a:solidFill>
                    <a:srgbClr val="000000"/>
                  </a:solidFill>
                  <a:latin typeface="Calibri" panose="020F0502020204030204" pitchFamily="34" charset="0"/>
                  <a:cs typeface="Calibri" panose="020F0502020204030204" pitchFamily="34" charset="0"/>
                  <a:sym typeface="Calibri" panose="020F0502020204030204" pitchFamily="34" charset="0"/>
                </a:defRPr>
              </a:lvl6pPr>
              <a:lvl7pPr marL="914400" indent="1828800" defTabSz="684213" fontAlgn="base" hangingPunct="0">
                <a:spcBef>
                  <a:spcPct val="0"/>
                </a:spcBef>
                <a:spcAft>
                  <a:spcPct val="0"/>
                </a:spcAft>
                <a:defRPr>
                  <a:solidFill>
                    <a:srgbClr val="000000"/>
                  </a:solidFill>
                  <a:latin typeface="Calibri" panose="020F0502020204030204" pitchFamily="34" charset="0"/>
                  <a:cs typeface="Calibri" panose="020F0502020204030204" pitchFamily="34" charset="0"/>
                  <a:sym typeface="Calibri" panose="020F0502020204030204" pitchFamily="34" charset="0"/>
                </a:defRPr>
              </a:lvl7pPr>
              <a:lvl8pPr marL="1371600" indent="1828800" defTabSz="684213" fontAlgn="base" hangingPunct="0">
                <a:spcBef>
                  <a:spcPct val="0"/>
                </a:spcBef>
                <a:spcAft>
                  <a:spcPct val="0"/>
                </a:spcAft>
                <a:defRPr>
                  <a:solidFill>
                    <a:srgbClr val="000000"/>
                  </a:solidFill>
                  <a:latin typeface="Calibri" panose="020F0502020204030204" pitchFamily="34" charset="0"/>
                  <a:cs typeface="Calibri" panose="020F0502020204030204" pitchFamily="34" charset="0"/>
                  <a:sym typeface="Calibri" panose="020F0502020204030204" pitchFamily="34" charset="0"/>
                </a:defRPr>
              </a:lvl8pPr>
              <a:lvl9pPr marL="1828800" indent="1828800" defTabSz="684213" fontAlgn="base" hangingPunct="0">
                <a:spcBef>
                  <a:spcPct val="0"/>
                </a:spcBef>
                <a:spcAft>
                  <a:spcPct val="0"/>
                </a:spcAft>
                <a:defRPr>
                  <a:solidFill>
                    <a:srgbClr val="000000"/>
                  </a:solidFill>
                  <a:latin typeface="Calibri" panose="020F0502020204030204" pitchFamily="34" charset="0"/>
                  <a:cs typeface="Calibri" panose="020F0502020204030204" pitchFamily="34" charset="0"/>
                  <a:sym typeface="Calibri" panose="020F0502020204030204" pitchFamily="34" charset="0"/>
                </a:defRPr>
              </a:lvl9pPr>
            </a:lstStyle>
            <a:p>
              <a:endParaRPr lang="zh-CN" altLang="zh-CN" sz="1300" b="1">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78" name="任意多边形 77"/>
            <p:cNvSpPr/>
            <p:nvPr/>
          </p:nvSpPr>
          <p:spPr>
            <a:xfrm flipH="1">
              <a:off x="4378646" y="5322739"/>
              <a:ext cx="369407" cy="331730"/>
            </a:xfrm>
            <a:custGeom>
              <a:avLst/>
              <a:gdLst>
                <a:gd name="connsiteX0" fmla="*/ 779644 w 1559289"/>
                <a:gd name="connsiteY0" fmla="*/ 268509 h 1520498"/>
                <a:gd name="connsiteX1" fmla="*/ 1271385 w 1559289"/>
                <a:gd name="connsiteY1" fmla="*/ 760250 h 1520498"/>
                <a:gd name="connsiteX2" fmla="*/ 779644 w 1559289"/>
                <a:gd name="connsiteY2" fmla="*/ 1251991 h 1520498"/>
                <a:gd name="connsiteX3" fmla="*/ 287903 w 1559289"/>
                <a:gd name="connsiteY3" fmla="*/ 760250 h 1520498"/>
                <a:gd name="connsiteX4" fmla="*/ 779644 w 1559289"/>
                <a:gd name="connsiteY4" fmla="*/ 268509 h 1520498"/>
                <a:gd name="connsiteX5" fmla="*/ 962822 w 1559289"/>
                <a:gd name="connsiteY5" fmla="*/ 0 h 1520498"/>
                <a:gd name="connsiteX6" fmla="*/ 858027 w 1559289"/>
                <a:gd name="connsiteY6" fmla="*/ 167471 h 1520498"/>
                <a:gd name="connsiteX7" fmla="*/ 779645 w 1559289"/>
                <a:gd name="connsiteY7" fmla="*/ 159569 h 1520498"/>
                <a:gd name="connsiteX8" fmla="*/ 700678 w 1559289"/>
                <a:gd name="connsiteY8" fmla="*/ 166537 h 1520498"/>
                <a:gd name="connsiteX9" fmla="*/ 596468 w 1559289"/>
                <a:gd name="connsiteY9" fmla="*/ 0 h 1520498"/>
                <a:gd name="connsiteX10" fmla="*/ 480974 w 1559289"/>
                <a:gd name="connsiteY10" fmla="*/ 37526 h 1520498"/>
                <a:gd name="connsiteX11" fmla="*/ 494497 w 1559289"/>
                <a:gd name="connsiteY11" fmla="*/ 232694 h 1520498"/>
                <a:gd name="connsiteX12" fmla="*/ 480652 w 1559289"/>
                <a:gd name="connsiteY12" fmla="*/ 239153 h 1520498"/>
                <a:gd name="connsiteX13" fmla="*/ 397556 w 1559289"/>
                <a:gd name="connsiteY13" fmla="*/ 296736 h 1520498"/>
                <a:gd name="connsiteX14" fmla="*/ 367103 w 1559289"/>
                <a:gd name="connsiteY14" fmla="*/ 326470 h 1520498"/>
                <a:gd name="connsiteX15" fmla="*/ 184588 w 1559289"/>
                <a:gd name="connsiteY15" fmla="*/ 252864 h 1520498"/>
                <a:gd name="connsiteX16" fmla="*/ 113209 w 1559289"/>
                <a:gd name="connsiteY16" fmla="*/ 351109 h 1520498"/>
                <a:gd name="connsiteX17" fmla="*/ 239557 w 1559289"/>
                <a:gd name="connsiteY17" fmla="*/ 501878 h 1520498"/>
                <a:gd name="connsiteX18" fmla="*/ 220629 w 1559289"/>
                <a:gd name="connsiteY18" fmla="*/ 539996 h 1520498"/>
                <a:gd name="connsiteX19" fmla="*/ 191168 w 1559289"/>
                <a:gd name="connsiteY19" fmla="*/ 639192 h 1520498"/>
                <a:gd name="connsiteX20" fmla="*/ 189870 w 1559289"/>
                <a:gd name="connsiteY20" fmla="*/ 652064 h 1520498"/>
                <a:gd name="connsiteX21" fmla="*/ 0 w 1559289"/>
                <a:gd name="connsiteY21" fmla="*/ 699531 h 1520498"/>
                <a:gd name="connsiteX22" fmla="*/ 0 w 1559289"/>
                <a:gd name="connsiteY22" fmla="*/ 820968 h 1520498"/>
                <a:gd name="connsiteX23" fmla="*/ 189870 w 1559289"/>
                <a:gd name="connsiteY23" fmla="*/ 868436 h 1520498"/>
                <a:gd name="connsiteX24" fmla="*/ 191168 w 1559289"/>
                <a:gd name="connsiteY24" fmla="*/ 881308 h 1520498"/>
                <a:gd name="connsiteX25" fmla="*/ 230532 w 1559289"/>
                <a:gd name="connsiteY25" fmla="*/ 1004121 h 1520498"/>
                <a:gd name="connsiteX26" fmla="*/ 239181 w 1559289"/>
                <a:gd name="connsiteY26" fmla="*/ 1019070 h 1520498"/>
                <a:gd name="connsiteX27" fmla="*/ 113209 w 1559289"/>
                <a:gd name="connsiteY27" fmla="*/ 1169391 h 1520498"/>
                <a:gd name="connsiteX28" fmla="*/ 184588 w 1559289"/>
                <a:gd name="connsiteY28" fmla="*/ 1267635 h 1520498"/>
                <a:gd name="connsiteX29" fmla="*/ 366622 w 1559289"/>
                <a:gd name="connsiteY29" fmla="*/ 1194223 h 1520498"/>
                <a:gd name="connsiteX30" fmla="*/ 378435 w 1559289"/>
                <a:gd name="connsiteY30" fmla="*/ 1207301 h 1520498"/>
                <a:gd name="connsiteX31" fmla="*/ 480652 w 1559289"/>
                <a:gd name="connsiteY31" fmla="*/ 1281348 h 1520498"/>
                <a:gd name="connsiteX32" fmla="*/ 494497 w 1559289"/>
                <a:gd name="connsiteY32" fmla="*/ 1287807 h 1520498"/>
                <a:gd name="connsiteX33" fmla="*/ 480974 w 1559289"/>
                <a:gd name="connsiteY33" fmla="*/ 1482972 h 1520498"/>
                <a:gd name="connsiteX34" fmla="*/ 596468 w 1559289"/>
                <a:gd name="connsiteY34" fmla="*/ 1520498 h 1520498"/>
                <a:gd name="connsiteX35" fmla="*/ 700677 w 1559289"/>
                <a:gd name="connsiteY35" fmla="*/ 1353964 h 1520498"/>
                <a:gd name="connsiteX36" fmla="*/ 779645 w 1559289"/>
                <a:gd name="connsiteY36" fmla="*/ 1360931 h 1520498"/>
                <a:gd name="connsiteX37" fmla="*/ 858613 w 1559289"/>
                <a:gd name="connsiteY37" fmla="*/ 1353964 h 1520498"/>
                <a:gd name="connsiteX38" fmla="*/ 962822 w 1559289"/>
                <a:gd name="connsiteY38" fmla="*/ 1520498 h 1520498"/>
                <a:gd name="connsiteX39" fmla="*/ 1078315 w 1559289"/>
                <a:gd name="connsiteY39" fmla="*/ 1482972 h 1520498"/>
                <a:gd name="connsiteX40" fmla="*/ 1064792 w 1559289"/>
                <a:gd name="connsiteY40" fmla="*/ 1287807 h 1520498"/>
                <a:gd name="connsiteX41" fmla="*/ 1078638 w 1559289"/>
                <a:gd name="connsiteY41" fmla="*/ 1281348 h 1520498"/>
                <a:gd name="connsiteX42" fmla="*/ 1161734 w 1559289"/>
                <a:gd name="connsiteY42" fmla="*/ 1223765 h 1520498"/>
                <a:gd name="connsiteX43" fmla="*/ 1192188 w 1559289"/>
                <a:gd name="connsiteY43" fmla="*/ 1194029 h 1520498"/>
                <a:gd name="connsiteX44" fmla="*/ 1374702 w 1559289"/>
                <a:gd name="connsiteY44" fmla="*/ 1267635 h 1520498"/>
                <a:gd name="connsiteX45" fmla="*/ 1446081 w 1559289"/>
                <a:gd name="connsiteY45" fmla="*/ 1169391 h 1520498"/>
                <a:gd name="connsiteX46" fmla="*/ 1319733 w 1559289"/>
                <a:gd name="connsiteY46" fmla="*/ 1018622 h 1520498"/>
                <a:gd name="connsiteX47" fmla="*/ 1338661 w 1559289"/>
                <a:gd name="connsiteY47" fmla="*/ 980505 h 1520498"/>
                <a:gd name="connsiteX48" fmla="*/ 1368122 w 1559289"/>
                <a:gd name="connsiteY48" fmla="*/ 881308 h 1520498"/>
                <a:gd name="connsiteX49" fmla="*/ 1369420 w 1559289"/>
                <a:gd name="connsiteY49" fmla="*/ 868436 h 1520498"/>
                <a:gd name="connsiteX50" fmla="*/ 1559289 w 1559289"/>
                <a:gd name="connsiteY50" fmla="*/ 820968 h 1520498"/>
                <a:gd name="connsiteX51" fmla="*/ 1559289 w 1559289"/>
                <a:gd name="connsiteY51" fmla="*/ 699531 h 1520498"/>
                <a:gd name="connsiteX52" fmla="*/ 1370117 w 1559289"/>
                <a:gd name="connsiteY52" fmla="*/ 652238 h 1520498"/>
                <a:gd name="connsiteX53" fmla="*/ 1369578 w 1559289"/>
                <a:gd name="connsiteY53" fmla="*/ 646540 h 1520498"/>
                <a:gd name="connsiteX54" fmla="*/ 1338661 w 1559289"/>
                <a:gd name="connsiteY54" fmla="*/ 539996 h 1520498"/>
                <a:gd name="connsiteX55" fmla="*/ 1320464 w 1559289"/>
                <a:gd name="connsiteY55" fmla="*/ 501006 h 1520498"/>
                <a:gd name="connsiteX56" fmla="*/ 1446081 w 1559289"/>
                <a:gd name="connsiteY56" fmla="*/ 351109 h 1520498"/>
                <a:gd name="connsiteX57" fmla="*/ 1374702 w 1559289"/>
                <a:gd name="connsiteY57" fmla="*/ 252864 h 1520498"/>
                <a:gd name="connsiteX58" fmla="*/ 1190530 w 1559289"/>
                <a:gd name="connsiteY58" fmla="*/ 327139 h 1520498"/>
                <a:gd name="connsiteX59" fmla="*/ 1115492 w 1559289"/>
                <a:gd name="connsiteY59" fmla="*/ 262156 h 1520498"/>
                <a:gd name="connsiteX60" fmla="*/ 1064662 w 1559289"/>
                <a:gd name="connsiteY60" fmla="*/ 234567 h 1520498"/>
                <a:gd name="connsiteX61" fmla="*/ 1078315 w 1559289"/>
                <a:gd name="connsiteY61" fmla="*/ 37526 h 1520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1559289" h="1520498">
                  <a:moveTo>
                    <a:pt x="779644" y="268509"/>
                  </a:moveTo>
                  <a:cubicBezTo>
                    <a:pt x="1051225" y="268509"/>
                    <a:pt x="1271385" y="488669"/>
                    <a:pt x="1271385" y="760250"/>
                  </a:cubicBezTo>
                  <a:cubicBezTo>
                    <a:pt x="1271385" y="1031831"/>
                    <a:pt x="1051225" y="1251991"/>
                    <a:pt x="779644" y="1251991"/>
                  </a:cubicBezTo>
                  <a:cubicBezTo>
                    <a:pt x="508063" y="1251991"/>
                    <a:pt x="287903" y="1031831"/>
                    <a:pt x="287903" y="760250"/>
                  </a:cubicBezTo>
                  <a:cubicBezTo>
                    <a:pt x="287903" y="488669"/>
                    <a:pt x="508063" y="268509"/>
                    <a:pt x="779644" y="268509"/>
                  </a:cubicBezTo>
                  <a:close/>
                  <a:moveTo>
                    <a:pt x="962822" y="0"/>
                  </a:moveTo>
                  <a:lnTo>
                    <a:pt x="858027" y="167471"/>
                  </a:lnTo>
                  <a:lnTo>
                    <a:pt x="779645" y="159569"/>
                  </a:lnTo>
                  <a:lnTo>
                    <a:pt x="700678" y="166537"/>
                  </a:lnTo>
                  <a:lnTo>
                    <a:pt x="596468" y="0"/>
                  </a:lnTo>
                  <a:lnTo>
                    <a:pt x="480974" y="37526"/>
                  </a:lnTo>
                  <a:lnTo>
                    <a:pt x="494497" y="232694"/>
                  </a:lnTo>
                  <a:lnTo>
                    <a:pt x="480652" y="239153"/>
                  </a:lnTo>
                  <a:cubicBezTo>
                    <a:pt x="451303" y="256029"/>
                    <a:pt x="423515" y="275313"/>
                    <a:pt x="397556" y="296736"/>
                  </a:cubicBezTo>
                  <a:lnTo>
                    <a:pt x="367103" y="326470"/>
                  </a:lnTo>
                  <a:lnTo>
                    <a:pt x="184588" y="252864"/>
                  </a:lnTo>
                  <a:lnTo>
                    <a:pt x="113209" y="351109"/>
                  </a:lnTo>
                  <a:lnTo>
                    <a:pt x="239557" y="501878"/>
                  </a:lnTo>
                  <a:lnTo>
                    <a:pt x="220629" y="539996"/>
                  </a:lnTo>
                  <a:cubicBezTo>
                    <a:pt x="208080" y="571822"/>
                    <a:pt x="198169" y="604977"/>
                    <a:pt x="191168" y="639192"/>
                  </a:cubicBezTo>
                  <a:lnTo>
                    <a:pt x="189870" y="652064"/>
                  </a:lnTo>
                  <a:lnTo>
                    <a:pt x="0" y="699531"/>
                  </a:lnTo>
                  <a:lnTo>
                    <a:pt x="0" y="820968"/>
                  </a:lnTo>
                  <a:lnTo>
                    <a:pt x="189870" y="868436"/>
                  </a:lnTo>
                  <a:lnTo>
                    <a:pt x="191168" y="881308"/>
                  </a:lnTo>
                  <a:cubicBezTo>
                    <a:pt x="199920" y="924077"/>
                    <a:pt x="213217" y="965190"/>
                    <a:pt x="230532" y="1004121"/>
                  </a:cubicBezTo>
                  <a:lnTo>
                    <a:pt x="239181" y="1019070"/>
                  </a:lnTo>
                  <a:lnTo>
                    <a:pt x="113209" y="1169391"/>
                  </a:lnTo>
                  <a:lnTo>
                    <a:pt x="184588" y="1267635"/>
                  </a:lnTo>
                  <a:lnTo>
                    <a:pt x="366622" y="1194223"/>
                  </a:lnTo>
                  <a:lnTo>
                    <a:pt x="378435" y="1207301"/>
                  </a:lnTo>
                  <a:cubicBezTo>
                    <a:pt x="409718" y="1235395"/>
                    <a:pt x="443966" y="1260253"/>
                    <a:pt x="480652" y="1281348"/>
                  </a:cubicBezTo>
                  <a:lnTo>
                    <a:pt x="494497" y="1287807"/>
                  </a:lnTo>
                  <a:lnTo>
                    <a:pt x="480974" y="1482972"/>
                  </a:lnTo>
                  <a:lnTo>
                    <a:pt x="596468" y="1520498"/>
                  </a:lnTo>
                  <a:lnTo>
                    <a:pt x="700677" y="1353964"/>
                  </a:lnTo>
                  <a:lnTo>
                    <a:pt x="779645" y="1360931"/>
                  </a:lnTo>
                  <a:lnTo>
                    <a:pt x="858613" y="1353964"/>
                  </a:lnTo>
                  <a:lnTo>
                    <a:pt x="962822" y="1520498"/>
                  </a:lnTo>
                  <a:lnTo>
                    <a:pt x="1078315" y="1482972"/>
                  </a:lnTo>
                  <a:lnTo>
                    <a:pt x="1064792" y="1287807"/>
                  </a:lnTo>
                  <a:lnTo>
                    <a:pt x="1078638" y="1281348"/>
                  </a:lnTo>
                  <a:cubicBezTo>
                    <a:pt x="1107987" y="1264472"/>
                    <a:pt x="1135776" y="1245187"/>
                    <a:pt x="1161734" y="1223765"/>
                  </a:cubicBezTo>
                  <a:lnTo>
                    <a:pt x="1192188" y="1194029"/>
                  </a:lnTo>
                  <a:lnTo>
                    <a:pt x="1374702" y="1267635"/>
                  </a:lnTo>
                  <a:lnTo>
                    <a:pt x="1446081" y="1169391"/>
                  </a:lnTo>
                  <a:lnTo>
                    <a:pt x="1319733" y="1018622"/>
                  </a:lnTo>
                  <a:lnTo>
                    <a:pt x="1338661" y="980505"/>
                  </a:lnTo>
                  <a:cubicBezTo>
                    <a:pt x="1351211" y="948679"/>
                    <a:pt x="1361121" y="915523"/>
                    <a:pt x="1368122" y="881308"/>
                  </a:cubicBezTo>
                  <a:lnTo>
                    <a:pt x="1369420" y="868436"/>
                  </a:lnTo>
                  <a:lnTo>
                    <a:pt x="1559289" y="820968"/>
                  </a:lnTo>
                  <a:lnTo>
                    <a:pt x="1559289" y="699531"/>
                  </a:lnTo>
                  <a:lnTo>
                    <a:pt x="1370117" y="652238"/>
                  </a:lnTo>
                  <a:lnTo>
                    <a:pt x="1369578" y="646540"/>
                  </a:lnTo>
                  <a:cubicBezTo>
                    <a:pt x="1362523" y="609720"/>
                    <a:pt x="1352107" y="574095"/>
                    <a:pt x="1338661" y="539996"/>
                  </a:cubicBezTo>
                  <a:lnTo>
                    <a:pt x="1320464" y="501006"/>
                  </a:lnTo>
                  <a:lnTo>
                    <a:pt x="1446081" y="351109"/>
                  </a:lnTo>
                  <a:lnTo>
                    <a:pt x="1374702" y="252864"/>
                  </a:lnTo>
                  <a:lnTo>
                    <a:pt x="1190530" y="327139"/>
                  </a:lnTo>
                  <a:lnTo>
                    <a:pt x="1115492" y="262156"/>
                  </a:lnTo>
                  <a:lnTo>
                    <a:pt x="1064662" y="234567"/>
                  </a:lnTo>
                  <a:lnTo>
                    <a:pt x="1078315" y="37526"/>
                  </a:ln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221"/>
              <a:endParaRPr lang="zh-CN" altLang="en-US" b="1" dirty="0">
                <a:ln/>
                <a:pattFill prst="dkUpDiag">
                  <a:fgClr>
                    <a:prstClr val="white">
                      <a:lumMod val="50000"/>
                    </a:prstClr>
                  </a:fgClr>
                  <a:bgClr>
                    <a:prstClr val="black">
                      <a:lumMod val="75000"/>
                      <a:lumOff val="25000"/>
                    </a:prstClr>
                  </a:bgClr>
                </a:pattFill>
                <a:effectLst>
                  <a:outerShdw blurRad="38100" dist="19050" dir="2700000" algn="tl" rotWithShape="0">
                    <a:prstClr val="black">
                      <a:lumMod val="50000"/>
                      <a:alpha val="40000"/>
                    </a:prstClr>
                  </a:outerShdw>
                </a:effectLst>
                <a:latin typeface="Arial Unicode MS" panose="020B0604020202020204" pitchFamily="34" charset="-122"/>
                <a:ea typeface="Arial Unicode MS" panose="020B0604020202020204" pitchFamily="34" charset="-122"/>
                <a:cs typeface="Arial Unicode MS" panose="020B0604020202020204" pitchFamily="34" charset="-122"/>
              </a:endParaRPr>
            </a:p>
          </p:txBody>
        </p:sp>
        <p:sp>
          <p:nvSpPr>
            <p:cNvPr id="79" name="任意多边形 78"/>
            <p:cNvSpPr/>
            <p:nvPr/>
          </p:nvSpPr>
          <p:spPr>
            <a:xfrm flipH="1">
              <a:off x="4223261" y="5593461"/>
              <a:ext cx="369407" cy="331730"/>
            </a:xfrm>
            <a:custGeom>
              <a:avLst/>
              <a:gdLst>
                <a:gd name="connsiteX0" fmla="*/ 779644 w 1559289"/>
                <a:gd name="connsiteY0" fmla="*/ 268509 h 1520498"/>
                <a:gd name="connsiteX1" fmla="*/ 1271385 w 1559289"/>
                <a:gd name="connsiteY1" fmla="*/ 760250 h 1520498"/>
                <a:gd name="connsiteX2" fmla="*/ 779644 w 1559289"/>
                <a:gd name="connsiteY2" fmla="*/ 1251991 h 1520498"/>
                <a:gd name="connsiteX3" fmla="*/ 287903 w 1559289"/>
                <a:gd name="connsiteY3" fmla="*/ 760250 h 1520498"/>
                <a:gd name="connsiteX4" fmla="*/ 779644 w 1559289"/>
                <a:gd name="connsiteY4" fmla="*/ 268509 h 1520498"/>
                <a:gd name="connsiteX5" fmla="*/ 962822 w 1559289"/>
                <a:gd name="connsiteY5" fmla="*/ 0 h 1520498"/>
                <a:gd name="connsiteX6" fmla="*/ 858027 w 1559289"/>
                <a:gd name="connsiteY6" fmla="*/ 167471 h 1520498"/>
                <a:gd name="connsiteX7" fmla="*/ 779645 w 1559289"/>
                <a:gd name="connsiteY7" fmla="*/ 159569 h 1520498"/>
                <a:gd name="connsiteX8" fmla="*/ 700678 w 1559289"/>
                <a:gd name="connsiteY8" fmla="*/ 166537 h 1520498"/>
                <a:gd name="connsiteX9" fmla="*/ 596468 w 1559289"/>
                <a:gd name="connsiteY9" fmla="*/ 0 h 1520498"/>
                <a:gd name="connsiteX10" fmla="*/ 480974 w 1559289"/>
                <a:gd name="connsiteY10" fmla="*/ 37526 h 1520498"/>
                <a:gd name="connsiteX11" fmla="*/ 494497 w 1559289"/>
                <a:gd name="connsiteY11" fmla="*/ 232694 h 1520498"/>
                <a:gd name="connsiteX12" fmla="*/ 480652 w 1559289"/>
                <a:gd name="connsiteY12" fmla="*/ 239153 h 1520498"/>
                <a:gd name="connsiteX13" fmla="*/ 397556 w 1559289"/>
                <a:gd name="connsiteY13" fmla="*/ 296736 h 1520498"/>
                <a:gd name="connsiteX14" fmla="*/ 367103 w 1559289"/>
                <a:gd name="connsiteY14" fmla="*/ 326470 h 1520498"/>
                <a:gd name="connsiteX15" fmla="*/ 184588 w 1559289"/>
                <a:gd name="connsiteY15" fmla="*/ 252864 h 1520498"/>
                <a:gd name="connsiteX16" fmla="*/ 113209 w 1559289"/>
                <a:gd name="connsiteY16" fmla="*/ 351109 h 1520498"/>
                <a:gd name="connsiteX17" fmla="*/ 239557 w 1559289"/>
                <a:gd name="connsiteY17" fmla="*/ 501878 h 1520498"/>
                <a:gd name="connsiteX18" fmla="*/ 220629 w 1559289"/>
                <a:gd name="connsiteY18" fmla="*/ 539996 h 1520498"/>
                <a:gd name="connsiteX19" fmla="*/ 191168 w 1559289"/>
                <a:gd name="connsiteY19" fmla="*/ 639192 h 1520498"/>
                <a:gd name="connsiteX20" fmla="*/ 189870 w 1559289"/>
                <a:gd name="connsiteY20" fmla="*/ 652064 h 1520498"/>
                <a:gd name="connsiteX21" fmla="*/ 0 w 1559289"/>
                <a:gd name="connsiteY21" fmla="*/ 699531 h 1520498"/>
                <a:gd name="connsiteX22" fmla="*/ 0 w 1559289"/>
                <a:gd name="connsiteY22" fmla="*/ 820968 h 1520498"/>
                <a:gd name="connsiteX23" fmla="*/ 189870 w 1559289"/>
                <a:gd name="connsiteY23" fmla="*/ 868436 h 1520498"/>
                <a:gd name="connsiteX24" fmla="*/ 191168 w 1559289"/>
                <a:gd name="connsiteY24" fmla="*/ 881308 h 1520498"/>
                <a:gd name="connsiteX25" fmla="*/ 230532 w 1559289"/>
                <a:gd name="connsiteY25" fmla="*/ 1004121 h 1520498"/>
                <a:gd name="connsiteX26" fmla="*/ 239181 w 1559289"/>
                <a:gd name="connsiteY26" fmla="*/ 1019070 h 1520498"/>
                <a:gd name="connsiteX27" fmla="*/ 113209 w 1559289"/>
                <a:gd name="connsiteY27" fmla="*/ 1169391 h 1520498"/>
                <a:gd name="connsiteX28" fmla="*/ 184588 w 1559289"/>
                <a:gd name="connsiteY28" fmla="*/ 1267635 h 1520498"/>
                <a:gd name="connsiteX29" fmla="*/ 366622 w 1559289"/>
                <a:gd name="connsiteY29" fmla="*/ 1194223 h 1520498"/>
                <a:gd name="connsiteX30" fmla="*/ 378435 w 1559289"/>
                <a:gd name="connsiteY30" fmla="*/ 1207301 h 1520498"/>
                <a:gd name="connsiteX31" fmla="*/ 480652 w 1559289"/>
                <a:gd name="connsiteY31" fmla="*/ 1281348 h 1520498"/>
                <a:gd name="connsiteX32" fmla="*/ 494497 w 1559289"/>
                <a:gd name="connsiteY32" fmla="*/ 1287807 h 1520498"/>
                <a:gd name="connsiteX33" fmla="*/ 480974 w 1559289"/>
                <a:gd name="connsiteY33" fmla="*/ 1482972 h 1520498"/>
                <a:gd name="connsiteX34" fmla="*/ 596468 w 1559289"/>
                <a:gd name="connsiteY34" fmla="*/ 1520498 h 1520498"/>
                <a:gd name="connsiteX35" fmla="*/ 700677 w 1559289"/>
                <a:gd name="connsiteY35" fmla="*/ 1353964 h 1520498"/>
                <a:gd name="connsiteX36" fmla="*/ 779645 w 1559289"/>
                <a:gd name="connsiteY36" fmla="*/ 1360931 h 1520498"/>
                <a:gd name="connsiteX37" fmla="*/ 858613 w 1559289"/>
                <a:gd name="connsiteY37" fmla="*/ 1353964 h 1520498"/>
                <a:gd name="connsiteX38" fmla="*/ 962822 w 1559289"/>
                <a:gd name="connsiteY38" fmla="*/ 1520498 h 1520498"/>
                <a:gd name="connsiteX39" fmla="*/ 1078315 w 1559289"/>
                <a:gd name="connsiteY39" fmla="*/ 1482972 h 1520498"/>
                <a:gd name="connsiteX40" fmla="*/ 1064792 w 1559289"/>
                <a:gd name="connsiteY40" fmla="*/ 1287807 h 1520498"/>
                <a:gd name="connsiteX41" fmla="*/ 1078638 w 1559289"/>
                <a:gd name="connsiteY41" fmla="*/ 1281348 h 1520498"/>
                <a:gd name="connsiteX42" fmla="*/ 1161734 w 1559289"/>
                <a:gd name="connsiteY42" fmla="*/ 1223765 h 1520498"/>
                <a:gd name="connsiteX43" fmla="*/ 1192188 w 1559289"/>
                <a:gd name="connsiteY43" fmla="*/ 1194029 h 1520498"/>
                <a:gd name="connsiteX44" fmla="*/ 1374702 w 1559289"/>
                <a:gd name="connsiteY44" fmla="*/ 1267635 h 1520498"/>
                <a:gd name="connsiteX45" fmla="*/ 1446081 w 1559289"/>
                <a:gd name="connsiteY45" fmla="*/ 1169391 h 1520498"/>
                <a:gd name="connsiteX46" fmla="*/ 1319733 w 1559289"/>
                <a:gd name="connsiteY46" fmla="*/ 1018622 h 1520498"/>
                <a:gd name="connsiteX47" fmla="*/ 1338661 w 1559289"/>
                <a:gd name="connsiteY47" fmla="*/ 980505 h 1520498"/>
                <a:gd name="connsiteX48" fmla="*/ 1368122 w 1559289"/>
                <a:gd name="connsiteY48" fmla="*/ 881308 h 1520498"/>
                <a:gd name="connsiteX49" fmla="*/ 1369420 w 1559289"/>
                <a:gd name="connsiteY49" fmla="*/ 868436 h 1520498"/>
                <a:gd name="connsiteX50" fmla="*/ 1559289 w 1559289"/>
                <a:gd name="connsiteY50" fmla="*/ 820968 h 1520498"/>
                <a:gd name="connsiteX51" fmla="*/ 1559289 w 1559289"/>
                <a:gd name="connsiteY51" fmla="*/ 699531 h 1520498"/>
                <a:gd name="connsiteX52" fmla="*/ 1370117 w 1559289"/>
                <a:gd name="connsiteY52" fmla="*/ 652238 h 1520498"/>
                <a:gd name="connsiteX53" fmla="*/ 1369578 w 1559289"/>
                <a:gd name="connsiteY53" fmla="*/ 646540 h 1520498"/>
                <a:gd name="connsiteX54" fmla="*/ 1338661 w 1559289"/>
                <a:gd name="connsiteY54" fmla="*/ 539996 h 1520498"/>
                <a:gd name="connsiteX55" fmla="*/ 1320464 w 1559289"/>
                <a:gd name="connsiteY55" fmla="*/ 501006 h 1520498"/>
                <a:gd name="connsiteX56" fmla="*/ 1446081 w 1559289"/>
                <a:gd name="connsiteY56" fmla="*/ 351109 h 1520498"/>
                <a:gd name="connsiteX57" fmla="*/ 1374702 w 1559289"/>
                <a:gd name="connsiteY57" fmla="*/ 252864 h 1520498"/>
                <a:gd name="connsiteX58" fmla="*/ 1190530 w 1559289"/>
                <a:gd name="connsiteY58" fmla="*/ 327139 h 1520498"/>
                <a:gd name="connsiteX59" fmla="*/ 1115492 w 1559289"/>
                <a:gd name="connsiteY59" fmla="*/ 262156 h 1520498"/>
                <a:gd name="connsiteX60" fmla="*/ 1064662 w 1559289"/>
                <a:gd name="connsiteY60" fmla="*/ 234567 h 1520498"/>
                <a:gd name="connsiteX61" fmla="*/ 1078315 w 1559289"/>
                <a:gd name="connsiteY61" fmla="*/ 37526 h 1520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1559289" h="1520498">
                  <a:moveTo>
                    <a:pt x="779644" y="268509"/>
                  </a:moveTo>
                  <a:cubicBezTo>
                    <a:pt x="1051225" y="268509"/>
                    <a:pt x="1271385" y="488669"/>
                    <a:pt x="1271385" y="760250"/>
                  </a:cubicBezTo>
                  <a:cubicBezTo>
                    <a:pt x="1271385" y="1031831"/>
                    <a:pt x="1051225" y="1251991"/>
                    <a:pt x="779644" y="1251991"/>
                  </a:cubicBezTo>
                  <a:cubicBezTo>
                    <a:pt x="508063" y="1251991"/>
                    <a:pt x="287903" y="1031831"/>
                    <a:pt x="287903" y="760250"/>
                  </a:cubicBezTo>
                  <a:cubicBezTo>
                    <a:pt x="287903" y="488669"/>
                    <a:pt x="508063" y="268509"/>
                    <a:pt x="779644" y="268509"/>
                  </a:cubicBezTo>
                  <a:close/>
                  <a:moveTo>
                    <a:pt x="962822" y="0"/>
                  </a:moveTo>
                  <a:lnTo>
                    <a:pt x="858027" y="167471"/>
                  </a:lnTo>
                  <a:lnTo>
                    <a:pt x="779645" y="159569"/>
                  </a:lnTo>
                  <a:lnTo>
                    <a:pt x="700678" y="166537"/>
                  </a:lnTo>
                  <a:lnTo>
                    <a:pt x="596468" y="0"/>
                  </a:lnTo>
                  <a:lnTo>
                    <a:pt x="480974" y="37526"/>
                  </a:lnTo>
                  <a:lnTo>
                    <a:pt x="494497" y="232694"/>
                  </a:lnTo>
                  <a:lnTo>
                    <a:pt x="480652" y="239153"/>
                  </a:lnTo>
                  <a:cubicBezTo>
                    <a:pt x="451303" y="256029"/>
                    <a:pt x="423515" y="275313"/>
                    <a:pt x="397556" y="296736"/>
                  </a:cubicBezTo>
                  <a:lnTo>
                    <a:pt x="367103" y="326470"/>
                  </a:lnTo>
                  <a:lnTo>
                    <a:pt x="184588" y="252864"/>
                  </a:lnTo>
                  <a:lnTo>
                    <a:pt x="113209" y="351109"/>
                  </a:lnTo>
                  <a:lnTo>
                    <a:pt x="239557" y="501878"/>
                  </a:lnTo>
                  <a:lnTo>
                    <a:pt x="220629" y="539996"/>
                  </a:lnTo>
                  <a:cubicBezTo>
                    <a:pt x="208080" y="571822"/>
                    <a:pt x="198169" y="604977"/>
                    <a:pt x="191168" y="639192"/>
                  </a:cubicBezTo>
                  <a:lnTo>
                    <a:pt x="189870" y="652064"/>
                  </a:lnTo>
                  <a:lnTo>
                    <a:pt x="0" y="699531"/>
                  </a:lnTo>
                  <a:lnTo>
                    <a:pt x="0" y="820968"/>
                  </a:lnTo>
                  <a:lnTo>
                    <a:pt x="189870" y="868436"/>
                  </a:lnTo>
                  <a:lnTo>
                    <a:pt x="191168" y="881308"/>
                  </a:lnTo>
                  <a:cubicBezTo>
                    <a:pt x="199920" y="924077"/>
                    <a:pt x="213217" y="965190"/>
                    <a:pt x="230532" y="1004121"/>
                  </a:cubicBezTo>
                  <a:lnTo>
                    <a:pt x="239181" y="1019070"/>
                  </a:lnTo>
                  <a:lnTo>
                    <a:pt x="113209" y="1169391"/>
                  </a:lnTo>
                  <a:lnTo>
                    <a:pt x="184588" y="1267635"/>
                  </a:lnTo>
                  <a:lnTo>
                    <a:pt x="366622" y="1194223"/>
                  </a:lnTo>
                  <a:lnTo>
                    <a:pt x="378435" y="1207301"/>
                  </a:lnTo>
                  <a:cubicBezTo>
                    <a:pt x="409718" y="1235395"/>
                    <a:pt x="443966" y="1260253"/>
                    <a:pt x="480652" y="1281348"/>
                  </a:cubicBezTo>
                  <a:lnTo>
                    <a:pt x="494497" y="1287807"/>
                  </a:lnTo>
                  <a:lnTo>
                    <a:pt x="480974" y="1482972"/>
                  </a:lnTo>
                  <a:lnTo>
                    <a:pt x="596468" y="1520498"/>
                  </a:lnTo>
                  <a:lnTo>
                    <a:pt x="700677" y="1353964"/>
                  </a:lnTo>
                  <a:lnTo>
                    <a:pt x="779645" y="1360931"/>
                  </a:lnTo>
                  <a:lnTo>
                    <a:pt x="858613" y="1353964"/>
                  </a:lnTo>
                  <a:lnTo>
                    <a:pt x="962822" y="1520498"/>
                  </a:lnTo>
                  <a:lnTo>
                    <a:pt x="1078315" y="1482972"/>
                  </a:lnTo>
                  <a:lnTo>
                    <a:pt x="1064792" y="1287807"/>
                  </a:lnTo>
                  <a:lnTo>
                    <a:pt x="1078638" y="1281348"/>
                  </a:lnTo>
                  <a:cubicBezTo>
                    <a:pt x="1107987" y="1264472"/>
                    <a:pt x="1135776" y="1245187"/>
                    <a:pt x="1161734" y="1223765"/>
                  </a:cubicBezTo>
                  <a:lnTo>
                    <a:pt x="1192188" y="1194029"/>
                  </a:lnTo>
                  <a:lnTo>
                    <a:pt x="1374702" y="1267635"/>
                  </a:lnTo>
                  <a:lnTo>
                    <a:pt x="1446081" y="1169391"/>
                  </a:lnTo>
                  <a:lnTo>
                    <a:pt x="1319733" y="1018622"/>
                  </a:lnTo>
                  <a:lnTo>
                    <a:pt x="1338661" y="980505"/>
                  </a:lnTo>
                  <a:cubicBezTo>
                    <a:pt x="1351211" y="948679"/>
                    <a:pt x="1361121" y="915523"/>
                    <a:pt x="1368122" y="881308"/>
                  </a:cubicBezTo>
                  <a:lnTo>
                    <a:pt x="1369420" y="868436"/>
                  </a:lnTo>
                  <a:lnTo>
                    <a:pt x="1559289" y="820968"/>
                  </a:lnTo>
                  <a:lnTo>
                    <a:pt x="1559289" y="699531"/>
                  </a:lnTo>
                  <a:lnTo>
                    <a:pt x="1370117" y="652238"/>
                  </a:lnTo>
                  <a:lnTo>
                    <a:pt x="1369578" y="646540"/>
                  </a:lnTo>
                  <a:cubicBezTo>
                    <a:pt x="1362523" y="609720"/>
                    <a:pt x="1352107" y="574095"/>
                    <a:pt x="1338661" y="539996"/>
                  </a:cubicBezTo>
                  <a:lnTo>
                    <a:pt x="1320464" y="501006"/>
                  </a:lnTo>
                  <a:lnTo>
                    <a:pt x="1446081" y="351109"/>
                  </a:lnTo>
                  <a:lnTo>
                    <a:pt x="1374702" y="252864"/>
                  </a:lnTo>
                  <a:lnTo>
                    <a:pt x="1190530" y="327139"/>
                  </a:lnTo>
                  <a:lnTo>
                    <a:pt x="1115492" y="262156"/>
                  </a:lnTo>
                  <a:lnTo>
                    <a:pt x="1064662" y="234567"/>
                  </a:lnTo>
                  <a:lnTo>
                    <a:pt x="1078315" y="37526"/>
                  </a:ln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221"/>
              <a:endParaRPr lang="zh-CN" altLang="en-US" b="1" dirty="0">
                <a:ln/>
                <a:pattFill prst="dkUpDiag">
                  <a:fgClr>
                    <a:prstClr val="white">
                      <a:lumMod val="50000"/>
                    </a:prstClr>
                  </a:fgClr>
                  <a:bgClr>
                    <a:prstClr val="black">
                      <a:lumMod val="75000"/>
                      <a:lumOff val="25000"/>
                    </a:prstClr>
                  </a:bgClr>
                </a:pattFill>
                <a:effectLst>
                  <a:outerShdw blurRad="38100" dist="19050" dir="2700000" algn="tl" rotWithShape="0">
                    <a:prstClr val="black">
                      <a:lumMod val="50000"/>
                      <a:alpha val="40000"/>
                    </a:prstClr>
                  </a:outerShdw>
                </a:effectLst>
                <a:latin typeface="Arial Unicode MS" panose="020B0604020202020204" pitchFamily="34" charset="-122"/>
                <a:ea typeface="Arial Unicode MS" panose="020B0604020202020204" pitchFamily="34" charset="-122"/>
                <a:cs typeface="Arial Unicode MS" panose="020B0604020202020204" pitchFamily="34" charset="-122"/>
              </a:endParaRPr>
            </a:p>
          </p:txBody>
        </p:sp>
        <p:sp>
          <p:nvSpPr>
            <p:cNvPr id="80" name="任意多边形 79"/>
            <p:cNvSpPr/>
            <p:nvPr/>
          </p:nvSpPr>
          <p:spPr>
            <a:xfrm rot="701867" flipH="1">
              <a:off x="4582325" y="5571818"/>
              <a:ext cx="369407" cy="331730"/>
            </a:xfrm>
            <a:custGeom>
              <a:avLst/>
              <a:gdLst>
                <a:gd name="connsiteX0" fmla="*/ 779644 w 1559289"/>
                <a:gd name="connsiteY0" fmla="*/ 268509 h 1520498"/>
                <a:gd name="connsiteX1" fmla="*/ 1271385 w 1559289"/>
                <a:gd name="connsiteY1" fmla="*/ 760250 h 1520498"/>
                <a:gd name="connsiteX2" fmla="*/ 779644 w 1559289"/>
                <a:gd name="connsiteY2" fmla="*/ 1251991 h 1520498"/>
                <a:gd name="connsiteX3" fmla="*/ 287903 w 1559289"/>
                <a:gd name="connsiteY3" fmla="*/ 760250 h 1520498"/>
                <a:gd name="connsiteX4" fmla="*/ 779644 w 1559289"/>
                <a:gd name="connsiteY4" fmla="*/ 268509 h 1520498"/>
                <a:gd name="connsiteX5" fmla="*/ 962822 w 1559289"/>
                <a:gd name="connsiteY5" fmla="*/ 0 h 1520498"/>
                <a:gd name="connsiteX6" fmla="*/ 858027 w 1559289"/>
                <a:gd name="connsiteY6" fmla="*/ 167471 h 1520498"/>
                <a:gd name="connsiteX7" fmla="*/ 779645 w 1559289"/>
                <a:gd name="connsiteY7" fmla="*/ 159569 h 1520498"/>
                <a:gd name="connsiteX8" fmla="*/ 700678 w 1559289"/>
                <a:gd name="connsiteY8" fmla="*/ 166537 h 1520498"/>
                <a:gd name="connsiteX9" fmla="*/ 596468 w 1559289"/>
                <a:gd name="connsiteY9" fmla="*/ 0 h 1520498"/>
                <a:gd name="connsiteX10" fmla="*/ 480974 w 1559289"/>
                <a:gd name="connsiteY10" fmla="*/ 37526 h 1520498"/>
                <a:gd name="connsiteX11" fmla="*/ 494497 w 1559289"/>
                <a:gd name="connsiteY11" fmla="*/ 232694 h 1520498"/>
                <a:gd name="connsiteX12" fmla="*/ 480652 w 1559289"/>
                <a:gd name="connsiteY12" fmla="*/ 239153 h 1520498"/>
                <a:gd name="connsiteX13" fmla="*/ 397556 w 1559289"/>
                <a:gd name="connsiteY13" fmla="*/ 296736 h 1520498"/>
                <a:gd name="connsiteX14" fmla="*/ 367103 w 1559289"/>
                <a:gd name="connsiteY14" fmla="*/ 326470 h 1520498"/>
                <a:gd name="connsiteX15" fmla="*/ 184588 w 1559289"/>
                <a:gd name="connsiteY15" fmla="*/ 252864 h 1520498"/>
                <a:gd name="connsiteX16" fmla="*/ 113209 w 1559289"/>
                <a:gd name="connsiteY16" fmla="*/ 351109 h 1520498"/>
                <a:gd name="connsiteX17" fmla="*/ 239557 w 1559289"/>
                <a:gd name="connsiteY17" fmla="*/ 501878 h 1520498"/>
                <a:gd name="connsiteX18" fmla="*/ 220629 w 1559289"/>
                <a:gd name="connsiteY18" fmla="*/ 539996 h 1520498"/>
                <a:gd name="connsiteX19" fmla="*/ 191168 w 1559289"/>
                <a:gd name="connsiteY19" fmla="*/ 639192 h 1520498"/>
                <a:gd name="connsiteX20" fmla="*/ 189870 w 1559289"/>
                <a:gd name="connsiteY20" fmla="*/ 652064 h 1520498"/>
                <a:gd name="connsiteX21" fmla="*/ 0 w 1559289"/>
                <a:gd name="connsiteY21" fmla="*/ 699531 h 1520498"/>
                <a:gd name="connsiteX22" fmla="*/ 0 w 1559289"/>
                <a:gd name="connsiteY22" fmla="*/ 820968 h 1520498"/>
                <a:gd name="connsiteX23" fmla="*/ 189870 w 1559289"/>
                <a:gd name="connsiteY23" fmla="*/ 868436 h 1520498"/>
                <a:gd name="connsiteX24" fmla="*/ 191168 w 1559289"/>
                <a:gd name="connsiteY24" fmla="*/ 881308 h 1520498"/>
                <a:gd name="connsiteX25" fmla="*/ 230532 w 1559289"/>
                <a:gd name="connsiteY25" fmla="*/ 1004121 h 1520498"/>
                <a:gd name="connsiteX26" fmla="*/ 239181 w 1559289"/>
                <a:gd name="connsiteY26" fmla="*/ 1019070 h 1520498"/>
                <a:gd name="connsiteX27" fmla="*/ 113209 w 1559289"/>
                <a:gd name="connsiteY27" fmla="*/ 1169391 h 1520498"/>
                <a:gd name="connsiteX28" fmla="*/ 184588 w 1559289"/>
                <a:gd name="connsiteY28" fmla="*/ 1267635 h 1520498"/>
                <a:gd name="connsiteX29" fmla="*/ 366622 w 1559289"/>
                <a:gd name="connsiteY29" fmla="*/ 1194223 h 1520498"/>
                <a:gd name="connsiteX30" fmla="*/ 378435 w 1559289"/>
                <a:gd name="connsiteY30" fmla="*/ 1207301 h 1520498"/>
                <a:gd name="connsiteX31" fmla="*/ 480652 w 1559289"/>
                <a:gd name="connsiteY31" fmla="*/ 1281348 h 1520498"/>
                <a:gd name="connsiteX32" fmla="*/ 494497 w 1559289"/>
                <a:gd name="connsiteY32" fmla="*/ 1287807 h 1520498"/>
                <a:gd name="connsiteX33" fmla="*/ 480974 w 1559289"/>
                <a:gd name="connsiteY33" fmla="*/ 1482972 h 1520498"/>
                <a:gd name="connsiteX34" fmla="*/ 596468 w 1559289"/>
                <a:gd name="connsiteY34" fmla="*/ 1520498 h 1520498"/>
                <a:gd name="connsiteX35" fmla="*/ 700677 w 1559289"/>
                <a:gd name="connsiteY35" fmla="*/ 1353964 h 1520498"/>
                <a:gd name="connsiteX36" fmla="*/ 779645 w 1559289"/>
                <a:gd name="connsiteY36" fmla="*/ 1360931 h 1520498"/>
                <a:gd name="connsiteX37" fmla="*/ 858613 w 1559289"/>
                <a:gd name="connsiteY37" fmla="*/ 1353964 h 1520498"/>
                <a:gd name="connsiteX38" fmla="*/ 962822 w 1559289"/>
                <a:gd name="connsiteY38" fmla="*/ 1520498 h 1520498"/>
                <a:gd name="connsiteX39" fmla="*/ 1078315 w 1559289"/>
                <a:gd name="connsiteY39" fmla="*/ 1482972 h 1520498"/>
                <a:gd name="connsiteX40" fmla="*/ 1064792 w 1559289"/>
                <a:gd name="connsiteY40" fmla="*/ 1287807 h 1520498"/>
                <a:gd name="connsiteX41" fmla="*/ 1078638 w 1559289"/>
                <a:gd name="connsiteY41" fmla="*/ 1281348 h 1520498"/>
                <a:gd name="connsiteX42" fmla="*/ 1161734 w 1559289"/>
                <a:gd name="connsiteY42" fmla="*/ 1223765 h 1520498"/>
                <a:gd name="connsiteX43" fmla="*/ 1192188 w 1559289"/>
                <a:gd name="connsiteY43" fmla="*/ 1194029 h 1520498"/>
                <a:gd name="connsiteX44" fmla="*/ 1374702 w 1559289"/>
                <a:gd name="connsiteY44" fmla="*/ 1267635 h 1520498"/>
                <a:gd name="connsiteX45" fmla="*/ 1446081 w 1559289"/>
                <a:gd name="connsiteY45" fmla="*/ 1169391 h 1520498"/>
                <a:gd name="connsiteX46" fmla="*/ 1319733 w 1559289"/>
                <a:gd name="connsiteY46" fmla="*/ 1018622 h 1520498"/>
                <a:gd name="connsiteX47" fmla="*/ 1338661 w 1559289"/>
                <a:gd name="connsiteY47" fmla="*/ 980505 h 1520498"/>
                <a:gd name="connsiteX48" fmla="*/ 1368122 w 1559289"/>
                <a:gd name="connsiteY48" fmla="*/ 881308 h 1520498"/>
                <a:gd name="connsiteX49" fmla="*/ 1369420 w 1559289"/>
                <a:gd name="connsiteY49" fmla="*/ 868436 h 1520498"/>
                <a:gd name="connsiteX50" fmla="*/ 1559289 w 1559289"/>
                <a:gd name="connsiteY50" fmla="*/ 820968 h 1520498"/>
                <a:gd name="connsiteX51" fmla="*/ 1559289 w 1559289"/>
                <a:gd name="connsiteY51" fmla="*/ 699531 h 1520498"/>
                <a:gd name="connsiteX52" fmla="*/ 1370117 w 1559289"/>
                <a:gd name="connsiteY52" fmla="*/ 652238 h 1520498"/>
                <a:gd name="connsiteX53" fmla="*/ 1369578 w 1559289"/>
                <a:gd name="connsiteY53" fmla="*/ 646540 h 1520498"/>
                <a:gd name="connsiteX54" fmla="*/ 1338661 w 1559289"/>
                <a:gd name="connsiteY54" fmla="*/ 539996 h 1520498"/>
                <a:gd name="connsiteX55" fmla="*/ 1320464 w 1559289"/>
                <a:gd name="connsiteY55" fmla="*/ 501006 h 1520498"/>
                <a:gd name="connsiteX56" fmla="*/ 1446081 w 1559289"/>
                <a:gd name="connsiteY56" fmla="*/ 351109 h 1520498"/>
                <a:gd name="connsiteX57" fmla="*/ 1374702 w 1559289"/>
                <a:gd name="connsiteY57" fmla="*/ 252864 h 1520498"/>
                <a:gd name="connsiteX58" fmla="*/ 1190530 w 1559289"/>
                <a:gd name="connsiteY58" fmla="*/ 327139 h 1520498"/>
                <a:gd name="connsiteX59" fmla="*/ 1115492 w 1559289"/>
                <a:gd name="connsiteY59" fmla="*/ 262156 h 1520498"/>
                <a:gd name="connsiteX60" fmla="*/ 1064662 w 1559289"/>
                <a:gd name="connsiteY60" fmla="*/ 234567 h 1520498"/>
                <a:gd name="connsiteX61" fmla="*/ 1078315 w 1559289"/>
                <a:gd name="connsiteY61" fmla="*/ 37526 h 1520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1559289" h="1520498">
                  <a:moveTo>
                    <a:pt x="779644" y="268509"/>
                  </a:moveTo>
                  <a:cubicBezTo>
                    <a:pt x="1051225" y="268509"/>
                    <a:pt x="1271385" y="488669"/>
                    <a:pt x="1271385" y="760250"/>
                  </a:cubicBezTo>
                  <a:cubicBezTo>
                    <a:pt x="1271385" y="1031831"/>
                    <a:pt x="1051225" y="1251991"/>
                    <a:pt x="779644" y="1251991"/>
                  </a:cubicBezTo>
                  <a:cubicBezTo>
                    <a:pt x="508063" y="1251991"/>
                    <a:pt x="287903" y="1031831"/>
                    <a:pt x="287903" y="760250"/>
                  </a:cubicBezTo>
                  <a:cubicBezTo>
                    <a:pt x="287903" y="488669"/>
                    <a:pt x="508063" y="268509"/>
                    <a:pt x="779644" y="268509"/>
                  </a:cubicBezTo>
                  <a:close/>
                  <a:moveTo>
                    <a:pt x="962822" y="0"/>
                  </a:moveTo>
                  <a:lnTo>
                    <a:pt x="858027" y="167471"/>
                  </a:lnTo>
                  <a:lnTo>
                    <a:pt x="779645" y="159569"/>
                  </a:lnTo>
                  <a:lnTo>
                    <a:pt x="700678" y="166537"/>
                  </a:lnTo>
                  <a:lnTo>
                    <a:pt x="596468" y="0"/>
                  </a:lnTo>
                  <a:lnTo>
                    <a:pt x="480974" y="37526"/>
                  </a:lnTo>
                  <a:lnTo>
                    <a:pt x="494497" y="232694"/>
                  </a:lnTo>
                  <a:lnTo>
                    <a:pt x="480652" y="239153"/>
                  </a:lnTo>
                  <a:cubicBezTo>
                    <a:pt x="451303" y="256029"/>
                    <a:pt x="423515" y="275313"/>
                    <a:pt x="397556" y="296736"/>
                  </a:cubicBezTo>
                  <a:lnTo>
                    <a:pt x="367103" y="326470"/>
                  </a:lnTo>
                  <a:lnTo>
                    <a:pt x="184588" y="252864"/>
                  </a:lnTo>
                  <a:lnTo>
                    <a:pt x="113209" y="351109"/>
                  </a:lnTo>
                  <a:lnTo>
                    <a:pt x="239557" y="501878"/>
                  </a:lnTo>
                  <a:lnTo>
                    <a:pt x="220629" y="539996"/>
                  </a:lnTo>
                  <a:cubicBezTo>
                    <a:pt x="208080" y="571822"/>
                    <a:pt x="198169" y="604977"/>
                    <a:pt x="191168" y="639192"/>
                  </a:cubicBezTo>
                  <a:lnTo>
                    <a:pt x="189870" y="652064"/>
                  </a:lnTo>
                  <a:lnTo>
                    <a:pt x="0" y="699531"/>
                  </a:lnTo>
                  <a:lnTo>
                    <a:pt x="0" y="820968"/>
                  </a:lnTo>
                  <a:lnTo>
                    <a:pt x="189870" y="868436"/>
                  </a:lnTo>
                  <a:lnTo>
                    <a:pt x="191168" y="881308"/>
                  </a:lnTo>
                  <a:cubicBezTo>
                    <a:pt x="199920" y="924077"/>
                    <a:pt x="213217" y="965190"/>
                    <a:pt x="230532" y="1004121"/>
                  </a:cubicBezTo>
                  <a:lnTo>
                    <a:pt x="239181" y="1019070"/>
                  </a:lnTo>
                  <a:lnTo>
                    <a:pt x="113209" y="1169391"/>
                  </a:lnTo>
                  <a:lnTo>
                    <a:pt x="184588" y="1267635"/>
                  </a:lnTo>
                  <a:lnTo>
                    <a:pt x="366622" y="1194223"/>
                  </a:lnTo>
                  <a:lnTo>
                    <a:pt x="378435" y="1207301"/>
                  </a:lnTo>
                  <a:cubicBezTo>
                    <a:pt x="409718" y="1235395"/>
                    <a:pt x="443966" y="1260253"/>
                    <a:pt x="480652" y="1281348"/>
                  </a:cubicBezTo>
                  <a:lnTo>
                    <a:pt x="494497" y="1287807"/>
                  </a:lnTo>
                  <a:lnTo>
                    <a:pt x="480974" y="1482972"/>
                  </a:lnTo>
                  <a:lnTo>
                    <a:pt x="596468" y="1520498"/>
                  </a:lnTo>
                  <a:lnTo>
                    <a:pt x="700677" y="1353964"/>
                  </a:lnTo>
                  <a:lnTo>
                    <a:pt x="779645" y="1360931"/>
                  </a:lnTo>
                  <a:lnTo>
                    <a:pt x="858613" y="1353964"/>
                  </a:lnTo>
                  <a:lnTo>
                    <a:pt x="962822" y="1520498"/>
                  </a:lnTo>
                  <a:lnTo>
                    <a:pt x="1078315" y="1482972"/>
                  </a:lnTo>
                  <a:lnTo>
                    <a:pt x="1064792" y="1287807"/>
                  </a:lnTo>
                  <a:lnTo>
                    <a:pt x="1078638" y="1281348"/>
                  </a:lnTo>
                  <a:cubicBezTo>
                    <a:pt x="1107987" y="1264472"/>
                    <a:pt x="1135776" y="1245187"/>
                    <a:pt x="1161734" y="1223765"/>
                  </a:cubicBezTo>
                  <a:lnTo>
                    <a:pt x="1192188" y="1194029"/>
                  </a:lnTo>
                  <a:lnTo>
                    <a:pt x="1374702" y="1267635"/>
                  </a:lnTo>
                  <a:lnTo>
                    <a:pt x="1446081" y="1169391"/>
                  </a:lnTo>
                  <a:lnTo>
                    <a:pt x="1319733" y="1018622"/>
                  </a:lnTo>
                  <a:lnTo>
                    <a:pt x="1338661" y="980505"/>
                  </a:lnTo>
                  <a:cubicBezTo>
                    <a:pt x="1351211" y="948679"/>
                    <a:pt x="1361121" y="915523"/>
                    <a:pt x="1368122" y="881308"/>
                  </a:cubicBezTo>
                  <a:lnTo>
                    <a:pt x="1369420" y="868436"/>
                  </a:lnTo>
                  <a:lnTo>
                    <a:pt x="1559289" y="820968"/>
                  </a:lnTo>
                  <a:lnTo>
                    <a:pt x="1559289" y="699531"/>
                  </a:lnTo>
                  <a:lnTo>
                    <a:pt x="1370117" y="652238"/>
                  </a:lnTo>
                  <a:lnTo>
                    <a:pt x="1369578" y="646540"/>
                  </a:lnTo>
                  <a:cubicBezTo>
                    <a:pt x="1362523" y="609720"/>
                    <a:pt x="1352107" y="574095"/>
                    <a:pt x="1338661" y="539996"/>
                  </a:cubicBezTo>
                  <a:lnTo>
                    <a:pt x="1320464" y="501006"/>
                  </a:lnTo>
                  <a:lnTo>
                    <a:pt x="1446081" y="351109"/>
                  </a:lnTo>
                  <a:lnTo>
                    <a:pt x="1374702" y="252864"/>
                  </a:lnTo>
                  <a:lnTo>
                    <a:pt x="1190530" y="327139"/>
                  </a:lnTo>
                  <a:lnTo>
                    <a:pt x="1115492" y="262156"/>
                  </a:lnTo>
                  <a:lnTo>
                    <a:pt x="1064662" y="234567"/>
                  </a:lnTo>
                  <a:lnTo>
                    <a:pt x="1078315" y="37526"/>
                  </a:ln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221"/>
              <a:endParaRPr lang="zh-CN" altLang="en-US" b="1" dirty="0">
                <a:ln/>
                <a:pattFill prst="dkUpDiag">
                  <a:fgClr>
                    <a:prstClr val="white">
                      <a:lumMod val="50000"/>
                    </a:prstClr>
                  </a:fgClr>
                  <a:bgClr>
                    <a:prstClr val="black">
                      <a:lumMod val="75000"/>
                      <a:lumOff val="25000"/>
                    </a:prstClr>
                  </a:bgClr>
                </a:pattFill>
                <a:effectLst>
                  <a:outerShdw blurRad="38100" dist="19050" dir="2700000" algn="tl" rotWithShape="0">
                    <a:prstClr val="black">
                      <a:lumMod val="50000"/>
                      <a:alpha val="40000"/>
                    </a:prstClr>
                  </a:outerShdw>
                </a:effectLst>
                <a:latin typeface="Arial Unicode MS" panose="020B0604020202020204" pitchFamily="34" charset="-122"/>
                <a:ea typeface="Arial Unicode MS" panose="020B0604020202020204" pitchFamily="34" charset="-122"/>
                <a:cs typeface="Arial Unicode MS" panose="020B0604020202020204" pitchFamily="34" charset="-122"/>
              </a:endParaRPr>
            </a:p>
          </p:txBody>
        </p:sp>
        <p:grpSp>
          <p:nvGrpSpPr>
            <p:cNvPr id="81" name="Group 9"/>
            <p:cNvGrpSpPr/>
            <p:nvPr/>
          </p:nvGrpSpPr>
          <p:grpSpPr>
            <a:xfrm>
              <a:off x="4685444" y="5648347"/>
              <a:ext cx="164136" cy="174442"/>
              <a:chOff x="812800" y="2719388"/>
              <a:chExt cx="1017588" cy="1158875"/>
            </a:xfrm>
            <a:solidFill>
              <a:srgbClr val="FB8B1F"/>
            </a:solidFill>
          </p:grpSpPr>
          <p:sp>
            <p:nvSpPr>
              <p:cNvPr id="130" name="Freeform 35"/>
              <p:cNvSpPr>
                <a:spLocks noEditPoints="1"/>
              </p:cNvSpPr>
              <p:nvPr/>
            </p:nvSpPr>
            <p:spPr bwMode="auto">
              <a:xfrm>
                <a:off x="812800" y="2719388"/>
                <a:ext cx="1017588" cy="1158875"/>
              </a:xfrm>
              <a:custGeom>
                <a:avLst/>
                <a:gdLst>
                  <a:gd name="T0" fmla="*/ 56 w 112"/>
                  <a:gd name="T1" fmla="*/ 0 h 128"/>
                  <a:gd name="T2" fmla="*/ 0 w 112"/>
                  <a:gd name="T3" fmla="*/ 26 h 128"/>
                  <a:gd name="T4" fmla="*/ 0 w 112"/>
                  <a:gd name="T5" fmla="*/ 102 h 128"/>
                  <a:gd name="T6" fmla="*/ 56 w 112"/>
                  <a:gd name="T7" fmla="*/ 128 h 128"/>
                  <a:gd name="T8" fmla="*/ 112 w 112"/>
                  <a:gd name="T9" fmla="*/ 102 h 128"/>
                  <a:gd name="T10" fmla="*/ 112 w 112"/>
                  <a:gd name="T11" fmla="*/ 26 h 128"/>
                  <a:gd name="T12" fmla="*/ 56 w 112"/>
                  <a:gd name="T13" fmla="*/ 0 h 128"/>
                  <a:gd name="T14" fmla="*/ 104 w 112"/>
                  <a:gd name="T15" fmla="*/ 102 h 128"/>
                  <a:gd name="T16" fmla="*/ 56 w 112"/>
                  <a:gd name="T17" fmla="*/ 120 h 128"/>
                  <a:gd name="T18" fmla="*/ 8 w 112"/>
                  <a:gd name="T19" fmla="*/ 102 h 128"/>
                  <a:gd name="T20" fmla="*/ 8 w 112"/>
                  <a:gd name="T21" fmla="*/ 87 h 128"/>
                  <a:gd name="T22" fmla="*/ 56 w 112"/>
                  <a:gd name="T23" fmla="*/ 100 h 128"/>
                  <a:gd name="T24" fmla="*/ 104 w 112"/>
                  <a:gd name="T25" fmla="*/ 87 h 128"/>
                  <a:gd name="T26" fmla="*/ 104 w 112"/>
                  <a:gd name="T27" fmla="*/ 102 h 128"/>
                  <a:gd name="T28" fmla="*/ 104 w 112"/>
                  <a:gd name="T29" fmla="*/ 78 h 128"/>
                  <a:gd name="T30" fmla="*/ 104 w 112"/>
                  <a:gd name="T31" fmla="*/ 78 h 128"/>
                  <a:gd name="T32" fmla="*/ 104 w 112"/>
                  <a:gd name="T33" fmla="*/ 78 h 128"/>
                  <a:gd name="T34" fmla="*/ 56 w 112"/>
                  <a:gd name="T35" fmla="*/ 96 h 128"/>
                  <a:gd name="T36" fmla="*/ 8 w 112"/>
                  <a:gd name="T37" fmla="*/ 78 h 128"/>
                  <a:gd name="T38" fmla="*/ 8 w 112"/>
                  <a:gd name="T39" fmla="*/ 78 h 128"/>
                  <a:gd name="T40" fmla="*/ 8 w 112"/>
                  <a:gd name="T41" fmla="*/ 78 h 128"/>
                  <a:gd name="T42" fmla="*/ 8 w 112"/>
                  <a:gd name="T43" fmla="*/ 63 h 128"/>
                  <a:gd name="T44" fmla="*/ 56 w 112"/>
                  <a:gd name="T45" fmla="*/ 76 h 128"/>
                  <a:gd name="T46" fmla="*/ 104 w 112"/>
                  <a:gd name="T47" fmla="*/ 63 h 128"/>
                  <a:gd name="T48" fmla="*/ 104 w 112"/>
                  <a:gd name="T49" fmla="*/ 78 h 128"/>
                  <a:gd name="T50" fmla="*/ 104 w 112"/>
                  <a:gd name="T51" fmla="*/ 54 h 128"/>
                  <a:gd name="T52" fmla="*/ 104 w 112"/>
                  <a:gd name="T53" fmla="*/ 54 h 128"/>
                  <a:gd name="T54" fmla="*/ 104 w 112"/>
                  <a:gd name="T55" fmla="*/ 54 h 128"/>
                  <a:gd name="T56" fmla="*/ 56 w 112"/>
                  <a:gd name="T57" fmla="*/ 72 h 128"/>
                  <a:gd name="T58" fmla="*/ 8 w 112"/>
                  <a:gd name="T59" fmla="*/ 54 h 128"/>
                  <a:gd name="T60" fmla="*/ 8 w 112"/>
                  <a:gd name="T61" fmla="*/ 54 h 128"/>
                  <a:gd name="T62" fmla="*/ 8 w 112"/>
                  <a:gd name="T63" fmla="*/ 54 h 128"/>
                  <a:gd name="T64" fmla="*/ 8 w 112"/>
                  <a:gd name="T65" fmla="*/ 40 h 128"/>
                  <a:gd name="T66" fmla="*/ 56 w 112"/>
                  <a:gd name="T67" fmla="*/ 52 h 128"/>
                  <a:gd name="T68" fmla="*/ 104 w 112"/>
                  <a:gd name="T69" fmla="*/ 40 h 128"/>
                  <a:gd name="T70" fmla="*/ 104 w 112"/>
                  <a:gd name="T71" fmla="*/ 54 h 128"/>
                  <a:gd name="T72" fmla="*/ 56 w 112"/>
                  <a:gd name="T73" fmla="*/ 44 h 128"/>
                  <a:gd name="T74" fmla="*/ 8 w 112"/>
                  <a:gd name="T75" fmla="*/ 26 h 128"/>
                  <a:gd name="T76" fmla="*/ 56 w 112"/>
                  <a:gd name="T77" fmla="*/ 8 h 128"/>
                  <a:gd name="T78" fmla="*/ 104 w 112"/>
                  <a:gd name="T79" fmla="*/ 26 h 128"/>
                  <a:gd name="T80" fmla="*/ 56 w 112"/>
                  <a:gd name="T81" fmla="*/ 44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12" h="128">
                    <a:moveTo>
                      <a:pt x="56" y="0"/>
                    </a:moveTo>
                    <a:cubicBezTo>
                      <a:pt x="29" y="0"/>
                      <a:pt x="0" y="8"/>
                      <a:pt x="0" y="26"/>
                    </a:cubicBezTo>
                    <a:cubicBezTo>
                      <a:pt x="0" y="102"/>
                      <a:pt x="0" y="102"/>
                      <a:pt x="0" y="102"/>
                    </a:cubicBezTo>
                    <a:cubicBezTo>
                      <a:pt x="0" y="120"/>
                      <a:pt x="29" y="128"/>
                      <a:pt x="56" y="128"/>
                    </a:cubicBezTo>
                    <a:cubicBezTo>
                      <a:pt x="83" y="128"/>
                      <a:pt x="112" y="120"/>
                      <a:pt x="112" y="102"/>
                    </a:cubicBezTo>
                    <a:cubicBezTo>
                      <a:pt x="112" y="26"/>
                      <a:pt x="112" y="26"/>
                      <a:pt x="112" y="26"/>
                    </a:cubicBezTo>
                    <a:cubicBezTo>
                      <a:pt x="112" y="8"/>
                      <a:pt x="83" y="0"/>
                      <a:pt x="56" y="0"/>
                    </a:cubicBezTo>
                    <a:close/>
                    <a:moveTo>
                      <a:pt x="104" y="102"/>
                    </a:moveTo>
                    <a:cubicBezTo>
                      <a:pt x="104" y="112"/>
                      <a:pt x="83" y="120"/>
                      <a:pt x="56" y="120"/>
                    </a:cubicBezTo>
                    <a:cubicBezTo>
                      <a:pt x="29" y="120"/>
                      <a:pt x="8" y="112"/>
                      <a:pt x="8" y="102"/>
                    </a:cubicBezTo>
                    <a:cubicBezTo>
                      <a:pt x="8" y="87"/>
                      <a:pt x="8" y="87"/>
                      <a:pt x="8" y="87"/>
                    </a:cubicBezTo>
                    <a:cubicBezTo>
                      <a:pt x="16" y="96"/>
                      <a:pt x="36" y="100"/>
                      <a:pt x="56" y="100"/>
                    </a:cubicBezTo>
                    <a:cubicBezTo>
                      <a:pt x="76" y="100"/>
                      <a:pt x="96" y="96"/>
                      <a:pt x="104" y="87"/>
                    </a:cubicBezTo>
                    <a:lnTo>
                      <a:pt x="104" y="102"/>
                    </a:lnTo>
                    <a:close/>
                    <a:moveTo>
                      <a:pt x="104" y="78"/>
                    </a:moveTo>
                    <a:cubicBezTo>
                      <a:pt x="104" y="78"/>
                      <a:pt x="104" y="78"/>
                      <a:pt x="104" y="78"/>
                    </a:cubicBezTo>
                    <a:cubicBezTo>
                      <a:pt x="104" y="78"/>
                      <a:pt x="104" y="78"/>
                      <a:pt x="104" y="78"/>
                    </a:cubicBezTo>
                    <a:cubicBezTo>
                      <a:pt x="104" y="88"/>
                      <a:pt x="83" y="96"/>
                      <a:pt x="56" y="96"/>
                    </a:cubicBezTo>
                    <a:cubicBezTo>
                      <a:pt x="29" y="96"/>
                      <a:pt x="8" y="88"/>
                      <a:pt x="8" y="78"/>
                    </a:cubicBezTo>
                    <a:cubicBezTo>
                      <a:pt x="8" y="78"/>
                      <a:pt x="8" y="78"/>
                      <a:pt x="8" y="78"/>
                    </a:cubicBezTo>
                    <a:cubicBezTo>
                      <a:pt x="8" y="78"/>
                      <a:pt x="8" y="78"/>
                      <a:pt x="8" y="78"/>
                    </a:cubicBezTo>
                    <a:cubicBezTo>
                      <a:pt x="8" y="63"/>
                      <a:pt x="8" y="63"/>
                      <a:pt x="8" y="63"/>
                    </a:cubicBezTo>
                    <a:cubicBezTo>
                      <a:pt x="16" y="72"/>
                      <a:pt x="36" y="76"/>
                      <a:pt x="56" y="76"/>
                    </a:cubicBezTo>
                    <a:cubicBezTo>
                      <a:pt x="76" y="76"/>
                      <a:pt x="96" y="72"/>
                      <a:pt x="104" y="63"/>
                    </a:cubicBezTo>
                    <a:lnTo>
                      <a:pt x="104" y="78"/>
                    </a:lnTo>
                    <a:close/>
                    <a:moveTo>
                      <a:pt x="104" y="54"/>
                    </a:moveTo>
                    <a:cubicBezTo>
                      <a:pt x="104" y="54"/>
                      <a:pt x="104" y="54"/>
                      <a:pt x="104" y="54"/>
                    </a:cubicBezTo>
                    <a:cubicBezTo>
                      <a:pt x="104" y="54"/>
                      <a:pt x="104" y="54"/>
                      <a:pt x="104" y="54"/>
                    </a:cubicBezTo>
                    <a:cubicBezTo>
                      <a:pt x="104" y="64"/>
                      <a:pt x="83" y="72"/>
                      <a:pt x="56" y="72"/>
                    </a:cubicBezTo>
                    <a:cubicBezTo>
                      <a:pt x="29" y="72"/>
                      <a:pt x="8" y="64"/>
                      <a:pt x="8" y="54"/>
                    </a:cubicBezTo>
                    <a:cubicBezTo>
                      <a:pt x="8" y="54"/>
                      <a:pt x="8" y="54"/>
                      <a:pt x="8" y="54"/>
                    </a:cubicBezTo>
                    <a:cubicBezTo>
                      <a:pt x="8" y="54"/>
                      <a:pt x="8" y="54"/>
                      <a:pt x="8" y="54"/>
                    </a:cubicBezTo>
                    <a:cubicBezTo>
                      <a:pt x="8" y="40"/>
                      <a:pt x="8" y="40"/>
                      <a:pt x="8" y="40"/>
                    </a:cubicBezTo>
                    <a:cubicBezTo>
                      <a:pt x="18" y="48"/>
                      <a:pt x="38" y="52"/>
                      <a:pt x="56" y="52"/>
                    </a:cubicBezTo>
                    <a:cubicBezTo>
                      <a:pt x="74" y="52"/>
                      <a:pt x="94" y="48"/>
                      <a:pt x="104" y="40"/>
                    </a:cubicBezTo>
                    <a:lnTo>
                      <a:pt x="104" y="54"/>
                    </a:lnTo>
                    <a:close/>
                    <a:moveTo>
                      <a:pt x="56" y="44"/>
                    </a:moveTo>
                    <a:cubicBezTo>
                      <a:pt x="29" y="44"/>
                      <a:pt x="8" y="36"/>
                      <a:pt x="8" y="26"/>
                    </a:cubicBezTo>
                    <a:cubicBezTo>
                      <a:pt x="8" y="16"/>
                      <a:pt x="29" y="8"/>
                      <a:pt x="56" y="8"/>
                    </a:cubicBezTo>
                    <a:cubicBezTo>
                      <a:pt x="83" y="8"/>
                      <a:pt x="104" y="16"/>
                      <a:pt x="104" y="26"/>
                    </a:cubicBezTo>
                    <a:cubicBezTo>
                      <a:pt x="104" y="36"/>
                      <a:pt x="83" y="44"/>
                      <a:pt x="56" y="4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221"/>
                <a:endParaRPr lang="id-ID" sz="1000">
                  <a:solidFill>
                    <a:prstClr val="black"/>
                  </a:solidFill>
                  <a:latin typeface="Verdana"/>
                </a:endParaRPr>
              </a:p>
            </p:txBody>
          </p:sp>
          <p:sp>
            <p:nvSpPr>
              <p:cNvPr id="131" name="Oval 36"/>
              <p:cNvSpPr>
                <a:spLocks noChangeArrowheads="1"/>
              </p:cNvSpPr>
              <p:nvPr/>
            </p:nvSpPr>
            <p:spPr bwMode="auto">
              <a:xfrm>
                <a:off x="1612900" y="3624263"/>
                <a:ext cx="71438" cy="73025"/>
              </a:xfrm>
              <a:prstGeom prst="ellipse">
                <a:avLst/>
              </a:pr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221"/>
                <a:endParaRPr lang="id-ID" sz="1000">
                  <a:solidFill>
                    <a:prstClr val="black"/>
                  </a:solidFill>
                  <a:latin typeface="Verdana"/>
                </a:endParaRPr>
              </a:p>
            </p:txBody>
          </p:sp>
          <p:sp>
            <p:nvSpPr>
              <p:cNvPr id="132" name="Oval 37"/>
              <p:cNvSpPr>
                <a:spLocks noChangeArrowheads="1"/>
              </p:cNvSpPr>
              <p:nvPr/>
            </p:nvSpPr>
            <p:spPr bwMode="auto">
              <a:xfrm>
                <a:off x="1612900" y="3406776"/>
                <a:ext cx="71438" cy="73025"/>
              </a:xfrm>
              <a:prstGeom prst="ellipse">
                <a:avLst/>
              </a:pr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221"/>
                <a:endParaRPr lang="id-ID" sz="1000">
                  <a:solidFill>
                    <a:prstClr val="black"/>
                  </a:solidFill>
                  <a:latin typeface="Verdana"/>
                </a:endParaRPr>
              </a:p>
            </p:txBody>
          </p:sp>
          <p:sp>
            <p:nvSpPr>
              <p:cNvPr id="133" name="Oval 38"/>
              <p:cNvSpPr>
                <a:spLocks noChangeArrowheads="1"/>
              </p:cNvSpPr>
              <p:nvPr/>
            </p:nvSpPr>
            <p:spPr bwMode="auto">
              <a:xfrm>
                <a:off x="1612900" y="3190876"/>
                <a:ext cx="71438" cy="71438"/>
              </a:xfrm>
              <a:prstGeom prst="ellipse">
                <a:avLst/>
              </a:pr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221"/>
                <a:endParaRPr lang="id-ID" sz="1000">
                  <a:solidFill>
                    <a:prstClr val="black"/>
                  </a:solidFill>
                  <a:latin typeface="Verdana"/>
                </a:endParaRPr>
              </a:p>
            </p:txBody>
          </p:sp>
        </p:grpSp>
        <p:sp>
          <p:nvSpPr>
            <p:cNvPr id="82" name="Freeform 58"/>
            <p:cNvSpPr>
              <a:spLocks noEditPoints="1"/>
            </p:cNvSpPr>
            <p:nvPr/>
          </p:nvSpPr>
          <p:spPr bwMode="auto">
            <a:xfrm rot="5400000">
              <a:off x="4354909" y="5673501"/>
              <a:ext cx="111219" cy="182744"/>
            </a:xfrm>
            <a:custGeom>
              <a:avLst/>
              <a:gdLst>
                <a:gd name="T0" fmla="*/ 36 w 46"/>
                <a:gd name="T1" fmla="*/ 0 h 82"/>
                <a:gd name="T2" fmla="*/ 10 w 46"/>
                <a:gd name="T3" fmla="*/ 0 h 82"/>
                <a:gd name="T4" fmla="*/ 0 w 46"/>
                <a:gd name="T5" fmla="*/ 9 h 82"/>
                <a:gd name="T6" fmla="*/ 0 w 46"/>
                <a:gd name="T7" fmla="*/ 73 h 82"/>
                <a:gd name="T8" fmla="*/ 10 w 46"/>
                <a:gd name="T9" fmla="*/ 82 h 82"/>
                <a:gd name="T10" fmla="*/ 36 w 46"/>
                <a:gd name="T11" fmla="*/ 82 h 82"/>
                <a:gd name="T12" fmla="*/ 46 w 46"/>
                <a:gd name="T13" fmla="*/ 73 h 82"/>
                <a:gd name="T14" fmla="*/ 46 w 46"/>
                <a:gd name="T15" fmla="*/ 9 h 82"/>
                <a:gd name="T16" fmla="*/ 36 w 46"/>
                <a:gd name="T17" fmla="*/ 0 h 82"/>
                <a:gd name="T18" fmla="*/ 24 w 46"/>
                <a:gd name="T19" fmla="*/ 71 h 82"/>
                <a:gd name="T20" fmla="*/ 23 w 46"/>
                <a:gd name="T21" fmla="*/ 71 h 82"/>
                <a:gd name="T22" fmla="*/ 19 w 46"/>
                <a:gd name="T23" fmla="*/ 67 h 82"/>
                <a:gd name="T24" fmla="*/ 23 w 46"/>
                <a:gd name="T25" fmla="*/ 63 h 82"/>
                <a:gd name="T26" fmla="*/ 24 w 46"/>
                <a:gd name="T27" fmla="*/ 63 h 82"/>
                <a:gd name="T28" fmla="*/ 28 w 46"/>
                <a:gd name="T29" fmla="*/ 67 h 82"/>
                <a:gd name="T30" fmla="*/ 24 w 46"/>
                <a:gd name="T31" fmla="*/ 71 h 82"/>
                <a:gd name="T32" fmla="*/ 36 w 46"/>
                <a:gd name="T33" fmla="*/ 26 h 82"/>
                <a:gd name="T34" fmla="*/ 10 w 46"/>
                <a:gd name="T35" fmla="*/ 26 h 82"/>
                <a:gd name="T36" fmla="*/ 7 w 46"/>
                <a:gd name="T37" fmla="*/ 23 h 82"/>
                <a:gd name="T38" fmla="*/ 10 w 46"/>
                <a:gd name="T39" fmla="*/ 20 h 82"/>
                <a:gd name="T40" fmla="*/ 36 w 46"/>
                <a:gd name="T41" fmla="*/ 20 h 82"/>
                <a:gd name="T42" fmla="*/ 39 w 46"/>
                <a:gd name="T43" fmla="*/ 23 h 82"/>
                <a:gd name="T44" fmla="*/ 36 w 46"/>
                <a:gd name="T45" fmla="*/ 26 h 82"/>
                <a:gd name="T46" fmla="*/ 36 w 46"/>
                <a:gd name="T47" fmla="*/ 16 h 82"/>
                <a:gd name="T48" fmla="*/ 10 w 46"/>
                <a:gd name="T49" fmla="*/ 16 h 82"/>
                <a:gd name="T50" fmla="*/ 7 w 46"/>
                <a:gd name="T51" fmla="*/ 13 h 82"/>
                <a:gd name="T52" fmla="*/ 10 w 46"/>
                <a:gd name="T53" fmla="*/ 10 h 82"/>
                <a:gd name="T54" fmla="*/ 36 w 46"/>
                <a:gd name="T55" fmla="*/ 10 h 82"/>
                <a:gd name="T56" fmla="*/ 39 w 46"/>
                <a:gd name="T57" fmla="*/ 13 h 82"/>
                <a:gd name="T58" fmla="*/ 36 w 46"/>
                <a:gd name="T59" fmla="*/ 16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6" h="82">
                  <a:moveTo>
                    <a:pt x="36" y="0"/>
                  </a:moveTo>
                  <a:cubicBezTo>
                    <a:pt x="10" y="0"/>
                    <a:pt x="10" y="0"/>
                    <a:pt x="10" y="0"/>
                  </a:cubicBezTo>
                  <a:cubicBezTo>
                    <a:pt x="5" y="0"/>
                    <a:pt x="0" y="4"/>
                    <a:pt x="0" y="9"/>
                  </a:cubicBezTo>
                  <a:cubicBezTo>
                    <a:pt x="0" y="73"/>
                    <a:pt x="0" y="73"/>
                    <a:pt x="0" y="73"/>
                  </a:cubicBezTo>
                  <a:cubicBezTo>
                    <a:pt x="0" y="78"/>
                    <a:pt x="5" y="82"/>
                    <a:pt x="10" y="82"/>
                  </a:cubicBezTo>
                  <a:cubicBezTo>
                    <a:pt x="36" y="82"/>
                    <a:pt x="36" y="82"/>
                    <a:pt x="36" y="82"/>
                  </a:cubicBezTo>
                  <a:cubicBezTo>
                    <a:pt x="41" y="82"/>
                    <a:pt x="46" y="78"/>
                    <a:pt x="46" y="73"/>
                  </a:cubicBezTo>
                  <a:cubicBezTo>
                    <a:pt x="46" y="9"/>
                    <a:pt x="46" y="9"/>
                    <a:pt x="46" y="9"/>
                  </a:cubicBezTo>
                  <a:cubicBezTo>
                    <a:pt x="46" y="4"/>
                    <a:pt x="41" y="0"/>
                    <a:pt x="36" y="0"/>
                  </a:cubicBezTo>
                  <a:close/>
                  <a:moveTo>
                    <a:pt x="24" y="71"/>
                  </a:moveTo>
                  <a:cubicBezTo>
                    <a:pt x="23" y="71"/>
                    <a:pt x="23" y="71"/>
                    <a:pt x="23" y="71"/>
                  </a:cubicBezTo>
                  <a:cubicBezTo>
                    <a:pt x="21" y="71"/>
                    <a:pt x="19" y="69"/>
                    <a:pt x="19" y="67"/>
                  </a:cubicBezTo>
                  <a:cubicBezTo>
                    <a:pt x="19" y="65"/>
                    <a:pt x="21" y="63"/>
                    <a:pt x="23" y="63"/>
                  </a:cubicBezTo>
                  <a:cubicBezTo>
                    <a:pt x="24" y="63"/>
                    <a:pt x="24" y="63"/>
                    <a:pt x="24" y="63"/>
                  </a:cubicBezTo>
                  <a:cubicBezTo>
                    <a:pt x="26" y="63"/>
                    <a:pt x="28" y="65"/>
                    <a:pt x="28" y="67"/>
                  </a:cubicBezTo>
                  <a:cubicBezTo>
                    <a:pt x="28" y="69"/>
                    <a:pt x="26" y="71"/>
                    <a:pt x="24" y="71"/>
                  </a:cubicBezTo>
                  <a:close/>
                  <a:moveTo>
                    <a:pt x="36" y="26"/>
                  </a:moveTo>
                  <a:cubicBezTo>
                    <a:pt x="10" y="26"/>
                    <a:pt x="10" y="26"/>
                    <a:pt x="10" y="26"/>
                  </a:cubicBezTo>
                  <a:cubicBezTo>
                    <a:pt x="8" y="26"/>
                    <a:pt x="7" y="25"/>
                    <a:pt x="7" y="23"/>
                  </a:cubicBezTo>
                  <a:cubicBezTo>
                    <a:pt x="7" y="21"/>
                    <a:pt x="8" y="20"/>
                    <a:pt x="10" y="20"/>
                  </a:cubicBezTo>
                  <a:cubicBezTo>
                    <a:pt x="36" y="20"/>
                    <a:pt x="36" y="20"/>
                    <a:pt x="36" y="20"/>
                  </a:cubicBezTo>
                  <a:cubicBezTo>
                    <a:pt x="37" y="20"/>
                    <a:pt x="39" y="21"/>
                    <a:pt x="39" y="23"/>
                  </a:cubicBezTo>
                  <a:cubicBezTo>
                    <a:pt x="39" y="25"/>
                    <a:pt x="37" y="26"/>
                    <a:pt x="36" y="26"/>
                  </a:cubicBezTo>
                  <a:close/>
                  <a:moveTo>
                    <a:pt x="36" y="16"/>
                  </a:moveTo>
                  <a:cubicBezTo>
                    <a:pt x="10" y="16"/>
                    <a:pt x="10" y="16"/>
                    <a:pt x="10" y="16"/>
                  </a:cubicBezTo>
                  <a:cubicBezTo>
                    <a:pt x="8" y="16"/>
                    <a:pt x="7" y="15"/>
                    <a:pt x="7" y="13"/>
                  </a:cubicBezTo>
                  <a:cubicBezTo>
                    <a:pt x="7" y="11"/>
                    <a:pt x="8" y="10"/>
                    <a:pt x="10" y="10"/>
                  </a:cubicBezTo>
                  <a:cubicBezTo>
                    <a:pt x="36" y="10"/>
                    <a:pt x="36" y="10"/>
                    <a:pt x="36" y="10"/>
                  </a:cubicBezTo>
                  <a:cubicBezTo>
                    <a:pt x="37" y="10"/>
                    <a:pt x="39" y="11"/>
                    <a:pt x="39" y="13"/>
                  </a:cubicBezTo>
                  <a:cubicBezTo>
                    <a:pt x="39" y="15"/>
                    <a:pt x="37" y="16"/>
                    <a:pt x="36" y="16"/>
                  </a:cubicBezTo>
                  <a:close/>
                </a:path>
              </a:pathLst>
            </a:custGeom>
            <a:solidFill>
              <a:srgbClr val="FB8B1F"/>
            </a:solidFill>
            <a:ln>
              <a:noFill/>
            </a:ln>
            <a:extLst/>
          </p:spPr>
          <p:txBody>
            <a:bodyPr vert="horz" wrap="square" lIns="91440" tIns="45720" rIns="91440" bIns="45720" numCol="1" anchor="t" anchorCtr="0" compatLnSpc="1">
              <a:prstTxWarp prst="textNoShape">
                <a:avLst/>
              </a:prstTxWarp>
            </a:bodyPr>
            <a:lstStyle/>
            <a:p>
              <a:pPr defTabSz="685221"/>
              <a:endParaRPr lang="zh-CN" altLang="en-US" sz="1400">
                <a:solidFill>
                  <a:prstClr val="black"/>
                </a:solidFill>
                <a:latin typeface="Verdana"/>
                <a:ea typeface="微软雅黑"/>
              </a:endParaRPr>
            </a:p>
          </p:txBody>
        </p:sp>
        <p:sp>
          <p:nvSpPr>
            <p:cNvPr id="83" name="文本框 438"/>
            <p:cNvSpPr txBox="1"/>
            <p:nvPr/>
          </p:nvSpPr>
          <p:spPr>
            <a:xfrm>
              <a:off x="4236936" y="5147661"/>
              <a:ext cx="638043" cy="694773"/>
            </a:xfrm>
            <a:prstGeom prst="rect">
              <a:avLst/>
            </a:prstGeom>
            <a:noFill/>
          </p:spPr>
          <p:txBody>
            <a:bodyPr wrap="square" lIns="182880" tIns="146304" rIns="182880" bIns="146304" rtlCol="0" anchor="ctr">
              <a:spAutoFit/>
            </a:bodyPr>
            <a:lstStyle/>
            <a:p>
              <a:pPr algn="ctr" defTabSz="685221">
                <a:spcAft>
                  <a:spcPts val="441"/>
                </a:spcAft>
              </a:pPr>
              <a:r>
                <a:rPr lang="en-US" altLang="zh-CN" sz="700" b="1" dirty="0">
                  <a:solidFill>
                    <a:srgbClr val="FB8B1F"/>
                  </a:solidFill>
                  <a:latin typeface="微软雅黑" panose="020B0503020204020204" pitchFamily="34" charset="-122"/>
                  <a:ea typeface="微软雅黑" panose="020B0503020204020204" pitchFamily="34" charset="-122"/>
                </a:rPr>
                <a:t>VM</a:t>
              </a:r>
              <a:endParaRPr lang="zh-CN" altLang="en-US" sz="700" b="1" dirty="0" err="1">
                <a:solidFill>
                  <a:srgbClr val="FB8B1F"/>
                </a:solidFill>
                <a:latin typeface="微软雅黑" panose="020B0503020204020204" pitchFamily="34" charset="-122"/>
                <a:ea typeface="微软雅黑" panose="020B0503020204020204" pitchFamily="34" charset="-122"/>
              </a:endParaRPr>
            </a:p>
          </p:txBody>
        </p:sp>
        <p:sp>
          <p:nvSpPr>
            <p:cNvPr id="84" name="Rectangle 46"/>
            <p:cNvSpPr>
              <a:spLocks/>
            </p:cNvSpPr>
            <p:nvPr/>
          </p:nvSpPr>
          <p:spPr bwMode="auto">
            <a:xfrm>
              <a:off x="5331835" y="5952828"/>
              <a:ext cx="885910" cy="31390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62174" rIns="62174">
              <a:spAutoFit/>
            </a:bodyPr>
            <a:lstStyle/>
            <a:p>
              <a:pPr algn="ctr" defTabSz="685221"/>
              <a:r>
                <a:rPr lang="zh-CN" altLang="en-US" sz="900" b="1"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rPr>
                <a:t>计算</a:t>
              </a:r>
              <a:r>
                <a:rPr lang="en-US" altLang="zh-CN" sz="900" b="1"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rPr>
                <a:t>/</a:t>
              </a:r>
              <a:r>
                <a:rPr lang="zh-CN" altLang="en-US" sz="900" b="1"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rPr>
                <a:t>存储</a:t>
              </a:r>
              <a:endParaRPr lang="zh-CN" altLang="zh-CN" sz="900" b="1"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85" name="AutoShape 78"/>
            <p:cNvSpPr>
              <a:spLocks/>
            </p:cNvSpPr>
            <p:nvPr/>
          </p:nvSpPr>
          <p:spPr bwMode="auto">
            <a:xfrm>
              <a:off x="5304085" y="5262997"/>
              <a:ext cx="938478" cy="931192"/>
            </a:xfrm>
            <a:prstGeom prst="roundRect">
              <a:avLst>
                <a:gd name="adj" fmla="val 3722"/>
              </a:avLst>
            </a:prstGeom>
            <a:noFill/>
            <a:ln w="6350" cap="flat" cmpd="sng">
              <a:solidFill>
                <a:srgbClr val="00B0F0"/>
              </a:solidFill>
              <a:prstDash val="sysDash"/>
              <a:round/>
              <a:headEnd type="none" w="med" len="med"/>
              <a:tailEnd type="none" w="med" len="me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62174" rIns="62174"/>
            <a:lstStyle>
              <a:lvl1pPr defTabSz="684213">
                <a:defRPr>
                  <a:solidFill>
                    <a:srgbClr val="000000"/>
                  </a:solidFill>
                  <a:latin typeface="Calibri" panose="020F0502020204030204" pitchFamily="34" charset="0"/>
                  <a:cs typeface="Calibri" panose="020F0502020204030204" pitchFamily="34" charset="0"/>
                  <a:sym typeface="Calibri" panose="020F0502020204030204" pitchFamily="34" charset="0"/>
                </a:defRPr>
              </a:lvl1pPr>
              <a:lvl2pPr defTabSz="684213">
                <a:defRPr>
                  <a:solidFill>
                    <a:srgbClr val="000000"/>
                  </a:solidFill>
                  <a:latin typeface="Calibri" panose="020F0502020204030204" pitchFamily="34" charset="0"/>
                  <a:cs typeface="Calibri" panose="020F0502020204030204" pitchFamily="34" charset="0"/>
                  <a:sym typeface="Calibri" panose="020F0502020204030204" pitchFamily="34" charset="0"/>
                </a:defRPr>
              </a:lvl2pPr>
              <a:lvl3pPr defTabSz="684213">
                <a:defRPr>
                  <a:solidFill>
                    <a:srgbClr val="000000"/>
                  </a:solidFill>
                  <a:latin typeface="Calibri" panose="020F0502020204030204" pitchFamily="34" charset="0"/>
                  <a:cs typeface="Calibri" panose="020F0502020204030204" pitchFamily="34" charset="0"/>
                  <a:sym typeface="Calibri" panose="020F0502020204030204" pitchFamily="34" charset="0"/>
                </a:defRPr>
              </a:lvl3pPr>
              <a:lvl4pPr defTabSz="684213">
                <a:defRPr>
                  <a:solidFill>
                    <a:srgbClr val="000000"/>
                  </a:solidFill>
                  <a:latin typeface="Calibri" panose="020F0502020204030204" pitchFamily="34" charset="0"/>
                  <a:cs typeface="Calibri" panose="020F0502020204030204" pitchFamily="34" charset="0"/>
                  <a:sym typeface="Calibri" panose="020F0502020204030204" pitchFamily="34" charset="0"/>
                </a:defRPr>
              </a:lvl4pPr>
              <a:lvl5pPr defTabSz="684213">
                <a:defRPr>
                  <a:solidFill>
                    <a:srgbClr val="000000"/>
                  </a:solidFill>
                  <a:latin typeface="Calibri" panose="020F0502020204030204" pitchFamily="34" charset="0"/>
                  <a:cs typeface="Calibri" panose="020F0502020204030204" pitchFamily="34" charset="0"/>
                  <a:sym typeface="Calibri" panose="020F0502020204030204" pitchFamily="34" charset="0"/>
                </a:defRPr>
              </a:lvl5pPr>
              <a:lvl6pPr marL="457200" indent="1828800" defTabSz="684213" fontAlgn="base" hangingPunct="0">
                <a:spcBef>
                  <a:spcPct val="0"/>
                </a:spcBef>
                <a:spcAft>
                  <a:spcPct val="0"/>
                </a:spcAft>
                <a:defRPr>
                  <a:solidFill>
                    <a:srgbClr val="000000"/>
                  </a:solidFill>
                  <a:latin typeface="Calibri" panose="020F0502020204030204" pitchFamily="34" charset="0"/>
                  <a:cs typeface="Calibri" panose="020F0502020204030204" pitchFamily="34" charset="0"/>
                  <a:sym typeface="Calibri" panose="020F0502020204030204" pitchFamily="34" charset="0"/>
                </a:defRPr>
              </a:lvl6pPr>
              <a:lvl7pPr marL="914400" indent="1828800" defTabSz="684213" fontAlgn="base" hangingPunct="0">
                <a:spcBef>
                  <a:spcPct val="0"/>
                </a:spcBef>
                <a:spcAft>
                  <a:spcPct val="0"/>
                </a:spcAft>
                <a:defRPr>
                  <a:solidFill>
                    <a:srgbClr val="000000"/>
                  </a:solidFill>
                  <a:latin typeface="Calibri" panose="020F0502020204030204" pitchFamily="34" charset="0"/>
                  <a:cs typeface="Calibri" panose="020F0502020204030204" pitchFamily="34" charset="0"/>
                  <a:sym typeface="Calibri" panose="020F0502020204030204" pitchFamily="34" charset="0"/>
                </a:defRPr>
              </a:lvl7pPr>
              <a:lvl8pPr marL="1371600" indent="1828800" defTabSz="684213" fontAlgn="base" hangingPunct="0">
                <a:spcBef>
                  <a:spcPct val="0"/>
                </a:spcBef>
                <a:spcAft>
                  <a:spcPct val="0"/>
                </a:spcAft>
                <a:defRPr>
                  <a:solidFill>
                    <a:srgbClr val="000000"/>
                  </a:solidFill>
                  <a:latin typeface="Calibri" panose="020F0502020204030204" pitchFamily="34" charset="0"/>
                  <a:cs typeface="Calibri" panose="020F0502020204030204" pitchFamily="34" charset="0"/>
                  <a:sym typeface="Calibri" panose="020F0502020204030204" pitchFamily="34" charset="0"/>
                </a:defRPr>
              </a:lvl8pPr>
              <a:lvl9pPr marL="1828800" indent="1828800" defTabSz="684213" fontAlgn="base" hangingPunct="0">
                <a:spcBef>
                  <a:spcPct val="0"/>
                </a:spcBef>
                <a:spcAft>
                  <a:spcPct val="0"/>
                </a:spcAft>
                <a:defRPr>
                  <a:solidFill>
                    <a:srgbClr val="000000"/>
                  </a:solidFill>
                  <a:latin typeface="Calibri" panose="020F0502020204030204" pitchFamily="34" charset="0"/>
                  <a:cs typeface="Calibri" panose="020F0502020204030204" pitchFamily="34" charset="0"/>
                  <a:sym typeface="Calibri" panose="020F0502020204030204" pitchFamily="34" charset="0"/>
                </a:defRPr>
              </a:lvl9pPr>
            </a:lstStyle>
            <a:p>
              <a:endParaRPr lang="zh-CN" altLang="zh-CN" sz="1300" b="1">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86" name="任意多边形 85"/>
            <p:cNvSpPr/>
            <p:nvPr/>
          </p:nvSpPr>
          <p:spPr>
            <a:xfrm flipH="1">
              <a:off x="5576342" y="5318899"/>
              <a:ext cx="369407" cy="331730"/>
            </a:xfrm>
            <a:custGeom>
              <a:avLst/>
              <a:gdLst>
                <a:gd name="connsiteX0" fmla="*/ 779644 w 1559289"/>
                <a:gd name="connsiteY0" fmla="*/ 268509 h 1520498"/>
                <a:gd name="connsiteX1" fmla="*/ 1271385 w 1559289"/>
                <a:gd name="connsiteY1" fmla="*/ 760250 h 1520498"/>
                <a:gd name="connsiteX2" fmla="*/ 779644 w 1559289"/>
                <a:gd name="connsiteY2" fmla="*/ 1251991 h 1520498"/>
                <a:gd name="connsiteX3" fmla="*/ 287903 w 1559289"/>
                <a:gd name="connsiteY3" fmla="*/ 760250 h 1520498"/>
                <a:gd name="connsiteX4" fmla="*/ 779644 w 1559289"/>
                <a:gd name="connsiteY4" fmla="*/ 268509 h 1520498"/>
                <a:gd name="connsiteX5" fmla="*/ 962822 w 1559289"/>
                <a:gd name="connsiteY5" fmla="*/ 0 h 1520498"/>
                <a:gd name="connsiteX6" fmla="*/ 858027 w 1559289"/>
                <a:gd name="connsiteY6" fmla="*/ 167471 h 1520498"/>
                <a:gd name="connsiteX7" fmla="*/ 779645 w 1559289"/>
                <a:gd name="connsiteY7" fmla="*/ 159569 h 1520498"/>
                <a:gd name="connsiteX8" fmla="*/ 700678 w 1559289"/>
                <a:gd name="connsiteY8" fmla="*/ 166537 h 1520498"/>
                <a:gd name="connsiteX9" fmla="*/ 596468 w 1559289"/>
                <a:gd name="connsiteY9" fmla="*/ 0 h 1520498"/>
                <a:gd name="connsiteX10" fmla="*/ 480974 w 1559289"/>
                <a:gd name="connsiteY10" fmla="*/ 37526 h 1520498"/>
                <a:gd name="connsiteX11" fmla="*/ 494497 w 1559289"/>
                <a:gd name="connsiteY11" fmla="*/ 232694 h 1520498"/>
                <a:gd name="connsiteX12" fmla="*/ 480652 w 1559289"/>
                <a:gd name="connsiteY12" fmla="*/ 239153 h 1520498"/>
                <a:gd name="connsiteX13" fmla="*/ 397556 w 1559289"/>
                <a:gd name="connsiteY13" fmla="*/ 296736 h 1520498"/>
                <a:gd name="connsiteX14" fmla="*/ 367103 w 1559289"/>
                <a:gd name="connsiteY14" fmla="*/ 326470 h 1520498"/>
                <a:gd name="connsiteX15" fmla="*/ 184588 w 1559289"/>
                <a:gd name="connsiteY15" fmla="*/ 252864 h 1520498"/>
                <a:gd name="connsiteX16" fmla="*/ 113209 w 1559289"/>
                <a:gd name="connsiteY16" fmla="*/ 351109 h 1520498"/>
                <a:gd name="connsiteX17" fmla="*/ 239557 w 1559289"/>
                <a:gd name="connsiteY17" fmla="*/ 501878 h 1520498"/>
                <a:gd name="connsiteX18" fmla="*/ 220629 w 1559289"/>
                <a:gd name="connsiteY18" fmla="*/ 539996 h 1520498"/>
                <a:gd name="connsiteX19" fmla="*/ 191168 w 1559289"/>
                <a:gd name="connsiteY19" fmla="*/ 639192 h 1520498"/>
                <a:gd name="connsiteX20" fmla="*/ 189870 w 1559289"/>
                <a:gd name="connsiteY20" fmla="*/ 652064 h 1520498"/>
                <a:gd name="connsiteX21" fmla="*/ 0 w 1559289"/>
                <a:gd name="connsiteY21" fmla="*/ 699531 h 1520498"/>
                <a:gd name="connsiteX22" fmla="*/ 0 w 1559289"/>
                <a:gd name="connsiteY22" fmla="*/ 820968 h 1520498"/>
                <a:gd name="connsiteX23" fmla="*/ 189870 w 1559289"/>
                <a:gd name="connsiteY23" fmla="*/ 868436 h 1520498"/>
                <a:gd name="connsiteX24" fmla="*/ 191168 w 1559289"/>
                <a:gd name="connsiteY24" fmla="*/ 881308 h 1520498"/>
                <a:gd name="connsiteX25" fmla="*/ 230532 w 1559289"/>
                <a:gd name="connsiteY25" fmla="*/ 1004121 h 1520498"/>
                <a:gd name="connsiteX26" fmla="*/ 239181 w 1559289"/>
                <a:gd name="connsiteY26" fmla="*/ 1019070 h 1520498"/>
                <a:gd name="connsiteX27" fmla="*/ 113209 w 1559289"/>
                <a:gd name="connsiteY27" fmla="*/ 1169391 h 1520498"/>
                <a:gd name="connsiteX28" fmla="*/ 184588 w 1559289"/>
                <a:gd name="connsiteY28" fmla="*/ 1267635 h 1520498"/>
                <a:gd name="connsiteX29" fmla="*/ 366622 w 1559289"/>
                <a:gd name="connsiteY29" fmla="*/ 1194223 h 1520498"/>
                <a:gd name="connsiteX30" fmla="*/ 378435 w 1559289"/>
                <a:gd name="connsiteY30" fmla="*/ 1207301 h 1520498"/>
                <a:gd name="connsiteX31" fmla="*/ 480652 w 1559289"/>
                <a:gd name="connsiteY31" fmla="*/ 1281348 h 1520498"/>
                <a:gd name="connsiteX32" fmla="*/ 494497 w 1559289"/>
                <a:gd name="connsiteY32" fmla="*/ 1287807 h 1520498"/>
                <a:gd name="connsiteX33" fmla="*/ 480974 w 1559289"/>
                <a:gd name="connsiteY33" fmla="*/ 1482972 h 1520498"/>
                <a:gd name="connsiteX34" fmla="*/ 596468 w 1559289"/>
                <a:gd name="connsiteY34" fmla="*/ 1520498 h 1520498"/>
                <a:gd name="connsiteX35" fmla="*/ 700677 w 1559289"/>
                <a:gd name="connsiteY35" fmla="*/ 1353964 h 1520498"/>
                <a:gd name="connsiteX36" fmla="*/ 779645 w 1559289"/>
                <a:gd name="connsiteY36" fmla="*/ 1360931 h 1520498"/>
                <a:gd name="connsiteX37" fmla="*/ 858613 w 1559289"/>
                <a:gd name="connsiteY37" fmla="*/ 1353964 h 1520498"/>
                <a:gd name="connsiteX38" fmla="*/ 962822 w 1559289"/>
                <a:gd name="connsiteY38" fmla="*/ 1520498 h 1520498"/>
                <a:gd name="connsiteX39" fmla="*/ 1078315 w 1559289"/>
                <a:gd name="connsiteY39" fmla="*/ 1482972 h 1520498"/>
                <a:gd name="connsiteX40" fmla="*/ 1064792 w 1559289"/>
                <a:gd name="connsiteY40" fmla="*/ 1287807 h 1520498"/>
                <a:gd name="connsiteX41" fmla="*/ 1078638 w 1559289"/>
                <a:gd name="connsiteY41" fmla="*/ 1281348 h 1520498"/>
                <a:gd name="connsiteX42" fmla="*/ 1161734 w 1559289"/>
                <a:gd name="connsiteY42" fmla="*/ 1223765 h 1520498"/>
                <a:gd name="connsiteX43" fmla="*/ 1192188 w 1559289"/>
                <a:gd name="connsiteY43" fmla="*/ 1194029 h 1520498"/>
                <a:gd name="connsiteX44" fmla="*/ 1374702 w 1559289"/>
                <a:gd name="connsiteY44" fmla="*/ 1267635 h 1520498"/>
                <a:gd name="connsiteX45" fmla="*/ 1446081 w 1559289"/>
                <a:gd name="connsiteY45" fmla="*/ 1169391 h 1520498"/>
                <a:gd name="connsiteX46" fmla="*/ 1319733 w 1559289"/>
                <a:gd name="connsiteY46" fmla="*/ 1018622 h 1520498"/>
                <a:gd name="connsiteX47" fmla="*/ 1338661 w 1559289"/>
                <a:gd name="connsiteY47" fmla="*/ 980505 h 1520498"/>
                <a:gd name="connsiteX48" fmla="*/ 1368122 w 1559289"/>
                <a:gd name="connsiteY48" fmla="*/ 881308 h 1520498"/>
                <a:gd name="connsiteX49" fmla="*/ 1369420 w 1559289"/>
                <a:gd name="connsiteY49" fmla="*/ 868436 h 1520498"/>
                <a:gd name="connsiteX50" fmla="*/ 1559289 w 1559289"/>
                <a:gd name="connsiteY50" fmla="*/ 820968 h 1520498"/>
                <a:gd name="connsiteX51" fmla="*/ 1559289 w 1559289"/>
                <a:gd name="connsiteY51" fmla="*/ 699531 h 1520498"/>
                <a:gd name="connsiteX52" fmla="*/ 1370117 w 1559289"/>
                <a:gd name="connsiteY52" fmla="*/ 652238 h 1520498"/>
                <a:gd name="connsiteX53" fmla="*/ 1369578 w 1559289"/>
                <a:gd name="connsiteY53" fmla="*/ 646540 h 1520498"/>
                <a:gd name="connsiteX54" fmla="*/ 1338661 w 1559289"/>
                <a:gd name="connsiteY54" fmla="*/ 539996 h 1520498"/>
                <a:gd name="connsiteX55" fmla="*/ 1320464 w 1559289"/>
                <a:gd name="connsiteY55" fmla="*/ 501006 h 1520498"/>
                <a:gd name="connsiteX56" fmla="*/ 1446081 w 1559289"/>
                <a:gd name="connsiteY56" fmla="*/ 351109 h 1520498"/>
                <a:gd name="connsiteX57" fmla="*/ 1374702 w 1559289"/>
                <a:gd name="connsiteY57" fmla="*/ 252864 h 1520498"/>
                <a:gd name="connsiteX58" fmla="*/ 1190530 w 1559289"/>
                <a:gd name="connsiteY58" fmla="*/ 327139 h 1520498"/>
                <a:gd name="connsiteX59" fmla="*/ 1115492 w 1559289"/>
                <a:gd name="connsiteY59" fmla="*/ 262156 h 1520498"/>
                <a:gd name="connsiteX60" fmla="*/ 1064662 w 1559289"/>
                <a:gd name="connsiteY60" fmla="*/ 234567 h 1520498"/>
                <a:gd name="connsiteX61" fmla="*/ 1078315 w 1559289"/>
                <a:gd name="connsiteY61" fmla="*/ 37526 h 1520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1559289" h="1520498">
                  <a:moveTo>
                    <a:pt x="779644" y="268509"/>
                  </a:moveTo>
                  <a:cubicBezTo>
                    <a:pt x="1051225" y="268509"/>
                    <a:pt x="1271385" y="488669"/>
                    <a:pt x="1271385" y="760250"/>
                  </a:cubicBezTo>
                  <a:cubicBezTo>
                    <a:pt x="1271385" y="1031831"/>
                    <a:pt x="1051225" y="1251991"/>
                    <a:pt x="779644" y="1251991"/>
                  </a:cubicBezTo>
                  <a:cubicBezTo>
                    <a:pt x="508063" y="1251991"/>
                    <a:pt x="287903" y="1031831"/>
                    <a:pt x="287903" y="760250"/>
                  </a:cubicBezTo>
                  <a:cubicBezTo>
                    <a:pt x="287903" y="488669"/>
                    <a:pt x="508063" y="268509"/>
                    <a:pt x="779644" y="268509"/>
                  </a:cubicBezTo>
                  <a:close/>
                  <a:moveTo>
                    <a:pt x="962822" y="0"/>
                  </a:moveTo>
                  <a:lnTo>
                    <a:pt x="858027" y="167471"/>
                  </a:lnTo>
                  <a:lnTo>
                    <a:pt x="779645" y="159569"/>
                  </a:lnTo>
                  <a:lnTo>
                    <a:pt x="700678" y="166537"/>
                  </a:lnTo>
                  <a:lnTo>
                    <a:pt x="596468" y="0"/>
                  </a:lnTo>
                  <a:lnTo>
                    <a:pt x="480974" y="37526"/>
                  </a:lnTo>
                  <a:lnTo>
                    <a:pt x="494497" y="232694"/>
                  </a:lnTo>
                  <a:lnTo>
                    <a:pt x="480652" y="239153"/>
                  </a:lnTo>
                  <a:cubicBezTo>
                    <a:pt x="451303" y="256029"/>
                    <a:pt x="423515" y="275313"/>
                    <a:pt x="397556" y="296736"/>
                  </a:cubicBezTo>
                  <a:lnTo>
                    <a:pt x="367103" y="326470"/>
                  </a:lnTo>
                  <a:lnTo>
                    <a:pt x="184588" y="252864"/>
                  </a:lnTo>
                  <a:lnTo>
                    <a:pt x="113209" y="351109"/>
                  </a:lnTo>
                  <a:lnTo>
                    <a:pt x="239557" y="501878"/>
                  </a:lnTo>
                  <a:lnTo>
                    <a:pt x="220629" y="539996"/>
                  </a:lnTo>
                  <a:cubicBezTo>
                    <a:pt x="208080" y="571822"/>
                    <a:pt x="198169" y="604977"/>
                    <a:pt x="191168" y="639192"/>
                  </a:cubicBezTo>
                  <a:lnTo>
                    <a:pt x="189870" y="652064"/>
                  </a:lnTo>
                  <a:lnTo>
                    <a:pt x="0" y="699531"/>
                  </a:lnTo>
                  <a:lnTo>
                    <a:pt x="0" y="820968"/>
                  </a:lnTo>
                  <a:lnTo>
                    <a:pt x="189870" y="868436"/>
                  </a:lnTo>
                  <a:lnTo>
                    <a:pt x="191168" y="881308"/>
                  </a:lnTo>
                  <a:cubicBezTo>
                    <a:pt x="199920" y="924077"/>
                    <a:pt x="213217" y="965190"/>
                    <a:pt x="230532" y="1004121"/>
                  </a:cubicBezTo>
                  <a:lnTo>
                    <a:pt x="239181" y="1019070"/>
                  </a:lnTo>
                  <a:lnTo>
                    <a:pt x="113209" y="1169391"/>
                  </a:lnTo>
                  <a:lnTo>
                    <a:pt x="184588" y="1267635"/>
                  </a:lnTo>
                  <a:lnTo>
                    <a:pt x="366622" y="1194223"/>
                  </a:lnTo>
                  <a:lnTo>
                    <a:pt x="378435" y="1207301"/>
                  </a:lnTo>
                  <a:cubicBezTo>
                    <a:pt x="409718" y="1235395"/>
                    <a:pt x="443966" y="1260253"/>
                    <a:pt x="480652" y="1281348"/>
                  </a:cubicBezTo>
                  <a:lnTo>
                    <a:pt x="494497" y="1287807"/>
                  </a:lnTo>
                  <a:lnTo>
                    <a:pt x="480974" y="1482972"/>
                  </a:lnTo>
                  <a:lnTo>
                    <a:pt x="596468" y="1520498"/>
                  </a:lnTo>
                  <a:lnTo>
                    <a:pt x="700677" y="1353964"/>
                  </a:lnTo>
                  <a:lnTo>
                    <a:pt x="779645" y="1360931"/>
                  </a:lnTo>
                  <a:lnTo>
                    <a:pt x="858613" y="1353964"/>
                  </a:lnTo>
                  <a:lnTo>
                    <a:pt x="962822" y="1520498"/>
                  </a:lnTo>
                  <a:lnTo>
                    <a:pt x="1078315" y="1482972"/>
                  </a:lnTo>
                  <a:lnTo>
                    <a:pt x="1064792" y="1287807"/>
                  </a:lnTo>
                  <a:lnTo>
                    <a:pt x="1078638" y="1281348"/>
                  </a:lnTo>
                  <a:cubicBezTo>
                    <a:pt x="1107987" y="1264472"/>
                    <a:pt x="1135776" y="1245187"/>
                    <a:pt x="1161734" y="1223765"/>
                  </a:cubicBezTo>
                  <a:lnTo>
                    <a:pt x="1192188" y="1194029"/>
                  </a:lnTo>
                  <a:lnTo>
                    <a:pt x="1374702" y="1267635"/>
                  </a:lnTo>
                  <a:lnTo>
                    <a:pt x="1446081" y="1169391"/>
                  </a:lnTo>
                  <a:lnTo>
                    <a:pt x="1319733" y="1018622"/>
                  </a:lnTo>
                  <a:lnTo>
                    <a:pt x="1338661" y="980505"/>
                  </a:lnTo>
                  <a:cubicBezTo>
                    <a:pt x="1351211" y="948679"/>
                    <a:pt x="1361121" y="915523"/>
                    <a:pt x="1368122" y="881308"/>
                  </a:cubicBezTo>
                  <a:lnTo>
                    <a:pt x="1369420" y="868436"/>
                  </a:lnTo>
                  <a:lnTo>
                    <a:pt x="1559289" y="820968"/>
                  </a:lnTo>
                  <a:lnTo>
                    <a:pt x="1559289" y="699531"/>
                  </a:lnTo>
                  <a:lnTo>
                    <a:pt x="1370117" y="652238"/>
                  </a:lnTo>
                  <a:lnTo>
                    <a:pt x="1369578" y="646540"/>
                  </a:lnTo>
                  <a:cubicBezTo>
                    <a:pt x="1362523" y="609720"/>
                    <a:pt x="1352107" y="574095"/>
                    <a:pt x="1338661" y="539996"/>
                  </a:cubicBezTo>
                  <a:lnTo>
                    <a:pt x="1320464" y="501006"/>
                  </a:lnTo>
                  <a:lnTo>
                    <a:pt x="1446081" y="351109"/>
                  </a:lnTo>
                  <a:lnTo>
                    <a:pt x="1374702" y="252864"/>
                  </a:lnTo>
                  <a:lnTo>
                    <a:pt x="1190530" y="327139"/>
                  </a:lnTo>
                  <a:lnTo>
                    <a:pt x="1115492" y="262156"/>
                  </a:lnTo>
                  <a:lnTo>
                    <a:pt x="1064662" y="234567"/>
                  </a:lnTo>
                  <a:lnTo>
                    <a:pt x="1078315" y="37526"/>
                  </a:ln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221"/>
              <a:endParaRPr lang="zh-CN" altLang="en-US" b="1" dirty="0">
                <a:ln/>
                <a:pattFill prst="dkUpDiag">
                  <a:fgClr>
                    <a:prstClr val="white">
                      <a:lumMod val="50000"/>
                    </a:prstClr>
                  </a:fgClr>
                  <a:bgClr>
                    <a:prstClr val="black">
                      <a:lumMod val="75000"/>
                      <a:lumOff val="25000"/>
                    </a:prstClr>
                  </a:bgClr>
                </a:pattFill>
                <a:effectLst>
                  <a:outerShdw blurRad="38100" dist="19050" dir="2700000" algn="tl" rotWithShape="0">
                    <a:prstClr val="black">
                      <a:lumMod val="50000"/>
                      <a:alpha val="40000"/>
                    </a:prstClr>
                  </a:outerShdw>
                </a:effectLst>
                <a:latin typeface="Arial Unicode MS" panose="020B0604020202020204" pitchFamily="34" charset="-122"/>
                <a:ea typeface="Arial Unicode MS" panose="020B0604020202020204" pitchFamily="34" charset="-122"/>
                <a:cs typeface="Arial Unicode MS" panose="020B0604020202020204" pitchFamily="34" charset="-122"/>
              </a:endParaRPr>
            </a:p>
          </p:txBody>
        </p:sp>
        <p:sp>
          <p:nvSpPr>
            <p:cNvPr id="87" name="任意多边形 86"/>
            <p:cNvSpPr/>
            <p:nvPr/>
          </p:nvSpPr>
          <p:spPr>
            <a:xfrm flipH="1">
              <a:off x="5420957" y="5589621"/>
              <a:ext cx="369407" cy="331730"/>
            </a:xfrm>
            <a:custGeom>
              <a:avLst/>
              <a:gdLst>
                <a:gd name="connsiteX0" fmla="*/ 779644 w 1559289"/>
                <a:gd name="connsiteY0" fmla="*/ 268509 h 1520498"/>
                <a:gd name="connsiteX1" fmla="*/ 1271385 w 1559289"/>
                <a:gd name="connsiteY1" fmla="*/ 760250 h 1520498"/>
                <a:gd name="connsiteX2" fmla="*/ 779644 w 1559289"/>
                <a:gd name="connsiteY2" fmla="*/ 1251991 h 1520498"/>
                <a:gd name="connsiteX3" fmla="*/ 287903 w 1559289"/>
                <a:gd name="connsiteY3" fmla="*/ 760250 h 1520498"/>
                <a:gd name="connsiteX4" fmla="*/ 779644 w 1559289"/>
                <a:gd name="connsiteY4" fmla="*/ 268509 h 1520498"/>
                <a:gd name="connsiteX5" fmla="*/ 962822 w 1559289"/>
                <a:gd name="connsiteY5" fmla="*/ 0 h 1520498"/>
                <a:gd name="connsiteX6" fmla="*/ 858027 w 1559289"/>
                <a:gd name="connsiteY6" fmla="*/ 167471 h 1520498"/>
                <a:gd name="connsiteX7" fmla="*/ 779645 w 1559289"/>
                <a:gd name="connsiteY7" fmla="*/ 159569 h 1520498"/>
                <a:gd name="connsiteX8" fmla="*/ 700678 w 1559289"/>
                <a:gd name="connsiteY8" fmla="*/ 166537 h 1520498"/>
                <a:gd name="connsiteX9" fmla="*/ 596468 w 1559289"/>
                <a:gd name="connsiteY9" fmla="*/ 0 h 1520498"/>
                <a:gd name="connsiteX10" fmla="*/ 480974 w 1559289"/>
                <a:gd name="connsiteY10" fmla="*/ 37526 h 1520498"/>
                <a:gd name="connsiteX11" fmla="*/ 494497 w 1559289"/>
                <a:gd name="connsiteY11" fmla="*/ 232694 h 1520498"/>
                <a:gd name="connsiteX12" fmla="*/ 480652 w 1559289"/>
                <a:gd name="connsiteY12" fmla="*/ 239153 h 1520498"/>
                <a:gd name="connsiteX13" fmla="*/ 397556 w 1559289"/>
                <a:gd name="connsiteY13" fmla="*/ 296736 h 1520498"/>
                <a:gd name="connsiteX14" fmla="*/ 367103 w 1559289"/>
                <a:gd name="connsiteY14" fmla="*/ 326470 h 1520498"/>
                <a:gd name="connsiteX15" fmla="*/ 184588 w 1559289"/>
                <a:gd name="connsiteY15" fmla="*/ 252864 h 1520498"/>
                <a:gd name="connsiteX16" fmla="*/ 113209 w 1559289"/>
                <a:gd name="connsiteY16" fmla="*/ 351109 h 1520498"/>
                <a:gd name="connsiteX17" fmla="*/ 239557 w 1559289"/>
                <a:gd name="connsiteY17" fmla="*/ 501878 h 1520498"/>
                <a:gd name="connsiteX18" fmla="*/ 220629 w 1559289"/>
                <a:gd name="connsiteY18" fmla="*/ 539996 h 1520498"/>
                <a:gd name="connsiteX19" fmla="*/ 191168 w 1559289"/>
                <a:gd name="connsiteY19" fmla="*/ 639192 h 1520498"/>
                <a:gd name="connsiteX20" fmla="*/ 189870 w 1559289"/>
                <a:gd name="connsiteY20" fmla="*/ 652064 h 1520498"/>
                <a:gd name="connsiteX21" fmla="*/ 0 w 1559289"/>
                <a:gd name="connsiteY21" fmla="*/ 699531 h 1520498"/>
                <a:gd name="connsiteX22" fmla="*/ 0 w 1559289"/>
                <a:gd name="connsiteY22" fmla="*/ 820968 h 1520498"/>
                <a:gd name="connsiteX23" fmla="*/ 189870 w 1559289"/>
                <a:gd name="connsiteY23" fmla="*/ 868436 h 1520498"/>
                <a:gd name="connsiteX24" fmla="*/ 191168 w 1559289"/>
                <a:gd name="connsiteY24" fmla="*/ 881308 h 1520498"/>
                <a:gd name="connsiteX25" fmla="*/ 230532 w 1559289"/>
                <a:gd name="connsiteY25" fmla="*/ 1004121 h 1520498"/>
                <a:gd name="connsiteX26" fmla="*/ 239181 w 1559289"/>
                <a:gd name="connsiteY26" fmla="*/ 1019070 h 1520498"/>
                <a:gd name="connsiteX27" fmla="*/ 113209 w 1559289"/>
                <a:gd name="connsiteY27" fmla="*/ 1169391 h 1520498"/>
                <a:gd name="connsiteX28" fmla="*/ 184588 w 1559289"/>
                <a:gd name="connsiteY28" fmla="*/ 1267635 h 1520498"/>
                <a:gd name="connsiteX29" fmla="*/ 366622 w 1559289"/>
                <a:gd name="connsiteY29" fmla="*/ 1194223 h 1520498"/>
                <a:gd name="connsiteX30" fmla="*/ 378435 w 1559289"/>
                <a:gd name="connsiteY30" fmla="*/ 1207301 h 1520498"/>
                <a:gd name="connsiteX31" fmla="*/ 480652 w 1559289"/>
                <a:gd name="connsiteY31" fmla="*/ 1281348 h 1520498"/>
                <a:gd name="connsiteX32" fmla="*/ 494497 w 1559289"/>
                <a:gd name="connsiteY32" fmla="*/ 1287807 h 1520498"/>
                <a:gd name="connsiteX33" fmla="*/ 480974 w 1559289"/>
                <a:gd name="connsiteY33" fmla="*/ 1482972 h 1520498"/>
                <a:gd name="connsiteX34" fmla="*/ 596468 w 1559289"/>
                <a:gd name="connsiteY34" fmla="*/ 1520498 h 1520498"/>
                <a:gd name="connsiteX35" fmla="*/ 700677 w 1559289"/>
                <a:gd name="connsiteY35" fmla="*/ 1353964 h 1520498"/>
                <a:gd name="connsiteX36" fmla="*/ 779645 w 1559289"/>
                <a:gd name="connsiteY36" fmla="*/ 1360931 h 1520498"/>
                <a:gd name="connsiteX37" fmla="*/ 858613 w 1559289"/>
                <a:gd name="connsiteY37" fmla="*/ 1353964 h 1520498"/>
                <a:gd name="connsiteX38" fmla="*/ 962822 w 1559289"/>
                <a:gd name="connsiteY38" fmla="*/ 1520498 h 1520498"/>
                <a:gd name="connsiteX39" fmla="*/ 1078315 w 1559289"/>
                <a:gd name="connsiteY39" fmla="*/ 1482972 h 1520498"/>
                <a:gd name="connsiteX40" fmla="*/ 1064792 w 1559289"/>
                <a:gd name="connsiteY40" fmla="*/ 1287807 h 1520498"/>
                <a:gd name="connsiteX41" fmla="*/ 1078638 w 1559289"/>
                <a:gd name="connsiteY41" fmla="*/ 1281348 h 1520498"/>
                <a:gd name="connsiteX42" fmla="*/ 1161734 w 1559289"/>
                <a:gd name="connsiteY42" fmla="*/ 1223765 h 1520498"/>
                <a:gd name="connsiteX43" fmla="*/ 1192188 w 1559289"/>
                <a:gd name="connsiteY43" fmla="*/ 1194029 h 1520498"/>
                <a:gd name="connsiteX44" fmla="*/ 1374702 w 1559289"/>
                <a:gd name="connsiteY44" fmla="*/ 1267635 h 1520498"/>
                <a:gd name="connsiteX45" fmla="*/ 1446081 w 1559289"/>
                <a:gd name="connsiteY45" fmla="*/ 1169391 h 1520498"/>
                <a:gd name="connsiteX46" fmla="*/ 1319733 w 1559289"/>
                <a:gd name="connsiteY46" fmla="*/ 1018622 h 1520498"/>
                <a:gd name="connsiteX47" fmla="*/ 1338661 w 1559289"/>
                <a:gd name="connsiteY47" fmla="*/ 980505 h 1520498"/>
                <a:gd name="connsiteX48" fmla="*/ 1368122 w 1559289"/>
                <a:gd name="connsiteY48" fmla="*/ 881308 h 1520498"/>
                <a:gd name="connsiteX49" fmla="*/ 1369420 w 1559289"/>
                <a:gd name="connsiteY49" fmla="*/ 868436 h 1520498"/>
                <a:gd name="connsiteX50" fmla="*/ 1559289 w 1559289"/>
                <a:gd name="connsiteY50" fmla="*/ 820968 h 1520498"/>
                <a:gd name="connsiteX51" fmla="*/ 1559289 w 1559289"/>
                <a:gd name="connsiteY51" fmla="*/ 699531 h 1520498"/>
                <a:gd name="connsiteX52" fmla="*/ 1370117 w 1559289"/>
                <a:gd name="connsiteY52" fmla="*/ 652238 h 1520498"/>
                <a:gd name="connsiteX53" fmla="*/ 1369578 w 1559289"/>
                <a:gd name="connsiteY53" fmla="*/ 646540 h 1520498"/>
                <a:gd name="connsiteX54" fmla="*/ 1338661 w 1559289"/>
                <a:gd name="connsiteY54" fmla="*/ 539996 h 1520498"/>
                <a:gd name="connsiteX55" fmla="*/ 1320464 w 1559289"/>
                <a:gd name="connsiteY55" fmla="*/ 501006 h 1520498"/>
                <a:gd name="connsiteX56" fmla="*/ 1446081 w 1559289"/>
                <a:gd name="connsiteY56" fmla="*/ 351109 h 1520498"/>
                <a:gd name="connsiteX57" fmla="*/ 1374702 w 1559289"/>
                <a:gd name="connsiteY57" fmla="*/ 252864 h 1520498"/>
                <a:gd name="connsiteX58" fmla="*/ 1190530 w 1559289"/>
                <a:gd name="connsiteY58" fmla="*/ 327139 h 1520498"/>
                <a:gd name="connsiteX59" fmla="*/ 1115492 w 1559289"/>
                <a:gd name="connsiteY59" fmla="*/ 262156 h 1520498"/>
                <a:gd name="connsiteX60" fmla="*/ 1064662 w 1559289"/>
                <a:gd name="connsiteY60" fmla="*/ 234567 h 1520498"/>
                <a:gd name="connsiteX61" fmla="*/ 1078315 w 1559289"/>
                <a:gd name="connsiteY61" fmla="*/ 37526 h 1520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1559289" h="1520498">
                  <a:moveTo>
                    <a:pt x="779644" y="268509"/>
                  </a:moveTo>
                  <a:cubicBezTo>
                    <a:pt x="1051225" y="268509"/>
                    <a:pt x="1271385" y="488669"/>
                    <a:pt x="1271385" y="760250"/>
                  </a:cubicBezTo>
                  <a:cubicBezTo>
                    <a:pt x="1271385" y="1031831"/>
                    <a:pt x="1051225" y="1251991"/>
                    <a:pt x="779644" y="1251991"/>
                  </a:cubicBezTo>
                  <a:cubicBezTo>
                    <a:pt x="508063" y="1251991"/>
                    <a:pt x="287903" y="1031831"/>
                    <a:pt x="287903" y="760250"/>
                  </a:cubicBezTo>
                  <a:cubicBezTo>
                    <a:pt x="287903" y="488669"/>
                    <a:pt x="508063" y="268509"/>
                    <a:pt x="779644" y="268509"/>
                  </a:cubicBezTo>
                  <a:close/>
                  <a:moveTo>
                    <a:pt x="962822" y="0"/>
                  </a:moveTo>
                  <a:lnTo>
                    <a:pt x="858027" y="167471"/>
                  </a:lnTo>
                  <a:lnTo>
                    <a:pt x="779645" y="159569"/>
                  </a:lnTo>
                  <a:lnTo>
                    <a:pt x="700678" y="166537"/>
                  </a:lnTo>
                  <a:lnTo>
                    <a:pt x="596468" y="0"/>
                  </a:lnTo>
                  <a:lnTo>
                    <a:pt x="480974" y="37526"/>
                  </a:lnTo>
                  <a:lnTo>
                    <a:pt x="494497" y="232694"/>
                  </a:lnTo>
                  <a:lnTo>
                    <a:pt x="480652" y="239153"/>
                  </a:lnTo>
                  <a:cubicBezTo>
                    <a:pt x="451303" y="256029"/>
                    <a:pt x="423515" y="275313"/>
                    <a:pt x="397556" y="296736"/>
                  </a:cubicBezTo>
                  <a:lnTo>
                    <a:pt x="367103" y="326470"/>
                  </a:lnTo>
                  <a:lnTo>
                    <a:pt x="184588" y="252864"/>
                  </a:lnTo>
                  <a:lnTo>
                    <a:pt x="113209" y="351109"/>
                  </a:lnTo>
                  <a:lnTo>
                    <a:pt x="239557" y="501878"/>
                  </a:lnTo>
                  <a:lnTo>
                    <a:pt x="220629" y="539996"/>
                  </a:lnTo>
                  <a:cubicBezTo>
                    <a:pt x="208080" y="571822"/>
                    <a:pt x="198169" y="604977"/>
                    <a:pt x="191168" y="639192"/>
                  </a:cubicBezTo>
                  <a:lnTo>
                    <a:pt x="189870" y="652064"/>
                  </a:lnTo>
                  <a:lnTo>
                    <a:pt x="0" y="699531"/>
                  </a:lnTo>
                  <a:lnTo>
                    <a:pt x="0" y="820968"/>
                  </a:lnTo>
                  <a:lnTo>
                    <a:pt x="189870" y="868436"/>
                  </a:lnTo>
                  <a:lnTo>
                    <a:pt x="191168" y="881308"/>
                  </a:lnTo>
                  <a:cubicBezTo>
                    <a:pt x="199920" y="924077"/>
                    <a:pt x="213217" y="965190"/>
                    <a:pt x="230532" y="1004121"/>
                  </a:cubicBezTo>
                  <a:lnTo>
                    <a:pt x="239181" y="1019070"/>
                  </a:lnTo>
                  <a:lnTo>
                    <a:pt x="113209" y="1169391"/>
                  </a:lnTo>
                  <a:lnTo>
                    <a:pt x="184588" y="1267635"/>
                  </a:lnTo>
                  <a:lnTo>
                    <a:pt x="366622" y="1194223"/>
                  </a:lnTo>
                  <a:lnTo>
                    <a:pt x="378435" y="1207301"/>
                  </a:lnTo>
                  <a:cubicBezTo>
                    <a:pt x="409718" y="1235395"/>
                    <a:pt x="443966" y="1260253"/>
                    <a:pt x="480652" y="1281348"/>
                  </a:cubicBezTo>
                  <a:lnTo>
                    <a:pt x="494497" y="1287807"/>
                  </a:lnTo>
                  <a:lnTo>
                    <a:pt x="480974" y="1482972"/>
                  </a:lnTo>
                  <a:lnTo>
                    <a:pt x="596468" y="1520498"/>
                  </a:lnTo>
                  <a:lnTo>
                    <a:pt x="700677" y="1353964"/>
                  </a:lnTo>
                  <a:lnTo>
                    <a:pt x="779645" y="1360931"/>
                  </a:lnTo>
                  <a:lnTo>
                    <a:pt x="858613" y="1353964"/>
                  </a:lnTo>
                  <a:lnTo>
                    <a:pt x="962822" y="1520498"/>
                  </a:lnTo>
                  <a:lnTo>
                    <a:pt x="1078315" y="1482972"/>
                  </a:lnTo>
                  <a:lnTo>
                    <a:pt x="1064792" y="1287807"/>
                  </a:lnTo>
                  <a:lnTo>
                    <a:pt x="1078638" y="1281348"/>
                  </a:lnTo>
                  <a:cubicBezTo>
                    <a:pt x="1107987" y="1264472"/>
                    <a:pt x="1135776" y="1245187"/>
                    <a:pt x="1161734" y="1223765"/>
                  </a:cubicBezTo>
                  <a:lnTo>
                    <a:pt x="1192188" y="1194029"/>
                  </a:lnTo>
                  <a:lnTo>
                    <a:pt x="1374702" y="1267635"/>
                  </a:lnTo>
                  <a:lnTo>
                    <a:pt x="1446081" y="1169391"/>
                  </a:lnTo>
                  <a:lnTo>
                    <a:pt x="1319733" y="1018622"/>
                  </a:lnTo>
                  <a:lnTo>
                    <a:pt x="1338661" y="980505"/>
                  </a:lnTo>
                  <a:cubicBezTo>
                    <a:pt x="1351211" y="948679"/>
                    <a:pt x="1361121" y="915523"/>
                    <a:pt x="1368122" y="881308"/>
                  </a:cubicBezTo>
                  <a:lnTo>
                    <a:pt x="1369420" y="868436"/>
                  </a:lnTo>
                  <a:lnTo>
                    <a:pt x="1559289" y="820968"/>
                  </a:lnTo>
                  <a:lnTo>
                    <a:pt x="1559289" y="699531"/>
                  </a:lnTo>
                  <a:lnTo>
                    <a:pt x="1370117" y="652238"/>
                  </a:lnTo>
                  <a:lnTo>
                    <a:pt x="1369578" y="646540"/>
                  </a:lnTo>
                  <a:cubicBezTo>
                    <a:pt x="1362523" y="609720"/>
                    <a:pt x="1352107" y="574095"/>
                    <a:pt x="1338661" y="539996"/>
                  </a:cubicBezTo>
                  <a:lnTo>
                    <a:pt x="1320464" y="501006"/>
                  </a:lnTo>
                  <a:lnTo>
                    <a:pt x="1446081" y="351109"/>
                  </a:lnTo>
                  <a:lnTo>
                    <a:pt x="1374702" y="252864"/>
                  </a:lnTo>
                  <a:lnTo>
                    <a:pt x="1190530" y="327139"/>
                  </a:lnTo>
                  <a:lnTo>
                    <a:pt x="1115492" y="262156"/>
                  </a:lnTo>
                  <a:lnTo>
                    <a:pt x="1064662" y="234567"/>
                  </a:lnTo>
                  <a:lnTo>
                    <a:pt x="1078315" y="37526"/>
                  </a:ln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221"/>
              <a:endParaRPr lang="zh-CN" altLang="en-US" b="1" dirty="0">
                <a:ln/>
                <a:pattFill prst="dkUpDiag">
                  <a:fgClr>
                    <a:prstClr val="white">
                      <a:lumMod val="50000"/>
                    </a:prstClr>
                  </a:fgClr>
                  <a:bgClr>
                    <a:prstClr val="black">
                      <a:lumMod val="75000"/>
                      <a:lumOff val="25000"/>
                    </a:prstClr>
                  </a:bgClr>
                </a:pattFill>
                <a:effectLst>
                  <a:outerShdw blurRad="38100" dist="19050" dir="2700000" algn="tl" rotWithShape="0">
                    <a:prstClr val="black">
                      <a:lumMod val="50000"/>
                      <a:alpha val="40000"/>
                    </a:prstClr>
                  </a:outerShdw>
                </a:effectLst>
                <a:latin typeface="Arial Unicode MS" panose="020B0604020202020204" pitchFamily="34" charset="-122"/>
                <a:ea typeface="Arial Unicode MS" panose="020B0604020202020204" pitchFamily="34" charset="-122"/>
                <a:cs typeface="Arial Unicode MS" panose="020B0604020202020204" pitchFamily="34" charset="-122"/>
              </a:endParaRPr>
            </a:p>
          </p:txBody>
        </p:sp>
        <p:sp>
          <p:nvSpPr>
            <p:cNvPr id="88" name="任意多边形 87"/>
            <p:cNvSpPr/>
            <p:nvPr/>
          </p:nvSpPr>
          <p:spPr>
            <a:xfrm rot="701867" flipH="1">
              <a:off x="5780021" y="5567977"/>
              <a:ext cx="369407" cy="331730"/>
            </a:xfrm>
            <a:custGeom>
              <a:avLst/>
              <a:gdLst>
                <a:gd name="connsiteX0" fmla="*/ 779644 w 1559289"/>
                <a:gd name="connsiteY0" fmla="*/ 268509 h 1520498"/>
                <a:gd name="connsiteX1" fmla="*/ 1271385 w 1559289"/>
                <a:gd name="connsiteY1" fmla="*/ 760250 h 1520498"/>
                <a:gd name="connsiteX2" fmla="*/ 779644 w 1559289"/>
                <a:gd name="connsiteY2" fmla="*/ 1251991 h 1520498"/>
                <a:gd name="connsiteX3" fmla="*/ 287903 w 1559289"/>
                <a:gd name="connsiteY3" fmla="*/ 760250 h 1520498"/>
                <a:gd name="connsiteX4" fmla="*/ 779644 w 1559289"/>
                <a:gd name="connsiteY4" fmla="*/ 268509 h 1520498"/>
                <a:gd name="connsiteX5" fmla="*/ 962822 w 1559289"/>
                <a:gd name="connsiteY5" fmla="*/ 0 h 1520498"/>
                <a:gd name="connsiteX6" fmla="*/ 858027 w 1559289"/>
                <a:gd name="connsiteY6" fmla="*/ 167471 h 1520498"/>
                <a:gd name="connsiteX7" fmla="*/ 779645 w 1559289"/>
                <a:gd name="connsiteY7" fmla="*/ 159569 h 1520498"/>
                <a:gd name="connsiteX8" fmla="*/ 700678 w 1559289"/>
                <a:gd name="connsiteY8" fmla="*/ 166537 h 1520498"/>
                <a:gd name="connsiteX9" fmla="*/ 596468 w 1559289"/>
                <a:gd name="connsiteY9" fmla="*/ 0 h 1520498"/>
                <a:gd name="connsiteX10" fmla="*/ 480974 w 1559289"/>
                <a:gd name="connsiteY10" fmla="*/ 37526 h 1520498"/>
                <a:gd name="connsiteX11" fmla="*/ 494497 w 1559289"/>
                <a:gd name="connsiteY11" fmla="*/ 232694 h 1520498"/>
                <a:gd name="connsiteX12" fmla="*/ 480652 w 1559289"/>
                <a:gd name="connsiteY12" fmla="*/ 239153 h 1520498"/>
                <a:gd name="connsiteX13" fmla="*/ 397556 w 1559289"/>
                <a:gd name="connsiteY13" fmla="*/ 296736 h 1520498"/>
                <a:gd name="connsiteX14" fmla="*/ 367103 w 1559289"/>
                <a:gd name="connsiteY14" fmla="*/ 326470 h 1520498"/>
                <a:gd name="connsiteX15" fmla="*/ 184588 w 1559289"/>
                <a:gd name="connsiteY15" fmla="*/ 252864 h 1520498"/>
                <a:gd name="connsiteX16" fmla="*/ 113209 w 1559289"/>
                <a:gd name="connsiteY16" fmla="*/ 351109 h 1520498"/>
                <a:gd name="connsiteX17" fmla="*/ 239557 w 1559289"/>
                <a:gd name="connsiteY17" fmla="*/ 501878 h 1520498"/>
                <a:gd name="connsiteX18" fmla="*/ 220629 w 1559289"/>
                <a:gd name="connsiteY18" fmla="*/ 539996 h 1520498"/>
                <a:gd name="connsiteX19" fmla="*/ 191168 w 1559289"/>
                <a:gd name="connsiteY19" fmla="*/ 639192 h 1520498"/>
                <a:gd name="connsiteX20" fmla="*/ 189870 w 1559289"/>
                <a:gd name="connsiteY20" fmla="*/ 652064 h 1520498"/>
                <a:gd name="connsiteX21" fmla="*/ 0 w 1559289"/>
                <a:gd name="connsiteY21" fmla="*/ 699531 h 1520498"/>
                <a:gd name="connsiteX22" fmla="*/ 0 w 1559289"/>
                <a:gd name="connsiteY22" fmla="*/ 820968 h 1520498"/>
                <a:gd name="connsiteX23" fmla="*/ 189870 w 1559289"/>
                <a:gd name="connsiteY23" fmla="*/ 868436 h 1520498"/>
                <a:gd name="connsiteX24" fmla="*/ 191168 w 1559289"/>
                <a:gd name="connsiteY24" fmla="*/ 881308 h 1520498"/>
                <a:gd name="connsiteX25" fmla="*/ 230532 w 1559289"/>
                <a:gd name="connsiteY25" fmla="*/ 1004121 h 1520498"/>
                <a:gd name="connsiteX26" fmla="*/ 239181 w 1559289"/>
                <a:gd name="connsiteY26" fmla="*/ 1019070 h 1520498"/>
                <a:gd name="connsiteX27" fmla="*/ 113209 w 1559289"/>
                <a:gd name="connsiteY27" fmla="*/ 1169391 h 1520498"/>
                <a:gd name="connsiteX28" fmla="*/ 184588 w 1559289"/>
                <a:gd name="connsiteY28" fmla="*/ 1267635 h 1520498"/>
                <a:gd name="connsiteX29" fmla="*/ 366622 w 1559289"/>
                <a:gd name="connsiteY29" fmla="*/ 1194223 h 1520498"/>
                <a:gd name="connsiteX30" fmla="*/ 378435 w 1559289"/>
                <a:gd name="connsiteY30" fmla="*/ 1207301 h 1520498"/>
                <a:gd name="connsiteX31" fmla="*/ 480652 w 1559289"/>
                <a:gd name="connsiteY31" fmla="*/ 1281348 h 1520498"/>
                <a:gd name="connsiteX32" fmla="*/ 494497 w 1559289"/>
                <a:gd name="connsiteY32" fmla="*/ 1287807 h 1520498"/>
                <a:gd name="connsiteX33" fmla="*/ 480974 w 1559289"/>
                <a:gd name="connsiteY33" fmla="*/ 1482972 h 1520498"/>
                <a:gd name="connsiteX34" fmla="*/ 596468 w 1559289"/>
                <a:gd name="connsiteY34" fmla="*/ 1520498 h 1520498"/>
                <a:gd name="connsiteX35" fmla="*/ 700677 w 1559289"/>
                <a:gd name="connsiteY35" fmla="*/ 1353964 h 1520498"/>
                <a:gd name="connsiteX36" fmla="*/ 779645 w 1559289"/>
                <a:gd name="connsiteY36" fmla="*/ 1360931 h 1520498"/>
                <a:gd name="connsiteX37" fmla="*/ 858613 w 1559289"/>
                <a:gd name="connsiteY37" fmla="*/ 1353964 h 1520498"/>
                <a:gd name="connsiteX38" fmla="*/ 962822 w 1559289"/>
                <a:gd name="connsiteY38" fmla="*/ 1520498 h 1520498"/>
                <a:gd name="connsiteX39" fmla="*/ 1078315 w 1559289"/>
                <a:gd name="connsiteY39" fmla="*/ 1482972 h 1520498"/>
                <a:gd name="connsiteX40" fmla="*/ 1064792 w 1559289"/>
                <a:gd name="connsiteY40" fmla="*/ 1287807 h 1520498"/>
                <a:gd name="connsiteX41" fmla="*/ 1078638 w 1559289"/>
                <a:gd name="connsiteY41" fmla="*/ 1281348 h 1520498"/>
                <a:gd name="connsiteX42" fmla="*/ 1161734 w 1559289"/>
                <a:gd name="connsiteY42" fmla="*/ 1223765 h 1520498"/>
                <a:gd name="connsiteX43" fmla="*/ 1192188 w 1559289"/>
                <a:gd name="connsiteY43" fmla="*/ 1194029 h 1520498"/>
                <a:gd name="connsiteX44" fmla="*/ 1374702 w 1559289"/>
                <a:gd name="connsiteY44" fmla="*/ 1267635 h 1520498"/>
                <a:gd name="connsiteX45" fmla="*/ 1446081 w 1559289"/>
                <a:gd name="connsiteY45" fmla="*/ 1169391 h 1520498"/>
                <a:gd name="connsiteX46" fmla="*/ 1319733 w 1559289"/>
                <a:gd name="connsiteY46" fmla="*/ 1018622 h 1520498"/>
                <a:gd name="connsiteX47" fmla="*/ 1338661 w 1559289"/>
                <a:gd name="connsiteY47" fmla="*/ 980505 h 1520498"/>
                <a:gd name="connsiteX48" fmla="*/ 1368122 w 1559289"/>
                <a:gd name="connsiteY48" fmla="*/ 881308 h 1520498"/>
                <a:gd name="connsiteX49" fmla="*/ 1369420 w 1559289"/>
                <a:gd name="connsiteY49" fmla="*/ 868436 h 1520498"/>
                <a:gd name="connsiteX50" fmla="*/ 1559289 w 1559289"/>
                <a:gd name="connsiteY50" fmla="*/ 820968 h 1520498"/>
                <a:gd name="connsiteX51" fmla="*/ 1559289 w 1559289"/>
                <a:gd name="connsiteY51" fmla="*/ 699531 h 1520498"/>
                <a:gd name="connsiteX52" fmla="*/ 1370117 w 1559289"/>
                <a:gd name="connsiteY52" fmla="*/ 652238 h 1520498"/>
                <a:gd name="connsiteX53" fmla="*/ 1369578 w 1559289"/>
                <a:gd name="connsiteY53" fmla="*/ 646540 h 1520498"/>
                <a:gd name="connsiteX54" fmla="*/ 1338661 w 1559289"/>
                <a:gd name="connsiteY54" fmla="*/ 539996 h 1520498"/>
                <a:gd name="connsiteX55" fmla="*/ 1320464 w 1559289"/>
                <a:gd name="connsiteY55" fmla="*/ 501006 h 1520498"/>
                <a:gd name="connsiteX56" fmla="*/ 1446081 w 1559289"/>
                <a:gd name="connsiteY56" fmla="*/ 351109 h 1520498"/>
                <a:gd name="connsiteX57" fmla="*/ 1374702 w 1559289"/>
                <a:gd name="connsiteY57" fmla="*/ 252864 h 1520498"/>
                <a:gd name="connsiteX58" fmla="*/ 1190530 w 1559289"/>
                <a:gd name="connsiteY58" fmla="*/ 327139 h 1520498"/>
                <a:gd name="connsiteX59" fmla="*/ 1115492 w 1559289"/>
                <a:gd name="connsiteY59" fmla="*/ 262156 h 1520498"/>
                <a:gd name="connsiteX60" fmla="*/ 1064662 w 1559289"/>
                <a:gd name="connsiteY60" fmla="*/ 234567 h 1520498"/>
                <a:gd name="connsiteX61" fmla="*/ 1078315 w 1559289"/>
                <a:gd name="connsiteY61" fmla="*/ 37526 h 1520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1559289" h="1520498">
                  <a:moveTo>
                    <a:pt x="779644" y="268509"/>
                  </a:moveTo>
                  <a:cubicBezTo>
                    <a:pt x="1051225" y="268509"/>
                    <a:pt x="1271385" y="488669"/>
                    <a:pt x="1271385" y="760250"/>
                  </a:cubicBezTo>
                  <a:cubicBezTo>
                    <a:pt x="1271385" y="1031831"/>
                    <a:pt x="1051225" y="1251991"/>
                    <a:pt x="779644" y="1251991"/>
                  </a:cubicBezTo>
                  <a:cubicBezTo>
                    <a:pt x="508063" y="1251991"/>
                    <a:pt x="287903" y="1031831"/>
                    <a:pt x="287903" y="760250"/>
                  </a:cubicBezTo>
                  <a:cubicBezTo>
                    <a:pt x="287903" y="488669"/>
                    <a:pt x="508063" y="268509"/>
                    <a:pt x="779644" y="268509"/>
                  </a:cubicBezTo>
                  <a:close/>
                  <a:moveTo>
                    <a:pt x="962822" y="0"/>
                  </a:moveTo>
                  <a:lnTo>
                    <a:pt x="858027" y="167471"/>
                  </a:lnTo>
                  <a:lnTo>
                    <a:pt x="779645" y="159569"/>
                  </a:lnTo>
                  <a:lnTo>
                    <a:pt x="700678" y="166537"/>
                  </a:lnTo>
                  <a:lnTo>
                    <a:pt x="596468" y="0"/>
                  </a:lnTo>
                  <a:lnTo>
                    <a:pt x="480974" y="37526"/>
                  </a:lnTo>
                  <a:lnTo>
                    <a:pt x="494497" y="232694"/>
                  </a:lnTo>
                  <a:lnTo>
                    <a:pt x="480652" y="239153"/>
                  </a:lnTo>
                  <a:cubicBezTo>
                    <a:pt x="451303" y="256029"/>
                    <a:pt x="423515" y="275313"/>
                    <a:pt x="397556" y="296736"/>
                  </a:cubicBezTo>
                  <a:lnTo>
                    <a:pt x="367103" y="326470"/>
                  </a:lnTo>
                  <a:lnTo>
                    <a:pt x="184588" y="252864"/>
                  </a:lnTo>
                  <a:lnTo>
                    <a:pt x="113209" y="351109"/>
                  </a:lnTo>
                  <a:lnTo>
                    <a:pt x="239557" y="501878"/>
                  </a:lnTo>
                  <a:lnTo>
                    <a:pt x="220629" y="539996"/>
                  </a:lnTo>
                  <a:cubicBezTo>
                    <a:pt x="208080" y="571822"/>
                    <a:pt x="198169" y="604977"/>
                    <a:pt x="191168" y="639192"/>
                  </a:cubicBezTo>
                  <a:lnTo>
                    <a:pt x="189870" y="652064"/>
                  </a:lnTo>
                  <a:lnTo>
                    <a:pt x="0" y="699531"/>
                  </a:lnTo>
                  <a:lnTo>
                    <a:pt x="0" y="820968"/>
                  </a:lnTo>
                  <a:lnTo>
                    <a:pt x="189870" y="868436"/>
                  </a:lnTo>
                  <a:lnTo>
                    <a:pt x="191168" y="881308"/>
                  </a:lnTo>
                  <a:cubicBezTo>
                    <a:pt x="199920" y="924077"/>
                    <a:pt x="213217" y="965190"/>
                    <a:pt x="230532" y="1004121"/>
                  </a:cubicBezTo>
                  <a:lnTo>
                    <a:pt x="239181" y="1019070"/>
                  </a:lnTo>
                  <a:lnTo>
                    <a:pt x="113209" y="1169391"/>
                  </a:lnTo>
                  <a:lnTo>
                    <a:pt x="184588" y="1267635"/>
                  </a:lnTo>
                  <a:lnTo>
                    <a:pt x="366622" y="1194223"/>
                  </a:lnTo>
                  <a:lnTo>
                    <a:pt x="378435" y="1207301"/>
                  </a:lnTo>
                  <a:cubicBezTo>
                    <a:pt x="409718" y="1235395"/>
                    <a:pt x="443966" y="1260253"/>
                    <a:pt x="480652" y="1281348"/>
                  </a:cubicBezTo>
                  <a:lnTo>
                    <a:pt x="494497" y="1287807"/>
                  </a:lnTo>
                  <a:lnTo>
                    <a:pt x="480974" y="1482972"/>
                  </a:lnTo>
                  <a:lnTo>
                    <a:pt x="596468" y="1520498"/>
                  </a:lnTo>
                  <a:lnTo>
                    <a:pt x="700677" y="1353964"/>
                  </a:lnTo>
                  <a:lnTo>
                    <a:pt x="779645" y="1360931"/>
                  </a:lnTo>
                  <a:lnTo>
                    <a:pt x="858613" y="1353964"/>
                  </a:lnTo>
                  <a:lnTo>
                    <a:pt x="962822" y="1520498"/>
                  </a:lnTo>
                  <a:lnTo>
                    <a:pt x="1078315" y="1482972"/>
                  </a:lnTo>
                  <a:lnTo>
                    <a:pt x="1064792" y="1287807"/>
                  </a:lnTo>
                  <a:lnTo>
                    <a:pt x="1078638" y="1281348"/>
                  </a:lnTo>
                  <a:cubicBezTo>
                    <a:pt x="1107987" y="1264472"/>
                    <a:pt x="1135776" y="1245187"/>
                    <a:pt x="1161734" y="1223765"/>
                  </a:cubicBezTo>
                  <a:lnTo>
                    <a:pt x="1192188" y="1194029"/>
                  </a:lnTo>
                  <a:lnTo>
                    <a:pt x="1374702" y="1267635"/>
                  </a:lnTo>
                  <a:lnTo>
                    <a:pt x="1446081" y="1169391"/>
                  </a:lnTo>
                  <a:lnTo>
                    <a:pt x="1319733" y="1018622"/>
                  </a:lnTo>
                  <a:lnTo>
                    <a:pt x="1338661" y="980505"/>
                  </a:lnTo>
                  <a:cubicBezTo>
                    <a:pt x="1351211" y="948679"/>
                    <a:pt x="1361121" y="915523"/>
                    <a:pt x="1368122" y="881308"/>
                  </a:cubicBezTo>
                  <a:lnTo>
                    <a:pt x="1369420" y="868436"/>
                  </a:lnTo>
                  <a:lnTo>
                    <a:pt x="1559289" y="820968"/>
                  </a:lnTo>
                  <a:lnTo>
                    <a:pt x="1559289" y="699531"/>
                  </a:lnTo>
                  <a:lnTo>
                    <a:pt x="1370117" y="652238"/>
                  </a:lnTo>
                  <a:lnTo>
                    <a:pt x="1369578" y="646540"/>
                  </a:lnTo>
                  <a:cubicBezTo>
                    <a:pt x="1362523" y="609720"/>
                    <a:pt x="1352107" y="574095"/>
                    <a:pt x="1338661" y="539996"/>
                  </a:cubicBezTo>
                  <a:lnTo>
                    <a:pt x="1320464" y="501006"/>
                  </a:lnTo>
                  <a:lnTo>
                    <a:pt x="1446081" y="351109"/>
                  </a:lnTo>
                  <a:lnTo>
                    <a:pt x="1374702" y="252864"/>
                  </a:lnTo>
                  <a:lnTo>
                    <a:pt x="1190530" y="327139"/>
                  </a:lnTo>
                  <a:lnTo>
                    <a:pt x="1115492" y="262156"/>
                  </a:lnTo>
                  <a:lnTo>
                    <a:pt x="1064662" y="234567"/>
                  </a:lnTo>
                  <a:lnTo>
                    <a:pt x="1078315" y="37526"/>
                  </a:ln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221"/>
              <a:endParaRPr lang="zh-CN" altLang="en-US" b="1" dirty="0">
                <a:ln/>
                <a:pattFill prst="dkUpDiag">
                  <a:fgClr>
                    <a:prstClr val="white">
                      <a:lumMod val="50000"/>
                    </a:prstClr>
                  </a:fgClr>
                  <a:bgClr>
                    <a:prstClr val="black">
                      <a:lumMod val="75000"/>
                      <a:lumOff val="25000"/>
                    </a:prstClr>
                  </a:bgClr>
                </a:pattFill>
                <a:effectLst>
                  <a:outerShdw blurRad="38100" dist="19050" dir="2700000" algn="tl" rotWithShape="0">
                    <a:prstClr val="black">
                      <a:lumMod val="50000"/>
                      <a:alpha val="40000"/>
                    </a:prstClr>
                  </a:outerShdw>
                </a:effectLst>
                <a:latin typeface="Arial Unicode MS" panose="020B0604020202020204" pitchFamily="34" charset="-122"/>
                <a:ea typeface="Arial Unicode MS" panose="020B0604020202020204" pitchFamily="34" charset="-122"/>
                <a:cs typeface="Arial Unicode MS" panose="020B0604020202020204" pitchFamily="34" charset="-122"/>
              </a:endParaRPr>
            </a:p>
          </p:txBody>
        </p:sp>
        <p:grpSp>
          <p:nvGrpSpPr>
            <p:cNvPr id="89" name="Group 9"/>
            <p:cNvGrpSpPr/>
            <p:nvPr/>
          </p:nvGrpSpPr>
          <p:grpSpPr>
            <a:xfrm>
              <a:off x="5883140" y="5644508"/>
              <a:ext cx="164136" cy="174442"/>
              <a:chOff x="812800" y="2719388"/>
              <a:chExt cx="1017588" cy="1158875"/>
            </a:xfrm>
            <a:solidFill>
              <a:srgbClr val="FB8B1F"/>
            </a:solidFill>
          </p:grpSpPr>
          <p:sp>
            <p:nvSpPr>
              <p:cNvPr id="126" name="Freeform 35"/>
              <p:cNvSpPr>
                <a:spLocks noEditPoints="1"/>
              </p:cNvSpPr>
              <p:nvPr/>
            </p:nvSpPr>
            <p:spPr bwMode="auto">
              <a:xfrm>
                <a:off x="812800" y="2719388"/>
                <a:ext cx="1017588" cy="1158875"/>
              </a:xfrm>
              <a:custGeom>
                <a:avLst/>
                <a:gdLst>
                  <a:gd name="T0" fmla="*/ 56 w 112"/>
                  <a:gd name="T1" fmla="*/ 0 h 128"/>
                  <a:gd name="T2" fmla="*/ 0 w 112"/>
                  <a:gd name="T3" fmla="*/ 26 h 128"/>
                  <a:gd name="T4" fmla="*/ 0 w 112"/>
                  <a:gd name="T5" fmla="*/ 102 h 128"/>
                  <a:gd name="T6" fmla="*/ 56 w 112"/>
                  <a:gd name="T7" fmla="*/ 128 h 128"/>
                  <a:gd name="T8" fmla="*/ 112 w 112"/>
                  <a:gd name="T9" fmla="*/ 102 h 128"/>
                  <a:gd name="T10" fmla="*/ 112 w 112"/>
                  <a:gd name="T11" fmla="*/ 26 h 128"/>
                  <a:gd name="T12" fmla="*/ 56 w 112"/>
                  <a:gd name="T13" fmla="*/ 0 h 128"/>
                  <a:gd name="T14" fmla="*/ 104 w 112"/>
                  <a:gd name="T15" fmla="*/ 102 h 128"/>
                  <a:gd name="T16" fmla="*/ 56 w 112"/>
                  <a:gd name="T17" fmla="*/ 120 h 128"/>
                  <a:gd name="T18" fmla="*/ 8 w 112"/>
                  <a:gd name="T19" fmla="*/ 102 h 128"/>
                  <a:gd name="T20" fmla="*/ 8 w 112"/>
                  <a:gd name="T21" fmla="*/ 87 h 128"/>
                  <a:gd name="T22" fmla="*/ 56 w 112"/>
                  <a:gd name="T23" fmla="*/ 100 h 128"/>
                  <a:gd name="T24" fmla="*/ 104 w 112"/>
                  <a:gd name="T25" fmla="*/ 87 h 128"/>
                  <a:gd name="T26" fmla="*/ 104 w 112"/>
                  <a:gd name="T27" fmla="*/ 102 h 128"/>
                  <a:gd name="T28" fmla="*/ 104 w 112"/>
                  <a:gd name="T29" fmla="*/ 78 h 128"/>
                  <a:gd name="T30" fmla="*/ 104 w 112"/>
                  <a:gd name="T31" fmla="*/ 78 h 128"/>
                  <a:gd name="T32" fmla="*/ 104 w 112"/>
                  <a:gd name="T33" fmla="*/ 78 h 128"/>
                  <a:gd name="T34" fmla="*/ 56 w 112"/>
                  <a:gd name="T35" fmla="*/ 96 h 128"/>
                  <a:gd name="T36" fmla="*/ 8 w 112"/>
                  <a:gd name="T37" fmla="*/ 78 h 128"/>
                  <a:gd name="T38" fmla="*/ 8 w 112"/>
                  <a:gd name="T39" fmla="*/ 78 h 128"/>
                  <a:gd name="T40" fmla="*/ 8 w 112"/>
                  <a:gd name="T41" fmla="*/ 78 h 128"/>
                  <a:gd name="T42" fmla="*/ 8 w 112"/>
                  <a:gd name="T43" fmla="*/ 63 h 128"/>
                  <a:gd name="T44" fmla="*/ 56 w 112"/>
                  <a:gd name="T45" fmla="*/ 76 h 128"/>
                  <a:gd name="T46" fmla="*/ 104 w 112"/>
                  <a:gd name="T47" fmla="*/ 63 h 128"/>
                  <a:gd name="T48" fmla="*/ 104 w 112"/>
                  <a:gd name="T49" fmla="*/ 78 h 128"/>
                  <a:gd name="T50" fmla="*/ 104 w 112"/>
                  <a:gd name="T51" fmla="*/ 54 h 128"/>
                  <a:gd name="T52" fmla="*/ 104 w 112"/>
                  <a:gd name="T53" fmla="*/ 54 h 128"/>
                  <a:gd name="T54" fmla="*/ 104 w 112"/>
                  <a:gd name="T55" fmla="*/ 54 h 128"/>
                  <a:gd name="T56" fmla="*/ 56 w 112"/>
                  <a:gd name="T57" fmla="*/ 72 h 128"/>
                  <a:gd name="T58" fmla="*/ 8 w 112"/>
                  <a:gd name="T59" fmla="*/ 54 h 128"/>
                  <a:gd name="T60" fmla="*/ 8 w 112"/>
                  <a:gd name="T61" fmla="*/ 54 h 128"/>
                  <a:gd name="T62" fmla="*/ 8 w 112"/>
                  <a:gd name="T63" fmla="*/ 54 h 128"/>
                  <a:gd name="T64" fmla="*/ 8 w 112"/>
                  <a:gd name="T65" fmla="*/ 40 h 128"/>
                  <a:gd name="T66" fmla="*/ 56 w 112"/>
                  <a:gd name="T67" fmla="*/ 52 h 128"/>
                  <a:gd name="T68" fmla="*/ 104 w 112"/>
                  <a:gd name="T69" fmla="*/ 40 h 128"/>
                  <a:gd name="T70" fmla="*/ 104 w 112"/>
                  <a:gd name="T71" fmla="*/ 54 h 128"/>
                  <a:gd name="T72" fmla="*/ 56 w 112"/>
                  <a:gd name="T73" fmla="*/ 44 h 128"/>
                  <a:gd name="T74" fmla="*/ 8 w 112"/>
                  <a:gd name="T75" fmla="*/ 26 h 128"/>
                  <a:gd name="T76" fmla="*/ 56 w 112"/>
                  <a:gd name="T77" fmla="*/ 8 h 128"/>
                  <a:gd name="T78" fmla="*/ 104 w 112"/>
                  <a:gd name="T79" fmla="*/ 26 h 128"/>
                  <a:gd name="T80" fmla="*/ 56 w 112"/>
                  <a:gd name="T81" fmla="*/ 44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12" h="128">
                    <a:moveTo>
                      <a:pt x="56" y="0"/>
                    </a:moveTo>
                    <a:cubicBezTo>
                      <a:pt x="29" y="0"/>
                      <a:pt x="0" y="8"/>
                      <a:pt x="0" y="26"/>
                    </a:cubicBezTo>
                    <a:cubicBezTo>
                      <a:pt x="0" y="102"/>
                      <a:pt x="0" y="102"/>
                      <a:pt x="0" y="102"/>
                    </a:cubicBezTo>
                    <a:cubicBezTo>
                      <a:pt x="0" y="120"/>
                      <a:pt x="29" y="128"/>
                      <a:pt x="56" y="128"/>
                    </a:cubicBezTo>
                    <a:cubicBezTo>
                      <a:pt x="83" y="128"/>
                      <a:pt x="112" y="120"/>
                      <a:pt x="112" y="102"/>
                    </a:cubicBezTo>
                    <a:cubicBezTo>
                      <a:pt x="112" y="26"/>
                      <a:pt x="112" y="26"/>
                      <a:pt x="112" y="26"/>
                    </a:cubicBezTo>
                    <a:cubicBezTo>
                      <a:pt x="112" y="8"/>
                      <a:pt x="83" y="0"/>
                      <a:pt x="56" y="0"/>
                    </a:cubicBezTo>
                    <a:close/>
                    <a:moveTo>
                      <a:pt x="104" y="102"/>
                    </a:moveTo>
                    <a:cubicBezTo>
                      <a:pt x="104" y="112"/>
                      <a:pt x="83" y="120"/>
                      <a:pt x="56" y="120"/>
                    </a:cubicBezTo>
                    <a:cubicBezTo>
                      <a:pt x="29" y="120"/>
                      <a:pt x="8" y="112"/>
                      <a:pt x="8" y="102"/>
                    </a:cubicBezTo>
                    <a:cubicBezTo>
                      <a:pt x="8" y="87"/>
                      <a:pt x="8" y="87"/>
                      <a:pt x="8" y="87"/>
                    </a:cubicBezTo>
                    <a:cubicBezTo>
                      <a:pt x="16" y="96"/>
                      <a:pt x="36" y="100"/>
                      <a:pt x="56" y="100"/>
                    </a:cubicBezTo>
                    <a:cubicBezTo>
                      <a:pt x="76" y="100"/>
                      <a:pt x="96" y="96"/>
                      <a:pt x="104" y="87"/>
                    </a:cubicBezTo>
                    <a:lnTo>
                      <a:pt x="104" y="102"/>
                    </a:lnTo>
                    <a:close/>
                    <a:moveTo>
                      <a:pt x="104" y="78"/>
                    </a:moveTo>
                    <a:cubicBezTo>
                      <a:pt x="104" y="78"/>
                      <a:pt x="104" y="78"/>
                      <a:pt x="104" y="78"/>
                    </a:cubicBezTo>
                    <a:cubicBezTo>
                      <a:pt x="104" y="78"/>
                      <a:pt x="104" y="78"/>
                      <a:pt x="104" y="78"/>
                    </a:cubicBezTo>
                    <a:cubicBezTo>
                      <a:pt x="104" y="88"/>
                      <a:pt x="83" y="96"/>
                      <a:pt x="56" y="96"/>
                    </a:cubicBezTo>
                    <a:cubicBezTo>
                      <a:pt x="29" y="96"/>
                      <a:pt x="8" y="88"/>
                      <a:pt x="8" y="78"/>
                    </a:cubicBezTo>
                    <a:cubicBezTo>
                      <a:pt x="8" y="78"/>
                      <a:pt x="8" y="78"/>
                      <a:pt x="8" y="78"/>
                    </a:cubicBezTo>
                    <a:cubicBezTo>
                      <a:pt x="8" y="78"/>
                      <a:pt x="8" y="78"/>
                      <a:pt x="8" y="78"/>
                    </a:cubicBezTo>
                    <a:cubicBezTo>
                      <a:pt x="8" y="63"/>
                      <a:pt x="8" y="63"/>
                      <a:pt x="8" y="63"/>
                    </a:cubicBezTo>
                    <a:cubicBezTo>
                      <a:pt x="16" y="72"/>
                      <a:pt x="36" y="76"/>
                      <a:pt x="56" y="76"/>
                    </a:cubicBezTo>
                    <a:cubicBezTo>
                      <a:pt x="76" y="76"/>
                      <a:pt x="96" y="72"/>
                      <a:pt x="104" y="63"/>
                    </a:cubicBezTo>
                    <a:lnTo>
                      <a:pt x="104" y="78"/>
                    </a:lnTo>
                    <a:close/>
                    <a:moveTo>
                      <a:pt x="104" y="54"/>
                    </a:moveTo>
                    <a:cubicBezTo>
                      <a:pt x="104" y="54"/>
                      <a:pt x="104" y="54"/>
                      <a:pt x="104" y="54"/>
                    </a:cubicBezTo>
                    <a:cubicBezTo>
                      <a:pt x="104" y="54"/>
                      <a:pt x="104" y="54"/>
                      <a:pt x="104" y="54"/>
                    </a:cubicBezTo>
                    <a:cubicBezTo>
                      <a:pt x="104" y="64"/>
                      <a:pt x="83" y="72"/>
                      <a:pt x="56" y="72"/>
                    </a:cubicBezTo>
                    <a:cubicBezTo>
                      <a:pt x="29" y="72"/>
                      <a:pt x="8" y="64"/>
                      <a:pt x="8" y="54"/>
                    </a:cubicBezTo>
                    <a:cubicBezTo>
                      <a:pt x="8" y="54"/>
                      <a:pt x="8" y="54"/>
                      <a:pt x="8" y="54"/>
                    </a:cubicBezTo>
                    <a:cubicBezTo>
                      <a:pt x="8" y="54"/>
                      <a:pt x="8" y="54"/>
                      <a:pt x="8" y="54"/>
                    </a:cubicBezTo>
                    <a:cubicBezTo>
                      <a:pt x="8" y="40"/>
                      <a:pt x="8" y="40"/>
                      <a:pt x="8" y="40"/>
                    </a:cubicBezTo>
                    <a:cubicBezTo>
                      <a:pt x="18" y="48"/>
                      <a:pt x="38" y="52"/>
                      <a:pt x="56" y="52"/>
                    </a:cubicBezTo>
                    <a:cubicBezTo>
                      <a:pt x="74" y="52"/>
                      <a:pt x="94" y="48"/>
                      <a:pt x="104" y="40"/>
                    </a:cubicBezTo>
                    <a:lnTo>
                      <a:pt x="104" y="54"/>
                    </a:lnTo>
                    <a:close/>
                    <a:moveTo>
                      <a:pt x="56" y="44"/>
                    </a:moveTo>
                    <a:cubicBezTo>
                      <a:pt x="29" y="44"/>
                      <a:pt x="8" y="36"/>
                      <a:pt x="8" y="26"/>
                    </a:cubicBezTo>
                    <a:cubicBezTo>
                      <a:pt x="8" y="16"/>
                      <a:pt x="29" y="8"/>
                      <a:pt x="56" y="8"/>
                    </a:cubicBezTo>
                    <a:cubicBezTo>
                      <a:pt x="83" y="8"/>
                      <a:pt x="104" y="16"/>
                      <a:pt x="104" y="26"/>
                    </a:cubicBezTo>
                    <a:cubicBezTo>
                      <a:pt x="104" y="36"/>
                      <a:pt x="83" y="44"/>
                      <a:pt x="56" y="4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221"/>
                <a:endParaRPr lang="id-ID" sz="1000">
                  <a:solidFill>
                    <a:prstClr val="black"/>
                  </a:solidFill>
                  <a:latin typeface="Verdana"/>
                </a:endParaRPr>
              </a:p>
            </p:txBody>
          </p:sp>
          <p:sp>
            <p:nvSpPr>
              <p:cNvPr id="127" name="Oval 36"/>
              <p:cNvSpPr>
                <a:spLocks noChangeArrowheads="1"/>
              </p:cNvSpPr>
              <p:nvPr/>
            </p:nvSpPr>
            <p:spPr bwMode="auto">
              <a:xfrm>
                <a:off x="1612900" y="3624263"/>
                <a:ext cx="71438" cy="73025"/>
              </a:xfrm>
              <a:prstGeom prst="ellipse">
                <a:avLst/>
              </a:pr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221"/>
                <a:endParaRPr lang="id-ID" sz="1000">
                  <a:solidFill>
                    <a:prstClr val="black"/>
                  </a:solidFill>
                  <a:latin typeface="Verdana"/>
                </a:endParaRPr>
              </a:p>
            </p:txBody>
          </p:sp>
          <p:sp>
            <p:nvSpPr>
              <p:cNvPr id="128" name="Oval 37"/>
              <p:cNvSpPr>
                <a:spLocks noChangeArrowheads="1"/>
              </p:cNvSpPr>
              <p:nvPr/>
            </p:nvSpPr>
            <p:spPr bwMode="auto">
              <a:xfrm>
                <a:off x="1612900" y="3406776"/>
                <a:ext cx="71438" cy="73025"/>
              </a:xfrm>
              <a:prstGeom prst="ellipse">
                <a:avLst/>
              </a:pr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221"/>
                <a:endParaRPr lang="id-ID" sz="1000">
                  <a:solidFill>
                    <a:prstClr val="black"/>
                  </a:solidFill>
                  <a:latin typeface="Verdana"/>
                </a:endParaRPr>
              </a:p>
            </p:txBody>
          </p:sp>
          <p:sp>
            <p:nvSpPr>
              <p:cNvPr id="129" name="Oval 38"/>
              <p:cNvSpPr>
                <a:spLocks noChangeArrowheads="1"/>
              </p:cNvSpPr>
              <p:nvPr/>
            </p:nvSpPr>
            <p:spPr bwMode="auto">
              <a:xfrm>
                <a:off x="1612900" y="3190876"/>
                <a:ext cx="71438" cy="71438"/>
              </a:xfrm>
              <a:prstGeom prst="ellipse">
                <a:avLst/>
              </a:pr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221"/>
                <a:endParaRPr lang="id-ID" sz="1000">
                  <a:solidFill>
                    <a:prstClr val="black"/>
                  </a:solidFill>
                  <a:latin typeface="Verdana"/>
                </a:endParaRPr>
              </a:p>
            </p:txBody>
          </p:sp>
        </p:grpSp>
        <p:sp>
          <p:nvSpPr>
            <p:cNvPr id="90" name="Freeform 58"/>
            <p:cNvSpPr>
              <a:spLocks noEditPoints="1"/>
            </p:cNvSpPr>
            <p:nvPr/>
          </p:nvSpPr>
          <p:spPr bwMode="auto">
            <a:xfrm rot="5400000">
              <a:off x="5552605" y="5669661"/>
              <a:ext cx="111219" cy="182744"/>
            </a:xfrm>
            <a:custGeom>
              <a:avLst/>
              <a:gdLst>
                <a:gd name="T0" fmla="*/ 36 w 46"/>
                <a:gd name="T1" fmla="*/ 0 h 82"/>
                <a:gd name="T2" fmla="*/ 10 w 46"/>
                <a:gd name="T3" fmla="*/ 0 h 82"/>
                <a:gd name="T4" fmla="*/ 0 w 46"/>
                <a:gd name="T5" fmla="*/ 9 h 82"/>
                <a:gd name="T6" fmla="*/ 0 w 46"/>
                <a:gd name="T7" fmla="*/ 73 h 82"/>
                <a:gd name="T8" fmla="*/ 10 w 46"/>
                <a:gd name="T9" fmla="*/ 82 h 82"/>
                <a:gd name="T10" fmla="*/ 36 w 46"/>
                <a:gd name="T11" fmla="*/ 82 h 82"/>
                <a:gd name="T12" fmla="*/ 46 w 46"/>
                <a:gd name="T13" fmla="*/ 73 h 82"/>
                <a:gd name="T14" fmla="*/ 46 w 46"/>
                <a:gd name="T15" fmla="*/ 9 h 82"/>
                <a:gd name="T16" fmla="*/ 36 w 46"/>
                <a:gd name="T17" fmla="*/ 0 h 82"/>
                <a:gd name="T18" fmla="*/ 24 w 46"/>
                <a:gd name="T19" fmla="*/ 71 h 82"/>
                <a:gd name="T20" fmla="*/ 23 w 46"/>
                <a:gd name="T21" fmla="*/ 71 h 82"/>
                <a:gd name="T22" fmla="*/ 19 w 46"/>
                <a:gd name="T23" fmla="*/ 67 h 82"/>
                <a:gd name="T24" fmla="*/ 23 w 46"/>
                <a:gd name="T25" fmla="*/ 63 h 82"/>
                <a:gd name="T26" fmla="*/ 24 w 46"/>
                <a:gd name="T27" fmla="*/ 63 h 82"/>
                <a:gd name="T28" fmla="*/ 28 w 46"/>
                <a:gd name="T29" fmla="*/ 67 h 82"/>
                <a:gd name="T30" fmla="*/ 24 w 46"/>
                <a:gd name="T31" fmla="*/ 71 h 82"/>
                <a:gd name="T32" fmla="*/ 36 w 46"/>
                <a:gd name="T33" fmla="*/ 26 h 82"/>
                <a:gd name="T34" fmla="*/ 10 w 46"/>
                <a:gd name="T35" fmla="*/ 26 h 82"/>
                <a:gd name="T36" fmla="*/ 7 w 46"/>
                <a:gd name="T37" fmla="*/ 23 h 82"/>
                <a:gd name="T38" fmla="*/ 10 w 46"/>
                <a:gd name="T39" fmla="*/ 20 h 82"/>
                <a:gd name="T40" fmla="*/ 36 w 46"/>
                <a:gd name="T41" fmla="*/ 20 h 82"/>
                <a:gd name="T42" fmla="*/ 39 w 46"/>
                <a:gd name="T43" fmla="*/ 23 h 82"/>
                <a:gd name="T44" fmla="*/ 36 w 46"/>
                <a:gd name="T45" fmla="*/ 26 h 82"/>
                <a:gd name="T46" fmla="*/ 36 w 46"/>
                <a:gd name="T47" fmla="*/ 16 h 82"/>
                <a:gd name="T48" fmla="*/ 10 w 46"/>
                <a:gd name="T49" fmla="*/ 16 h 82"/>
                <a:gd name="T50" fmla="*/ 7 w 46"/>
                <a:gd name="T51" fmla="*/ 13 h 82"/>
                <a:gd name="T52" fmla="*/ 10 w 46"/>
                <a:gd name="T53" fmla="*/ 10 h 82"/>
                <a:gd name="T54" fmla="*/ 36 w 46"/>
                <a:gd name="T55" fmla="*/ 10 h 82"/>
                <a:gd name="T56" fmla="*/ 39 w 46"/>
                <a:gd name="T57" fmla="*/ 13 h 82"/>
                <a:gd name="T58" fmla="*/ 36 w 46"/>
                <a:gd name="T59" fmla="*/ 16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6" h="82">
                  <a:moveTo>
                    <a:pt x="36" y="0"/>
                  </a:moveTo>
                  <a:cubicBezTo>
                    <a:pt x="10" y="0"/>
                    <a:pt x="10" y="0"/>
                    <a:pt x="10" y="0"/>
                  </a:cubicBezTo>
                  <a:cubicBezTo>
                    <a:pt x="5" y="0"/>
                    <a:pt x="0" y="4"/>
                    <a:pt x="0" y="9"/>
                  </a:cubicBezTo>
                  <a:cubicBezTo>
                    <a:pt x="0" y="73"/>
                    <a:pt x="0" y="73"/>
                    <a:pt x="0" y="73"/>
                  </a:cubicBezTo>
                  <a:cubicBezTo>
                    <a:pt x="0" y="78"/>
                    <a:pt x="5" y="82"/>
                    <a:pt x="10" y="82"/>
                  </a:cubicBezTo>
                  <a:cubicBezTo>
                    <a:pt x="36" y="82"/>
                    <a:pt x="36" y="82"/>
                    <a:pt x="36" y="82"/>
                  </a:cubicBezTo>
                  <a:cubicBezTo>
                    <a:pt x="41" y="82"/>
                    <a:pt x="46" y="78"/>
                    <a:pt x="46" y="73"/>
                  </a:cubicBezTo>
                  <a:cubicBezTo>
                    <a:pt x="46" y="9"/>
                    <a:pt x="46" y="9"/>
                    <a:pt x="46" y="9"/>
                  </a:cubicBezTo>
                  <a:cubicBezTo>
                    <a:pt x="46" y="4"/>
                    <a:pt x="41" y="0"/>
                    <a:pt x="36" y="0"/>
                  </a:cubicBezTo>
                  <a:close/>
                  <a:moveTo>
                    <a:pt x="24" y="71"/>
                  </a:moveTo>
                  <a:cubicBezTo>
                    <a:pt x="23" y="71"/>
                    <a:pt x="23" y="71"/>
                    <a:pt x="23" y="71"/>
                  </a:cubicBezTo>
                  <a:cubicBezTo>
                    <a:pt x="21" y="71"/>
                    <a:pt x="19" y="69"/>
                    <a:pt x="19" y="67"/>
                  </a:cubicBezTo>
                  <a:cubicBezTo>
                    <a:pt x="19" y="65"/>
                    <a:pt x="21" y="63"/>
                    <a:pt x="23" y="63"/>
                  </a:cubicBezTo>
                  <a:cubicBezTo>
                    <a:pt x="24" y="63"/>
                    <a:pt x="24" y="63"/>
                    <a:pt x="24" y="63"/>
                  </a:cubicBezTo>
                  <a:cubicBezTo>
                    <a:pt x="26" y="63"/>
                    <a:pt x="28" y="65"/>
                    <a:pt x="28" y="67"/>
                  </a:cubicBezTo>
                  <a:cubicBezTo>
                    <a:pt x="28" y="69"/>
                    <a:pt x="26" y="71"/>
                    <a:pt x="24" y="71"/>
                  </a:cubicBezTo>
                  <a:close/>
                  <a:moveTo>
                    <a:pt x="36" y="26"/>
                  </a:moveTo>
                  <a:cubicBezTo>
                    <a:pt x="10" y="26"/>
                    <a:pt x="10" y="26"/>
                    <a:pt x="10" y="26"/>
                  </a:cubicBezTo>
                  <a:cubicBezTo>
                    <a:pt x="8" y="26"/>
                    <a:pt x="7" y="25"/>
                    <a:pt x="7" y="23"/>
                  </a:cubicBezTo>
                  <a:cubicBezTo>
                    <a:pt x="7" y="21"/>
                    <a:pt x="8" y="20"/>
                    <a:pt x="10" y="20"/>
                  </a:cubicBezTo>
                  <a:cubicBezTo>
                    <a:pt x="36" y="20"/>
                    <a:pt x="36" y="20"/>
                    <a:pt x="36" y="20"/>
                  </a:cubicBezTo>
                  <a:cubicBezTo>
                    <a:pt x="37" y="20"/>
                    <a:pt x="39" y="21"/>
                    <a:pt x="39" y="23"/>
                  </a:cubicBezTo>
                  <a:cubicBezTo>
                    <a:pt x="39" y="25"/>
                    <a:pt x="37" y="26"/>
                    <a:pt x="36" y="26"/>
                  </a:cubicBezTo>
                  <a:close/>
                  <a:moveTo>
                    <a:pt x="36" y="16"/>
                  </a:moveTo>
                  <a:cubicBezTo>
                    <a:pt x="10" y="16"/>
                    <a:pt x="10" y="16"/>
                    <a:pt x="10" y="16"/>
                  </a:cubicBezTo>
                  <a:cubicBezTo>
                    <a:pt x="8" y="16"/>
                    <a:pt x="7" y="15"/>
                    <a:pt x="7" y="13"/>
                  </a:cubicBezTo>
                  <a:cubicBezTo>
                    <a:pt x="7" y="11"/>
                    <a:pt x="8" y="10"/>
                    <a:pt x="10" y="10"/>
                  </a:cubicBezTo>
                  <a:cubicBezTo>
                    <a:pt x="36" y="10"/>
                    <a:pt x="36" y="10"/>
                    <a:pt x="36" y="10"/>
                  </a:cubicBezTo>
                  <a:cubicBezTo>
                    <a:pt x="37" y="10"/>
                    <a:pt x="39" y="11"/>
                    <a:pt x="39" y="13"/>
                  </a:cubicBezTo>
                  <a:cubicBezTo>
                    <a:pt x="39" y="15"/>
                    <a:pt x="37" y="16"/>
                    <a:pt x="36" y="16"/>
                  </a:cubicBezTo>
                  <a:close/>
                </a:path>
              </a:pathLst>
            </a:custGeom>
            <a:solidFill>
              <a:srgbClr val="FB8B1F"/>
            </a:solidFill>
            <a:ln>
              <a:noFill/>
            </a:ln>
            <a:extLst/>
          </p:spPr>
          <p:txBody>
            <a:bodyPr vert="horz" wrap="square" lIns="91440" tIns="45720" rIns="91440" bIns="45720" numCol="1" anchor="t" anchorCtr="0" compatLnSpc="1">
              <a:prstTxWarp prst="textNoShape">
                <a:avLst/>
              </a:prstTxWarp>
            </a:bodyPr>
            <a:lstStyle/>
            <a:p>
              <a:pPr defTabSz="685221"/>
              <a:endParaRPr lang="zh-CN" altLang="en-US" sz="1400">
                <a:solidFill>
                  <a:prstClr val="black"/>
                </a:solidFill>
                <a:latin typeface="Verdana"/>
                <a:ea typeface="微软雅黑"/>
              </a:endParaRPr>
            </a:p>
          </p:txBody>
        </p:sp>
        <p:sp>
          <p:nvSpPr>
            <p:cNvPr id="91" name="文本框 450"/>
            <p:cNvSpPr txBox="1"/>
            <p:nvPr/>
          </p:nvSpPr>
          <p:spPr>
            <a:xfrm>
              <a:off x="5434633" y="5143822"/>
              <a:ext cx="638043" cy="694773"/>
            </a:xfrm>
            <a:prstGeom prst="rect">
              <a:avLst/>
            </a:prstGeom>
            <a:noFill/>
          </p:spPr>
          <p:txBody>
            <a:bodyPr wrap="square" lIns="182880" tIns="146304" rIns="182880" bIns="146304" rtlCol="0" anchor="ctr">
              <a:spAutoFit/>
            </a:bodyPr>
            <a:lstStyle/>
            <a:p>
              <a:pPr algn="ctr" defTabSz="685221">
                <a:spcAft>
                  <a:spcPts val="441"/>
                </a:spcAft>
              </a:pPr>
              <a:r>
                <a:rPr lang="en-US" altLang="zh-CN" sz="700" b="1" dirty="0">
                  <a:solidFill>
                    <a:srgbClr val="FB8B1F"/>
                  </a:solidFill>
                  <a:latin typeface="微软雅黑" panose="020B0503020204020204" pitchFamily="34" charset="-122"/>
                  <a:ea typeface="微软雅黑" panose="020B0503020204020204" pitchFamily="34" charset="-122"/>
                </a:rPr>
                <a:t>VM</a:t>
              </a:r>
              <a:endParaRPr lang="zh-CN" altLang="en-US" sz="700" b="1" dirty="0" err="1">
                <a:solidFill>
                  <a:srgbClr val="FB8B1F"/>
                </a:solidFill>
                <a:latin typeface="微软雅黑" panose="020B0503020204020204" pitchFamily="34" charset="-122"/>
                <a:ea typeface="微软雅黑" panose="020B0503020204020204" pitchFamily="34" charset="-122"/>
              </a:endParaRPr>
            </a:p>
          </p:txBody>
        </p:sp>
        <p:grpSp>
          <p:nvGrpSpPr>
            <p:cNvPr id="92" name="组合 167"/>
            <p:cNvGrpSpPr/>
            <p:nvPr/>
          </p:nvGrpSpPr>
          <p:grpSpPr>
            <a:xfrm rot="16200000">
              <a:off x="1264535" y="2396022"/>
              <a:ext cx="181353" cy="359454"/>
              <a:chOff x="3643306" y="2071684"/>
              <a:chExt cx="288001" cy="573751"/>
            </a:xfrm>
            <a:solidFill>
              <a:srgbClr val="D9002F"/>
            </a:solidFill>
          </p:grpSpPr>
          <p:sp>
            <p:nvSpPr>
              <p:cNvPr id="124" name="虚尾箭头 123"/>
              <p:cNvSpPr/>
              <p:nvPr/>
            </p:nvSpPr>
            <p:spPr>
              <a:xfrm rot="16200000">
                <a:off x="3643306" y="2071684"/>
                <a:ext cx="288000" cy="288000"/>
              </a:xfrm>
              <a:prstGeom prst="stripedRightArrow">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221"/>
                <a:endParaRPr lang="zh-CN" altLang="en-US" sz="2400">
                  <a:solidFill>
                    <a:srgbClr val="000000"/>
                  </a:solidFill>
                  <a:latin typeface="Verdana"/>
                  <a:ea typeface="微软雅黑"/>
                </a:endParaRPr>
              </a:p>
            </p:txBody>
          </p:sp>
          <p:sp>
            <p:nvSpPr>
              <p:cNvPr id="125" name="虚尾箭头 124"/>
              <p:cNvSpPr/>
              <p:nvPr/>
            </p:nvSpPr>
            <p:spPr>
              <a:xfrm rot="5400000">
                <a:off x="3643307" y="2357435"/>
                <a:ext cx="288000" cy="288000"/>
              </a:xfrm>
              <a:prstGeom prst="stripedRightArrow">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221"/>
                <a:endParaRPr lang="zh-CN" altLang="en-US" sz="2400">
                  <a:solidFill>
                    <a:srgbClr val="000000"/>
                  </a:solidFill>
                  <a:latin typeface="Verdana"/>
                  <a:ea typeface="微软雅黑"/>
                </a:endParaRPr>
              </a:p>
            </p:txBody>
          </p:sp>
        </p:grpSp>
        <p:grpSp>
          <p:nvGrpSpPr>
            <p:cNvPr id="93" name="组合 167"/>
            <p:cNvGrpSpPr/>
            <p:nvPr/>
          </p:nvGrpSpPr>
          <p:grpSpPr>
            <a:xfrm rot="16200000">
              <a:off x="1250346" y="3338591"/>
              <a:ext cx="181353" cy="359454"/>
              <a:chOff x="3643306" y="2071684"/>
              <a:chExt cx="288001" cy="573751"/>
            </a:xfrm>
            <a:solidFill>
              <a:srgbClr val="D9002F"/>
            </a:solidFill>
          </p:grpSpPr>
          <p:sp>
            <p:nvSpPr>
              <p:cNvPr id="122" name="虚尾箭头 121"/>
              <p:cNvSpPr/>
              <p:nvPr/>
            </p:nvSpPr>
            <p:spPr>
              <a:xfrm rot="16200000">
                <a:off x="3643306" y="2071684"/>
                <a:ext cx="288000" cy="288000"/>
              </a:xfrm>
              <a:prstGeom prst="stripedRightArrow">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221"/>
                <a:endParaRPr lang="zh-CN" altLang="en-US" sz="2400">
                  <a:solidFill>
                    <a:srgbClr val="000000"/>
                  </a:solidFill>
                  <a:latin typeface="Verdana"/>
                  <a:ea typeface="微软雅黑"/>
                </a:endParaRPr>
              </a:p>
            </p:txBody>
          </p:sp>
          <p:sp>
            <p:nvSpPr>
              <p:cNvPr id="123" name="虚尾箭头 122"/>
              <p:cNvSpPr/>
              <p:nvPr/>
            </p:nvSpPr>
            <p:spPr>
              <a:xfrm rot="5400000">
                <a:off x="3643307" y="2357435"/>
                <a:ext cx="288000" cy="288000"/>
              </a:xfrm>
              <a:prstGeom prst="stripedRightArrow">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221"/>
                <a:endParaRPr lang="zh-CN" altLang="en-US" sz="2400">
                  <a:solidFill>
                    <a:srgbClr val="000000"/>
                  </a:solidFill>
                  <a:latin typeface="Verdana"/>
                  <a:ea typeface="微软雅黑"/>
                </a:endParaRPr>
              </a:p>
            </p:txBody>
          </p:sp>
        </p:grpSp>
        <p:grpSp>
          <p:nvGrpSpPr>
            <p:cNvPr id="94" name="组合 93"/>
            <p:cNvGrpSpPr/>
            <p:nvPr/>
          </p:nvGrpSpPr>
          <p:grpSpPr>
            <a:xfrm>
              <a:off x="413082" y="2284796"/>
              <a:ext cx="555982" cy="3724395"/>
              <a:chOff x="488032" y="2314776"/>
              <a:chExt cx="555982" cy="3724395"/>
            </a:xfrm>
          </p:grpSpPr>
          <p:sp>
            <p:nvSpPr>
              <p:cNvPr id="120" name="圆角矩形 119"/>
              <p:cNvSpPr/>
              <p:nvPr/>
            </p:nvSpPr>
            <p:spPr bwMode="auto">
              <a:xfrm rot="5400000">
                <a:off x="-1096175" y="3898983"/>
                <a:ext cx="3724395" cy="555982"/>
              </a:xfrm>
              <a:prstGeom prst="roundRect">
                <a:avLst>
                  <a:gd name="adj" fmla="val 5938"/>
                </a:avLst>
              </a:prstGeom>
              <a:solidFill>
                <a:srgbClr val="1A82B6"/>
              </a:solidFill>
              <a:ln>
                <a:solidFill>
                  <a:srgbClr val="1A82B6"/>
                </a:solidFill>
                <a:headEnd type="none" w="med" len="med"/>
                <a:tailEnd type="none" w="med" len="med"/>
              </a:ln>
              <a:extLst/>
            </p:spPr>
            <p:style>
              <a:lnRef idx="1">
                <a:schemeClr val="accent6"/>
              </a:lnRef>
              <a:fillRef idx="3">
                <a:schemeClr val="accent6"/>
              </a:fillRef>
              <a:effectRef idx="2">
                <a:schemeClr val="accent6"/>
              </a:effectRef>
              <a:fontRef idx="minor">
                <a:schemeClr val="lt1"/>
              </a:fontRef>
            </p:style>
            <p:txBody>
              <a:bodyPr vert="vert270" lIns="97911" tIns="0" rIns="97911" bIns="0" anchor="ctr"/>
              <a:lstStyle/>
              <a:p>
                <a:pPr defTabSz="685221">
                  <a:lnSpc>
                    <a:spcPct val="90000"/>
                  </a:lnSpc>
                  <a:spcAft>
                    <a:spcPts val="600"/>
                  </a:spcAft>
                  <a:buClr>
                    <a:prstClr val="black">
                      <a:lumMod val="50000"/>
                      <a:lumOff val="50000"/>
                    </a:prstClr>
                  </a:buClr>
                  <a:buSzPct val="70000"/>
                  <a:defRPr/>
                </a:pPr>
                <a:endParaRPr lang="zh-CN" altLang="en-US" sz="900" dirty="0">
                  <a:solidFill>
                    <a:srgbClr val="000000"/>
                  </a:solidFill>
                  <a:latin typeface="微软雅黑" pitchFamily="34" charset="-122"/>
                  <a:ea typeface="微软雅黑" pitchFamily="34" charset="-122"/>
                  <a:cs typeface="Arial" pitchFamily="34" charset="0"/>
                  <a:sym typeface="FrutigerNext LT Medium" pitchFamily="34" charset="0"/>
                </a:endParaRPr>
              </a:p>
            </p:txBody>
          </p:sp>
          <p:sp>
            <p:nvSpPr>
              <p:cNvPr id="121" name="文本框 496"/>
              <p:cNvSpPr txBox="1"/>
              <p:nvPr/>
            </p:nvSpPr>
            <p:spPr>
              <a:xfrm>
                <a:off x="493470" y="3267323"/>
                <a:ext cx="532328" cy="1988754"/>
              </a:xfrm>
              <a:prstGeom prst="rect">
                <a:avLst/>
              </a:prstGeom>
              <a:noFill/>
            </p:spPr>
            <p:txBody>
              <a:bodyPr wrap="square" lIns="182880" tIns="146304" rIns="182880" bIns="146304" rtlCol="0">
                <a:spAutoFit/>
              </a:bodyPr>
              <a:lstStyle/>
              <a:p>
                <a:pPr algn="ctr" defTabSz="685221">
                  <a:lnSpc>
                    <a:spcPct val="90000"/>
                  </a:lnSpc>
                  <a:spcAft>
                    <a:spcPts val="441"/>
                  </a:spcAft>
                </a:pPr>
                <a:r>
                  <a:rPr lang="zh-CN" altLang="en-US" sz="1400" b="1" dirty="0">
                    <a:solidFill>
                      <a:prstClr val="white"/>
                    </a:solidFill>
                    <a:latin typeface="微软雅黑" panose="020B0503020204020204" pitchFamily="34" charset="-122"/>
                    <a:ea typeface="微软雅黑" panose="020B0503020204020204" pitchFamily="34" charset="-122"/>
                  </a:rPr>
                  <a:t>运维管理系统</a:t>
                </a:r>
              </a:p>
            </p:txBody>
          </p:sp>
        </p:grpSp>
        <p:sp>
          <p:nvSpPr>
            <p:cNvPr id="95" name="右箭头 94"/>
            <p:cNvSpPr/>
            <p:nvPr/>
          </p:nvSpPr>
          <p:spPr bwMode="auto">
            <a:xfrm>
              <a:off x="1737859" y="1276866"/>
              <a:ext cx="566394" cy="412167"/>
            </a:xfrm>
            <a:prstGeom prst="rightArrow">
              <a:avLst>
                <a:gd name="adj1" fmla="val 58786"/>
                <a:gd name="adj2" fmla="val 50000"/>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684956">
                <a:lnSpc>
                  <a:spcPct val="90000"/>
                </a:lnSpc>
              </a:pPr>
              <a:endParaRPr lang="zh-CN" altLang="en-US" sz="700" dirty="0">
                <a:gradFill>
                  <a:gsLst>
                    <a:gs pos="0">
                      <a:srgbClr val="FFFFFF"/>
                    </a:gs>
                    <a:gs pos="100000">
                      <a:srgbClr val="FFFFFF"/>
                    </a:gs>
                  </a:gsLst>
                  <a:lin ang="5400000" scaled="0"/>
                </a:gradFill>
                <a:latin typeface="Verdana"/>
                <a:ea typeface="Segoe UI" pitchFamily="34" charset="0"/>
                <a:cs typeface="Segoe UI" pitchFamily="34" charset="0"/>
              </a:endParaRPr>
            </a:p>
          </p:txBody>
        </p:sp>
        <p:sp>
          <p:nvSpPr>
            <p:cNvPr id="96" name="文本框 544"/>
            <p:cNvSpPr txBox="1"/>
            <p:nvPr/>
          </p:nvSpPr>
          <p:spPr>
            <a:xfrm>
              <a:off x="1501323" y="1201594"/>
              <a:ext cx="1119147" cy="574443"/>
            </a:xfrm>
            <a:prstGeom prst="rect">
              <a:avLst/>
            </a:prstGeom>
            <a:noFill/>
          </p:spPr>
          <p:txBody>
            <a:bodyPr wrap="square" lIns="182880" tIns="146304" rIns="182880" bIns="146304" rtlCol="0">
              <a:spAutoFit/>
            </a:bodyPr>
            <a:lstStyle/>
            <a:p>
              <a:pPr defTabSz="685221">
                <a:lnSpc>
                  <a:spcPct val="90000"/>
                </a:lnSpc>
                <a:spcAft>
                  <a:spcPts val="441"/>
                </a:spcAft>
              </a:pPr>
              <a:r>
                <a:rPr lang="zh-CN" altLang="en-US" sz="900" b="1" dirty="0">
                  <a:gradFill>
                    <a:gsLst>
                      <a:gs pos="0">
                        <a:srgbClr val="FFFFFF"/>
                      </a:gs>
                      <a:gs pos="100000">
                        <a:srgbClr val="FFFFFF"/>
                      </a:gs>
                    </a:gsLst>
                    <a:lin ang="5400000" scaled="0"/>
                  </a:gradFill>
                  <a:latin typeface="微软雅黑" panose="020B0503020204020204" pitchFamily="34" charset="-122"/>
                  <a:ea typeface="微软雅黑" panose="020B0503020204020204" pitchFamily="34" charset="-122"/>
                  <a:cs typeface="Segoe UI" pitchFamily="34" charset="0"/>
                </a:rPr>
                <a:t>云平台</a:t>
              </a:r>
            </a:p>
          </p:txBody>
        </p:sp>
        <p:sp>
          <p:nvSpPr>
            <p:cNvPr id="97" name="文本框 303"/>
            <p:cNvSpPr txBox="1"/>
            <p:nvPr/>
          </p:nvSpPr>
          <p:spPr>
            <a:xfrm>
              <a:off x="4305173" y="1181941"/>
              <a:ext cx="1886562" cy="631993"/>
            </a:xfrm>
            <a:prstGeom prst="rect">
              <a:avLst/>
            </a:prstGeom>
            <a:noFill/>
          </p:spPr>
          <p:txBody>
            <a:bodyPr wrap="square" lIns="182880" tIns="146304" rIns="182880" bIns="146304" rtlCol="0" anchor="ctr">
              <a:spAutoFit/>
            </a:bodyPr>
            <a:lstStyle/>
            <a:p>
              <a:pPr algn="ctr" defTabSz="685221">
                <a:lnSpc>
                  <a:spcPct val="90000"/>
                </a:lnSpc>
                <a:spcAft>
                  <a:spcPts val="441"/>
                </a:spcAft>
              </a:pPr>
              <a:r>
                <a:rPr lang="zh-CN" altLang="en-US" sz="1200" b="1" dirty="0">
                  <a:solidFill>
                    <a:prstClr val="white"/>
                  </a:solidFill>
                  <a:latin typeface="微软雅黑" panose="020B0503020204020204" pitchFamily="34" charset="-122"/>
                  <a:ea typeface="微软雅黑" panose="020B0503020204020204" pitchFamily="34" charset="-122"/>
                </a:rPr>
                <a:t>第三方云平台</a:t>
              </a:r>
            </a:p>
          </p:txBody>
        </p:sp>
        <p:grpSp>
          <p:nvGrpSpPr>
            <p:cNvPr id="98" name="组合 167"/>
            <p:cNvGrpSpPr/>
            <p:nvPr/>
          </p:nvGrpSpPr>
          <p:grpSpPr>
            <a:xfrm rot="16200000">
              <a:off x="1250232" y="5439302"/>
              <a:ext cx="181353" cy="359454"/>
              <a:chOff x="3643306" y="2071684"/>
              <a:chExt cx="288001" cy="573751"/>
            </a:xfrm>
            <a:solidFill>
              <a:srgbClr val="D9002F"/>
            </a:solidFill>
          </p:grpSpPr>
          <p:sp>
            <p:nvSpPr>
              <p:cNvPr id="118" name="虚尾箭头 117"/>
              <p:cNvSpPr/>
              <p:nvPr/>
            </p:nvSpPr>
            <p:spPr>
              <a:xfrm rot="16200000">
                <a:off x="3643306" y="2071684"/>
                <a:ext cx="288000" cy="288000"/>
              </a:xfrm>
              <a:prstGeom prst="stripedRightArrow">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221"/>
                <a:endParaRPr lang="zh-CN" altLang="en-US" sz="2400">
                  <a:solidFill>
                    <a:srgbClr val="000000"/>
                  </a:solidFill>
                  <a:latin typeface="Verdana"/>
                  <a:ea typeface="微软雅黑"/>
                </a:endParaRPr>
              </a:p>
            </p:txBody>
          </p:sp>
          <p:sp>
            <p:nvSpPr>
              <p:cNvPr id="119" name="虚尾箭头 118"/>
              <p:cNvSpPr/>
              <p:nvPr/>
            </p:nvSpPr>
            <p:spPr>
              <a:xfrm rot="5400000">
                <a:off x="3643307" y="2357435"/>
                <a:ext cx="288000" cy="288000"/>
              </a:xfrm>
              <a:prstGeom prst="stripedRightArrow">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221"/>
                <a:endParaRPr lang="zh-CN" altLang="en-US" sz="2400">
                  <a:solidFill>
                    <a:srgbClr val="000000"/>
                  </a:solidFill>
                  <a:latin typeface="Verdana"/>
                  <a:ea typeface="微软雅黑"/>
                </a:endParaRPr>
              </a:p>
            </p:txBody>
          </p:sp>
        </p:grpSp>
        <p:sp>
          <p:nvSpPr>
            <p:cNvPr id="99" name="AutoShape 78"/>
            <p:cNvSpPr>
              <a:spLocks/>
            </p:cNvSpPr>
            <p:nvPr/>
          </p:nvSpPr>
          <p:spPr bwMode="auto">
            <a:xfrm>
              <a:off x="1700286" y="3147937"/>
              <a:ext cx="4532044" cy="1543985"/>
            </a:xfrm>
            <a:prstGeom prst="roundRect">
              <a:avLst>
                <a:gd name="adj" fmla="val 3722"/>
              </a:avLst>
            </a:prstGeom>
            <a:noFill/>
            <a:ln w="6350" cap="flat" cmpd="sng">
              <a:solidFill>
                <a:srgbClr val="00B0F0"/>
              </a:solidFill>
              <a:prstDash val="sysDash"/>
              <a:round/>
              <a:headEnd type="none" w="med" len="med"/>
              <a:tailEnd type="none" w="med" len="me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62174" rIns="62174"/>
            <a:lstStyle>
              <a:lvl1pPr defTabSz="684213">
                <a:defRPr>
                  <a:solidFill>
                    <a:srgbClr val="000000"/>
                  </a:solidFill>
                  <a:latin typeface="Calibri" panose="020F0502020204030204" pitchFamily="34" charset="0"/>
                  <a:cs typeface="Calibri" panose="020F0502020204030204" pitchFamily="34" charset="0"/>
                  <a:sym typeface="Calibri" panose="020F0502020204030204" pitchFamily="34" charset="0"/>
                </a:defRPr>
              </a:lvl1pPr>
              <a:lvl2pPr defTabSz="684213">
                <a:defRPr>
                  <a:solidFill>
                    <a:srgbClr val="000000"/>
                  </a:solidFill>
                  <a:latin typeface="Calibri" panose="020F0502020204030204" pitchFamily="34" charset="0"/>
                  <a:cs typeface="Calibri" panose="020F0502020204030204" pitchFamily="34" charset="0"/>
                  <a:sym typeface="Calibri" panose="020F0502020204030204" pitchFamily="34" charset="0"/>
                </a:defRPr>
              </a:lvl2pPr>
              <a:lvl3pPr defTabSz="684213">
                <a:defRPr>
                  <a:solidFill>
                    <a:srgbClr val="000000"/>
                  </a:solidFill>
                  <a:latin typeface="Calibri" panose="020F0502020204030204" pitchFamily="34" charset="0"/>
                  <a:cs typeface="Calibri" panose="020F0502020204030204" pitchFamily="34" charset="0"/>
                  <a:sym typeface="Calibri" panose="020F0502020204030204" pitchFamily="34" charset="0"/>
                </a:defRPr>
              </a:lvl3pPr>
              <a:lvl4pPr defTabSz="684213">
                <a:defRPr>
                  <a:solidFill>
                    <a:srgbClr val="000000"/>
                  </a:solidFill>
                  <a:latin typeface="Calibri" panose="020F0502020204030204" pitchFamily="34" charset="0"/>
                  <a:cs typeface="Calibri" panose="020F0502020204030204" pitchFamily="34" charset="0"/>
                  <a:sym typeface="Calibri" panose="020F0502020204030204" pitchFamily="34" charset="0"/>
                </a:defRPr>
              </a:lvl4pPr>
              <a:lvl5pPr defTabSz="684213">
                <a:defRPr>
                  <a:solidFill>
                    <a:srgbClr val="000000"/>
                  </a:solidFill>
                  <a:latin typeface="Calibri" panose="020F0502020204030204" pitchFamily="34" charset="0"/>
                  <a:cs typeface="Calibri" panose="020F0502020204030204" pitchFamily="34" charset="0"/>
                  <a:sym typeface="Calibri" panose="020F0502020204030204" pitchFamily="34" charset="0"/>
                </a:defRPr>
              </a:lvl5pPr>
              <a:lvl6pPr marL="457200" indent="1828800" defTabSz="684213" fontAlgn="base" hangingPunct="0">
                <a:spcBef>
                  <a:spcPct val="0"/>
                </a:spcBef>
                <a:spcAft>
                  <a:spcPct val="0"/>
                </a:spcAft>
                <a:defRPr>
                  <a:solidFill>
                    <a:srgbClr val="000000"/>
                  </a:solidFill>
                  <a:latin typeface="Calibri" panose="020F0502020204030204" pitchFamily="34" charset="0"/>
                  <a:cs typeface="Calibri" panose="020F0502020204030204" pitchFamily="34" charset="0"/>
                  <a:sym typeface="Calibri" panose="020F0502020204030204" pitchFamily="34" charset="0"/>
                </a:defRPr>
              </a:lvl6pPr>
              <a:lvl7pPr marL="914400" indent="1828800" defTabSz="684213" fontAlgn="base" hangingPunct="0">
                <a:spcBef>
                  <a:spcPct val="0"/>
                </a:spcBef>
                <a:spcAft>
                  <a:spcPct val="0"/>
                </a:spcAft>
                <a:defRPr>
                  <a:solidFill>
                    <a:srgbClr val="000000"/>
                  </a:solidFill>
                  <a:latin typeface="Calibri" panose="020F0502020204030204" pitchFamily="34" charset="0"/>
                  <a:cs typeface="Calibri" panose="020F0502020204030204" pitchFamily="34" charset="0"/>
                  <a:sym typeface="Calibri" panose="020F0502020204030204" pitchFamily="34" charset="0"/>
                </a:defRPr>
              </a:lvl7pPr>
              <a:lvl8pPr marL="1371600" indent="1828800" defTabSz="684213" fontAlgn="base" hangingPunct="0">
                <a:spcBef>
                  <a:spcPct val="0"/>
                </a:spcBef>
                <a:spcAft>
                  <a:spcPct val="0"/>
                </a:spcAft>
                <a:defRPr>
                  <a:solidFill>
                    <a:srgbClr val="000000"/>
                  </a:solidFill>
                  <a:latin typeface="Calibri" panose="020F0502020204030204" pitchFamily="34" charset="0"/>
                  <a:cs typeface="Calibri" panose="020F0502020204030204" pitchFamily="34" charset="0"/>
                  <a:sym typeface="Calibri" panose="020F0502020204030204" pitchFamily="34" charset="0"/>
                </a:defRPr>
              </a:lvl8pPr>
              <a:lvl9pPr marL="1828800" indent="1828800" defTabSz="684213" fontAlgn="base" hangingPunct="0">
                <a:spcBef>
                  <a:spcPct val="0"/>
                </a:spcBef>
                <a:spcAft>
                  <a:spcPct val="0"/>
                </a:spcAft>
                <a:defRPr>
                  <a:solidFill>
                    <a:srgbClr val="000000"/>
                  </a:solidFill>
                  <a:latin typeface="Calibri" panose="020F0502020204030204" pitchFamily="34" charset="0"/>
                  <a:cs typeface="Calibri" panose="020F0502020204030204" pitchFamily="34" charset="0"/>
                  <a:sym typeface="Calibri" panose="020F0502020204030204" pitchFamily="34" charset="0"/>
                </a:defRPr>
              </a:lvl9pPr>
            </a:lstStyle>
            <a:p>
              <a:endParaRPr lang="zh-CN" altLang="zh-CN" sz="1300" b="1">
                <a:latin typeface="微软雅黑" panose="020B0503020204020204" pitchFamily="34" charset="-122"/>
                <a:ea typeface="微软雅黑" panose="020B0503020204020204" pitchFamily="34" charset="-122"/>
                <a:sym typeface="微软雅黑" panose="020B0503020204020204" pitchFamily="34" charset="-122"/>
              </a:endParaRPr>
            </a:p>
          </p:txBody>
        </p:sp>
        <p:pic>
          <p:nvPicPr>
            <p:cNvPr id="100" name="图片 9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13706" y="3186428"/>
              <a:ext cx="648198" cy="601710"/>
            </a:xfrm>
            <a:prstGeom prst="rect">
              <a:avLst/>
            </a:prstGeom>
          </p:spPr>
        </p:pic>
        <p:pic>
          <p:nvPicPr>
            <p:cNvPr id="101" name="Picture 2" descr="D:\R\Product\Switch\N18k-Newton18000\RG-N18014\RG-N18014-1-1.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13298" b="8797"/>
            <a:stretch/>
          </p:blipFill>
          <p:spPr bwMode="auto">
            <a:xfrm>
              <a:off x="2669532" y="3609975"/>
              <a:ext cx="497914" cy="597638"/>
            </a:xfrm>
            <a:prstGeom prst="rect">
              <a:avLst/>
            </a:prstGeom>
            <a:noFill/>
            <a:extLst>
              <a:ext uri="{909E8E84-426E-40dd-AFC4-6F175D3DCCD1}">
                <a14:hiddenFill xmlns:a14="http://schemas.microsoft.com/office/drawing/2010/main" xmlns="">
                  <a:solidFill>
                    <a:srgbClr val="FFFFFF"/>
                  </a:solidFill>
                </a14:hiddenFill>
              </a:ext>
            </a:extLst>
          </p:spPr>
        </p:pic>
        <p:pic>
          <p:nvPicPr>
            <p:cNvPr id="102" name="图片 101"/>
            <p:cNvPicPr>
              <a:picLocks noChangeAspect="1"/>
            </p:cNvPicPr>
            <p:nvPr/>
          </p:nvPicPr>
          <p:blipFill>
            <a:blip r:embed="rId7" cstate="print">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4590990" y="3575232"/>
              <a:ext cx="660384" cy="700518"/>
            </a:xfrm>
            <a:prstGeom prst="rect">
              <a:avLst/>
            </a:prstGeom>
          </p:spPr>
        </p:pic>
        <p:pic>
          <p:nvPicPr>
            <p:cNvPr id="103" name="Picture 3"/>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140225" y="4416817"/>
              <a:ext cx="1406213" cy="16937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04" name="Picture 4"/>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337247" y="4425650"/>
              <a:ext cx="1436043" cy="19388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105" name="云形 104"/>
            <p:cNvSpPr/>
            <p:nvPr/>
          </p:nvSpPr>
          <p:spPr bwMode="auto">
            <a:xfrm>
              <a:off x="2464470" y="3763795"/>
              <a:ext cx="2988003" cy="583131"/>
            </a:xfrm>
            <a:prstGeom prst="cloud">
              <a:avLst/>
            </a:prstGeom>
            <a:solidFill>
              <a:srgbClr val="92D050">
                <a:alpha val="8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63" tIns="107569" rIns="134463" bIns="107569" numCol="1" spcCol="0" rtlCol="0" fromWordArt="0" anchor="ctr" anchorCtr="0" forceAA="0" compatLnSpc="1">
              <a:prstTxWarp prst="textNoShape">
                <a:avLst/>
              </a:prstTxWarp>
              <a:noAutofit/>
            </a:bodyPr>
            <a:lstStyle/>
            <a:p>
              <a:pPr algn="ctr" defTabSz="503678">
                <a:lnSpc>
                  <a:spcPct val="90000"/>
                </a:lnSpc>
              </a:pPr>
              <a:r>
                <a:rPr lang="en-US" altLang="zh-CN" sz="800" dirty="0">
                  <a:gradFill>
                    <a:gsLst>
                      <a:gs pos="0">
                        <a:srgbClr val="FFFFFF"/>
                      </a:gs>
                      <a:gs pos="100000">
                        <a:srgbClr val="FFFFFF"/>
                      </a:gs>
                    </a:gsLst>
                    <a:lin ang="5400000" scaled="0"/>
                  </a:gradFill>
                  <a:latin typeface="微软雅黑" panose="020B0503020204020204" pitchFamily="34" charset="-122"/>
                  <a:ea typeface="微软雅黑" panose="020B0503020204020204" pitchFamily="34" charset="-122"/>
                  <a:cs typeface="Segoe UI" pitchFamily="34" charset="0"/>
                </a:rPr>
                <a:t>EVPN </a:t>
              </a:r>
              <a:r>
                <a:rPr lang="en-US" altLang="zh-CN" sz="800" dirty="0" err="1">
                  <a:gradFill>
                    <a:gsLst>
                      <a:gs pos="0">
                        <a:srgbClr val="FFFFFF"/>
                      </a:gs>
                      <a:gs pos="100000">
                        <a:srgbClr val="FFFFFF"/>
                      </a:gs>
                    </a:gsLst>
                    <a:lin ang="5400000" scaled="0"/>
                  </a:gradFill>
                  <a:latin typeface="微软雅黑" panose="020B0503020204020204" pitchFamily="34" charset="-122"/>
                  <a:ea typeface="微软雅黑" panose="020B0503020204020204" pitchFamily="34" charset="-122"/>
                  <a:cs typeface="Segoe UI" pitchFamily="34" charset="0"/>
                </a:rPr>
                <a:t>VxLAN</a:t>
              </a:r>
              <a:r>
                <a:rPr lang="en-US" altLang="zh-CN" sz="800" dirty="0">
                  <a:gradFill>
                    <a:gsLst>
                      <a:gs pos="0">
                        <a:srgbClr val="FFFFFF"/>
                      </a:gs>
                      <a:gs pos="100000">
                        <a:srgbClr val="FFFFFF"/>
                      </a:gs>
                    </a:gsLst>
                    <a:lin ang="5400000" scaled="0"/>
                  </a:gradFill>
                  <a:latin typeface="微软雅黑" panose="020B0503020204020204" pitchFamily="34" charset="-122"/>
                  <a:ea typeface="微软雅黑" panose="020B0503020204020204" pitchFamily="34" charset="-122"/>
                  <a:cs typeface="Segoe UI" pitchFamily="34" charset="0"/>
                </a:rPr>
                <a:t> Network</a:t>
              </a:r>
              <a:endParaRPr lang="zh-CN" altLang="en-US" sz="800" dirty="0" err="1">
                <a:gradFill>
                  <a:gsLst>
                    <a:gs pos="0">
                      <a:srgbClr val="FFFFFF"/>
                    </a:gs>
                    <a:gs pos="100000">
                      <a:srgbClr val="FFFFFF"/>
                    </a:gs>
                  </a:gsLst>
                  <a:lin ang="5400000" scaled="0"/>
                </a:gradFill>
                <a:latin typeface="微软雅黑" panose="020B0503020204020204" pitchFamily="34" charset="-122"/>
                <a:ea typeface="微软雅黑" panose="020B0503020204020204" pitchFamily="34" charset="-122"/>
                <a:cs typeface="Segoe UI" pitchFamily="34" charset="0"/>
              </a:endParaRPr>
            </a:p>
          </p:txBody>
        </p:sp>
        <p:grpSp>
          <p:nvGrpSpPr>
            <p:cNvPr id="106" name="组合 167"/>
            <p:cNvGrpSpPr/>
            <p:nvPr/>
          </p:nvGrpSpPr>
          <p:grpSpPr>
            <a:xfrm>
              <a:off x="3829800" y="1790157"/>
              <a:ext cx="301398" cy="358457"/>
              <a:chOff x="3643306" y="2071684"/>
              <a:chExt cx="288001" cy="573751"/>
            </a:xfrm>
            <a:solidFill>
              <a:srgbClr val="D9002F"/>
            </a:solidFill>
          </p:grpSpPr>
          <p:sp>
            <p:nvSpPr>
              <p:cNvPr id="116" name="虚尾箭头 115"/>
              <p:cNvSpPr/>
              <p:nvPr/>
            </p:nvSpPr>
            <p:spPr>
              <a:xfrm rot="16200000">
                <a:off x="3643306" y="2071684"/>
                <a:ext cx="288000" cy="288000"/>
              </a:xfrm>
              <a:prstGeom prst="stripedRightArrow">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221"/>
                <a:endParaRPr lang="zh-CN" altLang="en-US" sz="2400">
                  <a:solidFill>
                    <a:srgbClr val="000000"/>
                  </a:solidFill>
                  <a:latin typeface="Verdana"/>
                  <a:ea typeface="微软雅黑"/>
                </a:endParaRPr>
              </a:p>
            </p:txBody>
          </p:sp>
          <p:sp>
            <p:nvSpPr>
              <p:cNvPr id="117" name="虚尾箭头 116"/>
              <p:cNvSpPr/>
              <p:nvPr/>
            </p:nvSpPr>
            <p:spPr>
              <a:xfrm rot="5400000">
                <a:off x="3643307" y="2357435"/>
                <a:ext cx="288000" cy="288000"/>
              </a:xfrm>
              <a:prstGeom prst="stripedRightArrow">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221"/>
                <a:endParaRPr lang="zh-CN" altLang="en-US" sz="2400">
                  <a:solidFill>
                    <a:srgbClr val="000000"/>
                  </a:solidFill>
                  <a:latin typeface="Verdana"/>
                  <a:ea typeface="微软雅黑"/>
                </a:endParaRPr>
              </a:p>
            </p:txBody>
          </p:sp>
        </p:grpSp>
        <p:grpSp>
          <p:nvGrpSpPr>
            <p:cNvPr id="107" name="组合 167"/>
            <p:cNvGrpSpPr/>
            <p:nvPr/>
          </p:nvGrpSpPr>
          <p:grpSpPr>
            <a:xfrm>
              <a:off x="3832969" y="2729520"/>
              <a:ext cx="301398" cy="358457"/>
              <a:chOff x="3643306" y="2071684"/>
              <a:chExt cx="288001" cy="573751"/>
            </a:xfrm>
            <a:solidFill>
              <a:srgbClr val="D9002F"/>
            </a:solidFill>
          </p:grpSpPr>
          <p:sp>
            <p:nvSpPr>
              <p:cNvPr id="114" name="虚尾箭头 113"/>
              <p:cNvSpPr/>
              <p:nvPr/>
            </p:nvSpPr>
            <p:spPr>
              <a:xfrm rot="16200000">
                <a:off x="3643306" y="2071684"/>
                <a:ext cx="288000" cy="288000"/>
              </a:xfrm>
              <a:prstGeom prst="stripedRightArrow">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221"/>
                <a:endParaRPr lang="zh-CN" altLang="en-US" sz="2400">
                  <a:solidFill>
                    <a:srgbClr val="000000"/>
                  </a:solidFill>
                  <a:latin typeface="Verdana"/>
                  <a:ea typeface="微软雅黑"/>
                </a:endParaRPr>
              </a:p>
            </p:txBody>
          </p:sp>
          <p:sp>
            <p:nvSpPr>
              <p:cNvPr id="115" name="虚尾箭头 114"/>
              <p:cNvSpPr/>
              <p:nvPr/>
            </p:nvSpPr>
            <p:spPr>
              <a:xfrm rot="5400000">
                <a:off x="3643307" y="2357435"/>
                <a:ext cx="288000" cy="288000"/>
              </a:xfrm>
              <a:prstGeom prst="stripedRightArrow">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221"/>
                <a:endParaRPr lang="zh-CN" altLang="en-US" sz="2400">
                  <a:solidFill>
                    <a:srgbClr val="000000"/>
                  </a:solidFill>
                  <a:latin typeface="Verdana"/>
                  <a:ea typeface="微软雅黑"/>
                </a:endParaRPr>
              </a:p>
            </p:txBody>
          </p:sp>
        </p:grpSp>
        <p:grpSp>
          <p:nvGrpSpPr>
            <p:cNvPr id="108" name="组合 167"/>
            <p:cNvGrpSpPr/>
            <p:nvPr/>
          </p:nvGrpSpPr>
          <p:grpSpPr>
            <a:xfrm>
              <a:off x="3806272" y="4831493"/>
              <a:ext cx="301398" cy="358457"/>
              <a:chOff x="3643306" y="2071684"/>
              <a:chExt cx="288001" cy="573751"/>
            </a:xfrm>
            <a:solidFill>
              <a:srgbClr val="D9002F"/>
            </a:solidFill>
          </p:grpSpPr>
          <p:sp>
            <p:nvSpPr>
              <p:cNvPr id="112" name="虚尾箭头 111"/>
              <p:cNvSpPr/>
              <p:nvPr/>
            </p:nvSpPr>
            <p:spPr>
              <a:xfrm rot="16200000">
                <a:off x="3643306" y="2071684"/>
                <a:ext cx="288000" cy="288000"/>
              </a:xfrm>
              <a:prstGeom prst="stripedRightArrow">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221"/>
                <a:endParaRPr lang="zh-CN" altLang="en-US" sz="2400">
                  <a:solidFill>
                    <a:srgbClr val="000000"/>
                  </a:solidFill>
                  <a:latin typeface="Verdana"/>
                  <a:ea typeface="微软雅黑"/>
                </a:endParaRPr>
              </a:p>
            </p:txBody>
          </p:sp>
          <p:sp>
            <p:nvSpPr>
              <p:cNvPr id="113" name="虚尾箭头 112"/>
              <p:cNvSpPr/>
              <p:nvPr/>
            </p:nvSpPr>
            <p:spPr>
              <a:xfrm rot="5400000">
                <a:off x="3643307" y="2357435"/>
                <a:ext cx="288000" cy="288000"/>
              </a:xfrm>
              <a:prstGeom prst="stripedRightArrow">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221"/>
                <a:endParaRPr lang="zh-CN" altLang="en-US" sz="2400">
                  <a:solidFill>
                    <a:srgbClr val="000000"/>
                  </a:solidFill>
                  <a:latin typeface="Verdana"/>
                  <a:ea typeface="微软雅黑"/>
                </a:endParaRPr>
              </a:p>
            </p:txBody>
          </p:sp>
        </p:grpSp>
        <p:grpSp>
          <p:nvGrpSpPr>
            <p:cNvPr id="109" name="组合 167"/>
            <p:cNvGrpSpPr/>
            <p:nvPr/>
          </p:nvGrpSpPr>
          <p:grpSpPr>
            <a:xfrm rot="16200000">
              <a:off x="1236061" y="4342864"/>
              <a:ext cx="181353" cy="359454"/>
              <a:chOff x="3643306" y="2071684"/>
              <a:chExt cx="288001" cy="573751"/>
            </a:xfrm>
            <a:solidFill>
              <a:srgbClr val="D9002F"/>
            </a:solidFill>
          </p:grpSpPr>
          <p:sp>
            <p:nvSpPr>
              <p:cNvPr id="110" name="虚尾箭头 109"/>
              <p:cNvSpPr/>
              <p:nvPr/>
            </p:nvSpPr>
            <p:spPr>
              <a:xfrm rot="16200000">
                <a:off x="3643306" y="2071684"/>
                <a:ext cx="288000" cy="288000"/>
              </a:xfrm>
              <a:prstGeom prst="stripedRightArrow">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221"/>
                <a:endParaRPr lang="zh-CN" altLang="en-US" sz="2400">
                  <a:solidFill>
                    <a:srgbClr val="000000"/>
                  </a:solidFill>
                  <a:latin typeface="Verdana"/>
                  <a:ea typeface="微软雅黑"/>
                </a:endParaRPr>
              </a:p>
            </p:txBody>
          </p:sp>
          <p:sp>
            <p:nvSpPr>
              <p:cNvPr id="111" name="虚尾箭头 110"/>
              <p:cNvSpPr/>
              <p:nvPr/>
            </p:nvSpPr>
            <p:spPr>
              <a:xfrm rot="5400000">
                <a:off x="3643307" y="2357435"/>
                <a:ext cx="288000" cy="288000"/>
              </a:xfrm>
              <a:prstGeom prst="stripedRightArrow">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221"/>
                <a:endParaRPr lang="zh-CN" altLang="en-US" sz="2400">
                  <a:solidFill>
                    <a:srgbClr val="000000"/>
                  </a:solidFill>
                  <a:latin typeface="Verdana"/>
                  <a:ea typeface="微软雅黑"/>
                </a:endParaRPr>
              </a:p>
            </p:txBody>
          </p:sp>
        </p:grpSp>
      </p:grpSp>
      <p:sp>
        <p:nvSpPr>
          <p:cNvPr id="142" name="圆角矩形 141"/>
          <p:cNvSpPr/>
          <p:nvPr/>
        </p:nvSpPr>
        <p:spPr bwMode="auto">
          <a:xfrm>
            <a:off x="4660290" y="920576"/>
            <a:ext cx="811410" cy="320983"/>
          </a:xfrm>
          <a:prstGeom prst="roundRect">
            <a:avLst>
              <a:gd name="adj" fmla="val 6616"/>
            </a:avLst>
          </a:prstGeom>
          <a:solidFill>
            <a:srgbClr val="FF0000"/>
          </a:solidFill>
          <a:ln w="9525" cap="flat" cmpd="sng" algn="ctr">
            <a:noFill/>
            <a:prstDash val="solid"/>
            <a:round/>
            <a:headEnd type="none" w="med" len="med"/>
            <a:tailEnd type="none" w="med" len="med"/>
          </a:ln>
          <a:effectLst/>
          <a:extLst/>
        </p:spPr>
        <p:txBody>
          <a:bodyPr lIns="71929" tIns="0" rIns="71929" bIns="0" anchor="ctr"/>
          <a:lstStyle/>
          <a:p>
            <a:pPr algn="ctr" defTabSz="685221">
              <a:lnSpc>
                <a:spcPct val="90000"/>
              </a:lnSpc>
              <a:spcAft>
                <a:spcPts val="600"/>
              </a:spcAft>
              <a:buClr>
                <a:prstClr val="black">
                  <a:lumMod val="50000"/>
                  <a:lumOff val="50000"/>
                </a:prstClr>
              </a:buClr>
              <a:buSzPct val="70000"/>
              <a:defRPr/>
            </a:pPr>
            <a:r>
              <a:rPr lang="zh-CN" altLang="en-US" sz="1400" b="1" dirty="0">
                <a:solidFill>
                  <a:prstClr val="white"/>
                </a:solidFill>
                <a:latin typeface="微软雅黑" pitchFamily="34" charset="-122"/>
                <a:ea typeface="微软雅黑" pitchFamily="34" charset="-122"/>
                <a:cs typeface="Arial" pitchFamily="34" charset="0"/>
                <a:sym typeface="FrutigerNext LT Medium" pitchFamily="34" charset="0"/>
              </a:rPr>
              <a:t>业务层</a:t>
            </a:r>
            <a:endParaRPr lang="en-US" altLang="zh-CN" sz="1400" b="1" dirty="0">
              <a:solidFill>
                <a:prstClr val="white"/>
              </a:solidFill>
              <a:latin typeface="微软雅黑" pitchFamily="34" charset="-122"/>
              <a:ea typeface="微软雅黑" pitchFamily="34" charset="-122"/>
              <a:cs typeface="Arial" pitchFamily="34" charset="0"/>
              <a:sym typeface="FrutigerNext LT Medium" pitchFamily="34" charset="0"/>
            </a:endParaRPr>
          </a:p>
        </p:txBody>
      </p:sp>
      <p:sp>
        <p:nvSpPr>
          <p:cNvPr id="143" name="圆角矩形 142"/>
          <p:cNvSpPr/>
          <p:nvPr/>
        </p:nvSpPr>
        <p:spPr bwMode="auto">
          <a:xfrm>
            <a:off x="4660290" y="1632280"/>
            <a:ext cx="811410" cy="320983"/>
          </a:xfrm>
          <a:prstGeom prst="roundRect">
            <a:avLst>
              <a:gd name="adj" fmla="val 6616"/>
            </a:avLst>
          </a:prstGeom>
          <a:solidFill>
            <a:srgbClr val="FF0000"/>
          </a:solidFill>
          <a:ln w="9525" cap="flat" cmpd="sng" algn="ctr">
            <a:noFill/>
            <a:prstDash val="solid"/>
            <a:round/>
            <a:headEnd type="none" w="med" len="med"/>
            <a:tailEnd type="none" w="med" len="med"/>
          </a:ln>
          <a:effectLst/>
          <a:extLst/>
        </p:spPr>
        <p:txBody>
          <a:bodyPr lIns="71929" tIns="0" rIns="71929" bIns="0" anchor="ctr"/>
          <a:lstStyle/>
          <a:p>
            <a:pPr algn="ctr" defTabSz="685221">
              <a:lnSpc>
                <a:spcPct val="90000"/>
              </a:lnSpc>
              <a:spcAft>
                <a:spcPts val="600"/>
              </a:spcAft>
              <a:buClr>
                <a:prstClr val="black">
                  <a:lumMod val="50000"/>
                  <a:lumOff val="50000"/>
                </a:prstClr>
              </a:buClr>
              <a:buSzPct val="70000"/>
              <a:defRPr/>
            </a:pPr>
            <a:r>
              <a:rPr lang="zh-CN" altLang="en-US" sz="1400" b="1" dirty="0">
                <a:solidFill>
                  <a:prstClr val="white"/>
                </a:solidFill>
                <a:latin typeface="微软雅黑" pitchFamily="34" charset="-122"/>
                <a:ea typeface="微软雅黑" pitchFamily="34" charset="-122"/>
                <a:cs typeface="Arial" pitchFamily="34" charset="0"/>
                <a:sym typeface="FrutigerNext LT Medium" pitchFamily="34" charset="0"/>
              </a:rPr>
              <a:t>控制层</a:t>
            </a:r>
            <a:endParaRPr lang="en-US" altLang="zh-CN" sz="1400" b="1" dirty="0">
              <a:solidFill>
                <a:prstClr val="white"/>
              </a:solidFill>
              <a:latin typeface="微软雅黑" pitchFamily="34" charset="-122"/>
              <a:ea typeface="微软雅黑" pitchFamily="34" charset="-122"/>
              <a:cs typeface="Arial" pitchFamily="34" charset="0"/>
              <a:sym typeface="FrutigerNext LT Medium" pitchFamily="34" charset="0"/>
            </a:endParaRPr>
          </a:p>
        </p:txBody>
      </p:sp>
      <p:sp>
        <p:nvSpPr>
          <p:cNvPr id="144" name="圆角矩形 143"/>
          <p:cNvSpPr/>
          <p:nvPr/>
        </p:nvSpPr>
        <p:spPr bwMode="auto">
          <a:xfrm>
            <a:off x="4660290" y="2797116"/>
            <a:ext cx="811410" cy="320983"/>
          </a:xfrm>
          <a:prstGeom prst="roundRect">
            <a:avLst>
              <a:gd name="adj" fmla="val 6616"/>
            </a:avLst>
          </a:prstGeom>
          <a:solidFill>
            <a:srgbClr val="FF0000"/>
          </a:solidFill>
          <a:ln w="9525" cap="flat" cmpd="sng" algn="ctr">
            <a:noFill/>
            <a:prstDash val="solid"/>
            <a:round/>
            <a:headEnd type="none" w="med" len="med"/>
            <a:tailEnd type="none" w="med" len="med"/>
          </a:ln>
          <a:effectLst/>
          <a:extLst/>
        </p:spPr>
        <p:txBody>
          <a:bodyPr lIns="71929" tIns="0" rIns="71929" bIns="0" anchor="ctr"/>
          <a:lstStyle/>
          <a:p>
            <a:pPr algn="ctr" defTabSz="685221">
              <a:lnSpc>
                <a:spcPct val="90000"/>
              </a:lnSpc>
              <a:spcAft>
                <a:spcPts val="600"/>
              </a:spcAft>
              <a:buClr>
                <a:prstClr val="black">
                  <a:lumMod val="50000"/>
                  <a:lumOff val="50000"/>
                </a:prstClr>
              </a:buClr>
              <a:buSzPct val="70000"/>
              <a:defRPr/>
            </a:pPr>
            <a:r>
              <a:rPr lang="zh-CN" altLang="en-US" sz="1400" b="1" dirty="0">
                <a:solidFill>
                  <a:prstClr val="white"/>
                </a:solidFill>
                <a:latin typeface="微软雅黑" pitchFamily="34" charset="-122"/>
                <a:ea typeface="微软雅黑" pitchFamily="34" charset="-122"/>
                <a:cs typeface="Arial" pitchFamily="34" charset="0"/>
                <a:sym typeface="FrutigerNext LT Medium" pitchFamily="34" charset="0"/>
              </a:rPr>
              <a:t>承载</a:t>
            </a:r>
            <a:r>
              <a:rPr lang="zh-CN" altLang="en-US" sz="1400" b="1" dirty="0" smtClean="0">
                <a:solidFill>
                  <a:prstClr val="white"/>
                </a:solidFill>
                <a:latin typeface="微软雅黑" pitchFamily="34" charset="-122"/>
                <a:ea typeface="微软雅黑" pitchFamily="34" charset="-122"/>
                <a:cs typeface="Arial" pitchFamily="34" charset="0"/>
                <a:sym typeface="FrutigerNext LT Medium" pitchFamily="34" charset="0"/>
              </a:rPr>
              <a:t>层</a:t>
            </a:r>
            <a:endParaRPr lang="en-US" altLang="zh-CN" sz="1400" b="1" dirty="0">
              <a:solidFill>
                <a:prstClr val="white"/>
              </a:solidFill>
              <a:latin typeface="微软雅黑" pitchFamily="34" charset="-122"/>
              <a:ea typeface="微软雅黑" pitchFamily="34" charset="-122"/>
              <a:cs typeface="Arial" pitchFamily="34" charset="0"/>
              <a:sym typeface="FrutigerNext LT Medium" pitchFamily="34" charset="0"/>
            </a:endParaRPr>
          </a:p>
        </p:txBody>
      </p:sp>
      <p:sp>
        <p:nvSpPr>
          <p:cNvPr id="145" name="圆角矩形 144"/>
          <p:cNvSpPr/>
          <p:nvPr/>
        </p:nvSpPr>
        <p:spPr bwMode="auto">
          <a:xfrm>
            <a:off x="4660290" y="4011255"/>
            <a:ext cx="811410" cy="320983"/>
          </a:xfrm>
          <a:prstGeom prst="roundRect">
            <a:avLst>
              <a:gd name="adj" fmla="val 6616"/>
            </a:avLst>
          </a:prstGeom>
          <a:solidFill>
            <a:srgbClr val="FF0000"/>
          </a:solidFill>
          <a:ln w="9525" cap="flat" cmpd="sng" algn="ctr">
            <a:noFill/>
            <a:prstDash val="solid"/>
            <a:round/>
            <a:headEnd type="none" w="med" len="med"/>
            <a:tailEnd type="none" w="med" len="med"/>
          </a:ln>
          <a:effectLst/>
          <a:extLst/>
        </p:spPr>
        <p:txBody>
          <a:bodyPr lIns="71929" tIns="0" rIns="71929" bIns="0" anchor="ctr"/>
          <a:lstStyle/>
          <a:p>
            <a:pPr algn="ctr" defTabSz="685221">
              <a:lnSpc>
                <a:spcPct val="90000"/>
              </a:lnSpc>
              <a:spcAft>
                <a:spcPts val="600"/>
              </a:spcAft>
              <a:buClr>
                <a:prstClr val="black">
                  <a:lumMod val="50000"/>
                  <a:lumOff val="50000"/>
                </a:prstClr>
              </a:buClr>
              <a:buSzPct val="70000"/>
              <a:defRPr/>
            </a:pPr>
            <a:r>
              <a:rPr lang="zh-CN" altLang="en-US" sz="1400" b="1" dirty="0">
                <a:solidFill>
                  <a:prstClr val="white"/>
                </a:solidFill>
                <a:latin typeface="微软雅黑" pitchFamily="34" charset="-122"/>
                <a:ea typeface="微软雅黑" pitchFamily="34" charset="-122"/>
                <a:cs typeface="Arial" pitchFamily="34" charset="0"/>
                <a:sym typeface="FrutigerNext LT Medium" pitchFamily="34" charset="0"/>
              </a:rPr>
              <a:t>服务层</a:t>
            </a:r>
            <a:endParaRPr lang="en-US" altLang="zh-CN" sz="1400" b="1" dirty="0">
              <a:solidFill>
                <a:prstClr val="white"/>
              </a:solidFill>
              <a:latin typeface="微软雅黑" pitchFamily="34" charset="-122"/>
              <a:ea typeface="微软雅黑" pitchFamily="34" charset="-122"/>
              <a:cs typeface="Arial" pitchFamily="34" charset="0"/>
              <a:sym typeface="FrutigerNext LT Medium" pitchFamily="34" charset="0"/>
            </a:endParaRPr>
          </a:p>
        </p:txBody>
      </p:sp>
      <p:sp>
        <p:nvSpPr>
          <p:cNvPr id="146" name="TextBox 145"/>
          <p:cNvSpPr txBox="1"/>
          <p:nvPr/>
        </p:nvSpPr>
        <p:spPr>
          <a:xfrm>
            <a:off x="5623133" y="897639"/>
            <a:ext cx="3079996" cy="383226"/>
          </a:xfrm>
          <a:prstGeom prst="rect">
            <a:avLst/>
          </a:prstGeom>
          <a:noFill/>
        </p:spPr>
        <p:txBody>
          <a:bodyPr wrap="square" lIns="134344" tIns="107464" rIns="134344" bIns="107464" rtlCol="0">
            <a:spAutoFit/>
          </a:bodyPr>
          <a:lstStyle/>
          <a:p>
            <a:pPr defTabSz="685221">
              <a:lnSpc>
                <a:spcPct val="90000"/>
              </a:lnSpc>
              <a:spcAft>
                <a:spcPts val="441"/>
              </a:spcAft>
            </a:pPr>
            <a:r>
              <a:rPr lang="zh-CN" altLang="en-US" sz="1200" dirty="0" smtClean="0">
                <a:gradFill>
                  <a:gsLst>
                    <a:gs pos="2917">
                      <a:prstClr val="black"/>
                    </a:gs>
                    <a:gs pos="30000">
                      <a:prstClr val="black"/>
                    </a:gs>
                  </a:gsLst>
                  <a:lin ang="5400000" scaled="0"/>
                </a:gradFill>
                <a:latin typeface="微软雅黑" pitchFamily="34" charset="-122"/>
                <a:ea typeface="微软雅黑" pitchFamily="34" charset="-122"/>
              </a:rPr>
              <a:t>提供精细化，定制</a:t>
            </a:r>
            <a:r>
              <a:rPr lang="zh-CN" altLang="en-US" sz="1200" dirty="0">
                <a:gradFill>
                  <a:gsLst>
                    <a:gs pos="2917">
                      <a:prstClr val="black"/>
                    </a:gs>
                    <a:gs pos="30000">
                      <a:prstClr val="black"/>
                    </a:gs>
                  </a:gsLst>
                  <a:lin ang="5400000" scaled="0"/>
                </a:gradFill>
                <a:latin typeface="微软雅黑" pitchFamily="34" charset="-122"/>
                <a:ea typeface="微软雅黑" pitchFamily="34" charset="-122"/>
              </a:rPr>
              <a:t>化的业务设置界面</a:t>
            </a:r>
            <a:endParaRPr lang="en-US" altLang="zh-CN" sz="1200" dirty="0">
              <a:gradFill>
                <a:gsLst>
                  <a:gs pos="2917">
                    <a:prstClr val="black"/>
                  </a:gs>
                  <a:gs pos="30000">
                    <a:prstClr val="black"/>
                  </a:gs>
                </a:gsLst>
                <a:lin ang="5400000" scaled="0"/>
              </a:gradFill>
              <a:latin typeface="微软雅黑" pitchFamily="34" charset="-122"/>
              <a:ea typeface="微软雅黑" pitchFamily="34" charset="-122"/>
            </a:endParaRPr>
          </a:p>
        </p:txBody>
      </p:sp>
      <p:sp>
        <p:nvSpPr>
          <p:cNvPr id="147" name="TextBox 146"/>
          <p:cNvSpPr txBox="1"/>
          <p:nvPr/>
        </p:nvSpPr>
        <p:spPr>
          <a:xfrm>
            <a:off x="5607474" y="1392367"/>
            <a:ext cx="3958114" cy="831236"/>
          </a:xfrm>
          <a:prstGeom prst="rect">
            <a:avLst/>
          </a:prstGeom>
          <a:noFill/>
        </p:spPr>
        <p:txBody>
          <a:bodyPr wrap="square" lIns="134344" tIns="107464" rIns="134344" bIns="107464" rtlCol="0">
            <a:spAutoFit/>
          </a:bodyPr>
          <a:lstStyle/>
          <a:p>
            <a:pPr defTabSz="685221">
              <a:lnSpc>
                <a:spcPct val="90000"/>
              </a:lnSpc>
              <a:spcAft>
                <a:spcPts val="441"/>
              </a:spcAft>
            </a:pPr>
            <a:r>
              <a:rPr lang="en-US" altLang="zh-CN" sz="1200" dirty="0">
                <a:gradFill>
                  <a:gsLst>
                    <a:gs pos="2917">
                      <a:prstClr val="black"/>
                    </a:gs>
                    <a:gs pos="30000">
                      <a:prstClr val="black"/>
                    </a:gs>
                  </a:gsLst>
                  <a:lin ang="5400000" scaled="0"/>
                </a:gradFill>
                <a:latin typeface="微软雅黑" pitchFamily="34" charset="-122"/>
                <a:ea typeface="微软雅黑" pitchFamily="34" charset="-122"/>
              </a:rPr>
              <a:t>SDN</a:t>
            </a:r>
            <a:r>
              <a:rPr lang="zh-CN" altLang="en-US" sz="1200" dirty="0">
                <a:gradFill>
                  <a:gsLst>
                    <a:gs pos="2917">
                      <a:prstClr val="black"/>
                    </a:gs>
                    <a:gs pos="30000">
                      <a:prstClr val="black"/>
                    </a:gs>
                  </a:gsLst>
                  <a:lin ang="5400000" scaled="0"/>
                </a:gradFill>
                <a:latin typeface="微软雅黑" pitchFamily="34" charset="-122"/>
                <a:ea typeface="微软雅黑" pitchFamily="34" charset="-122"/>
              </a:rPr>
              <a:t>控制器</a:t>
            </a:r>
            <a:endParaRPr lang="en-US" altLang="zh-CN" sz="1200" dirty="0">
              <a:gradFill>
                <a:gsLst>
                  <a:gs pos="2917">
                    <a:prstClr val="black"/>
                  </a:gs>
                  <a:gs pos="30000">
                    <a:prstClr val="black"/>
                  </a:gs>
                </a:gsLst>
                <a:lin ang="5400000" scaled="0"/>
              </a:gradFill>
              <a:latin typeface="微软雅黑" pitchFamily="34" charset="-122"/>
              <a:ea typeface="微软雅黑" pitchFamily="34" charset="-122"/>
            </a:endParaRPr>
          </a:p>
          <a:p>
            <a:pPr defTabSz="685221">
              <a:lnSpc>
                <a:spcPct val="90000"/>
              </a:lnSpc>
              <a:spcAft>
                <a:spcPts val="441"/>
              </a:spcAft>
            </a:pPr>
            <a:r>
              <a:rPr lang="zh-CN" altLang="en-US" sz="1200" dirty="0">
                <a:gradFill>
                  <a:gsLst>
                    <a:gs pos="2917">
                      <a:prstClr val="black"/>
                    </a:gs>
                    <a:gs pos="30000">
                      <a:prstClr val="black"/>
                    </a:gs>
                  </a:gsLst>
                  <a:lin ang="5400000" scaled="0"/>
                </a:gradFill>
                <a:latin typeface="微软雅黑" pitchFamily="34" charset="-122"/>
                <a:ea typeface="微软雅黑" pitchFamily="34" charset="-122"/>
              </a:rPr>
              <a:t>北向对接云平台，实现业务快速定制</a:t>
            </a:r>
            <a:endParaRPr lang="en-US" altLang="zh-CN" sz="1200" dirty="0">
              <a:gradFill>
                <a:gsLst>
                  <a:gs pos="2917">
                    <a:prstClr val="black"/>
                  </a:gs>
                  <a:gs pos="30000">
                    <a:prstClr val="black"/>
                  </a:gs>
                </a:gsLst>
                <a:lin ang="5400000" scaled="0"/>
              </a:gradFill>
              <a:latin typeface="微软雅黑" pitchFamily="34" charset="-122"/>
              <a:ea typeface="微软雅黑" pitchFamily="34" charset="-122"/>
            </a:endParaRPr>
          </a:p>
          <a:p>
            <a:pPr defTabSz="685221">
              <a:lnSpc>
                <a:spcPct val="90000"/>
              </a:lnSpc>
              <a:spcAft>
                <a:spcPts val="441"/>
              </a:spcAft>
            </a:pPr>
            <a:r>
              <a:rPr lang="zh-CN" altLang="en-US" sz="1200" dirty="0">
                <a:gradFill>
                  <a:gsLst>
                    <a:gs pos="2917">
                      <a:prstClr val="black"/>
                    </a:gs>
                    <a:gs pos="30000">
                      <a:prstClr val="black"/>
                    </a:gs>
                  </a:gsLst>
                  <a:lin ang="5400000" scaled="0"/>
                </a:gradFill>
                <a:latin typeface="微软雅黑" pitchFamily="34" charset="-122"/>
                <a:ea typeface="微软雅黑" pitchFamily="34" charset="-122"/>
              </a:rPr>
              <a:t>南向对接网络设备，控制</a:t>
            </a:r>
            <a:r>
              <a:rPr lang="en-US" altLang="zh-CN" sz="1200" dirty="0">
                <a:gradFill>
                  <a:gsLst>
                    <a:gs pos="2917">
                      <a:prstClr val="black"/>
                    </a:gs>
                    <a:gs pos="30000">
                      <a:prstClr val="black"/>
                    </a:gs>
                  </a:gsLst>
                  <a:lin ang="5400000" scaled="0"/>
                </a:gradFill>
                <a:latin typeface="微软雅黑" pitchFamily="34" charset="-122"/>
                <a:ea typeface="微软雅黑" pitchFamily="34" charset="-122"/>
              </a:rPr>
              <a:t>Underlay/Overlay</a:t>
            </a:r>
            <a:r>
              <a:rPr lang="zh-CN" altLang="en-US" sz="1200" dirty="0">
                <a:gradFill>
                  <a:gsLst>
                    <a:gs pos="2917">
                      <a:prstClr val="black"/>
                    </a:gs>
                    <a:gs pos="30000">
                      <a:prstClr val="black"/>
                    </a:gs>
                  </a:gsLst>
                  <a:lin ang="5400000" scaled="0"/>
                </a:gradFill>
                <a:latin typeface="微软雅黑" pitchFamily="34" charset="-122"/>
                <a:ea typeface="微软雅黑" pitchFamily="34" charset="-122"/>
              </a:rPr>
              <a:t>网络</a:t>
            </a:r>
            <a:endParaRPr lang="en-US" altLang="zh-CN" sz="1200" dirty="0">
              <a:gradFill>
                <a:gsLst>
                  <a:gs pos="2917">
                    <a:prstClr val="black"/>
                  </a:gs>
                  <a:gs pos="30000">
                    <a:prstClr val="black"/>
                  </a:gs>
                </a:gsLst>
                <a:lin ang="5400000" scaled="0"/>
              </a:gradFill>
              <a:latin typeface="微软雅黑" pitchFamily="34" charset="-122"/>
              <a:ea typeface="微软雅黑" pitchFamily="34" charset="-122"/>
            </a:endParaRPr>
          </a:p>
        </p:txBody>
      </p:sp>
      <p:sp>
        <p:nvSpPr>
          <p:cNvPr id="148" name="TextBox 147"/>
          <p:cNvSpPr txBox="1"/>
          <p:nvPr/>
        </p:nvSpPr>
        <p:spPr>
          <a:xfrm>
            <a:off x="5609442" y="2675441"/>
            <a:ext cx="3958114" cy="607328"/>
          </a:xfrm>
          <a:prstGeom prst="rect">
            <a:avLst/>
          </a:prstGeom>
          <a:noFill/>
        </p:spPr>
        <p:txBody>
          <a:bodyPr wrap="square" lIns="134344" tIns="107464" rIns="134344" bIns="107464" rtlCol="0">
            <a:spAutoFit/>
          </a:bodyPr>
          <a:lstStyle/>
          <a:p>
            <a:pPr defTabSz="685221">
              <a:lnSpc>
                <a:spcPct val="90000"/>
              </a:lnSpc>
              <a:spcAft>
                <a:spcPts val="441"/>
              </a:spcAft>
            </a:pPr>
            <a:r>
              <a:rPr lang="zh-CN" altLang="en-US" sz="1200" dirty="0">
                <a:gradFill>
                  <a:gsLst>
                    <a:gs pos="2917">
                      <a:prstClr val="black"/>
                    </a:gs>
                    <a:gs pos="30000">
                      <a:prstClr val="black"/>
                    </a:gs>
                  </a:gsLst>
                  <a:lin ang="5400000" scaled="0"/>
                </a:gradFill>
                <a:latin typeface="微软雅黑" pitchFamily="34" charset="-122"/>
                <a:ea typeface="微软雅黑" pitchFamily="34" charset="-122"/>
              </a:rPr>
              <a:t>由物理网络设备组成的</a:t>
            </a:r>
            <a:r>
              <a:rPr lang="en-US" altLang="zh-CN" sz="1200" dirty="0">
                <a:gradFill>
                  <a:gsLst>
                    <a:gs pos="2917">
                      <a:prstClr val="black"/>
                    </a:gs>
                    <a:gs pos="30000">
                      <a:prstClr val="black"/>
                    </a:gs>
                  </a:gsLst>
                  <a:lin ang="5400000" scaled="0"/>
                </a:gradFill>
                <a:latin typeface="微软雅黑" pitchFamily="34" charset="-122"/>
                <a:ea typeface="微软雅黑" pitchFamily="34" charset="-122"/>
              </a:rPr>
              <a:t>Underlay</a:t>
            </a:r>
            <a:r>
              <a:rPr lang="zh-CN" altLang="en-US" sz="1200" dirty="0">
                <a:gradFill>
                  <a:gsLst>
                    <a:gs pos="2917">
                      <a:prstClr val="black"/>
                    </a:gs>
                    <a:gs pos="30000">
                      <a:prstClr val="black"/>
                    </a:gs>
                  </a:gsLst>
                  <a:lin ang="5400000" scaled="0"/>
                </a:gradFill>
                <a:latin typeface="微软雅黑" pitchFamily="34" charset="-122"/>
                <a:ea typeface="微软雅黑" pitchFamily="34" charset="-122"/>
              </a:rPr>
              <a:t>网络</a:t>
            </a:r>
            <a:endParaRPr lang="en-US" altLang="zh-CN" sz="1200" dirty="0">
              <a:gradFill>
                <a:gsLst>
                  <a:gs pos="2917">
                    <a:prstClr val="black"/>
                  </a:gs>
                  <a:gs pos="30000">
                    <a:prstClr val="black"/>
                  </a:gs>
                </a:gsLst>
                <a:lin ang="5400000" scaled="0"/>
              </a:gradFill>
              <a:latin typeface="微软雅黑" pitchFamily="34" charset="-122"/>
              <a:ea typeface="微软雅黑" pitchFamily="34" charset="-122"/>
            </a:endParaRPr>
          </a:p>
          <a:p>
            <a:pPr defTabSz="685221">
              <a:lnSpc>
                <a:spcPct val="90000"/>
              </a:lnSpc>
              <a:spcAft>
                <a:spcPts val="441"/>
              </a:spcAft>
            </a:pPr>
            <a:r>
              <a:rPr lang="zh-CN" altLang="en-US" sz="1200" dirty="0">
                <a:gradFill>
                  <a:gsLst>
                    <a:gs pos="2917">
                      <a:prstClr val="black"/>
                    </a:gs>
                    <a:gs pos="30000">
                      <a:prstClr val="black"/>
                    </a:gs>
                  </a:gsLst>
                  <a:lin ang="5400000" scaled="0"/>
                </a:gradFill>
                <a:latin typeface="微软雅黑" pitchFamily="34" charset="-122"/>
                <a:ea typeface="微软雅黑" pitchFamily="34" charset="-122"/>
              </a:rPr>
              <a:t>基于硬件的</a:t>
            </a:r>
            <a:r>
              <a:rPr lang="en-US" altLang="zh-CN" sz="1200" dirty="0">
                <a:gradFill>
                  <a:gsLst>
                    <a:gs pos="2917">
                      <a:prstClr val="black"/>
                    </a:gs>
                    <a:gs pos="30000">
                      <a:prstClr val="black"/>
                    </a:gs>
                  </a:gsLst>
                  <a:lin ang="5400000" scaled="0"/>
                </a:gradFill>
                <a:latin typeface="微软雅黑" pitchFamily="34" charset="-122"/>
                <a:ea typeface="微软雅黑" pitchFamily="34" charset="-122"/>
              </a:rPr>
              <a:t>VXLAN</a:t>
            </a:r>
            <a:r>
              <a:rPr lang="zh-CN" altLang="en-US" sz="1200" dirty="0">
                <a:gradFill>
                  <a:gsLst>
                    <a:gs pos="2917">
                      <a:prstClr val="black"/>
                    </a:gs>
                    <a:gs pos="30000">
                      <a:prstClr val="black"/>
                    </a:gs>
                  </a:gsLst>
                  <a:lin ang="5400000" scaled="0"/>
                </a:gradFill>
                <a:latin typeface="微软雅黑" pitchFamily="34" charset="-122"/>
                <a:ea typeface="微软雅黑" pitchFamily="34" charset="-122"/>
              </a:rPr>
              <a:t>设备实现</a:t>
            </a:r>
            <a:r>
              <a:rPr lang="en-US" altLang="zh-CN" sz="1200" dirty="0">
                <a:gradFill>
                  <a:gsLst>
                    <a:gs pos="2917">
                      <a:prstClr val="black"/>
                    </a:gs>
                    <a:gs pos="30000">
                      <a:prstClr val="black"/>
                    </a:gs>
                  </a:gsLst>
                  <a:lin ang="5400000" scaled="0"/>
                </a:gradFill>
                <a:latin typeface="微软雅黑" pitchFamily="34" charset="-122"/>
                <a:ea typeface="微软雅黑" pitchFamily="34" charset="-122"/>
              </a:rPr>
              <a:t>Overlay</a:t>
            </a:r>
            <a:r>
              <a:rPr lang="zh-CN" altLang="en-US" sz="1200" dirty="0">
                <a:gradFill>
                  <a:gsLst>
                    <a:gs pos="2917">
                      <a:prstClr val="black"/>
                    </a:gs>
                    <a:gs pos="30000">
                      <a:prstClr val="black"/>
                    </a:gs>
                  </a:gsLst>
                  <a:lin ang="5400000" scaled="0"/>
                </a:gradFill>
                <a:latin typeface="微软雅黑" pitchFamily="34" charset="-122"/>
                <a:ea typeface="微软雅黑" pitchFamily="34" charset="-122"/>
              </a:rPr>
              <a:t>网络构建</a:t>
            </a:r>
            <a:endParaRPr lang="en-US" altLang="zh-CN" sz="1200" dirty="0">
              <a:gradFill>
                <a:gsLst>
                  <a:gs pos="2917">
                    <a:prstClr val="black"/>
                  </a:gs>
                  <a:gs pos="30000">
                    <a:prstClr val="black"/>
                  </a:gs>
                </a:gsLst>
                <a:lin ang="5400000" scaled="0"/>
              </a:gradFill>
              <a:latin typeface="微软雅黑" pitchFamily="34" charset="-122"/>
              <a:ea typeface="微软雅黑" pitchFamily="34" charset="-122"/>
            </a:endParaRPr>
          </a:p>
        </p:txBody>
      </p:sp>
      <p:sp>
        <p:nvSpPr>
          <p:cNvPr id="149" name="TextBox 148"/>
          <p:cNvSpPr txBox="1"/>
          <p:nvPr/>
        </p:nvSpPr>
        <p:spPr>
          <a:xfrm>
            <a:off x="5596414" y="3876895"/>
            <a:ext cx="3958114" cy="607328"/>
          </a:xfrm>
          <a:prstGeom prst="rect">
            <a:avLst/>
          </a:prstGeom>
          <a:noFill/>
        </p:spPr>
        <p:txBody>
          <a:bodyPr wrap="square" lIns="134344" tIns="107464" rIns="134344" bIns="107464" rtlCol="0">
            <a:spAutoFit/>
          </a:bodyPr>
          <a:lstStyle/>
          <a:p>
            <a:pPr defTabSz="685221">
              <a:lnSpc>
                <a:spcPct val="90000"/>
              </a:lnSpc>
              <a:spcAft>
                <a:spcPts val="441"/>
              </a:spcAft>
            </a:pPr>
            <a:r>
              <a:rPr lang="zh-CN" altLang="en-US" sz="1200" dirty="0">
                <a:gradFill>
                  <a:gsLst>
                    <a:gs pos="2917">
                      <a:prstClr val="black"/>
                    </a:gs>
                    <a:gs pos="30000">
                      <a:prstClr val="black"/>
                    </a:gs>
                  </a:gsLst>
                  <a:lin ang="5400000" scaled="0"/>
                </a:gradFill>
                <a:latin typeface="微软雅黑" pitchFamily="34" charset="-122"/>
                <a:ea typeface="微软雅黑" pitchFamily="34" charset="-122"/>
              </a:rPr>
              <a:t>分布式存储</a:t>
            </a:r>
            <a:endParaRPr lang="en-US" altLang="zh-CN" sz="1200" dirty="0">
              <a:gradFill>
                <a:gsLst>
                  <a:gs pos="2917">
                    <a:prstClr val="black"/>
                  </a:gs>
                  <a:gs pos="30000">
                    <a:prstClr val="black"/>
                  </a:gs>
                </a:gsLst>
                <a:lin ang="5400000" scaled="0"/>
              </a:gradFill>
              <a:latin typeface="微软雅黑" pitchFamily="34" charset="-122"/>
              <a:ea typeface="微软雅黑" pitchFamily="34" charset="-122"/>
            </a:endParaRPr>
          </a:p>
          <a:p>
            <a:pPr defTabSz="685221">
              <a:lnSpc>
                <a:spcPct val="90000"/>
              </a:lnSpc>
              <a:spcAft>
                <a:spcPts val="441"/>
              </a:spcAft>
            </a:pPr>
            <a:r>
              <a:rPr lang="zh-CN" altLang="en-US" sz="1200" dirty="0">
                <a:gradFill>
                  <a:gsLst>
                    <a:gs pos="2917">
                      <a:prstClr val="black"/>
                    </a:gs>
                    <a:gs pos="30000">
                      <a:prstClr val="black"/>
                    </a:gs>
                  </a:gsLst>
                  <a:lin ang="5400000" scaled="0"/>
                </a:gradFill>
                <a:latin typeface="微软雅黑" pitchFamily="34" charset="-122"/>
                <a:ea typeface="微软雅黑" pitchFamily="34" charset="-122"/>
              </a:rPr>
              <a:t>计算虚拟化</a:t>
            </a:r>
            <a:endParaRPr lang="en-US" altLang="zh-CN" sz="1200" dirty="0">
              <a:gradFill>
                <a:gsLst>
                  <a:gs pos="2917">
                    <a:prstClr val="black"/>
                  </a:gs>
                  <a:gs pos="30000">
                    <a:prstClr val="black"/>
                  </a:gs>
                </a:gsLst>
                <a:lin ang="5400000" scaled="0"/>
              </a:gradFill>
              <a:latin typeface="微软雅黑" pitchFamily="34" charset="-122"/>
              <a:ea typeface="微软雅黑" pitchFamily="34" charset="-122"/>
            </a:endParaRPr>
          </a:p>
        </p:txBody>
      </p:sp>
    </p:spTree>
    <p:extLst>
      <p:ext uri="{BB962C8B-B14F-4D97-AF65-F5344CB8AC3E}">
        <p14:creationId xmlns:p14="http://schemas.microsoft.com/office/powerpoint/2010/main" val="3911844354"/>
      </p:ext>
    </p:extLst>
  </p:cSld>
  <p:clrMapOvr>
    <a:masterClrMapping/>
  </p:clrMapOvr>
  <p:transition spd="slow">
    <p:wip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占位符 2"/>
          <p:cNvSpPr>
            <a:spLocks noGrp="1"/>
          </p:cNvSpPr>
          <p:nvPr>
            <p:ph type="body" sz="quarter" idx="13"/>
          </p:nvPr>
        </p:nvSpPr>
        <p:spPr/>
        <p:txBody>
          <a:bodyPr/>
          <a:lstStyle/>
          <a:p>
            <a:r>
              <a:rPr kumimoji="1" lang="en-US" altLang="zh-CN" dirty="0" smtClean="0"/>
              <a:t>SDN</a:t>
            </a:r>
            <a:r>
              <a:rPr kumimoji="1" lang="zh-CN" altLang="en-US" dirty="0" smtClean="0"/>
              <a:t>架构主要特性</a:t>
            </a:r>
            <a:endParaRPr kumimoji="1" lang="zh-CN" altLang="en-US" dirty="0"/>
          </a:p>
        </p:txBody>
      </p:sp>
      <p:sp>
        <p:nvSpPr>
          <p:cNvPr id="4" name="文本占位符 3"/>
          <p:cNvSpPr>
            <a:spLocks noGrp="1"/>
          </p:cNvSpPr>
          <p:nvPr>
            <p:ph type="body" sz="quarter" idx="14"/>
          </p:nvPr>
        </p:nvSpPr>
        <p:spPr/>
        <p:txBody>
          <a:bodyPr/>
          <a:lstStyle/>
          <a:p>
            <a:endParaRPr kumimoji="1" lang="zh-CN" altLang="en-US"/>
          </a:p>
        </p:txBody>
      </p:sp>
      <p:sp>
        <p:nvSpPr>
          <p:cNvPr id="5" name="矩形 4"/>
          <p:cNvSpPr/>
          <p:nvPr/>
        </p:nvSpPr>
        <p:spPr>
          <a:xfrm>
            <a:off x="1042262" y="2730509"/>
            <a:ext cx="1314323" cy="1714597"/>
          </a:xfrm>
          <a:prstGeom prst="rect">
            <a:avLst/>
          </a:prstGeom>
          <a:solidFill>
            <a:schemeClr val="bg1">
              <a:lumMod val="75000"/>
              <a:alpha val="68000"/>
            </a:schemeClr>
          </a:solidFill>
          <a:ln>
            <a:noFill/>
          </a:ln>
        </p:spPr>
        <p:style>
          <a:lnRef idx="2">
            <a:schemeClr val="dk1"/>
          </a:lnRef>
          <a:fillRef idx="1">
            <a:schemeClr val="lt1"/>
          </a:fillRef>
          <a:effectRef idx="0">
            <a:schemeClr val="dk1"/>
          </a:effectRef>
          <a:fontRef idx="minor">
            <a:schemeClr val="dk1"/>
          </a:fontRef>
        </p:style>
        <p:txBody>
          <a:bodyPr lIns="72529" tIns="36266" rIns="72529" bIns="36266" rtlCol="0" anchor="t"/>
          <a:lstStyle/>
          <a:p>
            <a:pPr algn="ctr" defTabSz="725346" fontAlgn="base">
              <a:spcBef>
                <a:spcPct val="0"/>
              </a:spcBef>
              <a:spcAft>
                <a:spcPct val="0"/>
              </a:spcAft>
            </a:pPr>
            <a:endParaRPr kumimoji="1" lang="zh-CN" altLang="en-US" sz="2900" dirty="0">
              <a:solidFill>
                <a:prstClr val="black"/>
              </a:solidFill>
              <a:latin typeface="微软雅黑"/>
              <a:ea typeface="微软雅黑"/>
              <a:cs typeface="微软雅黑"/>
            </a:endParaRPr>
          </a:p>
        </p:txBody>
      </p:sp>
      <p:sp>
        <p:nvSpPr>
          <p:cNvPr id="6" name="矩形 5"/>
          <p:cNvSpPr/>
          <p:nvPr/>
        </p:nvSpPr>
        <p:spPr>
          <a:xfrm>
            <a:off x="2913742" y="2730509"/>
            <a:ext cx="1314323" cy="1714597"/>
          </a:xfrm>
          <a:prstGeom prst="rect">
            <a:avLst/>
          </a:prstGeom>
          <a:solidFill>
            <a:schemeClr val="bg1">
              <a:lumMod val="75000"/>
              <a:alpha val="68000"/>
            </a:schemeClr>
          </a:solidFill>
          <a:ln>
            <a:noFill/>
          </a:ln>
        </p:spPr>
        <p:style>
          <a:lnRef idx="2">
            <a:schemeClr val="dk1"/>
          </a:lnRef>
          <a:fillRef idx="1">
            <a:schemeClr val="lt1"/>
          </a:fillRef>
          <a:effectRef idx="0">
            <a:schemeClr val="dk1"/>
          </a:effectRef>
          <a:fontRef idx="minor">
            <a:schemeClr val="dk1"/>
          </a:fontRef>
        </p:style>
        <p:txBody>
          <a:bodyPr lIns="72529" tIns="36266" rIns="72529" bIns="36266" rtlCol="0" anchor="t"/>
          <a:lstStyle/>
          <a:p>
            <a:pPr algn="ctr" defTabSz="725346" fontAlgn="base">
              <a:spcBef>
                <a:spcPct val="0"/>
              </a:spcBef>
              <a:spcAft>
                <a:spcPct val="0"/>
              </a:spcAft>
            </a:pPr>
            <a:endParaRPr kumimoji="1" lang="zh-CN" altLang="en-US" sz="2900" dirty="0">
              <a:solidFill>
                <a:prstClr val="black"/>
              </a:solidFill>
              <a:latin typeface="微软雅黑"/>
              <a:ea typeface="微软雅黑"/>
              <a:cs typeface="微软雅黑"/>
            </a:endParaRPr>
          </a:p>
        </p:txBody>
      </p:sp>
      <p:sp>
        <p:nvSpPr>
          <p:cNvPr id="7" name="矩形 6"/>
          <p:cNvSpPr/>
          <p:nvPr/>
        </p:nvSpPr>
        <p:spPr>
          <a:xfrm>
            <a:off x="4835498" y="2730509"/>
            <a:ext cx="1314323" cy="1714597"/>
          </a:xfrm>
          <a:prstGeom prst="rect">
            <a:avLst/>
          </a:prstGeom>
          <a:solidFill>
            <a:schemeClr val="bg1">
              <a:lumMod val="75000"/>
              <a:alpha val="68000"/>
            </a:schemeClr>
          </a:solidFill>
          <a:ln>
            <a:noFill/>
          </a:ln>
        </p:spPr>
        <p:style>
          <a:lnRef idx="2">
            <a:schemeClr val="dk1"/>
          </a:lnRef>
          <a:fillRef idx="1">
            <a:schemeClr val="lt1"/>
          </a:fillRef>
          <a:effectRef idx="0">
            <a:schemeClr val="dk1"/>
          </a:effectRef>
          <a:fontRef idx="minor">
            <a:schemeClr val="dk1"/>
          </a:fontRef>
        </p:style>
        <p:txBody>
          <a:bodyPr lIns="72529" tIns="36266" rIns="72529" bIns="36266" rtlCol="0" anchor="t"/>
          <a:lstStyle/>
          <a:p>
            <a:pPr algn="ctr" defTabSz="725346" fontAlgn="base">
              <a:spcBef>
                <a:spcPct val="0"/>
              </a:spcBef>
              <a:spcAft>
                <a:spcPct val="0"/>
              </a:spcAft>
            </a:pPr>
            <a:endParaRPr kumimoji="1" lang="zh-CN" altLang="en-US" sz="2900" dirty="0">
              <a:solidFill>
                <a:prstClr val="black"/>
              </a:solidFill>
              <a:latin typeface="微软雅黑"/>
              <a:ea typeface="微软雅黑"/>
              <a:cs typeface="微软雅黑"/>
            </a:endParaRPr>
          </a:p>
        </p:txBody>
      </p:sp>
      <p:sp>
        <p:nvSpPr>
          <p:cNvPr id="8" name="矩形 7"/>
          <p:cNvSpPr/>
          <p:nvPr/>
        </p:nvSpPr>
        <p:spPr>
          <a:xfrm>
            <a:off x="6864399" y="2730509"/>
            <a:ext cx="1314323" cy="1714597"/>
          </a:xfrm>
          <a:prstGeom prst="rect">
            <a:avLst/>
          </a:prstGeom>
          <a:solidFill>
            <a:schemeClr val="bg1">
              <a:lumMod val="75000"/>
              <a:alpha val="68000"/>
            </a:schemeClr>
          </a:solidFill>
          <a:ln>
            <a:noFill/>
          </a:ln>
        </p:spPr>
        <p:style>
          <a:lnRef idx="2">
            <a:schemeClr val="dk1"/>
          </a:lnRef>
          <a:fillRef idx="1">
            <a:schemeClr val="lt1"/>
          </a:fillRef>
          <a:effectRef idx="0">
            <a:schemeClr val="dk1"/>
          </a:effectRef>
          <a:fontRef idx="minor">
            <a:schemeClr val="dk1"/>
          </a:fontRef>
        </p:style>
        <p:txBody>
          <a:bodyPr lIns="72529" tIns="36266" rIns="72529" bIns="36266" rtlCol="0" anchor="t"/>
          <a:lstStyle/>
          <a:p>
            <a:pPr algn="ctr" defTabSz="725346" fontAlgn="base">
              <a:spcBef>
                <a:spcPct val="0"/>
              </a:spcBef>
              <a:spcAft>
                <a:spcPct val="0"/>
              </a:spcAft>
            </a:pPr>
            <a:endParaRPr kumimoji="1" lang="zh-CN" altLang="en-US" sz="2900" dirty="0">
              <a:solidFill>
                <a:prstClr val="black"/>
              </a:solidFill>
              <a:latin typeface="微软雅黑"/>
              <a:ea typeface="微软雅黑"/>
              <a:cs typeface="微软雅黑"/>
            </a:endParaRPr>
          </a:p>
        </p:txBody>
      </p:sp>
      <p:grpSp>
        <p:nvGrpSpPr>
          <p:cNvPr id="9" name="Group 8"/>
          <p:cNvGrpSpPr/>
          <p:nvPr/>
        </p:nvGrpSpPr>
        <p:grpSpPr>
          <a:xfrm>
            <a:off x="1270847" y="1291693"/>
            <a:ext cx="885665" cy="885801"/>
            <a:chOff x="7092000" y="1850859"/>
            <a:chExt cx="1116000" cy="1116000"/>
          </a:xfrm>
        </p:grpSpPr>
        <p:sp>
          <p:nvSpPr>
            <p:cNvPr id="10" name="Oval 79"/>
            <p:cNvSpPr/>
            <p:nvPr/>
          </p:nvSpPr>
          <p:spPr>
            <a:xfrm>
              <a:off x="7092000" y="1850859"/>
              <a:ext cx="1116000" cy="1116000"/>
            </a:xfrm>
            <a:prstGeom prst="ellipse">
              <a:avLst/>
            </a:prstGeom>
            <a:solidFill>
              <a:schemeClr val="accent3">
                <a:lumMod val="60000"/>
                <a:lumOff val="40000"/>
              </a:schemeClr>
            </a:solidFill>
            <a:ln>
              <a:noFill/>
            </a:ln>
          </p:spPr>
          <p:style>
            <a:lnRef idx="2">
              <a:schemeClr val="dk1"/>
            </a:lnRef>
            <a:fillRef idx="1">
              <a:schemeClr val="lt1"/>
            </a:fillRef>
            <a:effectRef idx="0">
              <a:schemeClr val="dk1"/>
            </a:effectRef>
            <a:fontRef idx="minor">
              <a:schemeClr val="dk1"/>
            </a:fontRef>
          </p:style>
          <p:txBody>
            <a:bodyPr lIns="36000" tIns="36000" rIns="36000" bIns="36000" rtlCol="0" anchor="ctr"/>
            <a:lstStyle/>
            <a:p>
              <a:pPr algn="ctr" defTabSz="725346">
                <a:lnSpc>
                  <a:spcPct val="110000"/>
                </a:lnSpc>
                <a:spcBef>
                  <a:spcPts val="159"/>
                </a:spcBef>
                <a:spcAft>
                  <a:spcPts val="159"/>
                </a:spcAft>
              </a:pPr>
              <a:endParaRPr lang="en-US" sz="1300" dirty="0">
                <a:solidFill>
                  <a:srgbClr val="FFFFFF"/>
                </a:solidFill>
                <a:latin typeface="Calibri"/>
                <a:ea typeface="宋体"/>
              </a:endParaRPr>
            </a:p>
          </p:txBody>
        </p:sp>
        <p:grpSp>
          <p:nvGrpSpPr>
            <p:cNvPr id="11" name="Group 19"/>
            <p:cNvGrpSpPr>
              <a:grpSpLocks noChangeAspect="1"/>
            </p:cNvGrpSpPr>
            <p:nvPr/>
          </p:nvGrpSpPr>
          <p:grpSpPr bwMode="auto">
            <a:xfrm>
              <a:off x="7282614" y="2121372"/>
              <a:ext cx="753510" cy="612000"/>
              <a:chOff x="3098" y="2547"/>
              <a:chExt cx="623" cy="506"/>
            </a:xfrm>
          </p:grpSpPr>
          <p:sp>
            <p:nvSpPr>
              <p:cNvPr id="12" name="Freeform 21"/>
              <p:cNvSpPr>
                <a:spLocks noEditPoints="1"/>
              </p:cNvSpPr>
              <p:nvPr/>
            </p:nvSpPr>
            <p:spPr bwMode="auto">
              <a:xfrm>
                <a:off x="3098" y="2607"/>
                <a:ext cx="442" cy="446"/>
              </a:xfrm>
              <a:custGeom>
                <a:avLst/>
                <a:gdLst>
                  <a:gd name="T0" fmla="*/ 1048 w 2650"/>
                  <a:gd name="T1" fmla="*/ 629 h 2676"/>
                  <a:gd name="T2" fmla="*/ 768 w 2650"/>
                  <a:gd name="T3" fmla="*/ 824 h 2676"/>
                  <a:gd name="T4" fmla="*/ 601 w 2650"/>
                  <a:gd name="T5" fmla="*/ 1124 h 2676"/>
                  <a:gd name="T6" fmla="*/ 584 w 2650"/>
                  <a:gd name="T7" fmla="*/ 1483 h 2676"/>
                  <a:gd name="T8" fmla="*/ 725 w 2650"/>
                  <a:gd name="T9" fmla="*/ 1798 h 2676"/>
                  <a:gd name="T10" fmla="*/ 985 w 2650"/>
                  <a:gd name="T11" fmla="*/ 2018 h 2676"/>
                  <a:gd name="T12" fmla="*/ 1325 w 2650"/>
                  <a:gd name="T13" fmla="*/ 2100 h 2676"/>
                  <a:gd name="T14" fmla="*/ 1666 w 2650"/>
                  <a:gd name="T15" fmla="*/ 2018 h 2676"/>
                  <a:gd name="T16" fmla="*/ 1926 w 2650"/>
                  <a:gd name="T17" fmla="*/ 1798 h 2676"/>
                  <a:gd name="T18" fmla="*/ 2066 w 2650"/>
                  <a:gd name="T19" fmla="*/ 1483 h 2676"/>
                  <a:gd name="T20" fmla="*/ 2049 w 2650"/>
                  <a:gd name="T21" fmla="*/ 1124 h 2676"/>
                  <a:gd name="T22" fmla="*/ 1882 w 2650"/>
                  <a:gd name="T23" fmla="*/ 824 h 2676"/>
                  <a:gd name="T24" fmla="*/ 1603 w 2650"/>
                  <a:gd name="T25" fmla="*/ 629 h 2676"/>
                  <a:gd name="T26" fmla="*/ 1135 w 2650"/>
                  <a:gd name="T27" fmla="*/ 0 h 2676"/>
                  <a:gd name="T28" fmla="*/ 1578 w 2650"/>
                  <a:gd name="T29" fmla="*/ 47 h 2676"/>
                  <a:gd name="T30" fmla="*/ 1603 w 2650"/>
                  <a:gd name="T31" fmla="*/ 280 h 2676"/>
                  <a:gd name="T32" fmla="*/ 1714 w 2650"/>
                  <a:gd name="T33" fmla="*/ 392 h 2676"/>
                  <a:gd name="T34" fmla="*/ 1848 w 2650"/>
                  <a:gd name="T35" fmla="*/ 398 h 2676"/>
                  <a:gd name="T36" fmla="*/ 2034 w 2650"/>
                  <a:gd name="T37" fmla="*/ 257 h 2676"/>
                  <a:gd name="T38" fmla="*/ 2115 w 2650"/>
                  <a:gd name="T39" fmla="*/ 246 h 2676"/>
                  <a:gd name="T40" fmla="*/ 2416 w 2650"/>
                  <a:gd name="T41" fmla="*/ 576 h 2676"/>
                  <a:gd name="T42" fmla="*/ 2293 w 2650"/>
                  <a:gd name="T43" fmla="*/ 730 h 2676"/>
                  <a:gd name="T44" fmla="*/ 2249 w 2650"/>
                  <a:gd name="T45" fmla="*/ 885 h 2676"/>
                  <a:gd name="T46" fmla="*/ 2319 w 2650"/>
                  <a:gd name="T47" fmla="*/ 1021 h 2676"/>
                  <a:gd name="T48" fmla="*/ 2468 w 2650"/>
                  <a:gd name="T49" fmla="*/ 1079 h 2676"/>
                  <a:gd name="T50" fmla="*/ 2647 w 2650"/>
                  <a:gd name="T51" fmla="*/ 1125 h 2676"/>
                  <a:gd name="T52" fmla="*/ 2623 w 2650"/>
                  <a:gd name="T53" fmla="*/ 1584 h 2676"/>
                  <a:gd name="T54" fmla="*/ 2405 w 2650"/>
                  <a:gd name="T55" fmla="*/ 1607 h 2676"/>
                  <a:gd name="T56" fmla="*/ 2277 w 2650"/>
                  <a:gd name="T57" fmla="*/ 1703 h 2676"/>
                  <a:gd name="T58" fmla="*/ 2255 w 2650"/>
                  <a:gd name="T59" fmla="*/ 1856 h 2676"/>
                  <a:gd name="T60" fmla="*/ 2397 w 2650"/>
                  <a:gd name="T61" fmla="*/ 2053 h 2676"/>
                  <a:gd name="T62" fmla="*/ 2408 w 2650"/>
                  <a:gd name="T63" fmla="*/ 2135 h 2676"/>
                  <a:gd name="T64" fmla="*/ 2081 w 2650"/>
                  <a:gd name="T65" fmla="*/ 2439 h 2676"/>
                  <a:gd name="T66" fmla="*/ 1930 w 2650"/>
                  <a:gd name="T67" fmla="*/ 2317 h 2676"/>
                  <a:gd name="T68" fmla="*/ 1786 w 2650"/>
                  <a:gd name="T69" fmla="*/ 2271 h 2676"/>
                  <a:gd name="T70" fmla="*/ 1661 w 2650"/>
                  <a:gd name="T71" fmla="*/ 2318 h 2676"/>
                  <a:gd name="T72" fmla="*/ 1584 w 2650"/>
                  <a:gd name="T73" fmla="*/ 2459 h 2676"/>
                  <a:gd name="T74" fmla="*/ 1555 w 2650"/>
                  <a:gd name="T75" fmla="*/ 2663 h 2676"/>
                  <a:gd name="T76" fmla="*/ 1097 w 2650"/>
                  <a:gd name="T77" fmla="*/ 2663 h 2676"/>
                  <a:gd name="T78" fmla="*/ 1066 w 2650"/>
                  <a:gd name="T79" fmla="*/ 2459 h 2676"/>
                  <a:gd name="T80" fmla="*/ 989 w 2650"/>
                  <a:gd name="T81" fmla="*/ 2318 h 2676"/>
                  <a:gd name="T82" fmla="*/ 864 w 2650"/>
                  <a:gd name="T83" fmla="*/ 2271 h 2676"/>
                  <a:gd name="T84" fmla="*/ 699 w 2650"/>
                  <a:gd name="T85" fmla="*/ 2336 h 2676"/>
                  <a:gd name="T86" fmla="*/ 552 w 2650"/>
                  <a:gd name="T87" fmla="*/ 2437 h 2676"/>
                  <a:gd name="T88" fmla="*/ 236 w 2650"/>
                  <a:gd name="T89" fmla="*/ 2118 h 2676"/>
                  <a:gd name="T90" fmla="*/ 336 w 2650"/>
                  <a:gd name="T91" fmla="*/ 1970 h 2676"/>
                  <a:gd name="T92" fmla="*/ 401 w 2650"/>
                  <a:gd name="T93" fmla="*/ 1822 h 2676"/>
                  <a:gd name="T94" fmla="*/ 355 w 2650"/>
                  <a:gd name="T95" fmla="*/ 1678 h 2676"/>
                  <a:gd name="T96" fmla="*/ 215 w 2650"/>
                  <a:gd name="T97" fmla="*/ 1600 h 2676"/>
                  <a:gd name="T98" fmla="*/ 13 w 2650"/>
                  <a:gd name="T99" fmla="*/ 1569 h 2676"/>
                  <a:gd name="T100" fmla="*/ 13 w 2650"/>
                  <a:gd name="T101" fmla="*/ 1107 h 2676"/>
                  <a:gd name="T102" fmla="*/ 215 w 2650"/>
                  <a:gd name="T103" fmla="*/ 1077 h 2676"/>
                  <a:gd name="T104" fmla="*/ 355 w 2650"/>
                  <a:gd name="T105" fmla="*/ 999 h 2676"/>
                  <a:gd name="T106" fmla="*/ 401 w 2650"/>
                  <a:gd name="T107" fmla="*/ 853 h 2676"/>
                  <a:gd name="T108" fmla="*/ 336 w 2650"/>
                  <a:gd name="T109" fmla="*/ 706 h 2676"/>
                  <a:gd name="T110" fmla="*/ 236 w 2650"/>
                  <a:gd name="T111" fmla="*/ 558 h 2676"/>
                  <a:gd name="T112" fmla="*/ 552 w 2650"/>
                  <a:gd name="T113" fmla="*/ 239 h 2676"/>
                  <a:gd name="T114" fmla="*/ 699 w 2650"/>
                  <a:gd name="T115" fmla="*/ 339 h 2676"/>
                  <a:gd name="T116" fmla="*/ 864 w 2650"/>
                  <a:gd name="T117" fmla="*/ 406 h 2676"/>
                  <a:gd name="T118" fmla="*/ 989 w 2650"/>
                  <a:gd name="T119" fmla="*/ 359 h 2676"/>
                  <a:gd name="T120" fmla="*/ 1066 w 2650"/>
                  <a:gd name="T121" fmla="*/ 216 h 2676"/>
                  <a:gd name="T122" fmla="*/ 1097 w 2650"/>
                  <a:gd name="T123" fmla="*/ 13 h 26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650" h="2676">
                    <a:moveTo>
                      <a:pt x="1325" y="577"/>
                    </a:moveTo>
                    <a:lnTo>
                      <a:pt x="1252" y="580"/>
                    </a:lnTo>
                    <a:lnTo>
                      <a:pt x="1182" y="590"/>
                    </a:lnTo>
                    <a:lnTo>
                      <a:pt x="1114" y="606"/>
                    </a:lnTo>
                    <a:lnTo>
                      <a:pt x="1048" y="629"/>
                    </a:lnTo>
                    <a:lnTo>
                      <a:pt x="985" y="658"/>
                    </a:lnTo>
                    <a:lnTo>
                      <a:pt x="925" y="693"/>
                    </a:lnTo>
                    <a:lnTo>
                      <a:pt x="869" y="732"/>
                    </a:lnTo>
                    <a:lnTo>
                      <a:pt x="817" y="776"/>
                    </a:lnTo>
                    <a:lnTo>
                      <a:pt x="768" y="824"/>
                    </a:lnTo>
                    <a:lnTo>
                      <a:pt x="725" y="877"/>
                    </a:lnTo>
                    <a:lnTo>
                      <a:pt x="686" y="933"/>
                    </a:lnTo>
                    <a:lnTo>
                      <a:pt x="652" y="994"/>
                    </a:lnTo>
                    <a:lnTo>
                      <a:pt x="624" y="1057"/>
                    </a:lnTo>
                    <a:lnTo>
                      <a:pt x="601" y="1124"/>
                    </a:lnTo>
                    <a:lnTo>
                      <a:pt x="584" y="1193"/>
                    </a:lnTo>
                    <a:lnTo>
                      <a:pt x="575" y="1265"/>
                    </a:lnTo>
                    <a:lnTo>
                      <a:pt x="570" y="1338"/>
                    </a:lnTo>
                    <a:lnTo>
                      <a:pt x="575" y="1411"/>
                    </a:lnTo>
                    <a:lnTo>
                      <a:pt x="584" y="1483"/>
                    </a:lnTo>
                    <a:lnTo>
                      <a:pt x="601" y="1552"/>
                    </a:lnTo>
                    <a:lnTo>
                      <a:pt x="624" y="1618"/>
                    </a:lnTo>
                    <a:lnTo>
                      <a:pt x="652" y="1681"/>
                    </a:lnTo>
                    <a:lnTo>
                      <a:pt x="686" y="1742"/>
                    </a:lnTo>
                    <a:lnTo>
                      <a:pt x="725" y="1798"/>
                    </a:lnTo>
                    <a:lnTo>
                      <a:pt x="768" y="1851"/>
                    </a:lnTo>
                    <a:lnTo>
                      <a:pt x="817" y="1901"/>
                    </a:lnTo>
                    <a:lnTo>
                      <a:pt x="869" y="1944"/>
                    </a:lnTo>
                    <a:lnTo>
                      <a:pt x="925" y="1984"/>
                    </a:lnTo>
                    <a:lnTo>
                      <a:pt x="985" y="2018"/>
                    </a:lnTo>
                    <a:lnTo>
                      <a:pt x="1048" y="2046"/>
                    </a:lnTo>
                    <a:lnTo>
                      <a:pt x="1114" y="2069"/>
                    </a:lnTo>
                    <a:lnTo>
                      <a:pt x="1182" y="2086"/>
                    </a:lnTo>
                    <a:lnTo>
                      <a:pt x="1252" y="2097"/>
                    </a:lnTo>
                    <a:lnTo>
                      <a:pt x="1325" y="2100"/>
                    </a:lnTo>
                    <a:lnTo>
                      <a:pt x="1398" y="2097"/>
                    </a:lnTo>
                    <a:lnTo>
                      <a:pt x="1468" y="2086"/>
                    </a:lnTo>
                    <a:lnTo>
                      <a:pt x="1538" y="2069"/>
                    </a:lnTo>
                    <a:lnTo>
                      <a:pt x="1603" y="2046"/>
                    </a:lnTo>
                    <a:lnTo>
                      <a:pt x="1666" y="2018"/>
                    </a:lnTo>
                    <a:lnTo>
                      <a:pt x="1726" y="1984"/>
                    </a:lnTo>
                    <a:lnTo>
                      <a:pt x="1782" y="1944"/>
                    </a:lnTo>
                    <a:lnTo>
                      <a:pt x="1834" y="1901"/>
                    </a:lnTo>
                    <a:lnTo>
                      <a:pt x="1882" y="1851"/>
                    </a:lnTo>
                    <a:lnTo>
                      <a:pt x="1926" y="1798"/>
                    </a:lnTo>
                    <a:lnTo>
                      <a:pt x="1965" y="1742"/>
                    </a:lnTo>
                    <a:lnTo>
                      <a:pt x="1999" y="1681"/>
                    </a:lnTo>
                    <a:lnTo>
                      <a:pt x="2027" y="1618"/>
                    </a:lnTo>
                    <a:lnTo>
                      <a:pt x="2049" y="1552"/>
                    </a:lnTo>
                    <a:lnTo>
                      <a:pt x="2066" y="1483"/>
                    </a:lnTo>
                    <a:lnTo>
                      <a:pt x="2076" y="1411"/>
                    </a:lnTo>
                    <a:lnTo>
                      <a:pt x="2080" y="1338"/>
                    </a:lnTo>
                    <a:lnTo>
                      <a:pt x="2076" y="1265"/>
                    </a:lnTo>
                    <a:lnTo>
                      <a:pt x="2066" y="1193"/>
                    </a:lnTo>
                    <a:lnTo>
                      <a:pt x="2049" y="1124"/>
                    </a:lnTo>
                    <a:lnTo>
                      <a:pt x="2027" y="1057"/>
                    </a:lnTo>
                    <a:lnTo>
                      <a:pt x="1999" y="994"/>
                    </a:lnTo>
                    <a:lnTo>
                      <a:pt x="1965" y="933"/>
                    </a:lnTo>
                    <a:lnTo>
                      <a:pt x="1926" y="877"/>
                    </a:lnTo>
                    <a:lnTo>
                      <a:pt x="1882" y="824"/>
                    </a:lnTo>
                    <a:lnTo>
                      <a:pt x="1834" y="776"/>
                    </a:lnTo>
                    <a:lnTo>
                      <a:pt x="1782" y="732"/>
                    </a:lnTo>
                    <a:lnTo>
                      <a:pt x="1726" y="693"/>
                    </a:lnTo>
                    <a:lnTo>
                      <a:pt x="1666" y="658"/>
                    </a:lnTo>
                    <a:lnTo>
                      <a:pt x="1603" y="629"/>
                    </a:lnTo>
                    <a:lnTo>
                      <a:pt x="1538" y="606"/>
                    </a:lnTo>
                    <a:lnTo>
                      <a:pt x="1468" y="590"/>
                    </a:lnTo>
                    <a:lnTo>
                      <a:pt x="1398" y="580"/>
                    </a:lnTo>
                    <a:lnTo>
                      <a:pt x="1325" y="577"/>
                    </a:lnTo>
                    <a:close/>
                    <a:moveTo>
                      <a:pt x="1135" y="0"/>
                    </a:moveTo>
                    <a:lnTo>
                      <a:pt x="1515" y="0"/>
                    </a:lnTo>
                    <a:lnTo>
                      <a:pt x="1536" y="3"/>
                    </a:lnTo>
                    <a:lnTo>
                      <a:pt x="1555" y="13"/>
                    </a:lnTo>
                    <a:lnTo>
                      <a:pt x="1569" y="28"/>
                    </a:lnTo>
                    <a:lnTo>
                      <a:pt x="1578" y="47"/>
                    </a:lnTo>
                    <a:lnTo>
                      <a:pt x="1582" y="67"/>
                    </a:lnTo>
                    <a:lnTo>
                      <a:pt x="1582" y="185"/>
                    </a:lnTo>
                    <a:lnTo>
                      <a:pt x="1584" y="218"/>
                    </a:lnTo>
                    <a:lnTo>
                      <a:pt x="1592" y="249"/>
                    </a:lnTo>
                    <a:lnTo>
                      <a:pt x="1603" y="280"/>
                    </a:lnTo>
                    <a:lnTo>
                      <a:pt x="1620" y="308"/>
                    </a:lnTo>
                    <a:lnTo>
                      <a:pt x="1640" y="336"/>
                    </a:lnTo>
                    <a:lnTo>
                      <a:pt x="1661" y="359"/>
                    </a:lnTo>
                    <a:lnTo>
                      <a:pt x="1686" y="377"/>
                    </a:lnTo>
                    <a:lnTo>
                      <a:pt x="1714" y="392"/>
                    </a:lnTo>
                    <a:lnTo>
                      <a:pt x="1736" y="399"/>
                    </a:lnTo>
                    <a:lnTo>
                      <a:pt x="1760" y="403"/>
                    </a:lnTo>
                    <a:lnTo>
                      <a:pt x="1786" y="406"/>
                    </a:lnTo>
                    <a:lnTo>
                      <a:pt x="1817" y="403"/>
                    </a:lnTo>
                    <a:lnTo>
                      <a:pt x="1848" y="398"/>
                    </a:lnTo>
                    <a:lnTo>
                      <a:pt x="1877" y="387"/>
                    </a:lnTo>
                    <a:lnTo>
                      <a:pt x="1905" y="375"/>
                    </a:lnTo>
                    <a:lnTo>
                      <a:pt x="1930" y="359"/>
                    </a:lnTo>
                    <a:lnTo>
                      <a:pt x="1951" y="339"/>
                    </a:lnTo>
                    <a:lnTo>
                      <a:pt x="2034" y="257"/>
                    </a:lnTo>
                    <a:lnTo>
                      <a:pt x="2048" y="246"/>
                    </a:lnTo>
                    <a:lnTo>
                      <a:pt x="2064" y="239"/>
                    </a:lnTo>
                    <a:lnTo>
                      <a:pt x="2081" y="237"/>
                    </a:lnTo>
                    <a:lnTo>
                      <a:pt x="2098" y="239"/>
                    </a:lnTo>
                    <a:lnTo>
                      <a:pt x="2115" y="246"/>
                    </a:lnTo>
                    <a:lnTo>
                      <a:pt x="2128" y="257"/>
                    </a:lnTo>
                    <a:lnTo>
                      <a:pt x="2397" y="527"/>
                    </a:lnTo>
                    <a:lnTo>
                      <a:pt x="2407" y="542"/>
                    </a:lnTo>
                    <a:lnTo>
                      <a:pt x="2414" y="558"/>
                    </a:lnTo>
                    <a:lnTo>
                      <a:pt x="2416" y="576"/>
                    </a:lnTo>
                    <a:lnTo>
                      <a:pt x="2414" y="593"/>
                    </a:lnTo>
                    <a:lnTo>
                      <a:pt x="2407" y="609"/>
                    </a:lnTo>
                    <a:lnTo>
                      <a:pt x="2397" y="623"/>
                    </a:lnTo>
                    <a:lnTo>
                      <a:pt x="2315" y="706"/>
                    </a:lnTo>
                    <a:lnTo>
                      <a:pt x="2293" y="730"/>
                    </a:lnTo>
                    <a:lnTo>
                      <a:pt x="2276" y="758"/>
                    </a:lnTo>
                    <a:lnTo>
                      <a:pt x="2264" y="789"/>
                    </a:lnTo>
                    <a:lnTo>
                      <a:pt x="2255" y="821"/>
                    </a:lnTo>
                    <a:lnTo>
                      <a:pt x="2250" y="853"/>
                    </a:lnTo>
                    <a:lnTo>
                      <a:pt x="2249" y="885"/>
                    </a:lnTo>
                    <a:lnTo>
                      <a:pt x="2253" y="917"/>
                    </a:lnTo>
                    <a:lnTo>
                      <a:pt x="2263" y="946"/>
                    </a:lnTo>
                    <a:lnTo>
                      <a:pt x="2277" y="974"/>
                    </a:lnTo>
                    <a:lnTo>
                      <a:pt x="2295" y="999"/>
                    </a:lnTo>
                    <a:lnTo>
                      <a:pt x="2319" y="1021"/>
                    </a:lnTo>
                    <a:lnTo>
                      <a:pt x="2345" y="1041"/>
                    </a:lnTo>
                    <a:lnTo>
                      <a:pt x="2374" y="1057"/>
                    </a:lnTo>
                    <a:lnTo>
                      <a:pt x="2405" y="1069"/>
                    </a:lnTo>
                    <a:lnTo>
                      <a:pt x="2436" y="1077"/>
                    </a:lnTo>
                    <a:lnTo>
                      <a:pt x="2468" y="1079"/>
                    </a:lnTo>
                    <a:lnTo>
                      <a:pt x="2584" y="1079"/>
                    </a:lnTo>
                    <a:lnTo>
                      <a:pt x="2605" y="1083"/>
                    </a:lnTo>
                    <a:lnTo>
                      <a:pt x="2623" y="1092"/>
                    </a:lnTo>
                    <a:lnTo>
                      <a:pt x="2638" y="1107"/>
                    </a:lnTo>
                    <a:lnTo>
                      <a:pt x="2647" y="1125"/>
                    </a:lnTo>
                    <a:lnTo>
                      <a:pt x="2650" y="1147"/>
                    </a:lnTo>
                    <a:lnTo>
                      <a:pt x="2650" y="1530"/>
                    </a:lnTo>
                    <a:lnTo>
                      <a:pt x="2647" y="1551"/>
                    </a:lnTo>
                    <a:lnTo>
                      <a:pt x="2638" y="1569"/>
                    </a:lnTo>
                    <a:lnTo>
                      <a:pt x="2623" y="1584"/>
                    </a:lnTo>
                    <a:lnTo>
                      <a:pt x="2605" y="1593"/>
                    </a:lnTo>
                    <a:lnTo>
                      <a:pt x="2584" y="1596"/>
                    </a:lnTo>
                    <a:lnTo>
                      <a:pt x="2468" y="1596"/>
                    </a:lnTo>
                    <a:lnTo>
                      <a:pt x="2436" y="1600"/>
                    </a:lnTo>
                    <a:lnTo>
                      <a:pt x="2405" y="1607"/>
                    </a:lnTo>
                    <a:lnTo>
                      <a:pt x="2374" y="1619"/>
                    </a:lnTo>
                    <a:lnTo>
                      <a:pt x="2345" y="1636"/>
                    </a:lnTo>
                    <a:lnTo>
                      <a:pt x="2319" y="1655"/>
                    </a:lnTo>
                    <a:lnTo>
                      <a:pt x="2295" y="1678"/>
                    </a:lnTo>
                    <a:lnTo>
                      <a:pt x="2277" y="1703"/>
                    </a:lnTo>
                    <a:lnTo>
                      <a:pt x="2263" y="1730"/>
                    </a:lnTo>
                    <a:lnTo>
                      <a:pt x="2253" y="1759"/>
                    </a:lnTo>
                    <a:lnTo>
                      <a:pt x="2250" y="1790"/>
                    </a:lnTo>
                    <a:lnTo>
                      <a:pt x="2250" y="1824"/>
                    </a:lnTo>
                    <a:lnTo>
                      <a:pt x="2255" y="1856"/>
                    </a:lnTo>
                    <a:lnTo>
                      <a:pt x="2264" y="1888"/>
                    </a:lnTo>
                    <a:lnTo>
                      <a:pt x="2277" y="1918"/>
                    </a:lnTo>
                    <a:lnTo>
                      <a:pt x="2293" y="1945"/>
                    </a:lnTo>
                    <a:lnTo>
                      <a:pt x="2315" y="1970"/>
                    </a:lnTo>
                    <a:lnTo>
                      <a:pt x="2397" y="2053"/>
                    </a:lnTo>
                    <a:lnTo>
                      <a:pt x="2408" y="2068"/>
                    </a:lnTo>
                    <a:lnTo>
                      <a:pt x="2414" y="2084"/>
                    </a:lnTo>
                    <a:lnTo>
                      <a:pt x="2416" y="2101"/>
                    </a:lnTo>
                    <a:lnTo>
                      <a:pt x="2414" y="2118"/>
                    </a:lnTo>
                    <a:lnTo>
                      <a:pt x="2408" y="2135"/>
                    </a:lnTo>
                    <a:lnTo>
                      <a:pt x="2397" y="2148"/>
                    </a:lnTo>
                    <a:lnTo>
                      <a:pt x="2128" y="2419"/>
                    </a:lnTo>
                    <a:lnTo>
                      <a:pt x="2115" y="2431"/>
                    </a:lnTo>
                    <a:lnTo>
                      <a:pt x="2099" y="2437"/>
                    </a:lnTo>
                    <a:lnTo>
                      <a:pt x="2081" y="2439"/>
                    </a:lnTo>
                    <a:lnTo>
                      <a:pt x="2064" y="2436"/>
                    </a:lnTo>
                    <a:lnTo>
                      <a:pt x="2048" y="2431"/>
                    </a:lnTo>
                    <a:lnTo>
                      <a:pt x="2034" y="2419"/>
                    </a:lnTo>
                    <a:lnTo>
                      <a:pt x="1951" y="2336"/>
                    </a:lnTo>
                    <a:lnTo>
                      <a:pt x="1930" y="2317"/>
                    </a:lnTo>
                    <a:lnTo>
                      <a:pt x="1905" y="2301"/>
                    </a:lnTo>
                    <a:lnTo>
                      <a:pt x="1877" y="2288"/>
                    </a:lnTo>
                    <a:lnTo>
                      <a:pt x="1848" y="2279"/>
                    </a:lnTo>
                    <a:lnTo>
                      <a:pt x="1817" y="2272"/>
                    </a:lnTo>
                    <a:lnTo>
                      <a:pt x="1786" y="2271"/>
                    </a:lnTo>
                    <a:lnTo>
                      <a:pt x="1760" y="2272"/>
                    </a:lnTo>
                    <a:lnTo>
                      <a:pt x="1736" y="2277"/>
                    </a:lnTo>
                    <a:lnTo>
                      <a:pt x="1714" y="2285"/>
                    </a:lnTo>
                    <a:lnTo>
                      <a:pt x="1686" y="2299"/>
                    </a:lnTo>
                    <a:lnTo>
                      <a:pt x="1661" y="2318"/>
                    </a:lnTo>
                    <a:lnTo>
                      <a:pt x="1640" y="2341"/>
                    </a:lnTo>
                    <a:lnTo>
                      <a:pt x="1620" y="2367"/>
                    </a:lnTo>
                    <a:lnTo>
                      <a:pt x="1603" y="2396"/>
                    </a:lnTo>
                    <a:lnTo>
                      <a:pt x="1592" y="2427"/>
                    </a:lnTo>
                    <a:lnTo>
                      <a:pt x="1584" y="2459"/>
                    </a:lnTo>
                    <a:lnTo>
                      <a:pt x="1582" y="2491"/>
                    </a:lnTo>
                    <a:lnTo>
                      <a:pt x="1582" y="2608"/>
                    </a:lnTo>
                    <a:lnTo>
                      <a:pt x="1578" y="2630"/>
                    </a:lnTo>
                    <a:lnTo>
                      <a:pt x="1569" y="2648"/>
                    </a:lnTo>
                    <a:lnTo>
                      <a:pt x="1555" y="2663"/>
                    </a:lnTo>
                    <a:lnTo>
                      <a:pt x="1536" y="2673"/>
                    </a:lnTo>
                    <a:lnTo>
                      <a:pt x="1515" y="2676"/>
                    </a:lnTo>
                    <a:lnTo>
                      <a:pt x="1135" y="2676"/>
                    </a:lnTo>
                    <a:lnTo>
                      <a:pt x="1115" y="2673"/>
                    </a:lnTo>
                    <a:lnTo>
                      <a:pt x="1097" y="2663"/>
                    </a:lnTo>
                    <a:lnTo>
                      <a:pt x="1082" y="2648"/>
                    </a:lnTo>
                    <a:lnTo>
                      <a:pt x="1073" y="2630"/>
                    </a:lnTo>
                    <a:lnTo>
                      <a:pt x="1069" y="2608"/>
                    </a:lnTo>
                    <a:lnTo>
                      <a:pt x="1069" y="2491"/>
                    </a:lnTo>
                    <a:lnTo>
                      <a:pt x="1066" y="2459"/>
                    </a:lnTo>
                    <a:lnTo>
                      <a:pt x="1059" y="2427"/>
                    </a:lnTo>
                    <a:lnTo>
                      <a:pt x="1047" y="2396"/>
                    </a:lnTo>
                    <a:lnTo>
                      <a:pt x="1031" y="2367"/>
                    </a:lnTo>
                    <a:lnTo>
                      <a:pt x="1011" y="2341"/>
                    </a:lnTo>
                    <a:lnTo>
                      <a:pt x="989" y="2318"/>
                    </a:lnTo>
                    <a:lnTo>
                      <a:pt x="964" y="2299"/>
                    </a:lnTo>
                    <a:lnTo>
                      <a:pt x="936" y="2285"/>
                    </a:lnTo>
                    <a:lnTo>
                      <a:pt x="914" y="2277"/>
                    </a:lnTo>
                    <a:lnTo>
                      <a:pt x="890" y="2272"/>
                    </a:lnTo>
                    <a:lnTo>
                      <a:pt x="864" y="2271"/>
                    </a:lnTo>
                    <a:lnTo>
                      <a:pt x="827" y="2273"/>
                    </a:lnTo>
                    <a:lnTo>
                      <a:pt x="791" y="2283"/>
                    </a:lnTo>
                    <a:lnTo>
                      <a:pt x="757" y="2295"/>
                    </a:lnTo>
                    <a:lnTo>
                      <a:pt x="726" y="2313"/>
                    </a:lnTo>
                    <a:lnTo>
                      <a:pt x="699" y="2336"/>
                    </a:lnTo>
                    <a:lnTo>
                      <a:pt x="617" y="2419"/>
                    </a:lnTo>
                    <a:lnTo>
                      <a:pt x="603" y="2431"/>
                    </a:lnTo>
                    <a:lnTo>
                      <a:pt x="588" y="2437"/>
                    </a:lnTo>
                    <a:lnTo>
                      <a:pt x="569" y="2439"/>
                    </a:lnTo>
                    <a:lnTo>
                      <a:pt x="552" y="2437"/>
                    </a:lnTo>
                    <a:lnTo>
                      <a:pt x="536" y="2431"/>
                    </a:lnTo>
                    <a:lnTo>
                      <a:pt x="523" y="2419"/>
                    </a:lnTo>
                    <a:lnTo>
                      <a:pt x="255" y="2148"/>
                    </a:lnTo>
                    <a:lnTo>
                      <a:pt x="243" y="2135"/>
                    </a:lnTo>
                    <a:lnTo>
                      <a:pt x="236" y="2118"/>
                    </a:lnTo>
                    <a:lnTo>
                      <a:pt x="235" y="2101"/>
                    </a:lnTo>
                    <a:lnTo>
                      <a:pt x="236" y="2084"/>
                    </a:lnTo>
                    <a:lnTo>
                      <a:pt x="243" y="2068"/>
                    </a:lnTo>
                    <a:lnTo>
                      <a:pt x="255" y="2053"/>
                    </a:lnTo>
                    <a:lnTo>
                      <a:pt x="336" y="1970"/>
                    </a:lnTo>
                    <a:lnTo>
                      <a:pt x="357" y="1945"/>
                    </a:lnTo>
                    <a:lnTo>
                      <a:pt x="374" y="1918"/>
                    </a:lnTo>
                    <a:lnTo>
                      <a:pt x="386" y="1888"/>
                    </a:lnTo>
                    <a:lnTo>
                      <a:pt x="395" y="1856"/>
                    </a:lnTo>
                    <a:lnTo>
                      <a:pt x="401" y="1822"/>
                    </a:lnTo>
                    <a:lnTo>
                      <a:pt x="401" y="1790"/>
                    </a:lnTo>
                    <a:lnTo>
                      <a:pt x="397" y="1759"/>
                    </a:lnTo>
                    <a:lnTo>
                      <a:pt x="388" y="1730"/>
                    </a:lnTo>
                    <a:lnTo>
                      <a:pt x="374" y="1703"/>
                    </a:lnTo>
                    <a:lnTo>
                      <a:pt x="355" y="1678"/>
                    </a:lnTo>
                    <a:lnTo>
                      <a:pt x="332" y="1655"/>
                    </a:lnTo>
                    <a:lnTo>
                      <a:pt x="306" y="1636"/>
                    </a:lnTo>
                    <a:lnTo>
                      <a:pt x="276" y="1619"/>
                    </a:lnTo>
                    <a:lnTo>
                      <a:pt x="247" y="1607"/>
                    </a:lnTo>
                    <a:lnTo>
                      <a:pt x="215" y="1600"/>
                    </a:lnTo>
                    <a:lnTo>
                      <a:pt x="183" y="1596"/>
                    </a:lnTo>
                    <a:lnTo>
                      <a:pt x="67" y="1596"/>
                    </a:lnTo>
                    <a:lnTo>
                      <a:pt x="45" y="1593"/>
                    </a:lnTo>
                    <a:lnTo>
                      <a:pt x="27" y="1584"/>
                    </a:lnTo>
                    <a:lnTo>
                      <a:pt x="13" y="1569"/>
                    </a:lnTo>
                    <a:lnTo>
                      <a:pt x="3" y="1551"/>
                    </a:lnTo>
                    <a:lnTo>
                      <a:pt x="0" y="1530"/>
                    </a:lnTo>
                    <a:lnTo>
                      <a:pt x="0" y="1147"/>
                    </a:lnTo>
                    <a:lnTo>
                      <a:pt x="3" y="1125"/>
                    </a:lnTo>
                    <a:lnTo>
                      <a:pt x="13" y="1107"/>
                    </a:lnTo>
                    <a:lnTo>
                      <a:pt x="27" y="1092"/>
                    </a:lnTo>
                    <a:lnTo>
                      <a:pt x="45" y="1083"/>
                    </a:lnTo>
                    <a:lnTo>
                      <a:pt x="67" y="1079"/>
                    </a:lnTo>
                    <a:lnTo>
                      <a:pt x="183" y="1079"/>
                    </a:lnTo>
                    <a:lnTo>
                      <a:pt x="215" y="1077"/>
                    </a:lnTo>
                    <a:lnTo>
                      <a:pt x="247" y="1069"/>
                    </a:lnTo>
                    <a:lnTo>
                      <a:pt x="276" y="1057"/>
                    </a:lnTo>
                    <a:lnTo>
                      <a:pt x="306" y="1041"/>
                    </a:lnTo>
                    <a:lnTo>
                      <a:pt x="332" y="1021"/>
                    </a:lnTo>
                    <a:lnTo>
                      <a:pt x="355" y="999"/>
                    </a:lnTo>
                    <a:lnTo>
                      <a:pt x="374" y="974"/>
                    </a:lnTo>
                    <a:lnTo>
                      <a:pt x="388" y="946"/>
                    </a:lnTo>
                    <a:lnTo>
                      <a:pt x="397" y="917"/>
                    </a:lnTo>
                    <a:lnTo>
                      <a:pt x="401" y="885"/>
                    </a:lnTo>
                    <a:lnTo>
                      <a:pt x="401" y="853"/>
                    </a:lnTo>
                    <a:lnTo>
                      <a:pt x="395" y="821"/>
                    </a:lnTo>
                    <a:lnTo>
                      <a:pt x="386" y="789"/>
                    </a:lnTo>
                    <a:lnTo>
                      <a:pt x="374" y="758"/>
                    </a:lnTo>
                    <a:lnTo>
                      <a:pt x="357" y="730"/>
                    </a:lnTo>
                    <a:lnTo>
                      <a:pt x="336" y="706"/>
                    </a:lnTo>
                    <a:lnTo>
                      <a:pt x="255" y="623"/>
                    </a:lnTo>
                    <a:lnTo>
                      <a:pt x="243" y="609"/>
                    </a:lnTo>
                    <a:lnTo>
                      <a:pt x="236" y="593"/>
                    </a:lnTo>
                    <a:lnTo>
                      <a:pt x="235" y="576"/>
                    </a:lnTo>
                    <a:lnTo>
                      <a:pt x="236" y="558"/>
                    </a:lnTo>
                    <a:lnTo>
                      <a:pt x="243" y="542"/>
                    </a:lnTo>
                    <a:lnTo>
                      <a:pt x="255" y="527"/>
                    </a:lnTo>
                    <a:lnTo>
                      <a:pt x="523" y="257"/>
                    </a:lnTo>
                    <a:lnTo>
                      <a:pt x="536" y="246"/>
                    </a:lnTo>
                    <a:lnTo>
                      <a:pt x="552" y="239"/>
                    </a:lnTo>
                    <a:lnTo>
                      <a:pt x="569" y="237"/>
                    </a:lnTo>
                    <a:lnTo>
                      <a:pt x="588" y="239"/>
                    </a:lnTo>
                    <a:lnTo>
                      <a:pt x="603" y="246"/>
                    </a:lnTo>
                    <a:lnTo>
                      <a:pt x="617" y="257"/>
                    </a:lnTo>
                    <a:lnTo>
                      <a:pt x="699" y="339"/>
                    </a:lnTo>
                    <a:lnTo>
                      <a:pt x="726" y="362"/>
                    </a:lnTo>
                    <a:lnTo>
                      <a:pt x="757" y="380"/>
                    </a:lnTo>
                    <a:lnTo>
                      <a:pt x="791" y="394"/>
                    </a:lnTo>
                    <a:lnTo>
                      <a:pt x="827" y="402"/>
                    </a:lnTo>
                    <a:lnTo>
                      <a:pt x="864" y="406"/>
                    </a:lnTo>
                    <a:lnTo>
                      <a:pt x="890" y="403"/>
                    </a:lnTo>
                    <a:lnTo>
                      <a:pt x="914" y="399"/>
                    </a:lnTo>
                    <a:lnTo>
                      <a:pt x="936" y="392"/>
                    </a:lnTo>
                    <a:lnTo>
                      <a:pt x="964" y="377"/>
                    </a:lnTo>
                    <a:lnTo>
                      <a:pt x="989" y="359"/>
                    </a:lnTo>
                    <a:lnTo>
                      <a:pt x="1011" y="335"/>
                    </a:lnTo>
                    <a:lnTo>
                      <a:pt x="1031" y="308"/>
                    </a:lnTo>
                    <a:lnTo>
                      <a:pt x="1047" y="280"/>
                    </a:lnTo>
                    <a:lnTo>
                      <a:pt x="1059" y="249"/>
                    </a:lnTo>
                    <a:lnTo>
                      <a:pt x="1066" y="216"/>
                    </a:lnTo>
                    <a:lnTo>
                      <a:pt x="1069" y="185"/>
                    </a:lnTo>
                    <a:lnTo>
                      <a:pt x="1069" y="67"/>
                    </a:lnTo>
                    <a:lnTo>
                      <a:pt x="1073" y="47"/>
                    </a:lnTo>
                    <a:lnTo>
                      <a:pt x="1082" y="28"/>
                    </a:lnTo>
                    <a:lnTo>
                      <a:pt x="1097" y="13"/>
                    </a:lnTo>
                    <a:lnTo>
                      <a:pt x="1115" y="3"/>
                    </a:lnTo>
                    <a:lnTo>
                      <a:pt x="1135"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pPr defTabSz="725346" fontAlgn="base">
                  <a:spcBef>
                    <a:spcPct val="0"/>
                  </a:spcBef>
                  <a:spcAft>
                    <a:spcPct val="0"/>
                  </a:spcAft>
                </a:pPr>
                <a:endParaRPr lang="en-ZA">
                  <a:solidFill>
                    <a:srgbClr val="000000"/>
                  </a:solidFill>
                  <a:latin typeface="Arial" panose="020B0604020202020204" pitchFamily="34" charset="0"/>
                  <a:ea typeface="宋体" panose="02010600030101010101" pitchFamily="2" charset="-122"/>
                </a:endParaRPr>
              </a:p>
            </p:txBody>
          </p:sp>
          <p:sp>
            <p:nvSpPr>
              <p:cNvPr id="13" name="Freeform 22"/>
              <p:cNvSpPr>
                <a:spLocks noEditPoints="1"/>
              </p:cNvSpPr>
              <p:nvPr/>
            </p:nvSpPr>
            <p:spPr bwMode="auto">
              <a:xfrm>
                <a:off x="3499" y="2547"/>
                <a:ext cx="222" cy="224"/>
              </a:xfrm>
              <a:custGeom>
                <a:avLst/>
                <a:gdLst>
                  <a:gd name="T0" fmla="*/ 562 w 1336"/>
                  <a:gd name="T1" fmla="*/ 468 h 1349"/>
                  <a:gd name="T2" fmla="*/ 464 w 1336"/>
                  <a:gd name="T3" fmla="*/ 568 h 1349"/>
                  <a:gd name="T4" fmla="*/ 442 w 1336"/>
                  <a:gd name="T5" fmla="*/ 713 h 1349"/>
                  <a:gd name="T6" fmla="*/ 505 w 1336"/>
                  <a:gd name="T7" fmla="*/ 839 h 1349"/>
                  <a:gd name="T8" fmla="*/ 630 w 1336"/>
                  <a:gd name="T9" fmla="*/ 904 h 1349"/>
                  <a:gd name="T10" fmla="*/ 773 w 1336"/>
                  <a:gd name="T11" fmla="*/ 881 h 1349"/>
                  <a:gd name="T12" fmla="*/ 872 w 1336"/>
                  <a:gd name="T13" fmla="*/ 781 h 1349"/>
                  <a:gd name="T14" fmla="*/ 895 w 1336"/>
                  <a:gd name="T15" fmla="*/ 637 h 1349"/>
                  <a:gd name="T16" fmla="*/ 830 w 1336"/>
                  <a:gd name="T17" fmla="*/ 511 h 1349"/>
                  <a:gd name="T18" fmla="*/ 705 w 1336"/>
                  <a:gd name="T19" fmla="*/ 445 h 1349"/>
                  <a:gd name="T20" fmla="*/ 777 w 1336"/>
                  <a:gd name="T21" fmla="*/ 2 h 1349"/>
                  <a:gd name="T22" fmla="*/ 797 w 1336"/>
                  <a:gd name="T23" fmla="*/ 93 h 1349"/>
                  <a:gd name="T24" fmla="*/ 830 w 1336"/>
                  <a:gd name="T25" fmla="*/ 173 h 1349"/>
                  <a:gd name="T26" fmla="*/ 901 w 1336"/>
                  <a:gd name="T27" fmla="*/ 204 h 1349"/>
                  <a:gd name="T28" fmla="*/ 984 w 1336"/>
                  <a:gd name="T29" fmla="*/ 171 h 1349"/>
                  <a:gd name="T30" fmla="*/ 1062 w 1336"/>
                  <a:gd name="T31" fmla="*/ 122 h 1349"/>
                  <a:gd name="T32" fmla="*/ 1218 w 1336"/>
                  <a:gd name="T33" fmla="*/ 290 h 1349"/>
                  <a:gd name="T34" fmla="*/ 1153 w 1336"/>
                  <a:gd name="T35" fmla="*/ 373 h 1349"/>
                  <a:gd name="T36" fmla="*/ 1135 w 1336"/>
                  <a:gd name="T37" fmla="*/ 457 h 1349"/>
                  <a:gd name="T38" fmla="*/ 1194 w 1336"/>
                  <a:gd name="T39" fmla="*/ 531 h 1349"/>
                  <a:gd name="T40" fmla="*/ 1315 w 1336"/>
                  <a:gd name="T41" fmla="*/ 547 h 1349"/>
                  <a:gd name="T42" fmla="*/ 1336 w 1336"/>
                  <a:gd name="T43" fmla="*/ 771 h 1349"/>
                  <a:gd name="T44" fmla="*/ 1302 w 1336"/>
                  <a:gd name="T45" fmla="*/ 805 h 1349"/>
                  <a:gd name="T46" fmla="*/ 1183 w 1336"/>
                  <a:gd name="T47" fmla="*/ 825 h 1349"/>
                  <a:gd name="T48" fmla="*/ 1135 w 1336"/>
                  <a:gd name="T49" fmla="*/ 893 h 1349"/>
                  <a:gd name="T50" fmla="*/ 1153 w 1336"/>
                  <a:gd name="T51" fmla="*/ 976 h 1349"/>
                  <a:gd name="T52" fmla="*/ 1218 w 1336"/>
                  <a:gd name="T53" fmla="*/ 1059 h 1349"/>
                  <a:gd name="T54" fmla="*/ 1062 w 1336"/>
                  <a:gd name="T55" fmla="*/ 1228 h 1349"/>
                  <a:gd name="T56" fmla="*/ 984 w 1336"/>
                  <a:gd name="T57" fmla="*/ 1178 h 1349"/>
                  <a:gd name="T58" fmla="*/ 901 w 1336"/>
                  <a:gd name="T59" fmla="*/ 1145 h 1349"/>
                  <a:gd name="T60" fmla="*/ 825 w 1336"/>
                  <a:gd name="T61" fmla="*/ 1183 h 1349"/>
                  <a:gd name="T62" fmla="*/ 797 w 1336"/>
                  <a:gd name="T63" fmla="*/ 1315 h 1349"/>
                  <a:gd name="T64" fmla="*/ 763 w 1336"/>
                  <a:gd name="T65" fmla="*/ 1349 h 1349"/>
                  <a:gd name="T66" fmla="*/ 542 w 1336"/>
                  <a:gd name="T67" fmla="*/ 1329 h 1349"/>
                  <a:gd name="T68" fmla="*/ 530 w 1336"/>
                  <a:gd name="T69" fmla="*/ 1214 h 1349"/>
                  <a:gd name="T70" fmla="*/ 472 w 1336"/>
                  <a:gd name="T71" fmla="*/ 1152 h 1349"/>
                  <a:gd name="T72" fmla="*/ 389 w 1336"/>
                  <a:gd name="T73" fmla="*/ 1154 h 1349"/>
                  <a:gd name="T74" fmla="*/ 300 w 1336"/>
                  <a:gd name="T75" fmla="*/ 1228 h 1349"/>
                  <a:gd name="T76" fmla="*/ 128 w 1336"/>
                  <a:gd name="T77" fmla="*/ 1083 h 1349"/>
                  <a:gd name="T78" fmla="*/ 128 w 1336"/>
                  <a:gd name="T79" fmla="*/ 1035 h 1349"/>
                  <a:gd name="T80" fmla="*/ 200 w 1336"/>
                  <a:gd name="T81" fmla="*/ 935 h 1349"/>
                  <a:gd name="T82" fmla="*/ 185 w 1336"/>
                  <a:gd name="T83" fmla="*/ 854 h 1349"/>
                  <a:gd name="T84" fmla="*/ 113 w 1336"/>
                  <a:gd name="T85" fmla="*/ 808 h 1349"/>
                  <a:gd name="T86" fmla="*/ 10 w 1336"/>
                  <a:gd name="T87" fmla="*/ 795 h 1349"/>
                  <a:gd name="T88" fmla="*/ 3 w 1336"/>
                  <a:gd name="T89" fmla="*/ 565 h 1349"/>
                  <a:gd name="T90" fmla="*/ 93 w 1336"/>
                  <a:gd name="T91" fmla="*/ 544 h 1349"/>
                  <a:gd name="T92" fmla="*/ 183 w 1336"/>
                  <a:gd name="T93" fmla="*/ 498 h 1349"/>
                  <a:gd name="T94" fmla="*/ 200 w 1336"/>
                  <a:gd name="T95" fmla="*/ 414 h 1349"/>
                  <a:gd name="T96" fmla="*/ 128 w 1336"/>
                  <a:gd name="T97" fmla="*/ 314 h 1349"/>
                  <a:gd name="T98" fmla="*/ 128 w 1336"/>
                  <a:gd name="T99" fmla="*/ 266 h 1349"/>
                  <a:gd name="T100" fmla="*/ 300 w 1336"/>
                  <a:gd name="T101" fmla="*/ 122 h 1349"/>
                  <a:gd name="T102" fmla="*/ 389 w 1336"/>
                  <a:gd name="T103" fmla="*/ 195 h 1349"/>
                  <a:gd name="T104" fmla="*/ 472 w 1336"/>
                  <a:gd name="T105" fmla="*/ 197 h 1349"/>
                  <a:gd name="T106" fmla="*/ 536 w 1336"/>
                  <a:gd name="T107" fmla="*/ 119 h 1349"/>
                  <a:gd name="T108" fmla="*/ 548 w 1336"/>
                  <a:gd name="T109" fmla="*/ 10 h 1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336" h="1349">
                    <a:moveTo>
                      <a:pt x="668" y="443"/>
                    </a:moveTo>
                    <a:lnTo>
                      <a:pt x="630" y="445"/>
                    </a:lnTo>
                    <a:lnTo>
                      <a:pt x="595" y="454"/>
                    </a:lnTo>
                    <a:lnTo>
                      <a:pt x="562" y="468"/>
                    </a:lnTo>
                    <a:lnTo>
                      <a:pt x="533" y="488"/>
                    </a:lnTo>
                    <a:lnTo>
                      <a:pt x="505" y="511"/>
                    </a:lnTo>
                    <a:lnTo>
                      <a:pt x="483" y="537"/>
                    </a:lnTo>
                    <a:lnTo>
                      <a:pt x="464" y="568"/>
                    </a:lnTo>
                    <a:lnTo>
                      <a:pt x="450" y="601"/>
                    </a:lnTo>
                    <a:lnTo>
                      <a:pt x="442" y="637"/>
                    </a:lnTo>
                    <a:lnTo>
                      <a:pt x="438" y="675"/>
                    </a:lnTo>
                    <a:lnTo>
                      <a:pt x="442" y="713"/>
                    </a:lnTo>
                    <a:lnTo>
                      <a:pt x="450" y="748"/>
                    </a:lnTo>
                    <a:lnTo>
                      <a:pt x="464" y="781"/>
                    </a:lnTo>
                    <a:lnTo>
                      <a:pt x="483" y="811"/>
                    </a:lnTo>
                    <a:lnTo>
                      <a:pt x="505" y="839"/>
                    </a:lnTo>
                    <a:lnTo>
                      <a:pt x="533" y="862"/>
                    </a:lnTo>
                    <a:lnTo>
                      <a:pt x="562" y="881"/>
                    </a:lnTo>
                    <a:lnTo>
                      <a:pt x="595" y="895"/>
                    </a:lnTo>
                    <a:lnTo>
                      <a:pt x="630" y="904"/>
                    </a:lnTo>
                    <a:lnTo>
                      <a:pt x="668" y="906"/>
                    </a:lnTo>
                    <a:lnTo>
                      <a:pt x="705" y="904"/>
                    </a:lnTo>
                    <a:lnTo>
                      <a:pt x="740" y="895"/>
                    </a:lnTo>
                    <a:lnTo>
                      <a:pt x="773" y="881"/>
                    </a:lnTo>
                    <a:lnTo>
                      <a:pt x="804" y="862"/>
                    </a:lnTo>
                    <a:lnTo>
                      <a:pt x="830" y="839"/>
                    </a:lnTo>
                    <a:lnTo>
                      <a:pt x="854" y="811"/>
                    </a:lnTo>
                    <a:lnTo>
                      <a:pt x="872" y="781"/>
                    </a:lnTo>
                    <a:lnTo>
                      <a:pt x="886" y="748"/>
                    </a:lnTo>
                    <a:lnTo>
                      <a:pt x="895" y="713"/>
                    </a:lnTo>
                    <a:lnTo>
                      <a:pt x="898" y="675"/>
                    </a:lnTo>
                    <a:lnTo>
                      <a:pt x="895" y="637"/>
                    </a:lnTo>
                    <a:lnTo>
                      <a:pt x="886" y="601"/>
                    </a:lnTo>
                    <a:lnTo>
                      <a:pt x="872" y="568"/>
                    </a:lnTo>
                    <a:lnTo>
                      <a:pt x="854" y="537"/>
                    </a:lnTo>
                    <a:lnTo>
                      <a:pt x="830" y="511"/>
                    </a:lnTo>
                    <a:lnTo>
                      <a:pt x="804" y="488"/>
                    </a:lnTo>
                    <a:lnTo>
                      <a:pt x="773" y="468"/>
                    </a:lnTo>
                    <a:lnTo>
                      <a:pt x="740" y="454"/>
                    </a:lnTo>
                    <a:lnTo>
                      <a:pt x="705" y="445"/>
                    </a:lnTo>
                    <a:lnTo>
                      <a:pt x="668" y="443"/>
                    </a:lnTo>
                    <a:close/>
                    <a:moveTo>
                      <a:pt x="572" y="0"/>
                    </a:moveTo>
                    <a:lnTo>
                      <a:pt x="763" y="0"/>
                    </a:lnTo>
                    <a:lnTo>
                      <a:pt x="777" y="2"/>
                    </a:lnTo>
                    <a:lnTo>
                      <a:pt x="787" y="10"/>
                    </a:lnTo>
                    <a:lnTo>
                      <a:pt x="795" y="21"/>
                    </a:lnTo>
                    <a:lnTo>
                      <a:pt x="797" y="35"/>
                    </a:lnTo>
                    <a:lnTo>
                      <a:pt x="797" y="93"/>
                    </a:lnTo>
                    <a:lnTo>
                      <a:pt x="800" y="115"/>
                    </a:lnTo>
                    <a:lnTo>
                      <a:pt x="806" y="135"/>
                    </a:lnTo>
                    <a:lnTo>
                      <a:pt x="817" y="156"/>
                    </a:lnTo>
                    <a:lnTo>
                      <a:pt x="830" y="173"/>
                    </a:lnTo>
                    <a:lnTo>
                      <a:pt x="846" y="187"/>
                    </a:lnTo>
                    <a:lnTo>
                      <a:pt x="864" y="197"/>
                    </a:lnTo>
                    <a:lnTo>
                      <a:pt x="881" y="203"/>
                    </a:lnTo>
                    <a:lnTo>
                      <a:pt x="901" y="204"/>
                    </a:lnTo>
                    <a:lnTo>
                      <a:pt x="925" y="202"/>
                    </a:lnTo>
                    <a:lnTo>
                      <a:pt x="946" y="195"/>
                    </a:lnTo>
                    <a:lnTo>
                      <a:pt x="967" y="185"/>
                    </a:lnTo>
                    <a:lnTo>
                      <a:pt x="984" y="171"/>
                    </a:lnTo>
                    <a:lnTo>
                      <a:pt x="1025" y="130"/>
                    </a:lnTo>
                    <a:lnTo>
                      <a:pt x="1036" y="122"/>
                    </a:lnTo>
                    <a:lnTo>
                      <a:pt x="1048" y="119"/>
                    </a:lnTo>
                    <a:lnTo>
                      <a:pt x="1062" y="122"/>
                    </a:lnTo>
                    <a:lnTo>
                      <a:pt x="1073" y="130"/>
                    </a:lnTo>
                    <a:lnTo>
                      <a:pt x="1208" y="266"/>
                    </a:lnTo>
                    <a:lnTo>
                      <a:pt x="1215" y="278"/>
                    </a:lnTo>
                    <a:lnTo>
                      <a:pt x="1218" y="290"/>
                    </a:lnTo>
                    <a:lnTo>
                      <a:pt x="1215" y="303"/>
                    </a:lnTo>
                    <a:lnTo>
                      <a:pt x="1208" y="314"/>
                    </a:lnTo>
                    <a:lnTo>
                      <a:pt x="1167" y="356"/>
                    </a:lnTo>
                    <a:lnTo>
                      <a:pt x="1153" y="373"/>
                    </a:lnTo>
                    <a:lnTo>
                      <a:pt x="1143" y="392"/>
                    </a:lnTo>
                    <a:lnTo>
                      <a:pt x="1137" y="414"/>
                    </a:lnTo>
                    <a:lnTo>
                      <a:pt x="1134" y="436"/>
                    </a:lnTo>
                    <a:lnTo>
                      <a:pt x="1135" y="457"/>
                    </a:lnTo>
                    <a:lnTo>
                      <a:pt x="1140" y="477"/>
                    </a:lnTo>
                    <a:lnTo>
                      <a:pt x="1153" y="498"/>
                    </a:lnTo>
                    <a:lnTo>
                      <a:pt x="1171" y="516"/>
                    </a:lnTo>
                    <a:lnTo>
                      <a:pt x="1194" y="531"/>
                    </a:lnTo>
                    <a:lnTo>
                      <a:pt x="1219" y="540"/>
                    </a:lnTo>
                    <a:lnTo>
                      <a:pt x="1244" y="544"/>
                    </a:lnTo>
                    <a:lnTo>
                      <a:pt x="1302" y="544"/>
                    </a:lnTo>
                    <a:lnTo>
                      <a:pt x="1315" y="547"/>
                    </a:lnTo>
                    <a:lnTo>
                      <a:pt x="1327" y="554"/>
                    </a:lnTo>
                    <a:lnTo>
                      <a:pt x="1334" y="565"/>
                    </a:lnTo>
                    <a:lnTo>
                      <a:pt x="1336" y="578"/>
                    </a:lnTo>
                    <a:lnTo>
                      <a:pt x="1336" y="771"/>
                    </a:lnTo>
                    <a:lnTo>
                      <a:pt x="1334" y="785"/>
                    </a:lnTo>
                    <a:lnTo>
                      <a:pt x="1327" y="795"/>
                    </a:lnTo>
                    <a:lnTo>
                      <a:pt x="1315" y="803"/>
                    </a:lnTo>
                    <a:lnTo>
                      <a:pt x="1302" y="805"/>
                    </a:lnTo>
                    <a:lnTo>
                      <a:pt x="1244" y="805"/>
                    </a:lnTo>
                    <a:lnTo>
                      <a:pt x="1222" y="808"/>
                    </a:lnTo>
                    <a:lnTo>
                      <a:pt x="1202" y="815"/>
                    </a:lnTo>
                    <a:lnTo>
                      <a:pt x="1183" y="825"/>
                    </a:lnTo>
                    <a:lnTo>
                      <a:pt x="1164" y="838"/>
                    </a:lnTo>
                    <a:lnTo>
                      <a:pt x="1151" y="854"/>
                    </a:lnTo>
                    <a:lnTo>
                      <a:pt x="1140" y="872"/>
                    </a:lnTo>
                    <a:lnTo>
                      <a:pt x="1135" y="893"/>
                    </a:lnTo>
                    <a:lnTo>
                      <a:pt x="1134" y="913"/>
                    </a:lnTo>
                    <a:lnTo>
                      <a:pt x="1137" y="935"/>
                    </a:lnTo>
                    <a:lnTo>
                      <a:pt x="1143" y="957"/>
                    </a:lnTo>
                    <a:lnTo>
                      <a:pt x="1153" y="976"/>
                    </a:lnTo>
                    <a:lnTo>
                      <a:pt x="1167" y="994"/>
                    </a:lnTo>
                    <a:lnTo>
                      <a:pt x="1208" y="1035"/>
                    </a:lnTo>
                    <a:lnTo>
                      <a:pt x="1215" y="1046"/>
                    </a:lnTo>
                    <a:lnTo>
                      <a:pt x="1218" y="1059"/>
                    </a:lnTo>
                    <a:lnTo>
                      <a:pt x="1215" y="1072"/>
                    </a:lnTo>
                    <a:lnTo>
                      <a:pt x="1208" y="1083"/>
                    </a:lnTo>
                    <a:lnTo>
                      <a:pt x="1073" y="1220"/>
                    </a:lnTo>
                    <a:lnTo>
                      <a:pt x="1062" y="1228"/>
                    </a:lnTo>
                    <a:lnTo>
                      <a:pt x="1048" y="1230"/>
                    </a:lnTo>
                    <a:lnTo>
                      <a:pt x="1036" y="1228"/>
                    </a:lnTo>
                    <a:lnTo>
                      <a:pt x="1025" y="1220"/>
                    </a:lnTo>
                    <a:lnTo>
                      <a:pt x="984" y="1178"/>
                    </a:lnTo>
                    <a:lnTo>
                      <a:pt x="967" y="1164"/>
                    </a:lnTo>
                    <a:lnTo>
                      <a:pt x="946" y="1154"/>
                    </a:lnTo>
                    <a:lnTo>
                      <a:pt x="925" y="1147"/>
                    </a:lnTo>
                    <a:lnTo>
                      <a:pt x="901" y="1145"/>
                    </a:lnTo>
                    <a:lnTo>
                      <a:pt x="881" y="1146"/>
                    </a:lnTo>
                    <a:lnTo>
                      <a:pt x="864" y="1152"/>
                    </a:lnTo>
                    <a:lnTo>
                      <a:pt x="843" y="1164"/>
                    </a:lnTo>
                    <a:lnTo>
                      <a:pt x="825" y="1183"/>
                    </a:lnTo>
                    <a:lnTo>
                      <a:pt x="810" y="1206"/>
                    </a:lnTo>
                    <a:lnTo>
                      <a:pt x="801" y="1230"/>
                    </a:lnTo>
                    <a:lnTo>
                      <a:pt x="797" y="1256"/>
                    </a:lnTo>
                    <a:lnTo>
                      <a:pt x="797" y="1315"/>
                    </a:lnTo>
                    <a:lnTo>
                      <a:pt x="795" y="1329"/>
                    </a:lnTo>
                    <a:lnTo>
                      <a:pt x="787" y="1339"/>
                    </a:lnTo>
                    <a:lnTo>
                      <a:pt x="777" y="1347"/>
                    </a:lnTo>
                    <a:lnTo>
                      <a:pt x="763" y="1349"/>
                    </a:lnTo>
                    <a:lnTo>
                      <a:pt x="572" y="1349"/>
                    </a:lnTo>
                    <a:lnTo>
                      <a:pt x="560" y="1347"/>
                    </a:lnTo>
                    <a:lnTo>
                      <a:pt x="548" y="1339"/>
                    </a:lnTo>
                    <a:lnTo>
                      <a:pt x="542" y="1329"/>
                    </a:lnTo>
                    <a:lnTo>
                      <a:pt x="539" y="1315"/>
                    </a:lnTo>
                    <a:lnTo>
                      <a:pt x="539" y="1256"/>
                    </a:lnTo>
                    <a:lnTo>
                      <a:pt x="536" y="1234"/>
                    </a:lnTo>
                    <a:lnTo>
                      <a:pt x="530" y="1214"/>
                    </a:lnTo>
                    <a:lnTo>
                      <a:pt x="520" y="1193"/>
                    </a:lnTo>
                    <a:lnTo>
                      <a:pt x="506" y="1176"/>
                    </a:lnTo>
                    <a:lnTo>
                      <a:pt x="490" y="1162"/>
                    </a:lnTo>
                    <a:lnTo>
                      <a:pt x="472" y="1152"/>
                    </a:lnTo>
                    <a:lnTo>
                      <a:pt x="454" y="1146"/>
                    </a:lnTo>
                    <a:lnTo>
                      <a:pt x="435" y="1145"/>
                    </a:lnTo>
                    <a:lnTo>
                      <a:pt x="412" y="1147"/>
                    </a:lnTo>
                    <a:lnTo>
                      <a:pt x="389" y="1154"/>
                    </a:lnTo>
                    <a:lnTo>
                      <a:pt x="369" y="1164"/>
                    </a:lnTo>
                    <a:lnTo>
                      <a:pt x="352" y="1178"/>
                    </a:lnTo>
                    <a:lnTo>
                      <a:pt x="311" y="1220"/>
                    </a:lnTo>
                    <a:lnTo>
                      <a:pt x="300" y="1228"/>
                    </a:lnTo>
                    <a:lnTo>
                      <a:pt x="287" y="1230"/>
                    </a:lnTo>
                    <a:lnTo>
                      <a:pt x="275" y="1228"/>
                    </a:lnTo>
                    <a:lnTo>
                      <a:pt x="263" y="1220"/>
                    </a:lnTo>
                    <a:lnTo>
                      <a:pt x="128" y="1083"/>
                    </a:lnTo>
                    <a:lnTo>
                      <a:pt x="121" y="1072"/>
                    </a:lnTo>
                    <a:lnTo>
                      <a:pt x="118" y="1059"/>
                    </a:lnTo>
                    <a:lnTo>
                      <a:pt x="121" y="1046"/>
                    </a:lnTo>
                    <a:lnTo>
                      <a:pt x="128" y="1035"/>
                    </a:lnTo>
                    <a:lnTo>
                      <a:pt x="169" y="994"/>
                    </a:lnTo>
                    <a:lnTo>
                      <a:pt x="183" y="976"/>
                    </a:lnTo>
                    <a:lnTo>
                      <a:pt x="193" y="957"/>
                    </a:lnTo>
                    <a:lnTo>
                      <a:pt x="200" y="935"/>
                    </a:lnTo>
                    <a:lnTo>
                      <a:pt x="202" y="913"/>
                    </a:lnTo>
                    <a:lnTo>
                      <a:pt x="201" y="893"/>
                    </a:lnTo>
                    <a:lnTo>
                      <a:pt x="195" y="872"/>
                    </a:lnTo>
                    <a:lnTo>
                      <a:pt x="185" y="854"/>
                    </a:lnTo>
                    <a:lnTo>
                      <a:pt x="171" y="838"/>
                    </a:lnTo>
                    <a:lnTo>
                      <a:pt x="154" y="825"/>
                    </a:lnTo>
                    <a:lnTo>
                      <a:pt x="135" y="815"/>
                    </a:lnTo>
                    <a:lnTo>
                      <a:pt x="113" y="808"/>
                    </a:lnTo>
                    <a:lnTo>
                      <a:pt x="93" y="805"/>
                    </a:lnTo>
                    <a:lnTo>
                      <a:pt x="34" y="805"/>
                    </a:lnTo>
                    <a:lnTo>
                      <a:pt x="20" y="803"/>
                    </a:lnTo>
                    <a:lnTo>
                      <a:pt x="10" y="795"/>
                    </a:lnTo>
                    <a:lnTo>
                      <a:pt x="3" y="785"/>
                    </a:lnTo>
                    <a:lnTo>
                      <a:pt x="0" y="771"/>
                    </a:lnTo>
                    <a:lnTo>
                      <a:pt x="0" y="578"/>
                    </a:lnTo>
                    <a:lnTo>
                      <a:pt x="3" y="565"/>
                    </a:lnTo>
                    <a:lnTo>
                      <a:pt x="10" y="554"/>
                    </a:lnTo>
                    <a:lnTo>
                      <a:pt x="20" y="547"/>
                    </a:lnTo>
                    <a:lnTo>
                      <a:pt x="34" y="544"/>
                    </a:lnTo>
                    <a:lnTo>
                      <a:pt x="93" y="544"/>
                    </a:lnTo>
                    <a:lnTo>
                      <a:pt x="118" y="540"/>
                    </a:lnTo>
                    <a:lnTo>
                      <a:pt x="143" y="531"/>
                    </a:lnTo>
                    <a:lnTo>
                      <a:pt x="164" y="516"/>
                    </a:lnTo>
                    <a:lnTo>
                      <a:pt x="183" y="498"/>
                    </a:lnTo>
                    <a:lnTo>
                      <a:pt x="195" y="477"/>
                    </a:lnTo>
                    <a:lnTo>
                      <a:pt x="201" y="457"/>
                    </a:lnTo>
                    <a:lnTo>
                      <a:pt x="202" y="436"/>
                    </a:lnTo>
                    <a:lnTo>
                      <a:pt x="200" y="414"/>
                    </a:lnTo>
                    <a:lnTo>
                      <a:pt x="193" y="392"/>
                    </a:lnTo>
                    <a:lnTo>
                      <a:pt x="183" y="373"/>
                    </a:lnTo>
                    <a:lnTo>
                      <a:pt x="169" y="356"/>
                    </a:lnTo>
                    <a:lnTo>
                      <a:pt x="128" y="314"/>
                    </a:lnTo>
                    <a:lnTo>
                      <a:pt x="121" y="303"/>
                    </a:lnTo>
                    <a:lnTo>
                      <a:pt x="118" y="290"/>
                    </a:lnTo>
                    <a:lnTo>
                      <a:pt x="121" y="278"/>
                    </a:lnTo>
                    <a:lnTo>
                      <a:pt x="128" y="266"/>
                    </a:lnTo>
                    <a:lnTo>
                      <a:pt x="263" y="130"/>
                    </a:lnTo>
                    <a:lnTo>
                      <a:pt x="275" y="122"/>
                    </a:lnTo>
                    <a:lnTo>
                      <a:pt x="287" y="119"/>
                    </a:lnTo>
                    <a:lnTo>
                      <a:pt x="300" y="122"/>
                    </a:lnTo>
                    <a:lnTo>
                      <a:pt x="311" y="130"/>
                    </a:lnTo>
                    <a:lnTo>
                      <a:pt x="352" y="171"/>
                    </a:lnTo>
                    <a:lnTo>
                      <a:pt x="369" y="185"/>
                    </a:lnTo>
                    <a:lnTo>
                      <a:pt x="389" y="195"/>
                    </a:lnTo>
                    <a:lnTo>
                      <a:pt x="412" y="202"/>
                    </a:lnTo>
                    <a:lnTo>
                      <a:pt x="435" y="204"/>
                    </a:lnTo>
                    <a:lnTo>
                      <a:pt x="454" y="203"/>
                    </a:lnTo>
                    <a:lnTo>
                      <a:pt x="472" y="197"/>
                    </a:lnTo>
                    <a:lnTo>
                      <a:pt x="494" y="185"/>
                    </a:lnTo>
                    <a:lnTo>
                      <a:pt x="512" y="166"/>
                    </a:lnTo>
                    <a:lnTo>
                      <a:pt x="526" y="144"/>
                    </a:lnTo>
                    <a:lnTo>
                      <a:pt x="536" y="119"/>
                    </a:lnTo>
                    <a:lnTo>
                      <a:pt x="539" y="93"/>
                    </a:lnTo>
                    <a:lnTo>
                      <a:pt x="539" y="35"/>
                    </a:lnTo>
                    <a:lnTo>
                      <a:pt x="542" y="21"/>
                    </a:lnTo>
                    <a:lnTo>
                      <a:pt x="548" y="10"/>
                    </a:lnTo>
                    <a:lnTo>
                      <a:pt x="560" y="2"/>
                    </a:lnTo>
                    <a:lnTo>
                      <a:pt x="572"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defTabSz="725346" fontAlgn="base">
                  <a:spcBef>
                    <a:spcPct val="0"/>
                  </a:spcBef>
                  <a:spcAft>
                    <a:spcPct val="0"/>
                  </a:spcAft>
                </a:pPr>
                <a:endParaRPr lang="en-ZA">
                  <a:solidFill>
                    <a:srgbClr val="000000"/>
                  </a:solidFill>
                  <a:latin typeface="Arial" panose="020B0604020202020204" pitchFamily="34" charset="0"/>
                  <a:ea typeface="宋体" panose="02010600030101010101" pitchFamily="2" charset="-122"/>
                </a:endParaRPr>
              </a:p>
            </p:txBody>
          </p:sp>
          <p:sp>
            <p:nvSpPr>
              <p:cNvPr id="14" name="Freeform 23"/>
              <p:cNvSpPr>
                <a:spLocks/>
              </p:cNvSpPr>
              <p:nvPr/>
            </p:nvSpPr>
            <p:spPr bwMode="auto">
              <a:xfrm>
                <a:off x="3229" y="2739"/>
                <a:ext cx="180" cy="182"/>
              </a:xfrm>
              <a:custGeom>
                <a:avLst/>
                <a:gdLst>
                  <a:gd name="T0" fmla="*/ 541 w 1082"/>
                  <a:gd name="T1" fmla="*/ 0 h 1093"/>
                  <a:gd name="T2" fmla="*/ 600 w 1082"/>
                  <a:gd name="T3" fmla="*/ 4 h 1093"/>
                  <a:gd name="T4" fmla="*/ 657 w 1082"/>
                  <a:gd name="T5" fmla="*/ 13 h 1093"/>
                  <a:gd name="T6" fmla="*/ 713 w 1082"/>
                  <a:gd name="T7" fmla="*/ 29 h 1093"/>
                  <a:gd name="T8" fmla="*/ 765 w 1082"/>
                  <a:gd name="T9" fmla="*/ 50 h 1093"/>
                  <a:gd name="T10" fmla="*/ 815 w 1082"/>
                  <a:gd name="T11" fmla="*/ 75 h 1093"/>
                  <a:gd name="T12" fmla="*/ 861 w 1082"/>
                  <a:gd name="T13" fmla="*/ 106 h 1093"/>
                  <a:gd name="T14" fmla="*/ 904 w 1082"/>
                  <a:gd name="T15" fmla="*/ 141 h 1093"/>
                  <a:gd name="T16" fmla="*/ 943 w 1082"/>
                  <a:gd name="T17" fmla="*/ 180 h 1093"/>
                  <a:gd name="T18" fmla="*/ 979 w 1082"/>
                  <a:gd name="T19" fmla="*/ 224 h 1093"/>
                  <a:gd name="T20" fmla="*/ 1008 w 1082"/>
                  <a:gd name="T21" fmla="*/ 271 h 1093"/>
                  <a:gd name="T22" fmla="*/ 1034 w 1082"/>
                  <a:gd name="T23" fmla="*/ 321 h 1093"/>
                  <a:gd name="T24" fmla="*/ 1055 w 1082"/>
                  <a:gd name="T25" fmla="*/ 374 h 1093"/>
                  <a:gd name="T26" fmla="*/ 1069 w 1082"/>
                  <a:gd name="T27" fmla="*/ 429 h 1093"/>
                  <a:gd name="T28" fmla="*/ 1080 w 1082"/>
                  <a:gd name="T29" fmla="*/ 488 h 1093"/>
                  <a:gd name="T30" fmla="*/ 1082 w 1082"/>
                  <a:gd name="T31" fmla="*/ 547 h 1093"/>
                  <a:gd name="T32" fmla="*/ 1080 w 1082"/>
                  <a:gd name="T33" fmla="*/ 606 h 1093"/>
                  <a:gd name="T34" fmla="*/ 1069 w 1082"/>
                  <a:gd name="T35" fmla="*/ 664 h 1093"/>
                  <a:gd name="T36" fmla="*/ 1055 w 1082"/>
                  <a:gd name="T37" fmla="*/ 719 h 1093"/>
                  <a:gd name="T38" fmla="*/ 1034 w 1082"/>
                  <a:gd name="T39" fmla="*/ 772 h 1093"/>
                  <a:gd name="T40" fmla="*/ 1008 w 1082"/>
                  <a:gd name="T41" fmla="*/ 823 h 1093"/>
                  <a:gd name="T42" fmla="*/ 979 w 1082"/>
                  <a:gd name="T43" fmla="*/ 870 h 1093"/>
                  <a:gd name="T44" fmla="*/ 943 w 1082"/>
                  <a:gd name="T45" fmla="*/ 913 h 1093"/>
                  <a:gd name="T46" fmla="*/ 904 w 1082"/>
                  <a:gd name="T47" fmla="*/ 952 h 1093"/>
                  <a:gd name="T48" fmla="*/ 861 w 1082"/>
                  <a:gd name="T49" fmla="*/ 988 h 1093"/>
                  <a:gd name="T50" fmla="*/ 815 w 1082"/>
                  <a:gd name="T51" fmla="*/ 1019 h 1093"/>
                  <a:gd name="T52" fmla="*/ 765 w 1082"/>
                  <a:gd name="T53" fmla="*/ 1045 h 1093"/>
                  <a:gd name="T54" fmla="*/ 713 w 1082"/>
                  <a:gd name="T55" fmla="*/ 1066 h 1093"/>
                  <a:gd name="T56" fmla="*/ 657 w 1082"/>
                  <a:gd name="T57" fmla="*/ 1081 h 1093"/>
                  <a:gd name="T58" fmla="*/ 600 w 1082"/>
                  <a:gd name="T59" fmla="*/ 1090 h 1093"/>
                  <a:gd name="T60" fmla="*/ 541 w 1082"/>
                  <a:gd name="T61" fmla="*/ 1093 h 1093"/>
                  <a:gd name="T62" fmla="*/ 482 w 1082"/>
                  <a:gd name="T63" fmla="*/ 1090 h 1093"/>
                  <a:gd name="T64" fmla="*/ 425 w 1082"/>
                  <a:gd name="T65" fmla="*/ 1081 h 1093"/>
                  <a:gd name="T66" fmla="*/ 371 w 1082"/>
                  <a:gd name="T67" fmla="*/ 1066 h 1093"/>
                  <a:gd name="T68" fmla="*/ 318 w 1082"/>
                  <a:gd name="T69" fmla="*/ 1045 h 1093"/>
                  <a:gd name="T70" fmla="*/ 268 w 1082"/>
                  <a:gd name="T71" fmla="*/ 1019 h 1093"/>
                  <a:gd name="T72" fmla="*/ 222 w 1082"/>
                  <a:gd name="T73" fmla="*/ 988 h 1093"/>
                  <a:gd name="T74" fmla="*/ 179 w 1082"/>
                  <a:gd name="T75" fmla="*/ 952 h 1093"/>
                  <a:gd name="T76" fmla="*/ 140 w 1082"/>
                  <a:gd name="T77" fmla="*/ 913 h 1093"/>
                  <a:gd name="T78" fmla="*/ 105 w 1082"/>
                  <a:gd name="T79" fmla="*/ 870 h 1093"/>
                  <a:gd name="T80" fmla="*/ 74 w 1082"/>
                  <a:gd name="T81" fmla="*/ 823 h 1093"/>
                  <a:gd name="T82" fmla="*/ 48 w 1082"/>
                  <a:gd name="T83" fmla="*/ 772 h 1093"/>
                  <a:gd name="T84" fmla="*/ 27 w 1082"/>
                  <a:gd name="T85" fmla="*/ 719 h 1093"/>
                  <a:gd name="T86" fmla="*/ 13 w 1082"/>
                  <a:gd name="T87" fmla="*/ 664 h 1093"/>
                  <a:gd name="T88" fmla="*/ 4 w 1082"/>
                  <a:gd name="T89" fmla="*/ 606 h 1093"/>
                  <a:gd name="T90" fmla="*/ 0 w 1082"/>
                  <a:gd name="T91" fmla="*/ 547 h 1093"/>
                  <a:gd name="T92" fmla="*/ 4 w 1082"/>
                  <a:gd name="T93" fmla="*/ 488 h 1093"/>
                  <a:gd name="T94" fmla="*/ 13 w 1082"/>
                  <a:gd name="T95" fmla="*/ 429 h 1093"/>
                  <a:gd name="T96" fmla="*/ 27 w 1082"/>
                  <a:gd name="T97" fmla="*/ 374 h 1093"/>
                  <a:gd name="T98" fmla="*/ 48 w 1082"/>
                  <a:gd name="T99" fmla="*/ 321 h 1093"/>
                  <a:gd name="T100" fmla="*/ 74 w 1082"/>
                  <a:gd name="T101" fmla="*/ 271 h 1093"/>
                  <a:gd name="T102" fmla="*/ 105 w 1082"/>
                  <a:gd name="T103" fmla="*/ 224 h 1093"/>
                  <a:gd name="T104" fmla="*/ 140 w 1082"/>
                  <a:gd name="T105" fmla="*/ 180 h 1093"/>
                  <a:gd name="T106" fmla="*/ 179 w 1082"/>
                  <a:gd name="T107" fmla="*/ 141 h 1093"/>
                  <a:gd name="T108" fmla="*/ 222 w 1082"/>
                  <a:gd name="T109" fmla="*/ 106 h 1093"/>
                  <a:gd name="T110" fmla="*/ 268 w 1082"/>
                  <a:gd name="T111" fmla="*/ 75 h 1093"/>
                  <a:gd name="T112" fmla="*/ 318 w 1082"/>
                  <a:gd name="T113" fmla="*/ 50 h 1093"/>
                  <a:gd name="T114" fmla="*/ 371 w 1082"/>
                  <a:gd name="T115" fmla="*/ 29 h 1093"/>
                  <a:gd name="T116" fmla="*/ 425 w 1082"/>
                  <a:gd name="T117" fmla="*/ 13 h 1093"/>
                  <a:gd name="T118" fmla="*/ 482 w 1082"/>
                  <a:gd name="T119" fmla="*/ 4 h 1093"/>
                  <a:gd name="T120" fmla="*/ 541 w 1082"/>
                  <a:gd name="T121" fmla="*/ 0 h 10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082" h="1093">
                    <a:moveTo>
                      <a:pt x="541" y="0"/>
                    </a:moveTo>
                    <a:lnTo>
                      <a:pt x="600" y="4"/>
                    </a:lnTo>
                    <a:lnTo>
                      <a:pt x="657" y="13"/>
                    </a:lnTo>
                    <a:lnTo>
                      <a:pt x="713" y="29"/>
                    </a:lnTo>
                    <a:lnTo>
                      <a:pt x="765" y="50"/>
                    </a:lnTo>
                    <a:lnTo>
                      <a:pt x="815" y="75"/>
                    </a:lnTo>
                    <a:lnTo>
                      <a:pt x="861" y="106"/>
                    </a:lnTo>
                    <a:lnTo>
                      <a:pt x="904" y="141"/>
                    </a:lnTo>
                    <a:lnTo>
                      <a:pt x="943" y="180"/>
                    </a:lnTo>
                    <a:lnTo>
                      <a:pt x="979" y="224"/>
                    </a:lnTo>
                    <a:lnTo>
                      <a:pt x="1008" y="271"/>
                    </a:lnTo>
                    <a:lnTo>
                      <a:pt x="1034" y="321"/>
                    </a:lnTo>
                    <a:lnTo>
                      <a:pt x="1055" y="374"/>
                    </a:lnTo>
                    <a:lnTo>
                      <a:pt x="1069" y="429"/>
                    </a:lnTo>
                    <a:lnTo>
                      <a:pt x="1080" y="488"/>
                    </a:lnTo>
                    <a:lnTo>
                      <a:pt x="1082" y="547"/>
                    </a:lnTo>
                    <a:lnTo>
                      <a:pt x="1080" y="606"/>
                    </a:lnTo>
                    <a:lnTo>
                      <a:pt x="1069" y="664"/>
                    </a:lnTo>
                    <a:lnTo>
                      <a:pt x="1055" y="719"/>
                    </a:lnTo>
                    <a:lnTo>
                      <a:pt x="1034" y="772"/>
                    </a:lnTo>
                    <a:lnTo>
                      <a:pt x="1008" y="823"/>
                    </a:lnTo>
                    <a:lnTo>
                      <a:pt x="979" y="870"/>
                    </a:lnTo>
                    <a:lnTo>
                      <a:pt x="943" y="913"/>
                    </a:lnTo>
                    <a:lnTo>
                      <a:pt x="904" y="952"/>
                    </a:lnTo>
                    <a:lnTo>
                      <a:pt x="861" y="988"/>
                    </a:lnTo>
                    <a:lnTo>
                      <a:pt x="815" y="1019"/>
                    </a:lnTo>
                    <a:lnTo>
                      <a:pt x="765" y="1045"/>
                    </a:lnTo>
                    <a:lnTo>
                      <a:pt x="713" y="1066"/>
                    </a:lnTo>
                    <a:lnTo>
                      <a:pt x="657" y="1081"/>
                    </a:lnTo>
                    <a:lnTo>
                      <a:pt x="600" y="1090"/>
                    </a:lnTo>
                    <a:lnTo>
                      <a:pt x="541" y="1093"/>
                    </a:lnTo>
                    <a:lnTo>
                      <a:pt x="482" y="1090"/>
                    </a:lnTo>
                    <a:lnTo>
                      <a:pt x="425" y="1081"/>
                    </a:lnTo>
                    <a:lnTo>
                      <a:pt x="371" y="1066"/>
                    </a:lnTo>
                    <a:lnTo>
                      <a:pt x="318" y="1045"/>
                    </a:lnTo>
                    <a:lnTo>
                      <a:pt x="268" y="1019"/>
                    </a:lnTo>
                    <a:lnTo>
                      <a:pt x="222" y="988"/>
                    </a:lnTo>
                    <a:lnTo>
                      <a:pt x="179" y="952"/>
                    </a:lnTo>
                    <a:lnTo>
                      <a:pt x="140" y="913"/>
                    </a:lnTo>
                    <a:lnTo>
                      <a:pt x="105" y="870"/>
                    </a:lnTo>
                    <a:lnTo>
                      <a:pt x="74" y="823"/>
                    </a:lnTo>
                    <a:lnTo>
                      <a:pt x="48" y="772"/>
                    </a:lnTo>
                    <a:lnTo>
                      <a:pt x="27" y="719"/>
                    </a:lnTo>
                    <a:lnTo>
                      <a:pt x="13" y="664"/>
                    </a:lnTo>
                    <a:lnTo>
                      <a:pt x="4" y="606"/>
                    </a:lnTo>
                    <a:lnTo>
                      <a:pt x="0" y="547"/>
                    </a:lnTo>
                    <a:lnTo>
                      <a:pt x="4" y="488"/>
                    </a:lnTo>
                    <a:lnTo>
                      <a:pt x="13" y="429"/>
                    </a:lnTo>
                    <a:lnTo>
                      <a:pt x="27" y="374"/>
                    </a:lnTo>
                    <a:lnTo>
                      <a:pt x="48" y="321"/>
                    </a:lnTo>
                    <a:lnTo>
                      <a:pt x="74" y="271"/>
                    </a:lnTo>
                    <a:lnTo>
                      <a:pt x="105" y="224"/>
                    </a:lnTo>
                    <a:lnTo>
                      <a:pt x="140" y="180"/>
                    </a:lnTo>
                    <a:lnTo>
                      <a:pt x="179" y="141"/>
                    </a:lnTo>
                    <a:lnTo>
                      <a:pt x="222" y="106"/>
                    </a:lnTo>
                    <a:lnTo>
                      <a:pt x="268" y="75"/>
                    </a:lnTo>
                    <a:lnTo>
                      <a:pt x="318" y="50"/>
                    </a:lnTo>
                    <a:lnTo>
                      <a:pt x="371" y="29"/>
                    </a:lnTo>
                    <a:lnTo>
                      <a:pt x="425" y="13"/>
                    </a:lnTo>
                    <a:lnTo>
                      <a:pt x="482" y="4"/>
                    </a:lnTo>
                    <a:lnTo>
                      <a:pt x="541"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defTabSz="725346" fontAlgn="base">
                  <a:spcBef>
                    <a:spcPct val="0"/>
                  </a:spcBef>
                  <a:spcAft>
                    <a:spcPct val="0"/>
                  </a:spcAft>
                </a:pPr>
                <a:endParaRPr lang="en-ZA">
                  <a:solidFill>
                    <a:srgbClr val="000000"/>
                  </a:solidFill>
                  <a:latin typeface="Arial" panose="020B0604020202020204" pitchFamily="34" charset="0"/>
                  <a:ea typeface="宋体" panose="02010600030101010101" pitchFamily="2" charset="-122"/>
                </a:endParaRPr>
              </a:p>
            </p:txBody>
          </p:sp>
        </p:grpSp>
      </p:grpSp>
      <p:sp>
        <p:nvSpPr>
          <p:cNvPr id="15" name="TextBox 27"/>
          <p:cNvSpPr txBox="1"/>
          <p:nvPr/>
        </p:nvSpPr>
        <p:spPr>
          <a:xfrm>
            <a:off x="2813742" y="2298616"/>
            <a:ext cx="1478884" cy="317579"/>
          </a:xfrm>
          <a:prstGeom prst="rect">
            <a:avLst/>
          </a:prstGeom>
          <a:noFill/>
        </p:spPr>
        <p:txBody>
          <a:bodyPr wrap="square" lIns="72529" tIns="36266" rIns="72529" bIns="36266" rtlCol="0">
            <a:spAutoFit/>
          </a:bodyPr>
          <a:lstStyle/>
          <a:p>
            <a:pPr algn="ctr" defTabSz="725346" fontAlgn="base">
              <a:spcBef>
                <a:spcPct val="0"/>
              </a:spcBef>
              <a:spcAft>
                <a:spcPct val="0"/>
              </a:spcAft>
            </a:pPr>
            <a:r>
              <a:rPr lang="zh-CN" altLang="en-US" sz="1600" b="1" dirty="0">
                <a:solidFill>
                  <a:srgbClr val="004E76"/>
                </a:solidFill>
                <a:latin typeface="微软雅黑" panose="020B0503020204020204" pitchFamily="34" charset="-122"/>
                <a:ea typeface="微软雅黑" panose="020B0503020204020204" pitchFamily="34" charset="-122"/>
              </a:rPr>
              <a:t>弹性扩展</a:t>
            </a:r>
            <a:endParaRPr lang="en-US" sz="1600" b="1" dirty="0">
              <a:solidFill>
                <a:srgbClr val="004E76"/>
              </a:solidFill>
              <a:latin typeface="微软雅黑" panose="020B0503020204020204" pitchFamily="34" charset="-122"/>
              <a:ea typeface="微软雅黑" panose="020B0503020204020204" pitchFamily="34" charset="-122"/>
            </a:endParaRPr>
          </a:p>
        </p:txBody>
      </p:sp>
      <p:sp>
        <p:nvSpPr>
          <p:cNvPr id="16" name="TextBox 28"/>
          <p:cNvSpPr txBox="1"/>
          <p:nvPr/>
        </p:nvSpPr>
        <p:spPr>
          <a:xfrm>
            <a:off x="927972" y="2298616"/>
            <a:ext cx="1478884" cy="317579"/>
          </a:xfrm>
          <a:prstGeom prst="rect">
            <a:avLst/>
          </a:prstGeom>
          <a:noFill/>
        </p:spPr>
        <p:txBody>
          <a:bodyPr wrap="square" lIns="72529" tIns="36266" rIns="72529" bIns="36266" rtlCol="0">
            <a:spAutoFit/>
          </a:bodyPr>
          <a:lstStyle/>
          <a:p>
            <a:pPr algn="ctr" defTabSz="725346" fontAlgn="base">
              <a:spcBef>
                <a:spcPct val="0"/>
              </a:spcBef>
              <a:spcAft>
                <a:spcPct val="0"/>
              </a:spcAft>
            </a:pPr>
            <a:r>
              <a:rPr lang="zh-CN" altLang="en-US" sz="1600" b="1" dirty="0">
                <a:solidFill>
                  <a:srgbClr val="004E76"/>
                </a:solidFill>
                <a:latin typeface="微软雅黑" panose="020B0503020204020204" pitchFamily="34" charset="-122"/>
                <a:ea typeface="微软雅黑" panose="020B0503020204020204" pitchFamily="34" charset="-122"/>
              </a:rPr>
              <a:t>自动化部署</a:t>
            </a:r>
            <a:endParaRPr lang="en-US" sz="1600" b="1" dirty="0">
              <a:solidFill>
                <a:srgbClr val="004E76"/>
              </a:solidFill>
              <a:latin typeface="微软雅黑" panose="020B0503020204020204" pitchFamily="34" charset="-122"/>
              <a:ea typeface="微软雅黑" panose="020B0503020204020204" pitchFamily="34" charset="-122"/>
            </a:endParaRPr>
          </a:p>
        </p:txBody>
      </p:sp>
      <p:grpSp>
        <p:nvGrpSpPr>
          <p:cNvPr id="17" name="组合 4"/>
          <p:cNvGrpSpPr/>
          <p:nvPr/>
        </p:nvGrpSpPr>
        <p:grpSpPr>
          <a:xfrm>
            <a:off x="7035557" y="1291693"/>
            <a:ext cx="897014" cy="897151"/>
            <a:chOff x="6877493" y="2841573"/>
            <a:chExt cx="1130300" cy="1130300"/>
          </a:xfrm>
        </p:grpSpPr>
        <p:sp>
          <p:nvSpPr>
            <p:cNvPr id="18" name="Freeform 845"/>
            <p:cNvSpPr>
              <a:spLocks/>
            </p:cNvSpPr>
            <p:nvPr/>
          </p:nvSpPr>
          <p:spPr bwMode="auto">
            <a:xfrm>
              <a:off x="6877493" y="2841573"/>
              <a:ext cx="1130300" cy="1130300"/>
            </a:xfrm>
            <a:custGeom>
              <a:avLst/>
              <a:gdLst>
                <a:gd name="T0" fmla="*/ 300 w 600"/>
                <a:gd name="T1" fmla="*/ 0 h 600"/>
                <a:gd name="T2" fmla="*/ 0 w 600"/>
                <a:gd name="T3" fmla="*/ 300 h 600"/>
                <a:gd name="T4" fmla="*/ 300 w 600"/>
                <a:gd name="T5" fmla="*/ 600 h 600"/>
                <a:gd name="T6" fmla="*/ 318 w 600"/>
                <a:gd name="T7" fmla="*/ 600 h 600"/>
                <a:gd name="T8" fmla="*/ 329 w 600"/>
                <a:gd name="T9" fmla="*/ 599 h 600"/>
                <a:gd name="T10" fmla="*/ 593 w 600"/>
                <a:gd name="T11" fmla="*/ 364 h 600"/>
                <a:gd name="T12" fmla="*/ 595 w 600"/>
                <a:gd name="T13" fmla="*/ 354 h 600"/>
                <a:gd name="T14" fmla="*/ 600 w 600"/>
                <a:gd name="T15" fmla="*/ 300 h 600"/>
                <a:gd name="T16" fmla="*/ 300 w 600"/>
                <a:gd name="T17" fmla="*/ 0 h 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00" h="600">
                  <a:moveTo>
                    <a:pt x="300" y="0"/>
                  </a:moveTo>
                  <a:cubicBezTo>
                    <a:pt x="134" y="0"/>
                    <a:pt x="0" y="134"/>
                    <a:pt x="0" y="300"/>
                  </a:cubicBezTo>
                  <a:cubicBezTo>
                    <a:pt x="0" y="466"/>
                    <a:pt x="134" y="600"/>
                    <a:pt x="300" y="600"/>
                  </a:cubicBezTo>
                  <a:cubicBezTo>
                    <a:pt x="306" y="600"/>
                    <a:pt x="312" y="600"/>
                    <a:pt x="318" y="600"/>
                  </a:cubicBezTo>
                  <a:cubicBezTo>
                    <a:pt x="322" y="599"/>
                    <a:pt x="326" y="599"/>
                    <a:pt x="329" y="599"/>
                  </a:cubicBezTo>
                  <a:cubicBezTo>
                    <a:pt x="460" y="586"/>
                    <a:pt x="566" y="490"/>
                    <a:pt x="593" y="364"/>
                  </a:cubicBezTo>
                  <a:cubicBezTo>
                    <a:pt x="594" y="361"/>
                    <a:pt x="595" y="357"/>
                    <a:pt x="595" y="354"/>
                  </a:cubicBezTo>
                  <a:cubicBezTo>
                    <a:pt x="599" y="336"/>
                    <a:pt x="600" y="318"/>
                    <a:pt x="600" y="300"/>
                  </a:cubicBezTo>
                  <a:cubicBezTo>
                    <a:pt x="600" y="134"/>
                    <a:pt x="466" y="0"/>
                    <a:pt x="300" y="0"/>
                  </a:cubicBezTo>
                </a:path>
              </a:pathLst>
            </a:custGeom>
            <a:solidFill>
              <a:schemeClr val="accent4">
                <a:lumMod val="75000"/>
              </a:schemeClr>
            </a:solidFill>
            <a:ln>
              <a:noFill/>
            </a:ln>
          </p:spPr>
          <p:txBody>
            <a:bodyPr vert="horz" wrap="square" lIns="91440" tIns="45720" rIns="91440" bIns="45720" numCol="1" anchor="t" anchorCtr="0" compatLnSpc="1">
              <a:prstTxWarp prst="textNoShape">
                <a:avLst/>
              </a:prstTxWarp>
            </a:bodyPr>
            <a:lstStyle/>
            <a:p>
              <a:pPr defTabSz="725346" fontAlgn="base">
                <a:spcBef>
                  <a:spcPct val="0"/>
                </a:spcBef>
                <a:spcAft>
                  <a:spcPct val="0"/>
                </a:spcAft>
              </a:pPr>
              <a:endParaRPr lang="zh-CN" altLang="en-US">
                <a:solidFill>
                  <a:srgbClr val="000000"/>
                </a:solidFill>
                <a:latin typeface="Arial" panose="020B0604020202020204" pitchFamily="34" charset="0"/>
                <a:ea typeface="宋体" panose="02010600030101010101" pitchFamily="2" charset="-122"/>
              </a:endParaRPr>
            </a:p>
          </p:txBody>
        </p:sp>
        <p:sp>
          <p:nvSpPr>
            <p:cNvPr id="19" name="Freeform 848"/>
            <p:cNvSpPr>
              <a:spLocks noEditPoints="1"/>
            </p:cNvSpPr>
            <p:nvPr/>
          </p:nvSpPr>
          <p:spPr bwMode="auto">
            <a:xfrm>
              <a:off x="7537894" y="3350339"/>
              <a:ext cx="260350" cy="260350"/>
            </a:xfrm>
            <a:custGeom>
              <a:avLst/>
              <a:gdLst>
                <a:gd name="T0" fmla="*/ 69 w 138"/>
                <a:gd name="T1" fmla="*/ 0 h 138"/>
                <a:gd name="T2" fmla="*/ 0 w 138"/>
                <a:gd name="T3" fmla="*/ 69 h 138"/>
                <a:gd name="T4" fmla="*/ 69 w 138"/>
                <a:gd name="T5" fmla="*/ 138 h 138"/>
                <a:gd name="T6" fmla="*/ 138 w 138"/>
                <a:gd name="T7" fmla="*/ 69 h 138"/>
                <a:gd name="T8" fmla="*/ 69 w 138"/>
                <a:gd name="T9" fmla="*/ 0 h 138"/>
                <a:gd name="T10" fmla="*/ 69 w 138"/>
                <a:gd name="T11" fmla="*/ 110 h 138"/>
                <a:gd name="T12" fmla="*/ 28 w 138"/>
                <a:gd name="T13" fmla="*/ 69 h 138"/>
                <a:gd name="T14" fmla="*/ 69 w 138"/>
                <a:gd name="T15" fmla="*/ 28 h 138"/>
                <a:gd name="T16" fmla="*/ 110 w 138"/>
                <a:gd name="T17" fmla="*/ 69 h 138"/>
                <a:gd name="T18" fmla="*/ 69 w 138"/>
                <a:gd name="T19" fmla="*/ 110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8" h="138">
                  <a:moveTo>
                    <a:pt x="69" y="0"/>
                  </a:moveTo>
                  <a:cubicBezTo>
                    <a:pt x="30" y="0"/>
                    <a:pt x="0" y="30"/>
                    <a:pt x="0" y="69"/>
                  </a:cubicBezTo>
                  <a:cubicBezTo>
                    <a:pt x="0" y="107"/>
                    <a:pt x="30" y="138"/>
                    <a:pt x="69" y="138"/>
                  </a:cubicBezTo>
                  <a:cubicBezTo>
                    <a:pt x="107" y="138"/>
                    <a:pt x="138" y="107"/>
                    <a:pt x="138" y="69"/>
                  </a:cubicBezTo>
                  <a:cubicBezTo>
                    <a:pt x="138" y="30"/>
                    <a:pt x="107" y="0"/>
                    <a:pt x="69" y="0"/>
                  </a:cubicBezTo>
                  <a:close/>
                  <a:moveTo>
                    <a:pt x="69" y="110"/>
                  </a:moveTo>
                  <a:cubicBezTo>
                    <a:pt x="46" y="110"/>
                    <a:pt x="28" y="91"/>
                    <a:pt x="28" y="69"/>
                  </a:cubicBezTo>
                  <a:cubicBezTo>
                    <a:pt x="28" y="46"/>
                    <a:pt x="46" y="28"/>
                    <a:pt x="69" y="28"/>
                  </a:cubicBezTo>
                  <a:cubicBezTo>
                    <a:pt x="91" y="28"/>
                    <a:pt x="110" y="46"/>
                    <a:pt x="110" y="69"/>
                  </a:cubicBezTo>
                  <a:cubicBezTo>
                    <a:pt x="110" y="91"/>
                    <a:pt x="91" y="110"/>
                    <a:pt x="69" y="110"/>
                  </a:cubicBezTo>
                  <a:close/>
                </a:path>
              </a:pathLst>
            </a:custGeom>
            <a:solidFill>
              <a:srgbClr val="D9D9D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725346" fontAlgn="base">
                <a:spcBef>
                  <a:spcPct val="0"/>
                </a:spcBef>
                <a:spcAft>
                  <a:spcPct val="0"/>
                </a:spcAft>
              </a:pPr>
              <a:endParaRPr lang="zh-CN" altLang="en-US">
                <a:solidFill>
                  <a:srgbClr val="000000"/>
                </a:solidFill>
                <a:latin typeface="Arial" panose="020B0604020202020204" pitchFamily="34" charset="0"/>
                <a:ea typeface="宋体" panose="02010600030101010101" pitchFamily="2" charset="-122"/>
              </a:endParaRPr>
            </a:p>
          </p:txBody>
        </p:sp>
        <p:sp>
          <p:nvSpPr>
            <p:cNvPr id="20" name="Freeform 849"/>
            <p:cNvSpPr>
              <a:spLocks/>
            </p:cNvSpPr>
            <p:nvPr/>
          </p:nvSpPr>
          <p:spPr bwMode="auto">
            <a:xfrm>
              <a:off x="7215631" y="3263027"/>
              <a:ext cx="452438" cy="558800"/>
            </a:xfrm>
            <a:custGeom>
              <a:avLst/>
              <a:gdLst>
                <a:gd name="T0" fmla="*/ 0 w 240"/>
                <a:gd name="T1" fmla="*/ 256 h 296"/>
                <a:gd name="T2" fmla="*/ 39 w 240"/>
                <a:gd name="T3" fmla="*/ 296 h 296"/>
                <a:gd name="T4" fmla="*/ 40 w 240"/>
                <a:gd name="T5" fmla="*/ 296 h 296"/>
                <a:gd name="T6" fmla="*/ 200 w 240"/>
                <a:gd name="T7" fmla="*/ 296 h 296"/>
                <a:gd name="T8" fmla="*/ 239 w 240"/>
                <a:gd name="T9" fmla="*/ 263 h 296"/>
                <a:gd name="T10" fmla="*/ 240 w 240"/>
                <a:gd name="T11" fmla="*/ 256 h 296"/>
                <a:gd name="T12" fmla="*/ 240 w 240"/>
                <a:gd name="T13" fmla="*/ 0 h 296"/>
                <a:gd name="T14" fmla="*/ 0 w 240"/>
                <a:gd name="T15" fmla="*/ 0 h 296"/>
                <a:gd name="T16" fmla="*/ 0 w 240"/>
                <a:gd name="T17" fmla="*/ 256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0" h="296">
                  <a:moveTo>
                    <a:pt x="0" y="256"/>
                  </a:moveTo>
                  <a:cubicBezTo>
                    <a:pt x="0" y="278"/>
                    <a:pt x="18" y="296"/>
                    <a:pt x="39" y="296"/>
                  </a:cubicBezTo>
                  <a:cubicBezTo>
                    <a:pt x="40" y="296"/>
                    <a:pt x="40" y="296"/>
                    <a:pt x="40" y="296"/>
                  </a:cubicBezTo>
                  <a:cubicBezTo>
                    <a:pt x="200" y="296"/>
                    <a:pt x="200" y="296"/>
                    <a:pt x="200" y="296"/>
                  </a:cubicBezTo>
                  <a:cubicBezTo>
                    <a:pt x="220" y="296"/>
                    <a:pt x="236" y="282"/>
                    <a:pt x="239" y="263"/>
                  </a:cubicBezTo>
                  <a:cubicBezTo>
                    <a:pt x="240" y="261"/>
                    <a:pt x="240" y="259"/>
                    <a:pt x="240" y="256"/>
                  </a:cubicBezTo>
                  <a:cubicBezTo>
                    <a:pt x="240" y="0"/>
                    <a:pt x="240" y="0"/>
                    <a:pt x="240" y="0"/>
                  </a:cubicBezTo>
                  <a:cubicBezTo>
                    <a:pt x="0" y="0"/>
                    <a:pt x="0" y="0"/>
                    <a:pt x="0" y="0"/>
                  </a:cubicBezTo>
                  <a:lnTo>
                    <a:pt x="0" y="256"/>
                  </a:lnTo>
                  <a:close/>
                </a:path>
              </a:pathLst>
            </a:custGeom>
            <a:solidFill>
              <a:srgbClr val="F2F6F6"/>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725346" fontAlgn="base">
                <a:spcBef>
                  <a:spcPct val="0"/>
                </a:spcBef>
                <a:spcAft>
                  <a:spcPct val="0"/>
                </a:spcAft>
              </a:pPr>
              <a:endParaRPr lang="zh-CN" altLang="en-US">
                <a:solidFill>
                  <a:srgbClr val="000000"/>
                </a:solidFill>
                <a:latin typeface="Arial" panose="020B0604020202020204" pitchFamily="34" charset="0"/>
                <a:ea typeface="宋体" panose="02010600030101010101" pitchFamily="2" charset="-122"/>
              </a:endParaRPr>
            </a:p>
          </p:txBody>
        </p:sp>
        <p:sp>
          <p:nvSpPr>
            <p:cNvPr id="21" name="Freeform 854"/>
            <p:cNvSpPr>
              <a:spLocks/>
            </p:cNvSpPr>
            <p:nvPr/>
          </p:nvSpPr>
          <p:spPr bwMode="auto">
            <a:xfrm>
              <a:off x="7236269" y="3250327"/>
              <a:ext cx="411163" cy="63500"/>
            </a:xfrm>
            <a:custGeom>
              <a:avLst/>
              <a:gdLst>
                <a:gd name="T0" fmla="*/ 0 w 218"/>
                <a:gd name="T1" fmla="*/ 17 h 34"/>
                <a:gd name="T2" fmla="*/ 109 w 218"/>
                <a:gd name="T3" fmla="*/ 34 h 34"/>
                <a:gd name="T4" fmla="*/ 218 w 218"/>
                <a:gd name="T5" fmla="*/ 17 h 34"/>
                <a:gd name="T6" fmla="*/ 109 w 218"/>
                <a:gd name="T7" fmla="*/ 0 h 34"/>
                <a:gd name="T8" fmla="*/ 0 w 218"/>
                <a:gd name="T9" fmla="*/ 17 h 34"/>
              </a:gdLst>
              <a:ahLst/>
              <a:cxnLst>
                <a:cxn ang="0">
                  <a:pos x="T0" y="T1"/>
                </a:cxn>
                <a:cxn ang="0">
                  <a:pos x="T2" y="T3"/>
                </a:cxn>
                <a:cxn ang="0">
                  <a:pos x="T4" y="T5"/>
                </a:cxn>
                <a:cxn ang="0">
                  <a:pos x="T6" y="T7"/>
                </a:cxn>
                <a:cxn ang="0">
                  <a:pos x="T8" y="T9"/>
                </a:cxn>
              </a:cxnLst>
              <a:rect l="0" t="0" r="r" b="b"/>
              <a:pathLst>
                <a:path w="218" h="34">
                  <a:moveTo>
                    <a:pt x="0" y="17"/>
                  </a:moveTo>
                  <a:cubicBezTo>
                    <a:pt x="14" y="26"/>
                    <a:pt x="55" y="34"/>
                    <a:pt x="109" y="34"/>
                  </a:cubicBezTo>
                  <a:cubicBezTo>
                    <a:pt x="140" y="34"/>
                    <a:pt x="201" y="29"/>
                    <a:pt x="218" y="17"/>
                  </a:cubicBezTo>
                  <a:cubicBezTo>
                    <a:pt x="205" y="7"/>
                    <a:pt x="163" y="0"/>
                    <a:pt x="109" y="0"/>
                  </a:cubicBezTo>
                  <a:cubicBezTo>
                    <a:pt x="56" y="0"/>
                    <a:pt x="14" y="7"/>
                    <a:pt x="0" y="17"/>
                  </a:cubicBezTo>
                  <a:close/>
                </a:path>
              </a:pathLst>
            </a:custGeom>
            <a:solidFill>
              <a:srgbClr val="F29C1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725346" fontAlgn="base">
                <a:spcBef>
                  <a:spcPct val="0"/>
                </a:spcBef>
                <a:spcAft>
                  <a:spcPct val="0"/>
                </a:spcAft>
              </a:pPr>
              <a:endParaRPr lang="zh-CN" altLang="en-US">
                <a:solidFill>
                  <a:srgbClr val="000000"/>
                </a:solidFill>
                <a:latin typeface="Arial" panose="020B0604020202020204" pitchFamily="34" charset="0"/>
                <a:ea typeface="宋体" panose="02010600030101010101" pitchFamily="2" charset="-122"/>
              </a:endParaRPr>
            </a:p>
          </p:txBody>
        </p:sp>
        <p:sp>
          <p:nvSpPr>
            <p:cNvPr id="22" name="Freeform 855"/>
            <p:cNvSpPr>
              <a:spLocks noEditPoints="1"/>
            </p:cNvSpPr>
            <p:nvPr/>
          </p:nvSpPr>
          <p:spPr bwMode="auto">
            <a:xfrm>
              <a:off x="7344218" y="3406723"/>
              <a:ext cx="196850" cy="249238"/>
            </a:xfrm>
            <a:custGeom>
              <a:avLst/>
              <a:gdLst>
                <a:gd name="T0" fmla="*/ 52 w 104"/>
                <a:gd name="T1" fmla="*/ 0 h 132"/>
                <a:gd name="T2" fmla="*/ 0 w 104"/>
                <a:gd name="T3" fmla="*/ 24 h 132"/>
                <a:gd name="T4" fmla="*/ 0 w 104"/>
                <a:gd name="T5" fmla="*/ 132 h 132"/>
                <a:gd name="T6" fmla="*/ 104 w 104"/>
                <a:gd name="T7" fmla="*/ 132 h 132"/>
                <a:gd name="T8" fmla="*/ 104 w 104"/>
                <a:gd name="T9" fmla="*/ 24 h 132"/>
                <a:gd name="T10" fmla="*/ 52 w 104"/>
                <a:gd name="T11" fmla="*/ 0 h 132"/>
                <a:gd name="T12" fmla="*/ 52 w 104"/>
                <a:gd name="T13" fmla="*/ 30 h 132"/>
                <a:gd name="T14" fmla="*/ 42 w 104"/>
                <a:gd name="T15" fmla="*/ 19 h 132"/>
                <a:gd name="T16" fmla="*/ 52 w 104"/>
                <a:gd name="T17" fmla="*/ 8 h 132"/>
                <a:gd name="T18" fmla="*/ 63 w 104"/>
                <a:gd name="T19" fmla="*/ 19 h 132"/>
                <a:gd name="T20" fmla="*/ 52 w 104"/>
                <a:gd name="T21" fmla="*/ 30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4" h="132">
                  <a:moveTo>
                    <a:pt x="52" y="0"/>
                  </a:moveTo>
                  <a:cubicBezTo>
                    <a:pt x="0" y="24"/>
                    <a:pt x="0" y="24"/>
                    <a:pt x="0" y="24"/>
                  </a:cubicBezTo>
                  <a:cubicBezTo>
                    <a:pt x="0" y="132"/>
                    <a:pt x="0" y="132"/>
                    <a:pt x="0" y="132"/>
                  </a:cubicBezTo>
                  <a:cubicBezTo>
                    <a:pt x="104" y="132"/>
                    <a:pt x="104" y="132"/>
                    <a:pt x="104" y="132"/>
                  </a:cubicBezTo>
                  <a:cubicBezTo>
                    <a:pt x="104" y="24"/>
                    <a:pt x="104" y="24"/>
                    <a:pt x="104" y="24"/>
                  </a:cubicBezTo>
                  <a:lnTo>
                    <a:pt x="52" y="0"/>
                  </a:lnTo>
                  <a:close/>
                  <a:moveTo>
                    <a:pt x="52" y="30"/>
                  </a:moveTo>
                  <a:cubicBezTo>
                    <a:pt x="47" y="30"/>
                    <a:pt x="42" y="25"/>
                    <a:pt x="42" y="19"/>
                  </a:cubicBezTo>
                  <a:cubicBezTo>
                    <a:pt x="42" y="13"/>
                    <a:pt x="47" y="8"/>
                    <a:pt x="52" y="8"/>
                  </a:cubicBezTo>
                  <a:cubicBezTo>
                    <a:pt x="58" y="8"/>
                    <a:pt x="63" y="13"/>
                    <a:pt x="63" y="19"/>
                  </a:cubicBezTo>
                  <a:cubicBezTo>
                    <a:pt x="63" y="25"/>
                    <a:pt x="58" y="30"/>
                    <a:pt x="52" y="30"/>
                  </a:cubicBezTo>
                  <a:close/>
                </a:path>
              </a:pathLst>
            </a:custGeom>
            <a:solidFill>
              <a:srgbClr val="26B99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725346" fontAlgn="base">
                <a:spcBef>
                  <a:spcPct val="0"/>
                </a:spcBef>
                <a:spcAft>
                  <a:spcPct val="0"/>
                </a:spcAft>
              </a:pPr>
              <a:endParaRPr lang="zh-CN" altLang="en-US">
                <a:solidFill>
                  <a:srgbClr val="000000"/>
                </a:solidFill>
                <a:latin typeface="Arial" panose="020B0604020202020204" pitchFamily="34" charset="0"/>
                <a:ea typeface="宋体" panose="02010600030101010101" pitchFamily="2" charset="-122"/>
              </a:endParaRPr>
            </a:p>
          </p:txBody>
        </p:sp>
        <p:sp>
          <p:nvSpPr>
            <p:cNvPr id="23" name="Freeform 858"/>
            <p:cNvSpPr>
              <a:spLocks/>
            </p:cNvSpPr>
            <p:nvPr/>
          </p:nvSpPr>
          <p:spPr bwMode="auto">
            <a:xfrm>
              <a:off x="7377556" y="2955052"/>
              <a:ext cx="130175" cy="234950"/>
            </a:xfrm>
            <a:custGeom>
              <a:avLst/>
              <a:gdLst>
                <a:gd name="T0" fmla="*/ 34 w 69"/>
                <a:gd name="T1" fmla="*/ 0 h 125"/>
                <a:gd name="T2" fmla="*/ 23 w 69"/>
                <a:gd name="T3" fmla="*/ 5 h 125"/>
                <a:gd name="T4" fmla="*/ 29 w 69"/>
                <a:gd name="T5" fmla="*/ 121 h 125"/>
                <a:gd name="T6" fmla="*/ 34 w 69"/>
                <a:gd name="T7" fmla="*/ 125 h 125"/>
                <a:gd name="T8" fmla="*/ 45 w 69"/>
                <a:gd name="T9" fmla="*/ 121 h 125"/>
                <a:gd name="T10" fmla="*/ 39 w 69"/>
                <a:gd name="T11" fmla="*/ 5 h 125"/>
                <a:gd name="T12" fmla="*/ 34 w 69"/>
                <a:gd name="T13" fmla="*/ 0 h 125"/>
              </a:gdLst>
              <a:ahLst/>
              <a:cxnLst>
                <a:cxn ang="0">
                  <a:pos x="T0" y="T1"/>
                </a:cxn>
                <a:cxn ang="0">
                  <a:pos x="T2" y="T3"/>
                </a:cxn>
                <a:cxn ang="0">
                  <a:pos x="T4" y="T5"/>
                </a:cxn>
                <a:cxn ang="0">
                  <a:pos x="T6" y="T7"/>
                </a:cxn>
                <a:cxn ang="0">
                  <a:pos x="T8" y="T9"/>
                </a:cxn>
                <a:cxn ang="0">
                  <a:pos x="T10" y="T11"/>
                </a:cxn>
                <a:cxn ang="0">
                  <a:pos x="T12" y="T13"/>
                </a:cxn>
              </a:cxnLst>
              <a:rect l="0" t="0" r="r" b="b"/>
              <a:pathLst>
                <a:path w="69" h="125">
                  <a:moveTo>
                    <a:pt x="34" y="0"/>
                  </a:moveTo>
                  <a:cubicBezTo>
                    <a:pt x="30" y="0"/>
                    <a:pt x="24" y="3"/>
                    <a:pt x="23" y="5"/>
                  </a:cubicBezTo>
                  <a:cubicBezTo>
                    <a:pt x="0" y="44"/>
                    <a:pt x="53" y="82"/>
                    <a:pt x="29" y="121"/>
                  </a:cubicBezTo>
                  <a:cubicBezTo>
                    <a:pt x="28" y="123"/>
                    <a:pt x="30" y="125"/>
                    <a:pt x="34" y="125"/>
                  </a:cubicBezTo>
                  <a:cubicBezTo>
                    <a:pt x="39" y="125"/>
                    <a:pt x="44" y="123"/>
                    <a:pt x="45" y="121"/>
                  </a:cubicBezTo>
                  <a:cubicBezTo>
                    <a:pt x="69" y="82"/>
                    <a:pt x="16" y="44"/>
                    <a:pt x="39" y="5"/>
                  </a:cubicBezTo>
                  <a:cubicBezTo>
                    <a:pt x="40" y="3"/>
                    <a:pt x="39" y="0"/>
                    <a:pt x="34" y="0"/>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pPr defTabSz="725346" fontAlgn="base">
                <a:spcBef>
                  <a:spcPct val="0"/>
                </a:spcBef>
                <a:spcAft>
                  <a:spcPct val="0"/>
                </a:spcAft>
              </a:pPr>
              <a:endParaRPr lang="zh-CN" altLang="en-US">
                <a:solidFill>
                  <a:srgbClr val="000000"/>
                </a:solidFill>
                <a:latin typeface="Arial" panose="020B0604020202020204" pitchFamily="34" charset="0"/>
                <a:ea typeface="宋体" panose="02010600030101010101" pitchFamily="2" charset="-122"/>
              </a:endParaRPr>
            </a:p>
          </p:txBody>
        </p:sp>
        <p:sp>
          <p:nvSpPr>
            <p:cNvPr id="24" name="Freeform 858"/>
            <p:cNvSpPr>
              <a:spLocks/>
            </p:cNvSpPr>
            <p:nvPr/>
          </p:nvSpPr>
          <p:spPr bwMode="auto">
            <a:xfrm>
              <a:off x="7312468" y="2964210"/>
              <a:ext cx="130175" cy="234950"/>
            </a:xfrm>
            <a:custGeom>
              <a:avLst/>
              <a:gdLst>
                <a:gd name="T0" fmla="*/ 34 w 69"/>
                <a:gd name="T1" fmla="*/ 0 h 125"/>
                <a:gd name="T2" fmla="*/ 23 w 69"/>
                <a:gd name="T3" fmla="*/ 5 h 125"/>
                <a:gd name="T4" fmla="*/ 29 w 69"/>
                <a:gd name="T5" fmla="*/ 121 h 125"/>
                <a:gd name="T6" fmla="*/ 34 w 69"/>
                <a:gd name="T7" fmla="*/ 125 h 125"/>
                <a:gd name="T8" fmla="*/ 45 w 69"/>
                <a:gd name="T9" fmla="*/ 121 h 125"/>
                <a:gd name="T10" fmla="*/ 39 w 69"/>
                <a:gd name="T11" fmla="*/ 5 h 125"/>
                <a:gd name="T12" fmla="*/ 34 w 69"/>
                <a:gd name="T13" fmla="*/ 0 h 125"/>
              </a:gdLst>
              <a:ahLst/>
              <a:cxnLst>
                <a:cxn ang="0">
                  <a:pos x="T0" y="T1"/>
                </a:cxn>
                <a:cxn ang="0">
                  <a:pos x="T2" y="T3"/>
                </a:cxn>
                <a:cxn ang="0">
                  <a:pos x="T4" y="T5"/>
                </a:cxn>
                <a:cxn ang="0">
                  <a:pos x="T6" y="T7"/>
                </a:cxn>
                <a:cxn ang="0">
                  <a:pos x="T8" y="T9"/>
                </a:cxn>
                <a:cxn ang="0">
                  <a:pos x="T10" y="T11"/>
                </a:cxn>
                <a:cxn ang="0">
                  <a:pos x="T12" y="T13"/>
                </a:cxn>
              </a:cxnLst>
              <a:rect l="0" t="0" r="r" b="b"/>
              <a:pathLst>
                <a:path w="69" h="125">
                  <a:moveTo>
                    <a:pt x="34" y="0"/>
                  </a:moveTo>
                  <a:cubicBezTo>
                    <a:pt x="30" y="0"/>
                    <a:pt x="24" y="3"/>
                    <a:pt x="23" y="5"/>
                  </a:cubicBezTo>
                  <a:cubicBezTo>
                    <a:pt x="0" y="44"/>
                    <a:pt x="53" y="82"/>
                    <a:pt x="29" y="121"/>
                  </a:cubicBezTo>
                  <a:cubicBezTo>
                    <a:pt x="28" y="123"/>
                    <a:pt x="30" y="125"/>
                    <a:pt x="34" y="125"/>
                  </a:cubicBezTo>
                  <a:cubicBezTo>
                    <a:pt x="39" y="125"/>
                    <a:pt x="44" y="123"/>
                    <a:pt x="45" y="121"/>
                  </a:cubicBezTo>
                  <a:cubicBezTo>
                    <a:pt x="69" y="82"/>
                    <a:pt x="16" y="44"/>
                    <a:pt x="39" y="5"/>
                  </a:cubicBezTo>
                  <a:cubicBezTo>
                    <a:pt x="40" y="3"/>
                    <a:pt x="39" y="0"/>
                    <a:pt x="34" y="0"/>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pPr defTabSz="725346" fontAlgn="base">
                <a:spcBef>
                  <a:spcPct val="0"/>
                </a:spcBef>
                <a:spcAft>
                  <a:spcPct val="0"/>
                </a:spcAft>
              </a:pPr>
              <a:endParaRPr lang="zh-CN" altLang="en-US">
                <a:solidFill>
                  <a:srgbClr val="000000"/>
                </a:solidFill>
                <a:latin typeface="Arial" panose="020B0604020202020204" pitchFamily="34" charset="0"/>
                <a:ea typeface="宋体" panose="02010600030101010101" pitchFamily="2" charset="-122"/>
              </a:endParaRPr>
            </a:p>
          </p:txBody>
        </p:sp>
        <p:sp>
          <p:nvSpPr>
            <p:cNvPr id="25" name="Freeform 858"/>
            <p:cNvSpPr>
              <a:spLocks/>
            </p:cNvSpPr>
            <p:nvPr/>
          </p:nvSpPr>
          <p:spPr bwMode="auto">
            <a:xfrm>
              <a:off x="7464868" y="2955052"/>
              <a:ext cx="130175" cy="234950"/>
            </a:xfrm>
            <a:custGeom>
              <a:avLst/>
              <a:gdLst>
                <a:gd name="T0" fmla="*/ 34 w 69"/>
                <a:gd name="T1" fmla="*/ 0 h 125"/>
                <a:gd name="T2" fmla="*/ 23 w 69"/>
                <a:gd name="T3" fmla="*/ 5 h 125"/>
                <a:gd name="T4" fmla="*/ 29 w 69"/>
                <a:gd name="T5" fmla="*/ 121 h 125"/>
                <a:gd name="T6" fmla="*/ 34 w 69"/>
                <a:gd name="T7" fmla="*/ 125 h 125"/>
                <a:gd name="T8" fmla="*/ 45 w 69"/>
                <a:gd name="T9" fmla="*/ 121 h 125"/>
                <a:gd name="T10" fmla="*/ 39 w 69"/>
                <a:gd name="T11" fmla="*/ 5 h 125"/>
                <a:gd name="T12" fmla="*/ 34 w 69"/>
                <a:gd name="T13" fmla="*/ 0 h 125"/>
              </a:gdLst>
              <a:ahLst/>
              <a:cxnLst>
                <a:cxn ang="0">
                  <a:pos x="T0" y="T1"/>
                </a:cxn>
                <a:cxn ang="0">
                  <a:pos x="T2" y="T3"/>
                </a:cxn>
                <a:cxn ang="0">
                  <a:pos x="T4" y="T5"/>
                </a:cxn>
                <a:cxn ang="0">
                  <a:pos x="T6" y="T7"/>
                </a:cxn>
                <a:cxn ang="0">
                  <a:pos x="T8" y="T9"/>
                </a:cxn>
                <a:cxn ang="0">
                  <a:pos x="T10" y="T11"/>
                </a:cxn>
                <a:cxn ang="0">
                  <a:pos x="T12" y="T13"/>
                </a:cxn>
              </a:cxnLst>
              <a:rect l="0" t="0" r="r" b="b"/>
              <a:pathLst>
                <a:path w="69" h="125">
                  <a:moveTo>
                    <a:pt x="34" y="0"/>
                  </a:moveTo>
                  <a:cubicBezTo>
                    <a:pt x="30" y="0"/>
                    <a:pt x="24" y="3"/>
                    <a:pt x="23" y="5"/>
                  </a:cubicBezTo>
                  <a:cubicBezTo>
                    <a:pt x="0" y="44"/>
                    <a:pt x="53" y="82"/>
                    <a:pt x="29" y="121"/>
                  </a:cubicBezTo>
                  <a:cubicBezTo>
                    <a:pt x="28" y="123"/>
                    <a:pt x="30" y="125"/>
                    <a:pt x="34" y="125"/>
                  </a:cubicBezTo>
                  <a:cubicBezTo>
                    <a:pt x="39" y="125"/>
                    <a:pt x="44" y="123"/>
                    <a:pt x="45" y="121"/>
                  </a:cubicBezTo>
                  <a:cubicBezTo>
                    <a:pt x="69" y="82"/>
                    <a:pt x="16" y="44"/>
                    <a:pt x="39" y="5"/>
                  </a:cubicBezTo>
                  <a:cubicBezTo>
                    <a:pt x="40" y="3"/>
                    <a:pt x="39" y="0"/>
                    <a:pt x="34" y="0"/>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pPr defTabSz="725346" fontAlgn="base">
                <a:spcBef>
                  <a:spcPct val="0"/>
                </a:spcBef>
                <a:spcAft>
                  <a:spcPct val="0"/>
                </a:spcAft>
              </a:pPr>
              <a:endParaRPr lang="zh-CN" altLang="en-US">
                <a:solidFill>
                  <a:srgbClr val="000000"/>
                </a:solidFill>
                <a:latin typeface="Arial" panose="020B0604020202020204" pitchFamily="34" charset="0"/>
                <a:ea typeface="宋体" panose="02010600030101010101" pitchFamily="2" charset="-122"/>
              </a:endParaRPr>
            </a:p>
          </p:txBody>
        </p:sp>
      </p:grpSp>
      <p:sp>
        <p:nvSpPr>
          <p:cNvPr id="26" name="TextBox 44"/>
          <p:cNvSpPr txBox="1"/>
          <p:nvPr/>
        </p:nvSpPr>
        <p:spPr>
          <a:xfrm>
            <a:off x="6756708" y="2298616"/>
            <a:ext cx="1478884" cy="317579"/>
          </a:xfrm>
          <a:prstGeom prst="rect">
            <a:avLst/>
          </a:prstGeom>
          <a:noFill/>
        </p:spPr>
        <p:txBody>
          <a:bodyPr wrap="square" lIns="72529" tIns="36266" rIns="72529" bIns="36266" rtlCol="0">
            <a:spAutoFit/>
          </a:bodyPr>
          <a:lstStyle/>
          <a:p>
            <a:pPr algn="ctr" defTabSz="725346" fontAlgn="base">
              <a:spcBef>
                <a:spcPct val="0"/>
              </a:spcBef>
              <a:spcAft>
                <a:spcPct val="0"/>
              </a:spcAft>
            </a:pPr>
            <a:r>
              <a:rPr lang="zh-CN" altLang="en-US" sz="1600" b="1" dirty="0">
                <a:solidFill>
                  <a:srgbClr val="004E76"/>
                </a:solidFill>
                <a:latin typeface="微软雅黑" panose="020B0503020204020204" pitchFamily="34" charset="-122"/>
                <a:ea typeface="微软雅黑" panose="020B0503020204020204" pitchFamily="34" charset="-122"/>
              </a:rPr>
              <a:t>简易管理</a:t>
            </a:r>
            <a:endParaRPr lang="en-US" sz="1600" b="1" dirty="0">
              <a:solidFill>
                <a:srgbClr val="004E76"/>
              </a:solidFill>
              <a:latin typeface="微软雅黑" panose="020B0503020204020204" pitchFamily="34" charset="-122"/>
              <a:ea typeface="微软雅黑" panose="020B0503020204020204" pitchFamily="34" charset="-122"/>
            </a:endParaRPr>
          </a:p>
        </p:txBody>
      </p:sp>
      <p:sp>
        <p:nvSpPr>
          <p:cNvPr id="27" name="文本框 26"/>
          <p:cNvSpPr txBox="1"/>
          <p:nvPr/>
        </p:nvSpPr>
        <p:spPr>
          <a:xfrm>
            <a:off x="1105287" y="2769696"/>
            <a:ext cx="1194155" cy="1073548"/>
          </a:xfrm>
          <a:prstGeom prst="rect">
            <a:avLst/>
          </a:prstGeom>
          <a:noFill/>
        </p:spPr>
        <p:txBody>
          <a:bodyPr wrap="square" lIns="72529" tIns="36266" rIns="72529" bIns="36266" rtlCol="0">
            <a:spAutoFit/>
          </a:bodyPr>
          <a:lstStyle/>
          <a:p>
            <a:pPr marL="226655" indent="-226655" defTabSz="725346" fontAlgn="base">
              <a:spcBef>
                <a:spcPct val="0"/>
              </a:spcBef>
              <a:spcAft>
                <a:spcPct val="0"/>
              </a:spcAft>
              <a:buFont typeface="Arial"/>
              <a:buChar char="•"/>
            </a:pPr>
            <a:r>
              <a:rPr kumimoji="1" lang="en-US" altLang="zh-CN" sz="1300" dirty="0">
                <a:solidFill>
                  <a:prstClr val="black"/>
                </a:solidFill>
                <a:latin typeface="微软雅黑"/>
                <a:ea typeface="微软雅黑"/>
                <a:cs typeface="微软雅黑"/>
              </a:rPr>
              <a:t>Underlay</a:t>
            </a:r>
            <a:r>
              <a:rPr kumimoji="1" lang="zh-CN" altLang="en-US" sz="1300" dirty="0">
                <a:solidFill>
                  <a:prstClr val="black"/>
                </a:solidFill>
                <a:latin typeface="微软雅黑"/>
                <a:ea typeface="微软雅黑"/>
                <a:cs typeface="微软雅黑"/>
              </a:rPr>
              <a:t>网络</a:t>
            </a:r>
            <a:endParaRPr kumimoji="1" lang="en-US" altLang="zh-CN" sz="1300" dirty="0">
              <a:solidFill>
                <a:prstClr val="black"/>
              </a:solidFill>
              <a:latin typeface="微软雅黑"/>
              <a:ea typeface="微软雅黑"/>
              <a:cs typeface="微软雅黑"/>
            </a:endParaRPr>
          </a:p>
          <a:p>
            <a:pPr marL="226655" indent="-226655" defTabSz="725346" fontAlgn="base">
              <a:spcBef>
                <a:spcPct val="0"/>
              </a:spcBef>
              <a:spcAft>
                <a:spcPct val="0"/>
              </a:spcAft>
              <a:buFont typeface="Arial"/>
              <a:buChar char="•"/>
            </a:pPr>
            <a:r>
              <a:rPr kumimoji="1" lang="en-US" altLang="zh-CN" sz="1300" dirty="0">
                <a:solidFill>
                  <a:prstClr val="black"/>
                </a:solidFill>
                <a:latin typeface="微软雅黑"/>
                <a:ea typeface="微软雅黑"/>
                <a:cs typeface="微软雅黑"/>
              </a:rPr>
              <a:t>Overlay</a:t>
            </a:r>
            <a:r>
              <a:rPr kumimoji="1" lang="zh-CN" altLang="en-US" sz="1300" dirty="0">
                <a:solidFill>
                  <a:prstClr val="black"/>
                </a:solidFill>
                <a:latin typeface="微软雅黑"/>
                <a:ea typeface="微软雅黑"/>
                <a:cs typeface="微软雅黑"/>
              </a:rPr>
              <a:t>网络</a:t>
            </a:r>
            <a:endParaRPr kumimoji="1" lang="en-US" altLang="zh-CN" sz="1300" dirty="0">
              <a:solidFill>
                <a:prstClr val="black"/>
              </a:solidFill>
              <a:latin typeface="微软雅黑"/>
              <a:ea typeface="微软雅黑"/>
              <a:cs typeface="微软雅黑"/>
            </a:endParaRPr>
          </a:p>
          <a:p>
            <a:pPr marL="226655" indent="-226655" defTabSz="725346" fontAlgn="base">
              <a:spcBef>
                <a:spcPct val="0"/>
              </a:spcBef>
              <a:spcAft>
                <a:spcPct val="0"/>
              </a:spcAft>
              <a:buFont typeface="Arial"/>
              <a:buChar char="•"/>
            </a:pPr>
            <a:endParaRPr kumimoji="1" lang="zh-CN" altLang="en-US" sz="1300" dirty="0">
              <a:solidFill>
                <a:prstClr val="black"/>
              </a:solidFill>
              <a:latin typeface="微软雅黑"/>
              <a:ea typeface="微软雅黑"/>
              <a:cs typeface="微软雅黑"/>
            </a:endParaRPr>
          </a:p>
        </p:txBody>
      </p:sp>
      <p:sp>
        <p:nvSpPr>
          <p:cNvPr id="28" name="文本框 27"/>
          <p:cNvSpPr txBox="1"/>
          <p:nvPr/>
        </p:nvSpPr>
        <p:spPr>
          <a:xfrm>
            <a:off x="2928031" y="2787662"/>
            <a:ext cx="1314323" cy="1074881"/>
          </a:xfrm>
          <a:prstGeom prst="rect">
            <a:avLst/>
          </a:prstGeom>
          <a:noFill/>
        </p:spPr>
        <p:txBody>
          <a:bodyPr wrap="square" lIns="72529" tIns="36266" rIns="72529" bIns="36266" rtlCol="0">
            <a:spAutoFit/>
          </a:bodyPr>
          <a:lstStyle/>
          <a:p>
            <a:pPr marL="226655" indent="-226655" defTabSz="725346" fontAlgn="base">
              <a:spcBef>
                <a:spcPct val="0"/>
              </a:spcBef>
              <a:spcAft>
                <a:spcPct val="0"/>
              </a:spcAft>
              <a:buFont typeface="Arial"/>
              <a:buChar char="•"/>
            </a:pPr>
            <a:r>
              <a:rPr kumimoji="1" lang="en-US" altLang="zh-CN" sz="1300" dirty="0">
                <a:solidFill>
                  <a:prstClr val="black"/>
                </a:solidFill>
                <a:latin typeface="微软雅黑"/>
                <a:ea typeface="微软雅黑"/>
                <a:cs typeface="微软雅黑"/>
              </a:rPr>
              <a:t>VXLAN</a:t>
            </a:r>
            <a:r>
              <a:rPr kumimoji="1" lang="zh-CN" altLang="en-US" sz="1300" dirty="0">
                <a:solidFill>
                  <a:prstClr val="black"/>
                </a:solidFill>
                <a:latin typeface="微软雅黑"/>
                <a:ea typeface="微软雅黑"/>
                <a:cs typeface="微软雅黑"/>
              </a:rPr>
              <a:t>组网</a:t>
            </a:r>
            <a:endParaRPr kumimoji="1" lang="en-US" altLang="zh-CN" sz="1300" dirty="0">
              <a:solidFill>
                <a:prstClr val="black"/>
              </a:solidFill>
              <a:latin typeface="微软雅黑"/>
              <a:ea typeface="微软雅黑"/>
              <a:cs typeface="微软雅黑"/>
            </a:endParaRPr>
          </a:p>
          <a:p>
            <a:pPr marL="226655" indent="-226655" defTabSz="725346" fontAlgn="base">
              <a:spcBef>
                <a:spcPct val="0"/>
              </a:spcBef>
              <a:spcAft>
                <a:spcPct val="0"/>
              </a:spcAft>
              <a:buFont typeface="Arial"/>
              <a:buChar char="•"/>
            </a:pPr>
            <a:r>
              <a:rPr kumimoji="1" lang="en-US" altLang="zh-CN" sz="1300" dirty="0">
                <a:solidFill>
                  <a:prstClr val="black"/>
                </a:solidFill>
                <a:latin typeface="微软雅黑"/>
                <a:ea typeface="微软雅黑"/>
                <a:cs typeface="微软雅黑"/>
              </a:rPr>
              <a:t>SDN</a:t>
            </a:r>
            <a:r>
              <a:rPr kumimoji="1" lang="zh-CN" altLang="en-US" sz="1300" dirty="0">
                <a:solidFill>
                  <a:prstClr val="black"/>
                </a:solidFill>
                <a:latin typeface="微软雅黑"/>
                <a:ea typeface="微软雅黑"/>
                <a:cs typeface="微软雅黑"/>
              </a:rPr>
              <a:t>调度</a:t>
            </a:r>
            <a:endParaRPr kumimoji="1" lang="en-US" altLang="zh-CN" sz="1300" dirty="0">
              <a:solidFill>
                <a:prstClr val="black"/>
              </a:solidFill>
              <a:latin typeface="微软雅黑"/>
              <a:ea typeface="微软雅黑"/>
              <a:cs typeface="微软雅黑"/>
            </a:endParaRPr>
          </a:p>
          <a:p>
            <a:pPr marL="226655" indent="-226655" defTabSz="725346" fontAlgn="base">
              <a:spcBef>
                <a:spcPct val="0"/>
              </a:spcBef>
              <a:spcAft>
                <a:spcPct val="0"/>
              </a:spcAft>
              <a:buFont typeface="Arial"/>
              <a:buChar char="•"/>
            </a:pPr>
            <a:r>
              <a:rPr kumimoji="1" lang="zh-CN" altLang="en-US" sz="1300" dirty="0">
                <a:solidFill>
                  <a:prstClr val="black"/>
                </a:solidFill>
                <a:latin typeface="微软雅黑"/>
                <a:ea typeface="微软雅黑"/>
                <a:cs typeface="微软雅黑"/>
              </a:rPr>
              <a:t>自由构建业务分区</a:t>
            </a:r>
            <a:endParaRPr kumimoji="1" lang="en-US" altLang="zh-CN" sz="1300" dirty="0">
              <a:solidFill>
                <a:prstClr val="black"/>
              </a:solidFill>
              <a:latin typeface="微软雅黑"/>
              <a:ea typeface="微软雅黑"/>
              <a:cs typeface="微软雅黑"/>
            </a:endParaRPr>
          </a:p>
          <a:p>
            <a:pPr marL="226655" indent="-226655" defTabSz="725346" fontAlgn="base">
              <a:spcBef>
                <a:spcPct val="0"/>
              </a:spcBef>
              <a:spcAft>
                <a:spcPct val="0"/>
              </a:spcAft>
              <a:buFont typeface="Arial"/>
              <a:buChar char="•"/>
            </a:pPr>
            <a:endParaRPr kumimoji="1" lang="zh-CN" altLang="en-US" sz="1300" dirty="0">
              <a:solidFill>
                <a:prstClr val="black"/>
              </a:solidFill>
              <a:latin typeface="微软雅黑"/>
              <a:ea typeface="微软雅黑"/>
              <a:cs typeface="微软雅黑"/>
            </a:endParaRPr>
          </a:p>
        </p:txBody>
      </p:sp>
      <p:sp>
        <p:nvSpPr>
          <p:cNvPr id="29" name="文本框 28"/>
          <p:cNvSpPr txBox="1"/>
          <p:nvPr/>
        </p:nvSpPr>
        <p:spPr>
          <a:xfrm>
            <a:off x="6921269" y="2787655"/>
            <a:ext cx="1257451" cy="873494"/>
          </a:xfrm>
          <a:prstGeom prst="rect">
            <a:avLst/>
          </a:prstGeom>
          <a:noFill/>
        </p:spPr>
        <p:txBody>
          <a:bodyPr wrap="square" lIns="72529" tIns="36266" rIns="72529" bIns="36266" rtlCol="0">
            <a:spAutoFit/>
          </a:bodyPr>
          <a:lstStyle/>
          <a:p>
            <a:pPr marL="226655" indent="-226655" defTabSz="725346" fontAlgn="base">
              <a:spcBef>
                <a:spcPct val="0"/>
              </a:spcBef>
              <a:spcAft>
                <a:spcPct val="0"/>
              </a:spcAft>
              <a:buFont typeface="Arial"/>
              <a:buChar char="•"/>
            </a:pPr>
            <a:r>
              <a:rPr kumimoji="1" lang="zh-CN" altLang="en-US" sz="1300" dirty="0">
                <a:solidFill>
                  <a:prstClr val="black"/>
                </a:solidFill>
                <a:latin typeface="微软雅黑"/>
                <a:ea typeface="微软雅黑"/>
                <a:cs typeface="微软雅黑"/>
              </a:rPr>
              <a:t>图形化操作界面</a:t>
            </a:r>
            <a:endParaRPr kumimoji="1" lang="en-US" altLang="zh-CN" sz="1300" dirty="0">
              <a:solidFill>
                <a:prstClr val="black"/>
              </a:solidFill>
              <a:latin typeface="微软雅黑"/>
              <a:ea typeface="微软雅黑"/>
              <a:cs typeface="微软雅黑"/>
            </a:endParaRPr>
          </a:p>
          <a:p>
            <a:pPr marL="226655" indent="-226655" defTabSz="725346" fontAlgn="base">
              <a:spcBef>
                <a:spcPct val="0"/>
              </a:spcBef>
              <a:spcAft>
                <a:spcPct val="0"/>
              </a:spcAft>
              <a:buFont typeface="Arial"/>
              <a:buChar char="•"/>
            </a:pPr>
            <a:r>
              <a:rPr kumimoji="1" lang="zh-CN" altLang="en-US" sz="1300" dirty="0">
                <a:solidFill>
                  <a:prstClr val="black"/>
                </a:solidFill>
                <a:latin typeface="微软雅黑"/>
                <a:ea typeface="微软雅黑"/>
                <a:cs typeface="微软雅黑"/>
              </a:rPr>
              <a:t>向导式流程指导</a:t>
            </a:r>
            <a:endParaRPr kumimoji="1" lang="en-US" altLang="zh-CN" sz="1300" dirty="0">
              <a:solidFill>
                <a:prstClr val="black"/>
              </a:solidFill>
              <a:latin typeface="微软雅黑"/>
              <a:ea typeface="微软雅黑"/>
              <a:cs typeface="微软雅黑"/>
            </a:endParaRPr>
          </a:p>
        </p:txBody>
      </p:sp>
      <p:grpSp>
        <p:nvGrpSpPr>
          <p:cNvPr id="30" name="Group 6"/>
          <p:cNvGrpSpPr/>
          <p:nvPr/>
        </p:nvGrpSpPr>
        <p:grpSpPr>
          <a:xfrm>
            <a:off x="5035373" y="1291693"/>
            <a:ext cx="885665" cy="885801"/>
            <a:chOff x="5040000" y="1831413"/>
            <a:chExt cx="1116000" cy="1116000"/>
          </a:xfrm>
        </p:grpSpPr>
        <p:sp>
          <p:nvSpPr>
            <p:cNvPr id="31" name="Oval 24"/>
            <p:cNvSpPr/>
            <p:nvPr/>
          </p:nvSpPr>
          <p:spPr>
            <a:xfrm>
              <a:off x="5040000" y="1831413"/>
              <a:ext cx="1116000" cy="1116000"/>
            </a:xfrm>
            <a:prstGeom prst="ellipse">
              <a:avLst/>
            </a:prstGeom>
            <a:solidFill>
              <a:schemeClr val="accent5">
                <a:lumMod val="40000"/>
                <a:lumOff val="60000"/>
              </a:schemeClr>
            </a:solidFill>
            <a:ln>
              <a:noFill/>
            </a:ln>
          </p:spPr>
          <p:style>
            <a:lnRef idx="2">
              <a:schemeClr val="dk1"/>
            </a:lnRef>
            <a:fillRef idx="1">
              <a:schemeClr val="lt1"/>
            </a:fillRef>
            <a:effectRef idx="0">
              <a:schemeClr val="dk1"/>
            </a:effectRef>
            <a:fontRef idx="minor">
              <a:schemeClr val="dk1"/>
            </a:fontRef>
          </p:style>
          <p:txBody>
            <a:bodyPr lIns="36000" tIns="36000" rIns="36000" bIns="36000" rtlCol="0" anchor="ctr"/>
            <a:lstStyle/>
            <a:p>
              <a:pPr algn="ctr" defTabSz="725346">
                <a:lnSpc>
                  <a:spcPct val="110000"/>
                </a:lnSpc>
                <a:spcBef>
                  <a:spcPts val="159"/>
                </a:spcBef>
                <a:spcAft>
                  <a:spcPts val="159"/>
                </a:spcAft>
              </a:pPr>
              <a:endParaRPr lang="en-US" sz="1300" dirty="0">
                <a:solidFill>
                  <a:srgbClr val="FFFFFF"/>
                </a:solidFill>
                <a:latin typeface="Calibri"/>
                <a:ea typeface="宋体"/>
              </a:endParaRPr>
            </a:p>
          </p:txBody>
        </p:sp>
        <p:grpSp>
          <p:nvGrpSpPr>
            <p:cNvPr id="32" name="Group 40"/>
            <p:cNvGrpSpPr/>
            <p:nvPr/>
          </p:nvGrpSpPr>
          <p:grpSpPr>
            <a:xfrm>
              <a:off x="5306066" y="2121372"/>
              <a:ext cx="612000" cy="612000"/>
              <a:chOff x="5774360" y="2396375"/>
              <a:chExt cx="407849" cy="407849"/>
            </a:xfrm>
            <a:solidFill>
              <a:schemeClr val="tx2"/>
            </a:solidFill>
          </p:grpSpPr>
          <p:sp>
            <p:nvSpPr>
              <p:cNvPr id="33" name="Freeform 54"/>
              <p:cNvSpPr>
                <a:spLocks noEditPoints="1"/>
              </p:cNvSpPr>
              <p:nvPr/>
            </p:nvSpPr>
            <p:spPr bwMode="auto">
              <a:xfrm>
                <a:off x="5774360" y="2396375"/>
                <a:ext cx="407849" cy="407849"/>
              </a:xfrm>
              <a:custGeom>
                <a:avLst/>
                <a:gdLst>
                  <a:gd name="T0" fmla="*/ 74 w 2524"/>
                  <a:gd name="T1" fmla="*/ 1993 h 2524"/>
                  <a:gd name="T2" fmla="*/ 31 w 2524"/>
                  <a:gd name="T3" fmla="*/ 2061 h 2524"/>
                  <a:gd name="T4" fmla="*/ 7 w 2524"/>
                  <a:gd name="T5" fmla="*/ 2136 h 2524"/>
                  <a:gd name="T6" fmla="*/ 1 w 2524"/>
                  <a:gd name="T7" fmla="*/ 2214 h 2524"/>
                  <a:gd name="T8" fmla="*/ 13 w 2524"/>
                  <a:gd name="T9" fmla="*/ 2291 h 2524"/>
                  <a:gd name="T10" fmla="*/ 45 w 2524"/>
                  <a:gd name="T11" fmla="*/ 2364 h 2524"/>
                  <a:gd name="T12" fmla="*/ 96 w 2524"/>
                  <a:gd name="T13" fmla="*/ 2429 h 2524"/>
                  <a:gd name="T14" fmla="*/ 147 w 2524"/>
                  <a:gd name="T15" fmla="*/ 2470 h 2524"/>
                  <a:gd name="T16" fmla="*/ 219 w 2524"/>
                  <a:gd name="T17" fmla="*/ 2505 h 2524"/>
                  <a:gd name="T18" fmla="*/ 295 w 2524"/>
                  <a:gd name="T19" fmla="*/ 2523 h 2524"/>
                  <a:gd name="T20" fmla="*/ 373 w 2524"/>
                  <a:gd name="T21" fmla="*/ 2521 h 2524"/>
                  <a:gd name="T22" fmla="*/ 448 w 2524"/>
                  <a:gd name="T23" fmla="*/ 2500 h 2524"/>
                  <a:gd name="T24" fmla="*/ 519 w 2524"/>
                  <a:gd name="T25" fmla="*/ 2461 h 2524"/>
                  <a:gd name="T26" fmla="*/ 1134 w 2524"/>
                  <a:gd name="T27" fmla="*/ 1850 h 2524"/>
                  <a:gd name="T28" fmla="*/ 1122 w 2524"/>
                  <a:gd name="T29" fmla="*/ 1690 h 2524"/>
                  <a:gd name="T30" fmla="*/ 330 w 2524"/>
                  <a:gd name="T31" fmla="*/ 2345 h 2524"/>
                  <a:gd name="T32" fmla="*/ 273 w 2524"/>
                  <a:gd name="T33" fmla="*/ 2334 h 2524"/>
                  <a:gd name="T34" fmla="*/ 218 w 2524"/>
                  <a:gd name="T35" fmla="*/ 2292 h 2524"/>
                  <a:gd name="T36" fmla="*/ 187 w 2524"/>
                  <a:gd name="T37" fmla="*/ 2229 h 2524"/>
                  <a:gd name="T38" fmla="*/ 187 w 2524"/>
                  <a:gd name="T39" fmla="*/ 2169 h 2524"/>
                  <a:gd name="T40" fmla="*/ 218 w 2524"/>
                  <a:gd name="T41" fmla="*/ 2106 h 2524"/>
                  <a:gd name="T42" fmla="*/ 273 w 2524"/>
                  <a:gd name="T43" fmla="*/ 2064 h 2524"/>
                  <a:gd name="T44" fmla="*/ 330 w 2524"/>
                  <a:gd name="T45" fmla="*/ 2053 h 2524"/>
                  <a:gd name="T46" fmla="*/ 399 w 2524"/>
                  <a:gd name="T47" fmla="*/ 2071 h 2524"/>
                  <a:gd name="T48" fmla="*/ 451 w 2524"/>
                  <a:gd name="T49" fmla="*/ 2118 h 2524"/>
                  <a:gd name="T50" fmla="*/ 475 w 2524"/>
                  <a:gd name="T51" fmla="*/ 2184 h 2524"/>
                  <a:gd name="T52" fmla="*/ 469 w 2524"/>
                  <a:gd name="T53" fmla="*/ 2242 h 2524"/>
                  <a:gd name="T54" fmla="*/ 433 w 2524"/>
                  <a:gd name="T55" fmla="*/ 2302 h 2524"/>
                  <a:gd name="T56" fmla="*/ 373 w 2524"/>
                  <a:gd name="T57" fmla="*/ 2338 h 2524"/>
                  <a:gd name="T58" fmla="*/ 1513 w 2524"/>
                  <a:gd name="T59" fmla="*/ 1218 h 2524"/>
                  <a:gd name="T60" fmla="*/ 1651 w 2524"/>
                  <a:gd name="T61" fmla="*/ 1200 h 2524"/>
                  <a:gd name="T62" fmla="*/ 1771 w 2524"/>
                  <a:gd name="T63" fmla="*/ 1215 h 2524"/>
                  <a:gd name="T64" fmla="*/ 1886 w 2524"/>
                  <a:gd name="T65" fmla="*/ 1228 h 2524"/>
                  <a:gd name="T66" fmla="*/ 2074 w 2524"/>
                  <a:gd name="T67" fmla="*/ 1207 h 2524"/>
                  <a:gd name="T68" fmla="*/ 2251 w 2524"/>
                  <a:gd name="T69" fmla="*/ 1127 h 2524"/>
                  <a:gd name="T70" fmla="*/ 2345 w 2524"/>
                  <a:gd name="T71" fmla="*/ 1050 h 2524"/>
                  <a:gd name="T72" fmla="*/ 2405 w 2524"/>
                  <a:gd name="T73" fmla="*/ 981 h 2524"/>
                  <a:gd name="T74" fmla="*/ 2462 w 2524"/>
                  <a:gd name="T75" fmla="*/ 887 h 2524"/>
                  <a:gd name="T76" fmla="*/ 2501 w 2524"/>
                  <a:gd name="T77" fmla="*/ 785 h 2524"/>
                  <a:gd name="T78" fmla="*/ 2521 w 2524"/>
                  <a:gd name="T79" fmla="*/ 680 h 2524"/>
                  <a:gd name="T80" fmla="*/ 2523 w 2524"/>
                  <a:gd name="T81" fmla="*/ 573 h 2524"/>
                  <a:gd name="T82" fmla="*/ 2506 w 2524"/>
                  <a:gd name="T83" fmla="*/ 467 h 2524"/>
                  <a:gd name="T84" fmla="*/ 2171 w 2524"/>
                  <a:gd name="T85" fmla="*/ 722 h 2524"/>
                  <a:gd name="T86" fmla="*/ 2084 w 2524"/>
                  <a:gd name="T87" fmla="*/ 780 h 2524"/>
                  <a:gd name="T88" fmla="*/ 1961 w 2524"/>
                  <a:gd name="T89" fmla="*/ 798 h 2524"/>
                  <a:gd name="T90" fmla="*/ 1842 w 2524"/>
                  <a:gd name="T91" fmla="*/ 756 h 2524"/>
                  <a:gd name="T92" fmla="*/ 1793 w 2524"/>
                  <a:gd name="T93" fmla="*/ 712 h 2524"/>
                  <a:gd name="T94" fmla="*/ 1744 w 2524"/>
                  <a:gd name="T95" fmla="*/ 636 h 2524"/>
                  <a:gd name="T96" fmla="*/ 1726 w 2524"/>
                  <a:gd name="T97" fmla="*/ 514 h 2524"/>
                  <a:gd name="T98" fmla="*/ 1768 w 2524"/>
                  <a:gd name="T99" fmla="*/ 395 h 2524"/>
                  <a:gd name="T100" fmla="*/ 2119 w 2524"/>
                  <a:gd name="T101" fmla="*/ 38 h 2524"/>
                  <a:gd name="T102" fmla="*/ 2015 w 2524"/>
                  <a:gd name="T103" fmla="*/ 9 h 2524"/>
                  <a:gd name="T104" fmla="*/ 1908 w 2524"/>
                  <a:gd name="T105" fmla="*/ 0 h 2524"/>
                  <a:gd name="T106" fmla="*/ 1802 w 2524"/>
                  <a:gd name="T107" fmla="*/ 9 h 2524"/>
                  <a:gd name="T108" fmla="*/ 1698 w 2524"/>
                  <a:gd name="T109" fmla="*/ 36 h 2524"/>
                  <a:gd name="T110" fmla="*/ 1598 w 2524"/>
                  <a:gd name="T111" fmla="*/ 83 h 2524"/>
                  <a:gd name="T112" fmla="*/ 1508 w 2524"/>
                  <a:gd name="T113" fmla="*/ 148 h 2524"/>
                  <a:gd name="T114" fmla="*/ 1446 w 2524"/>
                  <a:gd name="T115" fmla="*/ 209 h 2524"/>
                  <a:gd name="T116" fmla="*/ 1358 w 2524"/>
                  <a:gd name="T117" fmla="*/ 341 h 2524"/>
                  <a:gd name="T118" fmla="*/ 1301 w 2524"/>
                  <a:gd name="T119" fmla="*/ 525 h 2524"/>
                  <a:gd name="T120" fmla="*/ 1303 w 2524"/>
                  <a:gd name="T121" fmla="*/ 715 h 25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524" h="2524">
                    <a:moveTo>
                      <a:pt x="805" y="1259"/>
                    </a:moveTo>
                    <a:lnTo>
                      <a:pt x="96" y="1968"/>
                    </a:lnTo>
                    <a:lnTo>
                      <a:pt x="96" y="1968"/>
                    </a:lnTo>
                    <a:lnTo>
                      <a:pt x="84" y="1981"/>
                    </a:lnTo>
                    <a:lnTo>
                      <a:pt x="74" y="1993"/>
                    </a:lnTo>
                    <a:lnTo>
                      <a:pt x="63" y="2006"/>
                    </a:lnTo>
                    <a:lnTo>
                      <a:pt x="54" y="2019"/>
                    </a:lnTo>
                    <a:lnTo>
                      <a:pt x="45" y="2032"/>
                    </a:lnTo>
                    <a:lnTo>
                      <a:pt x="38" y="2047"/>
                    </a:lnTo>
                    <a:lnTo>
                      <a:pt x="31" y="2061"/>
                    </a:lnTo>
                    <a:lnTo>
                      <a:pt x="24" y="2076"/>
                    </a:lnTo>
                    <a:lnTo>
                      <a:pt x="19" y="2091"/>
                    </a:lnTo>
                    <a:lnTo>
                      <a:pt x="13" y="2105"/>
                    </a:lnTo>
                    <a:lnTo>
                      <a:pt x="10" y="2121"/>
                    </a:lnTo>
                    <a:lnTo>
                      <a:pt x="7" y="2136"/>
                    </a:lnTo>
                    <a:lnTo>
                      <a:pt x="3" y="2152"/>
                    </a:lnTo>
                    <a:lnTo>
                      <a:pt x="2" y="2167"/>
                    </a:lnTo>
                    <a:lnTo>
                      <a:pt x="1" y="2183"/>
                    </a:lnTo>
                    <a:lnTo>
                      <a:pt x="0" y="2198"/>
                    </a:lnTo>
                    <a:lnTo>
                      <a:pt x="1" y="2214"/>
                    </a:lnTo>
                    <a:lnTo>
                      <a:pt x="2" y="2229"/>
                    </a:lnTo>
                    <a:lnTo>
                      <a:pt x="3" y="2245"/>
                    </a:lnTo>
                    <a:lnTo>
                      <a:pt x="7" y="2260"/>
                    </a:lnTo>
                    <a:lnTo>
                      <a:pt x="10" y="2275"/>
                    </a:lnTo>
                    <a:lnTo>
                      <a:pt x="13" y="2291"/>
                    </a:lnTo>
                    <a:lnTo>
                      <a:pt x="19" y="2306"/>
                    </a:lnTo>
                    <a:lnTo>
                      <a:pt x="24" y="2321"/>
                    </a:lnTo>
                    <a:lnTo>
                      <a:pt x="31" y="2335"/>
                    </a:lnTo>
                    <a:lnTo>
                      <a:pt x="38" y="2349"/>
                    </a:lnTo>
                    <a:lnTo>
                      <a:pt x="45" y="2364"/>
                    </a:lnTo>
                    <a:lnTo>
                      <a:pt x="54" y="2377"/>
                    </a:lnTo>
                    <a:lnTo>
                      <a:pt x="63" y="2391"/>
                    </a:lnTo>
                    <a:lnTo>
                      <a:pt x="74" y="2404"/>
                    </a:lnTo>
                    <a:lnTo>
                      <a:pt x="84" y="2417"/>
                    </a:lnTo>
                    <a:lnTo>
                      <a:pt x="96" y="2429"/>
                    </a:lnTo>
                    <a:lnTo>
                      <a:pt x="96" y="2429"/>
                    </a:lnTo>
                    <a:lnTo>
                      <a:pt x="108" y="2440"/>
                    </a:lnTo>
                    <a:lnTo>
                      <a:pt x="120" y="2451"/>
                    </a:lnTo>
                    <a:lnTo>
                      <a:pt x="134" y="2461"/>
                    </a:lnTo>
                    <a:lnTo>
                      <a:pt x="147" y="2470"/>
                    </a:lnTo>
                    <a:lnTo>
                      <a:pt x="160" y="2479"/>
                    </a:lnTo>
                    <a:lnTo>
                      <a:pt x="175" y="2486"/>
                    </a:lnTo>
                    <a:lnTo>
                      <a:pt x="189" y="2494"/>
                    </a:lnTo>
                    <a:lnTo>
                      <a:pt x="203" y="2500"/>
                    </a:lnTo>
                    <a:lnTo>
                      <a:pt x="219" y="2505"/>
                    </a:lnTo>
                    <a:lnTo>
                      <a:pt x="233" y="2511"/>
                    </a:lnTo>
                    <a:lnTo>
                      <a:pt x="249" y="2515"/>
                    </a:lnTo>
                    <a:lnTo>
                      <a:pt x="264" y="2518"/>
                    </a:lnTo>
                    <a:lnTo>
                      <a:pt x="279" y="2521"/>
                    </a:lnTo>
                    <a:lnTo>
                      <a:pt x="295" y="2523"/>
                    </a:lnTo>
                    <a:lnTo>
                      <a:pt x="310" y="2524"/>
                    </a:lnTo>
                    <a:lnTo>
                      <a:pt x="326" y="2524"/>
                    </a:lnTo>
                    <a:lnTo>
                      <a:pt x="341" y="2524"/>
                    </a:lnTo>
                    <a:lnTo>
                      <a:pt x="358" y="2523"/>
                    </a:lnTo>
                    <a:lnTo>
                      <a:pt x="373" y="2521"/>
                    </a:lnTo>
                    <a:lnTo>
                      <a:pt x="389" y="2518"/>
                    </a:lnTo>
                    <a:lnTo>
                      <a:pt x="403" y="2515"/>
                    </a:lnTo>
                    <a:lnTo>
                      <a:pt x="419" y="2511"/>
                    </a:lnTo>
                    <a:lnTo>
                      <a:pt x="434" y="2505"/>
                    </a:lnTo>
                    <a:lnTo>
                      <a:pt x="448" y="2500"/>
                    </a:lnTo>
                    <a:lnTo>
                      <a:pt x="463" y="2494"/>
                    </a:lnTo>
                    <a:lnTo>
                      <a:pt x="477" y="2486"/>
                    </a:lnTo>
                    <a:lnTo>
                      <a:pt x="492" y="2479"/>
                    </a:lnTo>
                    <a:lnTo>
                      <a:pt x="506" y="2470"/>
                    </a:lnTo>
                    <a:lnTo>
                      <a:pt x="519" y="2461"/>
                    </a:lnTo>
                    <a:lnTo>
                      <a:pt x="531" y="2451"/>
                    </a:lnTo>
                    <a:lnTo>
                      <a:pt x="545" y="2440"/>
                    </a:lnTo>
                    <a:lnTo>
                      <a:pt x="557" y="2429"/>
                    </a:lnTo>
                    <a:lnTo>
                      <a:pt x="1134" y="1850"/>
                    </a:lnTo>
                    <a:lnTo>
                      <a:pt x="1134" y="1850"/>
                    </a:lnTo>
                    <a:lnTo>
                      <a:pt x="1128" y="1819"/>
                    </a:lnTo>
                    <a:lnTo>
                      <a:pt x="1123" y="1787"/>
                    </a:lnTo>
                    <a:lnTo>
                      <a:pt x="1121" y="1755"/>
                    </a:lnTo>
                    <a:lnTo>
                      <a:pt x="1120" y="1722"/>
                    </a:lnTo>
                    <a:lnTo>
                      <a:pt x="1122" y="1690"/>
                    </a:lnTo>
                    <a:lnTo>
                      <a:pt x="1126" y="1657"/>
                    </a:lnTo>
                    <a:lnTo>
                      <a:pt x="1131" y="1625"/>
                    </a:lnTo>
                    <a:lnTo>
                      <a:pt x="1139" y="1593"/>
                    </a:lnTo>
                    <a:lnTo>
                      <a:pt x="805" y="1259"/>
                    </a:lnTo>
                    <a:close/>
                    <a:moveTo>
                      <a:pt x="330" y="2345"/>
                    </a:moveTo>
                    <a:lnTo>
                      <a:pt x="330" y="2345"/>
                    </a:lnTo>
                    <a:lnTo>
                      <a:pt x="315" y="2344"/>
                    </a:lnTo>
                    <a:lnTo>
                      <a:pt x="300" y="2342"/>
                    </a:lnTo>
                    <a:lnTo>
                      <a:pt x="286" y="2338"/>
                    </a:lnTo>
                    <a:lnTo>
                      <a:pt x="273" y="2334"/>
                    </a:lnTo>
                    <a:lnTo>
                      <a:pt x="261" y="2327"/>
                    </a:lnTo>
                    <a:lnTo>
                      <a:pt x="249" y="2320"/>
                    </a:lnTo>
                    <a:lnTo>
                      <a:pt x="236" y="2312"/>
                    </a:lnTo>
                    <a:lnTo>
                      <a:pt x="226" y="2302"/>
                    </a:lnTo>
                    <a:lnTo>
                      <a:pt x="218" y="2292"/>
                    </a:lnTo>
                    <a:lnTo>
                      <a:pt x="209" y="2281"/>
                    </a:lnTo>
                    <a:lnTo>
                      <a:pt x="201" y="2269"/>
                    </a:lnTo>
                    <a:lnTo>
                      <a:pt x="196" y="2256"/>
                    </a:lnTo>
                    <a:lnTo>
                      <a:pt x="190" y="2242"/>
                    </a:lnTo>
                    <a:lnTo>
                      <a:pt x="187" y="2229"/>
                    </a:lnTo>
                    <a:lnTo>
                      <a:pt x="184" y="2214"/>
                    </a:lnTo>
                    <a:lnTo>
                      <a:pt x="183" y="2199"/>
                    </a:lnTo>
                    <a:lnTo>
                      <a:pt x="183" y="2199"/>
                    </a:lnTo>
                    <a:lnTo>
                      <a:pt x="184" y="2184"/>
                    </a:lnTo>
                    <a:lnTo>
                      <a:pt x="187" y="2169"/>
                    </a:lnTo>
                    <a:lnTo>
                      <a:pt x="190" y="2156"/>
                    </a:lnTo>
                    <a:lnTo>
                      <a:pt x="196" y="2143"/>
                    </a:lnTo>
                    <a:lnTo>
                      <a:pt x="201" y="2130"/>
                    </a:lnTo>
                    <a:lnTo>
                      <a:pt x="209" y="2118"/>
                    </a:lnTo>
                    <a:lnTo>
                      <a:pt x="218" y="2106"/>
                    </a:lnTo>
                    <a:lnTo>
                      <a:pt x="226" y="2097"/>
                    </a:lnTo>
                    <a:lnTo>
                      <a:pt x="236" y="2087"/>
                    </a:lnTo>
                    <a:lnTo>
                      <a:pt x="249" y="2079"/>
                    </a:lnTo>
                    <a:lnTo>
                      <a:pt x="261" y="2071"/>
                    </a:lnTo>
                    <a:lnTo>
                      <a:pt x="273" y="2064"/>
                    </a:lnTo>
                    <a:lnTo>
                      <a:pt x="286" y="2060"/>
                    </a:lnTo>
                    <a:lnTo>
                      <a:pt x="300" y="2057"/>
                    </a:lnTo>
                    <a:lnTo>
                      <a:pt x="315" y="2055"/>
                    </a:lnTo>
                    <a:lnTo>
                      <a:pt x="330" y="2053"/>
                    </a:lnTo>
                    <a:lnTo>
                      <a:pt x="330" y="2053"/>
                    </a:lnTo>
                    <a:lnTo>
                      <a:pt x="345" y="2055"/>
                    </a:lnTo>
                    <a:lnTo>
                      <a:pt x="359" y="2057"/>
                    </a:lnTo>
                    <a:lnTo>
                      <a:pt x="373" y="2060"/>
                    </a:lnTo>
                    <a:lnTo>
                      <a:pt x="387" y="2064"/>
                    </a:lnTo>
                    <a:lnTo>
                      <a:pt x="399" y="2071"/>
                    </a:lnTo>
                    <a:lnTo>
                      <a:pt x="411" y="2079"/>
                    </a:lnTo>
                    <a:lnTo>
                      <a:pt x="422" y="2087"/>
                    </a:lnTo>
                    <a:lnTo>
                      <a:pt x="433" y="2097"/>
                    </a:lnTo>
                    <a:lnTo>
                      <a:pt x="442" y="2106"/>
                    </a:lnTo>
                    <a:lnTo>
                      <a:pt x="451" y="2118"/>
                    </a:lnTo>
                    <a:lnTo>
                      <a:pt x="458" y="2130"/>
                    </a:lnTo>
                    <a:lnTo>
                      <a:pt x="464" y="2143"/>
                    </a:lnTo>
                    <a:lnTo>
                      <a:pt x="469" y="2156"/>
                    </a:lnTo>
                    <a:lnTo>
                      <a:pt x="473" y="2169"/>
                    </a:lnTo>
                    <a:lnTo>
                      <a:pt x="475" y="2184"/>
                    </a:lnTo>
                    <a:lnTo>
                      <a:pt x="476" y="2199"/>
                    </a:lnTo>
                    <a:lnTo>
                      <a:pt x="476" y="2199"/>
                    </a:lnTo>
                    <a:lnTo>
                      <a:pt x="475" y="2214"/>
                    </a:lnTo>
                    <a:lnTo>
                      <a:pt x="473" y="2229"/>
                    </a:lnTo>
                    <a:lnTo>
                      <a:pt x="469" y="2242"/>
                    </a:lnTo>
                    <a:lnTo>
                      <a:pt x="464" y="2256"/>
                    </a:lnTo>
                    <a:lnTo>
                      <a:pt x="458" y="2269"/>
                    </a:lnTo>
                    <a:lnTo>
                      <a:pt x="451" y="2281"/>
                    </a:lnTo>
                    <a:lnTo>
                      <a:pt x="442" y="2292"/>
                    </a:lnTo>
                    <a:lnTo>
                      <a:pt x="433" y="2302"/>
                    </a:lnTo>
                    <a:lnTo>
                      <a:pt x="422" y="2312"/>
                    </a:lnTo>
                    <a:lnTo>
                      <a:pt x="411" y="2320"/>
                    </a:lnTo>
                    <a:lnTo>
                      <a:pt x="399" y="2327"/>
                    </a:lnTo>
                    <a:lnTo>
                      <a:pt x="387" y="2334"/>
                    </a:lnTo>
                    <a:lnTo>
                      <a:pt x="373" y="2338"/>
                    </a:lnTo>
                    <a:lnTo>
                      <a:pt x="359" y="2342"/>
                    </a:lnTo>
                    <a:lnTo>
                      <a:pt x="345" y="2344"/>
                    </a:lnTo>
                    <a:lnTo>
                      <a:pt x="330" y="2345"/>
                    </a:lnTo>
                    <a:lnTo>
                      <a:pt x="330" y="2345"/>
                    </a:lnTo>
                    <a:close/>
                    <a:moveTo>
                      <a:pt x="1513" y="1218"/>
                    </a:moveTo>
                    <a:lnTo>
                      <a:pt x="1513" y="1218"/>
                    </a:lnTo>
                    <a:lnTo>
                      <a:pt x="1548" y="1211"/>
                    </a:lnTo>
                    <a:lnTo>
                      <a:pt x="1582" y="1204"/>
                    </a:lnTo>
                    <a:lnTo>
                      <a:pt x="1617" y="1201"/>
                    </a:lnTo>
                    <a:lnTo>
                      <a:pt x="1651" y="1200"/>
                    </a:lnTo>
                    <a:lnTo>
                      <a:pt x="1651" y="1200"/>
                    </a:lnTo>
                    <a:lnTo>
                      <a:pt x="1682" y="1201"/>
                    </a:lnTo>
                    <a:lnTo>
                      <a:pt x="1712" y="1204"/>
                    </a:lnTo>
                    <a:lnTo>
                      <a:pt x="1741" y="1208"/>
                    </a:lnTo>
                    <a:lnTo>
                      <a:pt x="1771" y="1215"/>
                    </a:lnTo>
                    <a:lnTo>
                      <a:pt x="1772" y="1213"/>
                    </a:lnTo>
                    <a:lnTo>
                      <a:pt x="1772" y="1213"/>
                    </a:lnTo>
                    <a:lnTo>
                      <a:pt x="1809" y="1221"/>
                    </a:lnTo>
                    <a:lnTo>
                      <a:pt x="1847" y="1226"/>
                    </a:lnTo>
                    <a:lnTo>
                      <a:pt x="1886" y="1228"/>
                    </a:lnTo>
                    <a:lnTo>
                      <a:pt x="1923" y="1229"/>
                    </a:lnTo>
                    <a:lnTo>
                      <a:pt x="1962" y="1227"/>
                    </a:lnTo>
                    <a:lnTo>
                      <a:pt x="1999" y="1223"/>
                    </a:lnTo>
                    <a:lnTo>
                      <a:pt x="2038" y="1216"/>
                    </a:lnTo>
                    <a:lnTo>
                      <a:pt x="2074" y="1207"/>
                    </a:lnTo>
                    <a:lnTo>
                      <a:pt x="2112" y="1196"/>
                    </a:lnTo>
                    <a:lnTo>
                      <a:pt x="2148" y="1182"/>
                    </a:lnTo>
                    <a:lnTo>
                      <a:pt x="2184" y="1166"/>
                    </a:lnTo>
                    <a:lnTo>
                      <a:pt x="2218" y="1148"/>
                    </a:lnTo>
                    <a:lnTo>
                      <a:pt x="2251" y="1127"/>
                    </a:lnTo>
                    <a:lnTo>
                      <a:pt x="2284" y="1103"/>
                    </a:lnTo>
                    <a:lnTo>
                      <a:pt x="2300" y="1091"/>
                    </a:lnTo>
                    <a:lnTo>
                      <a:pt x="2315" y="1078"/>
                    </a:lnTo>
                    <a:lnTo>
                      <a:pt x="2331" y="1065"/>
                    </a:lnTo>
                    <a:lnTo>
                      <a:pt x="2345" y="1050"/>
                    </a:lnTo>
                    <a:lnTo>
                      <a:pt x="2345" y="1050"/>
                    </a:lnTo>
                    <a:lnTo>
                      <a:pt x="2362" y="1034"/>
                    </a:lnTo>
                    <a:lnTo>
                      <a:pt x="2377" y="1016"/>
                    </a:lnTo>
                    <a:lnTo>
                      <a:pt x="2391" y="1000"/>
                    </a:lnTo>
                    <a:lnTo>
                      <a:pt x="2405" y="981"/>
                    </a:lnTo>
                    <a:lnTo>
                      <a:pt x="2418" y="963"/>
                    </a:lnTo>
                    <a:lnTo>
                      <a:pt x="2430" y="944"/>
                    </a:lnTo>
                    <a:lnTo>
                      <a:pt x="2441" y="926"/>
                    </a:lnTo>
                    <a:lnTo>
                      <a:pt x="2452" y="907"/>
                    </a:lnTo>
                    <a:lnTo>
                      <a:pt x="2462" y="887"/>
                    </a:lnTo>
                    <a:lnTo>
                      <a:pt x="2471" y="867"/>
                    </a:lnTo>
                    <a:lnTo>
                      <a:pt x="2480" y="847"/>
                    </a:lnTo>
                    <a:lnTo>
                      <a:pt x="2488" y="827"/>
                    </a:lnTo>
                    <a:lnTo>
                      <a:pt x="2495" y="806"/>
                    </a:lnTo>
                    <a:lnTo>
                      <a:pt x="2501" y="785"/>
                    </a:lnTo>
                    <a:lnTo>
                      <a:pt x="2506" y="765"/>
                    </a:lnTo>
                    <a:lnTo>
                      <a:pt x="2512" y="744"/>
                    </a:lnTo>
                    <a:lnTo>
                      <a:pt x="2515" y="722"/>
                    </a:lnTo>
                    <a:lnTo>
                      <a:pt x="2518" y="701"/>
                    </a:lnTo>
                    <a:lnTo>
                      <a:pt x="2521" y="680"/>
                    </a:lnTo>
                    <a:lnTo>
                      <a:pt x="2523" y="659"/>
                    </a:lnTo>
                    <a:lnTo>
                      <a:pt x="2524" y="637"/>
                    </a:lnTo>
                    <a:lnTo>
                      <a:pt x="2524" y="616"/>
                    </a:lnTo>
                    <a:lnTo>
                      <a:pt x="2524" y="595"/>
                    </a:lnTo>
                    <a:lnTo>
                      <a:pt x="2523" y="573"/>
                    </a:lnTo>
                    <a:lnTo>
                      <a:pt x="2521" y="552"/>
                    </a:lnTo>
                    <a:lnTo>
                      <a:pt x="2518" y="531"/>
                    </a:lnTo>
                    <a:lnTo>
                      <a:pt x="2515" y="509"/>
                    </a:lnTo>
                    <a:lnTo>
                      <a:pt x="2511" y="488"/>
                    </a:lnTo>
                    <a:lnTo>
                      <a:pt x="2506" y="467"/>
                    </a:lnTo>
                    <a:lnTo>
                      <a:pt x="2501" y="446"/>
                    </a:lnTo>
                    <a:lnTo>
                      <a:pt x="2494" y="426"/>
                    </a:lnTo>
                    <a:lnTo>
                      <a:pt x="2488" y="405"/>
                    </a:lnTo>
                    <a:lnTo>
                      <a:pt x="2171" y="722"/>
                    </a:lnTo>
                    <a:lnTo>
                      <a:pt x="2171" y="722"/>
                    </a:lnTo>
                    <a:lnTo>
                      <a:pt x="2161" y="732"/>
                    </a:lnTo>
                    <a:lnTo>
                      <a:pt x="2151" y="740"/>
                    </a:lnTo>
                    <a:lnTo>
                      <a:pt x="2130" y="756"/>
                    </a:lnTo>
                    <a:lnTo>
                      <a:pt x="2108" y="769"/>
                    </a:lnTo>
                    <a:lnTo>
                      <a:pt x="2084" y="780"/>
                    </a:lnTo>
                    <a:lnTo>
                      <a:pt x="2060" y="788"/>
                    </a:lnTo>
                    <a:lnTo>
                      <a:pt x="2036" y="794"/>
                    </a:lnTo>
                    <a:lnTo>
                      <a:pt x="2011" y="798"/>
                    </a:lnTo>
                    <a:lnTo>
                      <a:pt x="1986" y="799"/>
                    </a:lnTo>
                    <a:lnTo>
                      <a:pt x="1961" y="798"/>
                    </a:lnTo>
                    <a:lnTo>
                      <a:pt x="1936" y="794"/>
                    </a:lnTo>
                    <a:lnTo>
                      <a:pt x="1912" y="788"/>
                    </a:lnTo>
                    <a:lnTo>
                      <a:pt x="1888" y="780"/>
                    </a:lnTo>
                    <a:lnTo>
                      <a:pt x="1865" y="769"/>
                    </a:lnTo>
                    <a:lnTo>
                      <a:pt x="1842" y="756"/>
                    </a:lnTo>
                    <a:lnTo>
                      <a:pt x="1821" y="740"/>
                    </a:lnTo>
                    <a:lnTo>
                      <a:pt x="1812" y="732"/>
                    </a:lnTo>
                    <a:lnTo>
                      <a:pt x="1802" y="722"/>
                    </a:lnTo>
                    <a:lnTo>
                      <a:pt x="1802" y="722"/>
                    </a:lnTo>
                    <a:lnTo>
                      <a:pt x="1793" y="712"/>
                    </a:lnTo>
                    <a:lnTo>
                      <a:pt x="1784" y="703"/>
                    </a:lnTo>
                    <a:lnTo>
                      <a:pt x="1776" y="693"/>
                    </a:lnTo>
                    <a:lnTo>
                      <a:pt x="1768" y="682"/>
                    </a:lnTo>
                    <a:lnTo>
                      <a:pt x="1755" y="659"/>
                    </a:lnTo>
                    <a:lnTo>
                      <a:pt x="1744" y="636"/>
                    </a:lnTo>
                    <a:lnTo>
                      <a:pt x="1736" y="612"/>
                    </a:lnTo>
                    <a:lnTo>
                      <a:pt x="1731" y="588"/>
                    </a:lnTo>
                    <a:lnTo>
                      <a:pt x="1726" y="563"/>
                    </a:lnTo>
                    <a:lnTo>
                      <a:pt x="1725" y="538"/>
                    </a:lnTo>
                    <a:lnTo>
                      <a:pt x="1726" y="514"/>
                    </a:lnTo>
                    <a:lnTo>
                      <a:pt x="1731" y="488"/>
                    </a:lnTo>
                    <a:lnTo>
                      <a:pt x="1736" y="464"/>
                    </a:lnTo>
                    <a:lnTo>
                      <a:pt x="1745" y="441"/>
                    </a:lnTo>
                    <a:lnTo>
                      <a:pt x="1755" y="418"/>
                    </a:lnTo>
                    <a:lnTo>
                      <a:pt x="1768" y="395"/>
                    </a:lnTo>
                    <a:lnTo>
                      <a:pt x="1784" y="374"/>
                    </a:lnTo>
                    <a:lnTo>
                      <a:pt x="1793" y="365"/>
                    </a:lnTo>
                    <a:lnTo>
                      <a:pt x="1802" y="355"/>
                    </a:lnTo>
                    <a:lnTo>
                      <a:pt x="2119" y="38"/>
                    </a:lnTo>
                    <a:lnTo>
                      <a:pt x="2119" y="38"/>
                    </a:lnTo>
                    <a:lnTo>
                      <a:pt x="2099" y="30"/>
                    </a:lnTo>
                    <a:lnTo>
                      <a:pt x="2078" y="23"/>
                    </a:lnTo>
                    <a:lnTo>
                      <a:pt x="2057" y="18"/>
                    </a:lnTo>
                    <a:lnTo>
                      <a:pt x="2036" y="13"/>
                    </a:lnTo>
                    <a:lnTo>
                      <a:pt x="2015" y="9"/>
                    </a:lnTo>
                    <a:lnTo>
                      <a:pt x="1994" y="6"/>
                    </a:lnTo>
                    <a:lnTo>
                      <a:pt x="1972" y="3"/>
                    </a:lnTo>
                    <a:lnTo>
                      <a:pt x="1951" y="1"/>
                    </a:lnTo>
                    <a:lnTo>
                      <a:pt x="1930" y="0"/>
                    </a:lnTo>
                    <a:lnTo>
                      <a:pt x="1908" y="0"/>
                    </a:lnTo>
                    <a:lnTo>
                      <a:pt x="1887" y="0"/>
                    </a:lnTo>
                    <a:lnTo>
                      <a:pt x="1866" y="1"/>
                    </a:lnTo>
                    <a:lnTo>
                      <a:pt x="1844" y="3"/>
                    </a:lnTo>
                    <a:lnTo>
                      <a:pt x="1823" y="6"/>
                    </a:lnTo>
                    <a:lnTo>
                      <a:pt x="1802" y="9"/>
                    </a:lnTo>
                    <a:lnTo>
                      <a:pt x="1781" y="13"/>
                    </a:lnTo>
                    <a:lnTo>
                      <a:pt x="1760" y="18"/>
                    </a:lnTo>
                    <a:lnTo>
                      <a:pt x="1739" y="23"/>
                    </a:lnTo>
                    <a:lnTo>
                      <a:pt x="1718" y="30"/>
                    </a:lnTo>
                    <a:lnTo>
                      <a:pt x="1698" y="36"/>
                    </a:lnTo>
                    <a:lnTo>
                      <a:pt x="1677" y="44"/>
                    </a:lnTo>
                    <a:lnTo>
                      <a:pt x="1657" y="53"/>
                    </a:lnTo>
                    <a:lnTo>
                      <a:pt x="1637" y="62"/>
                    </a:lnTo>
                    <a:lnTo>
                      <a:pt x="1618" y="72"/>
                    </a:lnTo>
                    <a:lnTo>
                      <a:pt x="1598" y="83"/>
                    </a:lnTo>
                    <a:lnTo>
                      <a:pt x="1580" y="94"/>
                    </a:lnTo>
                    <a:lnTo>
                      <a:pt x="1561" y="106"/>
                    </a:lnTo>
                    <a:lnTo>
                      <a:pt x="1543" y="119"/>
                    </a:lnTo>
                    <a:lnTo>
                      <a:pt x="1525" y="134"/>
                    </a:lnTo>
                    <a:lnTo>
                      <a:pt x="1508" y="148"/>
                    </a:lnTo>
                    <a:lnTo>
                      <a:pt x="1490" y="163"/>
                    </a:lnTo>
                    <a:lnTo>
                      <a:pt x="1474" y="179"/>
                    </a:lnTo>
                    <a:lnTo>
                      <a:pt x="1474" y="179"/>
                    </a:lnTo>
                    <a:lnTo>
                      <a:pt x="1459" y="193"/>
                    </a:lnTo>
                    <a:lnTo>
                      <a:pt x="1446" y="209"/>
                    </a:lnTo>
                    <a:lnTo>
                      <a:pt x="1433" y="224"/>
                    </a:lnTo>
                    <a:lnTo>
                      <a:pt x="1421" y="240"/>
                    </a:lnTo>
                    <a:lnTo>
                      <a:pt x="1397" y="273"/>
                    </a:lnTo>
                    <a:lnTo>
                      <a:pt x="1376" y="306"/>
                    </a:lnTo>
                    <a:lnTo>
                      <a:pt x="1358" y="341"/>
                    </a:lnTo>
                    <a:lnTo>
                      <a:pt x="1342" y="377"/>
                    </a:lnTo>
                    <a:lnTo>
                      <a:pt x="1328" y="412"/>
                    </a:lnTo>
                    <a:lnTo>
                      <a:pt x="1317" y="450"/>
                    </a:lnTo>
                    <a:lnTo>
                      <a:pt x="1308" y="487"/>
                    </a:lnTo>
                    <a:lnTo>
                      <a:pt x="1301" y="525"/>
                    </a:lnTo>
                    <a:lnTo>
                      <a:pt x="1297" y="562"/>
                    </a:lnTo>
                    <a:lnTo>
                      <a:pt x="1296" y="601"/>
                    </a:lnTo>
                    <a:lnTo>
                      <a:pt x="1296" y="640"/>
                    </a:lnTo>
                    <a:lnTo>
                      <a:pt x="1298" y="677"/>
                    </a:lnTo>
                    <a:lnTo>
                      <a:pt x="1303" y="715"/>
                    </a:lnTo>
                    <a:lnTo>
                      <a:pt x="1311" y="753"/>
                    </a:lnTo>
                    <a:lnTo>
                      <a:pt x="1180" y="884"/>
                    </a:lnTo>
                    <a:lnTo>
                      <a:pt x="1513" y="1218"/>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pPr defTabSz="725346" fontAlgn="base">
                  <a:spcBef>
                    <a:spcPct val="0"/>
                  </a:spcBef>
                  <a:spcAft>
                    <a:spcPct val="0"/>
                  </a:spcAft>
                </a:pPr>
                <a:endParaRPr lang="en-US" sz="800">
                  <a:solidFill>
                    <a:srgbClr val="414141"/>
                  </a:solidFill>
                  <a:latin typeface="Arial" panose="020B0604020202020204" pitchFamily="34" charset="0"/>
                  <a:ea typeface="宋体" panose="02010600030101010101" pitchFamily="2" charset="-122"/>
                </a:endParaRPr>
              </a:p>
            </p:txBody>
          </p:sp>
          <p:sp>
            <p:nvSpPr>
              <p:cNvPr id="34" name="Freeform 55"/>
              <p:cNvSpPr>
                <a:spLocks/>
              </p:cNvSpPr>
              <p:nvPr/>
            </p:nvSpPr>
            <p:spPr bwMode="auto">
              <a:xfrm>
                <a:off x="5775653" y="2411241"/>
                <a:ext cx="393629" cy="392983"/>
              </a:xfrm>
              <a:custGeom>
                <a:avLst/>
                <a:gdLst>
                  <a:gd name="T0" fmla="*/ 1795 w 2436"/>
                  <a:gd name="T1" fmla="*/ 1330 h 2430"/>
                  <a:gd name="T2" fmla="*/ 1730 w 2436"/>
                  <a:gd name="T3" fmla="*/ 1287 h 2430"/>
                  <a:gd name="T4" fmla="*/ 1657 w 2436"/>
                  <a:gd name="T5" fmla="*/ 1261 h 2430"/>
                  <a:gd name="T6" fmla="*/ 1582 w 2436"/>
                  <a:gd name="T7" fmla="*/ 1254 h 2430"/>
                  <a:gd name="T8" fmla="*/ 1506 w 2436"/>
                  <a:gd name="T9" fmla="*/ 1264 h 2430"/>
                  <a:gd name="T10" fmla="*/ 1435 w 2436"/>
                  <a:gd name="T11" fmla="*/ 1291 h 2430"/>
                  <a:gd name="T12" fmla="*/ 632 w 2436"/>
                  <a:gd name="T13" fmla="*/ 468 h 2430"/>
                  <a:gd name="T14" fmla="*/ 626 w 2436"/>
                  <a:gd name="T15" fmla="*/ 415 h 2430"/>
                  <a:gd name="T16" fmla="*/ 601 w 2436"/>
                  <a:gd name="T17" fmla="*/ 331 h 2430"/>
                  <a:gd name="T18" fmla="*/ 573 w 2436"/>
                  <a:gd name="T19" fmla="*/ 282 h 2430"/>
                  <a:gd name="T20" fmla="*/ 533 w 2436"/>
                  <a:gd name="T21" fmla="*/ 240 h 2430"/>
                  <a:gd name="T22" fmla="*/ 197 w 2436"/>
                  <a:gd name="T23" fmla="*/ 19 h 2430"/>
                  <a:gd name="T24" fmla="*/ 154 w 2436"/>
                  <a:gd name="T25" fmla="*/ 1 h 2430"/>
                  <a:gd name="T26" fmla="*/ 114 w 2436"/>
                  <a:gd name="T27" fmla="*/ 2 h 2430"/>
                  <a:gd name="T28" fmla="*/ 97 w 2436"/>
                  <a:gd name="T29" fmla="*/ 11 h 2430"/>
                  <a:gd name="T30" fmla="*/ 15 w 2436"/>
                  <a:gd name="T31" fmla="*/ 93 h 2430"/>
                  <a:gd name="T32" fmla="*/ 7 w 2436"/>
                  <a:gd name="T33" fmla="*/ 102 h 2430"/>
                  <a:gd name="T34" fmla="*/ 1 w 2436"/>
                  <a:gd name="T35" fmla="*/ 126 h 2430"/>
                  <a:gd name="T36" fmla="*/ 5 w 2436"/>
                  <a:gd name="T37" fmla="*/ 169 h 2430"/>
                  <a:gd name="T38" fmla="*/ 229 w 2436"/>
                  <a:gd name="T39" fmla="*/ 519 h 2430"/>
                  <a:gd name="T40" fmla="*/ 253 w 2436"/>
                  <a:gd name="T41" fmla="*/ 547 h 2430"/>
                  <a:gd name="T42" fmla="*/ 299 w 2436"/>
                  <a:gd name="T43" fmla="*/ 583 h 2430"/>
                  <a:gd name="T44" fmla="*/ 348 w 2436"/>
                  <a:gd name="T45" fmla="*/ 606 h 2430"/>
                  <a:gd name="T46" fmla="*/ 426 w 2436"/>
                  <a:gd name="T47" fmla="*/ 628 h 2430"/>
                  <a:gd name="T48" fmla="*/ 456 w 2436"/>
                  <a:gd name="T49" fmla="*/ 631 h 2430"/>
                  <a:gd name="T50" fmla="*/ 1297 w 2436"/>
                  <a:gd name="T51" fmla="*/ 1429 h 2430"/>
                  <a:gd name="T52" fmla="*/ 1277 w 2436"/>
                  <a:gd name="T53" fmla="*/ 1477 h 2430"/>
                  <a:gd name="T54" fmla="*/ 1261 w 2436"/>
                  <a:gd name="T55" fmla="*/ 1551 h 2430"/>
                  <a:gd name="T56" fmla="*/ 1263 w 2436"/>
                  <a:gd name="T57" fmla="*/ 1626 h 2430"/>
                  <a:gd name="T58" fmla="*/ 1282 w 2436"/>
                  <a:gd name="T59" fmla="*/ 1700 h 2430"/>
                  <a:gd name="T60" fmla="*/ 1320 w 2436"/>
                  <a:gd name="T61" fmla="*/ 1768 h 2430"/>
                  <a:gd name="T62" fmla="*/ 1880 w 2436"/>
                  <a:gd name="T63" fmla="*/ 2335 h 2430"/>
                  <a:gd name="T64" fmla="*/ 1905 w 2436"/>
                  <a:gd name="T65" fmla="*/ 2357 h 2430"/>
                  <a:gd name="T66" fmla="*/ 1945 w 2436"/>
                  <a:gd name="T67" fmla="*/ 2385 h 2430"/>
                  <a:gd name="T68" fmla="*/ 1988 w 2436"/>
                  <a:gd name="T69" fmla="*/ 2406 h 2430"/>
                  <a:gd name="T70" fmla="*/ 2033 w 2436"/>
                  <a:gd name="T71" fmla="*/ 2421 h 2430"/>
                  <a:gd name="T72" fmla="*/ 2080 w 2436"/>
                  <a:gd name="T73" fmla="*/ 2429 h 2430"/>
                  <a:gd name="T74" fmla="*/ 2111 w 2436"/>
                  <a:gd name="T75" fmla="*/ 2430 h 2430"/>
                  <a:gd name="T76" fmla="*/ 2157 w 2436"/>
                  <a:gd name="T77" fmla="*/ 2427 h 2430"/>
                  <a:gd name="T78" fmla="*/ 2203 w 2436"/>
                  <a:gd name="T79" fmla="*/ 2417 h 2430"/>
                  <a:gd name="T80" fmla="*/ 2248 w 2436"/>
                  <a:gd name="T81" fmla="*/ 2400 h 2430"/>
                  <a:gd name="T82" fmla="*/ 2290 w 2436"/>
                  <a:gd name="T83" fmla="*/ 2376 h 2430"/>
                  <a:gd name="T84" fmla="*/ 2328 w 2436"/>
                  <a:gd name="T85" fmla="*/ 2346 h 2430"/>
                  <a:gd name="T86" fmla="*/ 2353 w 2436"/>
                  <a:gd name="T87" fmla="*/ 2323 h 2430"/>
                  <a:gd name="T88" fmla="*/ 2382 w 2436"/>
                  <a:gd name="T89" fmla="*/ 2284 h 2430"/>
                  <a:gd name="T90" fmla="*/ 2406 w 2436"/>
                  <a:gd name="T91" fmla="*/ 2241 h 2430"/>
                  <a:gd name="T92" fmla="*/ 2423 w 2436"/>
                  <a:gd name="T93" fmla="*/ 2197 h 2430"/>
                  <a:gd name="T94" fmla="*/ 2433 w 2436"/>
                  <a:gd name="T95" fmla="*/ 2152 h 2430"/>
                  <a:gd name="T96" fmla="*/ 2436 w 2436"/>
                  <a:gd name="T97" fmla="*/ 2104 h 2430"/>
                  <a:gd name="T98" fmla="*/ 2433 w 2436"/>
                  <a:gd name="T99" fmla="*/ 2058 h 2430"/>
                  <a:gd name="T100" fmla="*/ 2423 w 2436"/>
                  <a:gd name="T101" fmla="*/ 2011 h 2430"/>
                  <a:gd name="T102" fmla="*/ 2406 w 2436"/>
                  <a:gd name="T103" fmla="*/ 1967 h 2430"/>
                  <a:gd name="T104" fmla="*/ 2382 w 2436"/>
                  <a:gd name="T105" fmla="*/ 1925 h 2430"/>
                  <a:gd name="T106" fmla="*/ 2353 w 2436"/>
                  <a:gd name="T107" fmla="*/ 1887 h 24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436" h="2430">
                    <a:moveTo>
                      <a:pt x="1815" y="1349"/>
                    </a:moveTo>
                    <a:lnTo>
                      <a:pt x="1815" y="1349"/>
                    </a:lnTo>
                    <a:lnTo>
                      <a:pt x="1795" y="1330"/>
                    </a:lnTo>
                    <a:lnTo>
                      <a:pt x="1774" y="1313"/>
                    </a:lnTo>
                    <a:lnTo>
                      <a:pt x="1752" y="1299"/>
                    </a:lnTo>
                    <a:lnTo>
                      <a:pt x="1730" y="1287"/>
                    </a:lnTo>
                    <a:lnTo>
                      <a:pt x="1705" y="1277"/>
                    </a:lnTo>
                    <a:lnTo>
                      <a:pt x="1682" y="1268"/>
                    </a:lnTo>
                    <a:lnTo>
                      <a:pt x="1657" y="1261"/>
                    </a:lnTo>
                    <a:lnTo>
                      <a:pt x="1632" y="1257"/>
                    </a:lnTo>
                    <a:lnTo>
                      <a:pt x="1607" y="1255"/>
                    </a:lnTo>
                    <a:lnTo>
                      <a:pt x="1582" y="1254"/>
                    </a:lnTo>
                    <a:lnTo>
                      <a:pt x="1556" y="1256"/>
                    </a:lnTo>
                    <a:lnTo>
                      <a:pt x="1532" y="1259"/>
                    </a:lnTo>
                    <a:lnTo>
                      <a:pt x="1506" y="1264"/>
                    </a:lnTo>
                    <a:lnTo>
                      <a:pt x="1482" y="1271"/>
                    </a:lnTo>
                    <a:lnTo>
                      <a:pt x="1458" y="1280"/>
                    </a:lnTo>
                    <a:lnTo>
                      <a:pt x="1435" y="1291"/>
                    </a:lnTo>
                    <a:lnTo>
                      <a:pt x="628" y="485"/>
                    </a:lnTo>
                    <a:lnTo>
                      <a:pt x="628" y="485"/>
                    </a:lnTo>
                    <a:lnTo>
                      <a:pt x="632" y="468"/>
                    </a:lnTo>
                    <a:lnTo>
                      <a:pt x="632" y="451"/>
                    </a:lnTo>
                    <a:lnTo>
                      <a:pt x="629" y="433"/>
                    </a:lnTo>
                    <a:lnTo>
                      <a:pt x="626" y="415"/>
                    </a:lnTo>
                    <a:lnTo>
                      <a:pt x="607" y="348"/>
                    </a:lnTo>
                    <a:lnTo>
                      <a:pt x="607" y="348"/>
                    </a:lnTo>
                    <a:lnTo>
                      <a:pt x="601" y="331"/>
                    </a:lnTo>
                    <a:lnTo>
                      <a:pt x="593" y="315"/>
                    </a:lnTo>
                    <a:lnTo>
                      <a:pt x="584" y="298"/>
                    </a:lnTo>
                    <a:lnTo>
                      <a:pt x="573" y="282"/>
                    </a:lnTo>
                    <a:lnTo>
                      <a:pt x="560" y="266"/>
                    </a:lnTo>
                    <a:lnTo>
                      <a:pt x="548" y="252"/>
                    </a:lnTo>
                    <a:lnTo>
                      <a:pt x="533" y="240"/>
                    </a:lnTo>
                    <a:lnTo>
                      <a:pt x="520" y="230"/>
                    </a:lnTo>
                    <a:lnTo>
                      <a:pt x="197" y="19"/>
                    </a:lnTo>
                    <a:lnTo>
                      <a:pt x="197" y="19"/>
                    </a:lnTo>
                    <a:lnTo>
                      <a:pt x="184" y="11"/>
                    </a:lnTo>
                    <a:lnTo>
                      <a:pt x="169" y="4"/>
                    </a:lnTo>
                    <a:lnTo>
                      <a:pt x="154" y="1"/>
                    </a:lnTo>
                    <a:lnTo>
                      <a:pt x="140" y="0"/>
                    </a:lnTo>
                    <a:lnTo>
                      <a:pt x="126" y="0"/>
                    </a:lnTo>
                    <a:lnTo>
                      <a:pt x="114" y="2"/>
                    </a:lnTo>
                    <a:lnTo>
                      <a:pt x="108" y="4"/>
                    </a:lnTo>
                    <a:lnTo>
                      <a:pt x="102" y="8"/>
                    </a:lnTo>
                    <a:lnTo>
                      <a:pt x="97" y="11"/>
                    </a:lnTo>
                    <a:lnTo>
                      <a:pt x="94" y="14"/>
                    </a:lnTo>
                    <a:lnTo>
                      <a:pt x="94" y="14"/>
                    </a:lnTo>
                    <a:lnTo>
                      <a:pt x="15" y="93"/>
                    </a:lnTo>
                    <a:lnTo>
                      <a:pt x="15" y="93"/>
                    </a:lnTo>
                    <a:lnTo>
                      <a:pt x="11" y="97"/>
                    </a:lnTo>
                    <a:lnTo>
                      <a:pt x="7" y="102"/>
                    </a:lnTo>
                    <a:lnTo>
                      <a:pt x="5" y="107"/>
                    </a:lnTo>
                    <a:lnTo>
                      <a:pt x="3" y="113"/>
                    </a:lnTo>
                    <a:lnTo>
                      <a:pt x="1" y="126"/>
                    </a:lnTo>
                    <a:lnTo>
                      <a:pt x="0" y="139"/>
                    </a:lnTo>
                    <a:lnTo>
                      <a:pt x="2" y="155"/>
                    </a:lnTo>
                    <a:lnTo>
                      <a:pt x="5" y="169"/>
                    </a:lnTo>
                    <a:lnTo>
                      <a:pt x="11" y="183"/>
                    </a:lnTo>
                    <a:lnTo>
                      <a:pt x="19" y="198"/>
                    </a:lnTo>
                    <a:lnTo>
                      <a:pt x="229" y="519"/>
                    </a:lnTo>
                    <a:lnTo>
                      <a:pt x="229" y="519"/>
                    </a:lnTo>
                    <a:lnTo>
                      <a:pt x="239" y="533"/>
                    </a:lnTo>
                    <a:lnTo>
                      <a:pt x="253" y="547"/>
                    </a:lnTo>
                    <a:lnTo>
                      <a:pt x="267" y="560"/>
                    </a:lnTo>
                    <a:lnTo>
                      <a:pt x="283" y="572"/>
                    </a:lnTo>
                    <a:lnTo>
                      <a:pt x="299" y="583"/>
                    </a:lnTo>
                    <a:lnTo>
                      <a:pt x="316" y="593"/>
                    </a:lnTo>
                    <a:lnTo>
                      <a:pt x="332" y="601"/>
                    </a:lnTo>
                    <a:lnTo>
                      <a:pt x="348" y="606"/>
                    </a:lnTo>
                    <a:lnTo>
                      <a:pt x="416" y="626"/>
                    </a:lnTo>
                    <a:lnTo>
                      <a:pt x="416" y="626"/>
                    </a:lnTo>
                    <a:lnTo>
                      <a:pt x="426" y="628"/>
                    </a:lnTo>
                    <a:lnTo>
                      <a:pt x="435" y="630"/>
                    </a:lnTo>
                    <a:lnTo>
                      <a:pt x="446" y="631"/>
                    </a:lnTo>
                    <a:lnTo>
                      <a:pt x="456" y="631"/>
                    </a:lnTo>
                    <a:lnTo>
                      <a:pt x="475" y="630"/>
                    </a:lnTo>
                    <a:lnTo>
                      <a:pt x="493" y="626"/>
                    </a:lnTo>
                    <a:lnTo>
                      <a:pt x="1297" y="1429"/>
                    </a:lnTo>
                    <a:lnTo>
                      <a:pt x="1297" y="1429"/>
                    </a:lnTo>
                    <a:lnTo>
                      <a:pt x="1285" y="1452"/>
                    </a:lnTo>
                    <a:lnTo>
                      <a:pt x="1277" y="1477"/>
                    </a:lnTo>
                    <a:lnTo>
                      <a:pt x="1270" y="1501"/>
                    </a:lnTo>
                    <a:lnTo>
                      <a:pt x="1264" y="1525"/>
                    </a:lnTo>
                    <a:lnTo>
                      <a:pt x="1261" y="1551"/>
                    </a:lnTo>
                    <a:lnTo>
                      <a:pt x="1260" y="1576"/>
                    </a:lnTo>
                    <a:lnTo>
                      <a:pt x="1260" y="1602"/>
                    </a:lnTo>
                    <a:lnTo>
                      <a:pt x="1263" y="1626"/>
                    </a:lnTo>
                    <a:lnTo>
                      <a:pt x="1268" y="1651"/>
                    </a:lnTo>
                    <a:lnTo>
                      <a:pt x="1274" y="1676"/>
                    </a:lnTo>
                    <a:lnTo>
                      <a:pt x="1282" y="1700"/>
                    </a:lnTo>
                    <a:lnTo>
                      <a:pt x="1293" y="1723"/>
                    </a:lnTo>
                    <a:lnTo>
                      <a:pt x="1305" y="1746"/>
                    </a:lnTo>
                    <a:lnTo>
                      <a:pt x="1320" y="1768"/>
                    </a:lnTo>
                    <a:lnTo>
                      <a:pt x="1336" y="1788"/>
                    </a:lnTo>
                    <a:lnTo>
                      <a:pt x="1354" y="1808"/>
                    </a:lnTo>
                    <a:lnTo>
                      <a:pt x="1880" y="2335"/>
                    </a:lnTo>
                    <a:lnTo>
                      <a:pt x="1880" y="2335"/>
                    </a:lnTo>
                    <a:lnTo>
                      <a:pt x="1892" y="2346"/>
                    </a:lnTo>
                    <a:lnTo>
                      <a:pt x="1905" y="2357"/>
                    </a:lnTo>
                    <a:lnTo>
                      <a:pt x="1917" y="2367"/>
                    </a:lnTo>
                    <a:lnTo>
                      <a:pt x="1932" y="2376"/>
                    </a:lnTo>
                    <a:lnTo>
                      <a:pt x="1945" y="2385"/>
                    </a:lnTo>
                    <a:lnTo>
                      <a:pt x="1959" y="2392"/>
                    </a:lnTo>
                    <a:lnTo>
                      <a:pt x="1974" y="2400"/>
                    </a:lnTo>
                    <a:lnTo>
                      <a:pt x="1988" y="2406"/>
                    </a:lnTo>
                    <a:lnTo>
                      <a:pt x="2002" y="2411"/>
                    </a:lnTo>
                    <a:lnTo>
                      <a:pt x="2018" y="2417"/>
                    </a:lnTo>
                    <a:lnTo>
                      <a:pt x="2033" y="2421"/>
                    </a:lnTo>
                    <a:lnTo>
                      <a:pt x="2048" y="2424"/>
                    </a:lnTo>
                    <a:lnTo>
                      <a:pt x="2063" y="2427"/>
                    </a:lnTo>
                    <a:lnTo>
                      <a:pt x="2080" y="2429"/>
                    </a:lnTo>
                    <a:lnTo>
                      <a:pt x="2095" y="2430"/>
                    </a:lnTo>
                    <a:lnTo>
                      <a:pt x="2111" y="2430"/>
                    </a:lnTo>
                    <a:lnTo>
                      <a:pt x="2111" y="2430"/>
                    </a:lnTo>
                    <a:lnTo>
                      <a:pt x="2126" y="2430"/>
                    </a:lnTo>
                    <a:lnTo>
                      <a:pt x="2142" y="2429"/>
                    </a:lnTo>
                    <a:lnTo>
                      <a:pt x="2157" y="2427"/>
                    </a:lnTo>
                    <a:lnTo>
                      <a:pt x="2172" y="2424"/>
                    </a:lnTo>
                    <a:lnTo>
                      <a:pt x="2188" y="2421"/>
                    </a:lnTo>
                    <a:lnTo>
                      <a:pt x="2203" y="2417"/>
                    </a:lnTo>
                    <a:lnTo>
                      <a:pt x="2218" y="2411"/>
                    </a:lnTo>
                    <a:lnTo>
                      <a:pt x="2233" y="2406"/>
                    </a:lnTo>
                    <a:lnTo>
                      <a:pt x="2248" y="2400"/>
                    </a:lnTo>
                    <a:lnTo>
                      <a:pt x="2262" y="2392"/>
                    </a:lnTo>
                    <a:lnTo>
                      <a:pt x="2276" y="2385"/>
                    </a:lnTo>
                    <a:lnTo>
                      <a:pt x="2290" y="2376"/>
                    </a:lnTo>
                    <a:lnTo>
                      <a:pt x="2303" y="2367"/>
                    </a:lnTo>
                    <a:lnTo>
                      <a:pt x="2316" y="2357"/>
                    </a:lnTo>
                    <a:lnTo>
                      <a:pt x="2328" y="2346"/>
                    </a:lnTo>
                    <a:lnTo>
                      <a:pt x="2340" y="2335"/>
                    </a:lnTo>
                    <a:lnTo>
                      <a:pt x="2340" y="2335"/>
                    </a:lnTo>
                    <a:lnTo>
                      <a:pt x="2353" y="2323"/>
                    </a:lnTo>
                    <a:lnTo>
                      <a:pt x="2364" y="2310"/>
                    </a:lnTo>
                    <a:lnTo>
                      <a:pt x="2374" y="2297"/>
                    </a:lnTo>
                    <a:lnTo>
                      <a:pt x="2382" y="2284"/>
                    </a:lnTo>
                    <a:lnTo>
                      <a:pt x="2391" y="2270"/>
                    </a:lnTo>
                    <a:lnTo>
                      <a:pt x="2399" y="2255"/>
                    </a:lnTo>
                    <a:lnTo>
                      <a:pt x="2406" y="2241"/>
                    </a:lnTo>
                    <a:lnTo>
                      <a:pt x="2412" y="2227"/>
                    </a:lnTo>
                    <a:lnTo>
                      <a:pt x="2418" y="2212"/>
                    </a:lnTo>
                    <a:lnTo>
                      <a:pt x="2423" y="2197"/>
                    </a:lnTo>
                    <a:lnTo>
                      <a:pt x="2427" y="2181"/>
                    </a:lnTo>
                    <a:lnTo>
                      <a:pt x="2430" y="2167"/>
                    </a:lnTo>
                    <a:lnTo>
                      <a:pt x="2433" y="2152"/>
                    </a:lnTo>
                    <a:lnTo>
                      <a:pt x="2434" y="2136"/>
                    </a:lnTo>
                    <a:lnTo>
                      <a:pt x="2435" y="2120"/>
                    </a:lnTo>
                    <a:lnTo>
                      <a:pt x="2436" y="2104"/>
                    </a:lnTo>
                    <a:lnTo>
                      <a:pt x="2435" y="2089"/>
                    </a:lnTo>
                    <a:lnTo>
                      <a:pt x="2434" y="2073"/>
                    </a:lnTo>
                    <a:lnTo>
                      <a:pt x="2433" y="2058"/>
                    </a:lnTo>
                    <a:lnTo>
                      <a:pt x="2430" y="2042"/>
                    </a:lnTo>
                    <a:lnTo>
                      <a:pt x="2427" y="2027"/>
                    </a:lnTo>
                    <a:lnTo>
                      <a:pt x="2423" y="2011"/>
                    </a:lnTo>
                    <a:lnTo>
                      <a:pt x="2418" y="1997"/>
                    </a:lnTo>
                    <a:lnTo>
                      <a:pt x="2412" y="1982"/>
                    </a:lnTo>
                    <a:lnTo>
                      <a:pt x="2406" y="1967"/>
                    </a:lnTo>
                    <a:lnTo>
                      <a:pt x="2399" y="1953"/>
                    </a:lnTo>
                    <a:lnTo>
                      <a:pt x="2391" y="1938"/>
                    </a:lnTo>
                    <a:lnTo>
                      <a:pt x="2382" y="1925"/>
                    </a:lnTo>
                    <a:lnTo>
                      <a:pt x="2374" y="1912"/>
                    </a:lnTo>
                    <a:lnTo>
                      <a:pt x="2364" y="1899"/>
                    </a:lnTo>
                    <a:lnTo>
                      <a:pt x="2353" y="1887"/>
                    </a:lnTo>
                    <a:lnTo>
                      <a:pt x="2340" y="1874"/>
                    </a:lnTo>
                    <a:lnTo>
                      <a:pt x="1815" y="1349"/>
                    </a:ln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725346" fontAlgn="base">
                  <a:spcBef>
                    <a:spcPct val="0"/>
                  </a:spcBef>
                  <a:spcAft>
                    <a:spcPct val="0"/>
                  </a:spcAft>
                </a:pPr>
                <a:endParaRPr lang="en-US" sz="800">
                  <a:solidFill>
                    <a:srgbClr val="414141"/>
                  </a:solidFill>
                  <a:latin typeface="Arial" panose="020B0604020202020204" pitchFamily="34" charset="0"/>
                  <a:ea typeface="宋体" panose="02010600030101010101" pitchFamily="2" charset="-122"/>
                </a:endParaRPr>
              </a:p>
            </p:txBody>
          </p:sp>
        </p:grpSp>
      </p:grpSp>
      <p:grpSp>
        <p:nvGrpSpPr>
          <p:cNvPr id="35" name="组 34"/>
          <p:cNvGrpSpPr/>
          <p:nvPr/>
        </p:nvGrpSpPr>
        <p:grpSpPr>
          <a:xfrm>
            <a:off x="3127974" y="1291693"/>
            <a:ext cx="885665" cy="885801"/>
            <a:chOff x="3168821" y="1511943"/>
            <a:chExt cx="1116000" cy="1116000"/>
          </a:xfrm>
        </p:grpSpPr>
        <p:sp>
          <p:nvSpPr>
            <p:cNvPr id="36" name="Oval 24"/>
            <p:cNvSpPr/>
            <p:nvPr/>
          </p:nvSpPr>
          <p:spPr>
            <a:xfrm>
              <a:off x="3168821" y="1511943"/>
              <a:ext cx="1116000" cy="1116000"/>
            </a:xfrm>
            <a:prstGeom prst="ellipse">
              <a:avLst/>
            </a:prstGeom>
            <a:solidFill>
              <a:srgbClr val="12B2EB"/>
            </a:solidFill>
            <a:ln>
              <a:noFill/>
            </a:ln>
          </p:spPr>
          <p:style>
            <a:lnRef idx="2">
              <a:schemeClr val="dk1"/>
            </a:lnRef>
            <a:fillRef idx="1">
              <a:schemeClr val="lt1"/>
            </a:fillRef>
            <a:effectRef idx="0">
              <a:schemeClr val="dk1"/>
            </a:effectRef>
            <a:fontRef idx="minor">
              <a:schemeClr val="dk1"/>
            </a:fontRef>
          </p:style>
          <p:txBody>
            <a:bodyPr lIns="36000" tIns="36000" rIns="36000" bIns="36000" rtlCol="0" anchor="ctr"/>
            <a:lstStyle/>
            <a:p>
              <a:pPr algn="ctr" defTabSz="725346">
                <a:lnSpc>
                  <a:spcPct val="110000"/>
                </a:lnSpc>
                <a:spcBef>
                  <a:spcPts val="159"/>
                </a:spcBef>
                <a:spcAft>
                  <a:spcPts val="159"/>
                </a:spcAft>
              </a:pPr>
              <a:endParaRPr lang="en-US" sz="1300" dirty="0">
                <a:solidFill>
                  <a:srgbClr val="FFFFFF"/>
                </a:solidFill>
                <a:latin typeface="Calibri"/>
                <a:ea typeface="宋体"/>
              </a:endParaRPr>
            </a:p>
          </p:txBody>
        </p:sp>
        <p:pic>
          <p:nvPicPr>
            <p:cNvPr id="37" name="图片 36" descr="智能.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12833" y="1655955"/>
              <a:ext cx="792066" cy="792066"/>
            </a:xfrm>
            <a:prstGeom prst="rect">
              <a:avLst/>
            </a:prstGeom>
          </p:spPr>
        </p:pic>
      </p:grpSp>
      <p:sp>
        <p:nvSpPr>
          <p:cNvPr id="38" name="TextBox 27"/>
          <p:cNvSpPr txBox="1"/>
          <p:nvPr/>
        </p:nvSpPr>
        <p:spPr>
          <a:xfrm>
            <a:off x="4756653" y="2298616"/>
            <a:ext cx="1478884" cy="317579"/>
          </a:xfrm>
          <a:prstGeom prst="rect">
            <a:avLst/>
          </a:prstGeom>
          <a:noFill/>
        </p:spPr>
        <p:txBody>
          <a:bodyPr wrap="square" lIns="72529" tIns="36266" rIns="72529" bIns="36266" rtlCol="0">
            <a:spAutoFit/>
          </a:bodyPr>
          <a:lstStyle/>
          <a:p>
            <a:pPr algn="ctr" defTabSz="725346" fontAlgn="base">
              <a:spcBef>
                <a:spcPct val="0"/>
              </a:spcBef>
              <a:spcAft>
                <a:spcPct val="0"/>
              </a:spcAft>
            </a:pPr>
            <a:r>
              <a:rPr lang="zh-CN" altLang="en-US" sz="1600" b="1" dirty="0">
                <a:solidFill>
                  <a:srgbClr val="004E76"/>
                </a:solidFill>
                <a:latin typeface="微软雅黑" panose="020B0503020204020204" pitchFamily="34" charset="-122"/>
                <a:ea typeface="微软雅黑" panose="020B0503020204020204" pitchFamily="34" charset="-122"/>
              </a:rPr>
              <a:t>按需防护</a:t>
            </a:r>
            <a:endParaRPr lang="en-US" sz="1600" b="1" dirty="0">
              <a:solidFill>
                <a:srgbClr val="004E76"/>
              </a:solidFill>
              <a:latin typeface="微软雅黑" panose="020B0503020204020204" pitchFamily="34" charset="-122"/>
              <a:ea typeface="微软雅黑" panose="020B0503020204020204" pitchFamily="34" charset="-122"/>
            </a:endParaRPr>
          </a:p>
        </p:txBody>
      </p:sp>
      <p:sp>
        <p:nvSpPr>
          <p:cNvPr id="39" name="文本框 38"/>
          <p:cNvSpPr txBox="1"/>
          <p:nvPr/>
        </p:nvSpPr>
        <p:spPr>
          <a:xfrm>
            <a:off x="4864068" y="2787655"/>
            <a:ext cx="1314323" cy="1073548"/>
          </a:xfrm>
          <a:prstGeom prst="rect">
            <a:avLst/>
          </a:prstGeom>
          <a:noFill/>
        </p:spPr>
        <p:txBody>
          <a:bodyPr wrap="square" lIns="72529" tIns="36266" rIns="72529" bIns="36266" rtlCol="0">
            <a:spAutoFit/>
          </a:bodyPr>
          <a:lstStyle/>
          <a:p>
            <a:pPr marL="226655" indent="-226655" defTabSz="725346" fontAlgn="base">
              <a:spcBef>
                <a:spcPct val="0"/>
              </a:spcBef>
              <a:spcAft>
                <a:spcPct val="0"/>
              </a:spcAft>
              <a:buFont typeface="Arial"/>
              <a:buChar char="•"/>
            </a:pPr>
            <a:r>
              <a:rPr kumimoji="1" lang="en-US" altLang="zh-CN" sz="1300" dirty="0">
                <a:solidFill>
                  <a:prstClr val="black"/>
                </a:solidFill>
                <a:latin typeface="微软雅黑"/>
                <a:ea typeface="微软雅黑"/>
                <a:cs typeface="微软雅黑"/>
              </a:rPr>
              <a:t>VLAN</a:t>
            </a:r>
            <a:r>
              <a:rPr kumimoji="1" lang="zh-CN" altLang="en-US" sz="1300" dirty="0">
                <a:solidFill>
                  <a:prstClr val="black"/>
                </a:solidFill>
                <a:latin typeface="微软雅黑"/>
                <a:ea typeface="微软雅黑"/>
                <a:cs typeface="微软雅黑"/>
              </a:rPr>
              <a:t>引流</a:t>
            </a:r>
            <a:endParaRPr kumimoji="1" lang="en-US" altLang="zh-CN" sz="1300" dirty="0">
              <a:solidFill>
                <a:prstClr val="black"/>
              </a:solidFill>
              <a:latin typeface="微软雅黑"/>
              <a:ea typeface="微软雅黑"/>
              <a:cs typeface="微软雅黑"/>
            </a:endParaRPr>
          </a:p>
          <a:p>
            <a:pPr marL="226655" indent="-226655" defTabSz="725346" fontAlgn="base">
              <a:spcBef>
                <a:spcPct val="0"/>
              </a:spcBef>
              <a:spcAft>
                <a:spcPct val="0"/>
              </a:spcAft>
              <a:buFont typeface="Arial"/>
              <a:buChar char="•"/>
            </a:pPr>
            <a:r>
              <a:rPr kumimoji="1" lang="en-US" altLang="zh-CN" sz="1300" dirty="0">
                <a:solidFill>
                  <a:prstClr val="black"/>
                </a:solidFill>
                <a:latin typeface="微软雅黑"/>
                <a:ea typeface="微软雅黑"/>
                <a:cs typeface="微软雅黑"/>
              </a:rPr>
              <a:t>VXLAN</a:t>
            </a:r>
            <a:r>
              <a:rPr kumimoji="1" lang="zh-CN" altLang="en-US" sz="1300" dirty="0">
                <a:solidFill>
                  <a:prstClr val="black"/>
                </a:solidFill>
                <a:latin typeface="微软雅黑"/>
                <a:ea typeface="微软雅黑"/>
                <a:cs typeface="微软雅黑"/>
              </a:rPr>
              <a:t>引流</a:t>
            </a:r>
            <a:endParaRPr kumimoji="1" lang="en-US" altLang="zh-CN" sz="1300" dirty="0">
              <a:solidFill>
                <a:prstClr val="black"/>
              </a:solidFill>
              <a:latin typeface="微软雅黑"/>
              <a:ea typeface="微软雅黑"/>
              <a:cs typeface="微软雅黑"/>
            </a:endParaRPr>
          </a:p>
          <a:p>
            <a:pPr marL="226655" indent="-226655" defTabSz="725346" fontAlgn="base">
              <a:spcBef>
                <a:spcPct val="0"/>
              </a:spcBef>
              <a:spcAft>
                <a:spcPct val="0"/>
              </a:spcAft>
              <a:buFont typeface="Arial"/>
              <a:buChar char="•"/>
            </a:pPr>
            <a:r>
              <a:rPr kumimoji="1" lang="zh-CN" altLang="en-US" sz="1300" dirty="0">
                <a:solidFill>
                  <a:prstClr val="black"/>
                </a:solidFill>
                <a:latin typeface="微软雅黑"/>
                <a:ea typeface="微软雅黑"/>
                <a:cs typeface="微软雅黑"/>
              </a:rPr>
              <a:t>东西向引流</a:t>
            </a:r>
            <a:endParaRPr kumimoji="1" lang="en-US" altLang="zh-CN" sz="1300" dirty="0">
              <a:solidFill>
                <a:prstClr val="black"/>
              </a:solidFill>
              <a:latin typeface="微软雅黑"/>
              <a:ea typeface="微软雅黑"/>
              <a:cs typeface="微软雅黑"/>
            </a:endParaRPr>
          </a:p>
          <a:p>
            <a:pPr marL="226655" indent="-226655" defTabSz="725346" fontAlgn="base">
              <a:spcBef>
                <a:spcPct val="0"/>
              </a:spcBef>
              <a:spcAft>
                <a:spcPct val="0"/>
              </a:spcAft>
              <a:buFont typeface="Arial"/>
              <a:buChar char="•"/>
            </a:pPr>
            <a:r>
              <a:rPr kumimoji="1" lang="zh-CN" altLang="en-US" sz="1300" dirty="0">
                <a:solidFill>
                  <a:prstClr val="black"/>
                </a:solidFill>
                <a:latin typeface="微软雅黑"/>
                <a:ea typeface="微软雅黑"/>
                <a:cs typeface="微软雅黑"/>
              </a:rPr>
              <a:t>南北向引流</a:t>
            </a:r>
            <a:endParaRPr kumimoji="1" lang="en-US" altLang="zh-CN" sz="1300" dirty="0">
              <a:solidFill>
                <a:prstClr val="black"/>
              </a:solidFill>
              <a:latin typeface="微软雅黑"/>
              <a:ea typeface="微软雅黑"/>
              <a:cs typeface="微软雅黑"/>
            </a:endParaRPr>
          </a:p>
          <a:p>
            <a:pPr marL="226655" indent="-226655" defTabSz="725346" fontAlgn="base">
              <a:spcBef>
                <a:spcPct val="0"/>
              </a:spcBef>
              <a:spcAft>
                <a:spcPct val="0"/>
              </a:spcAft>
              <a:buFont typeface="Arial"/>
              <a:buChar char="•"/>
            </a:pPr>
            <a:endParaRPr kumimoji="1" lang="zh-CN" altLang="en-US" sz="1300" dirty="0">
              <a:solidFill>
                <a:prstClr val="black"/>
              </a:solidFill>
              <a:latin typeface="微软雅黑"/>
              <a:ea typeface="微软雅黑"/>
              <a:cs typeface="微软雅黑"/>
            </a:endParaRPr>
          </a:p>
        </p:txBody>
      </p:sp>
    </p:spTree>
    <p:extLst>
      <p:ext uri="{BB962C8B-B14F-4D97-AF65-F5344CB8AC3E}">
        <p14:creationId xmlns:p14="http://schemas.microsoft.com/office/powerpoint/2010/main" val="58315261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占位符 2"/>
          <p:cNvSpPr>
            <a:spLocks noGrp="1"/>
          </p:cNvSpPr>
          <p:nvPr>
            <p:ph type="body" sz="quarter" idx="13"/>
          </p:nvPr>
        </p:nvSpPr>
        <p:spPr/>
        <p:txBody>
          <a:bodyPr/>
          <a:lstStyle/>
          <a:p>
            <a:r>
              <a:rPr kumimoji="1" lang="en-US" altLang="zh-CN" dirty="0"/>
              <a:t>Overlay Network </a:t>
            </a:r>
            <a:endParaRPr kumimoji="1" lang="zh-CN" altLang="en-US" dirty="0"/>
          </a:p>
        </p:txBody>
      </p:sp>
      <p:sp>
        <p:nvSpPr>
          <p:cNvPr id="4" name="文本占位符 3"/>
          <p:cNvSpPr>
            <a:spLocks noGrp="1"/>
          </p:cNvSpPr>
          <p:nvPr>
            <p:ph type="body" sz="quarter" idx="14"/>
          </p:nvPr>
        </p:nvSpPr>
        <p:spPr/>
        <p:txBody>
          <a:bodyPr/>
          <a:lstStyle/>
          <a:p>
            <a:endParaRPr kumimoji="1" lang="zh-CN" altLang="en-US"/>
          </a:p>
        </p:txBody>
      </p:sp>
      <p:grpSp>
        <p:nvGrpSpPr>
          <p:cNvPr id="5" name="组合 121"/>
          <p:cNvGrpSpPr/>
          <p:nvPr/>
        </p:nvGrpSpPr>
        <p:grpSpPr>
          <a:xfrm>
            <a:off x="6966825" y="1142919"/>
            <a:ext cx="2095110" cy="432269"/>
            <a:chOff x="9416677" y="1266041"/>
            <a:chExt cx="2871333" cy="544605"/>
          </a:xfrm>
        </p:grpSpPr>
        <p:sp>
          <p:nvSpPr>
            <p:cNvPr id="6" name="平行四边形 5"/>
            <p:cNvSpPr/>
            <p:nvPr/>
          </p:nvSpPr>
          <p:spPr>
            <a:xfrm>
              <a:off x="9416677" y="1266042"/>
              <a:ext cx="2871333" cy="544604"/>
            </a:xfrm>
            <a:prstGeom prst="parallelogram">
              <a:avLst>
                <a:gd name="adj" fmla="val 59258"/>
              </a:avLst>
            </a:prstGeom>
            <a:solidFill>
              <a:srgbClr val="FB8B1F"/>
            </a:solidFill>
            <a:ln w="10795" cap="flat" cmpd="sng" algn="ctr">
              <a:noFill/>
              <a:prstDash val="solid"/>
            </a:ln>
            <a:effectLst/>
          </p:spPr>
          <p:txBody>
            <a:bodyPr wrap="square" lIns="182854" tIns="137141" rIns="182854" bIns="137141" rtlCol="0" anchor="ctr">
              <a:noAutofit/>
            </a:bodyPr>
            <a:lstStyle/>
            <a:p>
              <a:pPr defTabSz="725158" fontAlgn="base">
                <a:spcBef>
                  <a:spcPct val="0"/>
                </a:spcBef>
                <a:spcAft>
                  <a:spcPct val="0"/>
                </a:spcAft>
              </a:pPr>
              <a:r>
                <a:rPr lang="zh-CN" altLang="en-US" sz="1000" i="1" dirty="0">
                  <a:gradFill>
                    <a:gsLst>
                      <a:gs pos="0">
                        <a:srgbClr val="FFFFFF"/>
                      </a:gs>
                      <a:gs pos="100000">
                        <a:srgbClr val="FFFFFF"/>
                      </a:gs>
                    </a:gsLst>
                    <a:lin ang="5400000" scaled="0"/>
                  </a:gradFill>
                  <a:latin typeface="微软雅黑" panose="020B0503020204020204" pitchFamily="34" charset="-122"/>
                  <a:ea typeface="微软雅黑" panose="020B0503020204020204" pitchFamily="34" charset="-122"/>
                  <a:cs typeface="Segoe UI" pitchFamily="34" charset="0"/>
                </a:rPr>
                <a:t>不受限于底层设备组网</a:t>
              </a:r>
            </a:p>
          </p:txBody>
        </p:sp>
        <p:sp>
          <p:nvSpPr>
            <p:cNvPr id="7" name="右箭头标注 6"/>
            <p:cNvSpPr/>
            <p:nvPr/>
          </p:nvSpPr>
          <p:spPr bwMode="auto">
            <a:xfrm>
              <a:off x="9416678" y="1266041"/>
              <a:ext cx="501181" cy="544605"/>
            </a:xfrm>
            <a:prstGeom prst="rightArrowCallout">
              <a:avLst>
                <a:gd name="adj1" fmla="val 44551"/>
                <a:gd name="adj2" fmla="val 42107"/>
                <a:gd name="adj3" fmla="val 25000"/>
                <a:gd name="adj4" fmla="val 66420"/>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739632" fontAlgn="base">
                <a:lnSpc>
                  <a:spcPct val="90000"/>
                </a:lnSpc>
                <a:spcBef>
                  <a:spcPct val="0"/>
                </a:spcBef>
                <a:spcAft>
                  <a:spcPct val="0"/>
                </a:spcAft>
              </a:pPr>
              <a:endParaRPr lang="zh-CN" altLang="en-US" sz="1900" dirty="0" err="1">
                <a:gradFill>
                  <a:gsLst>
                    <a:gs pos="0">
                      <a:srgbClr val="FFFFFF"/>
                    </a:gs>
                    <a:gs pos="100000">
                      <a:srgbClr val="FFFFFF"/>
                    </a:gs>
                  </a:gsLst>
                  <a:lin ang="5400000" scaled="0"/>
                </a:gradFill>
                <a:latin typeface="Calibri"/>
                <a:ea typeface="Segoe UI" pitchFamily="34" charset="0"/>
                <a:cs typeface="Segoe UI" pitchFamily="34" charset="0"/>
              </a:endParaRPr>
            </a:p>
          </p:txBody>
        </p:sp>
      </p:grpSp>
      <p:grpSp>
        <p:nvGrpSpPr>
          <p:cNvPr id="8" name="组合 122"/>
          <p:cNvGrpSpPr/>
          <p:nvPr/>
        </p:nvGrpSpPr>
        <p:grpSpPr>
          <a:xfrm>
            <a:off x="6968805" y="1736277"/>
            <a:ext cx="2095110" cy="432269"/>
            <a:chOff x="9419172" y="2013598"/>
            <a:chExt cx="2871333" cy="544605"/>
          </a:xfrm>
        </p:grpSpPr>
        <p:sp>
          <p:nvSpPr>
            <p:cNvPr id="9" name="平行四边形 8"/>
            <p:cNvSpPr/>
            <p:nvPr/>
          </p:nvSpPr>
          <p:spPr>
            <a:xfrm>
              <a:off x="9419172" y="2013599"/>
              <a:ext cx="2871333" cy="544604"/>
            </a:xfrm>
            <a:prstGeom prst="parallelogram">
              <a:avLst>
                <a:gd name="adj" fmla="val 59258"/>
              </a:avLst>
            </a:prstGeom>
            <a:solidFill>
              <a:srgbClr val="FB8B1F"/>
            </a:solidFill>
            <a:ln w="10795" cap="flat" cmpd="sng" algn="ctr">
              <a:noFill/>
              <a:prstDash val="solid"/>
            </a:ln>
            <a:effectLst/>
          </p:spPr>
          <p:txBody>
            <a:bodyPr wrap="square" lIns="182854" tIns="137141" rIns="182854" bIns="137141" rtlCol="0" anchor="ctr">
              <a:noAutofit/>
            </a:bodyPr>
            <a:lstStyle/>
            <a:p>
              <a:pPr defTabSz="725158" fontAlgn="base">
                <a:spcBef>
                  <a:spcPct val="0"/>
                </a:spcBef>
                <a:spcAft>
                  <a:spcPct val="0"/>
                </a:spcAft>
              </a:pPr>
              <a:r>
                <a:rPr lang="zh-CN" altLang="en-US" sz="1000" i="1" dirty="0">
                  <a:gradFill>
                    <a:gsLst>
                      <a:gs pos="0">
                        <a:srgbClr val="FFFFFF"/>
                      </a:gs>
                      <a:gs pos="100000">
                        <a:srgbClr val="FFFFFF"/>
                      </a:gs>
                    </a:gsLst>
                    <a:lin ang="5400000" scaled="0"/>
                  </a:gradFill>
                  <a:latin typeface="微软雅黑" panose="020B0503020204020204" pitchFamily="34" charset="-122"/>
                  <a:ea typeface="微软雅黑" panose="020B0503020204020204" pitchFamily="34" charset="-122"/>
                  <a:cs typeface="Segoe UI" pitchFamily="34" charset="0"/>
                </a:rPr>
                <a:t>大二层叠加三层网络</a:t>
              </a:r>
            </a:p>
            <a:p>
              <a:pPr defTabSz="725158" fontAlgn="base">
                <a:spcBef>
                  <a:spcPct val="0"/>
                </a:spcBef>
                <a:spcAft>
                  <a:spcPct val="0"/>
                </a:spcAft>
              </a:pPr>
              <a:r>
                <a:rPr lang="en-US" altLang="zh-CN" sz="1000" i="1" dirty="0">
                  <a:gradFill>
                    <a:gsLst>
                      <a:gs pos="0">
                        <a:srgbClr val="FFFFFF"/>
                      </a:gs>
                      <a:gs pos="100000">
                        <a:srgbClr val="FFFFFF"/>
                      </a:gs>
                    </a:gsLst>
                    <a:lin ang="5400000" scaled="0"/>
                  </a:gradFill>
                  <a:latin typeface="微软雅黑" panose="020B0503020204020204" pitchFamily="34" charset="-122"/>
                  <a:ea typeface="微软雅黑" panose="020B0503020204020204" pitchFamily="34" charset="-122"/>
                  <a:cs typeface="Segoe UI" pitchFamily="34" charset="0"/>
                </a:rPr>
                <a:t>VM</a:t>
              </a:r>
              <a:r>
                <a:rPr lang="zh-CN" altLang="en-US" sz="1000" i="1" dirty="0">
                  <a:gradFill>
                    <a:gsLst>
                      <a:gs pos="0">
                        <a:srgbClr val="FFFFFF"/>
                      </a:gs>
                      <a:gs pos="100000">
                        <a:srgbClr val="FFFFFF"/>
                      </a:gs>
                    </a:gsLst>
                    <a:lin ang="5400000" scaled="0"/>
                  </a:gradFill>
                  <a:latin typeface="微软雅黑" panose="020B0503020204020204" pitchFamily="34" charset="-122"/>
                  <a:ea typeface="微软雅黑" panose="020B0503020204020204" pitchFamily="34" charset="-122"/>
                  <a:cs typeface="Segoe UI" pitchFamily="34" charset="0"/>
                </a:rPr>
                <a:t>可以穿越</a:t>
              </a:r>
              <a:r>
                <a:rPr lang="en-US" altLang="zh-CN" sz="1000" i="1" dirty="0">
                  <a:gradFill>
                    <a:gsLst>
                      <a:gs pos="0">
                        <a:srgbClr val="FFFFFF"/>
                      </a:gs>
                      <a:gs pos="100000">
                        <a:srgbClr val="FFFFFF"/>
                      </a:gs>
                    </a:gsLst>
                    <a:lin ang="5400000" scaled="0"/>
                  </a:gradFill>
                  <a:latin typeface="微软雅黑" panose="020B0503020204020204" pitchFamily="34" charset="-122"/>
                  <a:ea typeface="微软雅黑" panose="020B0503020204020204" pitchFamily="34" charset="-122"/>
                  <a:cs typeface="Segoe UI" pitchFamily="34" charset="0"/>
                </a:rPr>
                <a:t>L3</a:t>
              </a:r>
              <a:r>
                <a:rPr lang="zh-CN" altLang="en-US" sz="1000" i="1" dirty="0">
                  <a:gradFill>
                    <a:gsLst>
                      <a:gs pos="0">
                        <a:srgbClr val="FFFFFF"/>
                      </a:gs>
                      <a:gs pos="100000">
                        <a:srgbClr val="FFFFFF"/>
                      </a:gs>
                    </a:gsLst>
                    <a:lin ang="5400000" scaled="0"/>
                  </a:gradFill>
                  <a:latin typeface="微软雅黑" panose="020B0503020204020204" pitchFamily="34" charset="-122"/>
                  <a:ea typeface="微软雅黑" panose="020B0503020204020204" pitchFamily="34" charset="-122"/>
                  <a:cs typeface="Segoe UI" pitchFamily="34" charset="0"/>
                </a:rPr>
                <a:t>迁移</a:t>
              </a:r>
            </a:p>
          </p:txBody>
        </p:sp>
        <p:sp>
          <p:nvSpPr>
            <p:cNvPr id="10" name="右箭头标注 9"/>
            <p:cNvSpPr/>
            <p:nvPr/>
          </p:nvSpPr>
          <p:spPr bwMode="auto">
            <a:xfrm>
              <a:off x="9419173" y="2013598"/>
              <a:ext cx="501181" cy="544605"/>
            </a:xfrm>
            <a:prstGeom prst="rightArrowCallout">
              <a:avLst>
                <a:gd name="adj1" fmla="val 44551"/>
                <a:gd name="adj2" fmla="val 42107"/>
                <a:gd name="adj3" fmla="val 25000"/>
                <a:gd name="adj4" fmla="val 66420"/>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739632" fontAlgn="base">
                <a:lnSpc>
                  <a:spcPct val="90000"/>
                </a:lnSpc>
                <a:spcBef>
                  <a:spcPct val="0"/>
                </a:spcBef>
                <a:spcAft>
                  <a:spcPct val="0"/>
                </a:spcAft>
              </a:pPr>
              <a:endParaRPr lang="zh-CN" altLang="en-US" sz="1900" dirty="0" err="1">
                <a:gradFill>
                  <a:gsLst>
                    <a:gs pos="0">
                      <a:srgbClr val="FFFFFF"/>
                    </a:gs>
                    <a:gs pos="100000">
                      <a:srgbClr val="FFFFFF"/>
                    </a:gs>
                  </a:gsLst>
                  <a:lin ang="5400000" scaled="0"/>
                </a:gradFill>
                <a:latin typeface="Calibri"/>
                <a:ea typeface="Segoe UI" pitchFamily="34" charset="0"/>
                <a:cs typeface="Segoe UI" pitchFamily="34" charset="0"/>
              </a:endParaRPr>
            </a:p>
          </p:txBody>
        </p:sp>
      </p:grpSp>
      <p:grpSp>
        <p:nvGrpSpPr>
          <p:cNvPr id="11" name="组合 124"/>
          <p:cNvGrpSpPr/>
          <p:nvPr/>
        </p:nvGrpSpPr>
        <p:grpSpPr>
          <a:xfrm>
            <a:off x="6968805" y="2329636"/>
            <a:ext cx="2095110" cy="432269"/>
            <a:chOff x="9419172" y="2761156"/>
            <a:chExt cx="2871333" cy="544605"/>
          </a:xfrm>
        </p:grpSpPr>
        <p:sp>
          <p:nvSpPr>
            <p:cNvPr id="12" name="平行四边形 11"/>
            <p:cNvSpPr/>
            <p:nvPr/>
          </p:nvSpPr>
          <p:spPr>
            <a:xfrm>
              <a:off x="9419172" y="2761157"/>
              <a:ext cx="2871333" cy="544604"/>
            </a:xfrm>
            <a:prstGeom prst="parallelogram">
              <a:avLst>
                <a:gd name="adj" fmla="val 59258"/>
              </a:avLst>
            </a:prstGeom>
            <a:solidFill>
              <a:srgbClr val="FB8B1F"/>
            </a:solidFill>
            <a:ln w="10795" cap="flat" cmpd="sng" algn="ctr">
              <a:noFill/>
              <a:prstDash val="solid"/>
            </a:ln>
            <a:effectLst/>
          </p:spPr>
          <p:txBody>
            <a:bodyPr wrap="square" lIns="182854" tIns="137141" rIns="182854" bIns="137141" rtlCol="0" anchor="ctr">
              <a:noAutofit/>
            </a:bodyPr>
            <a:lstStyle/>
            <a:p>
              <a:pPr defTabSz="725158" fontAlgn="base">
                <a:spcBef>
                  <a:spcPct val="0"/>
                </a:spcBef>
                <a:spcAft>
                  <a:spcPct val="0"/>
                </a:spcAft>
              </a:pPr>
              <a:r>
                <a:rPr lang="zh-CN" altLang="en-US" sz="1000" i="1" dirty="0">
                  <a:gradFill>
                    <a:gsLst>
                      <a:gs pos="0">
                        <a:srgbClr val="FFFFFF"/>
                      </a:gs>
                      <a:gs pos="100000">
                        <a:srgbClr val="FFFFFF"/>
                      </a:gs>
                    </a:gsLst>
                    <a:lin ang="5400000" scaled="0"/>
                  </a:gradFill>
                  <a:latin typeface="微软雅黑" panose="020B0503020204020204" pitchFamily="34" charset="-122"/>
                  <a:ea typeface="微软雅黑" panose="020B0503020204020204" pitchFamily="34" charset="-122"/>
                  <a:cs typeface="Segoe UI" pitchFamily="34" charset="0"/>
                </a:rPr>
                <a:t>拒绝广播风暴</a:t>
              </a:r>
            </a:p>
          </p:txBody>
        </p:sp>
        <p:sp>
          <p:nvSpPr>
            <p:cNvPr id="13" name="右箭头标注 12"/>
            <p:cNvSpPr/>
            <p:nvPr/>
          </p:nvSpPr>
          <p:spPr bwMode="auto">
            <a:xfrm>
              <a:off x="9419173" y="2761156"/>
              <a:ext cx="501181" cy="544605"/>
            </a:xfrm>
            <a:prstGeom prst="rightArrowCallout">
              <a:avLst>
                <a:gd name="adj1" fmla="val 44551"/>
                <a:gd name="adj2" fmla="val 42107"/>
                <a:gd name="adj3" fmla="val 25000"/>
                <a:gd name="adj4" fmla="val 66420"/>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739632" fontAlgn="base">
                <a:lnSpc>
                  <a:spcPct val="90000"/>
                </a:lnSpc>
                <a:spcBef>
                  <a:spcPct val="0"/>
                </a:spcBef>
                <a:spcAft>
                  <a:spcPct val="0"/>
                </a:spcAft>
              </a:pPr>
              <a:endParaRPr lang="zh-CN" altLang="en-US" sz="1900" dirty="0" err="1">
                <a:gradFill>
                  <a:gsLst>
                    <a:gs pos="0">
                      <a:srgbClr val="FFFFFF"/>
                    </a:gs>
                    <a:gs pos="100000">
                      <a:srgbClr val="FFFFFF"/>
                    </a:gs>
                  </a:gsLst>
                  <a:lin ang="5400000" scaled="0"/>
                </a:gradFill>
                <a:latin typeface="Calibri"/>
                <a:ea typeface="Segoe UI" pitchFamily="34" charset="0"/>
                <a:cs typeface="Segoe UI" pitchFamily="34" charset="0"/>
              </a:endParaRPr>
            </a:p>
          </p:txBody>
        </p:sp>
      </p:grpSp>
      <p:grpSp>
        <p:nvGrpSpPr>
          <p:cNvPr id="14" name="组合 125"/>
          <p:cNvGrpSpPr/>
          <p:nvPr/>
        </p:nvGrpSpPr>
        <p:grpSpPr>
          <a:xfrm>
            <a:off x="6991303" y="2922995"/>
            <a:ext cx="2095110" cy="432269"/>
            <a:chOff x="9447521" y="3508715"/>
            <a:chExt cx="2871333" cy="544605"/>
          </a:xfrm>
        </p:grpSpPr>
        <p:sp>
          <p:nvSpPr>
            <p:cNvPr id="15" name="平行四边形 14"/>
            <p:cNvSpPr/>
            <p:nvPr/>
          </p:nvSpPr>
          <p:spPr>
            <a:xfrm>
              <a:off x="9447521" y="3508716"/>
              <a:ext cx="2871333" cy="544604"/>
            </a:xfrm>
            <a:prstGeom prst="parallelogram">
              <a:avLst>
                <a:gd name="adj" fmla="val 59258"/>
              </a:avLst>
            </a:prstGeom>
            <a:solidFill>
              <a:srgbClr val="FB8B1F"/>
            </a:solidFill>
            <a:ln w="10795" cap="flat" cmpd="sng" algn="ctr">
              <a:noFill/>
              <a:prstDash val="solid"/>
            </a:ln>
            <a:effectLst/>
          </p:spPr>
          <p:txBody>
            <a:bodyPr wrap="square" lIns="182854" tIns="137141" rIns="182854" bIns="137141" rtlCol="0" anchor="ctr">
              <a:noAutofit/>
            </a:bodyPr>
            <a:lstStyle/>
            <a:p>
              <a:pPr defTabSz="725158" fontAlgn="base">
                <a:spcBef>
                  <a:spcPct val="0"/>
                </a:spcBef>
                <a:spcAft>
                  <a:spcPct val="0"/>
                </a:spcAft>
              </a:pPr>
              <a:r>
                <a:rPr lang="zh-CN" altLang="en-US" sz="1000" i="1" dirty="0">
                  <a:gradFill>
                    <a:gsLst>
                      <a:gs pos="0">
                        <a:srgbClr val="FFFFFF"/>
                      </a:gs>
                      <a:gs pos="100000">
                        <a:srgbClr val="FFFFFF"/>
                      </a:gs>
                    </a:gsLst>
                    <a:lin ang="5400000" scaled="0"/>
                  </a:gradFill>
                  <a:latin typeface="微软雅黑" panose="020B0503020204020204" pitchFamily="34" charset="-122"/>
                  <a:ea typeface="微软雅黑" panose="020B0503020204020204" pitchFamily="34" charset="-122"/>
                  <a:cs typeface="Segoe UI" pitchFamily="34" charset="0"/>
                </a:rPr>
                <a:t>虚拟化网络实现负载均衡</a:t>
              </a:r>
            </a:p>
          </p:txBody>
        </p:sp>
        <p:sp>
          <p:nvSpPr>
            <p:cNvPr id="16" name="右箭头标注 15"/>
            <p:cNvSpPr/>
            <p:nvPr/>
          </p:nvSpPr>
          <p:spPr bwMode="auto">
            <a:xfrm>
              <a:off x="9447522" y="3508715"/>
              <a:ext cx="501181" cy="544605"/>
            </a:xfrm>
            <a:prstGeom prst="rightArrowCallout">
              <a:avLst>
                <a:gd name="adj1" fmla="val 44551"/>
                <a:gd name="adj2" fmla="val 42107"/>
                <a:gd name="adj3" fmla="val 25000"/>
                <a:gd name="adj4" fmla="val 66420"/>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739632" fontAlgn="base">
                <a:lnSpc>
                  <a:spcPct val="90000"/>
                </a:lnSpc>
                <a:spcBef>
                  <a:spcPct val="0"/>
                </a:spcBef>
                <a:spcAft>
                  <a:spcPct val="0"/>
                </a:spcAft>
              </a:pPr>
              <a:endParaRPr lang="zh-CN" altLang="en-US" sz="1900" dirty="0" err="1">
                <a:gradFill>
                  <a:gsLst>
                    <a:gs pos="0">
                      <a:srgbClr val="FFFFFF"/>
                    </a:gs>
                    <a:gs pos="100000">
                      <a:srgbClr val="FFFFFF"/>
                    </a:gs>
                  </a:gsLst>
                  <a:lin ang="5400000" scaled="0"/>
                </a:gradFill>
                <a:latin typeface="Calibri"/>
                <a:ea typeface="Segoe UI" pitchFamily="34" charset="0"/>
                <a:cs typeface="Segoe UI" pitchFamily="34" charset="0"/>
              </a:endParaRPr>
            </a:p>
          </p:txBody>
        </p:sp>
      </p:grpSp>
      <p:grpSp>
        <p:nvGrpSpPr>
          <p:cNvPr id="17" name="组合 126"/>
          <p:cNvGrpSpPr/>
          <p:nvPr/>
        </p:nvGrpSpPr>
        <p:grpSpPr>
          <a:xfrm>
            <a:off x="6991002" y="3516353"/>
            <a:ext cx="2095110" cy="432269"/>
            <a:chOff x="9447142" y="4256273"/>
            <a:chExt cx="2871333" cy="544605"/>
          </a:xfrm>
        </p:grpSpPr>
        <p:sp>
          <p:nvSpPr>
            <p:cNvPr id="18" name="平行四边形 17"/>
            <p:cNvSpPr/>
            <p:nvPr/>
          </p:nvSpPr>
          <p:spPr>
            <a:xfrm>
              <a:off x="9447142" y="4256274"/>
              <a:ext cx="2871333" cy="544604"/>
            </a:xfrm>
            <a:prstGeom prst="parallelogram">
              <a:avLst>
                <a:gd name="adj" fmla="val 59258"/>
              </a:avLst>
            </a:prstGeom>
            <a:solidFill>
              <a:srgbClr val="FB8B1F"/>
            </a:solidFill>
            <a:ln w="10795" cap="flat" cmpd="sng" algn="ctr">
              <a:noFill/>
              <a:prstDash val="solid"/>
            </a:ln>
            <a:effectLst/>
          </p:spPr>
          <p:txBody>
            <a:bodyPr wrap="square" lIns="182854" tIns="137141" rIns="182854" bIns="137141" rtlCol="0" anchor="ctr">
              <a:noAutofit/>
            </a:bodyPr>
            <a:lstStyle/>
            <a:p>
              <a:pPr defTabSz="725158" fontAlgn="base">
                <a:spcBef>
                  <a:spcPct val="0"/>
                </a:spcBef>
                <a:spcAft>
                  <a:spcPct val="0"/>
                </a:spcAft>
              </a:pPr>
              <a:r>
                <a:rPr lang="zh-CN" altLang="en-US" sz="1000" i="1" dirty="0">
                  <a:gradFill>
                    <a:gsLst>
                      <a:gs pos="0">
                        <a:srgbClr val="FFFFFF"/>
                      </a:gs>
                      <a:gs pos="100000">
                        <a:srgbClr val="FFFFFF"/>
                      </a:gs>
                    </a:gsLst>
                    <a:lin ang="5400000" scaled="0"/>
                  </a:gradFill>
                  <a:latin typeface="微软雅黑" panose="020B0503020204020204" pitchFamily="34" charset="-122"/>
                  <a:ea typeface="微软雅黑" panose="020B0503020204020204" pitchFamily="34" charset="-122"/>
                  <a:cs typeface="Segoe UI" pitchFamily="34" charset="0"/>
                </a:rPr>
                <a:t>多租户安全隔离</a:t>
              </a:r>
            </a:p>
          </p:txBody>
        </p:sp>
        <p:sp>
          <p:nvSpPr>
            <p:cNvPr id="19" name="右箭头标注 18"/>
            <p:cNvSpPr/>
            <p:nvPr/>
          </p:nvSpPr>
          <p:spPr bwMode="auto">
            <a:xfrm>
              <a:off x="9447143" y="4256273"/>
              <a:ext cx="501181" cy="544605"/>
            </a:xfrm>
            <a:prstGeom prst="rightArrowCallout">
              <a:avLst>
                <a:gd name="adj1" fmla="val 44551"/>
                <a:gd name="adj2" fmla="val 42107"/>
                <a:gd name="adj3" fmla="val 25000"/>
                <a:gd name="adj4" fmla="val 66420"/>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739632" fontAlgn="base">
                <a:lnSpc>
                  <a:spcPct val="90000"/>
                </a:lnSpc>
                <a:spcBef>
                  <a:spcPct val="0"/>
                </a:spcBef>
                <a:spcAft>
                  <a:spcPct val="0"/>
                </a:spcAft>
              </a:pPr>
              <a:endParaRPr lang="zh-CN" altLang="en-US" sz="1900" dirty="0" err="1">
                <a:gradFill>
                  <a:gsLst>
                    <a:gs pos="0">
                      <a:srgbClr val="FFFFFF"/>
                    </a:gs>
                    <a:gs pos="100000">
                      <a:srgbClr val="FFFFFF"/>
                    </a:gs>
                  </a:gsLst>
                  <a:lin ang="5400000" scaled="0"/>
                </a:gradFill>
                <a:latin typeface="Calibri"/>
                <a:ea typeface="Segoe UI" pitchFamily="34" charset="0"/>
                <a:cs typeface="Segoe UI" pitchFamily="34" charset="0"/>
              </a:endParaRPr>
            </a:p>
          </p:txBody>
        </p:sp>
      </p:grpSp>
      <p:sp>
        <p:nvSpPr>
          <p:cNvPr id="20" name="平行四边形 19"/>
          <p:cNvSpPr/>
          <p:nvPr/>
        </p:nvSpPr>
        <p:spPr>
          <a:xfrm>
            <a:off x="5252491" y="1142920"/>
            <a:ext cx="1982266" cy="432268"/>
          </a:xfrm>
          <a:prstGeom prst="parallelogram">
            <a:avLst>
              <a:gd name="adj" fmla="val 59258"/>
            </a:avLst>
          </a:prstGeom>
          <a:solidFill>
            <a:srgbClr val="0070C0"/>
          </a:solidFill>
          <a:ln w="10795" cap="flat" cmpd="sng" algn="ctr">
            <a:noFill/>
            <a:prstDash val="solid"/>
          </a:ln>
          <a:effectLst/>
        </p:spPr>
        <p:txBody>
          <a:bodyPr wrap="square" lIns="145038" tIns="108779" rIns="145038" bIns="108779" rtlCol="0" anchor="ctr">
            <a:noAutofit/>
          </a:bodyPr>
          <a:lstStyle/>
          <a:p>
            <a:pPr defTabSz="725158" fontAlgn="base">
              <a:spcBef>
                <a:spcPct val="0"/>
              </a:spcBef>
              <a:spcAft>
                <a:spcPct val="0"/>
              </a:spcAft>
            </a:pPr>
            <a:r>
              <a:rPr lang="zh-CN" altLang="en-US" sz="1000" i="1" dirty="0">
                <a:gradFill>
                  <a:gsLst>
                    <a:gs pos="0">
                      <a:srgbClr val="FFFFFF"/>
                    </a:gs>
                    <a:gs pos="100000">
                      <a:srgbClr val="FFFFFF"/>
                    </a:gs>
                  </a:gsLst>
                  <a:lin ang="5400000" scaled="0"/>
                </a:gradFill>
                <a:latin typeface="微软雅黑" panose="020B0503020204020204" pitchFamily="34" charset="-122"/>
                <a:ea typeface="微软雅黑" panose="020B0503020204020204" pitchFamily="34" charset="-122"/>
                <a:cs typeface="Segoe UI" pitchFamily="34" charset="0"/>
              </a:rPr>
              <a:t>网络从硬件设备中解耦</a:t>
            </a:r>
          </a:p>
        </p:txBody>
      </p:sp>
      <p:sp>
        <p:nvSpPr>
          <p:cNvPr id="21" name="平行四边形 20"/>
          <p:cNvSpPr/>
          <p:nvPr/>
        </p:nvSpPr>
        <p:spPr>
          <a:xfrm>
            <a:off x="5254471" y="1736277"/>
            <a:ext cx="1982266" cy="432268"/>
          </a:xfrm>
          <a:prstGeom prst="parallelogram">
            <a:avLst>
              <a:gd name="adj" fmla="val 59258"/>
            </a:avLst>
          </a:prstGeom>
          <a:solidFill>
            <a:srgbClr val="0070C0"/>
          </a:solidFill>
          <a:ln w="10795" cap="flat" cmpd="sng" algn="ctr">
            <a:noFill/>
            <a:prstDash val="solid"/>
          </a:ln>
          <a:effectLst/>
        </p:spPr>
        <p:txBody>
          <a:bodyPr wrap="square" lIns="145038" tIns="108779" rIns="145038" bIns="108779" rtlCol="0" anchor="ctr">
            <a:noAutofit/>
          </a:bodyPr>
          <a:lstStyle/>
          <a:p>
            <a:pPr defTabSz="725158" fontAlgn="base">
              <a:spcBef>
                <a:spcPct val="0"/>
              </a:spcBef>
              <a:spcAft>
                <a:spcPct val="0"/>
              </a:spcAft>
            </a:pPr>
            <a:r>
              <a:rPr lang="zh-CN" altLang="en-US" sz="1000" i="1" dirty="0">
                <a:gradFill>
                  <a:gsLst>
                    <a:gs pos="0">
                      <a:srgbClr val="FFFFFF"/>
                    </a:gs>
                    <a:gs pos="100000">
                      <a:srgbClr val="FFFFFF"/>
                    </a:gs>
                  </a:gsLst>
                  <a:lin ang="5400000" scaled="0"/>
                </a:gradFill>
                <a:latin typeface="微软雅黑" panose="020B0503020204020204" pitchFamily="34" charset="-122"/>
                <a:ea typeface="微软雅黑" panose="020B0503020204020204" pitchFamily="34" charset="-122"/>
                <a:cs typeface="Segoe UI" pitchFamily="34" charset="0"/>
              </a:rPr>
              <a:t>采用</a:t>
            </a:r>
            <a:r>
              <a:rPr lang="en-US" altLang="zh-CN" sz="1000" i="1" dirty="0">
                <a:gradFill>
                  <a:gsLst>
                    <a:gs pos="0">
                      <a:srgbClr val="FFFFFF"/>
                    </a:gs>
                    <a:gs pos="100000">
                      <a:srgbClr val="FFFFFF"/>
                    </a:gs>
                  </a:gsLst>
                  <a:lin ang="5400000" scaled="0"/>
                </a:gradFill>
                <a:latin typeface="微软雅黑" panose="020B0503020204020204" pitchFamily="34" charset="-122"/>
                <a:ea typeface="微软雅黑" panose="020B0503020204020204" pitchFamily="34" charset="-122"/>
                <a:cs typeface="Segoe UI" pitchFamily="34" charset="0"/>
              </a:rPr>
              <a:t>MAC-in-UDP</a:t>
            </a:r>
            <a:r>
              <a:rPr lang="zh-CN" altLang="en-US" sz="1000" i="1" dirty="0">
                <a:gradFill>
                  <a:gsLst>
                    <a:gs pos="0">
                      <a:srgbClr val="FFFFFF"/>
                    </a:gs>
                    <a:gs pos="100000">
                      <a:srgbClr val="FFFFFF"/>
                    </a:gs>
                  </a:gsLst>
                  <a:lin ang="5400000" scaled="0"/>
                </a:gradFill>
                <a:latin typeface="微软雅黑" panose="020B0503020204020204" pitchFamily="34" charset="-122"/>
                <a:ea typeface="微软雅黑" panose="020B0503020204020204" pitchFamily="34" charset="-122"/>
                <a:cs typeface="Segoe UI" pitchFamily="34" charset="0"/>
              </a:rPr>
              <a:t>封装</a:t>
            </a:r>
          </a:p>
        </p:txBody>
      </p:sp>
      <p:sp>
        <p:nvSpPr>
          <p:cNvPr id="22" name="平行四边形 21"/>
          <p:cNvSpPr/>
          <p:nvPr/>
        </p:nvSpPr>
        <p:spPr>
          <a:xfrm>
            <a:off x="5254471" y="2329635"/>
            <a:ext cx="1982266" cy="432268"/>
          </a:xfrm>
          <a:prstGeom prst="parallelogram">
            <a:avLst>
              <a:gd name="adj" fmla="val 59258"/>
            </a:avLst>
          </a:prstGeom>
          <a:solidFill>
            <a:srgbClr val="0070C0"/>
          </a:solidFill>
          <a:ln w="10795" cap="flat" cmpd="sng" algn="ctr">
            <a:noFill/>
            <a:prstDash val="solid"/>
          </a:ln>
          <a:effectLst/>
        </p:spPr>
        <p:txBody>
          <a:bodyPr wrap="square" lIns="145038" tIns="108779" rIns="145038" bIns="108779" rtlCol="0" anchor="ctr">
            <a:noAutofit/>
          </a:bodyPr>
          <a:lstStyle/>
          <a:p>
            <a:pPr defTabSz="725158" fontAlgn="base">
              <a:spcBef>
                <a:spcPct val="0"/>
              </a:spcBef>
              <a:spcAft>
                <a:spcPct val="0"/>
              </a:spcAft>
            </a:pPr>
            <a:r>
              <a:rPr lang="zh-CN" altLang="en-US" sz="1000" i="1" dirty="0">
                <a:gradFill>
                  <a:gsLst>
                    <a:gs pos="0">
                      <a:srgbClr val="FFFFFF"/>
                    </a:gs>
                    <a:gs pos="100000">
                      <a:srgbClr val="FFFFFF"/>
                    </a:gs>
                  </a:gsLst>
                  <a:lin ang="5400000" scaled="0"/>
                </a:gradFill>
                <a:latin typeface="微软雅黑" panose="020B0503020204020204" pitchFamily="34" charset="-122"/>
                <a:ea typeface="微软雅黑" panose="020B0503020204020204" pitchFamily="34" charset="-122"/>
                <a:cs typeface="Segoe UI" pitchFamily="34" charset="0"/>
              </a:rPr>
              <a:t>底层组播仿真二层网络中的</a:t>
            </a:r>
            <a:r>
              <a:rPr lang="en-US" altLang="zh-CN" sz="1000" i="1" dirty="0">
                <a:gradFill>
                  <a:gsLst>
                    <a:gs pos="0">
                      <a:srgbClr val="FFFFFF"/>
                    </a:gs>
                    <a:gs pos="100000">
                      <a:srgbClr val="FFFFFF"/>
                    </a:gs>
                  </a:gsLst>
                  <a:lin ang="5400000" scaled="0"/>
                </a:gradFill>
                <a:latin typeface="微软雅黑" panose="020B0503020204020204" pitchFamily="34" charset="-122"/>
                <a:ea typeface="微软雅黑" panose="020B0503020204020204" pitchFamily="34" charset="-122"/>
                <a:cs typeface="Segoe UI" pitchFamily="34" charset="0"/>
              </a:rPr>
              <a:t>BUM</a:t>
            </a:r>
            <a:r>
              <a:rPr lang="zh-CN" altLang="en-US" sz="1000" i="1" dirty="0">
                <a:gradFill>
                  <a:gsLst>
                    <a:gs pos="0">
                      <a:srgbClr val="FFFFFF"/>
                    </a:gs>
                    <a:gs pos="100000">
                      <a:srgbClr val="FFFFFF"/>
                    </a:gs>
                  </a:gsLst>
                  <a:lin ang="5400000" scaled="0"/>
                </a:gradFill>
                <a:latin typeface="微软雅黑" panose="020B0503020204020204" pitchFamily="34" charset="-122"/>
                <a:ea typeface="微软雅黑" panose="020B0503020204020204" pitchFamily="34" charset="-122"/>
                <a:cs typeface="Segoe UI" pitchFamily="34" charset="0"/>
              </a:rPr>
              <a:t>帧</a:t>
            </a:r>
          </a:p>
        </p:txBody>
      </p:sp>
      <p:sp>
        <p:nvSpPr>
          <p:cNvPr id="23" name="平行四边形 22"/>
          <p:cNvSpPr/>
          <p:nvPr/>
        </p:nvSpPr>
        <p:spPr>
          <a:xfrm>
            <a:off x="5276969" y="2922994"/>
            <a:ext cx="1982266" cy="432268"/>
          </a:xfrm>
          <a:prstGeom prst="parallelogram">
            <a:avLst>
              <a:gd name="adj" fmla="val 59258"/>
            </a:avLst>
          </a:prstGeom>
          <a:solidFill>
            <a:srgbClr val="0070C0"/>
          </a:solidFill>
          <a:ln w="10795" cap="flat" cmpd="sng" algn="ctr">
            <a:noFill/>
            <a:prstDash val="solid"/>
          </a:ln>
          <a:effectLst/>
        </p:spPr>
        <p:txBody>
          <a:bodyPr wrap="square" lIns="145038" tIns="108779" rIns="145038" bIns="108779" rtlCol="0" anchor="ctr">
            <a:noAutofit/>
          </a:bodyPr>
          <a:lstStyle/>
          <a:p>
            <a:pPr defTabSz="725158" fontAlgn="base">
              <a:spcBef>
                <a:spcPct val="0"/>
              </a:spcBef>
              <a:spcAft>
                <a:spcPct val="0"/>
              </a:spcAft>
            </a:pPr>
            <a:r>
              <a:rPr lang="en-US" altLang="zh-CN" sz="1000" i="1" dirty="0">
                <a:gradFill>
                  <a:gsLst>
                    <a:gs pos="0">
                      <a:srgbClr val="FFFFFF"/>
                    </a:gs>
                    <a:gs pos="100000">
                      <a:srgbClr val="FFFFFF"/>
                    </a:gs>
                  </a:gsLst>
                  <a:lin ang="5400000" scaled="0"/>
                </a:gradFill>
                <a:latin typeface="微软雅黑" panose="020B0503020204020204" pitchFamily="34" charset="-122"/>
                <a:ea typeface="微软雅黑" panose="020B0503020204020204" pitchFamily="34" charset="-122"/>
                <a:cs typeface="Segoe UI" pitchFamily="34" charset="0"/>
              </a:rPr>
              <a:t>ECMP</a:t>
            </a:r>
            <a:r>
              <a:rPr lang="zh-CN" altLang="en-US" sz="1000" i="1" dirty="0">
                <a:gradFill>
                  <a:gsLst>
                    <a:gs pos="0">
                      <a:srgbClr val="FFFFFF"/>
                    </a:gs>
                    <a:gs pos="100000">
                      <a:srgbClr val="FFFFFF"/>
                    </a:gs>
                  </a:gsLst>
                  <a:lin ang="5400000" scaled="0"/>
                </a:gradFill>
                <a:latin typeface="微软雅黑" panose="020B0503020204020204" pitchFamily="34" charset="-122"/>
                <a:ea typeface="微软雅黑" panose="020B0503020204020204" pitchFamily="34" charset="-122"/>
                <a:cs typeface="Segoe UI" pitchFamily="34" charset="0"/>
              </a:rPr>
              <a:t>实现底层网络之上的路径优化</a:t>
            </a:r>
          </a:p>
        </p:txBody>
      </p:sp>
      <p:sp>
        <p:nvSpPr>
          <p:cNvPr id="24" name="平行四边形 23"/>
          <p:cNvSpPr/>
          <p:nvPr/>
        </p:nvSpPr>
        <p:spPr>
          <a:xfrm>
            <a:off x="5276668" y="3516352"/>
            <a:ext cx="1982266" cy="432268"/>
          </a:xfrm>
          <a:prstGeom prst="parallelogram">
            <a:avLst>
              <a:gd name="adj" fmla="val 59258"/>
            </a:avLst>
          </a:prstGeom>
          <a:solidFill>
            <a:srgbClr val="0070C0"/>
          </a:solidFill>
          <a:ln w="10795" cap="flat" cmpd="sng" algn="ctr">
            <a:noFill/>
            <a:prstDash val="solid"/>
          </a:ln>
          <a:effectLst/>
        </p:spPr>
        <p:txBody>
          <a:bodyPr wrap="square" lIns="145038" tIns="108779" rIns="145038" bIns="108779" rtlCol="0" anchor="ctr">
            <a:noAutofit/>
          </a:bodyPr>
          <a:lstStyle/>
          <a:p>
            <a:pPr defTabSz="725158" fontAlgn="base">
              <a:spcBef>
                <a:spcPct val="0"/>
              </a:spcBef>
              <a:spcAft>
                <a:spcPct val="0"/>
              </a:spcAft>
            </a:pPr>
            <a:r>
              <a:rPr lang="zh-CN" altLang="en-US" sz="1000" i="1" dirty="0">
                <a:gradFill>
                  <a:gsLst>
                    <a:gs pos="0">
                      <a:srgbClr val="FFFFFF"/>
                    </a:gs>
                    <a:gs pos="100000">
                      <a:srgbClr val="FFFFFF"/>
                    </a:gs>
                  </a:gsLst>
                  <a:lin ang="5400000" scaled="0"/>
                </a:gradFill>
                <a:latin typeface="微软雅黑" panose="020B0503020204020204" pitchFamily="34" charset="-122"/>
                <a:ea typeface="微软雅黑" panose="020B0503020204020204" pitchFamily="34" charset="-122"/>
                <a:cs typeface="Segoe UI" pitchFamily="34" charset="0"/>
              </a:rPr>
              <a:t>支持</a:t>
            </a:r>
            <a:r>
              <a:rPr lang="en-US" altLang="zh-CN" sz="1000" i="1" dirty="0">
                <a:gradFill>
                  <a:gsLst>
                    <a:gs pos="0">
                      <a:srgbClr val="FFFFFF"/>
                    </a:gs>
                    <a:gs pos="100000">
                      <a:srgbClr val="FFFFFF"/>
                    </a:gs>
                  </a:gsLst>
                  <a:lin ang="5400000" scaled="0"/>
                </a:gradFill>
                <a:latin typeface="微软雅黑" panose="020B0503020204020204" pitchFamily="34" charset="-122"/>
                <a:ea typeface="微软雅黑" panose="020B0503020204020204" pitchFamily="34" charset="-122"/>
                <a:cs typeface="Segoe UI" pitchFamily="34" charset="0"/>
              </a:rPr>
              <a:t>1600</a:t>
            </a:r>
            <a:r>
              <a:rPr lang="zh-CN" altLang="en-US" sz="1000" i="1" dirty="0">
                <a:gradFill>
                  <a:gsLst>
                    <a:gs pos="0">
                      <a:srgbClr val="FFFFFF"/>
                    </a:gs>
                    <a:gs pos="100000">
                      <a:srgbClr val="FFFFFF"/>
                    </a:gs>
                  </a:gsLst>
                  <a:lin ang="5400000" scaled="0"/>
                </a:gradFill>
                <a:latin typeface="微软雅黑" panose="020B0503020204020204" pitchFamily="34" charset="-122"/>
                <a:ea typeface="微软雅黑" panose="020B0503020204020204" pitchFamily="34" charset="-122"/>
                <a:cs typeface="Segoe UI" pitchFamily="34" charset="0"/>
              </a:rPr>
              <a:t>万网络分段</a:t>
            </a:r>
          </a:p>
        </p:txBody>
      </p:sp>
      <p:sp>
        <p:nvSpPr>
          <p:cNvPr id="25" name="椭圆 24"/>
          <p:cNvSpPr/>
          <p:nvPr/>
        </p:nvSpPr>
        <p:spPr>
          <a:xfrm>
            <a:off x="1624636" y="4475093"/>
            <a:ext cx="32132" cy="32933"/>
          </a:xfrm>
          <a:prstGeom prst="ellipse">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529" tIns="36266" rIns="72529" bIns="36266" rtlCol="0" anchor="ctr"/>
          <a:lstStyle/>
          <a:p>
            <a:pPr algn="ctr" defTabSz="725346" fontAlgn="base">
              <a:spcBef>
                <a:spcPct val="0"/>
              </a:spcBef>
              <a:spcAft>
                <a:spcPct val="0"/>
              </a:spcAft>
            </a:pPr>
            <a:endParaRPr lang="zh-CN" altLang="en-US">
              <a:solidFill>
                <a:prstClr val="white"/>
              </a:solidFill>
              <a:latin typeface="Calibri"/>
              <a:ea typeface="宋体"/>
            </a:endParaRPr>
          </a:p>
        </p:txBody>
      </p:sp>
      <p:sp>
        <p:nvSpPr>
          <p:cNvPr id="26" name="椭圆 25"/>
          <p:cNvSpPr/>
          <p:nvPr/>
        </p:nvSpPr>
        <p:spPr>
          <a:xfrm>
            <a:off x="1801506" y="4177598"/>
            <a:ext cx="45521" cy="32933"/>
          </a:xfrm>
          <a:prstGeom prst="ellipse">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529" tIns="36266" rIns="72529" bIns="36266" rtlCol="0" anchor="ctr"/>
          <a:lstStyle/>
          <a:p>
            <a:pPr algn="ctr" defTabSz="725346" fontAlgn="base">
              <a:spcBef>
                <a:spcPct val="0"/>
              </a:spcBef>
              <a:spcAft>
                <a:spcPct val="0"/>
              </a:spcAft>
            </a:pPr>
            <a:endParaRPr lang="zh-CN" altLang="en-US">
              <a:solidFill>
                <a:prstClr val="white"/>
              </a:solidFill>
              <a:latin typeface="Calibri"/>
              <a:ea typeface="宋体"/>
            </a:endParaRPr>
          </a:p>
        </p:txBody>
      </p:sp>
      <p:sp>
        <p:nvSpPr>
          <p:cNvPr id="27" name="椭圆 26"/>
          <p:cNvSpPr/>
          <p:nvPr/>
        </p:nvSpPr>
        <p:spPr>
          <a:xfrm>
            <a:off x="2721307" y="4225865"/>
            <a:ext cx="45521" cy="48371"/>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72529" tIns="36266" rIns="72529" bIns="36266" rtlCol="0" anchor="ctr"/>
          <a:lstStyle/>
          <a:p>
            <a:pPr algn="ctr" defTabSz="725346" fontAlgn="base">
              <a:spcBef>
                <a:spcPct val="0"/>
              </a:spcBef>
              <a:spcAft>
                <a:spcPct val="0"/>
              </a:spcAft>
            </a:pPr>
            <a:endParaRPr lang="zh-CN" altLang="en-US">
              <a:solidFill>
                <a:prstClr val="white"/>
              </a:solidFill>
              <a:latin typeface="Calibri"/>
              <a:ea typeface="宋体"/>
            </a:endParaRPr>
          </a:p>
        </p:txBody>
      </p:sp>
      <p:sp>
        <p:nvSpPr>
          <p:cNvPr id="28" name="平行四边形 27"/>
          <p:cNvSpPr/>
          <p:nvPr/>
        </p:nvSpPr>
        <p:spPr>
          <a:xfrm>
            <a:off x="442" y="3240517"/>
            <a:ext cx="5263386" cy="1659833"/>
          </a:xfrm>
          <a:prstGeom prst="parallelogram">
            <a:avLst>
              <a:gd name="adj" fmla="val 59258"/>
            </a:avLst>
          </a:prstGeom>
          <a:solidFill>
            <a:srgbClr val="0070C0"/>
          </a:solidFill>
          <a:ln w="10795" cap="flat" cmpd="sng" algn="ctr">
            <a:noFill/>
            <a:prstDash val="solid"/>
          </a:ln>
          <a:effectLst/>
        </p:spPr>
        <p:txBody>
          <a:bodyPr wrap="square" lIns="145038" tIns="108779" rIns="145038" bIns="108779" rtlCol="0" anchor="ctr">
            <a:noAutofit/>
          </a:bodyPr>
          <a:lstStyle/>
          <a:p>
            <a:pPr defTabSz="725158" fontAlgn="base">
              <a:spcBef>
                <a:spcPct val="0"/>
              </a:spcBef>
              <a:spcAft>
                <a:spcPct val="0"/>
              </a:spcAft>
            </a:pPr>
            <a:endParaRPr lang="zh-CN" altLang="en-US" sz="1600" kern="0">
              <a:gradFill>
                <a:gsLst>
                  <a:gs pos="6299">
                    <a:srgbClr val="FFFFFF"/>
                  </a:gs>
                  <a:gs pos="28000">
                    <a:srgbClr val="FFFFFF"/>
                  </a:gs>
                </a:gsLst>
                <a:lin ang="5400000" scaled="0"/>
              </a:gradFill>
              <a:latin typeface="微软雅黑" panose="020B0503020204020204" pitchFamily="34" charset="-122"/>
              <a:ea typeface="微软雅黑" panose="020B0503020204020204" pitchFamily="34" charset="-122"/>
              <a:cs typeface="MS PGothic" charset="0"/>
            </a:endParaRPr>
          </a:p>
        </p:txBody>
      </p:sp>
      <p:pic>
        <p:nvPicPr>
          <p:cNvPr id="29" name="Picture 16" descr="C:\Documents and Settings\Administrator\桌面\新图标\2.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99154" y="4353102"/>
            <a:ext cx="350124" cy="240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0" name="Picture 16" descr="C:\Documents and Settings\Administrator\桌面\新图标\2.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85769" y="4055607"/>
            <a:ext cx="350124" cy="240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31" name="组合 9"/>
          <p:cNvGrpSpPr/>
          <p:nvPr/>
        </p:nvGrpSpPr>
        <p:grpSpPr>
          <a:xfrm>
            <a:off x="1654247" y="3741238"/>
            <a:ext cx="350124" cy="240413"/>
            <a:chOff x="3641837" y="3594928"/>
            <a:chExt cx="498161" cy="333753"/>
          </a:xfrm>
        </p:grpSpPr>
        <p:sp>
          <p:nvSpPr>
            <p:cNvPr id="32" name="椭圆 31"/>
            <p:cNvSpPr/>
            <p:nvPr/>
          </p:nvSpPr>
          <p:spPr>
            <a:xfrm>
              <a:off x="3991226" y="3816155"/>
              <a:ext cx="61972" cy="5107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25346" fontAlgn="base">
                <a:spcBef>
                  <a:spcPct val="0"/>
                </a:spcBef>
                <a:spcAft>
                  <a:spcPct val="0"/>
                </a:spcAft>
              </a:pPr>
              <a:endParaRPr lang="zh-CN" altLang="en-US">
                <a:solidFill>
                  <a:prstClr val="white"/>
                </a:solidFill>
                <a:latin typeface="Calibri"/>
                <a:ea typeface="宋体"/>
              </a:endParaRPr>
            </a:p>
          </p:txBody>
        </p:sp>
        <p:pic>
          <p:nvPicPr>
            <p:cNvPr id="33" name="Picture 16" descr="C:\Documents and Settings\Administrator\桌面\新图标\2.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41837" y="3594928"/>
              <a:ext cx="498161" cy="3337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34" name="组合 12"/>
          <p:cNvGrpSpPr/>
          <p:nvPr/>
        </p:nvGrpSpPr>
        <p:grpSpPr>
          <a:xfrm>
            <a:off x="1828440" y="3436214"/>
            <a:ext cx="350124" cy="240413"/>
            <a:chOff x="3884919" y="3190534"/>
            <a:chExt cx="498161" cy="333753"/>
          </a:xfrm>
        </p:grpSpPr>
        <p:sp>
          <p:nvSpPr>
            <p:cNvPr id="35" name="椭圆 34"/>
            <p:cNvSpPr/>
            <p:nvPr/>
          </p:nvSpPr>
          <p:spPr>
            <a:xfrm>
              <a:off x="4229112" y="3416049"/>
              <a:ext cx="45719" cy="45719"/>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25346" fontAlgn="base">
                <a:spcBef>
                  <a:spcPct val="0"/>
                </a:spcBef>
                <a:spcAft>
                  <a:spcPct val="0"/>
                </a:spcAft>
              </a:pPr>
              <a:endParaRPr lang="zh-CN" altLang="en-US">
                <a:solidFill>
                  <a:prstClr val="white"/>
                </a:solidFill>
                <a:latin typeface="Calibri"/>
                <a:ea typeface="宋体"/>
              </a:endParaRPr>
            </a:p>
          </p:txBody>
        </p:sp>
        <p:pic>
          <p:nvPicPr>
            <p:cNvPr id="36" name="Picture 16" descr="C:\Documents and Settings\Administrator\桌面\新图标\2.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84919" y="3190534"/>
              <a:ext cx="498161" cy="3337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37" name="组合 15"/>
          <p:cNvGrpSpPr/>
          <p:nvPr/>
        </p:nvGrpSpPr>
        <p:grpSpPr>
          <a:xfrm>
            <a:off x="3253933" y="4353102"/>
            <a:ext cx="350124" cy="240413"/>
            <a:chOff x="5958229" y="4409872"/>
            <a:chExt cx="498161" cy="333753"/>
          </a:xfrm>
        </p:grpSpPr>
        <p:sp>
          <p:nvSpPr>
            <p:cNvPr id="38" name="椭圆 37"/>
            <p:cNvSpPr/>
            <p:nvPr/>
          </p:nvSpPr>
          <p:spPr>
            <a:xfrm>
              <a:off x="6090297" y="4466800"/>
              <a:ext cx="64769" cy="6715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25346" fontAlgn="base">
                <a:spcBef>
                  <a:spcPct val="0"/>
                </a:spcBef>
                <a:spcAft>
                  <a:spcPct val="0"/>
                </a:spcAft>
              </a:pPr>
              <a:endParaRPr lang="zh-CN" altLang="en-US">
                <a:solidFill>
                  <a:prstClr val="white"/>
                </a:solidFill>
                <a:latin typeface="Calibri"/>
                <a:ea typeface="宋体"/>
              </a:endParaRPr>
            </a:p>
          </p:txBody>
        </p:sp>
        <p:pic>
          <p:nvPicPr>
            <p:cNvPr id="39" name="Picture 16" descr="C:\Documents and Settings\Administrator\桌面\新图标\2.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958229" y="4409872"/>
              <a:ext cx="498161" cy="3337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40" name="组合 18"/>
          <p:cNvGrpSpPr/>
          <p:nvPr/>
        </p:nvGrpSpPr>
        <p:grpSpPr>
          <a:xfrm>
            <a:off x="3440548" y="4055607"/>
            <a:ext cx="350124" cy="240413"/>
            <a:chOff x="6207231" y="4010834"/>
            <a:chExt cx="498161" cy="333753"/>
          </a:xfrm>
        </p:grpSpPr>
        <p:sp>
          <p:nvSpPr>
            <p:cNvPr id="41" name="椭圆 40"/>
            <p:cNvSpPr/>
            <p:nvPr/>
          </p:nvSpPr>
          <p:spPr>
            <a:xfrm>
              <a:off x="6242898" y="4184499"/>
              <a:ext cx="64769" cy="6715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25346" fontAlgn="base">
                <a:spcBef>
                  <a:spcPct val="0"/>
                </a:spcBef>
                <a:spcAft>
                  <a:spcPct val="0"/>
                </a:spcAft>
              </a:pPr>
              <a:endParaRPr lang="zh-CN" altLang="en-US">
                <a:solidFill>
                  <a:prstClr val="white"/>
                </a:solidFill>
                <a:latin typeface="Calibri"/>
                <a:ea typeface="宋体"/>
              </a:endParaRPr>
            </a:p>
          </p:txBody>
        </p:sp>
        <p:pic>
          <p:nvPicPr>
            <p:cNvPr id="42" name="Picture 16" descr="C:\Documents and Settings\Administrator\桌面\新图标\2.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207231" y="4010834"/>
              <a:ext cx="498161" cy="3337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43" name="组合 21"/>
          <p:cNvGrpSpPr/>
          <p:nvPr/>
        </p:nvGrpSpPr>
        <p:grpSpPr>
          <a:xfrm>
            <a:off x="3609029" y="3741238"/>
            <a:ext cx="350124" cy="240413"/>
            <a:chOff x="6423131" y="3594928"/>
            <a:chExt cx="498161" cy="333753"/>
          </a:xfrm>
        </p:grpSpPr>
        <p:sp>
          <p:nvSpPr>
            <p:cNvPr id="44" name="椭圆 43"/>
            <p:cNvSpPr/>
            <p:nvPr/>
          </p:nvSpPr>
          <p:spPr>
            <a:xfrm>
              <a:off x="6451698" y="3735433"/>
              <a:ext cx="64769" cy="6715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25346" fontAlgn="base">
                <a:spcBef>
                  <a:spcPct val="0"/>
                </a:spcBef>
                <a:spcAft>
                  <a:spcPct val="0"/>
                </a:spcAft>
              </a:pPr>
              <a:endParaRPr lang="zh-CN" altLang="en-US">
                <a:solidFill>
                  <a:prstClr val="white"/>
                </a:solidFill>
                <a:latin typeface="Calibri"/>
                <a:ea typeface="宋体"/>
              </a:endParaRPr>
            </a:p>
          </p:txBody>
        </p:sp>
        <p:pic>
          <p:nvPicPr>
            <p:cNvPr id="45" name="Picture 16" descr="C:\Documents and Settings\Administrator\桌面\新图标\2.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423131" y="3594928"/>
              <a:ext cx="498161" cy="3337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46" name="组合 24"/>
          <p:cNvGrpSpPr/>
          <p:nvPr/>
        </p:nvGrpSpPr>
        <p:grpSpPr>
          <a:xfrm>
            <a:off x="3783221" y="3436214"/>
            <a:ext cx="350124" cy="240413"/>
            <a:chOff x="6666212" y="3190534"/>
            <a:chExt cx="498161" cy="333753"/>
          </a:xfrm>
        </p:grpSpPr>
        <p:sp>
          <p:nvSpPr>
            <p:cNvPr id="47" name="椭圆 46"/>
            <p:cNvSpPr/>
            <p:nvPr/>
          </p:nvSpPr>
          <p:spPr>
            <a:xfrm>
              <a:off x="6692239" y="3345255"/>
              <a:ext cx="64769" cy="6715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25346" fontAlgn="base">
                <a:spcBef>
                  <a:spcPct val="0"/>
                </a:spcBef>
                <a:spcAft>
                  <a:spcPct val="0"/>
                </a:spcAft>
              </a:pPr>
              <a:endParaRPr lang="zh-CN" altLang="en-US">
                <a:solidFill>
                  <a:prstClr val="white"/>
                </a:solidFill>
                <a:latin typeface="Calibri"/>
                <a:ea typeface="宋体"/>
              </a:endParaRPr>
            </a:p>
          </p:txBody>
        </p:sp>
        <p:pic>
          <p:nvPicPr>
            <p:cNvPr id="48" name="Picture 16" descr="C:\Documents and Settings\Administrator\桌面\新图标\2.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666212" y="3190534"/>
              <a:ext cx="498161" cy="3337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49" name="椭圆 48"/>
          <p:cNvSpPr/>
          <p:nvPr/>
        </p:nvSpPr>
        <p:spPr>
          <a:xfrm>
            <a:off x="2608306" y="3861202"/>
            <a:ext cx="45521" cy="48371"/>
          </a:xfrm>
          <a:prstGeom prst="ellipse">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529" tIns="36266" rIns="72529" bIns="36266" rtlCol="0" anchor="ctr"/>
          <a:lstStyle/>
          <a:p>
            <a:pPr algn="ctr" defTabSz="725346" fontAlgn="base">
              <a:spcBef>
                <a:spcPct val="0"/>
              </a:spcBef>
              <a:spcAft>
                <a:spcPct val="0"/>
              </a:spcAft>
            </a:pPr>
            <a:endParaRPr lang="zh-CN" altLang="en-US">
              <a:solidFill>
                <a:prstClr val="white"/>
              </a:solidFill>
              <a:latin typeface="Calibri"/>
              <a:ea typeface="宋体"/>
            </a:endParaRPr>
          </a:p>
        </p:txBody>
      </p:sp>
      <p:sp>
        <p:nvSpPr>
          <p:cNvPr id="50" name="椭圆 49"/>
          <p:cNvSpPr/>
          <p:nvPr/>
        </p:nvSpPr>
        <p:spPr>
          <a:xfrm>
            <a:off x="2382040" y="4253490"/>
            <a:ext cx="45521" cy="48371"/>
          </a:xfrm>
          <a:prstGeom prst="ellipse">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529" tIns="36266" rIns="72529" bIns="36266" rtlCol="0" anchor="ctr"/>
          <a:lstStyle/>
          <a:p>
            <a:pPr algn="ctr" defTabSz="725346" fontAlgn="base">
              <a:spcBef>
                <a:spcPct val="0"/>
              </a:spcBef>
              <a:spcAft>
                <a:spcPct val="0"/>
              </a:spcAft>
            </a:pPr>
            <a:endParaRPr lang="zh-CN" altLang="en-US">
              <a:solidFill>
                <a:prstClr val="white"/>
              </a:solidFill>
              <a:latin typeface="Calibri"/>
              <a:ea typeface="宋体"/>
            </a:endParaRPr>
          </a:p>
        </p:txBody>
      </p:sp>
      <p:sp>
        <p:nvSpPr>
          <p:cNvPr id="51" name="椭圆 50"/>
          <p:cNvSpPr/>
          <p:nvPr/>
        </p:nvSpPr>
        <p:spPr>
          <a:xfrm>
            <a:off x="2909956" y="3853202"/>
            <a:ext cx="45521" cy="48371"/>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72529" tIns="36266" rIns="72529" bIns="36266" rtlCol="0" anchor="ctr"/>
          <a:lstStyle/>
          <a:p>
            <a:pPr algn="ctr" defTabSz="725346" fontAlgn="base">
              <a:spcBef>
                <a:spcPct val="0"/>
              </a:spcBef>
              <a:spcAft>
                <a:spcPct val="0"/>
              </a:spcAft>
            </a:pPr>
            <a:endParaRPr lang="zh-CN" altLang="en-US">
              <a:solidFill>
                <a:prstClr val="white"/>
              </a:solidFill>
              <a:latin typeface="Calibri"/>
              <a:ea typeface="宋体"/>
            </a:endParaRPr>
          </a:p>
        </p:txBody>
      </p:sp>
      <p:cxnSp>
        <p:nvCxnSpPr>
          <p:cNvPr id="52" name="直接连接符 30"/>
          <p:cNvCxnSpPr/>
          <p:nvPr/>
        </p:nvCxnSpPr>
        <p:spPr bwMode="auto">
          <a:xfrm flipH="1">
            <a:off x="2547007" y="3948150"/>
            <a:ext cx="121582" cy="16673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3" name="直接连接符 31"/>
          <p:cNvCxnSpPr/>
          <p:nvPr/>
        </p:nvCxnSpPr>
        <p:spPr bwMode="auto">
          <a:xfrm flipH="1">
            <a:off x="2599704" y="3970896"/>
            <a:ext cx="121582" cy="16673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54" name="Picture 15" descr="C:\Documents and Settings\Administrator\桌面\新图标\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57088" y="4047466"/>
            <a:ext cx="408715" cy="4025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5" name="Picture 15" descr="C:\Documents and Settings\Administrator\桌面\新图标\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77488" y="3664764"/>
            <a:ext cx="408715" cy="4025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56" name="组合 34"/>
          <p:cNvGrpSpPr/>
          <p:nvPr/>
        </p:nvGrpSpPr>
        <p:grpSpPr>
          <a:xfrm>
            <a:off x="1629348" y="3514689"/>
            <a:ext cx="2172173" cy="908072"/>
            <a:chOff x="3224272" y="3299486"/>
            <a:chExt cx="3090604" cy="1260625"/>
          </a:xfrm>
        </p:grpSpPr>
        <p:cxnSp>
          <p:nvCxnSpPr>
            <p:cNvPr id="57" name="直接连接符 35"/>
            <p:cNvCxnSpPr>
              <a:stCxn id="50" idx="1"/>
              <a:endCxn id="35" idx="0"/>
            </p:cNvCxnSpPr>
            <p:nvPr/>
          </p:nvCxnSpPr>
          <p:spPr bwMode="auto">
            <a:xfrm flipH="1" flipV="1">
              <a:off x="3874609" y="3336704"/>
              <a:ext cx="430099" cy="91889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8" name="直接连接符 36"/>
            <p:cNvCxnSpPr>
              <a:stCxn id="49" idx="1"/>
              <a:endCxn id="35" idx="0"/>
            </p:cNvCxnSpPr>
            <p:nvPr/>
          </p:nvCxnSpPr>
          <p:spPr bwMode="auto">
            <a:xfrm flipH="1" flipV="1">
              <a:off x="3874609" y="3336704"/>
              <a:ext cx="752035" cy="37430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9" name="直接连接符 37"/>
            <p:cNvCxnSpPr>
              <a:stCxn id="50" idx="1"/>
              <a:endCxn id="32" idx="0"/>
            </p:cNvCxnSpPr>
            <p:nvPr/>
          </p:nvCxnSpPr>
          <p:spPr bwMode="auto">
            <a:xfrm flipH="1" flipV="1">
              <a:off x="3640085" y="3755863"/>
              <a:ext cx="664623" cy="49973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0" name="直接连接符 38"/>
            <p:cNvCxnSpPr>
              <a:stCxn id="49" idx="1"/>
              <a:endCxn id="32" idx="0"/>
            </p:cNvCxnSpPr>
            <p:nvPr/>
          </p:nvCxnSpPr>
          <p:spPr bwMode="auto">
            <a:xfrm flipH="1">
              <a:off x="3640085" y="3711011"/>
              <a:ext cx="986558" cy="4485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1" name="直接连接符 39"/>
            <p:cNvCxnSpPr>
              <a:stCxn id="50" idx="1"/>
              <a:endCxn id="26" idx="1"/>
            </p:cNvCxnSpPr>
            <p:nvPr/>
          </p:nvCxnSpPr>
          <p:spPr bwMode="auto">
            <a:xfrm flipH="1" flipV="1">
              <a:off x="3478716" y="4147116"/>
              <a:ext cx="825992" cy="10848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2" name="直接连接符 40"/>
            <p:cNvCxnSpPr>
              <a:stCxn id="49" idx="1"/>
              <a:endCxn id="26" idx="1"/>
            </p:cNvCxnSpPr>
            <p:nvPr/>
          </p:nvCxnSpPr>
          <p:spPr bwMode="auto">
            <a:xfrm flipH="1">
              <a:off x="3478716" y="3711011"/>
              <a:ext cx="1147927" cy="43610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3" name="直接连接符 41"/>
            <p:cNvCxnSpPr>
              <a:stCxn id="49" idx="1"/>
              <a:endCxn id="25" idx="1"/>
            </p:cNvCxnSpPr>
            <p:nvPr/>
          </p:nvCxnSpPr>
          <p:spPr bwMode="auto">
            <a:xfrm flipH="1">
              <a:off x="3224272" y="3711011"/>
              <a:ext cx="1402372" cy="84909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4" name="直接连接符 42"/>
            <p:cNvCxnSpPr>
              <a:stCxn id="50" idx="1"/>
              <a:endCxn id="25" idx="1"/>
            </p:cNvCxnSpPr>
            <p:nvPr/>
          </p:nvCxnSpPr>
          <p:spPr bwMode="auto">
            <a:xfrm flipH="1">
              <a:off x="3224272" y="4255602"/>
              <a:ext cx="1080436" cy="30450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5" name="直接连接符 43"/>
            <p:cNvCxnSpPr>
              <a:stCxn id="27" idx="4"/>
              <a:endCxn id="38" idx="1"/>
            </p:cNvCxnSpPr>
            <p:nvPr/>
          </p:nvCxnSpPr>
          <p:spPr bwMode="auto">
            <a:xfrm>
              <a:off x="4810325" y="4274569"/>
              <a:ext cx="867000" cy="17624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6" name="直接连接符 44"/>
            <p:cNvCxnSpPr>
              <a:stCxn id="27" idx="4"/>
              <a:endCxn id="41" idx="1"/>
            </p:cNvCxnSpPr>
            <p:nvPr/>
          </p:nvCxnSpPr>
          <p:spPr bwMode="auto">
            <a:xfrm flipV="1">
              <a:off x="4810325" y="4154557"/>
              <a:ext cx="1036117" cy="12001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7" name="直接连接符 45"/>
            <p:cNvCxnSpPr>
              <a:stCxn id="27" idx="4"/>
              <a:endCxn id="44" idx="2"/>
            </p:cNvCxnSpPr>
            <p:nvPr/>
          </p:nvCxnSpPr>
          <p:spPr bwMode="auto">
            <a:xfrm flipV="1">
              <a:off x="4810325" y="3708717"/>
              <a:ext cx="1259248" cy="56585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8" name="直接连接符 46"/>
            <p:cNvCxnSpPr>
              <a:stCxn id="27" idx="4"/>
              <a:endCxn id="47" idx="2"/>
            </p:cNvCxnSpPr>
            <p:nvPr/>
          </p:nvCxnSpPr>
          <p:spPr bwMode="auto">
            <a:xfrm flipV="1">
              <a:off x="4810325" y="3299486"/>
              <a:ext cx="1504551" cy="97508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9" name="直接连接符 47"/>
            <p:cNvCxnSpPr>
              <a:stCxn id="51" idx="5"/>
              <a:endCxn id="47" idx="2"/>
            </p:cNvCxnSpPr>
            <p:nvPr/>
          </p:nvCxnSpPr>
          <p:spPr bwMode="auto">
            <a:xfrm flipV="1">
              <a:off x="5101638" y="3299486"/>
              <a:ext cx="1213238" cy="44790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0" name="直接连接符 48"/>
            <p:cNvCxnSpPr>
              <a:stCxn id="51" idx="5"/>
              <a:endCxn id="44" idx="2"/>
            </p:cNvCxnSpPr>
            <p:nvPr/>
          </p:nvCxnSpPr>
          <p:spPr bwMode="auto">
            <a:xfrm flipV="1">
              <a:off x="5101638" y="3708717"/>
              <a:ext cx="967934" cy="3867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1" name="直接连接符 49"/>
            <p:cNvCxnSpPr>
              <a:stCxn id="51" idx="5"/>
              <a:endCxn id="41" idx="1"/>
            </p:cNvCxnSpPr>
            <p:nvPr/>
          </p:nvCxnSpPr>
          <p:spPr bwMode="auto">
            <a:xfrm>
              <a:off x="5101638" y="3747387"/>
              <a:ext cx="744803" cy="40717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2" name="直接连接符 50"/>
            <p:cNvCxnSpPr>
              <a:stCxn id="51" idx="5"/>
              <a:endCxn id="38" idx="1"/>
            </p:cNvCxnSpPr>
            <p:nvPr/>
          </p:nvCxnSpPr>
          <p:spPr bwMode="auto">
            <a:xfrm>
              <a:off x="5101638" y="3747387"/>
              <a:ext cx="575686" cy="70342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73" name="Picture 44" descr="通用服务器-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10907" y="3244894"/>
            <a:ext cx="280052" cy="3888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4" name="Picture 44" descr="通用服务器-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8708" y="4464529"/>
            <a:ext cx="280052" cy="3888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5" name="Picture 44" descr="通用服务器-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04720" y="3636255"/>
            <a:ext cx="280052" cy="3888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6" name="Picture 44" descr="通用服务器-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32040" y="3241881"/>
            <a:ext cx="280052" cy="3888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7" name="Picture 44" descr="通用服务器-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22933" y="4468641"/>
            <a:ext cx="280052" cy="3888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8" name="Picture 44" descr="通用服务器-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05770" y="3641009"/>
            <a:ext cx="280052" cy="3888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79" name="直接连接符 57"/>
          <p:cNvCxnSpPr>
            <a:stCxn id="36" idx="1"/>
            <a:endCxn id="73" idx="3"/>
          </p:cNvCxnSpPr>
          <p:nvPr/>
        </p:nvCxnSpPr>
        <p:spPr bwMode="auto">
          <a:xfrm flipH="1" flipV="1">
            <a:off x="1390958" y="3439285"/>
            <a:ext cx="437482" cy="11712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0" name="直接连接符 58"/>
          <p:cNvCxnSpPr>
            <a:stCxn id="33" idx="1"/>
            <a:endCxn id="73" idx="3"/>
          </p:cNvCxnSpPr>
          <p:nvPr/>
        </p:nvCxnSpPr>
        <p:spPr bwMode="auto">
          <a:xfrm flipH="1" flipV="1">
            <a:off x="1390957" y="3439285"/>
            <a:ext cx="263289" cy="42215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1" name="直接连接符 59"/>
          <p:cNvCxnSpPr>
            <a:stCxn id="36" idx="1"/>
            <a:endCxn id="75" idx="3"/>
          </p:cNvCxnSpPr>
          <p:nvPr/>
        </p:nvCxnSpPr>
        <p:spPr bwMode="auto">
          <a:xfrm flipH="1">
            <a:off x="1184771" y="3556413"/>
            <a:ext cx="643668" cy="27423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2" name="直接连接符 60"/>
          <p:cNvCxnSpPr>
            <a:stCxn id="33" idx="1"/>
            <a:endCxn id="75" idx="3"/>
          </p:cNvCxnSpPr>
          <p:nvPr/>
        </p:nvCxnSpPr>
        <p:spPr bwMode="auto">
          <a:xfrm flipH="1" flipV="1">
            <a:off x="1184780" y="3830650"/>
            <a:ext cx="469475" cy="3078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3" name="直接连接符 61"/>
          <p:cNvCxnSpPr>
            <a:stCxn id="29" idx="1"/>
            <a:endCxn id="74" idx="3"/>
          </p:cNvCxnSpPr>
          <p:nvPr/>
        </p:nvCxnSpPr>
        <p:spPr bwMode="auto">
          <a:xfrm flipH="1">
            <a:off x="698759" y="4473300"/>
            <a:ext cx="600392" cy="18562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4" name="直接连接符 62"/>
          <p:cNvCxnSpPr>
            <a:stCxn id="30" idx="1"/>
            <a:endCxn id="74" idx="3"/>
          </p:cNvCxnSpPr>
          <p:nvPr/>
        </p:nvCxnSpPr>
        <p:spPr bwMode="auto">
          <a:xfrm flipH="1">
            <a:off x="698769" y="4175804"/>
            <a:ext cx="787007" cy="48311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5" name="直接连接符 63"/>
          <p:cNvCxnSpPr>
            <a:stCxn id="76" idx="1"/>
            <a:endCxn id="48" idx="3"/>
          </p:cNvCxnSpPr>
          <p:nvPr/>
        </p:nvCxnSpPr>
        <p:spPr bwMode="auto">
          <a:xfrm flipH="1">
            <a:off x="4133343" y="3436273"/>
            <a:ext cx="398696" cy="12014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6" name="直接连接符 64"/>
          <p:cNvCxnSpPr>
            <a:stCxn id="76" idx="1"/>
            <a:endCxn id="45" idx="3"/>
          </p:cNvCxnSpPr>
          <p:nvPr/>
        </p:nvCxnSpPr>
        <p:spPr bwMode="auto">
          <a:xfrm flipH="1">
            <a:off x="3959149" y="3436282"/>
            <a:ext cx="572889" cy="42516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7" name="直接连接符 65"/>
          <p:cNvCxnSpPr>
            <a:stCxn id="78" idx="1"/>
            <a:endCxn id="45" idx="3"/>
          </p:cNvCxnSpPr>
          <p:nvPr/>
        </p:nvCxnSpPr>
        <p:spPr bwMode="auto">
          <a:xfrm flipH="1">
            <a:off x="3959150" y="3835410"/>
            <a:ext cx="346620" cy="2603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8" name="直接连接符 66"/>
          <p:cNvCxnSpPr>
            <a:stCxn id="78" idx="1"/>
            <a:endCxn id="48" idx="3"/>
          </p:cNvCxnSpPr>
          <p:nvPr/>
        </p:nvCxnSpPr>
        <p:spPr bwMode="auto">
          <a:xfrm flipH="1" flipV="1">
            <a:off x="4133344" y="3556413"/>
            <a:ext cx="172427" cy="27898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9" name="直接连接符 67"/>
          <p:cNvCxnSpPr>
            <a:stCxn id="77" idx="1"/>
          </p:cNvCxnSpPr>
          <p:nvPr/>
        </p:nvCxnSpPr>
        <p:spPr bwMode="auto">
          <a:xfrm flipH="1" flipV="1">
            <a:off x="3713493" y="4265760"/>
            <a:ext cx="109438" cy="39727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0" name="直接连接符 68"/>
          <p:cNvCxnSpPr>
            <a:stCxn id="77" idx="1"/>
            <a:endCxn id="39" idx="3"/>
          </p:cNvCxnSpPr>
          <p:nvPr/>
        </p:nvCxnSpPr>
        <p:spPr bwMode="auto">
          <a:xfrm flipH="1" flipV="1">
            <a:off x="3604057" y="4473303"/>
            <a:ext cx="218876" cy="18973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91" name="Picture 44" descr="通用服务器-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4834" y="4044352"/>
            <a:ext cx="280052" cy="3888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2" name="Picture 44" descr="通用服务器-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75981" y="4049106"/>
            <a:ext cx="280052" cy="3888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93" name="直接连接符 71"/>
          <p:cNvCxnSpPr>
            <a:stCxn id="92" idx="1"/>
          </p:cNvCxnSpPr>
          <p:nvPr/>
        </p:nvCxnSpPr>
        <p:spPr bwMode="auto">
          <a:xfrm flipH="1">
            <a:off x="3711167" y="4243505"/>
            <a:ext cx="364812" cy="2226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4" name="直接连接符 72"/>
          <p:cNvCxnSpPr>
            <a:stCxn id="92" idx="1"/>
            <a:endCxn id="39" idx="3"/>
          </p:cNvCxnSpPr>
          <p:nvPr/>
        </p:nvCxnSpPr>
        <p:spPr bwMode="auto">
          <a:xfrm flipH="1">
            <a:off x="3604055" y="4243507"/>
            <a:ext cx="471923" cy="22980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5" name="直接连接符 73"/>
          <p:cNvCxnSpPr>
            <a:stCxn id="30" idx="1"/>
            <a:endCxn id="91" idx="3"/>
          </p:cNvCxnSpPr>
          <p:nvPr/>
        </p:nvCxnSpPr>
        <p:spPr bwMode="auto">
          <a:xfrm flipH="1">
            <a:off x="944889" y="4175807"/>
            <a:ext cx="540881" cy="6294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6" name="直接连接符 74"/>
          <p:cNvCxnSpPr>
            <a:stCxn id="29" idx="1"/>
            <a:endCxn id="91" idx="3"/>
          </p:cNvCxnSpPr>
          <p:nvPr/>
        </p:nvCxnSpPr>
        <p:spPr bwMode="auto">
          <a:xfrm flipH="1" flipV="1">
            <a:off x="944885" y="4238745"/>
            <a:ext cx="354266" cy="23455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7" name="直接箭头连接符 75"/>
          <p:cNvCxnSpPr/>
          <p:nvPr/>
        </p:nvCxnSpPr>
        <p:spPr>
          <a:xfrm flipV="1">
            <a:off x="558735" y="2462796"/>
            <a:ext cx="0" cy="2092960"/>
          </a:xfrm>
          <a:prstGeom prst="straightConnector1">
            <a:avLst/>
          </a:prstGeom>
          <a:ln>
            <a:solidFill>
              <a:srgbClr val="D6002F"/>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98" name="直接箭头连接符 76"/>
          <p:cNvCxnSpPr/>
          <p:nvPr/>
        </p:nvCxnSpPr>
        <p:spPr>
          <a:xfrm flipV="1">
            <a:off x="793065" y="2097428"/>
            <a:ext cx="1" cy="2040209"/>
          </a:xfrm>
          <a:prstGeom prst="straightConnector1">
            <a:avLst/>
          </a:prstGeom>
          <a:ln>
            <a:solidFill>
              <a:srgbClr val="D6002F"/>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99" name="直接箭头连接符 77"/>
          <p:cNvCxnSpPr/>
          <p:nvPr/>
        </p:nvCxnSpPr>
        <p:spPr>
          <a:xfrm flipV="1">
            <a:off x="1004430" y="1704737"/>
            <a:ext cx="1" cy="2036492"/>
          </a:xfrm>
          <a:prstGeom prst="straightConnector1">
            <a:avLst/>
          </a:prstGeom>
          <a:ln>
            <a:solidFill>
              <a:srgbClr val="D6002F"/>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100" name="直接箭头连接符 78"/>
          <p:cNvCxnSpPr/>
          <p:nvPr/>
        </p:nvCxnSpPr>
        <p:spPr>
          <a:xfrm flipV="1">
            <a:off x="1233646" y="1330807"/>
            <a:ext cx="1" cy="1991051"/>
          </a:xfrm>
          <a:prstGeom prst="straightConnector1">
            <a:avLst/>
          </a:prstGeom>
          <a:ln>
            <a:solidFill>
              <a:srgbClr val="D6002F"/>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101" name="直接箭头连接符 79"/>
          <p:cNvCxnSpPr/>
          <p:nvPr/>
        </p:nvCxnSpPr>
        <p:spPr>
          <a:xfrm flipV="1">
            <a:off x="3988306" y="2487220"/>
            <a:ext cx="0" cy="2068534"/>
          </a:xfrm>
          <a:prstGeom prst="straightConnector1">
            <a:avLst/>
          </a:prstGeom>
          <a:ln>
            <a:solidFill>
              <a:srgbClr val="D6002F"/>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102" name="直接箭头连接符 80"/>
          <p:cNvCxnSpPr/>
          <p:nvPr/>
        </p:nvCxnSpPr>
        <p:spPr>
          <a:xfrm flipV="1">
            <a:off x="4222637" y="2108124"/>
            <a:ext cx="1" cy="2029506"/>
          </a:xfrm>
          <a:prstGeom prst="straightConnector1">
            <a:avLst/>
          </a:prstGeom>
          <a:ln>
            <a:solidFill>
              <a:srgbClr val="D6002F"/>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103" name="直接箭头连接符 81"/>
          <p:cNvCxnSpPr/>
          <p:nvPr/>
        </p:nvCxnSpPr>
        <p:spPr>
          <a:xfrm flipV="1">
            <a:off x="4434002" y="1722309"/>
            <a:ext cx="1" cy="2018929"/>
          </a:xfrm>
          <a:prstGeom prst="straightConnector1">
            <a:avLst/>
          </a:prstGeom>
          <a:ln>
            <a:solidFill>
              <a:srgbClr val="D6002F"/>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104" name="直接箭头连接符 82"/>
          <p:cNvCxnSpPr/>
          <p:nvPr/>
        </p:nvCxnSpPr>
        <p:spPr>
          <a:xfrm flipV="1">
            <a:off x="4663210" y="1341512"/>
            <a:ext cx="0" cy="1999560"/>
          </a:xfrm>
          <a:prstGeom prst="straightConnector1">
            <a:avLst/>
          </a:prstGeom>
          <a:ln>
            <a:solidFill>
              <a:srgbClr val="D6002F"/>
            </a:solidFill>
            <a:prstDash val="dash"/>
            <a:tailEnd type="arrow"/>
          </a:ln>
        </p:spPr>
        <p:style>
          <a:lnRef idx="1">
            <a:schemeClr val="accent1"/>
          </a:lnRef>
          <a:fillRef idx="0">
            <a:schemeClr val="accent1"/>
          </a:fillRef>
          <a:effectRef idx="0">
            <a:schemeClr val="accent1"/>
          </a:effectRef>
          <a:fontRef idx="minor">
            <a:schemeClr val="tx1"/>
          </a:fontRef>
        </p:style>
      </p:cxnSp>
      <p:sp>
        <p:nvSpPr>
          <p:cNvPr id="105" name="平行四边形 104"/>
          <p:cNvSpPr/>
          <p:nvPr/>
        </p:nvSpPr>
        <p:spPr>
          <a:xfrm>
            <a:off x="10083" y="888412"/>
            <a:ext cx="5263386" cy="1659833"/>
          </a:xfrm>
          <a:prstGeom prst="parallelogram">
            <a:avLst>
              <a:gd name="adj" fmla="val 59258"/>
            </a:avLst>
          </a:prstGeom>
          <a:solidFill>
            <a:srgbClr val="0070C0">
              <a:alpha val="50000"/>
            </a:srgbClr>
          </a:solidFill>
          <a:ln w="10795" cap="flat" cmpd="sng" algn="ctr">
            <a:noFill/>
            <a:prstDash val="solid"/>
          </a:ln>
          <a:effectLst/>
        </p:spPr>
        <p:txBody>
          <a:bodyPr wrap="square" lIns="145038" tIns="108779" rIns="145038" bIns="108779" rtlCol="0" anchor="ctr">
            <a:noAutofit/>
          </a:bodyPr>
          <a:lstStyle/>
          <a:p>
            <a:pPr defTabSz="725158" fontAlgn="base">
              <a:spcBef>
                <a:spcPct val="0"/>
              </a:spcBef>
              <a:spcAft>
                <a:spcPct val="0"/>
              </a:spcAft>
            </a:pPr>
            <a:endParaRPr lang="zh-CN" altLang="en-US" sz="1600" kern="0">
              <a:gradFill>
                <a:gsLst>
                  <a:gs pos="6299">
                    <a:srgbClr val="FFFFFF"/>
                  </a:gs>
                  <a:gs pos="28000">
                    <a:srgbClr val="FFFFFF"/>
                  </a:gs>
                </a:gsLst>
                <a:lin ang="5400000" scaled="0"/>
              </a:gradFill>
              <a:latin typeface="微软雅黑" panose="020B0503020204020204" pitchFamily="34" charset="-122"/>
              <a:ea typeface="微软雅黑" panose="020B0503020204020204" pitchFamily="34" charset="-122"/>
              <a:cs typeface="MS PGothic" charset="0"/>
            </a:endParaRPr>
          </a:p>
        </p:txBody>
      </p:sp>
      <p:grpSp>
        <p:nvGrpSpPr>
          <p:cNvPr id="106" name="组合 84"/>
          <p:cNvGrpSpPr/>
          <p:nvPr/>
        </p:nvGrpSpPr>
        <p:grpSpPr>
          <a:xfrm>
            <a:off x="1065094" y="933412"/>
            <a:ext cx="306923" cy="307560"/>
            <a:chOff x="2798814" y="1369343"/>
            <a:chExt cx="436695" cy="426968"/>
          </a:xfrm>
        </p:grpSpPr>
        <p:sp>
          <p:nvSpPr>
            <p:cNvPr id="107" name="平行四边形 106"/>
            <p:cNvSpPr/>
            <p:nvPr/>
          </p:nvSpPr>
          <p:spPr>
            <a:xfrm>
              <a:off x="2806433" y="1591283"/>
              <a:ext cx="421456" cy="197408"/>
            </a:xfrm>
            <a:prstGeom prst="parallelogram">
              <a:avLst>
                <a:gd name="adj" fmla="val 59258"/>
              </a:avLst>
            </a:prstGeom>
            <a:gradFill rotWithShape="1">
              <a:gsLst>
                <a:gs pos="0">
                  <a:srgbClr val="A96500"/>
                </a:gs>
                <a:gs pos="100000">
                  <a:srgbClr val="FF9900"/>
                </a:gs>
              </a:gsLst>
              <a:lin ang="5400000" scaled="1"/>
            </a:gradFill>
            <a:ln w="9525">
              <a:miter lim="800000"/>
              <a:headEnd/>
              <a:tailEnd/>
            </a:ln>
            <a:scene3d>
              <a:camera prst="legacyObliqueBottom"/>
              <a:lightRig rig="legacyFlat2" dir="t"/>
            </a:scene3d>
            <a:sp3d extrusionH="227000" prstMaterial="legacyMatte">
              <a:bevelT w="13500" h="13500" prst="angle"/>
              <a:bevelB w="13500" h="13500" prst="angle"/>
              <a:extrusionClr>
                <a:srgbClr val="FF9900"/>
              </a:extrusionClr>
            </a:sp3d>
          </p:spPr>
          <p:txBody>
            <a:bodyPr wrap="none" anchor="ctr">
              <a:flatTx/>
            </a:bodyPr>
            <a:lstStyle/>
            <a:p>
              <a:pPr defTabSz="725346" fontAlgn="base">
                <a:spcBef>
                  <a:spcPct val="0"/>
                </a:spcBef>
                <a:spcAft>
                  <a:spcPct val="0"/>
                </a:spcAft>
              </a:pPr>
              <a:endParaRPr lang="zh-CN" altLang="en-US">
                <a:solidFill>
                  <a:prstClr val="black"/>
                </a:solidFill>
                <a:latin typeface="Arial" panose="020B0604020202020204" pitchFamily="34" charset="0"/>
                <a:ea typeface="宋体" charset="-122"/>
              </a:endParaRPr>
            </a:p>
          </p:txBody>
        </p:sp>
        <p:pic>
          <p:nvPicPr>
            <p:cNvPr id="108" name="Picture 2" descr="C:\Users\Abject-3D\Desktop\VMWare Files\FINAL diagrams\Basic Virtualization\3D PNGs\DGRM_DataRecovery_R1_BackupOnly_Q210_Comm_0.png"/>
            <p:cNvPicPr>
              <a:picLocks noChangeAspect="1" noChangeArrowheads="1"/>
            </p:cNvPicPr>
            <p:nvPr/>
          </p:nvPicPr>
          <p:blipFill>
            <a:blip r:embed="rId5" cstate="print"/>
            <a:srcRect/>
            <a:stretch>
              <a:fillRect/>
            </a:stretch>
          </p:blipFill>
          <p:spPr bwMode="auto">
            <a:xfrm>
              <a:off x="2910103" y="1369343"/>
              <a:ext cx="325406" cy="252028"/>
            </a:xfrm>
            <a:prstGeom prst="rect">
              <a:avLst/>
            </a:prstGeom>
            <a:noFill/>
          </p:spPr>
        </p:pic>
        <p:pic>
          <p:nvPicPr>
            <p:cNvPr id="109" name="Picture 2" descr="C:\Users\Abject-3D\Desktop\VMWare Files\FINAL diagrams\Basic Virtualization\3D PNGs\DGRM_DataRecovery_R1_BackupOnly_Q210_Comm_0.png"/>
            <p:cNvPicPr>
              <a:picLocks noChangeAspect="1" noChangeArrowheads="1"/>
            </p:cNvPicPr>
            <p:nvPr/>
          </p:nvPicPr>
          <p:blipFill>
            <a:blip r:embed="rId5" cstate="print"/>
            <a:srcRect/>
            <a:stretch>
              <a:fillRect/>
            </a:stretch>
          </p:blipFill>
          <p:spPr bwMode="auto">
            <a:xfrm>
              <a:off x="2798814" y="1544283"/>
              <a:ext cx="325406" cy="252028"/>
            </a:xfrm>
            <a:prstGeom prst="rect">
              <a:avLst/>
            </a:prstGeom>
            <a:noFill/>
          </p:spPr>
        </p:pic>
      </p:grpSp>
      <p:grpSp>
        <p:nvGrpSpPr>
          <p:cNvPr id="110" name="组合 88"/>
          <p:cNvGrpSpPr/>
          <p:nvPr/>
        </p:nvGrpSpPr>
        <p:grpSpPr>
          <a:xfrm>
            <a:off x="863751" y="1317085"/>
            <a:ext cx="306923" cy="307560"/>
            <a:chOff x="2798814" y="1369343"/>
            <a:chExt cx="436695" cy="426968"/>
          </a:xfrm>
        </p:grpSpPr>
        <p:sp>
          <p:nvSpPr>
            <p:cNvPr id="111" name="平行四边形 110"/>
            <p:cNvSpPr/>
            <p:nvPr/>
          </p:nvSpPr>
          <p:spPr>
            <a:xfrm>
              <a:off x="2806433" y="1591283"/>
              <a:ext cx="421456" cy="197408"/>
            </a:xfrm>
            <a:prstGeom prst="parallelogram">
              <a:avLst>
                <a:gd name="adj" fmla="val 59258"/>
              </a:avLst>
            </a:prstGeom>
            <a:gradFill rotWithShape="1">
              <a:gsLst>
                <a:gs pos="0">
                  <a:srgbClr val="A96500"/>
                </a:gs>
                <a:gs pos="100000">
                  <a:srgbClr val="FF9900"/>
                </a:gs>
              </a:gsLst>
              <a:lin ang="5400000" scaled="1"/>
            </a:gradFill>
            <a:ln w="9525">
              <a:miter lim="800000"/>
              <a:headEnd/>
              <a:tailEnd/>
            </a:ln>
            <a:scene3d>
              <a:camera prst="legacyObliqueBottom"/>
              <a:lightRig rig="legacyFlat2" dir="t"/>
            </a:scene3d>
            <a:sp3d extrusionH="227000" prstMaterial="legacyMatte">
              <a:bevelT w="13500" h="13500" prst="angle"/>
              <a:bevelB w="13500" h="13500" prst="angle"/>
              <a:extrusionClr>
                <a:srgbClr val="FF9900"/>
              </a:extrusionClr>
            </a:sp3d>
          </p:spPr>
          <p:txBody>
            <a:bodyPr wrap="none" anchor="ctr">
              <a:flatTx/>
            </a:bodyPr>
            <a:lstStyle/>
            <a:p>
              <a:pPr defTabSz="725346" fontAlgn="base">
                <a:spcBef>
                  <a:spcPct val="0"/>
                </a:spcBef>
                <a:spcAft>
                  <a:spcPct val="0"/>
                </a:spcAft>
              </a:pPr>
              <a:endParaRPr lang="zh-CN" altLang="en-US">
                <a:solidFill>
                  <a:prstClr val="black"/>
                </a:solidFill>
                <a:latin typeface="Arial" panose="020B0604020202020204" pitchFamily="34" charset="0"/>
                <a:ea typeface="宋体" charset="-122"/>
              </a:endParaRPr>
            </a:p>
          </p:txBody>
        </p:sp>
        <p:pic>
          <p:nvPicPr>
            <p:cNvPr id="112" name="Picture 2" descr="C:\Users\Abject-3D\Desktop\VMWare Files\FINAL diagrams\Basic Virtualization\3D PNGs\DGRM_DataRecovery_R1_BackupOnly_Q210_Comm_0.png"/>
            <p:cNvPicPr>
              <a:picLocks noChangeAspect="1" noChangeArrowheads="1"/>
            </p:cNvPicPr>
            <p:nvPr/>
          </p:nvPicPr>
          <p:blipFill>
            <a:blip r:embed="rId5" cstate="print"/>
            <a:srcRect/>
            <a:stretch>
              <a:fillRect/>
            </a:stretch>
          </p:blipFill>
          <p:spPr bwMode="auto">
            <a:xfrm>
              <a:off x="2910103" y="1369343"/>
              <a:ext cx="325406" cy="252028"/>
            </a:xfrm>
            <a:prstGeom prst="rect">
              <a:avLst/>
            </a:prstGeom>
            <a:noFill/>
          </p:spPr>
        </p:pic>
        <p:pic>
          <p:nvPicPr>
            <p:cNvPr id="113" name="Picture 2" descr="C:\Users\Abject-3D\Desktop\VMWare Files\FINAL diagrams\Basic Virtualization\3D PNGs\DGRM_DataRecovery_R1_BackupOnly_Q210_Comm_0.png"/>
            <p:cNvPicPr>
              <a:picLocks noChangeAspect="1" noChangeArrowheads="1"/>
            </p:cNvPicPr>
            <p:nvPr/>
          </p:nvPicPr>
          <p:blipFill>
            <a:blip r:embed="rId5" cstate="print"/>
            <a:srcRect/>
            <a:stretch>
              <a:fillRect/>
            </a:stretch>
          </p:blipFill>
          <p:spPr bwMode="auto">
            <a:xfrm>
              <a:off x="2798814" y="1544283"/>
              <a:ext cx="325406" cy="252028"/>
            </a:xfrm>
            <a:prstGeom prst="rect">
              <a:avLst/>
            </a:prstGeom>
            <a:noFill/>
          </p:spPr>
        </p:pic>
      </p:grpSp>
      <p:grpSp>
        <p:nvGrpSpPr>
          <p:cNvPr id="114" name="组合 92"/>
          <p:cNvGrpSpPr/>
          <p:nvPr/>
        </p:nvGrpSpPr>
        <p:grpSpPr>
          <a:xfrm>
            <a:off x="621147" y="1711277"/>
            <a:ext cx="306923" cy="307560"/>
            <a:chOff x="2798814" y="1369343"/>
            <a:chExt cx="436695" cy="426968"/>
          </a:xfrm>
        </p:grpSpPr>
        <p:sp>
          <p:nvSpPr>
            <p:cNvPr id="115" name="平行四边形 114"/>
            <p:cNvSpPr/>
            <p:nvPr/>
          </p:nvSpPr>
          <p:spPr>
            <a:xfrm>
              <a:off x="2806433" y="1591283"/>
              <a:ext cx="421456" cy="197408"/>
            </a:xfrm>
            <a:prstGeom prst="parallelogram">
              <a:avLst>
                <a:gd name="adj" fmla="val 59258"/>
              </a:avLst>
            </a:prstGeom>
            <a:gradFill rotWithShape="1">
              <a:gsLst>
                <a:gs pos="0">
                  <a:srgbClr val="A96500"/>
                </a:gs>
                <a:gs pos="100000">
                  <a:srgbClr val="FF9900"/>
                </a:gs>
              </a:gsLst>
              <a:lin ang="5400000" scaled="1"/>
            </a:gradFill>
            <a:ln w="9525">
              <a:miter lim="800000"/>
              <a:headEnd/>
              <a:tailEnd/>
            </a:ln>
            <a:scene3d>
              <a:camera prst="legacyObliqueBottom"/>
              <a:lightRig rig="legacyFlat2" dir="t"/>
            </a:scene3d>
            <a:sp3d extrusionH="227000" prstMaterial="legacyMatte">
              <a:bevelT w="13500" h="13500" prst="angle"/>
              <a:bevelB w="13500" h="13500" prst="angle"/>
              <a:extrusionClr>
                <a:srgbClr val="FF9900"/>
              </a:extrusionClr>
            </a:sp3d>
          </p:spPr>
          <p:txBody>
            <a:bodyPr wrap="none" anchor="ctr">
              <a:flatTx/>
            </a:bodyPr>
            <a:lstStyle/>
            <a:p>
              <a:pPr defTabSz="725346" fontAlgn="base">
                <a:spcBef>
                  <a:spcPct val="0"/>
                </a:spcBef>
                <a:spcAft>
                  <a:spcPct val="0"/>
                </a:spcAft>
              </a:pPr>
              <a:endParaRPr lang="zh-CN" altLang="en-US">
                <a:solidFill>
                  <a:prstClr val="black"/>
                </a:solidFill>
                <a:latin typeface="Arial" panose="020B0604020202020204" pitchFamily="34" charset="0"/>
                <a:ea typeface="宋体" charset="-122"/>
              </a:endParaRPr>
            </a:p>
          </p:txBody>
        </p:sp>
        <p:pic>
          <p:nvPicPr>
            <p:cNvPr id="116" name="Picture 2" descr="C:\Users\Abject-3D\Desktop\VMWare Files\FINAL diagrams\Basic Virtualization\3D PNGs\DGRM_DataRecovery_R1_BackupOnly_Q210_Comm_0.png"/>
            <p:cNvPicPr>
              <a:picLocks noChangeAspect="1" noChangeArrowheads="1"/>
            </p:cNvPicPr>
            <p:nvPr/>
          </p:nvPicPr>
          <p:blipFill>
            <a:blip r:embed="rId5" cstate="print"/>
            <a:srcRect/>
            <a:stretch>
              <a:fillRect/>
            </a:stretch>
          </p:blipFill>
          <p:spPr bwMode="auto">
            <a:xfrm>
              <a:off x="2910103" y="1369343"/>
              <a:ext cx="325406" cy="252028"/>
            </a:xfrm>
            <a:prstGeom prst="rect">
              <a:avLst/>
            </a:prstGeom>
            <a:noFill/>
          </p:spPr>
        </p:pic>
        <p:pic>
          <p:nvPicPr>
            <p:cNvPr id="117" name="Picture 2" descr="C:\Users\Abject-3D\Desktop\VMWare Files\FINAL diagrams\Basic Virtualization\3D PNGs\DGRM_DataRecovery_R1_BackupOnly_Q210_Comm_0.png"/>
            <p:cNvPicPr>
              <a:picLocks noChangeAspect="1" noChangeArrowheads="1"/>
            </p:cNvPicPr>
            <p:nvPr/>
          </p:nvPicPr>
          <p:blipFill>
            <a:blip r:embed="rId5" cstate="print"/>
            <a:srcRect/>
            <a:stretch>
              <a:fillRect/>
            </a:stretch>
          </p:blipFill>
          <p:spPr bwMode="auto">
            <a:xfrm>
              <a:off x="2798814" y="1544283"/>
              <a:ext cx="325406" cy="252028"/>
            </a:xfrm>
            <a:prstGeom prst="rect">
              <a:avLst/>
            </a:prstGeom>
            <a:noFill/>
          </p:spPr>
        </p:pic>
      </p:grpSp>
      <p:grpSp>
        <p:nvGrpSpPr>
          <p:cNvPr id="118" name="组合 96"/>
          <p:cNvGrpSpPr/>
          <p:nvPr/>
        </p:nvGrpSpPr>
        <p:grpSpPr>
          <a:xfrm>
            <a:off x="388182" y="2085068"/>
            <a:ext cx="306923" cy="307560"/>
            <a:chOff x="2798814" y="1369343"/>
            <a:chExt cx="436695" cy="426968"/>
          </a:xfrm>
        </p:grpSpPr>
        <p:sp>
          <p:nvSpPr>
            <p:cNvPr id="119" name="平行四边形 118"/>
            <p:cNvSpPr/>
            <p:nvPr/>
          </p:nvSpPr>
          <p:spPr>
            <a:xfrm>
              <a:off x="2806433" y="1591283"/>
              <a:ext cx="421456" cy="197408"/>
            </a:xfrm>
            <a:prstGeom prst="parallelogram">
              <a:avLst>
                <a:gd name="adj" fmla="val 59258"/>
              </a:avLst>
            </a:prstGeom>
            <a:gradFill rotWithShape="1">
              <a:gsLst>
                <a:gs pos="0">
                  <a:srgbClr val="A96500"/>
                </a:gs>
                <a:gs pos="100000">
                  <a:srgbClr val="FF9900"/>
                </a:gs>
              </a:gsLst>
              <a:lin ang="5400000" scaled="1"/>
            </a:gradFill>
            <a:ln w="9525">
              <a:miter lim="800000"/>
              <a:headEnd/>
              <a:tailEnd/>
            </a:ln>
            <a:scene3d>
              <a:camera prst="legacyObliqueBottom"/>
              <a:lightRig rig="legacyFlat2" dir="t"/>
            </a:scene3d>
            <a:sp3d extrusionH="227000" prstMaterial="legacyMatte">
              <a:bevelT w="13500" h="13500" prst="angle"/>
              <a:bevelB w="13500" h="13500" prst="angle"/>
              <a:extrusionClr>
                <a:srgbClr val="FF9900"/>
              </a:extrusionClr>
            </a:sp3d>
          </p:spPr>
          <p:txBody>
            <a:bodyPr wrap="none" anchor="ctr">
              <a:flatTx/>
            </a:bodyPr>
            <a:lstStyle/>
            <a:p>
              <a:pPr defTabSz="725346" fontAlgn="base">
                <a:spcBef>
                  <a:spcPct val="0"/>
                </a:spcBef>
                <a:spcAft>
                  <a:spcPct val="0"/>
                </a:spcAft>
              </a:pPr>
              <a:endParaRPr lang="zh-CN" altLang="en-US">
                <a:solidFill>
                  <a:prstClr val="black"/>
                </a:solidFill>
                <a:latin typeface="Arial" panose="020B0604020202020204" pitchFamily="34" charset="0"/>
                <a:ea typeface="宋体" charset="-122"/>
              </a:endParaRPr>
            </a:p>
          </p:txBody>
        </p:sp>
        <p:pic>
          <p:nvPicPr>
            <p:cNvPr id="120" name="Picture 2" descr="C:\Users\Abject-3D\Desktop\VMWare Files\FINAL diagrams\Basic Virtualization\3D PNGs\DGRM_DataRecovery_R1_BackupOnly_Q210_Comm_0.png"/>
            <p:cNvPicPr>
              <a:picLocks noChangeAspect="1" noChangeArrowheads="1"/>
            </p:cNvPicPr>
            <p:nvPr/>
          </p:nvPicPr>
          <p:blipFill>
            <a:blip r:embed="rId5" cstate="print"/>
            <a:srcRect/>
            <a:stretch>
              <a:fillRect/>
            </a:stretch>
          </p:blipFill>
          <p:spPr bwMode="auto">
            <a:xfrm>
              <a:off x="2910103" y="1369343"/>
              <a:ext cx="325406" cy="252028"/>
            </a:xfrm>
            <a:prstGeom prst="rect">
              <a:avLst/>
            </a:prstGeom>
            <a:noFill/>
          </p:spPr>
        </p:pic>
        <p:pic>
          <p:nvPicPr>
            <p:cNvPr id="121" name="Picture 2" descr="C:\Users\Abject-3D\Desktop\VMWare Files\FINAL diagrams\Basic Virtualization\3D PNGs\DGRM_DataRecovery_R1_BackupOnly_Q210_Comm_0.png"/>
            <p:cNvPicPr>
              <a:picLocks noChangeAspect="1" noChangeArrowheads="1"/>
            </p:cNvPicPr>
            <p:nvPr/>
          </p:nvPicPr>
          <p:blipFill>
            <a:blip r:embed="rId5" cstate="print"/>
            <a:srcRect/>
            <a:stretch>
              <a:fillRect/>
            </a:stretch>
          </p:blipFill>
          <p:spPr bwMode="auto">
            <a:xfrm>
              <a:off x="2798814" y="1544283"/>
              <a:ext cx="325406" cy="252028"/>
            </a:xfrm>
            <a:prstGeom prst="rect">
              <a:avLst/>
            </a:prstGeom>
            <a:noFill/>
          </p:spPr>
        </p:pic>
      </p:grpSp>
      <p:grpSp>
        <p:nvGrpSpPr>
          <p:cNvPr id="122" name="组合 100"/>
          <p:cNvGrpSpPr/>
          <p:nvPr/>
        </p:nvGrpSpPr>
        <p:grpSpPr>
          <a:xfrm>
            <a:off x="4525347" y="926872"/>
            <a:ext cx="306923" cy="307560"/>
            <a:chOff x="2798814" y="1369343"/>
            <a:chExt cx="436695" cy="426968"/>
          </a:xfrm>
        </p:grpSpPr>
        <p:sp>
          <p:nvSpPr>
            <p:cNvPr id="123" name="平行四边形 122"/>
            <p:cNvSpPr/>
            <p:nvPr/>
          </p:nvSpPr>
          <p:spPr>
            <a:xfrm>
              <a:off x="2806433" y="1591283"/>
              <a:ext cx="421456" cy="197408"/>
            </a:xfrm>
            <a:prstGeom prst="parallelogram">
              <a:avLst>
                <a:gd name="adj" fmla="val 59258"/>
              </a:avLst>
            </a:prstGeom>
            <a:gradFill rotWithShape="1">
              <a:gsLst>
                <a:gs pos="0">
                  <a:srgbClr val="A96500"/>
                </a:gs>
                <a:gs pos="100000">
                  <a:srgbClr val="FF9900"/>
                </a:gs>
              </a:gsLst>
              <a:lin ang="5400000" scaled="1"/>
            </a:gradFill>
            <a:ln w="9525">
              <a:miter lim="800000"/>
              <a:headEnd/>
              <a:tailEnd/>
            </a:ln>
            <a:scene3d>
              <a:camera prst="legacyObliqueBottom"/>
              <a:lightRig rig="legacyFlat2" dir="t"/>
            </a:scene3d>
            <a:sp3d extrusionH="227000" prstMaterial="legacyMatte">
              <a:bevelT w="13500" h="13500" prst="angle"/>
              <a:bevelB w="13500" h="13500" prst="angle"/>
              <a:extrusionClr>
                <a:srgbClr val="FF9900"/>
              </a:extrusionClr>
            </a:sp3d>
          </p:spPr>
          <p:txBody>
            <a:bodyPr wrap="none" anchor="ctr">
              <a:flatTx/>
            </a:bodyPr>
            <a:lstStyle/>
            <a:p>
              <a:pPr defTabSz="725346" fontAlgn="base">
                <a:spcBef>
                  <a:spcPct val="0"/>
                </a:spcBef>
                <a:spcAft>
                  <a:spcPct val="0"/>
                </a:spcAft>
              </a:pPr>
              <a:endParaRPr lang="zh-CN" altLang="en-US">
                <a:solidFill>
                  <a:prstClr val="black"/>
                </a:solidFill>
                <a:latin typeface="Arial" panose="020B0604020202020204" pitchFamily="34" charset="0"/>
                <a:ea typeface="宋体" charset="-122"/>
              </a:endParaRPr>
            </a:p>
          </p:txBody>
        </p:sp>
        <p:pic>
          <p:nvPicPr>
            <p:cNvPr id="124" name="Picture 2" descr="C:\Users\Abject-3D\Desktop\VMWare Files\FINAL diagrams\Basic Virtualization\3D PNGs\DGRM_DataRecovery_R1_BackupOnly_Q210_Comm_0.png"/>
            <p:cNvPicPr>
              <a:picLocks noChangeAspect="1" noChangeArrowheads="1"/>
            </p:cNvPicPr>
            <p:nvPr/>
          </p:nvPicPr>
          <p:blipFill>
            <a:blip r:embed="rId5" cstate="print"/>
            <a:srcRect/>
            <a:stretch>
              <a:fillRect/>
            </a:stretch>
          </p:blipFill>
          <p:spPr bwMode="auto">
            <a:xfrm>
              <a:off x="2910103" y="1369343"/>
              <a:ext cx="325406" cy="252028"/>
            </a:xfrm>
            <a:prstGeom prst="rect">
              <a:avLst/>
            </a:prstGeom>
            <a:noFill/>
          </p:spPr>
        </p:pic>
        <p:pic>
          <p:nvPicPr>
            <p:cNvPr id="125" name="Picture 2" descr="C:\Users\Abject-3D\Desktop\VMWare Files\FINAL diagrams\Basic Virtualization\3D PNGs\DGRM_DataRecovery_R1_BackupOnly_Q210_Comm_0.png"/>
            <p:cNvPicPr>
              <a:picLocks noChangeAspect="1" noChangeArrowheads="1"/>
            </p:cNvPicPr>
            <p:nvPr/>
          </p:nvPicPr>
          <p:blipFill>
            <a:blip r:embed="rId5" cstate="print"/>
            <a:srcRect/>
            <a:stretch>
              <a:fillRect/>
            </a:stretch>
          </p:blipFill>
          <p:spPr bwMode="auto">
            <a:xfrm>
              <a:off x="2798814" y="1544283"/>
              <a:ext cx="325406" cy="252028"/>
            </a:xfrm>
            <a:prstGeom prst="rect">
              <a:avLst/>
            </a:prstGeom>
            <a:noFill/>
          </p:spPr>
        </p:pic>
      </p:grpSp>
      <p:grpSp>
        <p:nvGrpSpPr>
          <p:cNvPr id="126" name="组合 104"/>
          <p:cNvGrpSpPr/>
          <p:nvPr/>
        </p:nvGrpSpPr>
        <p:grpSpPr>
          <a:xfrm>
            <a:off x="4324004" y="1310543"/>
            <a:ext cx="306923" cy="307560"/>
            <a:chOff x="2798814" y="1369343"/>
            <a:chExt cx="436695" cy="426968"/>
          </a:xfrm>
        </p:grpSpPr>
        <p:sp>
          <p:nvSpPr>
            <p:cNvPr id="127" name="平行四边形 126"/>
            <p:cNvSpPr/>
            <p:nvPr/>
          </p:nvSpPr>
          <p:spPr>
            <a:xfrm>
              <a:off x="2806433" y="1591283"/>
              <a:ext cx="421456" cy="197408"/>
            </a:xfrm>
            <a:prstGeom prst="parallelogram">
              <a:avLst>
                <a:gd name="adj" fmla="val 59258"/>
              </a:avLst>
            </a:prstGeom>
            <a:gradFill rotWithShape="1">
              <a:gsLst>
                <a:gs pos="0">
                  <a:srgbClr val="A96500"/>
                </a:gs>
                <a:gs pos="100000">
                  <a:srgbClr val="FF9900"/>
                </a:gs>
              </a:gsLst>
              <a:lin ang="5400000" scaled="1"/>
            </a:gradFill>
            <a:ln w="9525">
              <a:miter lim="800000"/>
              <a:headEnd/>
              <a:tailEnd/>
            </a:ln>
            <a:scene3d>
              <a:camera prst="legacyObliqueBottom"/>
              <a:lightRig rig="legacyFlat2" dir="t"/>
            </a:scene3d>
            <a:sp3d extrusionH="227000" prstMaterial="legacyMatte">
              <a:bevelT w="13500" h="13500" prst="angle"/>
              <a:bevelB w="13500" h="13500" prst="angle"/>
              <a:extrusionClr>
                <a:srgbClr val="FF9900"/>
              </a:extrusionClr>
            </a:sp3d>
          </p:spPr>
          <p:txBody>
            <a:bodyPr wrap="none" anchor="ctr">
              <a:flatTx/>
            </a:bodyPr>
            <a:lstStyle/>
            <a:p>
              <a:pPr defTabSz="725346" fontAlgn="base">
                <a:spcBef>
                  <a:spcPct val="0"/>
                </a:spcBef>
                <a:spcAft>
                  <a:spcPct val="0"/>
                </a:spcAft>
              </a:pPr>
              <a:endParaRPr lang="zh-CN" altLang="en-US">
                <a:solidFill>
                  <a:prstClr val="black"/>
                </a:solidFill>
                <a:latin typeface="Arial" panose="020B0604020202020204" pitchFamily="34" charset="0"/>
                <a:ea typeface="宋体" charset="-122"/>
              </a:endParaRPr>
            </a:p>
          </p:txBody>
        </p:sp>
        <p:pic>
          <p:nvPicPr>
            <p:cNvPr id="128" name="Picture 2" descr="C:\Users\Abject-3D\Desktop\VMWare Files\FINAL diagrams\Basic Virtualization\3D PNGs\DGRM_DataRecovery_R1_BackupOnly_Q210_Comm_0.png"/>
            <p:cNvPicPr>
              <a:picLocks noChangeAspect="1" noChangeArrowheads="1"/>
            </p:cNvPicPr>
            <p:nvPr/>
          </p:nvPicPr>
          <p:blipFill>
            <a:blip r:embed="rId5" cstate="print"/>
            <a:srcRect/>
            <a:stretch>
              <a:fillRect/>
            </a:stretch>
          </p:blipFill>
          <p:spPr bwMode="auto">
            <a:xfrm>
              <a:off x="2910103" y="1369343"/>
              <a:ext cx="325406" cy="252028"/>
            </a:xfrm>
            <a:prstGeom prst="rect">
              <a:avLst/>
            </a:prstGeom>
            <a:noFill/>
          </p:spPr>
        </p:pic>
        <p:pic>
          <p:nvPicPr>
            <p:cNvPr id="129" name="Picture 2" descr="C:\Users\Abject-3D\Desktop\VMWare Files\FINAL diagrams\Basic Virtualization\3D PNGs\DGRM_DataRecovery_R1_BackupOnly_Q210_Comm_0.png"/>
            <p:cNvPicPr>
              <a:picLocks noChangeAspect="1" noChangeArrowheads="1"/>
            </p:cNvPicPr>
            <p:nvPr/>
          </p:nvPicPr>
          <p:blipFill>
            <a:blip r:embed="rId5" cstate="print"/>
            <a:srcRect/>
            <a:stretch>
              <a:fillRect/>
            </a:stretch>
          </p:blipFill>
          <p:spPr bwMode="auto">
            <a:xfrm>
              <a:off x="2798814" y="1544283"/>
              <a:ext cx="325406" cy="252028"/>
            </a:xfrm>
            <a:prstGeom prst="rect">
              <a:avLst/>
            </a:prstGeom>
            <a:noFill/>
          </p:spPr>
        </p:pic>
      </p:grpSp>
      <p:grpSp>
        <p:nvGrpSpPr>
          <p:cNvPr id="130" name="组合 108"/>
          <p:cNvGrpSpPr/>
          <p:nvPr/>
        </p:nvGrpSpPr>
        <p:grpSpPr>
          <a:xfrm>
            <a:off x="4081400" y="1704735"/>
            <a:ext cx="306923" cy="307560"/>
            <a:chOff x="2798814" y="1369343"/>
            <a:chExt cx="436695" cy="426968"/>
          </a:xfrm>
        </p:grpSpPr>
        <p:sp>
          <p:nvSpPr>
            <p:cNvPr id="131" name="平行四边形 130"/>
            <p:cNvSpPr/>
            <p:nvPr/>
          </p:nvSpPr>
          <p:spPr>
            <a:xfrm>
              <a:off x="2806433" y="1591283"/>
              <a:ext cx="421456" cy="197408"/>
            </a:xfrm>
            <a:prstGeom prst="parallelogram">
              <a:avLst>
                <a:gd name="adj" fmla="val 59258"/>
              </a:avLst>
            </a:prstGeom>
            <a:gradFill rotWithShape="1">
              <a:gsLst>
                <a:gs pos="0">
                  <a:srgbClr val="A96500"/>
                </a:gs>
                <a:gs pos="100000">
                  <a:srgbClr val="FF9900"/>
                </a:gs>
              </a:gsLst>
              <a:lin ang="5400000" scaled="1"/>
            </a:gradFill>
            <a:ln w="9525">
              <a:miter lim="800000"/>
              <a:headEnd/>
              <a:tailEnd/>
            </a:ln>
            <a:scene3d>
              <a:camera prst="legacyObliqueBottom"/>
              <a:lightRig rig="legacyFlat2" dir="t"/>
            </a:scene3d>
            <a:sp3d extrusionH="227000" prstMaterial="legacyMatte">
              <a:bevelT w="13500" h="13500" prst="angle"/>
              <a:bevelB w="13500" h="13500" prst="angle"/>
              <a:extrusionClr>
                <a:srgbClr val="FF9900"/>
              </a:extrusionClr>
            </a:sp3d>
          </p:spPr>
          <p:txBody>
            <a:bodyPr wrap="none" anchor="ctr">
              <a:flatTx/>
            </a:bodyPr>
            <a:lstStyle/>
            <a:p>
              <a:pPr defTabSz="725346" fontAlgn="base">
                <a:spcBef>
                  <a:spcPct val="0"/>
                </a:spcBef>
                <a:spcAft>
                  <a:spcPct val="0"/>
                </a:spcAft>
              </a:pPr>
              <a:endParaRPr lang="zh-CN" altLang="en-US">
                <a:solidFill>
                  <a:prstClr val="black"/>
                </a:solidFill>
                <a:latin typeface="Arial" panose="020B0604020202020204" pitchFamily="34" charset="0"/>
                <a:ea typeface="宋体" charset="-122"/>
              </a:endParaRPr>
            </a:p>
          </p:txBody>
        </p:sp>
        <p:pic>
          <p:nvPicPr>
            <p:cNvPr id="132" name="Picture 2" descr="C:\Users\Abject-3D\Desktop\VMWare Files\FINAL diagrams\Basic Virtualization\3D PNGs\DGRM_DataRecovery_R1_BackupOnly_Q210_Comm_0.png"/>
            <p:cNvPicPr>
              <a:picLocks noChangeAspect="1" noChangeArrowheads="1"/>
            </p:cNvPicPr>
            <p:nvPr/>
          </p:nvPicPr>
          <p:blipFill>
            <a:blip r:embed="rId5" cstate="print"/>
            <a:srcRect/>
            <a:stretch>
              <a:fillRect/>
            </a:stretch>
          </p:blipFill>
          <p:spPr bwMode="auto">
            <a:xfrm>
              <a:off x="2910103" y="1369343"/>
              <a:ext cx="325406" cy="252028"/>
            </a:xfrm>
            <a:prstGeom prst="rect">
              <a:avLst/>
            </a:prstGeom>
            <a:noFill/>
          </p:spPr>
        </p:pic>
        <p:pic>
          <p:nvPicPr>
            <p:cNvPr id="133" name="Picture 2" descr="C:\Users\Abject-3D\Desktop\VMWare Files\FINAL diagrams\Basic Virtualization\3D PNGs\DGRM_DataRecovery_R1_BackupOnly_Q210_Comm_0.png"/>
            <p:cNvPicPr>
              <a:picLocks noChangeAspect="1" noChangeArrowheads="1"/>
            </p:cNvPicPr>
            <p:nvPr/>
          </p:nvPicPr>
          <p:blipFill>
            <a:blip r:embed="rId5" cstate="print"/>
            <a:srcRect/>
            <a:stretch>
              <a:fillRect/>
            </a:stretch>
          </p:blipFill>
          <p:spPr bwMode="auto">
            <a:xfrm>
              <a:off x="2798814" y="1544283"/>
              <a:ext cx="325406" cy="252028"/>
            </a:xfrm>
            <a:prstGeom prst="rect">
              <a:avLst/>
            </a:prstGeom>
            <a:noFill/>
          </p:spPr>
        </p:pic>
      </p:grpSp>
      <p:grpSp>
        <p:nvGrpSpPr>
          <p:cNvPr id="134" name="组合 230"/>
          <p:cNvGrpSpPr/>
          <p:nvPr/>
        </p:nvGrpSpPr>
        <p:grpSpPr>
          <a:xfrm>
            <a:off x="659195" y="1007851"/>
            <a:ext cx="3861581" cy="1427635"/>
            <a:chOff x="1661201" y="1666807"/>
            <a:chExt cx="5494320" cy="1981908"/>
          </a:xfrm>
        </p:grpSpPr>
        <p:cxnSp>
          <p:nvCxnSpPr>
            <p:cNvPr id="135" name="直接连接符 139"/>
            <p:cNvCxnSpPr/>
            <p:nvPr/>
          </p:nvCxnSpPr>
          <p:spPr>
            <a:xfrm flipH="1">
              <a:off x="3826276" y="1666807"/>
              <a:ext cx="1184946" cy="1981908"/>
            </a:xfrm>
            <a:prstGeom prst="line">
              <a:avLst/>
            </a:prstGeom>
            <a:ln w="38100">
              <a:solidFill>
                <a:srgbClr val="FFFFFF"/>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6" name="直接连接符 149"/>
            <p:cNvCxnSpPr/>
            <p:nvPr/>
          </p:nvCxnSpPr>
          <p:spPr>
            <a:xfrm>
              <a:off x="2617444" y="1947095"/>
              <a:ext cx="2200910" cy="0"/>
            </a:xfrm>
            <a:prstGeom prst="line">
              <a:avLst/>
            </a:prstGeom>
            <a:ln>
              <a:solidFill>
                <a:srgbClr val="FFFFFF"/>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7" name="直接连接符 154"/>
            <p:cNvCxnSpPr/>
            <p:nvPr/>
          </p:nvCxnSpPr>
          <p:spPr>
            <a:xfrm>
              <a:off x="4903239" y="1878201"/>
              <a:ext cx="2252282" cy="0"/>
            </a:xfrm>
            <a:prstGeom prst="line">
              <a:avLst/>
            </a:prstGeom>
            <a:ln>
              <a:solidFill>
                <a:srgbClr val="FFFFFF"/>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8" name="直接连接符 157"/>
            <p:cNvCxnSpPr/>
            <p:nvPr/>
          </p:nvCxnSpPr>
          <p:spPr>
            <a:xfrm>
              <a:off x="2335383" y="2462715"/>
              <a:ext cx="2200910" cy="0"/>
            </a:xfrm>
            <a:prstGeom prst="line">
              <a:avLst/>
            </a:prstGeom>
            <a:ln>
              <a:solidFill>
                <a:srgbClr val="FFFFFF"/>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9" name="直接连接符 158"/>
            <p:cNvCxnSpPr/>
            <p:nvPr/>
          </p:nvCxnSpPr>
          <p:spPr>
            <a:xfrm>
              <a:off x="1992312" y="3013896"/>
              <a:ext cx="2200910" cy="0"/>
            </a:xfrm>
            <a:prstGeom prst="line">
              <a:avLst/>
            </a:prstGeom>
            <a:ln>
              <a:solidFill>
                <a:srgbClr val="FFFFFF"/>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0" name="直接连接符 159"/>
            <p:cNvCxnSpPr/>
            <p:nvPr/>
          </p:nvCxnSpPr>
          <p:spPr>
            <a:xfrm>
              <a:off x="1661201" y="3537136"/>
              <a:ext cx="2200910" cy="0"/>
            </a:xfrm>
            <a:prstGeom prst="line">
              <a:avLst/>
            </a:prstGeom>
            <a:ln>
              <a:solidFill>
                <a:srgbClr val="FFFFFF"/>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1" name="直接连接符 160"/>
            <p:cNvCxnSpPr/>
            <p:nvPr/>
          </p:nvCxnSpPr>
          <p:spPr>
            <a:xfrm>
              <a:off x="4546786" y="2415338"/>
              <a:ext cx="2340924" cy="0"/>
            </a:xfrm>
            <a:prstGeom prst="line">
              <a:avLst/>
            </a:prstGeom>
            <a:ln>
              <a:solidFill>
                <a:srgbClr val="FFFFFF"/>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2" name="直接连接符 163"/>
            <p:cNvCxnSpPr/>
            <p:nvPr/>
          </p:nvCxnSpPr>
          <p:spPr>
            <a:xfrm>
              <a:off x="4254477" y="2935207"/>
              <a:ext cx="2340924" cy="0"/>
            </a:xfrm>
            <a:prstGeom prst="line">
              <a:avLst/>
            </a:prstGeom>
            <a:ln>
              <a:solidFill>
                <a:srgbClr val="FFFFFF"/>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3" name="直接连接符 164"/>
            <p:cNvCxnSpPr/>
            <p:nvPr/>
          </p:nvCxnSpPr>
          <p:spPr>
            <a:xfrm>
              <a:off x="3922205" y="3464074"/>
              <a:ext cx="2340924" cy="0"/>
            </a:xfrm>
            <a:prstGeom prst="line">
              <a:avLst/>
            </a:prstGeom>
            <a:ln>
              <a:solidFill>
                <a:srgbClr val="FFFFFF"/>
              </a:solidFill>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144" name="组合 112"/>
          <p:cNvGrpSpPr/>
          <p:nvPr/>
        </p:nvGrpSpPr>
        <p:grpSpPr>
          <a:xfrm>
            <a:off x="3848436" y="2078527"/>
            <a:ext cx="306923" cy="307560"/>
            <a:chOff x="2798814" y="1369343"/>
            <a:chExt cx="436695" cy="426968"/>
          </a:xfrm>
        </p:grpSpPr>
        <p:sp>
          <p:nvSpPr>
            <p:cNvPr id="145" name="平行四边形 144"/>
            <p:cNvSpPr/>
            <p:nvPr/>
          </p:nvSpPr>
          <p:spPr>
            <a:xfrm>
              <a:off x="2806433" y="1591283"/>
              <a:ext cx="421456" cy="197408"/>
            </a:xfrm>
            <a:prstGeom prst="parallelogram">
              <a:avLst>
                <a:gd name="adj" fmla="val 59258"/>
              </a:avLst>
            </a:prstGeom>
            <a:gradFill rotWithShape="1">
              <a:gsLst>
                <a:gs pos="0">
                  <a:srgbClr val="A96500"/>
                </a:gs>
                <a:gs pos="100000">
                  <a:srgbClr val="FF9900"/>
                </a:gs>
              </a:gsLst>
              <a:lin ang="5400000" scaled="1"/>
            </a:gradFill>
            <a:ln w="9525">
              <a:miter lim="800000"/>
              <a:headEnd/>
              <a:tailEnd/>
            </a:ln>
            <a:scene3d>
              <a:camera prst="legacyObliqueBottom"/>
              <a:lightRig rig="legacyFlat2" dir="t"/>
            </a:scene3d>
            <a:sp3d extrusionH="227000" prstMaterial="legacyMatte">
              <a:bevelT w="13500" h="13500" prst="angle"/>
              <a:bevelB w="13500" h="13500" prst="angle"/>
              <a:extrusionClr>
                <a:srgbClr val="FF9900"/>
              </a:extrusionClr>
            </a:sp3d>
          </p:spPr>
          <p:txBody>
            <a:bodyPr wrap="none" anchor="ctr">
              <a:flatTx/>
            </a:bodyPr>
            <a:lstStyle/>
            <a:p>
              <a:pPr defTabSz="725346" fontAlgn="base">
                <a:spcBef>
                  <a:spcPct val="0"/>
                </a:spcBef>
                <a:spcAft>
                  <a:spcPct val="0"/>
                </a:spcAft>
              </a:pPr>
              <a:endParaRPr lang="zh-CN" altLang="en-US">
                <a:solidFill>
                  <a:prstClr val="black"/>
                </a:solidFill>
                <a:latin typeface="Arial" panose="020B0604020202020204" pitchFamily="34" charset="0"/>
                <a:ea typeface="宋体" charset="-122"/>
              </a:endParaRPr>
            </a:p>
          </p:txBody>
        </p:sp>
        <p:pic>
          <p:nvPicPr>
            <p:cNvPr id="146" name="Picture 2" descr="C:\Users\Abject-3D\Desktop\VMWare Files\FINAL diagrams\Basic Virtualization\3D PNGs\DGRM_DataRecovery_R1_BackupOnly_Q210_Comm_0.png"/>
            <p:cNvPicPr>
              <a:picLocks noChangeAspect="1" noChangeArrowheads="1"/>
            </p:cNvPicPr>
            <p:nvPr/>
          </p:nvPicPr>
          <p:blipFill>
            <a:blip r:embed="rId5" cstate="print"/>
            <a:srcRect/>
            <a:stretch>
              <a:fillRect/>
            </a:stretch>
          </p:blipFill>
          <p:spPr bwMode="auto">
            <a:xfrm>
              <a:off x="2910103" y="1369343"/>
              <a:ext cx="325406" cy="252028"/>
            </a:xfrm>
            <a:prstGeom prst="rect">
              <a:avLst/>
            </a:prstGeom>
            <a:noFill/>
          </p:spPr>
        </p:pic>
        <p:pic>
          <p:nvPicPr>
            <p:cNvPr id="147" name="Picture 2" descr="C:\Users\Abject-3D\Desktop\VMWare Files\FINAL diagrams\Basic Virtualization\3D PNGs\DGRM_DataRecovery_R1_BackupOnly_Q210_Comm_0.png"/>
            <p:cNvPicPr>
              <a:picLocks noChangeAspect="1" noChangeArrowheads="1"/>
            </p:cNvPicPr>
            <p:nvPr/>
          </p:nvPicPr>
          <p:blipFill>
            <a:blip r:embed="rId5" cstate="print"/>
            <a:srcRect/>
            <a:stretch>
              <a:fillRect/>
            </a:stretch>
          </p:blipFill>
          <p:spPr bwMode="auto">
            <a:xfrm>
              <a:off x="2798814" y="1544283"/>
              <a:ext cx="325406" cy="252028"/>
            </a:xfrm>
            <a:prstGeom prst="rect">
              <a:avLst/>
            </a:prstGeom>
            <a:noFill/>
          </p:spPr>
        </p:pic>
      </p:grpSp>
      <p:grpSp>
        <p:nvGrpSpPr>
          <p:cNvPr id="148" name="组合 232"/>
          <p:cNvGrpSpPr/>
          <p:nvPr/>
        </p:nvGrpSpPr>
        <p:grpSpPr>
          <a:xfrm>
            <a:off x="2252058" y="2343878"/>
            <a:ext cx="1188490" cy="565641"/>
            <a:chOff x="3927556" y="3521524"/>
            <a:chExt cx="1691003" cy="785249"/>
          </a:xfrm>
        </p:grpSpPr>
        <p:sp>
          <p:nvSpPr>
            <p:cNvPr id="149" name="TextBox 165"/>
            <p:cNvSpPr txBox="1"/>
            <p:nvPr/>
          </p:nvSpPr>
          <p:spPr>
            <a:xfrm>
              <a:off x="4139398" y="3720346"/>
              <a:ext cx="1479161" cy="586427"/>
            </a:xfrm>
            <a:prstGeom prst="rect">
              <a:avLst/>
            </a:prstGeom>
            <a:noFill/>
          </p:spPr>
          <p:txBody>
            <a:bodyPr wrap="square" lIns="182880" tIns="146304" rIns="182880" bIns="146304" rtlCol="0">
              <a:spAutoFit/>
            </a:bodyPr>
            <a:lstStyle/>
            <a:p>
              <a:pPr algn="ctr" defTabSz="725346" fontAlgn="base">
                <a:lnSpc>
                  <a:spcPct val="90000"/>
                </a:lnSpc>
                <a:spcBef>
                  <a:spcPct val="0"/>
                </a:spcBef>
                <a:spcAft>
                  <a:spcPts val="476"/>
                </a:spcAft>
              </a:pPr>
              <a:r>
                <a:rPr lang="zh-CN" altLang="en-US" sz="900" dirty="0">
                  <a:solidFill>
                    <a:prstClr val="black">
                      <a:lumMod val="50000"/>
                    </a:prstClr>
                  </a:solidFill>
                  <a:latin typeface="微软雅黑" panose="020B0503020204020204" pitchFamily="34" charset="-122"/>
                  <a:ea typeface="微软雅黑" panose="020B0503020204020204" pitchFamily="34" charset="-122"/>
                </a:rPr>
                <a:t>数据平面</a:t>
              </a:r>
              <a:endParaRPr lang="en-US" altLang="zh-CN" sz="900" dirty="0">
                <a:solidFill>
                  <a:prstClr val="black">
                    <a:lumMod val="50000"/>
                  </a:prstClr>
                </a:solidFill>
                <a:latin typeface="微软雅黑" panose="020B0503020204020204" pitchFamily="34" charset="-122"/>
                <a:ea typeface="微软雅黑" panose="020B0503020204020204" pitchFamily="34" charset="-122"/>
              </a:endParaRPr>
            </a:p>
          </p:txBody>
        </p:sp>
        <p:cxnSp>
          <p:nvCxnSpPr>
            <p:cNvPr id="150" name="直接箭头连接符 167"/>
            <p:cNvCxnSpPr/>
            <p:nvPr/>
          </p:nvCxnSpPr>
          <p:spPr>
            <a:xfrm flipH="1" flipV="1">
              <a:off x="3927556" y="3521524"/>
              <a:ext cx="516357" cy="399713"/>
            </a:xfrm>
            <a:prstGeom prst="straightConnector1">
              <a:avLst/>
            </a:prstGeom>
            <a:ln>
              <a:solidFill>
                <a:schemeClr val="tx1">
                  <a:lumMod val="50000"/>
                </a:schemeClr>
              </a:solidFill>
              <a:prstDash val="dash"/>
              <a:headEnd type="none"/>
              <a:tailEnd type="arrow"/>
            </a:ln>
          </p:spPr>
          <p:style>
            <a:lnRef idx="1">
              <a:schemeClr val="accent1"/>
            </a:lnRef>
            <a:fillRef idx="0">
              <a:schemeClr val="accent1"/>
            </a:fillRef>
            <a:effectRef idx="0">
              <a:schemeClr val="accent1"/>
            </a:effectRef>
            <a:fontRef idx="minor">
              <a:schemeClr val="tx1"/>
            </a:fontRef>
          </p:style>
        </p:cxnSp>
      </p:grpSp>
      <p:grpSp>
        <p:nvGrpSpPr>
          <p:cNvPr id="151" name="组合 231"/>
          <p:cNvGrpSpPr/>
          <p:nvPr/>
        </p:nvGrpSpPr>
        <p:grpSpPr>
          <a:xfrm>
            <a:off x="655851" y="742848"/>
            <a:ext cx="3873866" cy="1619317"/>
            <a:chOff x="1656446" y="1298915"/>
            <a:chExt cx="5511800" cy="2248009"/>
          </a:xfrm>
        </p:grpSpPr>
        <p:sp>
          <p:nvSpPr>
            <p:cNvPr id="152" name="任意多边形 218"/>
            <p:cNvSpPr/>
            <p:nvPr/>
          </p:nvSpPr>
          <p:spPr bwMode="auto">
            <a:xfrm>
              <a:off x="2634346" y="1311444"/>
              <a:ext cx="4533900" cy="635280"/>
            </a:xfrm>
            <a:custGeom>
              <a:avLst/>
              <a:gdLst>
                <a:gd name="connsiteX0" fmla="*/ 0 w 4533900"/>
                <a:gd name="connsiteY0" fmla="*/ 635280 h 635280"/>
                <a:gd name="connsiteX1" fmla="*/ 1689100 w 4533900"/>
                <a:gd name="connsiteY1" fmla="*/ 280 h 635280"/>
                <a:gd name="connsiteX2" fmla="*/ 4533900 w 4533900"/>
                <a:gd name="connsiteY2" fmla="*/ 571780 h 635280"/>
              </a:gdLst>
              <a:ahLst/>
              <a:cxnLst>
                <a:cxn ang="0">
                  <a:pos x="connsiteX0" y="connsiteY0"/>
                </a:cxn>
                <a:cxn ang="0">
                  <a:pos x="connsiteX1" y="connsiteY1"/>
                </a:cxn>
                <a:cxn ang="0">
                  <a:pos x="connsiteX2" y="connsiteY2"/>
                </a:cxn>
              </a:cxnLst>
              <a:rect l="l" t="t" r="r" b="b"/>
              <a:pathLst>
                <a:path w="4533900" h="635280">
                  <a:moveTo>
                    <a:pt x="0" y="635280"/>
                  </a:moveTo>
                  <a:cubicBezTo>
                    <a:pt x="466725" y="323071"/>
                    <a:pt x="933450" y="10863"/>
                    <a:pt x="1689100" y="280"/>
                  </a:cubicBezTo>
                  <a:cubicBezTo>
                    <a:pt x="2444750" y="-10303"/>
                    <a:pt x="3489325" y="280738"/>
                    <a:pt x="4533900" y="571780"/>
                  </a:cubicBezTo>
                </a:path>
              </a:pathLst>
            </a:custGeom>
            <a:noFill/>
            <a:ln>
              <a:solidFill>
                <a:srgbClr val="D9002F"/>
              </a:solidFill>
              <a:prstDash val="dash"/>
              <a:headEnd type="triangle" w="med" len="med"/>
              <a:tailEnd type="triangl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algn="ctr" defTabSz="725346" fontAlgn="base">
                <a:spcBef>
                  <a:spcPct val="0"/>
                </a:spcBef>
                <a:spcAft>
                  <a:spcPct val="0"/>
                </a:spcAft>
              </a:pPr>
              <a:endParaRPr lang="zh-CN" altLang="en-US">
                <a:solidFill>
                  <a:prstClr val="white"/>
                </a:solidFill>
                <a:latin typeface="Calibri"/>
                <a:ea typeface="宋体"/>
              </a:endParaRPr>
            </a:p>
          </p:txBody>
        </p:sp>
        <p:sp>
          <p:nvSpPr>
            <p:cNvPr id="153" name="任意多边形 219"/>
            <p:cNvSpPr/>
            <p:nvPr/>
          </p:nvSpPr>
          <p:spPr bwMode="auto">
            <a:xfrm>
              <a:off x="1656446" y="1298915"/>
              <a:ext cx="4559300" cy="2248009"/>
            </a:xfrm>
            <a:custGeom>
              <a:avLst/>
              <a:gdLst>
                <a:gd name="connsiteX0" fmla="*/ 0 w 4559300"/>
                <a:gd name="connsiteY0" fmla="*/ 2248009 h 2248009"/>
                <a:gd name="connsiteX1" fmla="*/ 2641600 w 4559300"/>
                <a:gd name="connsiteY1" fmla="*/ 109 h 2248009"/>
                <a:gd name="connsiteX2" fmla="*/ 4559300 w 4559300"/>
                <a:gd name="connsiteY2" fmla="*/ 2171809 h 2248009"/>
              </a:gdLst>
              <a:ahLst/>
              <a:cxnLst>
                <a:cxn ang="0">
                  <a:pos x="connsiteX0" y="connsiteY0"/>
                </a:cxn>
                <a:cxn ang="0">
                  <a:pos x="connsiteX1" y="connsiteY1"/>
                </a:cxn>
                <a:cxn ang="0">
                  <a:pos x="connsiteX2" y="connsiteY2"/>
                </a:cxn>
              </a:cxnLst>
              <a:rect l="l" t="t" r="r" b="b"/>
              <a:pathLst>
                <a:path w="4559300" h="2248009">
                  <a:moveTo>
                    <a:pt x="0" y="2248009"/>
                  </a:moveTo>
                  <a:cubicBezTo>
                    <a:pt x="940858" y="1130409"/>
                    <a:pt x="1881717" y="12809"/>
                    <a:pt x="2641600" y="109"/>
                  </a:cubicBezTo>
                  <a:cubicBezTo>
                    <a:pt x="3401483" y="-12591"/>
                    <a:pt x="3980391" y="1079609"/>
                    <a:pt x="4559300" y="2171809"/>
                  </a:cubicBezTo>
                </a:path>
              </a:pathLst>
            </a:custGeom>
            <a:noFill/>
            <a:ln>
              <a:solidFill>
                <a:srgbClr val="D9002F"/>
              </a:solidFill>
              <a:prstDash val="dash"/>
              <a:headEnd type="triangle" w="med" len="med"/>
              <a:tailEnd type="triangl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algn="ctr" defTabSz="725346" fontAlgn="base">
                <a:spcBef>
                  <a:spcPct val="0"/>
                </a:spcBef>
                <a:spcAft>
                  <a:spcPct val="0"/>
                </a:spcAft>
              </a:pPr>
              <a:endParaRPr lang="zh-CN" altLang="en-US">
                <a:solidFill>
                  <a:prstClr val="white"/>
                </a:solidFill>
                <a:latin typeface="Calibri"/>
                <a:ea typeface="宋体"/>
              </a:endParaRPr>
            </a:p>
          </p:txBody>
        </p:sp>
        <p:sp>
          <p:nvSpPr>
            <p:cNvPr id="154" name="任意多边形 220"/>
            <p:cNvSpPr/>
            <p:nvPr/>
          </p:nvSpPr>
          <p:spPr bwMode="auto">
            <a:xfrm>
              <a:off x="1986646" y="1311624"/>
              <a:ext cx="4559300" cy="1701900"/>
            </a:xfrm>
            <a:custGeom>
              <a:avLst/>
              <a:gdLst>
                <a:gd name="connsiteX0" fmla="*/ 0 w 4559300"/>
                <a:gd name="connsiteY0" fmla="*/ 1701900 h 1701900"/>
                <a:gd name="connsiteX1" fmla="*/ 2311400 w 4559300"/>
                <a:gd name="connsiteY1" fmla="*/ 100 h 1701900"/>
                <a:gd name="connsiteX2" fmla="*/ 4559300 w 4559300"/>
                <a:gd name="connsiteY2" fmla="*/ 1638400 h 1701900"/>
              </a:gdLst>
              <a:ahLst/>
              <a:cxnLst>
                <a:cxn ang="0">
                  <a:pos x="connsiteX0" y="connsiteY0"/>
                </a:cxn>
                <a:cxn ang="0">
                  <a:pos x="connsiteX1" y="connsiteY1"/>
                </a:cxn>
                <a:cxn ang="0">
                  <a:pos x="connsiteX2" y="connsiteY2"/>
                </a:cxn>
              </a:cxnLst>
              <a:rect l="l" t="t" r="r" b="b"/>
              <a:pathLst>
                <a:path w="4559300" h="1701900">
                  <a:moveTo>
                    <a:pt x="0" y="1701900"/>
                  </a:moveTo>
                  <a:cubicBezTo>
                    <a:pt x="775758" y="856291"/>
                    <a:pt x="1551517" y="10683"/>
                    <a:pt x="2311400" y="100"/>
                  </a:cubicBezTo>
                  <a:cubicBezTo>
                    <a:pt x="3071283" y="-10483"/>
                    <a:pt x="3815291" y="813958"/>
                    <a:pt x="4559300" y="1638400"/>
                  </a:cubicBezTo>
                </a:path>
              </a:pathLst>
            </a:custGeom>
            <a:noFill/>
            <a:ln>
              <a:solidFill>
                <a:srgbClr val="D9002F"/>
              </a:solidFill>
              <a:prstDash val="dash"/>
              <a:headEnd type="triangle" w="med" len="med"/>
              <a:tailEnd type="triangl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algn="ctr" defTabSz="725346" fontAlgn="base">
                <a:spcBef>
                  <a:spcPct val="0"/>
                </a:spcBef>
                <a:spcAft>
                  <a:spcPct val="0"/>
                </a:spcAft>
              </a:pPr>
              <a:endParaRPr lang="zh-CN" altLang="en-US">
                <a:solidFill>
                  <a:prstClr val="white"/>
                </a:solidFill>
                <a:latin typeface="Calibri"/>
                <a:ea typeface="宋体"/>
              </a:endParaRPr>
            </a:p>
          </p:txBody>
        </p:sp>
        <p:sp>
          <p:nvSpPr>
            <p:cNvPr id="155" name="任意多边形 221"/>
            <p:cNvSpPr/>
            <p:nvPr/>
          </p:nvSpPr>
          <p:spPr bwMode="auto">
            <a:xfrm>
              <a:off x="2329546" y="1298972"/>
              <a:ext cx="4572000" cy="1168452"/>
            </a:xfrm>
            <a:custGeom>
              <a:avLst/>
              <a:gdLst>
                <a:gd name="connsiteX0" fmla="*/ 0 w 4572000"/>
                <a:gd name="connsiteY0" fmla="*/ 1168452 h 1168452"/>
                <a:gd name="connsiteX1" fmla="*/ 1968500 w 4572000"/>
                <a:gd name="connsiteY1" fmla="*/ 52 h 1168452"/>
                <a:gd name="connsiteX2" fmla="*/ 4572000 w 4572000"/>
                <a:gd name="connsiteY2" fmla="*/ 1130352 h 1168452"/>
              </a:gdLst>
              <a:ahLst/>
              <a:cxnLst>
                <a:cxn ang="0">
                  <a:pos x="connsiteX0" y="connsiteY0"/>
                </a:cxn>
                <a:cxn ang="0">
                  <a:pos x="connsiteX1" y="connsiteY1"/>
                </a:cxn>
                <a:cxn ang="0">
                  <a:pos x="connsiteX2" y="connsiteY2"/>
                </a:cxn>
              </a:cxnLst>
              <a:rect l="l" t="t" r="r" b="b"/>
              <a:pathLst>
                <a:path w="4572000" h="1168452">
                  <a:moveTo>
                    <a:pt x="0" y="1168452"/>
                  </a:moveTo>
                  <a:cubicBezTo>
                    <a:pt x="603250" y="587427"/>
                    <a:pt x="1206500" y="6402"/>
                    <a:pt x="1968500" y="52"/>
                  </a:cubicBezTo>
                  <a:cubicBezTo>
                    <a:pt x="2730500" y="-6298"/>
                    <a:pt x="3651250" y="562027"/>
                    <a:pt x="4572000" y="1130352"/>
                  </a:cubicBezTo>
                </a:path>
              </a:pathLst>
            </a:custGeom>
            <a:noFill/>
            <a:ln>
              <a:solidFill>
                <a:srgbClr val="D9002F"/>
              </a:solidFill>
              <a:prstDash val="dash"/>
              <a:headEnd type="triangle" w="med" len="med"/>
              <a:tailEnd type="triangl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algn="ctr" defTabSz="725346" fontAlgn="base">
                <a:spcBef>
                  <a:spcPct val="0"/>
                </a:spcBef>
                <a:spcAft>
                  <a:spcPct val="0"/>
                </a:spcAft>
              </a:pPr>
              <a:endParaRPr lang="zh-CN" altLang="en-US">
                <a:solidFill>
                  <a:prstClr val="white"/>
                </a:solidFill>
                <a:latin typeface="Calibri"/>
                <a:ea typeface="宋体"/>
              </a:endParaRPr>
            </a:p>
          </p:txBody>
        </p:sp>
      </p:grpSp>
    </p:spTree>
    <p:extLst>
      <p:ext uri="{BB962C8B-B14F-4D97-AF65-F5344CB8AC3E}">
        <p14:creationId xmlns:p14="http://schemas.microsoft.com/office/powerpoint/2010/main" val="985625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5"/>
                                        </p:tgtEl>
                                        <p:attrNameLst>
                                          <p:attrName>style.visibility</p:attrName>
                                        </p:attrNameLst>
                                      </p:cBhvr>
                                      <p:to>
                                        <p:strVal val="visible"/>
                                      </p:to>
                                    </p:set>
                                    <p:animEffect transition="in" filter="fade">
                                      <p:cBhvr>
                                        <p:cTn id="7" dur="1000"/>
                                        <p:tgtEl>
                                          <p:spTgt spid="105"/>
                                        </p:tgtEl>
                                      </p:cBhvr>
                                    </p:animEffect>
                                    <p:anim calcmode="lin" valueType="num">
                                      <p:cBhvr>
                                        <p:cTn id="8" dur="1000" fill="hold"/>
                                        <p:tgtEl>
                                          <p:spTgt spid="105"/>
                                        </p:tgtEl>
                                        <p:attrNameLst>
                                          <p:attrName>ppt_x</p:attrName>
                                        </p:attrNameLst>
                                      </p:cBhvr>
                                      <p:tavLst>
                                        <p:tav tm="0">
                                          <p:val>
                                            <p:strVal val="#ppt_x"/>
                                          </p:val>
                                        </p:tav>
                                        <p:tav tm="100000">
                                          <p:val>
                                            <p:strVal val="#ppt_x"/>
                                          </p:val>
                                        </p:tav>
                                      </p:tavLst>
                                    </p:anim>
                                    <p:anim calcmode="lin" valueType="num">
                                      <p:cBhvr>
                                        <p:cTn id="9" dur="1000" fill="hold"/>
                                        <p:tgtEl>
                                          <p:spTgt spid="10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18"/>
                                        </p:tgtEl>
                                        <p:attrNameLst>
                                          <p:attrName>style.visibility</p:attrName>
                                        </p:attrNameLst>
                                      </p:cBhvr>
                                      <p:to>
                                        <p:strVal val="visible"/>
                                      </p:to>
                                    </p:set>
                                    <p:animEffect transition="in" filter="fade">
                                      <p:cBhvr>
                                        <p:cTn id="12" dur="1000"/>
                                        <p:tgtEl>
                                          <p:spTgt spid="118"/>
                                        </p:tgtEl>
                                      </p:cBhvr>
                                    </p:animEffect>
                                    <p:anim calcmode="lin" valueType="num">
                                      <p:cBhvr>
                                        <p:cTn id="13" dur="1000" fill="hold"/>
                                        <p:tgtEl>
                                          <p:spTgt spid="118"/>
                                        </p:tgtEl>
                                        <p:attrNameLst>
                                          <p:attrName>ppt_x</p:attrName>
                                        </p:attrNameLst>
                                      </p:cBhvr>
                                      <p:tavLst>
                                        <p:tav tm="0">
                                          <p:val>
                                            <p:strVal val="#ppt_x"/>
                                          </p:val>
                                        </p:tav>
                                        <p:tav tm="100000">
                                          <p:val>
                                            <p:strVal val="#ppt_x"/>
                                          </p:val>
                                        </p:tav>
                                      </p:tavLst>
                                    </p:anim>
                                    <p:anim calcmode="lin" valueType="num">
                                      <p:cBhvr>
                                        <p:cTn id="14" dur="1000" fill="hold"/>
                                        <p:tgtEl>
                                          <p:spTgt spid="11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14"/>
                                        </p:tgtEl>
                                        <p:attrNameLst>
                                          <p:attrName>style.visibility</p:attrName>
                                        </p:attrNameLst>
                                      </p:cBhvr>
                                      <p:to>
                                        <p:strVal val="visible"/>
                                      </p:to>
                                    </p:set>
                                    <p:animEffect transition="in" filter="fade">
                                      <p:cBhvr>
                                        <p:cTn id="17" dur="1000"/>
                                        <p:tgtEl>
                                          <p:spTgt spid="114"/>
                                        </p:tgtEl>
                                      </p:cBhvr>
                                    </p:animEffect>
                                    <p:anim calcmode="lin" valueType="num">
                                      <p:cBhvr>
                                        <p:cTn id="18" dur="1000" fill="hold"/>
                                        <p:tgtEl>
                                          <p:spTgt spid="114"/>
                                        </p:tgtEl>
                                        <p:attrNameLst>
                                          <p:attrName>ppt_x</p:attrName>
                                        </p:attrNameLst>
                                      </p:cBhvr>
                                      <p:tavLst>
                                        <p:tav tm="0">
                                          <p:val>
                                            <p:strVal val="#ppt_x"/>
                                          </p:val>
                                        </p:tav>
                                        <p:tav tm="100000">
                                          <p:val>
                                            <p:strVal val="#ppt_x"/>
                                          </p:val>
                                        </p:tav>
                                      </p:tavLst>
                                    </p:anim>
                                    <p:anim calcmode="lin" valueType="num">
                                      <p:cBhvr>
                                        <p:cTn id="19" dur="1000" fill="hold"/>
                                        <p:tgtEl>
                                          <p:spTgt spid="114"/>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10"/>
                                        </p:tgtEl>
                                        <p:attrNameLst>
                                          <p:attrName>style.visibility</p:attrName>
                                        </p:attrNameLst>
                                      </p:cBhvr>
                                      <p:to>
                                        <p:strVal val="visible"/>
                                      </p:to>
                                    </p:set>
                                    <p:animEffect transition="in" filter="fade">
                                      <p:cBhvr>
                                        <p:cTn id="22" dur="1000"/>
                                        <p:tgtEl>
                                          <p:spTgt spid="110"/>
                                        </p:tgtEl>
                                      </p:cBhvr>
                                    </p:animEffect>
                                    <p:anim calcmode="lin" valueType="num">
                                      <p:cBhvr>
                                        <p:cTn id="23" dur="1000" fill="hold"/>
                                        <p:tgtEl>
                                          <p:spTgt spid="110"/>
                                        </p:tgtEl>
                                        <p:attrNameLst>
                                          <p:attrName>ppt_x</p:attrName>
                                        </p:attrNameLst>
                                      </p:cBhvr>
                                      <p:tavLst>
                                        <p:tav tm="0">
                                          <p:val>
                                            <p:strVal val="#ppt_x"/>
                                          </p:val>
                                        </p:tav>
                                        <p:tav tm="100000">
                                          <p:val>
                                            <p:strVal val="#ppt_x"/>
                                          </p:val>
                                        </p:tav>
                                      </p:tavLst>
                                    </p:anim>
                                    <p:anim calcmode="lin" valueType="num">
                                      <p:cBhvr>
                                        <p:cTn id="24" dur="1000" fill="hold"/>
                                        <p:tgtEl>
                                          <p:spTgt spid="110"/>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06"/>
                                        </p:tgtEl>
                                        <p:attrNameLst>
                                          <p:attrName>style.visibility</p:attrName>
                                        </p:attrNameLst>
                                      </p:cBhvr>
                                      <p:to>
                                        <p:strVal val="visible"/>
                                      </p:to>
                                    </p:set>
                                    <p:animEffect transition="in" filter="fade">
                                      <p:cBhvr>
                                        <p:cTn id="27" dur="1000"/>
                                        <p:tgtEl>
                                          <p:spTgt spid="106"/>
                                        </p:tgtEl>
                                      </p:cBhvr>
                                    </p:animEffect>
                                    <p:anim calcmode="lin" valueType="num">
                                      <p:cBhvr>
                                        <p:cTn id="28" dur="1000" fill="hold"/>
                                        <p:tgtEl>
                                          <p:spTgt spid="106"/>
                                        </p:tgtEl>
                                        <p:attrNameLst>
                                          <p:attrName>ppt_x</p:attrName>
                                        </p:attrNameLst>
                                      </p:cBhvr>
                                      <p:tavLst>
                                        <p:tav tm="0">
                                          <p:val>
                                            <p:strVal val="#ppt_x"/>
                                          </p:val>
                                        </p:tav>
                                        <p:tav tm="100000">
                                          <p:val>
                                            <p:strVal val="#ppt_x"/>
                                          </p:val>
                                        </p:tav>
                                      </p:tavLst>
                                    </p:anim>
                                    <p:anim calcmode="lin" valueType="num">
                                      <p:cBhvr>
                                        <p:cTn id="29" dur="1000" fill="hold"/>
                                        <p:tgtEl>
                                          <p:spTgt spid="106"/>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22"/>
                                        </p:tgtEl>
                                        <p:attrNameLst>
                                          <p:attrName>style.visibility</p:attrName>
                                        </p:attrNameLst>
                                      </p:cBhvr>
                                      <p:to>
                                        <p:strVal val="visible"/>
                                      </p:to>
                                    </p:set>
                                    <p:animEffect transition="in" filter="fade">
                                      <p:cBhvr>
                                        <p:cTn id="32" dur="1000"/>
                                        <p:tgtEl>
                                          <p:spTgt spid="122"/>
                                        </p:tgtEl>
                                      </p:cBhvr>
                                    </p:animEffect>
                                    <p:anim calcmode="lin" valueType="num">
                                      <p:cBhvr>
                                        <p:cTn id="33" dur="1000" fill="hold"/>
                                        <p:tgtEl>
                                          <p:spTgt spid="122"/>
                                        </p:tgtEl>
                                        <p:attrNameLst>
                                          <p:attrName>ppt_x</p:attrName>
                                        </p:attrNameLst>
                                      </p:cBhvr>
                                      <p:tavLst>
                                        <p:tav tm="0">
                                          <p:val>
                                            <p:strVal val="#ppt_x"/>
                                          </p:val>
                                        </p:tav>
                                        <p:tav tm="100000">
                                          <p:val>
                                            <p:strVal val="#ppt_x"/>
                                          </p:val>
                                        </p:tav>
                                      </p:tavLst>
                                    </p:anim>
                                    <p:anim calcmode="lin" valueType="num">
                                      <p:cBhvr>
                                        <p:cTn id="34" dur="1000" fill="hold"/>
                                        <p:tgtEl>
                                          <p:spTgt spid="122"/>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126"/>
                                        </p:tgtEl>
                                        <p:attrNameLst>
                                          <p:attrName>style.visibility</p:attrName>
                                        </p:attrNameLst>
                                      </p:cBhvr>
                                      <p:to>
                                        <p:strVal val="visible"/>
                                      </p:to>
                                    </p:set>
                                    <p:animEffect transition="in" filter="fade">
                                      <p:cBhvr>
                                        <p:cTn id="37" dur="1000"/>
                                        <p:tgtEl>
                                          <p:spTgt spid="126"/>
                                        </p:tgtEl>
                                      </p:cBhvr>
                                    </p:animEffect>
                                    <p:anim calcmode="lin" valueType="num">
                                      <p:cBhvr>
                                        <p:cTn id="38" dur="1000" fill="hold"/>
                                        <p:tgtEl>
                                          <p:spTgt spid="126"/>
                                        </p:tgtEl>
                                        <p:attrNameLst>
                                          <p:attrName>ppt_x</p:attrName>
                                        </p:attrNameLst>
                                      </p:cBhvr>
                                      <p:tavLst>
                                        <p:tav tm="0">
                                          <p:val>
                                            <p:strVal val="#ppt_x"/>
                                          </p:val>
                                        </p:tav>
                                        <p:tav tm="100000">
                                          <p:val>
                                            <p:strVal val="#ppt_x"/>
                                          </p:val>
                                        </p:tav>
                                      </p:tavLst>
                                    </p:anim>
                                    <p:anim calcmode="lin" valueType="num">
                                      <p:cBhvr>
                                        <p:cTn id="39" dur="1000" fill="hold"/>
                                        <p:tgtEl>
                                          <p:spTgt spid="126"/>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130"/>
                                        </p:tgtEl>
                                        <p:attrNameLst>
                                          <p:attrName>style.visibility</p:attrName>
                                        </p:attrNameLst>
                                      </p:cBhvr>
                                      <p:to>
                                        <p:strVal val="visible"/>
                                      </p:to>
                                    </p:set>
                                    <p:animEffect transition="in" filter="fade">
                                      <p:cBhvr>
                                        <p:cTn id="42" dur="1000"/>
                                        <p:tgtEl>
                                          <p:spTgt spid="130"/>
                                        </p:tgtEl>
                                      </p:cBhvr>
                                    </p:animEffect>
                                    <p:anim calcmode="lin" valueType="num">
                                      <p:cBhvr>
                                        <p:cTn id="43" dur="1000" fill="hold"/>
                                        <p:tgtEl>
                                          <p:spTgt spid="130"/>
                                        </p:tgtEl>
                                        <p:attrNameLst>
                                          <p:attrName>ppt_x</p:attrName>
                                        </p:attrNameLst>
                                      </p:cBhvr>
                                      <p:tavLst>
                                        <p:tav tm="0">
                                          <p:val>
                                            <p:strVal val="#ppt_x"/>
                                          </p:val>
                                        </p:tav>
                                        <p:tav tm="100000">
                                          <p:val>
                                            <p:strVal val="#ppt_x"/>
                                          </p:val>
                                        </p:tav>
                                      </p:tavLst>
                                    </p:anim>
                                    <p:anim calcmode="lin" valueType="num">
                                      <p:cBhvr>
                                        <p:cTn id="44" dur="1000" fill="hold"/>
                                        <p:tgtEl>
                                          <p:spTgt spid="130"/>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144"/>
                                        </p:tgtEl>
                                        <p:attrNameLst>
                                          <p:attrName>style.visibility</p:attrName>
                                        </p:attrNameLst>
                                      </p:cBhvr>
                                      <p:to>
                                        <p:strVal val="visible"/>
                                      </p:to>
                                    </p:set>
                                    <p:animEffect transition="in" filter="fade">
                                      <p:cBhvr>
                                        <p:cTn id="47" dur="1000"/>
                                        <p:tgtEl>
                                          <p:spTgt spid="144"/>
                                        </p:tgtEl>
                                      </p:cBhvr>
                                    </p:animEffect>
                                    <p:anim calcmode="lin" valueType="num">
                                      <p:cBhvr>
                                        <p:cTn id="48" dur="1000" fill="hold"/>
                                        <p:tgtEl>
                                          <p:spTgt spid="144"/>
                                        </p:tgtEl>
                                        <p:attrNameLst>
                                          <p:attrName>ppt_x</p:attrName>
                                        </p:attrNameLst>
                                      </p:cBhvr>
                                      <p:tavLst>
                                        <p:tav tm="0">
                                          <p:val>
                                            <p:strVal val="#ppt_x"/>
                                          </p:val>
                                        </p:tav>
                                        <p:tav tm="100000">
                                          <p:val>
                                            <p:strVal val="#ppt_x"/>
                                          </p:val>
                                        </p:tav>
                                      </p:tavLst>
                                    </p:anim>
                                    <p:anim calcmode="lin" valueType="num">
                                      <p:cBhvr>
                                        <p:cTn id="49" dur="1000" fill="hold"/>
                                        <p:tgtEl>
                                          <p:spTgt spid="144"/>
                                        </p:tgtEl>
                                        <p:attrNameLst>
                                          <p:attrName>ppt_y</p:attrName>
                                        </p:attrNameLst>
                                      </p:cBhvr>
                                      <p:tavLst>
                                        <p:tav tm="0">
                                          <p:val>
                                            <p:strVal val="#ppt_y+.1"/>
                                          </p:val>
                                        </p:tav>
                                        <p:tav tm="100000">
                                          <p:val>
                                            <p:strVal val="#ppt_y"/>
                                          </p:val>
                                        </p:tav>
                                      </p:tavLst>
                                    </p:anim>
                                  </p:childTnLst>
                                </p:cTn>
                              </p:par>
                              <p:par>
                                <p:cTn id="50" presetID="22" presetClass="entr" presetSubtype="4" fill="hold" nodeType="withEffect">
                                  <p:stCondLst>
                                    <p:cond delay="500"/>
                                  </p:stCondLst>
                                  <p:childTnLst>
                                    <p:set>
                                      <p:cBhvr>
                                        <p:cTn id="51" dur="1" fill="hold">
                                          <p:stCondLst>
                                            <p:cond delay="0"/>
                                          </p:stCondLst>
                                        </p:cTn>
                                        <p:tgtEl>
                                          <p:spTgt spid="97"/>
                                        </p:tgtEl>
                                        <p:attrNameLst>
                                          <p:attrName>style.visibility</p:attrName>
                                        </p:attrNameLst>
                                      </p:cBhvr>
                                      <p:to>
                                        <p:strVal val="visible"/>
                                      </p:to>
                                    </p:set>
                                    <p:animEffect transition="in" filter="wipe(down)">
                                      <p:cBhvr>
                                        <p:cTn id="52" dur="500"/>
                                        <p:tgtEl>
                                          <p:spTgt spid="97"/>
                                        </p:tgtEl>
                                      </p:cBhvr>
                                    </p:animEffect>
                                  </p:childTnLst>
                                </p:cTn>
                              </p:par>
                              <p:par>
                                <p:cTn id="53" presetID="22" presetClass="entr" presetSubtype="4" fill="hold" nodeType="withEffect">
                                  <p:stCondLst>
                                    <p:cond delay="500"/>
                                  </p:stCondLst>
                                  <p:childTnLst>
                                    <p:set>
                                      <p:cBhvr>
                                        <p:cTn id="54" dur="1" fill="hold">
                                          <p:stCondLst>
                                            <p:cond delay="0"/>
                                          </p:stCondLst>
                                        </p:cTn>
                                        <p:tgtEl>
                                          <p:spTgt spid="98"/>
                                        </p:tgtEl>
                                        <p:attrNameLst>
                                          <p:attrName>style.visibility</p:attrName>
                                        </p:attrNameLst>
                                      </p:cBhvr>
                                      <p:to>
                                        <p:strVal val="visible"/>
                                      </p:to>
                                    </p:set>
                                    <p:animEffect transition="in" filter="wipe(down)">
                                      <p:cBhvr>
                                        <p:cTn id="55" dur="500"/>
                                        <p:tgtEl>
                                          <p:spTgt spid="98"/>
                                        </p:tgtEl>
                                      </p:cBhvr>
                                    </p:animEffect>
                                  </p:childTnLst>
                                </p:cTn>
                              </p:par>
                              <p:par>
                                <p:cTn id="56" presetID="22" presetClass="entr" presetSubtype="4" fill="hold" nodeType="withEffect">
                                  <p:stCondLst>
                                    <p:cond delay="500"/>
                                  </p:stCondLst>
                                  <p:childTnLst>
                                    <p:set>
                                      <p:cBhvr>
                                        <p:cTn id="57" dur="1" fill="hold">
                                          <p:stCondLst>
                                            <p:cond delay="0"/>
                                          </p:stCondLst>
                                        </p:cTn>
                                        <p:tgtEl>
                                          <p:spTgt spid="99"/>
                                        </p:tgtEl>
                                        <p:attrNameLst>
                                          <p:attrName>style.visibility</p:attrName>
                                        </p:attrNameLst>
                                      </p:cBhvr>
                                      <p:to>
                                        <p:strVal val="visible"/>
                                      </p:to>
                                    </p:set>
                                    <p:animEffect transition="in" filter="wipe(down)">
                                      <p:cBhvr>
                                        <p:cTn id="58" dur="500"/>
                                        <p:tgtEl>
                                          <p:spTgt spid="99"/>
                                        </p:tgtEl>
                                      </p:cBhvr>
                                    </p:animEffect>
                                  </p:childTnLst>
                                </p:cTn>
                              </p:par>
                              <p:par>
                                <p:cTn id="59" presetID="22" presetClass="entr" presetSubtype="4" fill="hold" nodeType="withEffect">
                                  <p:stCondLst>
                                    <p:cond delay="500"/>
                                  </p:stCondLst>
                                  <p:childTnLst>
                                    <p:set>
                                      <p:cBhvr>
                                        <p:cTn id="60" dur="1" fill="hold">
                                          <p:stCondLst>
                                            <p:cond delay="0"/>
                                          </p:stCondLst>
                                        </p:cTn>
                                        <p:tgtEl>
                                          <p:spTgt spid="100"/>
                                        </p:tgtEl>
                                        <p:attrNameLst>
                                          <p:attrName>style.visibility</p:attrName>
                                        </p:attrNameLst>
                                      </p:cBhvr>
                                      <p:to>
                                        <p:strVal val="visible"/>
                                      </p:to>
                                    </p:set>
                                    <p:animEffect transition="in" filter="wipe(down)">
                                      <p:cBhvr>
                                        <p:cTn id="61" dur="500"/>
                                        <p:tgtEl>
                                          <p:spTgt spid="100"/>
                                        </p:tgtEl>
                                      </p:cBhvr>
                                    </p:animEffect>
                                  </p:childTnLst>
                                </p:cTn>
                              </p:par>
                              <p:par>
                                <p:cTn id="62" presetID="22" presetClass="entr" presetSubtype="4" fill="hold" nodeType="withEffect">
                                  <p:stCondLst>
                                    <p:cond delay="500"/>
                                  </p:stCondLst>
                                  <p:childTnLst>
                                    <p:set>
                                      <p:cBhvr>
                                        <p:cTn id="63" dur="1" fill="hold">
                                          <p:stCondLst>
                                            <p:cond delay="0"/>
                                          </p:stCondLst>
                                        </p:cTn>
                                        <p:tgtEl>
                                          <p:spTgt spid="101"/>
                                        </p:tgtEl>
                                        <p:attrNameLst>
                                          <p:attrName>style.visibility</p:attrName>
                                        </p:attrNameLst>
                                      </p:cBhvr>
                                      <p:to>
                                        <p:strVal val="visible"/>
                                      </p:to>
                                    </p:set>
                                    <p:animEffect transition="in" filter="wipe(down)">
                                      <p:cBhvr>
                                        <p:cTn id="64" dur="500"/>
                                        <p:tgtEl>
                                          <p:spTgt spid="101"/>
                                        </p:tgtEl>
                                      </p:cBhvr>
                                    </p:animEffect>
                                  </p:childTnLst>
                                </p:cTn>
                              </p:par>
                              <p:par>
                                <p:cTn id="65" presetID="22" presetClass="entr" presetSubtype="4" fill="hold" nodeType="withEffect">
                                  <p:stCondLst>
                                    <p:cond delay="500"/>
                                  </p:stCondLst>
                                  <p:childTnLst>
                                    <p:set>
                                      <p:cBhvr>
                                        <p:cTn id="66" dur="1" fill="hold">
                                          <p:stCondLst>
                                            <p:cond delay="0"/>
                                          </p:stCondLst>
                                        </p:cTn>
                                        <p:tgtEl>
                                          <p:spTgt spid="102"/>
                                        </p:tgtEl>
                                        <p:attrNameLst>
                                          <p:attrName>style.visibility</p:attrName>
                                        </p:attrNameLst>
                                      </p:cBhvr>
                                      <p:to>
                                        <p:strVal val="visible"/>
                                      </p:to>
                                    </p:set>
                                    <p:animEffect transition="in" filter="wipe(down)">
                                      <p:cBhvr>
                                        <p:cTn id="67" dur="500"/>
                                        <p:tgtEl>
                                          <p:spTgt spid="102"/>
                                        </p:tgtEl>
                                      </p:cBhvr>
                                    </p:animEffect>
                                  </p:childTnLst>
                                </p:cTn>
                              </p:par>
                              <p:par>
                                <p:cTn id="68" presetID="22" presetClass="entr" presetSubtype="4" fill="hold" nodeType="withEffect">
                                  <p:stCondLst>
                                    <p:cond delay="500"/>
                                  </p:stCondLst>
                                  <p:childTnLst>
                                    <p:set>
                                      <p:cBhvr>
                                        <p:cTn id="69" dur="1" fill="hold">
                                          <p:stCondLst>
                                            <p:cond delay="0"/>
                                          </p:stCondLst>
                                        </p:cTn>
                                        <p:tgtEl>
                                          <p:spTgt spid="103"/>
                                        </p:tgtEl>
                                        <p:attrNameLst>
                                          <p:attrName>style.visibility</p:attrName>
                                        </p:attrNameLst>
                                      </p:cBhvr>
                                      <p:to>
                                        <p:strVal val="visible"/>
                                      </p:to>
                                    </p:set>
                                    <p:animEffect transition="in" filter="wipe(down)">
                                      <p:cBhvr>
                                        <p:cTn id="70" dur="500"/>
                                        <p:tgtEl>
                                          <p:spTgt spid="103"/>
                                        </p:tgtEl>
                                      </p:cBhvr>
                                    </p:animEffect>
                                  </p:childTnLst>
                                </p:cTn>
                              </p:par>
                              <p:par>
                                <p:cTn id="71" presetID="22" presetClass="entr" presetSubtype="4" fill="hold" nodeType="withEffect">
                                  <p:stCondLst>
                                    <p:cond delay="500"/>
                                  </p:stCondLst>
                                  <p:childTnLst>
                                    <p:set>
                                      <p:cBhvr>
                                        <p:cTn id="72" dur="1" fill="hold">
                                          <p:stCondLst>
                                            <p:cond delay="0"/>
                                          </p:stCondLst>
                                        </p:cTn>
                                        <p:tgtEl>
                                          <p:spTgt spid="104"/>
                                        </p:tgtEl>
                                        <p:attrNameLst>
                                          <p:attrName>style.visibility</p:attrName>
                                        </p:attrNameLst>
                                      </p:cBhvr>
                                      <p:to>
                                        <p:strVal val="visible"/>
                                      </p:to>
                                    </p:set>
                                    <p:animEffect transition="in" filter="wipe(down)">
                                      <p:cBhvr>
                                        <p:cTn id="73" dur="500"/>
                                        <p:tgtEl>
                                          <p:spTgt spid="104"/>
                                        </p:tgtEl>
                                      </p:cBhvr>
                                    </p:animEffect>
                                  </p:childTnLst>
                                </p:cTn>
                              </p:par>
                            </p:childTnLst>
                          </p:cTn>
                        </p:par>
                        <p:par>
                          <p:cTn id="74" fill="hold">
                            <p:stCondLst>
                              <p:cond delay="1000"/>
                            </p:stCondLst>
                            <p:childTnLst>
                              <p:par>
                                <p:cTn id="75" presetID="16" presetClass="entr" presetSubtype="37" fill="hold" nodeType="afterEffect">
                                  <p:stCondLst>
                                    <p:cond delay="0"/>
                                  </p:stCondLst>
                                  <p:childTnLst>
                                    <p:set>
                                      <p:cBhvr>
                                        <p:cTn id="76" dur="1" fill="hold">
                                          <p:stCondLst>
                                            <p:cond delay="0"/>
                                          </p:stCondLst>
                                        </p:cTn>
                                        <p:tgtEl>
                                          <p:spTgt spid="134"/>
                                        </p:tgtEl>
                                        <p:attrNameLst>
                                          <p:attrName>style.visibility</p:attrName>
                                        </p:attrNameLst>
                                      </p:cBhvr>
                                      <p:to>
                                        <p:strVal val="visible"/>
                                      </p:to>
                                    </p:set>
                                    <p:animEffect transition="in" filter="barn(outVertical)">
                                      <p:cBhvr>
                                        <p:cTn id="77" dur="500"/>
                                        <p:tgtEl>
                                          <p:spTgt spid="134"/>
                                        </p:tgtEl>
                                      </p:cBhvr>
                                    </p:animEffect>
                                  </p:childTnLst>
                                </p:cTn>
                              </p:par>
                            </p:childTnLst>
                          </p:cTn>
                        </p:par>
                        <p:par>
                          <p:cTn id="78" fill="hold">
                            <p:stCondLst>
                              <p:cond delay="1500"/>
                            </p:stCondLst>
                            <p:childTnLst>
                              <p:par>
                                <p:cTn id="79" presetID="22" presetClass="entr" presetSubtype="2" fill="hold" nodeType="afterEffect">
                                  <p:stCondLst>
                                    <p:cond delay="0"/>
                                  </p:stCondLst>
                                  <p:childTnLst>
                                    <p:set>
                                      <p:cBhvr>
                                        <p:cTn id="80" dur="1" fill="hold">
                                          <p:stCondLst>
                                            <p:cond delay="0"/>
                                          </p:stCondLst>
                                        </p:cTn>
                                        <p:tgtEl>
                                          <p:spTgt spid="148"/>
                                        </p:tgtEl>
                                        <p:attrNameLst>
                                          <p:attrName>style.visibility</p:attrName>
                                        </p:attrNameLst>
                                      </p:cBhvr>
                                      <p:to>
                                        <p:strVal val="visible"/>
                                      </p:to>
                                    </p:set>
                                    <p:animEffect transition="in" filter="wipe(right)">
                                      <p:cBhvr>
                                        <p:cTn id="81" dur="500"/>
                                        <p:tgtEl>
                                          <p:spTgt spid="148"/>
                                        </p:tgtEl>
                                      </p:cBhvr>
                                    </p:animEffect>
                                  </p:childTnLst>
                                </p:cTn>
                              </p:par>
                            </p:childTnLst>
                          </p:cTn>
                        </p:par>
                        <p:par>
                          <p:cTn id="82" fill="hold">
                            <p:stCondLst>
                              <p:cond delay="2000"/>
                            </p:stCondLst>
                            <p:childTnLst>
                              <p:par>
                                <p:cTn id="83" presetID="22" presetClass="entr" presetSubtype="1" fill="hold" nodeType="afterEffect">
                                  <p:stCondLst>
                                    <p:cond delay="0"/>
                                  </p:stCondLst>
                                  <p:childTnLst>
                                    <p:set>
                                      <p:cBhvr>
                                        <p:cTn id="84" dur="1" fill="hold">
                                          <p:stCondLst>
                                            <p:cond delay="0"/>
                                          </p:stCondLst>
                                        </p:cTn>
                                        <p:tgtEl>
                                          <p:spTgt spid="151"/>
                                        </p:tgtEl>
                                        <p:attrNameLst>
                                          <p:attrName>style.visibility</p:attrName>
                                        </p:attrNameLst>
                                      </p:cBhvr>
                                      <p:to>
                                        <p:strVal val="visible"/>
                                      </p:to>
                                    </p:set>
                                    <p:animEffect transition="in" filter="wipe(up)">
                                      <p:cBhvr>
                                        <p:cTn id="85" dur="500"/>
                                        <p:tgtEl>
                                          <p:spTgt spid="151"/>
                                        </p:tgtEl>
                                      </p:cBhvr>
                                    </p:animEffect>
                                  </p:childTnLst>
                                </p:cTn>
                              </p:par>
                            </p:childTnLst>
                          </p:cTn>
                        </p:par>
                      </p:childTnLst>
                    </p:cTn>
                  </p:par>
                  <p:par>
                    <p:cTn id="86" fill="hold">
                      <p:stCondLst>
                        <p:cond delay="indefinite"/>
                      </p:stCondLst>
                      <p:childTnLst>
                        <p:par>
                          <p:cTn id="87" fill="hold">
                            <p:stCondLst>
                              <p:cond delay="0"/>
                            </p:stCondLst>
                            <p:childTnLst>
                              <p:par>
                                <p:cTn id="88" presetID="22" presetClass="entr" presetSubtype="4" fill="hold" nodeType="clickEffect">
                                  <p:stCondLst>
                                    <p:cond delay="0"/>
                                  </p:stCondLst>
                                  <p:childTnLst>
                                    <p:set>
                                      <p:cBhvr>
                                        <p:cTn id="89" dur="1" fill="hold">
                                          <p:stCondLst>
                                            <p:cond delay="0"/>
                                          </p:stCondLst>
                                        </p:cTn>
                                        <p:tgtEl>
                                          <p:spTgt spid="5"/>
                                        </p:tgtEl>
                                        <p:attrNameLst>
                                          <p:attrName>style.visibility</p:attrName>
                                        </p:attrNameLst>
                                      </p:cBhvr>
                                      <p:to>
                                        <p:strVal val="visible"/>
                                      </p:to>
                                    </p:set>
                                    <p:animEffect transition="in" filter="wipe(down)">
                                      <p:cBhvr>
                                        <p:cTn id="90" dur="500"/>
                                        <p:tgtEl>
                                          <p:spTgt spid="5"/>
                                        </p:tgtEl>
                                      </p:cBhvr>
                                    </p:animEffect>
                                  </p:childTnLst>
                                </p:cTn>
                              </p:par>
                              <p:par>
                                <p:cTn id="91" presetID="22" presetClass="entr" presetSubtype="4" fill="hold" nodeType="withEffect">
                                  <p:stCondLst>
                                    <p:cond delay="0"/>
                                  </p:stCondLst>
                                  <p:childTnLst>
                                    <p:set>
                                      <p:cBhvr>
                                        <p:cTn id="92" dur="1" fill="hold">
                                          <p:stCondLst>
                                            <p:cond delay="0"/>
                                          </p:stCondLst>
                                        </p:cTn>
                                        <p:tgtEl>
                                          <p:spTgt spid="8"/>
                                        </p:tgtEl>
                                        <p:attrNameLst>
                                          <p:attrName>style.visibility</p:attrName>
                                        </p:attrNameLst>
                                      </p:cBhvr>
                                      <p:to>
                                        <p:strVal val="visible"/>
                                      </p:to>
                                    </p:set>
                                    <p:animEffect transition="in" filter="wipe(down)">
                                      <p:cBhvr>
                                        <p:cTn id="93" dur="500"/>
                                        <p:tgtEl>
                                          <p:spTgt spid="8"/>
                                        </p:tgtEl>
                                      </p:cBhvr>
                                    </p:animEffect>
                                  </p:childTnLst>
                                </p:cTn>
                              </p:par>
                              <p:par>
                                <p:cTn id="94" presetID="22" presetClass="entr" presetSubtype="4" fill="hold" nodeType="withEffect">
                                  <p:stCondLst>
                                    <p:cond delay="0"/>
                                  </p:stCondLst>
                                  <p:childTnLst>
                                    <p:set>
                                      <p:cBhvr>
                                        <p:cTn id="95" dur="1" fill="hold">
                                          <p:stCondLst>
                                            <p:cond delay="0"/>
                                          </p:stCondLst>
                                        </p:cTn>
                                        <p:tgtEl>
                                          <p:spTgt spid="11"/>
                                        </p:tgtEl>
                                        <p:attrNameLst>
                                          <p:attrName>style.visibility</p:attrName>
                                        </p:attrNameLst>
                                      </p:cBhvr>
                                      <p:to>
                                        <p:strVal val="visible"/>
                                      </p:to>
                                    </p:set>
                                    <p:animEffect transition="in" filter="wipe(down)">
                                      <p:cBhvr>
                                        <p:cTn id="96" dur="500"/>
                                        <p:tgtEl>
                                          <p:spTgt spid="11"/>
                                        </p:tgtEl>
                                      </p:cBhvr>
                                    </p:animEffect>
                                  </p:childTnLst>
                                </p:cTn>
                              </p:par>
                              <p:par>
                                <p:cTn id="97" presetID="22" presetClass="entr" presetSubtype="4" fill="hold" nodeType="withEffect">
                                  <p:stCondLst>
                                    <p:cond delay="0"/>
                                  </p:stCondLst>
                                  <p:childTnLst>
                                    <p:set>
                                      <p:cBhvr>
                                        <p:cTn id="98" dur="1" fill="hold">
                                          <p:stCondLst>
                                            <p:cond delay="0"/>
                                          </p:stCondLst>
                                        </p:cTn>
                                        <p:tgtEl>
                                          <p:spTgt spid="14"/>
                                        </p:tgtEl>
                                        <p:attrNameLst>
                                          <p:attrName>style.visibility</p:attrName>
                                        </p:attrNameLst>
                                      </p:cBhvr>
                                      <p:to>
                                        <p:strVal val="visible"/>
                                      </p:to>
                                    </p:set>
                                    <p:animEffect transition="in" filter="wipe(down)">
                                      <p:cBhvr>
                                        <p:cTn id="99" dur="500"/>
                                        <p:tgtEl>
                                          <p:spTgt spid="14"/>
                                        </p:tgtEl>
                                      </p:cBhvr>
                                    </p:animEffect>
                                  </p:childTnLst>
                                </p:cTn>
                              </p:par>
                              <p:par>
                                <p:cTn id="100" presetID="22" presetClass="entr" presetSubtype="4" fill="hold" nodeType="withEffect">
                                  <p:stCondLst>
                                    <p:cond delay="0"/>
                                  </p:stCondLst>
                                  <p:childTnLst>
                                    <p:set>
                                      <p:cBhvr>
                                        <p:cTn id="101" dur="1" fill="hold">
                                          <p:stCondLst>
                                            <p:cond delay="0"/>
                                          </p:stCondLst>
                                        </p:cTn>
                                        <p:tgtEl>
                                          <p:spTgt spid="17"/>
                                        </p:tgtEl>
                                        <p:attrNameLst>
                                          <p:attrName>style.visibility</p:attrName>
                                        </p:attrNameLst>
                                      </p:cBhvr>
                                      <p:to>
                                        <p:strVal val="visible"/>
                                      </p:to>
                                    </p:set>
                                    <p:animEffect transition="in" filter="wipe(down)">
                                      <p:cBhvr>
                                        <p:cTn id="102" dur="500"/>
                                        <p:tgtEl>
                                          <p:spTgt spid="17"/>
                                        </p:tgtEl>
                                      </p:cBhvr>
                                    </p:animEffect>
                                  </p:childTnLst>
                                </p:cTn>
                              </p:par>
                              <p:par>
                                <p:cTn id="103" presetID="22" presetClass="entr" presetSubtype="4" fill="hold" grpId="0" nodeType="withEffect">
                                  <p:stCondLst>
                                    <p:cond delay="0"/>
                                  </p:stCondLst>
                                  <p:childTnLst>
                                    <p:set>
                                      <p:cBhvr>
                                        <p:cTn id="104" dur="1" fill="hold">
                                          <p:stCondLst>
                                            <p:cond delay="0"/>
                                          </p:stCondLst>
                                        </p:cTn>
                                        <p:tgtEl>
                                          <p:spTgt spid="20"/>
                                        </p:tgtEl>
                                        <p:attrNameLst>
                                          <p:attrName>style.visibility</p:attrName>
                                        </p:attrNameLst>
                                      </p:cBhvr>
                                      <p:to>
                                        <p:strVal val="visible"/>
                                      </p:to>
                                    </p:set>
                                    <p:animEffect transition="in" filter="wipe(down)">
                                      <p:cBhvr>
                                        <p:cTn id="105" dur="500"/>
                                        <p:tgtEl>
                                          <p:spTgt spid="20"/>
                                        </p:tgtEl>
                                      </p:cBhvr>
                                    </p:animEffect>
                                  </p:childTnLst>
                                </p:cTn>
                              </p:par>
                              <p:par>
                                <p:cTn id="106" presetID="22" presetClass="entr" presetSubtype="4" fill="hold" grpId="0" nodeType="withEffect">
                                  <p:stCondLst>
                                    <p:cond delay="0"/>
                                  </p:stCondLst>
                                  <p:childTnLst>
                                    <p:set>
                                      <p:cBhvr>
                                        <p:cTn id="107" dur="1" fill="hold">
                                          <p:stCondLst>
                                            <p:cond delay="0"/>
                                          </p:stCondLst>
                                        </p:cTn>
                                        <p:tgtEl>
                                          <p:spTgt spid="21"/>
                                        </p:tgtEl>
                                        <p:attrNameLst>
                                          <p:attrName>style.visibility</p:attrName>
                                        </p:attrNameLst>
                                      </p:cBhvr>
                                      <p:to>
                                        <p:strVal val="visible"/>
                                      </p:to>
                                    </p:set>
                                    <p:animEffect transition="in" filter="wipe(down)">
                                      <p:cBhvr>
                                        <p:cTn id="108" dur="500"/>
                                        <p:tgtEl>
                                          <p:spTgt spid="21"/>
                                        </p:tgtEl>
                                      </p:cBhvr>
                                    </p:animEffect>
                                  </p:childTnLst>
                                </p:cTn>
                              </p:par>
                              <p:par>
                                <p:cTn id="109" presetID="22" presetClass="entr" presetSubtype="4" fill="hold" grpId="0" nodeType="withEffect">
                                  <p:stCondLst>
                                    <p:cond delay="0"/>
                                  </p:stCondLst>
                                  <p:childTnLst>
                                    <p:set>
                                      <p:cBhvr>
                                        <p:cTn id="110" dur="1" fill="hold">
                                          <p:stCondLst>
                                            <p:cond delay="0"/>
                                          </p:stCondLst>
                                        </p:cTn>
                                        <p:tgtEl>
                                          <p:spTgt spid="22"/>
                                        </p:tgtEl>
                                        <p:attrNameLst>
                                          <p:attrName>style.visibility</p:attrName>
                                        </p:attrNameLst>
                                      </p:cBhvr>
                                      <p:to>
                                        <p:strVal val="visible"/>
                                      </p:to>
                                    </p:set>
                                    <p:animEffect transition="in" filter="wipe(down)">
                                      <p:cBhvr>
                                        <p:cTn id="111" dur="500"/>
                                        <p:tgtEl>
                                          <p:spTgt spid="22"/>
                                        </p:tgtEl>
                                      </p:cBhvr>
                                    </p:animEffect>
                                  </p:childTnLst>
                                </p:cTn>
                              </p:par>
                              <p:par>
                                <p:cTn id="112" presetID="22" presetClass="entr" presetSubtype="4" fill="hold" grpId="0" nodeType="withEffect">
                                  <p:stCondLst>
                                    <p:cond delay="0"/>
                                  </p:stCondLst>
                                  <p:childTnLst>
                                    <p:set>
                                      <p:cBhvr>
                                        <p:cTn id="113" dur="1" fill="hold">
                                          <p:stCondLst>
                                            <p:cond delay="0"/>
                                          </p:stCondLst>
                                        </p:cTn>
                                        <p:tgtEl>
                                          <p:spTgt spid="23"/>
                                        </p:tgtEl>
                                        <p:attrNameLst>
                                          <p:attrName>style.visibility</p:attrName>
                                        </p:attrNameLst>
                                      </p:cBhvr>
                                      <p:to>
                                        <p:strVal val="visible"/>
                                      </p:to>
                                    </p:set>
                                    <p:animEffect transition="in" filter="wipe(down)">
                                      <p:cBhvr>
                                        <p:cTn id="114" dur="500"/>
                                        <p:tgtEl>
                                          <p:spTgt spid="23"/>
                                        </p:tgtEl>
                                      </p:cBhvr>
                                    </p:animEffect>
                                  </p:childTnLst>
                                </p:cTn>
                              </p:par>
                              <p:par>
                                <p:cTn id="115" presetID="22" presetClass="entr" presetSubtype="4" fill="hold" grpId="0" nodeType="withEffect">
                                  <p:stCondLst>
                                    <p:cond delay="0"/>
                                  </p:stCondLst>
                                  <p:childTnLst>
                                    <p:set>
                                      <p:cBhvr>
                                        <p:cTn id="116" dur="1" fill="hold">
                                          <p:stCondLst>
                                            <p:cond delay="0"/>
                                          </p:stCondLst>
                                        </p:cTn>
                                        <p:tgtEl>
                                          <p:spTgt spid="24"/>
                                        </p:tgtEl>
                                        <p:attrNameLst>
                                          <p:attrName>style.visibility</p:attrName>
                                        </p:attrNameLst>
                                      </p:cBhvr>
                                      <p:to>
                                        <p:strVal val="visible"/>
                                      </p:to>
                                    </p:set>
                                    <p:animEffect transition="in" filter="wipe(down)">
                                      <p:cBhvr>
                                        <p:cTn id="11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animBg="1"/>
      <p:bldP spid="23" grpId="0" animBg="1"/>
      <p:bldP spid="24" grpId="0" animBg="1"/>
      <p:bldP spid="10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占位符 2"/>
          <p:cNvSpPr>
            <a:spLocks noGrp="1"/>
          </p:cNvSpPr>
          <p:nvPr>
            <p:ph type="body" sz="quarter" idx="13"/>
          </p:nvPr>
        </p:nvSpPr>
        <p:spPr>
          <a:xfrm>
            <a:off x="608745" y="183566"/>
            <a:ext cx="5554990" cy="253317"/>
          </a:xfrm>
        </p:spPr>
        <p:txBody>
          <a:bodyPr/>
          <a:lstStyle/>
          <a:p>
            <a:r>
              <a:rPr kumimoji="1" lang="en-US" altLang="zh-CN" dirty="0"/>
              <a:t>SDN</a:t>
            </a:r>
            <a:r>
              <a:rPr kumimoji="1" lang="zh-CN" altLang="en-US" dirty="0"/>
              <a:t>自动化部署</a:t>
            </a:r>
            <a:r>
              <a:rPr kumimoji="1" lang="en-US" altLang="zh-CN" dirty="0"/>
              <a:t>-</a:t>
            </a:r>
            <a:r>
              <a:rPr kumimoji="1" lang="zh-CN" altLang="en-US" dirty="0"/>
              <a:t>业务网络创建流</a:t>
            </a:r>
            <a:r>
              <a:rPr kumimoji="1" lang="zh-CN" altLang="en-US" dirty="0" smtClean="0"/>
              <a:t>程</a:t>
            </a:r>
            <a:endParaRPr kumimoji="1" lang="zh-CN" altLang="en-US" dirty="0"/>
          </a:p>
        </p:txBody>
      </p:sp>
      <p:sp>
        <p:nvSpPr>
          <p:cNvPr id="4" name="文本占位符 3"/>
          <p:cNvSpPr>
            <a:spLocks noGrp="1"/>
          </p:cNvSpPr>
          <p:nvPr>
            <p:ph type="body" sz="quarter" idx="14"/>
          </p:nvPr>
        </p:nvSpPr>
        <p:spPr/>
        <p:txBody>
          <a:bodyPr/>
          <a:lstStyle/>
          <a:p>
            <a:endParaRPr kumimoji="1" lang="zh-CN" altLang="en-US"/>
          </a:p>
        </p:txBody>
      </p:sp>
      <p:pic>
        <p:nvPicPr>
          <p:cNvPr id="45" name="图片 4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22451" y="1901149"/>
            <a:ext cx="342867" cy="408070"/>
          </a:xfrm>
          <a:prstGeom prst="rect">
            <a:avLst/>
          </a:prstGeom>
        </p:spPr>
      </p:pic>
      <p:pic>
        <p:nvPicPr>
          <p:cNvPr id="46" name="图片 4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66801" y="2608729"/>
            <a:ext cx="269926" cy="321179"/>
          </a:xfrm>
          <a:prstGeom prst="rect">
            <a:avLst/>
          </a:prstGeom>
        </p:spPr>
      </p:pic>
      <p:pic>
        <p:nvPicPr>
          <p:cNvPr id="47" name="图片 4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33498" y="2608729"/>
            <a:ext cx="269926" cy="321179"/>
          </a:xfrm>
          <a:prstGeom prst="rect">
            <a:avLst/>
          </a:prstGeom>
        </p:spPr>
      </p:pic>
      <p:cxnSp>
        <p:nvCxnSpPr>
          <p:cNvPr id="48" name="直线连接符 47"/>
          <p:cNvCxnSpPr>
            <a:stCxn id="45" idx="2"/>
            <a:endCxn id="46" idx="0"/>
          </p:cNvCxnSpPr>
          <p:nvPr/>
        </p:nvCxnSpPr>
        <p:spPr bwMode="auto">
          <a:xfrm flipH="1">
            <a:off x="2101764" y="2309221"/>
            <a:ext cx="592118" cy="299509"/>
          </a:xfrm>
          <a:prstGeom prst="line">
            <a:avLst/>
          </a:prstGeom>
          <a:solidFill>
            <a:srgbClr val="4E67C8"/>
          </a:solidFill>
          <a:ln w="9525" cap="flat" cmpd="sng" algn="ctr">
            <a:solidFill>
              <a:srgbClr val="50779F"/>
            </a:solidFill>
            <a:prstDash val="solid"/>
            <a:round/>
            <a:headEnd type="none" w="med" len="med"/>
            <a:tailEnd type="none" w="med" len="med"/>
          </a:ln>
          <a:effectLst/>
        </p:spPr>
      </p:cxnSp>
      <p:cxnSp>
        <p:nvCxnSpPr>
          <p:cNvPr id="49" name="直线连接符 48"/>
          <p:cNvCxnSpPr>
            <a:stCxn id="45" idx="2"/>
            <a:endCxn id="47" idx="0"/>
          </p:cNvCxnSpPr>
          <p:nvPr/>
        </p:nvCxnSpPr>
        <p:spPr bwMode="auto">
          <a:xfrm>
            <a:off x="2693882" y="2309221"/>
            <a:ext cx="474579" cy="299509"/>
          </a:xfrm>
          <a:prstGeom prst="line">
            <a:avLst/>
          </a:prstGeom>
          <a:solidFill>
            <a:srgbClr val="4E67C8"/>
          </a:solidFill>
          <a:ln w="9525" cap="flat" cmpd="sng" algn="ctr">
            <a:solidFill>
              <a:srgbClr val="50779F"/>
            </a:solidFill>
            <a:prstDash val="solid"/>
            <a:round/>
            <a:headEnd type="none" w="med" len="med"/>
            <a:tailEnd type="none" w="med" len="med"/>
          </a:ln>
          <a:effectLst/>
        </p:spPr>
      </p:cxnSp>
      <p:sp>
        <p:nvSpPr>
          <p:cNvPr id="50" name="等腰三角形 49"/>
          <p:cNvSpPr/>
          <p:nvPr/>
        </p:nvSpPr>
        <p:spPr bwMode="auto">
          <a:xfrm>
            <a:off x="2122439" y="2343137"/>
            <a:ext cx="1085745" cy="285766"/>
          </a:xfrm>
          <a:prstGeom prst="triangle">
            <a:avLst/>
          </a:prstGeom>
          <a:noFill/>
          <a:ln w="38100" cap="flat" cmpd="sng" algn="ctr">
            <a:solidFill>
              <a:srgbClr val="FF0000"/>
            </a:solidFill>
            <a:prstDash val="sysDash"/>
            <a:round/>
            <a:headEnd type="none" w="med" len="med"/>
            <a:tailEnd type="none" w="med" len="med"/>
          </a:ln>
          <a:effectLst/>
        </p:spPr>
        <p:txBody>
          <a:bodyPr vert="horz" wrap="square" lIns="72548" tIns="36275" rIns="72548" bIns="36275" numCol="1" rtlCol="0" anchor="t" anchorCtr="0" compatLnSpc="1">
            <a:prstTxWarp prst="textNoShape">
              <a:avLst/>
            </a:prstTxWarp>
          </a:bodyPr>
          <a:lstStyle/>
          <a:p>
            <a:pPr defTabSz="725484" fontAlgn="base">
              <a:spcBef>
                <a:spcPct val="0"/>
              </a:spcBef>
              <a:spcAft>
                <a:spcPct val="0"/>
              </a:spcAft>
            </a:pPr>
            <a:endParaRPr lang="zh-CN" altLang="en-US">
              <a:solidFill>
                <a:prstClr val="black"/>
              </a:solidFill>
              <a:latin typeface="Arial" panose="020B0604020202020204" pitchFamily="34" charset="0"/>
              <a:ea typeface="宋体" panose="02010600030101010101" pitchFamily="2" charset="-122"/>
            </a:endParaRPr>
          </a:p>
        </p:txBody>
      </p:sp>
      <p:grpSp>
        <p:nvGrpSpPr>
          <p:cNvPr id="51" name="组 50"/>
          <p:cNvGrpSpPr/>
          <p:nvPr/>
        </p:nvGrpSpPr>
        <p:grpSpPr>
          <a:xfrm>
            <a:off x="1493849" y="3028980"/>
            <a:ext cx="971456" cy="725785"/>
            <a:chOff x="3456845" y="5040237"/>
            <a:chExt cx="1224102" cy="914400"/>
          </a:xfrm>
        </p:grpSpPr>
        <p:sp>
          <p:nvSpPr>
            <p:cNvPr id="52" name="圆角矩形 51"/>
            <p:cNvSpPr/>
            <p:nvPr/>
          </p:nvSpPr>
          <p:spPr bwMode="auto">
            <a:xfrm>
              <a:off x="3456845" y="5040237"/>
              <a:ext cx="1224102" cy="914400"/>
            </a:xfrm>
            <a:prstGeom prst="roundRect">
              <a:avLst/>
            </a:prstGeom>
            <a:solidFill>
              <a:srgbClr val="5ECCF3">
                <a:lumMod val="75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725484" fontAlgn="base">
                <a:spcBef>
                  <a:spcPct val="0"/>
                </a:spcBef>
                <a:spcAft>
                  <a:spcPct val="0"/>
                </a:spcAft>
              </a:pPr>
              <a:endParaRPr lang="zh-CN" altLang="en-US" kern="0">
                <a:solidFill>
                  <a:prstClr val="black"/>
                </a:solidFill>
                <a:latin typeface="Arial" panose="020B0604020202020204" pitchFamily="34" charset="0"/>
                <a:ea typeface="宋体" panose="02010600030101010101" pitchFamily="2" charset="-122"/>
              </a:endParaRPr>
            </a:p>
          </p:txBody>
        </p:sp>
        <p:sp>
          <p:nvSpPr>
            <p:cNvPr id="53" name="文本框 52"/>
            <p:cNvSpPr txBox="1"/>
            <p:nvPr/>
          </p:nvSpPr>
          <p:spPr>
            <a:xfrm>
              <a:off x="3632521" y="5040237"/>
              <a:ext cx="956446" cy="368373"/>
            </a:xfrm>
            <a:prstGeom prst="rect">
              <a:avLst/>
            </a:prstGeom>
            <a:noFill/>
          </p:spPr>
          <p:txBody>
            <a:bodyPr wrap="none" rtlCol="0">
              <a:spAutoFit/>
            </a:bodyPr>
            <a:lstStyle/>
            <a:p>
              <a:pPr defTabSz="725530" fontAlgn="base">
                <a:spcBef>
                  <a:spcPct val="0"/>
                </a:spcBef>
                <a:spcAft>
                  <a:spcPct val="0"/>
                </a:spcAft>
              </a:pPr>
              <a:r>
                <a:rPr kumimoji="1" lang="en-US" altLang="zh-CN" sz="1300" kern="0" dirty="0" err="1">
                  <a:solidFill>
                    <a:prstClr val="white"/>
                  </a:solidFill>
                  <a:latin typeface="Arial" panose="020B0604020202020204" pitchFamily="34" charset="0"/>
                  <a:ea typeface="宋体" panose="02010600030101010101" pitchFamily="2" charset="-122"/>
                </a:rPr>
                <a:t>vSwitch</a:t>
              </a:r>
              <a:endParaRPr kumimoji="1" lang="zh-CN" altLang="en-US" sz="1300" kern="0" dirty="0">
                <a:solidFill>
                  <a:prstClr val="white"/>
                </a:solidFill>
                <a:latin typeface="Arial" panose="020B0604020202020204" pitchFamily="34" charset="0"/>
                <a:ea typeface="宋体" panose="02010600030101010101" pitchFamily="2" charset="-122"/>
              </a:endParaRPr>
            </a:p>
          </p:txBody>
        </p:sp>
        <p:cxnSp>
          <p:nvCxnSpPr>
            <p:cNvPr id="54" name="直线连接符 53"/>
            <p:cNvCxnSpPr/>
            <p:nvPr/>
          </p:nvCxnSpPr>
          <p:spPr bwMode="auto">
            <a:xfrm flipH="1">
              <a:off x="3456845" y="5328261"/>
              <a:ext cx="1224102" cy="0"/>
            </a:xfrm>
            <a:prstGeom prst="line">
              <a:avLst/>
            </a:prstGeom>
            <a:solidFill>
              <a:srgbClr val="4E67C8"/>
            </a:solidFill>
            <a:ln w="9525" cap="flat" cmpd="sng" algn="ctr">
              <a:solidFill>
                <a:srgbClr val="FFFFFF"/>
              </a:solidFill>
              <a:prstDash val="solid"/>
              <a:round/>
              <a:headEnd type="none" w="med" len="med"/>
              <a:tailEnd type="none" w="med" len="med"/>
            </a:ln>
            <a:effectLst/>
          </p:spPr>
        </p:cxnSp>
        <p:sp>
          <p:nvSpPr>
            <p:cNvPr id="55" name="矩形 54"/>
            <p:cNvSpPr/>
            <p:nvPr/>
          </p:nvSpPr>
          <p:spPr bwMode="auto">
            <a:xfrm>
              <a:off x="3672863" y="5400267"/>
              <a:ext cx="360030" cy="216018"/>
            </a:xfrm>
            <a:prstGeom prst="rect">
              <a:avLst/>
            </a:prstGeom>
            <a:solidFill>
              <a:sysClr val="window" lastClr="FFFFFF"/>
            </a:solidFill>
            <a:ln w="25400" cap="flat" cmpd="sng" algn="ctr">
              <a:noFill/>
              <a:prstDash val="soli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725484" fontAlgn="base">
                <a:spcBef>
                  <a:spcPct val="0"/>
                </a:spcBef>
                <a:spcAft>
                  <a:spcPct val="0"/>
                </a:spcAft>
              </a:pPr>
              <a:r>
                <a:rPr lang="en-US" altLang="zh-CN" sz="700" kern="0" dirty="0">
                  <a:solidFill>
                    <a:prstClr val="black"/>
                  </a:solidFill>
                  <a:latin typeface="Arial" pitchFamily="34" charset="0"/>
                  <a:ea typeface="宋体" pitchFamily="2" charset="-122"/>
                </a:rPr>
                <a:t>VM</a:t>
              </a:r>
              <a:endParaRPr lang="zh-CN" altLang="en-US" sz="700" kern="0" dirty="0">
                <a:solidFill>
                  <a:prstClr val="black"/>
                </a:solidFill>
                <a:latin typeface="Arial" pitchFamily="34" charset="0"/>
                <a:ea typeface="宋体" pitchFamily="2" charset="-122"/>
              </a:endParaRPr>
            </a:p>
          </p:txBody>
        </p:sp>
        <p:sp>
          <p:nvSpPr>
            <p:cNvPr id="56" name="矩形 55"/>
            <p:cNvSpPr/>
            <p:nvPr/>
          </p:nvSpPr>
          <p:spPr bwMode="auto">
            <a:xfrm>
              <a:off x="4176905" y="5400267"/>
              <a:ext cx="360030" cy="216018"/>
            </a:xfrm>
            <a:prstGeom prst="rect">
              <a:avLst/>
            </a:prstGeom>
            <a:solidFill>
              <a:sysClr val="window" lastClr="FFFFFF"/>
            </a:solidFill>
            <a:ln w="25400" cap="flat" cmpd="sng" algn="ctr">
              <a:noFill/>
              <a:prstDash val="soli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725484" fontAlgn="base">
                <a:spcBef>
                  <a:spcPct val="0"/>
                </a:spcBef>
                <a:spcAft>
                  <a:spcPct val="0"/>
                </a:spcAft>
              </a:pPr>
              <a:r>
                <a:rPr lang="en-US" altLang="zh-CN" sz="700" kern="0" dirty="0">
                  <a:solidFill>
                    <a:prstClr val="black"/>
                  </a:solidFill>
                  <a:latin typeface="Arial" pitchFamily="34" charset="0"/>
                  <a:ea typeface="宋体" pitchFamily="2" charset="-122"/>
                </a:rPr>
                <a:t>VM</a:t>
              </a:r>
              <a:endParaRPr lang="zh-CN" altLang="en-US" sz="700" kern="0" dirty="0">
                <a:solidFill>
                  <a:prstClr val="black"/>
                </a:solidFill>
                <a:latin typeface="Arial" pitchFamily="34" charset="0"/>
                <a:ea typeface="宋体" pitchFamily="2" charset="-122"/>
              </a:endParaRPr>
            </a:p>
          </p:txBody>
        </p:sp>
        <p:sp>
          <p:nvSpPr>
            <p:cNvPr id="57" name="矩形 56"/>
            <p:cNvSpPr/>
            <p:nvPr/>
          </p:nvSpPr>
          <p:spPr bwMode="auto">
            <a:xfrm>
              <a:off x="3672863" y="5688291"/>
              <a:ext cx="360030" cy="216018"/>
            </a:xfrm>
            <a:prstGeom prst="rect">
              <a:avLst/>
            </a:prstGeom>
            <a:solidFill>
              <a:sysClr val="window" lastClr="FFFFFF"/>
            </a:solidFill>
            <a:ln w="25400" cap="flat" cmpd="sng" algn="ctr">
              <a:noFill/>
              <a:prstDash val="soli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725484" fontAlgn="base">
                <a:spcBef>
                  <a:spcPct val="0"/>
                </a:spcBef>
                <a:spcAft>
                  <a:spcPct val="0"/>
                </a:spcAft>
              </a:pPr>
              <a:r>
                <a:rPr lang="en-US" altLang="zh-CN" sz="700" kern="0" dirty="0">
                  <a:solidFill>
                    <a:prstClr val="black"/>
                  </a:solidFill>
                  <a:latin typeface="Arial" pitchFamily="34" charset="0"/>
                  <a:ea typeface="宋体" pitchFamily="2" charset="-122"/>
                </a:rPr>
                <a:t>VM</a:t>
              </a:r>
              <a:endParaRPr lang="zh-CN" altLang="en-US" sz="700" kern="0" dirty="0">
                <a:solidFill>
                  <a:prstClr val="black"/>
                </a:solidFill>
                <a:latin typeface="Arial" pitchFamily="34" charset="0"/>
                <a:ea typeface="宋体" pitchFamily="2" charset="-122"/>
              </a:endParaRPr>
            </a:p>
          </p:txBody>
        </p:sp>
        <p:sp>
          <p:nvSpPr>
            <p:cNvPr id="58" name="矩形 57"/>
            <p:cNvSpPr/>
            <p:nvPr/>
          </p:nvSpPr>
          <p:spPr bwMode="auto">
            <a:xfrm>
              <a:off x="4176905" y="5688291"/>
              <a:ext cx="360030" cy="216018"/>
            </a:xfrm>
            <a:prstGeom prst="rect">
              <a:avLst/>
            </a:prstGeom>
            <a:solidFill>
              <a:sysClr val="window" lastClr="FFFFFF"/>
            </a:solidFill>
            <a:ln w="25400" cap="flat" cmpd="sng" algn="ctr">
              <a:noFill/>
              <a:prstDash val="soli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725484" fontAlgn="base">
                <a:spcBef>
                  <a:spcPct val="0"/>
                </a:spcBef>
                <a:spcAft>
                  <a:spcPct val="0"/>
                </a:spcAft>
              </a:pPr>
              <a:r>
                <a:rPr lang="en-US" altLang="zh-CN" sz="700" kern="0" dirty="0">
                  <a:solidFill>
                    <a:prstClr val="black"/>
                  </a:solidFill>
                  <a:latin typeface="Arial" pitchFamily="34" charset="0"/>
                  <a:ea typeface="宋体" pitchFamily="2" charset="-122"/>
                </a:rPr>
                <a:t>VM</a:t>
              </a:r>
              <a:endParaRPr lang="zh-CN" altLang="en-US" sz="700" kern="0" dirty="0">
                <a:solidFill>
                  <a:prstClr val="black"/>
                </a:solidFill>
                <a:latin typeface="Arial" pitchFamily="34" charset="0"/>
                <a:ea typeface="宋体" pitchFamily="2" charset="-122"/>
              </a:endParaRPr>
            </a:p>
          </p:txBody>
        </p:sp>
      </p:grpSp>
      <p:grpSp>
        <p:nvGrpSpPr>
          <p:cNvPr id="59" name="组 58"/>
          <p:cNvGrpSpPr/>
          <p:nvPr/>
        </p:nvGrpSpPr>
        <p:grpSpPr>
          <a:xfrm>
            <a:off x="2751027" y="3028980"/>
            <a:ext cx="971456" cy="725785"/>
            <a:chOff x="3456845" y="5040237"/>
            <a:chExt cx="1224102" cy="914400"/>
          </a:xfrm>
        </p:grpSpPr>
        <p:sp>
          <p:nvSpPr>
            <p:cNvPr id="60" name="圆角矩形 59"/>
            <p:cNvSpPr/>
            <p:nvPr/>
          </p:nvSpPr>
          <p:spPr bwMode="auto">
            <a:xfrm>
              <a:off x="3456845" y="5040237"/>
              <a:ext cx="1224102" cy="914400"/>
            </a:xfrm>
            <a:prstGeom prst="roundRect">
              <a:avLst/>
            </a:prstGeom>
            <a:solidFill>
              <a:srgbClr val="5ECCF3">
                <a:lumMod val="75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725484" fontAlgn="base">
                <a:spcBef>
                  <a:spcPct val="0"/>
                </a:spcBef>
                <a:spcAft>
                  <a:spcPct val="0"/>
                </a:spcAft>
              </a:pPr>
              <a:endParaRPr lang="zh-CN" altLang="en-US" kern="0">
                <a:solidFill>
                  <a:prstClr val="black"/>
                </a:solidFill>
                <a:latin typeface="Arial" panose="020B0604020202020204" pitchFamily="34" charset="0"/>
                <a:ea typeface="宋体" panose="02010600030101010101" pitchFamily="2" charset="-122"/>
              </a:endParaRPr>
            </a:p>
          </p:txBody>
        </p:sp>
        <p:sp>
          <p:nvSpPr>
            <p:cNvPr id="61" name="文本框 60"/>
            <p:cNvSpPr txBox="1"/>
            <p:nvPr/>
          </p:nvSpPr>
          <p:spPr>
            <a:xfrm>
              <a:off x="3632521" y="5040237"/>
              <a:ext cx="956446" cy="368373"/>
            </a:xfrm>
            <a:prstGeom prst="rect">
              <a:avLst/>
            </a:prstGeom>
            <a:noFill/>
          </p:spPr>
          <p:txBody>
            <a:bodyPr wrap="none" rtlCol="0">
              <a:spAutoFit/>
            </a:bodyPr>
            <a:lstStyle/>
            <a:p>
              <a:pPr defTabSz="725530" fontAlgn="base">
                <a:spcBef>
                  <a:spcPct val="0"/>
                </a:spcBef>
                <a:spcAft>
                  <a:spcPct val="0"/>
                </a:spcAft>
              </a:pPr>
              <a:r>
                <a:rPr kumimoji="1" lang="en-US" altLang="zh-CN" sz="1300" kern="0" dirty="0" err="1">
                  <a:solidFill>
                    <a:prstClr val="white"/>
                  </a:solidFill>
                  <a:latin typeface="Arial" panose="020B0604020202020204" pitchFamily="34" charset="0"/>
                  <a:ea typeface="宋体" panose="02010600030101010101" pitchFamily="2" charset="-122"/>
                </a:rPr>
                <a:t>vSwitch</a:t>
              </a:r>
              <a:endParaRPr kumimoji="1" lang="zh-CN" altLang="en-US" sz="1300" kern="0" dirty="0">
                <a:solidFill>
                  <a:prstClr val="white"/>
                </a:solidFill>
                <a:latin typeface="Arial" panose="020B0604020202020204" pitchFamily="34" charset="0"/>
                <a:ea typeface="宋体" panose="02010600030101010101" pitchFamily="2" charset="-122"/>
              </a:endParaRPr>
            </a:p>
          </p:txBody>
        </p:sp>
        <p:cxnSp>
          <p:nvCxnSpPr>
            <p:cNvPr id="62" name="直线连接符 61"/>
            <p:cNvCxnSpPr/>
            <p:nvPr/>
          </p:nvCxnSpPr>
          <p:spPr bwMode="auto">
            <a:xfrm flipH="1">
              <a:off x="3456845" y="5328261"/>
              <a:ext cx="1224102" cy="0"/>
            </a:xfrm>
            <a:prstGeom prst="line">
              <a:avLst/>
            </a:prstGeom>
            <a:solidFill>
              <a:srgbClr val="4E67C8"/>
            </a:solidFill>
            <a:ln w="9525" cap="flat" cmpd="sng" algn="ctr">
              <a:solidFill>
                <a:srgbClr val="FFFFFF"/>
              </a:solidFill>
              <a:prstDash val="solid"/>
              <a:round/>
              <a:headEnd type="none" w="med" len="med"/>
              <a:tailEnd type="none" w="med" len="med"/>
            </a:ln>
            <a:effectLst/>
          </p:spPr>
        </p:cxnSp>
        <p:sp>
          <p:nvSpPr>
            <p:cNvPr id="63" name="矩形 62"/>
            <p:cNvSpPr/>
            <p:nvPr/>
          </p:nvSpPr>
          <p:spPr bwMode="auto">
            <a:xfrm>
              <a:off x="3672863" y="5400267"/>
              <a:ext cx="360030" cy="216018"/>
            </a:xfrm>
            <a:prstGeom prst="rect">
              <a:avLst/>
            </a:prstGeom>
            <a:solidFill>
              <a:sysClr val="window" lastClr="FFFFFF"/>
            </a:solidFill>
            <a:ln w="25400" cap="flat" cmpd="sng" algn="ctr">
              <a:noFill/>
              <a:prstDash val="soli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725484" fontAlgn="base">
                <a:spcBef>
                  <a:spcPct val="0"/>
                </a:spcBef>
                <a:spcAft>
                  <a:spcPct val="0"/>
                </a:spcAft>
              </a:pPr>
              <a:r>
                <a:rPr lang="en-US" altLang="zh-CN" sz="700" kern="0" dirty="0">
                  <a:solidFill>
                    <a:prstClr val="black"/>
                  </a:solidFill>
                  <a:latin typeface="Arial" pitchFamily="34" charset="0"/>
                  <a:ea typeface="宋体" pitchFamily="2" charset="-122"/>
                </a:rPr>
                <a:t>VM</a:t>
              </a:r>
              <a:endParaRPr lang="zh-CN" altLang="en-US" sz="700" kern="0" dirty="0">
                <a:solidFill>
                  <a:prstClr val="black"/>
                </a:solidFill>
                <a:latin typeface="Arial" pitchFamily="34" charset="0"/>
                <a:ea typeface="宋体" pitchFamily="2" charset="-122"/>
              </a:endParaRPr>
            </a:p>
          </p:txBody>
        </p:sp>
        <p:sp>
          <p:nvSpPr>
            <p:cNvPr id="64" name="矩形 63"/>
            <p:cNvSpPr/>
            <p:nvPr/>
          </p:nvSpPr>
          <p:spPr bwMode="auto">
            <a:xfrm>
              <a:off x="4176905" y="5400267"/>
              <a:ext cx="360030" cy="216018"/>
            </a:xfrm>
            <a:prstGeom prst="rect">
              <a:avLst/>
            </a:prstGeom>
            <a:solidFill>
              <a:sysClr val="window" lastClr="FFFFFF"/>
            </a:solidFill>
            <a:ln w="25400" cap="flat" cmpd="sng" algn="ctr">
              <a:noFill/>
              <a:prstDash val="soli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725484" fontAlgn="base">
                <a:spcBef>
                  <a:spcPct val="0"/>
                </a:spcBef>
                <a:spcAft>
                  <a:spcPct val="0"/>
                </a:spcAft>
              </a:pPr>
              <a:r>
                <a:rPr lang="en-US" altLang="zh-CN" sz="700" kern="0" dirty="0">
                  <a:solidFill>
                    <a:prstClr val="black"/>
                  </a:solidFill>
                  <a:latin typeface="Arial" pitchFamily="34" charset="0"/>
                  <a:ea typeface="宋体" pitchFamily="2" charset="-122"/>
                </a:rPr>
                <a:t>VM</a:t>
              </a:r>
              <a:endParaRPr lang="zh-CN" altLang="en-US" sz="700" kern="0" dirty="0">
                <a:solidFill>
                  <a:prstClr val="black"/>
                </a:solidFill>
                <a:latin typeface="Arial" pitchFamily="34" charset="0"/>
                <a:ea typeface="宋体" pitchFamily="2" charset="-122"/>
              </a:endParaRPr>
            </a:p>
          </p:txBody>
        </p:sp>
        <p:sp>
          <p:nvSpPr>
            <p:cNvPr id="65" name="矩形 64"/>
            <p:cNvSpPr/>
            <p:nvPr/>
          </p:nvSpPr>
          <p:spPr bwMode="auto">
            <a:xfrm>
              <a:off x="3672863" y="5688291"/>
              <a:ext cx="360030" cy="216018"/>
            </a:xfrm>
            <a:prstGeom prst="rect">
              <a:avLst/>
            </a:prstGeom>
            <a:solidFill>
              <a:sysClr val="window" lastClr="FFFFFF"/>
            </a:solidFill>
            <a:ln w="25400" cap="flat" cmpd="sng" algn="ctr">
              <a:noFill/>
              <a:prstDash val="soli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725484" fontAlgn="base">
                <a:spcBef>
                  <a:spcPct val="0"/>
                </a:spcBef>
                <a:spcAft>
                  <a:spcPct val="0"/>
                </a:spcAft>
              </a:pPr>
              <a:r>
                <a:rPr lang="en-US" altLang="zh-CN" sz="700" kern="0" dirty="0">
                  <a:solidFill>
                    <a:prstClr val="black"/>
                  </a:solidFill>
                  <a:latin typeface="Arial" pitchFamily="34" charset="0"/>
                  <a:ea typeface="宋体" pitchFamily="2" charset="-122"/>
                </a:rPr>
                <a:t>VM</a:t>
              </a:r>
              <a:endParaRPr lang="zh-CN" altLang="en-US" sz="700" kern="0" dirty="0">
                <a:solidFill>
                  <a:prstClr val="black"/>
                </a:solidFill>
                <a:latin typeface="Arial" pitchFamily="34" charset="0"/>
                <a:ea typeface="宋体" pitchFamily="2" charset="-122"/>
              </a:endParaRPr>
            </a:p>
          </p:txBody>
        </p:sp>
        <p:sp>
          <p:nvSpPr>
            <p:cNvPr id="66" name="矩形 65"/>
            <p:cNvSpPr/>
            <p:nvPr/>
          </p:nvSpPr>
          <p:spPr bwMode="auto">
            <a:xfrm>
              <a:off x="4176905" y="5688291"/>
              <a:ext cx="360030" cy="216018"/>
            </a:xfrm>
            <a:prstGeom prst="rect">
              <a:avLst/>
            </a:prstGeom>
            <a:solidFill>
              <a:sysClr val="window" lastClr="FFFFFF"/>
            </a:solidFill>
            <a:ln w="25400" cap="flat" cmpd="sng" algn="ctr">
              <a:noFill/>
              <a:prstDash val="soli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725484" fontAlgn="base">
                <a:spcBef>
                  <a:spcPct val="0"/>
                </a:spcBef>
                <a:spcAft>
                  <a:spcPct val="0"/>
                </a:spcAft>
              </a:pPr>
              <a:r>
                <a:rPr lang="en-US" altLang="zh-CN" sz="700" kern="0" dirty="0">
                  <a:solidFill>
                    <a:prstClr val="black"/>
                  </a:solidFill>
                  <a:latin typeface="Arial" pitchFamily="34" charset="0"/>
                  <a:ea typeface="宋体" pitchFamily="2" charset="-122"/>
                </a:rPr>
                <a:t>VM</a:t>
              </a:r>
              <a:endParaRPr lang="zh-CN" altLang="en-US" sz="700" kern="0" dirty="0">
                <a:solidFill>
                  <a:prstClr val="black"/>
                </a:solidFill>
                <a:latin typeface="Arial" pitchFamily="34" charset="0"/>
                <a:ea typeface="宋体" pitchFamily="2" charset="-122"/>
              </a:endParaRPr>
            </a:p>
          </p:txBody>
        </p:sp>
      </p:grpSp>
      <p:cxnSp>
        <p:nvCxnSpPr>
          <p:cNvPr id="67" name="直线连接符 66"/>
          <p:cNvCxnSpPr>
            <a:stCxn id="53" idx="0"/>
            <a:endCxn id="46" idx="2"/>
          </p:cNvCxnSpPr>
          <p:nvPr/>
        </p:nvCxnSpPr>
        <p:spPr bwMode="auto">
          <a:xfrm flipV="1">
            <a:off x="2012788" y="2929908"/>
            <a:ext cx="88976" cy="99072"/>
          </a:xfrm>
          <a:prstGeom prst="line">
            <a:avLst/>
          </a:prstGeom>
          <a:solidFill>
            <a:srgbClr val="4E67C8"/>
          </a:solidFill>
          <a:ln w="9525" cap="flat" cmpd="sng" algn="ctr">
            <a:solidFill>
              <a:srgbClr val="50779F"/>
            </a:solidFill>
            <a:prstDash val="solid"/>
            <a:round/>
            <a:headEnd type="none" w="med" len="med"/>
            <a:tailEnd type="none" w="med" len="med"/>
          </a:ln>
          <a:effectLst/>
        </p:spPr>
      </p:cxnSp>
      <p:cxnSp>
        <p:nvCxnSpPr>
          <p:cNvPr id="68" name="直线连接符 67"/>
          <p:cNvCxnSpPr>
            <a:stCxn id="61" idx="0"/>
            <a:endCxn id="47" idx="2"/>
          </p:cNvCxnSpPr>
          <p:nvPr/>
        </p:nvCxnSpPr>
        <p:spPr bwMode="auto">
          <a:xfrm flipH="1" flipV="1">
            <a:off x="3168461" y="2929908"/>
            <a:ext cx="101505" cy="99072"/>
          </a:xfrm>
          <a:prstGeom prst="line">
            <a:avLst/>
          </a:prstGeom>
          <a:solidFill>
            <a:srgbClr val="4E67C8"/>
          </a:solidFill>
          <a:ln w="9525" cap="flat" cmpd="sng" algn="ctr">
            <a:solidFill>
              <a:srgbClr val="50779F"/>
            </a:solidFill>
            <a:prstDash val="solid"/>
            <a:round/>
            <a:headEnd type="none" w="med" len="med"/>
            <a:tailEnd type="none" w="med" len="med"/>
          </a:ln>
          <a:effectLst/>
        </p:spPr>
      </p:cxnSp>
      <p:pic>
        <p:nvPicPr>
          <p:cNvPr id="69" name="图片 6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08138" y="1257227"/>
            <a:ext cx="400011" cy="370409"/>
          </a:xfrm>
          <a:prstGeom prst="rect">
            <a:avLst/>
          </a:prstGeom>
        </p:spPr>
      </p:pic>
      <p:pic>
        <p:nvPicPr>
          <p:cNvPr id="70" name="图片 69"/>
          <p:cNvPicPr>
            <a:picLocks noChangeAspect="1"/>
          </p:cNvPicPr>
          <p:nvPr/>
        </p:nvPicPr>
        <p:blipFill>
          <a:blip r:embed="rId5" cstate="print"/>
          <a:stretch>
            <a:fillRect/>
          </a:stretch>
        </p:blipFill>
        <p:spPr>
          <a:xfrm>
            <a:off x="1608141" y="685693"/>
            <a:ext cx="429145" cy="295102"/>
          </a:xfrm>
          <a:prstGeom prst="rect">
            <a:avLst/>
          </a:prstGeom>
        </p:spPr>
      </p:pic>
      <p:cxnSp>
        <p:nvCxnSpPr>
          <p:cNvPr id="71" name="直线连接符 70"/>
          <p:cNvCxnSpPr>
            <a:stCxn id="69" idx="2"/>
            <a:endCxn id="45" idx="1"/>
          </p:cNvCxnSpPr>
          <p:nvPr/>
        </p:nvCxnSpPr>
        <p:spPr bwMode="auto">
          <a:xfrm>
            <a:off x="1808144" y="1627639"/>
            <a:ext cx="714306" cy="477549"/>
          </a:xfrm>
          <a:prstGeom prst="line">
            <a:avLst/>
          </a:prstGeom>
          <a:solidFill>
            <a:srgbClr val="4E67C8"/>
          </a:solidFill>
          <a:ln w="9525" cap="flat" cmpd="sng" algn="ctr">
            <a:solidFill>
              <a:srgbClr val="50779F"/>
            </a:solidFill>
            <a:prstDash val="dash"/>
            <a:round/>
            <a:headEnd type="none" w="med" len="med"/>
            <a:tailEnd type="none" w="med" len="med"/>
          </a:ln>
          <a:effectLst/>
        </p:spPr>
      </p:cxnSp>
      <p:sp>
        <p:nvSpPr>
          <p:cNvPr id="72" name="上下箭头 71"/>
          <p:cNvSpPr/>
          <p:nvPr/>
        </p:nvSpPr>
        <p:spPr bwMode="auto">
          <a:xfrm>
            <a:off x="1722431" y="971460"/>
            <a:ext cx="171433" cy="285766"/>
          </a:xfrm>
          <a:prstGeom prst="upDownArrow">
            <a:avLst/>
          </a:prstGeom>
          <a:solidFill>
            <a:srgbClr val="A6A6A6"/>
          </a:solidFill>
          <a:ln w="9525" cap="flat" cmpd="sng" algn="ctr">
            <a:noFill/>
            <a:prstDash val="solid"/>
            <a:round/>
            <a:headEnd type="none" w="med" len="med"/>
            <a:tailEnd type="none" w="med" len="med"/>
          </a:ln>
          <a:effectLst/>
        </p:spPr>
        <p:txBody>
          <a:bodyPr vert="horz" wrap="square" lIns="72548" tIns="36275" rIns="72548" bIns="36275" numCol="1" rtlCol="0" anchor="t" anchorCtr="0" compatLnSpc="1">
            <a:prstTxWarp prst="textNoShape">
              <a:avLst/>
            </a:prstTxWarp>
          </a:bodyPr>
          <a:lstStyle/>
          <a:p>
            <a:pPr defTabSz="725484" fontAlgn="base">
              <a:spcBef>
                <a:spcPct val="0"/>
              </a:spcBef>
              <a:spcAft>
                <a:spcPct val="0"/>
              </a:spcAft>
            </a:pPr>
            <a:endParaRPr lang="zh-CN" altLang="en-US">
              <a:solidFill>
                <a:prstClr val="black"/>
              </a:solidFill>
              <a:latin typeface="Arial" panose="020B0604020202020204" pitchFamily="34" charset="0"/>
              <a:ea typeface="宋体" panose="02010600030101010101" pitchFamily="2" charset="-122"/>
            </a:endParaRPr>
          </a:p>
        </p:txBody>
      </p:sp>
      <p:sp>
        <p:nvSpPr>
          <p:cNvPr id="73" name="文本框 72"/>
          <p:cNvSpPr txBox="1"/>
          <p:nvPr/>
        </p:nvSpPr>
        <p:spPr>
          <a:xfrm>
            <a:off x="2008153" y="1314379"/>
            <a:ext cx="890345" cy="242552"/>
          </a:xfrm>
          <a:prstGeom prst="rect">
            <a:avLst/>
          </a:prstGeom>
          <a:noFill/>
        </p:spPr>
        <p:txBody>
          <a:bodyPr wrap="none" lIns="72548" tIns="36275" rIns="72548" bIns="36275" rtlCol="0">
            <a:spAutoFit/>
          </a:bodyPr>
          <a:lstStyle/>
          <a:p>
            <a:pPr defTabSz="725530" fontAlgn="base">
              <a:spcBef>
                <a:spcPct val="0"/>
              </a:spcBef>
              <a:spcAft>
                <a:spcPct val="0"/>
              </a:spcAft>
            </a:pPr>
            <a:r>
              <a:rPr kumimoji="1" lang="en-US" altLang="zh-CN" sz="1100" dirty="0">
                <a:solidFill>
                  <a:prstClr val="black"/>
                </a:solidFill>
                <a:latin typeface="微软雅黑"/>
                <a:ea typeface="微软雅黑"/>
                <a:cs typeface="微软雅黑"/>
              </a:rPr>
              <a:t>SDN</a:t>
            </a:r>
            <a:r>
              <a:rPr kumimoji="1" lang="zh-CN" altLang="en-US" sz="1100" dirty="0">
                <a:solidFill>
                  <a:prstClr val="black"/>
                </a:solidFill>
                <a:latin typeface="微软雅黑"/>
                <a:ea typeface="微软雅黑"/>
                <a:cs typeface="微软雅黑"/>
              </a:rPr>
              <a:t>控制器</a:t>
            </a:r>
          </a:p>
        </p:txBody>
      </p:sp>
      <p:sp>
        <p:nvSpPr>
          <p:cNvPr id="74" name="文本框 73"/>
          <p:cNvSpPr txBox="1"/>
          <p:nvPr/>
        </p:nvSpPr>
        <p:spPr>
          <a:xfrm>
            <a:off x="2008149" y="742851"/>
            <a:ext cx="573996" cy="244291"/>
          </a:xfrm>
          <a:prstGeom prst="rect">
            <a:avLst/>
          </a:prstGeom>
          <a:noFill/>
        </p:spPr>
        <p:txBody>
          <a:bodyPr wrap="none" lIns="72548" tIns="36275" rIns="72548" bIns="36275" rtlCol="0">
            <a:spAutoFit/>
          </a:bodyPr>
          <a:lstStyle/>
          <a:p>
            <a:pPr defTabSz="725530" fontAlgn="base">
              <a:spcBef>
                <a:spcPct val="0"/>
              </a:spcBef>
              <a:spcAft>
                <a:spcPct val="0"/>
              </a:spcAft>
            </a:pPr>
            <a:r>
              <a:rPr kumimoji="1" lang="zh-CN" altLang="en-US" sz="1100" dirty="0">
                <a:solidFill>
                  <a:prstClr val="black"/>
                </a:solidFill>
                <a:latin typeface="微软雅黑"/>
                <a:ea typeface="微软雅黑"/>
                <a:cs typeface="微软雅黑"/>
              </a:rPr>
              <a:t>云平台</a:t>
            </a:r>
          </a:p>
        </p:txBody>
      </p:sp>
      <p:cxnSp>
        <p:nvCxnSpPr>
          <p:cNvPr id="75" name="肘形连接符 74"/>
          <p:cNvCxnSpPr>
            <a:endCxn id="50" idx="1"/>
          </p:cNvCxnSpPr>
          <p:nvPr/>
        </p:nvCxnSpPr>
        <p:spPr>
          <a:xfrm>
            <a:off x="286166" y="1314383"/>
            <a:ext cx="2107710" cy="1171641"/>
          </a:xfrm>
          <a:prstGeom prst="bentConnector3">
            <a:avLst>
              <a:gd name="adj1" fmla="val 50000"/>
            </a:avLst>
          </a:prstGeom>
          <a:noFill/>
          <a:ln w="9525" cap="flat" cmpd="sng" algn="ctr">
            <a:solidFill>
              <a:srgbClr val="4E67C8">
                <a:shade val="95000"/>
                <a:satMod val="105000"/>
              </a:srgbClr>
            </a:solidFill>
            <a:prstDash val="solid"/>
            <a:tailEnd type="triangle"/>
          </a:ln>
          <a:effectLst/>
        </p:spPr>
      </p:cxnSp>
      <p:sp>
        <p:nvSpPr>
          <p:cNvPr id="76" name="文本框 75"/>
          <p:cNvSpPr txBox="1"/>
          <p:nvPr/>
        </p:nvSpPr>
        <p:spPr>
          <a:xfrm>
            <a:off x="114731" y="1085771"/>
            <a:ext cx="1527478" cy="244291"/>
          </a:xfrm>
          <a:prstGeom prst="rect">
            <a:avLst/>
          </a:prstGeom>
          <a:noFill/>
        </p:spPr>
        <p:txBody>
          <a:bodyPr wrap="square" lIns="72548" tIns="36275" rIns="72548" bIns="36275" rtlCol="0">
            <a:spAutoFit/>
          </a:bodyPr>
          <a:lstStyle/>
          <a:p>
            <a:pPr defTabSz="725530" fontAlgn="base">
              <a:spcBef>
                <a:spcPct val="0"/>
              </a:spcBef>
              <a:spcAft>
                <a:spcPct val="0"/>
              </a:spcAft>
            </a:pPr>
            <a:r>
              <a:rPr lang="en-US" altLang="zh-CN" sz="1100" dirty="0">
                <a:solidFill>
                  <a:srgbClr val="FF0000"/>
                </a:solidFill>
                <a:latin typeface="Arial" panose="020B0604020202020204" pitchFamily="34" charset="0"/>
                <a:ea typeface="宋体" panose="02010600030101010101" pitchFamily="2" charset="-122"/>
              </a:rPr>
              <a:t>1.</a:t>
            </a:r>
            <a:r>
              <a:rPr lang="zh-CN" altLang="en-US" sz="1100" dirty="0">
                <a:solidFill>
                  <a:srgbClr val="FF0000"/>
                </a:solidFill>
                <a:latin typeface="Arial" panose="020B0604020202020204" pitchFamily="34" charset="0"/>
                <a:ea typeface="宋体" panose="02010600030101010101" pitchFamily="2" charset="-122"/>
              </a:rPr>
              <a:t>创建</a:t>
            </a:r>
            <a:r>
              <a:rPr lang="en-US" altLang="zh-CN" sz="1100" dirty="0">
                <a:solidFill>
                  <a:srgbClr val="FF0000"/>
                </a:solidFill>
                <a:latin typeface="Arial" panose="020B0604020202020204" pitchFamily="34" charset="0"/>
                <a:ea typeface="宋体" panose="02010600030101010101" pitchFamily="2" charset="-122"/>
              </a:rPr>
              <a:t>Overlay</a:t>
            </a:r>
            <a:r>
              <a:rPr lang="zh-CN" altLang="en-US" sz="1100" dirty="0">
                <a:solidFill>
                  <a:srgbClr val="FF0000"/>
                </a:solidFill>
                <a:latin typeface="Arial" panose="020B0604020202020204" pitchFamily="34" charset="0"/>
                <a:ea typeface="宋体" panose="02010600030101010101" pitchFamily="2" charset="-122"/>
              </a:rPr>
              <a:t>隧道</a:t>
            </a:r>
          </a:p>
        </p:txBody>
      </p:sp>
      <p:cxnSp>
        <p:nvCxnSpPr>
          <p:cNvPr id="77" name="肘形连接符 76"/>
          <p:cNvCxnSpPr>
            <a:endCxn id="46" idx="1"/>
          </p:cNvCxnSpPr>
          <p:nvPr/>
        </p:nvCxnSpPr>
        <p:spPr>
          <a:xfrm flipV="1">
            <a:off x="114731" y="2769322"/>
            <a:ext cx="1852070" cy="488271"/>
          </a:xfrm>
          <a:prstGeom prst="bentConnector3">
            <a:avLst>
              <a:gd name="adj1" fmla="val 50000"/>
            </a:avLst>
          </a:prstGeom>
          <a:noFill/>
          <a:ln w="9525" cap="flat" cmpd="sng" algn="ctr">
            <a:solidFill>
              <a:srgbClr val="4E67C8">
                <a:shade val="95000"/>
                <a:satMod val="105000"/>
              </a:srgbClr>
            </a:solidFill>
            <a:prstDash val="solid"/>
            <a:tailEnd type="triangle"/>
          </a:ln>
          <a:effectLst/>
        </p:spPr>
      </p:cxnSp>
      <p:sp>
        <p:nvSpPr>
          <p:cNvPr id="78" name="文本框 77"/>
          <p:cNvSpPr txBox="1"/>
          <p:nvPr/>
        </p:nvSpPr>
        <p:spPr>
          <a:xfrm>
            <a:off x="114731" y="3314741"/>
            <a:ext cx="1371467" cy="415295"/>
          </a:xfrm>
          <a:prstGeom prst="rect">
            <a:avLst/>
          </a:prstGeom>
          <a:noFill/>
        </p:spPr>
        <p:txBody>
          <a:bodyPr wrap="square" lIns="72548" tIns="36275" rIns="72548" bIns="36275" rtlCol="0">
            <a:spAutoFit/>
          </a:bodyPr>
          <a:lstStyle/>
          <a:p>
            <a:pPr defTabSz="725530" fontAlgn="base">
              <a:spcBef>
                <a:spcPct val="0"/>
              </a:spcBef>
              <a:spcAft>
                <a:spcPct val="0"/>
              </a:spcAft>
            </a:pPr>
            <a:r>
              <a:rPr lang="en-US" altLang="zh-CN" sz="1100" dirty="0">
                <a:solidFill>
                  <a:srgbClr val="FF0000"/>
                </a:solidFill>
                <a:latin typeface="Arial" panose="020B0604020202020204" pitchFamily="34" charset="0"/>
                <a:ea typeface="宋体" panose="02010600030101010101" pitchFamily="2" charset="-122"/>
              </a:rPr>
              <a:t>2.</a:t>
            </a:r>
            <a:r>
              <a:rPr lang="zh-CN" altLang="en-US" sz="1100" dirty="0">
                <a:solidFill>
                  <a:srgbClr val="FF0000"/>
                </a:solidFill>
                <a:latin typeface="Arial" panose="020B0604020202020204" pitchFamily="34" charset="0"/>
                <a:ea typeface="宋体" panose="02010600030101010101" pitchFamily="2" charset="-122"/>
              </a:rPr>
              <a:t>创建</a:t>
            </a:r>
            <a:r>
              <a:rPr lang="en-US" altLang="zh-CN" sz="1100" dirty="0">
                <a:solidFill>
                  <a:srgbClr val="FF0000"/>
                </a:solidFill>
                <a:latin typeface="Arial" panose="020B0604020202020204" pitchFamily="34" charset="0"/>
                <a:ea typeface="宋体" panose="02010600030101010101" pitchFamily="2" charset="-122"/>
              </a:rPr>
              <a:t>VLAN</a:t>
            </a:r>
            <a:r>
              <a:rPr lang="zh-CN" altLang="en-US" sz="1100" dirty="0">
                <a:solidFill>
                  <a:srgbClr val="FF0000"/>
                </a:solidFill>
                <a:latin typeface="Arial" panose="020B0604020202020204" pitchFamily="34" charset="0"/>
                <a:ea typeface="宋体" panose="02010600030101010101" pitchFamily="2" charset="-122"/>
              </a:rPr>
              <a:t>、</a:t>
            </a:r>
            <a:r>
              <a:rPr lang="en-US" altLang="zh-CN" sz="1100" dirty="0">
                <a:solidFill>
                  <a:srgbClr val="FF0000"/>
                </a:solidFill>
                <a:latin typeface="Arial" panose="020B0604020202020204" pitchFamily="34" charset="0"/>
                <a:ea typeface="宋体" panose="02010600030101010101" pitchFamily="2" charset="-122"/>
              </a:rPr>
              <a:t>VNI</a:t>
            </a:r>
            <a:r>
              <a:rPr lang="zh-CN" altLang="en-US" sz="1100" dirty="0">
                <a:solidFill>
                  <a:srgbClr val="FF0000"/>
                </a:solidFill>
                <a:latin typeface="Arial" panose="020B0604020202020204" pitchFamily="34" charset="0"/>
                <a:ea typeface="宋体" panose="02010600030101010101" pitchFamily="2" charset="-122"/>
              </a:rPr>
              <a:t>、隧道的映射</a:t>
            </a:r>
          </a:p>
        </p:txBody>
      </p:sp>
      <p:sp>
        <p:nvSpPr>
          <p:cNvPr id="79" name="文本框 78"/>
          <p:cNvSpPr txBox="1"/>
          <p:nvPr/>
        </p:nvSpPr>
        <p:spPr>
          <a:xfrm>
            <a:off x="3429114" y="1600149"/>
            <a:ext cx="972923" cy="244291"/>
          </a:xfrm>
          <a:prstGeom prst="rect">
            <a:avLst/>
          </a:prstGeom>
          <a:noFill/>
        </p:spPr>
        <p:txBody>
          <a:bodyPr wrap="square" lIns="72548" tIns="36275" rIns="72548" bIns="36275" rtlCol="0">
            <a:spAutoFit/>
          </a:bodyPr>
          <a:lstStyle/>
          <a:p>
            <a:pPr defTabSz="725530" fontAlgn="base">
              <a:spcBef>
                <a:spcPct val="0"/>
              </a:spcBef>
              <a:spcAft>
                <a:spcPct val="0"/>
              </a:spcAft>
            </a:pPr>
            <a:r>
              <a:rPr lang="en-US" altLang="zh-CN" sz="1100" dirty="0">
                <a:solidFill>
                  <a:srgbClr val="FF0000"/>
                </a:solidFill>
                <a:latin typeface="Arial" panose="020B0604020202020204" pitchFamily="34" charset="0"/>
                <a:ea typeface="宋体" panose="02010600030101010101" pitchFamily="2" charset="-122"/>
              </a:rPr>
              <a:t>3.</a:t>
            </a:r>
            <a:r>
              <a:rPr lang="zh-CN" altLang="en-US" sz="1100" dirty="0">
                <a:solidFill>
                  <a:srgbClr val="FF0000"/>
                </a:solidFill>
                <a:latin typeface="Arial" panose="020B0604020202020204" pitchFamily="34" charset="0"/>
                <a:ea typeface="宋体" panose="02010600030101010101" pitchFamily="2" charset="-122"/>
              </a:rPr>
              <a:t>创建子网</a:t>
            </a:r>
          </a:p>
        </p:txBody>
      </p:sp>
      <p:cxnSp>
        <p:nvCxnSpPr>
          <p:cNvPr id="80" name="肘形连接符 79"/>
          <p:cNvCxnSpPr/>
          <p:nvPr/>
        </p:nvCxnSpPr>
        <p:spPr>
          <a:xfrm rot="10800000" flipV="1">
            <a:off x="2857668" y="1885913"/>
            <a:ext cx="1371466" cy="171461"/>
          </a:xfrm>
          <a:prstGeom prst="bentConnector3">
            <a:avLst>
              <a:gd name="adj1" fmla="val 55982"/>
            </a:avLst>
          </a:prstGeom>
          <a:noFill/>
          <a:ln w="9525" cap="flat" cmpd="sng" algn="ctr">
            <a:solidFill>
              <a:srgbClr val="4E67C8">
                <a:shade val="95000"/>
                <a:satMod val="105000"/>
              </a:srgbClr>
            </a:solidFill>
            <a:prstDash val="solid"/>
            <a:tailEnd type="triangle"/>
          </a:ln>
          <a:effectLst/>
        </p:spPr>
      </p:cxnSp>
      <p:sp>
        <p:nvSpPr>
          <p:cNvPr id="81" name="文本框 80"/>
          <p:cNvSpPr txBox="1"/>
          <p:nvPr/>
        </p:nvSpPr>
        <p:spPr>
          <a:xfrm>
            <a:off x="3429114" y="2457448"/>
            <a:ext cx="972923" cy="244291"/>
          </a:xfrm>
          <a:prstGeom prst="rect">
            <a:avLst/>
          </a:prstGeom>
          <a:noFill/>
        </p:spPr>
        <p:txBody>
          <a:bodyPr wrap="square" lIns="72548" tIns="36275" rIns="72548" bIns="36275" rtlCol="0">
            <a:spAutoFit/>
          </a:bodyPr>
          <a:lstStyle/>
          <a:p>
            <a:pPr defTabSz="725530" fontAlgn="base">
              <a:spcBef>
                <a:spcPct val="0"/>
              </a:spcBef>
              <a:spcAft>
                <a:spcPct val="0"/>
              </a:spcAft>
            </a:pPr>
            <a:r>
              <a:rPr lang="en-US" altLang="zh-CN" sz="1100" dirty="0">
                <a:solidFill>
                  <a:srgbClr val="FF0000"/>
                </a:solidFill>
                <a:latin typeface="Arial" panose="020B0604020202020204" pitchFamily="34" charset="0"/>
                <a:ea typeface="宋体" panose="02010600030101010101" pitchFamily="2" charset="-122"/>
              </a:rPr>
              <a:t>4.</a:t>
            </a:r>
            <a:r>
              <a:rPr lang="zh-CN" altLang="en-US" sz="1100" dirty="0">
                <a:solidFill>
                  <a:srgbClr val="FF0000"/>
                </a:solidFill>
                <a:latin typeface="Arial" panose="020B0604020202020204" pitchFamily="34" charset="0"/>
                <a:ea typeface="宋体" panose="02010600030101010101" pitchFamily="2" charset="-122"/>
              </a:rPr>
              <a:t>绑定</a:t>
            </a:r>
            <a:r>
              <a:rPr lang="en-US" altLang="zh-CN" sz="1100" dirty="0">
                <a:solidFill>
                  <a:srgbClr val="FF0000"/>
                </a:solidFill>
                <a:latin typeface="Arial" panose="020B0604020202020204" pitchFamily="34" charset="0"/>
                <a:ea typeface="宋体" panose="02010600030101010101" pitchFamily="2" charset="-122"/>
              </a:rPr>
              <a:t>VRF</a:t>
            </a:r>
            <a:endParaRPr lang="zh-CN" altLang="en-US" sz="1100" dirty="0">
              <a:solidFill>
                <a:srgbClr val="FF0000"/>
              </a:solidFill>
              <a:latin typeface="Arial" panose="020B0604020202020204" pitchFamily="34" charset="0"/>
              <a:ea typeface="宋体" panose="02010600030101010101" pitchFamily="2" charset="-122"/>
            </a:endParaRPr>
          </a:p>
        </p:txBody>
      </p:sp>
      <p:cxnSp>
        <p:nvCxnSpPr>
          <p:cNvPr id="82" name="肘形连接符 81"/>
          <p:cNvCxnSpPr/>
          <p:nvPr/>
        </p:nvCxnSpPr>
        <p:spPr>
          <a:xfrm rot="10800000">
            <a:off x="2857666" y="2171677"/>
            <a:ext cx="1371467" cy="285766"/>
          </a:xfrm>
          <a:prstGeom prst="bentConnector3">
            <a:avLst>
              <a:gd name="adj1" fmla="val 55982"/>
            </a:avLst>
          </a:prstGeom>
          <a:noFill/>
          <a:ln w="9525" cap="flat" cmpd="sng" algn="ctr">
            <a:solidFill>
              <a:srgbClr val="4E67C8">
                <a:shade val="95000"/>
                <a:satMod val="105000"/>
              </a:srgbClr>
            </a:solidFill>
            <a:prstDash val="solid"/>
            <a:tailEnd type="triangle"/>
          </a:ln>
          <a:effectLst/>
        </p:spPr>
      </p:cxnSp>
      <p:sp>
        <p:nvSpPr>
          <p:cNvPr id="83" name="矩形 82"/>
          <p:cNvSpPr/>
          <p:nvPr/>
        </p:nvSpPr>
        <p:spPr bwMode="auto">
          <a:xfrm>
            <a:off x="343313" y="4114891"/>
            <a:ext cx="3828679" cy="628685"/>
          </a:xfrm>
          <a:prstGeom prst="rect">
            <a:avLst/>
          </a:prstGeom>
          <a:solidFill>
            <a:srgbClr val="5DCEAF">
              <a:lumMod val="75000"/>
            </a:srgbClr>
          </a:solidFill>
          <a:ln w="9525" cap="flat" cmpd="sng" algn="ctr">
            <a:noFill/>
            <a:prstDash val="solid"/>
            <a:round/>
            <a:headEnd type="none" w="med" len="med"/>
            <a:tailEnd type="none" w="med" len="med"/>
          </a:ln>
          <a:effectLst/>
        </p:spPr>
        <p:txBody>
          <a:bodyPr vert="horz" wrap="square" lIns="72548" tIns="36275" rIns="72548" bIns="36275" numCol="1" rtlCol="0" anchor="ctr" anchorCtr="0" compatLnSpc="1">
            <a:prstTxWarp prst="textNoShape">
              <a:avLst/>
            </a:prstTxWarp>
          </a:bodyPr>
          <a:lstStyle/>
          <a:p>
            <a:pPr algn="ctr" defTabSz="725484" fontAlgn="base">
              <a:spcBef>
                <a:spcPct val="0"/>
              </a:spcBef>
              <a:spcAft>
                <a:spcPct val="0"/>
              </a:spcAft>
            </a:pPr>
            <a:r>
              <a:rPr lang="zh-CN" altLang="en-US" sz="1900" kern="0" dirty="0">
                <a:solidFill>
                  <a:prstClr val="white"/>
                </a:solidFill>
                <a:latin typeface="微软雅黑"/>
                <a:ea typeface="微软雅黑"/>
                <a:cs typeface="微软雅黑"/>
              </a:rPr>
              <a:t>四步简单完成业务（租户）</a:t>
            </a:r>
            <a:endParaRPr lang="en-US" altLang="zh-CN" sz="1900" kern="0" dirty="0">
              <a:solidFill>
                <a:prstClr val="white"/>
              </a:solidFill>
              <a:latin typeface="微软雅黑"/>
              <a:ea typeface="微软雅黑"/>
              <a:cs typeface="微软雅黑"/>
            </a:endParaRPr>
          </a:p>
          <a:p>
            <a:pPr algn="ctr" defTabSz="725484" fontAlgn="base">
              <a:spcBef>
                <a:spcPct val="0"/>
              </a:spcBef>
              <a:spcAft>
                <a:spcPct val="0"/>
              </a:spcAft>
            </a:pPr>
            <a:r>
              <a:rPr lang="zh-CN" altLang="en-US" sz="1900" kern="0" dirty="0">
                <a:solidFill>
                  <a:prstClr val="white"/>
                </a:solidFill>
                <a:latin typeface="微软雅黑"/>
                <a:ea typeface="微软雅黑"/>
                <a:cs typeface="微软雅黑"/>
              </a:rPr>
              <a:t>网络创建</a:t>
            </a:r>
          </a:p>
        </p:txBody>
      </p:sp>
      <p:graphicFrame>
        <p:nvGraphicFramePr>
          <p:cNvPr id="84" name="图表 83"/>
          <p:cNvGraphicFramePr/>
          <p:nvPr>
            <p:extLst>
              <p:ext uri="{D42A27DB-BD31-4B8C-83A1-F6EECF244321}">
                <p14:modId xmlns:p14="http://schemas.microsoft.com/office/powerpoint/2010/main" val="734685088"/>
              </p:ext>
            </p:extLst>
          </p:nvPr>
        </p:nvGraphicFramePr>
        <p:xfrm>
          <a:off x="4400568" y="736103"/>
          <a:ext cx="4571558" cy="4064622"/>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1892989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81"/>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8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 grpId="0"/>
      <p:bldP spid="78" grpId="0"/>
      <p:bldP spid="79" grpId="0"/>
      <p:bldP spid="8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占位符 2"/>
          <p:cNvSpPr>
            <a:spLocks noGrp="1"/>
          </p:cNvSpPr>
          <p:nvPr>
            <p:ph type="body" sz="quarter" idx="13"/>
          </p:nvPr>
        </p:nvSpPr>
        <p:spPr>
          <a:xfrm>
            <a:off x="608743" y="183566"/>
            <a:ext cx="2724898" cy="297883"/>
          </a:xfrm>
        </p:spPr>
        <p:txBody>
          <a:bodyPr/>
          <a:lstStyle/>
          <a:p>
            <a:r>
              <a:rPr kumimoji="1" lang="zh-CN" altLang="en-US" dirty="0"/>
              <a:t>智简云网络架构</a:t>
            </a:r>
            <a:r>
              <a:rPr kumimoji="1" lang="en-US" altLang="zh-CN" dirty="0"/>
              <a:t>-</a:t>
            </a:r>
            <a:r>
              <a:rPr kumimoji="1" lang="zh-CN" altLang="en-US" dirty="0"/>
              <a:t>集中式</a:t>
            </a:r>
          </a:p>
        </p:txBody>
      </p:sp>
      <p:sp>
        <p:nvSpPr>
          <p:cNvPr id="4" name="文本占位符 3"/>
          <p:cNvSpPr>
            <a:spLocks noGrp="1"/>
          </p:cNvSpPr>
          <p:nvPr>
            <p:ph type="body" sz="quarter" idx="14"/>
          </p:nvPr>
        </p:nvSpPr>
        <p:spPr/>
        <p:txBody>
          <a:bodyPr/>
          <a:lstStyle/>
          <a:p>
            <a:r>
              <a:rPr kumimoji="1" lang="en-US" altLang="zh-CN" sz="1100" b="1" dirty="0" err="1">
                <a:solidFill>
                  <a:srgbClr val="558ED5"/>
                </a:solidFill>
              </a:rPr>
              <a:t>VxLAN</a:t>
            </a:r>
            <a:r>
              <a:rPr kumimoji="1" lang="en-US" altLang="zh-CN" sz="1100" b="1" dirty="0">
                <a:solidFill>
                  <a:srgbClr val="558ED5"/>
                </a:solidFill>
              </a:rPr>
              <a:t> </a:t>
            </a:r>
            <a:r>
              <a:rPr kumimoji="1" lang="zh-CN" altLang="en-US" sz="1100" b="1" dirty="0">
                <a:solidFill>
                  <a:srgbClr val="558ED5"/>
                </a:solidFill>
              </a:rPr>
              <a:t>架构</a:t>
            </a:r>
          </a:p>
        </p:txBody>
      </p:sp>
      <p:sp>
        <p:nvSpPr>
          <p:cNvPr id="8" name="圆角矩形 7"/>
          <p:cNvSpPr/>
          <p:nvPr/>
        </p:nvSpPr>
        <p:spPr bwMode="auto">
          <a:xfrm>
            <a:off x="1055718" y="3161038"/>
            <a:ext cx="624052" cy="251641"/>
          </a:xfrm>
          <a:prstGeom prst="round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8752" tIns="79008" rIns="98752" bIns="79008" numCol="1" spcCol="0" rtlCol="0" fromWordArt="0" anchor="ctr" anchorCtr="0" forceAA="0" compatLnSpc="1">
            <a:prstTxWarp prst="textNoShape">
              <a:avLst/>
            </a:prstTxWarp>
            <a:noAutofit/>
          </a:bodyPr>
          <a:lstStyle/>
          <a:p>
            <a:pPr algn="ctr" defTabSz="377721">
              <a:lnSpc>
                <a:spcPct val="90000"/>
              </a:lnSpc>
            </a:pPr>
            <a:r>
              <a:rPr lang="en-US" altLang="zh-CN" sz="800" dirty="0">
                <a:gradFill>
                  <a:gsLst>
                    <a:gs pos="0">
                      <a:srgbClr val="FFFFFF"/>
                    </a:gs>
                    <a:gs pos="100000">
                      <a:srgbClr val="FFFFFF"/>
                    </a:gs>
                  </a:gsLst>
                  <a:lin ang="5400000" scaled="0"/>
                </a:gradFill>
                <a:latin typeface="微软雅黑" panose="020B0503020204020204" pitchFamily="34" charset="-122"/>
                <a:ea typeface="微软雅黑" panose="020B0503020204020204" pitchFamily="34" charset="-122"/>
                <a:cs typeface="Segoe UI" pitchFamily="34" charset="0"/>
              </a:rPr>
              <a:t>TOR</a:t>
            </a:r>
          </a:p>
          <a:p>
            <a:pPr algn="ctr" defTabSz="377721">
              <a:lnSpc>
                <a:spcPct val="90000"/>
              </a:lnSpc>
            </a:pPr>
            <a:r>
              <a:rPr lang="en-US" altLang="zh-CN" sz="800" dirty="0">
                <a:gradFill>
                  <a:gsLst>
                    <a:gs pos="0">
                      <a:srgbClr val="FFFFFF"/>
                    </a:gs>
                    <a:gs pos="100000">
                      <a:srgbClr val="FFFFFF"/>
                    </a:gs>
                  </a:gsLst>
                  <a:lin ang="5400000" scaled="0"/>
                </a:gradFill>
                <a:latin typeface="微软雅黑" panose="020B0503020204020204" pitchFamily="34" charset="-122"/>
                <a:ea typeface="微软雅黑" panose="020B0503020204020204" pitchFamily="34" charset="-122"/>
                <a:cs typeface="Segoe UI" pitchFamily="34" charset="0"/>
              </a:rPr>
              <a:t>(VTEP)</a:t>
            </a:r>
            <a:endParaRPr lang="zh-CN" altLang="en-US" sz="800" dirty="0" err="1">
              <a:gradFill>
                <a:gsLst>
                  <a:gs pos="0">
                    <a:srgbClr val="FFFFFF"/>
                  </a:gs>
                  <a:gs pos="100000">
                    <a:srgbClr val="FFFFFF"/>
                  </a:gs>
                </a:gsLst>
                <a:lin ang="5400000" scaled="0"/>
              </a:gradFill>
              <a:latin typeface="微软雅黑" panose="020B0503020204020204" pitchFamily="34" charset="-122"/>
              <a:ea typeface="微软雅黑" panose="020B0503020204020204" pitchFamily="34" charset="-122"/>
              <a:cs typeface="Segoe UI" pitchFamily="34" charset="0"/>
            </a:endParaRPr>
          </a:p>
        </p:txBody>
      </p:sp>
      <p:sp>
        <p:nvSpPr>
          <p:cNvPr id="9" name="圆角矩形 8"/>
          <p:cNvSpPr/>
          <p:nvPr/>
        </p:nvSpPr>
        <p:spPr bwMode="auto">
          <a:xfrm>
            <a:off x="1737121" y="1974024"/>
            <a:ext cx="754213" cy="251641"/>
          </a:xfrm>
          <a:prstGeom prst="round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8752" tIns="79008" rIns="98752" bIns="79008" numCol="1" spcCol="0" rtlCol="0" fromWordArt="0" anchor="ctr" anchorCtr="0" forceAA="0" compatLnSpc="1">
            <a:prstTxWarp prst="textNoShape">
              <a:avLst/>
            </a:prstTxWarp>
            <a:noAutofit/>
          </a:bodyPr>
          <a:lstStyle/>
          <a:p>
            <a:pPr algn="ctr" defTabSz="377721">
              <a:lnSpc>
                <a:spcPct val="90000"/>
              </a:lnSpc>
            </a:pPr>
            <a:r>
              <a:rPr lang="en-US" altLang="zh-CN" sz="800" dirty="0">
                <a:gradFill>
                  <a:gsLst>
                    <a:gs pos="0">
                      <a:srgbClr val="FFFFFF"/>
                    </a:gs>
                    <a:gs pos="100000">
                      <a:srgbClr val="FFFFFF"/>
                    </a:gs>
                  </a:gsLst>
                  <a:lin ang="5400000" scaled="0"/>
                </a:gradFill>
                <a:latin typeface="微软雅黑" panose="020B0503020204020204" pitchFamily="34" charset="-122"/>
                <a:ea typeface="微软雅黑" panose="020B0503020204020204" pitchFamily="34" charset="-122"/>
                <a:cs typeface="Segoe UI" pitchFamily="34" charset="0"/>
              </a:rPr>
              <a:t>CORE</a:t>
            </a:r>
            <a:endParaRPr lang="zh-CN" altLang="en-US" sz="800" dirty="0" err="1">
              <a:gradFill>
                <a:gsLst>
                  <a:gs pos="0">
                    <a:srgbClr val="FFFFFF"/>
                  </a:gs>
                  <a:gs pos="100000">
                    <a:srgbClr val="FFFFFF"/>
                  </a:gs>
                </a:gsLst>
                <a:lin ang="5400000" scaled="0"/>
              </a:gradFill>
              <a:latin typeface="微软雅黑" panose="020B0503020204020204" pitchFamily="34" charset="-122"/>
              <a:ea typeface="微软雅黑" panose="020B0503020204020204" pitchFamily="34" charset="-122"/>
              <a:cs typeface="Segoe UI" pitchFamily="34" charset="0"/>
            </a:endParaRPr>
          </a:p>
        </p:txBody>
      </p:sp>
      <p:sp>
        <p:nvSpPr>
          <p:cNvPr id="10" name="圆角矩形 9"/>
          <p:cNvSpPr/>
          <p:nvPr/>
        </p:nvSpPr>
        <p:spPr bwMode="auto">
          <a:xfrm>
            <a:off x="2786074" y="1976106"/>
            <a:ext cx="764391" cy="251641"/>
          </a:xfrm>
          <a:prstGeom prst="round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8752" tIns="79008" rIns="98752" bIns="79008" numCol="1" spcCol="0" rtlCol="0" fromWordArt="0" anchor="ctr" anchorCtr="0" forceAA="0" compatLnSpc="1">
            <a:prstTxWarp prst="textNoShape">
              <a:avLst/>
            </a:prstTxWarp>
            <a:noAutofit/>
          </a:bodyPr>
          <a:lstStyle/>
          <a:p>
            <a:pPr algn="ctr" defTabSz="377721">
              <a:lnSpc>
                <a:spcPct val="90000"/>
              </a:lnSpc>
            </a:pPr>
            <a:r>
              <a:rPr lang="en-US" altLang="zh-CN" sz="800" dirty="0">
                <a:gradFill>
                  <a:gsLst>
                    <a:gs pos="0">
                      <a:srgbClr val="FFFFFF"/>
                    </a:gs>
                    <a:gs pos="100000">
                      <a:srgbClr val="FFFFFF"/>
                    </a:gs>
                  </a:gsLst>
                  <a:lin ang="5400000" scaled="0"/>
                </a:gradFill>
                <a:latin typeface="微软雅黑" panose="020B0503020204020204" pitchFamily="34" charset="-122"/>
                <a:ea typeface="微软雅黑" panose="020B0503020204020204" pitchFamily="34" charset="-122"/>
                <a:cs typeface="Segoe UI" pitchFamily="34" charset="0"/>
              </a:rPr>
              <a:t>CORE</a:t>
            </a:r>
            <a:endParaRPr lang="zh-CN" altLang="en-US" sz="800" dirty="0" err="1">
              <a:gradFill>
                <a:gsLst>
                  <a:gs pos="0">
                    <a:srgbClr val="FFFFFF"/>
                  </a:gs>
                  <a:gs pos="100000">
                    <a:srgbClr val="FFFFFF"/>
                  </a:gs>
                </a:gsLst>
                <a:lin ang="5400000" scaled="0"/>
              </a:gradFill>
              <a:latin typeface="微软雅黑" panose="020B0503020204020204" pitchFamily="34" charset="-122"/>
              <a:ea typeface="微软雅黑" panose="020B0503020204020204" pitchFamily="34" charset="-122"/>
              <a:cs typeface="Segoe UI" pitchFamily="34" charset="0"/>
            </a:endParaRPr>
          </a:p>
        </p:txBody>
      </p:sp>
      <p:sp>
        <p:nvSpPr>
          <p:cNvPr id="15" name="云形 14"/>
          <p:cNvSpPr/>
          <p:nvPr/>
        </p:nvSpPr>
        <p:spPr bwMode="auto">
          <a:xfrm>
            <a:off x="1498755" y="1603228"/>
            <a:ext cx="2280337" cy="993233"/>
          </a:xfrm>
          <a:prstGeom prst="cloud">
            <a:avLst/>
          </a:prstGeom>
          <a:solidFill>
            <a:srgbClr val="92D050">
              <a:alpha val="8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8752" tIns="79008" rIns="98752" bIns="79008" numCol="1" spcCol="0" rtlCol="0" fromWordArt="0" anchor="ctr" anchorCtr="0" forceAA="0" compatLnSpc="1">
            <a:prstTxWarp prst="textNoShape">
              <a:avLst/>
            </a:prstTxWarp>
            <a:noAutofit/>
          </a:bodyPr>
          <a:lstStyle/>
          <a:p>
            <a:pPr algn="ctr" defTabSz="377721">
              <a:lnSpc>
                <a:spcPct val="90000"/>
              </a:lnSpc>
            </a:pPr>
            <a:r>
              <a:rPr lang="en-US" altLang="zh-CN" sz="1200" b="1" dirty="0">
                <a:gradFill>
                  <a:gsLst>
                    <a:gs pos="0">
                      <a:srgbClr val="FFFFFF"/>
                    </a:gs>
                    <a:gs pos="100000">
                      <a:srgbClr val="FFFFFF"/>
                    </a:gs>
                  </a:gsLst>
                  <a:lin ang="5400000" scaled="0"/>
                </a:gradFill>
                <a:latin typeface="微软雅黑" panose="020B0503020204020204" pitchFamily="34" charset="-122"/>
                <a:ea typeface="微软雅黑" panose="020B0503020204020204" pitchFamily="34" charset="-122"/>
                <a:cs typeface="Segoe UI" pitchFamily="34" charset="0"/>
              </a:rPr>
              <a:t>EVPN </a:t>
            </a:r>
            <a:r>
              <a:rPr lang="en-US" altLang="zh-CN" sz="1200" b="1" dirty="0" err="1">
                <a:gradFill>
                  <a:gsLst>
                    <a:gs pos="0">
                      <a:srgbClr val="FFFFFF"/>
                    </a:gs>
                    <a:gs pos="100000">
                      <a:srgbClr val="FFFFFF"/>
                    </a:gs>
                  </a:gsLst>
                  <a:lin ang="5400000" scaled="0"/>
                </a:gradFill>
                <a:latin typeface="微软雅黑" panose="020B0503020204020204" pitchFamily="34" charset="-122"/>
                <a:ea typeface="微软雅黑" panose="020B0503020204020204" pitchFamily="34" charset="-122"/>
                <a:cs typeface="Segoe UI" pitchFamily="34" charset="0"/>
              </a:rPr>
              <a:t>VxLAN</a:t>
            </a:r>
            <a:r>
              <a:rPr lang="en-US" altLang="zh-CN" sz="1200" b="1" dirty="0">
                <a:gradFill>
                  <a:gsLst>
                    <a:gs pos="0">
                      <a:srgbClr val="FFFFFF"/>
                    </a:gs>
                    <a:gs pos="100000">
                      <a:srgbClr val="FFFFFF"/>
                    </a:gs>
                  </a:gsLst>
                  <a:lin ang="5400000" scaled="0"/>
                </a:gradFill>
                <a:latin typeface="微软雅黑" panose="020B0503020204020204" pitchFamily="34" charset="-122"/>
                <a:ea typeface="微软雅黑" panose="020B0503020204020204" pitchFamily="34" charset="-122"/>
                <a:cs typeface="Segoe UI" pitchFamily="34" charset="0"/>
              </a:rPr>
              <a:t> Network</a:t>
            </a:r>
            <a:endParaRPr lang="zh-CN" altLang="en-US" sz="1200" b="1" dirty="0" err="1">
              <a:gradFill>
                <a:gsLst>
                  <a:gs pos="0">
                    <a:srgbClr val="FFFFFF"/>
                  </a:gs>
                  <a:gs pos="100000">
                    <a:srgbClr val="FFFFFF"/>
                  </a:gs>
                </a:gsLst>
                <a:lin ang="5400000" scaled="0"/>
              </a:gradFill>
              <a:latin typeface="微软雅黑" panose="020B0503020204020204" pitchFamily="34" charset="-122"/>
              <a:ea typeface="微软雅黑" panose="020B0503020204020204" pitchFamily="34" charset="-122"/>
              <a:cs typeface="Segoe UI" pitchFamily="34" charset="0"/>
            </a:endParaRPr>
          </a:p>
        </p:txBody>
      </p:sp>
      <p:sp>
        <p:nvSpPr>
          <p:cNvPr id="16" name="圆角矩形 15"/>
          <p:cNvSpPr/>
          <p:nvPr/>
        </p:nvSpPr>
        <p:spPr bwMode="auto">
          <a:xfrm>
            <a:off x="1887396" y="3161038"/>
            <a:ext cx="624052" cy="251641"/>
          </a:xfrm>
          <a:prstGeom prst="round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8752" tIns="79008" rIns="98752" bIns="79008" numCol="1" spcCol="0" rtlCol="0" fromWordArt="0" anchor="ctr" anchorCtr="0" forceAA="0" compatLnSpc="1">
            <a:prstTxWarp prst="textNoShape">
              <a:avLst/>
            </a:prstTxWarp>
            <a:noAutofit/>
          </a:bodyPr>
          <a:lstStyle/>
          <a:p>
            <a:pPr algn="ctr" defTabSz="377721">
              <a:lnSpc>
                <a:spcPct val="90000"/>
              </a:lnSpc>
            </a:pPr>
            <a:r>
              <a:rPr lang="en-US" altLang="zh-CN" sz="800" dirty="0">
                <a:gradFill>
                  <a:gsLst>
                    <a:gs pos="0">
                      <a:srgbClr val="FFFFFF"/>
                    </a:gs>
                    <a:gs pos="100000">
                      <a:srgbClr val="FFFFFF"/>
                    </a:gs>
                  </a:gsLst>
                  <a:lin ang="5400000" scaled="0"/>
                </a:gradFill>
                <a:latin typeface="微软雅黑" panose="020B0503020204020204" pitchFamily="34" charset="-122"/>
                <a:ea typeface="微软雅黑" panose="020B0503020204020204" pitchFamily="34" charset="-122"/>
                <a:cs typeface="Segoe UI" pitchFamily="34" charset="0"/>
              </a:rPr>
              <a:t>TOR</a:t>
            </a:r>
          </a:p>
          <a:p>
            <a:pPr algn="ctr" defTabSz="377721">
              <a:lnSpc>
                <a:spcPct val="90000"/>
              </a:lnSpc>
            </a:pPr>
            <a:r>
              <a:rPr lang="en-US" altLang="zh-CN" sz="800" dirty="0">
                <a:gradFill>
                  <a:gsLst>
                    <a:gs pos="0">
                      <a:srgbClr val="FFFFFF"/>
                    </a:gs>
                    <a:gs pos="100000">
                      <a:srgbClr val="FFFFFF"/>
                    </a:gs>
                  </a:gsLst>
                  <a:lin ang="5400000" scaled="0"/>
                </a:gradFill>
                <a:latin typeface="微软雅黑" panose="020B0503020204020204" pitchFamily="34" charset="-122"/>
                <a:ea typeface="微软雅黑" panose="020B0503020204020204" pitchFamily="34" charset="-122"/>
                <a:cs typeface="Segoe UI" pitchFamily="34" charset="0"/>
              </a:rPr>
              <a:t>(VTEP)</a:t>
            </a:r>
            <a:endParaRPr lang="zh-CN" altLang="en-US" sz="800" dirty="0" err="1">
              <a:gradFill>
                <a:gsLst>
                  <a:gs pos="0">
                    <a:srgbClr val="FFFFFF"/>
                  </a:gs>
                  <a:gs pos="100000">
                    <a:srgbClr val="FFFFFF"/>
                  </a:gs>
                </a:gsLst>
                <a:lin ang="5400000" scaled="0"/>
              </a:gradFill>
              <a:latin typeface="微软雅黑" panose="020B0503020204020204" pitchFamily="34" charset="-122"/>
              <a:ea typeface="微软雅黑" panose="020B0503020204020204" pitchFamily="34" charset="-122"/>
              <a:cs typeface="Segoe UI" pitchFamily="34" charset="0"/>
            </a:endParaRPr>
          </a:p>
        </p:txBody>
      </p:sp>
      <p:sp>
        <p:nvSpPr>
          <p:cNvPr id="17" name="圆角矩形 16"/>
          <p:cNvSpPr/>
          <p:nvPr/>
        </p:nvSpPr>
        <p:spPr bwMode="auto">
          <a:xfrm>
            <a:off x="2751412" y="3161038"/>
            <a:ext cx="624052" cy="251641"/>
          </a:xfrm>
          <a:prstGeom prst="round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8752" tIns="79008" rIns="98752" bIns="79008" numCol="1" spcCol="0" rtlCol="0" fromWordArt="0" anchor="ctr" anchorCtr="0" forceAA="0" compatLnSpc="1">
            <a:prstTxWarp prst="textNoShape">
              <a:avLst/>
            </a:prstTxWarp>
            <a:noAutofit/>
          </a:bodyPr>
          <a:lstStyle/>
          <a:p>
            <a:pPr algn="ctr" defTabSz="377721">
              <a:lnSpc>
                <a:spcPct val="90000"/>
              </a:lnSpc>
            </a:pPr>
            <a:r>
              <a:rPr lang="en-US" altLang="zh-CN" sz="800" dirty="0">
                <a:gradFill>
                  <a:gsLst>
                    <a:gs pos="0">
                      <a:srgbClr val="FFFFFF"/>
                    </a:gs>
                    <a:gs pos="100000">
                      <a:srgbClr val="FFFFFF"/>
                    </a:gs>
                  </a:gsLst>
                  <a:lin ang="5400000" scaled="0"/>
                </a:gradFill>
                <a:latin typeface="微软雅黑" panose="020B0503020204020204" pitchFamily="34" charset="-122"/>
                <a:ea typeface="微软雅黑" panose="020B0503020204020204" pitchFamily="34" charset="-122"/>
                <a:cs typeface="Segoe UI" pitchFamily="34" charset="0"/>
              </a:rPr>
              <a:t>TOR</a:t>
            </a:r>
          </a:p>
          <a:p>
            <a:pPr algn="ctr" defTabSz="377721">
              <a:lnSpc>
                <a:spcPct val="90000"/>
              </a:lnSpc>
            </a:pPr>
            <a:r>
              <a:rPr lang="en-US" altLang="zh-CN" sz="500" dirty="0">
                <a:gradFill>
                  <a:gsLst>
                    <a:gs pos="0">
                      <a:srgbClr val="FFFFFF"/>
                    </a:gs>
                    <a:gs pos="100000">
                      <a:srgbClr val="FFFFFF"/>
                    </a:gs>
                  </a:gsLst>
                  <a:lin ang="5400000" scaled="0"/>
                </a:gradFill>
                <a:latin typeface="微软雅黑" panose="020B0503020204020204" pitchFamily="34" charset="-122"/>
                <a:ea typeface="微软雅黑" panose="020B0503020204020204" pitchFamily="34" charset="-122"/>
                <a:cs typeface="Segoe UI" pitchFamily="34" charset="0"/>
              </a:rPr>
              <a:t>(</a:t>
            </a:r>
            <a:r>
              <a:rPr lang="en-US" altLang="zh-CN" sz="800" dirty="0">
                <a:gradFill>
                  <a:gsLst>
                    <a:gs pos="0">
                      <a:srgbClr val="FFFFFF"/>
                    </a:gs>
                    <a:gs pos="100000">
                      <a:srgbClr val="FFFFFF"/>
                    </a:gs>
                  </a:gsLst>
                  <a:lin ang="5400000" scaled="0"/>
                </a:gradFill>
                <a:latin typeface="微软雅黑" panose="020B0503020204020204" pitchFamily="34" charset="-122"/>
                <a:ea typeface="微软雅黑" panose="020B0503020204020204" pitchFamily="34" charset="-122"/>
                <a:cs typeface="Segoe UI" pitchFamily="34" charset="0"/>
              </a:rPr>
              <a:t>VTEP</a:t>
            </a:r>
            <a:r>
              <a:rPr lang="en-US" altLang="zh-CN" sz="500" dirty="0">
                <a:gradFill>
                  <a:gsLst>
                    <a:gs pos="0">
                      <a:srgbClr val="FFFFFF"/>
                    </a:gs>
                    <a:gs pos="100000">
                      <a:srgbClr val="FFFFFF"/>
                    </a:gs>
                  </a:gsLst>
                  <a:lin ang="5400000" scaled="0"/>
                </a:gradFill>
                <a:latin typeface="微软雅黑" panose="020B0503020204020204" pitchFamily="34" charset="-122"/>
                <a:ea typeface="微软雅黑" panose="020B0503020204020204" pitchFamily="34" charset="-122"/>
                <a:cs typeface="Segoe UI" pitchFamily="34" charset="0"/>
              </a:rPr>
              <a:t>)</a:t>
            </a:r>
            <a:endParaRPr lang="zh-CN" altLang="en-US" sz="500" dirty="0" err="1">
              <a:gradFill>
                <a:gsLst>
                  <a:gs pos="0">
                    <a:srgbClr val="FFFFFF"/>
                  </a:gs>
                  <a:gs pos="100000">
                    <a:srgbClr val="FFFFFF"/>
                  </a:gs>
                </a:gsLst>
                <a:lin ang="5400000" scaled="0"/>
              </a:gradFill>
              <a:latin typeface="微软雅黑" panose="020B0503020204020204" pitchFamily="34" charset="-122"/>
              <a:ea typeface="微软雅黑" panose="020B0503020204020204" pitchFamily="34" charset="-122"/>
              <a:cs typeface="Segoe UI" pitchFamily="34" charset="0"/>
            </a:endParaRPr>
          </a:p>
        </p:txBody>
      </p:sp>
      <p:sp>
        <p:nvSpPr>
          <p:cNvPr id="18" name="圆角矩形 17"/>
          <p:cNvSpPr/>
          <p:nvPr/>
        </p:nvSpPr>
        <p:spPr bwMode="auto">
          <a:xfrm>
            <a:off x="3594264" y="3161038"/>
            <a:ext cx="624052" cy="251641"/>
          </a:xfrm>
          <a:prstGeom prst="round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8752" tIns="79008" rIns="98752" bIns="79008" numCol="1" spcCol="0" rtlCol="0" fromWordArt="0" anchor="ctr" anchorCtr="0" forceAA="0" compatLnSpc="1">
            <a:prstTxWarp prst="textNoShape">
              <a:avLst/>
            </a:prstTxWarp>
            <a:noAutofit/>
          </a:bodyPr>
          <a:lstStyle/>
          <a:p>
            <a:pPr algn="ctr" defTabSz="377721">
              <a:lnSpc>
                <a:spcPct val="90000"/>
              </a:lnSpc>
            </a:pPr>
            <a:r>
              <a:rPr lang="en-US" altLang="zh-CN" sz="800" dirty="0">
                <a:gradFill>
                  <a:gsLst>
                    <a:gs pos="0">
                      <a:srgbClr val="FFFFFF"/>
                    </a:gs>
                    <a:gs pos="100000">
                      <a:srgbClr val="FFFFFF"/>
                    </a:gs>
                  </a:gsLst>
                  <a:lin ang="5400000" scaled="0"/>
                </a:gradFill>
                <a:latin typeface="微软雅黑" panose="020B0503020204020204" pitchFamily="34" charset="-122"/>
                <a:ea typeface="微软雅黑" panose="020B0503020204020204" pitchFamily="34" charset="-122"/>
                <a:cs typeface="Segoe UI" pitchFamily="34" charset="0"/>
              </a:rPr>
              <a:t>TOR</a:t>
            </a:r>
          </a:p>
          <a:p>
            <a:pPr algn="ctr" defTabSz="377721">
              <a:lnSpc>
                <a:spcPct val="90000"/>
              </a:lnSpc>
            </a:pPr>
            <a:r>
              <a:rPr lang="en-US" altLang="zh-CN" sz="800" dirty="0">
                <a:gradFill>
                  <a:gsLst>
                    <a:gs pos="0">
                      <a:srgbClr val="FFFFFF"/>
                    </a:gs>
                    <a:gs pos="100000">
                      <a:srgbClr val="FFFFFF"/>
                    </a:gs>
                  </a:gsLst>
                  <a:lin ang="5400000" scaled="0"/>
                </a:gradFill>
                <a:latin typeface="微软雅黑" panose="020B0503020204020204" pitchFamily="34" charset="-122"/>
                <a:ea typeface="微软雅黑" panose="020B0503020204020204" pitchFamily="34" charset="-122"/>
                <a:cs typeface="Segoe UI" pitchFamily="34" charset="0"/>
              </a:rPr>
              <a:t>(VTEP)</a:t>
            </a:r>
            <a:endParaRPr lang="zh-CN" altLang="en-US" sz="800" dirty="0" err="1">
              <a:gradFill>
                <a:gsLst>
                  <a:gs pos="0">
                    <a:srgbClr val="FFFFFF"/>
                  </a:gs>
                  <a:gs pos="100000">
                    <a:srgbClr val="FFFFFF"/>
                  </a:gs>
                </a:gsLst>
                <a:lin ang="5400000" scaled="0"/>
              </a:gradFill>
              <a:latin typeface="微软雅黑" panose="020B0503020204020204" pitchFamily="34" charset="-122"/>
              <a:ea typeface="微软雅黑" panose="020B0503020204020204" pitchFamily="34" charset="-122"/>
              <a:cs typeface="Segoe UI" pitchFamily="34" charset="0"/>
            </a:endParaRPr>
          </a:p>
        </p:txBody>
      </p:sp>
      <p:cxnSp>
        <p:nvCxnSpPr>
          <p:cNvPr id="19" name="直接连接符 264"/>
          <p:cNvCxnSpPr>
            <a:stCxn id="8" idx="0"/>
            <a:endCxn id="9" idx="2"/>
          </p:cNvCxnSpPr>
          <p:nvPr/>
        </p:nvCxnSpPr>
        <p:spPr>
          <a:xfrm flipV="1">
            <a:off x="1367745" y="2225646"/>
            <a:ext cx="746457" cy="935373"/>
          </a:xfrm>
          <a:prstGeom prst="line">
            <a:avLst/>
          </a:prstGeom>
          <a:ln>
            <a:solidFill>
              <a:srgbClr val="FB8B1F"/>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直接连接符 265"/>
          <p:cNvCxnSpPr>
            <a:stCxn id="8" idx="0"/>
            <a:endCxn id="10" idx="2"/>
          </p:cNvCxnSpPr>
          <p:nvPr/>
        </p:nvCxnSpPr>
        <p:spPr>
          <a:xfrm flipV="1">
            <a:off x="1367751" y="2227728"/>
            <a:ext cx="1800525" cy="933291"/>
          </a:xfrm>
          <a:prstGeom prst="line">
            <a:avLst/>
          </a:prstGeom>
          <a:ln>
            <a:solidFill>
              <a:srgbClr val="FB8B1F"/>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直接连接符 266"/>
          <p:cNvCxnSpPr>
            <a:stCxn id="16" idx="0"/>
            <a:endCxn id="9" idx="2"/>
          </p:cNvCxnSpPr>
          <p:nvPr/>
        </p:nvCxnSpPr>
        <p:spPr>
          <a:xfrm flipH="1" flipV="1">
            <a:off x="2114202" y="2225646"/>
            <a:ext cx="85222" cy="935373"/>
          </a:xfrm>
          <a:prstGeom prst="line">
            <a:avLst/>
          </a:prstGeom>
          <a:ln>
            <a:solidFill>
              <a:srgbClr val="FB8B1F"/>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直接连接符 267"/>
          <p:cNvCxnSpPr>
            <a:stCxn id="16" idx="0"/>
            <a:endCxn id="10" idx="2"/>
          </p:cNvCxnSpPr>
          <p:nvPr/>
        </p:nvCxnSpPr>
        <p:spPr>
          <a:xfrm flipV="1">
            <a:off x="2199424" y="2227728"/>
            <a:ext cx="968846" cy="933291"/>
          </a:xfrm>
          <a:prstGeom prst="line">
            <a:avLst/>
          </a:prstGeom>
          <a:ln>
            <a:solidFill>
              <a:srgbClr val="FB8B1F"/>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直接连接符 268"/>
          <p:cNvCxnSpPr>
            <a:stCxn id="17" idx="0"/>
            <a:endCxn id="9" idx="2"/>
          </p:cNvCxnSpPr>
          <p:nvPr/>
        </p:nvCxnSpPr>
        <p:spPr>
          <a:xfrm flipH="1" flipV="1">
            <a:off x="2114200" y="2225646"/>
            <a:ext cx="949236" cy="935373"/>
          </a:xfrm>
          <a:prstGeom prst="line">
            <a:avLst/>
          </a:prstGeom>
          <a:ln>
            <a:solidFill>
              <a:srgbClr val="FB8B1F"/>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直接连接符 269"/>
          <p:cNvCxnSpPr>
            <a:stCxn id="17" idx="0"/>
            <a:endCxn id="10" idx="2"/>
          </p:cNvCxnSpPr>
          <p:nvPr/>
        </p:nvCxnSpPr>
        <p:spPr>
          <a:xfrm flipV="1">
            <a:off x="3063436" y="2227728"/>
            <a:ext cx="104832" cy="933291"/>
          </a:xfrm>
          <a:prstGeom prst="line">
            <a:avLst/>
          </a:prstGeom>
          <a:ln>
            <a:solidFill>
              <a:srgbClr val="FB8B1F"/>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直接连接符 270"/>
          <p:cNvCxnSpPr>
            <a:stCxn id="18" idx="0"/>
            <a:endCxn id="10" idx="2"/>
          </p:cNvCxnSpPr>
          <p:nvPr/>
        </p:nvCxnSpPr>
        <p:spPr>
          <a:xfrm flipH="1" flipV="1">
            <a:off x="3168269" y="2227728"/>
            <a:ext cx="738021" cy="933291"/>
          </a:xfrm>
          <a:prstGeom prst="line">
            <a:avLst/>
          </a:prstGeom>
          <a:ln>
            <a:solidFill>
              <a:srgbClr val="FB8B1F"/>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直接连接符 271"/>
          <p:cNvCxnSpPr>
            <a:stCxn id="18" idx="0"/>
            <a:endCxn id="9" idx="2"/>
          </p:cNvCxnSpPr>
          <p:nvPr/>
        </p:nvCxnSpPr>
        <p:spPr>
          <a:xfrm flipH="1" flipV="1">
            <a:off x="2114208" y="2225646"/>
            <a:ext cx="1792089" cy="935373"/>
          </a:xfrm>
          <a:prstGeom prst="line">
            <a:avLst/>
          </a:prstGeom>
          <a:ln>
            <a:solidFill>
              <a:srgbClr val="FB8B1F"/>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直接连接符 272"/>
          <p:cNvCxnSpPr>
            <a:stCxn id="8" idx="3"/>
            <a:endCxn id="16" idx="1"/>
          </p:cNvCxnSpPr>
          <p:nvPr/>
        </p:nvCxnSpPr>
        <p:spPr>
          <a:xfrm>
            <a:off x="1679772" y="3286830"/>
            <a:ext cx="207627" cy="0"/>
          </a:xfrm>
          <a:prstGeom prst="line">
            <a:avLst/>
          </a:prstGeom>
          <a:ln>
            <a:solidFill>
              <a:srgbClr val="FB8B1F"/>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直接连接符 273"/>
          <p:cNvCxnSpPr>
            <a:stCxn id="17" idx="3"/>
            <a:endCxn id="18" idx="1"/>
          </p:cNvCxnSpPr>
          <p:nvPr/>
        </p:nvCxnSpPr>
        <p:spPr>
          <a:xfrm>
            <a:off x="3375465" y="3286830"/>
            <a:ext cx="218800" cy="0"/>
          </a:xfrm>
          <a:prstGeom prst="line">
            <a:avLst/>
          </a:prstGeom>
          <a:ln>
            <a:solidFill>
              <a:srgbClr val="FB8B1F"/>
            </a:solidFill>
            <a:headEnd type="none"/>
            <a:tailEnd type="none"/>
          </a:ln>
        </p:spPr>
        <p:style>
          <a:lnRef idx="1">
            <a:schemeClr val="accent1"/>
          </a:lnRef>
          <a:fillRef idx="0">
            <a:schemeClr val="accent1"/>
          </a:fillRef>
          <a:effectRef idx="0">
            <a:schemeClr val="accent1"/>
          </a:effectRef>
          <a:fontRef idx="minor">
            <a:schemeClr val="tx1"/>
          </a:fontRef>
        </p:style>
      </p:cxnSp>
      <p:pic>
        <p:nvPicPr>
          <p:cNvPr id="29" name="Picture 23"/>
          <p:cNvPicPr>
            <a:picLocks noChangeAspect="1"/>
          </p:cNvPicPr>
          <p:nvPr/>
        </p:nvPicPr>
        <p:blipFill>
          <a:blip r:embed="rId2"/>
          <a:stretch>
            <a:fillRect/>
          </a:stretch>
        </p:blipFill>
        <p:spPr>
          <a:xfrm>
            <a:off x="1247425" y="3630583"/>
            <a:ext cx="248044" cy="386930"/>
          </a:xfrm>
          <a:prstGeom prst="rect">
            <a:avLst/>
          </a:prstGeom>
        </p:spPr>
      </p:pic>
      <p:pic>
        <p:nvPicPr>
          <p:cNvPr id="30" name="Picture 23"/>
          <p:cNvPicPr>
            <a:picLocks noChangeAspect="1"/>
          </p:cNvPicPr>
          <p:nvPr/>
        </p:nvPicPr>
        <p:blipFill>
          <a:blip r:embed="rId2"/>
          <a:stretch>
            <a:fillRect/>
          </a:stretch>
        </p:blipFill>
        <p:spPr>
          <a:xfrm>
            <a:off x="2072625" y="3630583"/>
            <a:ext cx="248044" cy="386930"/>
          </a:xfrm>
          <a:prstGeom prst="rect">
            <a:avLst/>
          </a:prstGeom>
        </p:spPr>
      </p:pic>
      <p:pic>
        <p:nvPicPr>
          <p:cNvPr id="31" name="Picture 23"/>
          <p:cNvPicPr>
            <a:picLocks noChangeAspect="1"/>
          </p:cNvPicPr>
          <p:nvPr/>
        </p:nvPicPr>
        <p:blipFill>
          <a:blip r:embed="rId2"/>
          <a:stretch>
            <a:fillRect/>
          </a:stretch>
        </p:blipFill>
        <p:spPr>
          <a:xfrm>
            <a:off x="2937762" y="3629413"/>
            <a:ext cx="248044" cy="386930"/>
          </a:xfrm>
          <a:prstGeom prst="rect">
            <a:avLst/>
          </a:prstGeom>
        </p:spPr>
      </p:pic>
      <p:pic>
        <p:nvPicPr>
          <p:cNvPr id="32" name="Picture 23"/>
          <p:cNvPicPr>
            <a:picLocks noChangeAspect="1"/>
          </p:cNvPicPr>
          <p:nvPr/>
        </p:nvPicPr>
        <p:blipFill>
          <a:blip r:embed="rId2"/>
          <a:stretch>
            <a:fillRect/>
          </a:stretch>
        </p:blipFill>
        <p:spPr>
          <a:xfrm>
            <a:off x="3779076" y="3629413"/>
            <a:ext cx="248044" cy="386930"/>
          </a:xfrm>
          <a:prstGeom prst="rect">
            <a:avLst/>
          </a:prstGeom>
        </p:spPr>
      </p:pic>
      <p:cxnSp>
        <p:nvCxnSpPr>
          <p:cNvPr id="33" name="直接连接符 278"/>
          <p:cNvCxnSpPr>
            <a:stCxn id="29" idx="0"/>
            <a:endCxn id="8" idx="2"/>
          </p:cNvCxnSpPr>
          <p:nvPr/>
        </p:nvCxnSpPr>
        <p:spPr>
          <a:xfrm flipH="1" flipV="1">
            <a:off x="1367743" y="3412672"/>
            <a:ext cx="3702" cy="217931"/>
          </a:xfrm>
          <a:prstGeom prst="line">
            <a:avLst/>
          </a:prstGeom>
          <a:ln>
            <a:solidFill>
              <a:srgbClr val="FB8B1F"/>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4" name="直接连接符 279"/>
          <p:cNvCxnSpPr>
            <a:stCxn id="29" idx="0"/>
            <a:endCxn id="16" idx="2"/>
          </p:cNvCxnSpPr>
          <p:nvPr/>
        </p:nvCxnSpPr>
        <p:spPr>
          <a:xfrm flipV="1">
            <a:off x="1371453" y="3412672"/>
            <a:ext cx="827979" cy="217931"/>
          </a:xfrm>
          <a:prstGeom prst="line">
            <a:avLst/>
          </a:prstGeom>
          <a:ln>
            <a:solidFill>
              <a:srgbClr val="FB8B1F"/>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5" name="直接连接符 280"/>
          <p:cNvCxnSpPr>
            <a:stCxn id="30" idx="0"/>
            <a:endCxn id="8" idx="2"/>
          </p:cNvCxnSpPr>
          <p:nvPr/>
        </p:nvCxnSpPr>
        <p:spPr>
          <a:xfrm flipH="1" flipV="1">
            <a:off x="1367743" y="3412672"/>
            <a:ext cx="828902" cy="217931"/>
          </a:xfrm>
          <a:prstGeom prst="line">
            <a:avLst/>
          </a:prstGeom>
          <a:ln>
            <a:solidFill>
              <a:srgbClr val="FB8B1F"/>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6" name="直接连接符 281"/>
          <p:cNvCxnSpPr>
            <a:stCxn id="30" idx="0"/>
            <a:endCxn id="16" idx="2"/>
          </p:cNvCxnSpPr>
          <p:nvPr/>
        </p:nvCxnSpPr>
        <p:spPr>
          <a:xfrm flipV="1">
            <a:off x="2196673" y="3412672"/>
            <a:ext cx="2777" cy="217931"/>
          </a:xfrm>
          <a:prstGeom prst="line">
            <a:avLst/>
          </a:prstGeom>
          <a:ln>
            <a:solidFill>
              <a:srgbClr val="FB8B1F"/>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7" name="直接连接符 282"/>
          <p:cNvCxnSpPr>
            <a:stCxn id="17" idx="2"/>
            <a:endCxn id="31" idx="0"/>
          </p:cNvCxnSpPr>
          <p:nvPr/>
        </p:nvCxnSpPr>
        <p:spPr>
          <a:xfrm flipH="1">
            <a:off x="3061786" y="3412679"/>
            <a:ext cx="1652" cy="216763"/>
          </a:xfrm>
          <a:prstGeom prst="line">
            <a:avLst/>
          </a:prstGeom>
          <a:ln>
            <a:solidFill>
              <a:srgbClr val="FB8B1F"/>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8" name="直接连接符 283"/>
          <p:cNvCxnSpPr>
            <a:stCxn id="31" idx="0"/>
            <a:endCxn id="18" idx="2"/>
          </p:cNvCxnSpPr>
          <p:nvPr/>
        </p:nvCxnSpPr>
        <p:spPr>
          <a:xfrm flipV="1">
            <a:off x="3061813" y="3412679"/>
            <a:ext cx="844505" cy="216763"/>
          </a:xfrm>
          <a:prstGeom prst="line">
            <a:avLst/>
          </a:prstGeom>
          <a:ln>
            <a:solidFill>
              <a:srgbClr val="FB8B1F"/>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直接连接符 284"/>
          <p:cNvCxnSpPr>
            <a:stCxn id="17" idx="2"/>
            <a:endCxn id="32" idx="0"/>
          </p:cNvCxnSpPr>
          <p:nvPr/>
        </p:nvCxnSpPr>
        <p:spPr>
          <a:xfrm>
            <a:off x="3063439" y="3412679"/>
            <a:ext cx="839660" cy="216763"/>
          </a:xfrm>
          <a:prstGeom prst="line">
            <a:avLst/>
          </a:prstGeom>
          <a:ln>
            <a:solidFill>
              <a:srgbClr val="FB8B1F"/>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直接连接符 285"/>
          <p:cNvCxnSpPr>
            <a:stCxn id="32" idx="0"/>
            <a:endCxn id="18" idx="2"/>
          </p:cNvCxnSpPr>
          <p:nvPr/>
        </p:nvCxnSpPr>
        <p:spPr>
          <a:xfrm flipV="1">
            <a:off x="3903097" y="3412679"/>
            <a:ext cx="3192" cy="216763"/>
          </a:xfrm>
          <a:prstGeom prst="line">
            <a:avLst/>
          </a:prstGeom>
          <a:ln>
            <a:solidFill>
              <a:srgbClr val="FB8B1F"/>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43" name="圆角矩形 42"/>
          <p:cNvSpPr/>
          <p:nvPr/>
        </p:nvSpPr>
        <p:spPr bwMode="auto">
          <a:xfrm>
            <a:off x="424221" y="1671418"/>
            <a:ext cx="947224" cy="259178"/>
          </a:xfrm>
          <a:prstGeom prst="roundRect">
            <a:avLst/>
          </a:prstGeom>
          <a:solidFill>
            <a:srgbClr val="FB8B1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330" tIns="107452" rIns="134330" bIns="107452" numCol="1" spcCol="0" rtlCol="0" fromWordArt="0" anchor="ctr" anchorCtr="0" forceAA="0" compatLnSpc="1">
            <a:prstTxWarp prst="textNoShape">
              <a:avLst/>
            </a:prstTxWarp>
            <a:noAutofit/>
          </a:bodyPr>
          <a:lstStyle/>
          <a:p>
            <a:pPr algn="ctr" defTabSz="513680">
              <a:lnSpc>
                <a:spcPct val="90000"/>
              </a:lnSpc>
            </a:pPr>
            <a:r>
              <a:rPr lang="en-US" altLang="zh-CN" sz="1100" dirty="0">
                <a:gradFill>
                  <a:gsLst>
                    <a:gs pos="0">
                      <a:srgbClr val="FFFFFF"/>
                    </a:gs>
                    <a:gs pos="100000">
                      <a:srgbClr val="FFFFFF"/>
                    </a:gs>
                  </a:gsLst>
                  <a:lin ang="5400000" scaled="0"/>
                </a:gradFill>
                <a:latin typeface="微软雅黑" panose="020B0503020204020204" pitchFamily="34" charset="-122"/>
                <a:ea typeface="微软雅黑" panose="020B0503020204020204" pitchFamily="34" charset="-122"/>
                <a:cs typeface="Segoe UI" pitchFamily="34" charset="0"/>
              </a:rPr>
              <a:t>RG-ONC</a:t>
            </a:r>
            <a:endParaRPr lang="en-US" altLang="zh-CN" sz="800" dirty="0">
              <a:gradFill>
                <a:gsLst>
                  <a:gs pos="0">
                    <a:srgbClr val="FFFFFF"/>
                  </a:gs>
                  <a:gs pos="100000">
                    <a:srgbClr val="FFFFFF"/>
                  </a:gs>
                </a:gsLst>
                <a:lin ang="5400000" scaled="0"/>
              </a:gradFill>
              <a:latin typeface="微软雅黑" panose="020B0503020204020204" pitchFamily="34" charset="-122"/>
              <a:ea typeface="微软雅黑" panose="020B0503020204020204" pitchFamily="34" charset="-122"/>
              <a:cs typeface="Segoe UI" pitchFamily="34" charset="0"/>
            </a:endParaRPr>
          </a:p>
        </p:txBody>
      </p:sp>
      <p:sp>
        <p:nvSpPr>
          <p:cNvPr id="44" name="TextBox 289"/>
          <p:cNvSpPr txBox="1"/>
          <p:nvPr/>
        </p:nvSpPr>
        <p:spPr>
          <a:xfrm>
            <a:off x="1486216" y="2967221"/>
            <a:ext cx="883710" cy="362679"/>
          </a:xfrm>
          <a:prstGeom prst="rect">
            <a:avLst/>
          </a:prstGeom>
          <a:noFill/>
        </p:spPr>
        <p:txBody>
          <a:bodyPr wrap="square" lIns="134330" tIns="107452" rIns="134330" bIns="107452" rtlCol="0">
            <a:spAutoFit/>
          </a:bodyPr>
          <a:lstStyle/>
          <a:p>
            <a:pPr>
              <a:lnSpc>
                <a:spcPct val="90000"/>
              </a:lnSpc>
              <a:spcAft>
                <a:spcPts val="331"/>
              </a:spcAft>
            </a:pPr>
            <a:r>
              <a:rPr lang="en-US" altLang="zh-CN" sz="1000" b="1" dirty="0">
                <a:solidFill>
                  <a:srgbClr val="FF0000"/>
                </a:solidFill>
                <a:latin typeface="华文宋体" pitchFamily="2" charset="-122"/>
                <a:ea typeface="华文宋体" pitchFamily="2" charset="-122"/>
              </a:rPr>
              <a:t>VSU</a:t>
            </a:r>
            <a:endParaRPr lang="zh-CN" altLang="en-US" sz="1000" b="1" dirty="0">
              <a:solidFill>
                <a:srgbClr val="FF0000"/>
              </a:solidFill>
              <a:latin typeface="华文宋体" pitchFamily="2" charset="-122"/>
              <a:ea typeface="华文宋体" pitchFamily="2" charset="-122"/>
            </a:endParaRPr>
          </a:p>
        </p:txBody>
      </p:sp>
      <p:sp>
        <p:nvSpPr>
          <p:cNvPr id="45" name="TextBox 290"/>
          <p:cNvSpPr txBox="1"/>
          <p:nvPr/>
        </p:nvSpPr>
        <p:spPr>
          <a:xfrm>
            <a:off x="3197110" y="2961228"/>
            <a:ext cx="883710" cy="362679"/>
          </a:xfrm>
          <a:prstGeom prst="rect">
            <a:avLst/>
          </a:prstGeom>
          <a:noFill/>
        </p:spPr>
        <p:txBody>
          <a:bodyPr wrap="square" lIns="134330" tIns="107452" rIns="134330" bIns="107452" rtlCol="0">
            <a:spAutoFit/>
          </a:bodyPr>
          <a:lstStyle/>
          <a:p>
            <a:pPr>
              <a:lnSpc>
                <a:spcPct val="90000"/>
              </a:lnSpc>
              <a:spcAft>
                <a:spcPts val="331"/>
              </a:spcAft>
            </a:pPr>
            <a:r>
              <a:rPr lang="en-US" altLang="zh-CN" sz="1000" b="1" dirty="0">
                <a:solidFill>
                  <a:srgbClr val="FF0000"/>
                </a:solidFill>
                <a:latin typeface="华文宋体" pitchFamily="2" charset="-122"/>
                <a:ea typeface="华文宋体" pitchFamily="2" charset="-122"/>
              </a:rPr>
              <a:t>VSU</a:t>
            </a:r>
            <a:endParaRPr lang="zh-CN" altLang="en-US" sz="1000" b="1" dirty="0">
              <a:solidFill>
                <a:srgbClr val="FF0000"/>
              </a:solidFill>
              <a:latin typeface="华文宋体" pitchFamily="2" charset="-122"/>
              <a:ea typeface="华文宋体" pitchFamily="2" charset="-122"/>
            </a:endParaRPr>
          </a:p>
        </p:txBody>
      </p:sp>
      <p:sp>
        <p:nvSpPr>
          <p:cNvPr id="46" name="TextBox 291"/>
          <p:cNvSpPr txBox="1"/>
          <p:nvPr/>
        </p:nvSpPr>
        <p:spPr>
          <a:xfrm>
            <a:off x="526852" y="1903377"/>
            <a:ext cx="883710" cy="362679"/>
          </a:xfrm>
          <a:prstGeom prst="rect">
            <a:avLst/>
          </a:prstGeom>
          <a:noFill/>
        </p:spPr>
        <p:txBody>
          <a:bodyPr wrap="square" lIns="134330" tIns="107452" rIns="134330" bIns="107452" rtlCol="0">
            <a:spAutoFit/>
          </a:bodyPr>
          <a:lstStyle/>
          <a:p>
            <a:pPr>
              <a:lnSpc>
                <a:spcPct val="90000"/>
              </a:lnSpc>
              <a:spcAft>
                <a:spcPts val="331"/>
              </a:spcAft>
            </a:pPr>
            <a:r>
              <a:rPr lang="en-US" altLang="zh-CN" sz="1000" b="1" dirty="0">
                <a:solidFill>
                  <a:srgbClr val="000000"/>
                </a:solidFill>
                <a:latin typeface="华文宋体" pitchFamily="2" charset="-122"/>
                <a:ea typeface="华文宋体" pitchFamily="2" charset="-122"/>
              </a:rPr>
              <a:t>Spine</a:t>
            </a:r>
            <a:endParaRPr lang="zh-CN" altLang="en-US" sz="1000" b="1" dirty="0">
              <a:solidFill>
                <a:srgbClr val="000000"/>
              </a:solidFill>
              <a:latin typeface="华文宋体" pitchFamily="2" charset="-122"/>
              <a:ea typeface="华文宋体" pitchFamily="2" charset="-122"/>
            </a:endParaRPr>
          </a:p>
        </p:txBody>
      </p:sp>
      <p:sp>
        <p:nvSpPr>
          <p:cNvPr id="47" name="TextBox 292"/>
          <p:cNvSpPr txBox="1"/>
          <p:nvPr/>
        </p:nvSpPr>
        <p:spPr>
          <a:xfrm>
            <a:off x="526852" y="3124734"/>
            <a:ext cx="883710" cy="362679"/>
          </a:xfrm>
          <a:prstGeom prst="rect">
            <a:avLst/>
          </a:prstGeom>
          <a:noFill/>
        </p:spPr>
        <p:txBody>
          <a:bodyPr wrap="square" lIns="134330" tIns="107452" rIns="134330" bIns="107452" rtlCol="0">
            <a:spAutoFit/>
          </a:bodyPr>
          <a:lstStyle/>
          <a:p>
            <a:pPr>
              <a:lnSpc>
                <a:spcPct val="90000"/>
              </a:lnSpc>
              <a:spcAft>
                <a:spcPts val="331"/>
              </a:spcAft>
            </a:pPr>
            <a:r>
              <a:rPr lang="en-US" altLang="zh-CN" sz="1000" b="1" dirty="0">
                <a:solidFill>
                  <a:srgbClr val="000000"/>
                </a:solidFill>
                <a:latin typeface="华文宋体" pitchFamily="2" charset="-122"/>
                <a:ea typeface="华文宋体" pitchFamily="2" charset="-122"/>
              </a:rPr>
              <a:t>Leaf</a:t>
            </a:r>
            <a:endParaRPr lang="zh-CN" altLang="en-US" sz="1000" b="1" dirty="0">
              <a:solidFill>
                <a:srgbClr val="000000"/>
              </a:solidFill>
              <a:latin typeface="华文宋体" pitchFamily="2" charset="-122"/>
              <a:ea typeface="华文宋体" pitchFamily="2" charset="-122"/>
            </a:endParaRPr>
          </a:p>
        </p:txBody>
      </p:sp>
      <p:sp>
        <p:nvSpPr>
          <p:cNvPr id="48" name="TextBox 45"/>
          <p:cNvSpPr txBox="1"/>
          <p:nvPr/>
        </p:nvSpPr>
        <p:spPr>
          <a:xfrm>
            <a:off x="5143750" y="1129789"/>
            <a:ext cx="3312368" cy="3116805"/>
          </a:xfrm>
          <a:prstGeom prst="rect">
            <a:avLst/>
          </a:prstGeom>
          <a:noFill/>
        </p:spPr>
        <p:txBody>
          <a:bodyPr wrap="square" lIns="100731" tIns="80595" rIns="100731" bIns="80595" rtlCol="0">
            <a:spAutoFit/>
          </a:bodyPr>
          <a:lstStyle/>
          <a:p>
            <a:pPr>
              <a:lnSpc>
                <a:spcPct val="90000"/>
              </a:lnSpc>
              <a:spcAft>
                <a:spcPts val="331"/>
              </a:spcAft>
            </a:pPr>
            <a:r>
              <a:rPr lang="zh-CN" altLang="en-US" sz="1600" b="1" dirty="0">
                <a:latin typeface="微软雅黑" pitchFamily="34" charset="-122"/>
                <a:ea typeface="微软雅黑" pitchFamily="34" charset="-122"/>
              </a:rPr>
              <a:t>组网模型：</a:t>
            </a:r>
            <a:endParaRPr lang="en-US" altLang="zh-CN" sz="1600" b="1" dirty="0">
              <a:latin typeface="微软雅黑" pitchFamily="34" charset="-122"/>
              <a:ea typeface="微软雅黑" pitchFamily="34" charset="-122"/>
            </a:endParaRPr>
          </a:p>
          <a:p>
            <a:pPr marL="188897" indent="-188897">
              <a:lnSpc>
                <a:spcPct val="90000"/>
              </a:lnSpc>
              <a:spcAft>
                <a:spcPts val="331"/>
              </a:spcAft>
              <a:buFont typeface="Wingdings" pitchFamily="2" charset="2"/>
              <a:buChar char="l"/>
            </a:pPr>
            <a:r>
              <a:rPr lang="en-US" altLang="zh-CN" sz="1200" dirty="0">
                <a:latin typeface="微软雅黑" pitchFamily="34" charset="-122"/>
                <a:ea typeface="微软雅黑" pitchFamily="34" charset="-122"/>
              </a:rPr>
              <a:t>VXLAN</a:t>
            </a:r>
            <a:r>
              <a:rPr lang="zh-CN" altLang="en-US" sz="1200" dirty="0">
                <a:latin typeface="微软雅黑" pitchFamily="34" charset="-122"/>
                <a:ea typeface="微软雅黑" pitchFamily="34" charset="-122"/>
              </a:rPr>
              <a:t>三层网关部署在</a:t>
            </a:r>
            <a:r>
              <a:rPr lang="en-US" altLang="zh-CN" sz="1200" dirty="0">
                <a:latin typeface="微软雅黑" pitchFamily="34" charset="-122"/>
                <a:ea typeface="微软雅黑" pitchFamily="34" charset="-122"/>
              </a:rPr>
              <a:t>Spine</a:t>
            </a:r>
            <a:r>
              <a:rPr lang="zh-CN" altLang="en-US" sz="1200" dirty="0">
                <a:latin typeface="微软雅黑" pitchFamily="34" charset="-122"/>
                <a:ea typeface="微软雅黑" pitchFamily="34" charset="-122"/>
              </a:rPr>
              <a:t>节点</a:t>
            </a:r>
            <a:endParaRPr lang="en-US" altLang="zh-CN" sz="1200" dirty="0">
              <a:latin typeface="微软雅黑" pitchFamily="34" charset="-122"/>
              <a:ea typeface="微软雅黑" pitchFamily="34" charset="-122"/>
            </a:endParaRPr>
          </a:p>
          <a:p>
            <a:pPr marL="188897" indent="-188897">
              <a:lnSpc>
                <a:spcPct val="90000"/>
              </a:lnSpc>
              <a:spcAft>
                <a:spcPts val="331"/>
              </a:spcAft>
              <a:buFont typeface="Wingdings" pitchFamily="2" charset="2"/>
              <a:buChar char="l"/>
            </a:pPr>
            <a:r>
              <a:rPr lang="en-US" altLang="zh-CN" sz="1200" dirty="0">
                <a:latin typeface="微软雅黑" pitchFamily="34" charset="-122"/>
                <a:ea typeface="微软雅黑" pitchFamily="34" charset="-122"/>
              </a:rPr>
              <a:t>VXLAN</a:t>
            </a:r>
            <a:r>
              <a:rPr lang="zh-CN" altLang="en-US" sz="1200" dirty="0">
                <a:latin typeface="微软雅黑" pitchFamily="34" charset="-122"/>
                <a:ea typeface="微软雅黑" pitchFamily="34" charset="-122"/>
              </a:rPr>
              <a:t>二层（</a:t>
            </a:r>
            <a:r>
              <a:rPr lang="en-US" altLang="zh-CN" sz="1200" dirty="0">
                <a:latin typeface="微软雅黑" pitchFamily="34" charset="-122"/>
                <a:ea typeface="微软雅黑" pitchFamily="34" charset="-122"/>
              </a:rPr>
              <a:t>VTEP</a:t>
            </a:r>
            <a:r>
              <a:rPr lang="zh-CN" altLang="en-US" sz="1200" dirty="0">
                <a:latin typeface="微软雅黑" pitchFamily="34" charset="-122"/>
                <a:ea typeface="微软雅黑" pitchFamily="34" charset="-122"/>
              </a:rPr>
              <a:t>）部署在</a:t>
            </a:r>
            <a:r>
              <a:rPr lang="en-US" altLang="zh-CN" sz="1200" dirty="0">
                <a:latin typeface="微软雅黑" pitchFamily="34" charset="-122"/>
                <a:ea typeface="微软雅黑" pitchFamily="34" charset="-122"/>
              </a:rPr>
              <a:t>Leaf</a:t>
            </a:r>
            <a:r>
              <a:rPr lang="zh-CN" altLang="en-US" sz="1200" dirty="0">
                <a:latin typeface="微软雅黑" pitchFamily="34" charset="-122"/>
                <a:ea typeface="微软雅黑" pitchFamily="34" charset="-122"/>
              </a:rPr>
              <a:t>节点</a:t>
            </a:r>
            <a:endParaRPr lang="en-US" altLang="zh-CN" sz="1200" dirty="0">
              <a:latin typeface="微软雅黑" pitchFamily="34" charset="-122"/>
              <a:ea typeface="微软雅黑" pitchFamily="34" charset="-122"/>
            </a:endParaRPr>
          </a:p>
          <a:p>
            <a:pPr marL="188897" indent="-188897">
              <a:lnSpc>
                <a:spcPct val="90000"/>
              </a:lnSpc>
              <a:spcAft>
                <a:spcPts val="331"/>
              </a:spcAft>
              <a:buFont typeface="Wingdings" pitchFamily="2" charset="2"/>
              <a:buChar char="l"/>
            </a:pPr>
            <a:r>
              <a:rPr lang="zh-CN" altLang="en-US" sz="1200" dirty="0">
                <a:latin typeface="微软雅黑" pitchFamily="34" charset="-122"/>
                <a:ea typeface="微软雅黑" pitchFamily="34" charset="-122"/>
              </a:rPr>
              <a:t>设备之前通过</a:t>
            </a:r>
            <a:r>
              <a:rPr lang="en-US" altLang="zh-CN" sz="1200" dirty="0">
                <a:latin typeface="微软雅黑" pitchFamily="34" charset="-122"/>
                <a:ea typeface="微软雅黑" pitchFamily="34" charset="-122"/>
              </a:rPr>
              <a:t>EVPN</a:t>
            </a:r>
            <a:r>
              <a:rPr lang="zh-CN" altLang="en-US" sz="1200" dirty="0">
                <a:latin typeface="微软雅黑" pitchFamily="34" charset="-122"/>
                <a:ea typeface="微软雅黑" pitchFamily="34" charset="-122"/>
              </a:rPr>
              <a:t>或者</a:t>
            </a:r>
            <a:r>
              <a:rPr lang="en-US" altLang="zh-CN" sz="1200" dirty="0">
                <a:latin typeface="微软雅黑" pitchFamily="34" charset="-122"/>
                <a:ea typeface="微软雅黑" pitchFamily="34" charset="-122"/>
              </a:rPr>
              <a:t>SDN</a:t>
            </a:r>
            <a:r>
              <a:rPr lang="zh-CN" altLang="en-US" sz="1200" dirty="0">
                <a:latin typeface="微软雅黑" pitchFamily="34" charset="-122"/>
                <a:ea typeface="微软雅黑" pitchFamily="34" charset="-122"/>
              </a:rPr>
              <a:t>控制器完成隧道创建和二三层信息同步</a:t>
            </a:r>
            <a:endParaRPr lang="en-US" altLang="zh-CN" sz="1200" dirty="0">
              <a:latin typeface="微软雅黑" pitchFamily="34" charset="-122"/>
              <a:ea typeface="微软雅黑" pitchFamily="34" charset="-122"/>
            </a:endParaRPr>
          </a:p>
          <a:p>
            <a:pPr marL="188897" indent="-188897">
              <a:lnSpc>
                <a:spcPct val="90000"/>
              </a:lnSpc>
              <a:spcAft>
                <a:spcPts val="331"/>
              </a:spcAft>
              <a:buFont typeface="Wingdings" pitchFamily="2" charset="2"/>
              <a:buChar char="l"/>
            </a:pPr>
            <a:r>
              <a:rPr lang="zh-CN" altLang="en-US" sz="1200" dirty="0">
                <a:latin typeface="微软雅黑" pitchFamily="34" charset="-122"/>
                <a:ea typeface="微软雅黑" pitchFamily="34" charset="-122"/>
              </a:rPr>
              <a:t>同一个</a:t>
            </a:r>
            <a:r>
              <a:rPr lang="en-US" altLang="zh-CN" sz="1200" dirty="0">
                <a:latin typeface="微软雅黑" pitchFamily="34" charset="-122"/>
                <a:ea typeface="微软雅黑" pitchFamily="34" charset="-122"/>
              </a:rPr>
              <a:t>Leaf</a:t>
            </a:r>
            <a:r>
              <a:rPr lang="zh-CN" altLang="en-US" sz="1200" dirty="0">
                <a:latin typeface="微软雅黑" pitchFamily="34" charset="-122"/>
                <a:ea typeface="微软雅黑" pitchFamily="34" charset="-122"/>
              </a:rPr>
              <a:t>节点下的三层流量需要绕行到核心设备；</a:t>
            </a:r>
            <a:endParaRPr lang="en-US" altLang="zh-CN" sz="1200" dirty="0">
              <a:latin typeface="微软雅黑" pitchFamily="34" charset="-122"/>
              <a:ea typeface="微软雅黑" pitchFamily="34" charset="-122"/>
            </a:endParaRPr>
          </a:p>
          <a:p>
            <a:pPr marL="188897" indent="-188897">
              <a:lnSpc>
                <a:spcPct val="90000"/>
              </a:lnSpc>
              <a:spcAft>
                <a:spcPts val="331"/>
              </a:spcAft>
              <a:buFont typeface="Wingdings" pitchFamily="2" charset="2"/>
              <a:buChar char="l"/>
            </a:pPr>
            <a:r>
              <a:rPr lang="en-US" altLang="zh-CN" sz="1200" dirty="0">
                <a:latin typeface="微软雅黑" pitchFamily="34" charset="-122"/>
                <a:ea typeface="微软雅黑" pitchFamily="34" charset="-122"/>
              </a:rPr>
              <a:t>Spine</a:t>
            </a:r>
            <a:r>
              <a:rPr lang="zh-CN" altLang="en-US" sz="1200" dirty="0">
                <a:latin typeface="微软雅黑" pitchFamily="34" charset="-122"/>
                <a:ea typeface="微软雅黑" pitchFamily="34" charset="-122"/>
              </a:rPr>
              <a:t>节点需要保存整网的</a:t>
            </a:r>
            <a:r>
              <a:rPr lang="en-US" altLang="zh-CN" sz="1200" dirty="0">
                <a:latin typeface="微软雅黑" pitchFamily="34" charset="-122"/>
                <a:ea typeface="微软雅黑" pitchFamily="34" charset="-122"/>
              </a:rPr>
              <a:t>ARP</a:t>
            </a:r>
            <a:r>
              <a:rPr lang="zh-CN" altLang="en-US" sz="1200" dirty="0">
                <a:latin typeface="微软雅黑" pitchFamily="34" charset="-122"/>
                <a:ea typeface="微软雅黑" pitchFamily="34" charset="-122"/>
              </a:rPr>
              <a:t>信息</a:t>
            </a:r>
            <a:r>
              <a:rPr lang="zh-CN" altLang="en-US" dirty="0" smtClean="0">
                <a:latin typeface="微软雅黑" pitchFamily="34" charset="-122"/>
                <a:ea typeface="微软雅黑" pitchFamily="34" charset="-122"/>
              </a:rPr>
              <a:t>。</a:t>
            </a:r>
            <a:endParaRPr lang="en-US" altLang="zh-CN" dirty="0" smtClean="0">
              <a:latin typeface="微软雅黑" pitchFamily="34" charset="-122"/>
              <a:ea typeface="微软雅黑" pitchFamily="34" charset="-122"/>
            </a:endParaRPr>
          </a:p>
          <a:p>
            <a:r>
              <a:rPr lang="zh-CN" altLang="en-US" sz="1600" b="1" dirty="0">
                <a:latin typeface="微软雅黑" pitchFamily="34" charset="-122"/>
              </a:rPr>
              <a:t>优点：</a:t>
            </a:r>
            <a:endParaRPr lang="en-US" altLang="zh-CN" sz="1600" b="1" dirty="0">
              <a:latin typeface="微软雅黑" pitchFamily="34" charset="-122"/>
            </a:endParaRPr>
          </a:p>
          <a:p>
            <a:r>
              <a:rPr lang="zh-CN" altLang="en-US" sz="1200" dirty="0">
                <a:latin typeface="微软雅黑" pitchFamily="34" charset="-122"/>
                <a:ea typeface="微软雅黑" pitchFamily="34" charset="-122"/>
              </a:rPr>
              <a:t>接入设备只需要支持</a:t>
            </a:r>
            <a:r>
              <a:rPr lang="en-US" altLang="zh-CN" sz="1200" dirty="0">
                <a:latin typeface="微软雅黑" pitchFamily="34" charset="-122"/>
                <a:ea typeface="微软雅黑" pitchFamily="34" charset="-122"/>
              </a:rPr>
              <a:t>VXLAN</a:t>
            </a:r>
            <a:r>
              <a:rPr lang="zh-CN" altLang="en-US" sz="1200" dirty="0">
                <a:latin typeface="微软雅黑" pitchFamily="34" charset="-122"/>
                <a:ea typeface="微软雅黑" pitchFamily="34" charset="-122"/>
              </a:rPr>
              <a:t>二层功能，管理简单，所有三层流量经过核心，安全管理方便。</a:t>
            </a:r>
            <a:endParaRPr lang="en-US" altLang="zh-CN" sz="1200" dirty="0">
              <a:latin typeface="微软雅黑" pitchFamily="34" charset="-122"/>
              <a:ea typeface="微软雅黑" pitchFamily="34" charset="-122"/>
            </a:endParaRPr>
          </a:p>
          <a:p>
            <a:r>
              <a:rPr lang="zh-CN" altLang="en-US" sz="1600" b="1" dirty="0">
                <a:latin typeface="微软雅黑" pitchFamily="34" charset="-122"/>
              </a:rPr>
              <a:t>缺点：</a:t>
            </a:r>
            <a:endParaRPr lang="en-US" altLang="zh-CN" sz="1600" b="1" dirty="0">
              <a:latin typeface="微软雅黑" pitchFamily="34" charset="-122"/>
            </a:endParaRPr>
          </a:p>
          <a:p>
            <a:r>
              <a:rPr lang="en-US" altLang="zh-CN" sz="1200" dirty="0">
                <a:latin typeface="微软雅黑" pitchFamily="34" charset="-122"/>
                <a:ea typeface="微软雅黑" pitchFamily="34" charset="-122"/>
              </a:rPr>
              <a:t>Spine</a:t>
            </a:r>
            <a:r>
              <a:rPr lang="zh-CN" altLang="en-US" sz="1200" dirty="0">
                <a:latin typeface="微软雅黑" pitchFamily="34" charset="-122"/>
                <a:ea typeface="微软雅黑" pitchFamily="34" charset="-122"/>
              </a:rPr>
              <a:t>节点需要保留整网的</a:t>
            </a:r>
            <a:r>
              <a:rPr lang="en-US" altLang="zh-CN" sz="1200" dirty="0">
                <a:latin typeface="微软雅黑" pitchFamily="34" charset="-122"/>
                <a:ea typeface="微软雅黑" pitchFamily="34" charset="-122"/>
              </a:rPr>
              <a:t>ARP</a:t>
            </a:r>
            <a:r>
              <a:rPr lang="zh-CN" altLang="en-US" sz="1200" dirty="0">
                <a:latin typeface="微软雅黑" pitchFamily="34" charset="-122"/>
                <a:ea typeface="微软雅黑" pitchFamily="34" charset="-122"/>
              </a:rPr>
              <a:t>表项；同一个</a:t>
            </a:r>
            <a:r>
              <a:rPr lang="en-US" altLang="zh-CN" sz="1200" dirty="0">
                <a:latin typeface="微软雅黑" pitchFamily="34" charset="-122"/>
                <a:ea typeface="微软雅黑" pitchFamily="34" charset="-122"/>
              </a:rPr>
              <a:t>Leaf</a:t>
            </a:r>
            <a:r>
              <a:rPr lang="zh-CN" altLang="en-US" sz="1200" dirty="0">
                <a:latin typeface="微软雅黑" pitchFamily="34" charset="-122"/>
                <a:ea typeface="微软雅黑" pitchFamily="34" charset="-122"/>
              </a:rPr>
              <a:t>节点下的三层流量需要绕行到</a:t>
            </a:r>
            <a:r>
              <a:rPr lang="en-US" altLang="zh-CN" sz="1200" dirty="0">
                <a:latin typeface="微软雅黑" pitchFamily="34" charset="-122"/>
                <a:ea typeface="微软雅黑" pitchFamily="34" charset="-122"/>
              </a:rPr>
              <a:t>Spine</a:t>
            </a:r>
            <a:r>
              <a:rPr lang="zh-CN" altLang="en-US" sz="1200" dirty="0">
                <a:latin typeface="微软雅黑" pitchFamily="34" charset="-122"/>
                <a:ea typeface="微软雅黑" pitchFamily="34" charset="-122"/>
              </a:rPr>
              <a:t>节点。</a:t>
            </a:r>
          </a:p>
        </p:txBody>
      </p:sp>
      <p:cxnSp>
        <p:nvCxnSpPr>
          <p:cNvPr id="49" name="直接连接符 270"/>
          <p:cNvCxnSpPr>
            <a:stCxn id="10" idx="1"/>
            <a:endCxn id="9" idx="3"/>
          </p:cNvCxnSpPr>
          <p:nvPr/>
        </p:nvCxnSpPr>
        <p:spPr>
          <a:xfrm flipH="1" flipV="1">
            <a:off x="2491308" y="2099817"/>
            <a:ext cx="294766" cy="2082"/>
          </a:xfrm>
          <a:prstGeom prst="line">
            <a:avLst/>
          </a:prstGeom>
          <a:ln>
            <a:solidFill>
              <a:srgbClr val="FB8B1F"/>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53" name="文本框 50"/>
          <p:cNvSpPr txBox="1"/>
          <p:nvPr/>
        </p:nvSpPr>
        <p:spPr>
          <a:xfrm>
            <a:off x="852545" y="4524336"/>
            <a:ext cx="7204145" cy="380872"/>
          </a:xfrm>
          <a:prstGeom prst="rect">
            <a:avLst/>
          </a:prstGeom>
          <a:solidFill>
            <a:schemeClr val="accent1">
              <a:lumMod val="60000"/>
              <a:lumOff val="40000"/>
            </a:schemeClr>
          </a:solidFill>
        </p:spPr>
        <p:txBody>
          <a:bodyPr wrap="square" lIns="68521" tIns="34275" rIns="68521" bIns="34275" rtlCol="0">
            <a:spAutoFit/>
          </a:bodyPr>
          <a:lstStyle/>
          <a:p>
            <a:pPr algn="ctr"/>
            <a:r>
              <a:rPr lang="zh-CN" altLang="en-US" sz="2000" dirty="0">
                <a:latin typeface="微软雅黑" pitchFamily="34" charset="-122"/>
                <a:ea typeface="微软雅黑" pitchFamily="34" charset="-122"/>
              </a:rPr>
              <a:t>适合中小规模的数据中心，管理简单，安全维护方便</a:t>
            </a:r>
          </a:p>
        </p:txBody>
      </p:sp>
    </p:spTree>
    <p:extLst>
      <p:ext uri="{BB962C8B-B14F-4D97-AF65-F5344CB8AC3E}">
        <p14:creationId xmlns:p14="http://schemas.microsoft.com/office/powerpoint/2010/main" val="224448895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占位符 2"/>
          <p:cNvSpPr>
            <a:spLocks noGrp="1"/>
          </p:cNvSpPr>
          <p:nvPr>
            <p:ph type="body" sz="quarter" idx="13"/>
          </p:nvPr>
        </p:nvSpPr>
        <p:spPr>
          <a:xfrm>
            <a:off x="608743" y="183566"/>
            <a:ext cx="2662196" cy="297883"/>
          </a:xfrm>
        </p:spPr>
        <p:txBody>
          <a:bodyPr/>
          <a:lstStyle/>
          <a:p>
            <a:r>
              <a:rPr kumimoji="1" lang="zh-CN" altLang="en-US" dirty="0"/>
              <a:t>智简云网络架构</a:t>
            </a:r>
            <a:r>
              <a:rPr kumimoji="1" lang="en-US" altLang="zh-CN" dirty="0" smtClean="0"/>
              <a:t>-</a:t>
            </a:r>
            <a:r>
              <a:rPr kumimoji="1" lang="zh-CN" altLang="en-US" dirty="0" smtClean="0"/>
              <a:t>分布式</a:t>
            </a:r>
            <a:endParaRPr kumimoji="1" lang="zh-CN" altLang="en-US" dirty="0"/>
          </a:p>
        </p:txBody>
      </p:sp>
      <p:sp>
        <p:nvSpPr>
          <p:cNvPr id="6" name="文本占位符 3"/>
          <p:cNvSpPr>
            <a:spLocks noGrp="1"/>
          </p:cNvSpPr>
          <p:nvPr>
            <p:ph type="body" sz="quarter" idx="14"/>
          </p:nvPr>
        </p:nvSpPr>
        <p:spPr>
          <a:xfrm>
            <a:off x="611830" y="436883"/>
            <a:ext cx="2510990" cy="297883"/>
          </a:xfrm>
        </p:spPr>
        <p:txBody>
          <a:bodyPr/>
          <a:lstStyle/>
          <a:p>
            <a:r>
              <a:rPr kumimoji="1" lang="en-US" altLang="zh-CN" sz="1100" b="1" dirty="0" err="1">
                <a:solidFill>
                  <a:srgbClr val="558ED5"/>
                </a:solidFill>
              </a:rPr>
              <a:t>VxLAN</a:t>
            </a:r>
            <a:r>
              <a:rPr kumimoji="1" lang="en-US" altLang="zh-CN" sz="1100" b="1" dirty="0">
                <a:solidFill>
                  <a:srgbClr val="558ED5"/>
                </a:solidFill>
              </a:rPr>
              <a:t> </a:t>
            </a:r>
            <a:r>
              <a:rPr kumimoji="1" lang="zh-CN" altLang="en-US" sz="1100" b="1" dirty="0">
                <a:solidFill>
                  <a:srgbClr val="558ED5"/>
                </a:solidFill>
              </a:rPr>
              <a:t>架构</a:t>
            </a:r>
          </a:p>
        </p:txBody>
      </p:sp>
      <p:sp>
        <p:nvSpPr>
          <p:cNvPr id="8" name="圆角矩形 7"/>
          <p:cNvSpPr/>
          <p:nvPr/>
        </p:nvSpPr>
        <p:spPr bwMode="auto">
          <a:xfrm>
            <a:off x="1339809" y="3098167"/>
            <a:ext cx="711919" cy="288653"/>
          </a:xfrm>
          <a:prstGeom prst="round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8813" tIns="79050" rIns="98813" bIns="79050" numCol="1" spcCol="0" rtlCol="0" fromWordArt="0" anchor="ctr" anchorCtr="0" forceAA="0" compatLnSpc="1">
            <a:prstTxWarp prst="textNoShape">
              <a:avLst/>
            </a:prstTxWarp>
            <a:noAutofit/>
          </a:bodyPr>
          <a:lstStyle/>
          <a:p>
            <a:pPr algn="ctr" defTabSz="377912">
              <a:lnSpc>
                <a:spcPct val="90000"/>
              </a:lnSpc>
            </a:pPr>
            <a:r>
              <a:rPr lang="en-US" altLang="zh-CN" sz="800" dirty="0">
                <a:gradFill>
                  <a:gsLst>
                    <a:gs pos="0">
                      <a:srgbClr val="FFFFFF"/>
                    </a:gs>
                    <a:gs pos="100000">
                      <a:srgbClr val="FFFFFF"/>
                    </a:gs>
                  </a:gsLst>
                  <a:lin ang="5400000" scaled="0"/>
                </a:gradFill>
                <a:latin typeface="微软雅黑" panose="020B0503020204020204" pitchFamily="34" charset="-122"/>
                <a:ea typeface="微软雅黑" panose="020B0503020204020204" pitchFamily="34" charset="-122"/>
                <a:cs typeface="Segoe UI" pitchFamily="34" charset="0"/>
              </a:rPr>
              <a:t>IP GW</a:t>
            </a:r>
          </a:p>
          <a:p>
            <a:pPr algn="ctr" defTabSz="377912">
              <a:lnSpc>
                <a:spcPct val="90000"/>
              </a:lnSpc>
            </a:pPr>
            <a:r>
              <a:rPr lang="en-US" altLang="zh-CN" sz="800" dirty="0">
                <a:gradFill>
                  <a:gsLst>
                    <a:gs pos="0">
                      <a:srgbClr val="FFFFFF"/>
                    </a:gs>
                    <a:gs pos="100000">
                      <a:srgbClr val="FFFFFF"/>
                    </a:gs>
                  </a:gsLst>
                  <a:lin ang="5400000" scaled="0"/>
                </a:gradFill>
                <a:latin typeface="微软雅黑" panose="020B0503020204020204" pitchFamily="34" charset="-122"/>
                <a:ea typeface="微软雅黑" panose="020B0503020204020204" pitchFamily="34" charset="-122"/>
                <a:cs typeface="Segoe UI" pitchFamily="34" charset="0"/>
              </a:rPr>
              <a:t>VTEP</a:t>
            </a:r>
            <a:endParaRPr lang="zh-CN" altLang="en-US" sz="800" dirty="0" err="1">
              <a:gradFill>
                <a:gsLst>
                  <a:gs pos="0">
                    <a:srgbClr val="FFFFFF"/>
                  </a:gs>
                  <a:gs pos="100000">
                    <a:srgbClr val="FFFFFF"/>
                  </a:gs>
                </a:gsLst>
                <a:lin ang="5400000" scaled="0"/>
              </a:gradFill>
              <a:latin typeface="微软雅黑" panose="020B0503020204020204" pitchFamily="34" charset="-122"/>
              <a:ea typeface="微软雅黑" panose="020B0503020204020204" pitchFamily="34" charset="-122"/>
              <a:cs typeface="Segoe UI" pitchFamily="34" charset="0"/>
            </a:endParaRPr>
          </a:p>
        </p:txBody>
      </p:sp>
      <p:sp>
        <p:nvSpPr>
          <p:cNvPr id="9" name="圆角矩形 8"/>
          <p:cNvSpPr/>
          <p:nvPr/>
        </p:nvSpPr>
        <p:spPr bwMode="auto">
          <a:xfrm>
            <a:off x="2066230" y="1710446"/>
            <a:ext cx="687040" cy="288653"/>
          </a:xfrm>
          <a:prstGeom prst="round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8813" tIns="79050" rIns="98813" bIns="79050" numCol="1" spcCol="0" rtlCol="0" fromWordArt="0" anchor="ctr" anchorCtr="0" forceAA="0" compatLnSpc="1">
            <a:prstTxWarp prst="textNoShape">
              <a:avLst/>
            </a:prstTxWarp>
            <a:noAutofit/>
          </a:bodyPr>
          <a:lstStyle/>
          <a:p>
            <a:pPr algn="ctr" defTabSz="377912">
              <a:lnSpc>
                <a:spcPct val="90000"/>
              </a:lnSpc>
            </a:pPr>
            <a:r>
              <a:rPr lang="en-US" altLang="zh-CN" sz="1050" dirty="0">
                <a:gradFill>
                  <a:gsLst>
                    <a:gs pos="0">
                      <a:srgbClr val="FFFFFF"/>
                    </a:gs>
                    <a:gs pos="100000">
                      <a:srgbClr val="FFFFFF"/>
                    </a:gs>
                  </a:gsLst>
                  <a:lin ang="5400000" scaled="0"/>
                </a:gradFill>
                <a:latin typeface="微软雅黑" panose="020B0503020204020204" pitchFamily="34" charset="-122"/>
                <a:ea typeface="微软雅黑" panose="020B0503020204020204" pitchFamily="34" charset="-122"/>
                <a:cs typeface="Segoe UI" pitchFamily="34" charset="0"/>
              </a:rPr>
              <a:t>Core</a:t>
            </a:r>
            <a:endParaRPr lang="en-US" altLang="zh-CN" sz="500" dirty="0">
              <a:gradFill>
                <a:gsLst>
                  <a:gs pos="0">
                    <a:srgbClr val="FFFFFF"/>
                  </a:gs>
                  <a:gs pos="100000">
                    <a:srgbClr val="FFFFFF"/>
                  </a:gs>
                </a:gsLst>
                <a:lin ang="5400000" scaled="0"/>
              </a:gradFill>
              <a:latin typeface="微软雅黑" panose="020B0503020204020204" pitchFamily="34" charset="-122"/>
              <a:ea typeface="微软雅黑" panose="020B0503020204020204" pitchFamily="34" charset="-122"/>
              <a:cs typeface="Segoe UI" pitchFamily="34" charset="0"/>
            </a:endParaRPr>
          </a:p>
        </p:txBody>
      </p:sp>
      <p:sp>
        <p:nvSpPr>
          <p:cNvPr id="10" name="圆角矩形 9"/>
          <p:cNvSpPr/>
          <p:nvPr/>
        </p:nvSpPr>
        <p:spPr bwMode="auto">
          <a:xfrm>
            <a:off x="3021784" y="1702664"/>
            <a:ext cx="696312" cy="288653"/>
          </a:xfrm>
          <a:prstGeom prst="round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8813" tIns="79050" rIns="98813" bIns="79050" numCol="1" spcCol="0" rtlCol="0" fromWordArt="0" anchor="ctr" anchorCtr="0" forceAA="0" compatLnSpc="1">
            <a:prstTxWarp prst="textNoShape">
              <a:avLst/>
            </a:prstTxWarp>
            <a:noAutofit/>
          </a:bodyPr>
          <a:lstStyle/>
          <a:p>
            <a:pPr algn="ctr" defTabSz="377912">
              <a:lnSpc>
                <a:spcPct val="90000"/>
              </a:lnSpc>
            </a:pPr>
            <a:r>
              <a:rPr lang="en-US" altLang="zh-CN" sz="1100" dirty="0">
                <a:gradFill>
                  <a:gsLst>
                    <a:gs pos="0">
                      <a:srgbClr val="FFFFFF"/>
                    </a:gs>
                    <a:gs pos="100000">
                      <a:srgbClr val="FFFFFF"/>
                    </a:gs>
                  </a:gsLst>
                  <a:lin ang="5400000" scaled="0"/>
                </a:gradFill>
                <a:latin typeface="微软雅黑" panose="020B0503020204020204" pitchFamily="34" charset="-122"/>
                <a:ea typeface="微软雅黑" panose="020B0503020204020204" pitchFamily="34" charset="-122"/>
                <a:cs typeface="Segoe UI" pitchFamily="34" charset="0"/>
              </a:rPr>
              <a:t>Core</a:t>
            </a:r>
            <a:endParaRPr lang="zh-CN" altLang="en-US" sz="800" dirty="0" err="1">
              <a:gradFill>
                <a:gsLst>
                  <a:gs pos="0">
                    <a:srgbClr val="FFFFFF"/>
                  </a:gs>
                  <a:gs pos="100000">
                    <a:srgbClr val="FFFFFF"/>
                  </a:gs>
                </a:gsLst>
                <a:lin ang="5400000" scaled="0"/>
              </a:gradFill>
              <a:latin typeface="微软雅黑" panose="020B0503020204020204" pitchFamily="34" charset="-122"/>
              <a:ea typeface="微软雅黑" panose="020B0503020204020204" pitchFamily="34" charset="-122"/>
              <a:cs typeface="Segoe UI" pitchFamily="34" charset="0"/>
            </a:endParaRPr>
          </a:p>
        </p:txBody>
      </p:sp>
      <p:sp>
        <p:nvSpPr>
          <p:cNvPr id="11" name="云形 10"/>
          <p:cNvSpPr/>
          <p:nvPr/>
        </p:nvSpPr>
        <p:spPr bwMode="auto">
          <a:xfrm>
            <a:off x="1873908" y="2764689"/>
            <a:ext cx="2077243" cy="536361"/>
          </a:xfrm>
          <a:prstGeom prst="cloud">
            <a:avLst/>
          </a:prstGeom>
          <a:solidFill>
            <a:srgbClr val="92D050">
              <a:alpha val="8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8813" tIns="79050" rIns="98813" bIns="79050" numCol="1" spcCol="0" rtlCol="0" fromWordArt="0" anchor="ctr" anchorCtr="0" forceAA="0" compatLnSpc="1">
            <a:prstTxWarp prst="textNoShape">
              <a:avLst/>
            </a:prstTxWarp>
            <a:noAutofit/>
          </a:bodyPr>
          <a:lstStyle/>
          <a:p>
            <a:pPr algn="ctr" defTabSz="377912">
              <a:lnSpc>
                <a:spcPct val="90000"/>
              </a:lnSpc>
            </a:pPr>
            <a:r>
              <a:rPr lang="en-US" altLang="zh-CN" sz="600" dirty="0">
                <a:gradFill>
                  <a:gsLst>
                    <a:gs pos="0">
                      <a:srgbClr val="FFFFFF"/>
                    </a:gs>
                    <a:gs pos="100000">
                      <a:srgbClr val="FFFFFF"/>
                    </a:gs>
                  </a:gsLst>
                  <a:lin ang="5400000" scaled="0"/>
                </a:gradFill>
                <a:latin typeface="微软雅黑" panose="020B0503020204020204" pitchFamily="34" charset="-122"/>
                <a:ea typeface="微软雅黑" panose="020B0503020204020204" pitchFamily="34" charset="-122"/>
                <a:cs typeface="Segoe UI" pitchFamily="34" charset="0"/>
              </a:rPr>
              <a:t>EVPN </a:t>
            </a:r>
            <a:r>
              <a:rPr lang="en-US" altLang="zh-CN" sz="600" dirty="0" err="1">
                <a:gradFill>
                  <a:gsLst>
                    <a:gs pos="0">
                      <a:srgbClr val="FFFFFF"/>
                    </a:gs>
                    <a:gs pos="100000">
                      <a:srgbClr val="FFFFFF"/>
                    </a:gs>
                  </a:gsLst>
                  <a:lin ang="5400000" scaled="0"/>
                </a:gradFill>
                <a:latin typeface="微软雅黑" panose="020B0503020204020204" pitchFamily="34" charset="-122"/>
                <a:ea typeface="微软雅黑" panose="020B0503020204020204" pitchFamily="34" charset="-122"/>
                <a:cs typeface="Segoe UI" pitchFamily="34" charset="0"/>
              </a:rPr>
              <a:t>VxLAN</a:t>
            </a:r>
            <a:r>
              <a:rPr lang="en-US" altLang="zh-CN" sz="600" dirty="0">
                <a:gradFill>
                  <a:gsLst>
                    <a:gs pos="0">
                      <a:srgbClr val="FFFFFF"/>
                    </a:gs>
                    <a:gs pos="100000">
                      <a:srgbClr val="FFFFFF"/>
                    </a:gs>
                  </a:gsLst>
                  <a:lin ang="5400000" scaled="0"/>
                </a:gradFill>
                <a:latin typeface="微软雅黑" panose="020B0503020204020204" pitchFamily="34" charset="-122"/>
                <a:ea typeface="微软雅黑" panose="020B0503020204020204" pitchFamily="34" charset="-122"/>
                <a:cs typeface="Segoe UI" pitchFamily="34" charset="0"/>
              </a:rPr>
              <a:t> Network</a:t>
            </a:r>
            <a:endParaRPr lang="zh-CN" altLang="en-US" sz="600" dirty="0" err="1">
              <a:gradFill>
                <a:gsLst>
                  <a:gs pos="0">
                    <a:srgbClr val="FFFFFF"/>
                  </a:gs>
                  <a:gs pos="100000">
                    <a:srgbClr val="FFFFFF"/>
                  </a:gs>
                </a:gsLst>
                <a:lin ang="5400000" scaled="0"/>
              </a:gradFill>
              <a:latin typeface="微软雅黑" panose="020B0503020204020204" pitchFamily="34" charset="-122"/>
              <a:ea typeface="微软雅黑" panose="020B0503020204020204" pitchFamily="34" charset="-122"/>
              <a:cs typeface="Segoe UI" pitchFamily="34" charset="0"/>
            </a:endParaRPr>
          </a:p>
        </p:txBody>
      </p:sp>
      <p:sp>
        <p:nvSpPr>
          <p:cNvPr id="12" name="圆角矩形 11"/>
          <p:cNvSpPr/>
          <p:nvPr/>
        </p:nvSpPr>
        <p:spPr bwMode="auto">
          <a:xfrm>
            <a:off x="2203147" y="3098167"/>
            <a:ext cx="638950" cy="288653"/>
          </a:xfrm>
          <a:prstGeom prst="round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8813" tIns="79050" rIns="98813" bIns="79050" numCol="1" spcCol="0" rtlCol="0" fromWordArt="0" anchor="ctr" anchorCtr="0" forceAA="0" compatLnSpc="1">
            <a:prstTxWarp prst="textNoShape">
              <a:avLst/>
            </a:prstTxWarp>
            <a:noAutofit/>
          </a:bodyPr>
          <a:lstStyle/>
          <a:p>
            <a:pPr algn="ctr" defTabSz="377912">
              <a:lnSpc>
                <a:spcPct val="90000"/>
              </a:lnSpc>
            </a:pPr>
            <a:r>
              <a:rPr lang="en-US" altLang="zh-CN" sz="800" dirty="0">
                <a:gradFill>
                  <a:gsLst>
                    <a:gs pos="0">
                      <a:srgbClr val="FFFFFF"/>
                    </a:gs>
                    <a:gs pos="100000">
                      <a:srgbClr val="FFFFFF"/>
                    </a:gs>
                  </a:gsLst>
                  <a:lin ang="5400000" scaled="0"/>
                </a:gradFill>
                <a:latin typeface="微软雅黑" panose="020B0503020204020204" pitchFamily="34" charset="-122"/>
                <a:ea typeface="微软雅黑" panose="020B0503020204020204" pitchFamily="34" charset="-122"/>
                <a:cs typeface="Segoe UI" pitchFamily="34" charset="0"/>
              </a:rPr>
              <a:t>IP GW</a:t>
            </a:r>
          </a:p>
          <a:p>
            <a:pPr algn="ctr" defTabSz="377912">
              <a:lnSpc>
                <a:spcPct val="90000"/>
              </a:lnSpc>
            </a:pPr>
            <a:r>
              <a:rPr lang="en-US" altLang="zh-CN" sz="800" dirty="0">
                <a:gradFill>
                  <a:gsLst>
                    <a:gs pos="0">
                      <a:srgbClr val="FFFFFF"/>
                    </a:gs>
                    <a:gs pos="100000">
                      <a:srgbClr val="FFFFFF"/>
                    </a:gs>
                  </a:gsLst>
                  <a:lin ang="5400000" scaled="0"/>
                </a:gradFill>
                <a:latin typeface="微软雅黑" panose="020B0503020204020204" pitchFamily="34" charset="-122"/>
                <a:ea typeface="微软雅黑" panose="020B0503020204020204" pitchFamily="34" charset="-122"/>
                <a:cs typeface="Segoe UI" pitchFamily="34" charset="0"/>
              </a:rPr>
              <a:t>VTEP</a:t>
            </a:r>
            <a:endParaRPr lang="zh-CN" altLang="en-US" sz="800" dirty="0" err="1">
              <a:gradFill>
                <a:gsLst>
                  <a:gs pos="0">
                    <a:srgbClr val="FFFFFF"/>
                  </a:gs>
                  <a:gs pos="100000">
                    <a:srgbClr val="FFFFFF"/>
                  </a:gs>
                </a:gsLst>
                <a:lin ang="5400000" scaled="0"/>
              </a:gradFill>
              <a:latin typeface="微软雅黑" panose="020B0503020204020204" pitchFamily="34" charset="-122"/>
              <a:ea typeface="微软雅黑" panose="020B0503020204020204" pitchFamily="34" charset="-122"/>
              <a:cs typeface="Segoe UI" pitchFamily="34" charset="0"/>
            </a:endParaRPr>
          </a:p>
        </p:txBody>
      </p:sp>
      <p:sp>
        <p:nvSpPr>
          <p:cNvPr id="13" name="圆角矩形 12"/>
          <p:cNvSpPr/>
          <p:nvPr/>
        </p:nvSpPr>
        <p:spPr bwMode="auto">
          <a:xfrm>
            <a:off x="2990215" y="3098167"/>
            <a:ext cx="668129" cy="288653"/>
          </a:xfrm>
          <a:prstGeom prst="round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8813" tIns="79050" rIns="98813" bIns="79050" numCol="1" spcCol="0" rtlCol="0" fromWordArt="0" anchor="ctr" anchorCtr="0" forceAA="0" compatLnSpc="1">
            <a:prstTxWarp prst="textNoShape">
              <a:avLst/>
            </a:prstTxWarp>
            <a:noAutofit/>
          </a:bodyPr>
          <a:lstStyle/>
          <a:p>
            <a:pPr algn="ctr" defTabSz="377912">
              <a:lnSpc>
                <a:spcPct val="90000"/>
              </a:lnSpc>
            </a:pPr>
            <a:r>
              <a:rPr lang="en-US" altLang="zh-CN" sz="800" dirty="0">
                <a:gradFill>
                  <a:gsLst>
                    <a:gs pos="0">
                      <a:srgbClr val="FFFFFF"/>
                    </a:gs>
                    <a:gs pos="100000">
                      <a:srgbClr val="FFFFFF"/>
                    </a:gs>
                  </a:gsLst>
                  <a:lin ang="5400000" scaled="0"/>
                </a:gradFill>
                <a:latin typeface="微软雅黑" panose="020B0503020204020204" pitchFamily="34" charset="-122"/>
                <a:ea typeface="微软雅黑" panose="020B0503020204020204" pitchFamily="34" charset="-122"/>
                <a:cs typeface="Segoe UI" pitchFamily="34" charset="0"/>
              </a:rPr>
              <a:t>IP GW</a:t>
            </a:r>
          </a:p>
          <a:p>
            <a:pPr algn="ctr" defTabSz="377912">
              <a:lnSpc>
                <a:spcPct val="90000"/>
              </a:lnSpc>
            </a:pPr>
            <a:r>
              <a:rPr lang="en-US" altLang="zh-CN" sz="800" dirty="0">
                <a:gradFill>
                  <a:gsLst>
                    <a:gs pos="0">
                      <a:srgbClr val="FFFFFF"/>
                    </a:gs>
                    <a:gs pos="100000">
                      <a:srgbClr val="FFFFFF"/>
                    </a:gs>
                  </a:gsLst>
                  <a:lin ang="5400000" scaled="0"/>
                </a:gradFill>
                <a:latin typeface="微软雅黑" panose="020B0503020204020204" pitchFamily="34" charset="-122"/>
                <a:ea typeface="微软雅黑" panose="020B0503020204020204" pitchFamily="34" charset="-122"/>
                <a:cs typeface="Segoe UI" pitchFamily="34" charset="0"/>
              </a:rPr>
              <a:t>VTEP</a:t>
            </a:r>
            <a:endParaRPr lang="zh-CN" altLang="en-US" sz="800" dirty="0" err="1">
              <a:gradFill>
                <a:gsLst>
                  <a:gs pos="0">
                    <a:srgbClr val="FFFFFF"/>
                  </a:gs>
                  <a:gs pos="100000">
                    <a:srgbClr val="FFFFFF"/>
                  </a:gs>
                </a:gsLst>
                <a:lin ang="5400000" scaled="0"/>
              </a:gradFill>
              <a:latin typeface="微软雅黑" panose="020B0503020204020204" pitchFamily="34" charset="-122"/>
              <a:ea typeface="微软雅黑" panose="020B0503020204020204" pitchFamily="34" charset="-122"/>
              <a:cs typeface="Segoe UI" pitchFamily="34" charset="0"/>
            </a:endParaRPr>
          </a:p>
        </p:txBody>
      </p:sp>
      <p:sp>
        <p:nvSpPr>
          <p:cNvPr id="14" name="圆角矩形 13"/>
          <p:cNvSpPr/>
          <p:nvPr/>
        </p:nvSpPr>
        <p:spPr bwMode="auto">
          <a:xfrm>
            <a:off x="3757994" y="3098167"/>
            <a:ext cx="586870" cy="288653"/>
          </a:xfrm>
          <a:prstGeom prst="round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8813" tIns="79050" rIns="98813" bIns="79050" numCol="1" spcCol="0" rtlCol="0" fromWordArt="0" anchor="ctr" anchorCtr="0" forceAA="0" compatLnSpc="1">
            <a:prstTxWarp prst="textNoShape">
              <a:avLst/>
            </a:prstTxWarp>
            <a:noAutofit/>
          </a:bodyPr>
          <a:lstStyle/>
          <a:p>
            <a:pPr algn="ctr" defTabSz="377912">
              <a:lnSpc>
                <a:spcPct val="90000"/>
              </a:lnSpc>
            </a:pPr>
            <a:r>
              <a:rPr lang="en-US" altLang="zh-CN" sz="800" dirty="0">
                <a:gradFill>
                  <a:gsLst>
                    <a:gs pos="0">
                      <a:srgbClr val="FFFFFF"/>
                    </a:gs>
                    <a:gs pos="100000">
                      <a:srgbClr val="FFFFFF"/>
                    </a:gs>
                  </a:gsLst>
                  <a:lin ang="5400000" scaled="0"/>
                </a:gradFill>
                <a:latin typeface="微软雅黑" panose="020B0503020204020204" pitchFamily="34" charset="-122"/>
                <a:ea typeface="微软雅黑" panose="020B0503020204020204" pitchFamily="34" charset="-122"/>
                <a:cs typeface="Segoe UI" pitchFamily="34" charset="0"/>
              </a:rPr>
              <a:t>IP GW</a:t>
            </a:r>
          </a:p>
          <a:p>
            <a:pPr algn="ctr" defTabSz="377912">
              <a:lnSpc>
                <a:spcPct val="90000"/>
              </a:lnSpc>
            </a:pPr>
            <a:r>
              <a:rPr lang="en-US" altLang="zh-CN" sz="800" dirty="0">
                <a:gradFill>
                  <a:gsLst>
                    <a:gs pos="0">
                      <a:srgbClr val="FFFFFF"/>
                    </a:gs>
                    <a:gs pos="100000">
                      <a:srgbClr val="FFFFFF"/>
                    </a:gs>
                  </a:gsLst>
                  <a:lin ang="5400000" scaled="0"/>
                </a:gradFill>
                <a:latin typeface="微软雅黑" panose="020B0503020204020204" pitchFamily="34" charset="-122"/>
                <a:ea typeface="微软雅黑" panose="020B0503020204020204" pitchFamily="34" charset="-122"/>
                <a:cs typeface="Segoe UI" pitchFamily="34" charset="0"/>
              </a:rPr>
              <a:t>VTEP</a:t>
            </a:r>
            <a:endParaRPr lang="zh-CN" altLang="en-US" sz="800" dirty="0" err="1">
              <a:gradFill>
                <a:gsLst>
                  <a:gs pos="0">
                    <a:srgbClr val="FFFFFF"/>
                  </a:gs>
                  <a:gs pos="100000">
                    <a:srgbClr val="FFFFFF"/>
                  </a:gs>
                </a:gsLst>
                <a:lin ang="5400000" scaled="0"/>
              </a:gradFill>
              <a:latin typeface="微软雅黑" panose="020B0503020204020204" pitchFamily="34" charset="-122"/>
              <a:ea typeface="微软雅黑" panose="020B0503020204020204" pitchFamily="34" charset="-122"/>
              <a:cs typeface="Segoe UI" pitchFamily="34" charset="0"/>
            </a:endParaRPr>
          </a:p>
        </p:txBody>
      </p:sp>
      <p:cxnSp>
        <p:nvCxnSpPr>
          <p:cNvPr id="15" name="直接连接符 13"/>
          <p:cNvCxnSpPr>
            <a:stCxn id="8" idx="0"/>
            <a:endCxn id="9" idx="2"/>
          </p:cNvCxnSpPr>
          <p:nvPr/>
        </p:nvCxnSpPr>
        <p:spPr>
          <a:xfrm flipV="1">
            <a:off x="1695761" y="1999092"/>
            <a:ext cx="713989" cy="1099068"/>
          </a:xfrm>
          <a:prstGeom prst="line">
            <a:avLst/>
          </a:prstGeom>
          <a:ln>
            <a:solidFill>
              <a:srgbClr val="FB8B1F"/>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直接连接符 14"/>
          <p:cNvCxnSpPr>
            <a:stCxn id="8" idx="0"/>
            <a:endCxn id="10" idx="2"/>
          </p:cNvCxnSpPr>
          <p:nvPr/>
        </p:nvCxnSpPr>
        <p:spPr>
          <a:xfrm flipV="1">
            <a:off x="1695761" y="1991310"/>
            <a:ext cx="1674179" cy="1106850"/>
          </a:xfrm>
          <a:prstGeom prst="line">
            <a:avLst/>
          </a:prstGeom>
          <a:ln>
            <a:solidFill>
              <a:srgbClr val="FB8B1F"/>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直接连接符 15"/>
          <p:cNvCxnSpPr>
            <a:stCxn id="12" idx="0"/>
            <a:endCxn id="9" idx="2"/>
          </p:cNvCxnSpPr>
          <p:nvPr/>
        </p:nvCxnSpPr>
        <p:spPr>
          <a:xfrm flipH="1" flipV="1">
            <a:off x="2409750" y="1999092"/>
            <a:ext cx="112872" cy="1099068"/>
          </a:xfrm>
          <a:prstGeom prst="line">
            <a:avLst/>
          </a:prstGeom>
          <a:ln>
            <a:solidFill>
              <a:srgbClr val="FB8B1F"/>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直接连接符 16"/>
          <p:cNvCxnSpPr>
            <a:stCxn id="12" idx="0"/>
            <a:endCxn id="10" idx="2"/>
          </p:cNvCxnSpPr>
          <p:nvPr/>
        </p:nvCxnSpPr>
        <p:spPr>
          <a:xfrm flipV="1">
            <a:off x="2522622" y="1991310"/>
            <a:ext cx="847318" cy="1106850"/>
          </a:xfrm>
          <a:prstGeom prst="line">
            <a:avLst/>
          </a:prstGeom>
          <a:ln>
            <a:solidFill>
              <a:srgbClr val="FB8B1F"/>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直接连接符 17"/>
          <p:cNvCxnSpPr>
            <a:stCxn id="13" idx="0"/>
            <a:endCxn id="9" idx="2"/>
          </p:cNvCxnSpPr>
          <p:nvPr/>
        </p:nvCxnSpPr>
        <p:spPr>
          <a:xfrm flipH="1" flipV="1">
            <a:off x="2409750" y="1999092"/>
            <a:ext cx="914523" cy="1099068"/>
          </a:xfrm>
          <a:prstGeom prst="line">
            <a:avLst/>
          </a:prstGeom>
          <a:ln>
            <a:solidFill>
              <a:srgbClr val="FB8B1F"/>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直接连接符 18"/>
          <p:cNvCxnSpPr>
            <a:stCxn id="13" idx="0"/>
            <a:endCxn id="10" idx="2"/>
          </p:cNvCxnSpPr>
          <p:nvPr/>
        </p:nvCxnSpPr>
        <p:spPr>
          <a:xfrm flipV="1">
            <a:off x="3324273" y="1991310"/>
            <a:ext cx="45667" cy="1106850"/>
          </a:xfrm>
          <a:prstGeom prst="line">
            <a:avLst/>
          </a:prstGeom>
          <a:ln>
            <a:solidFill>
              <a:srgbClr val="FB8B1F"/>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直接连接符 19"/>
          <p:cNvCxnSpPr>
            <a:stCxn id="14" idx="0"/>
            <a:endCxn id="10" idx="2"/>
          </p:cNvCxnSpPr>
          <p:nvPr/>
        </p:nvCxnSpPr>
        <p:spPr>
          <a:xfrm flipH="1" flipV="1">
            <a:off x="3369947" y="1991310"/>
            <a:ext cx="681489" cy="1106850"/>
          </a:xfrm>
          <a:prstGeom prst="line">
            <a:avLst/>
          </a:prstGeom>
          <a:ln>
            <a:solidFill>
              <a:srgbClr val="FB8B1F"/>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直接连接符 20"/>
          <p:cNvCxnSpPr>
            <a:stCxn id="14" idx="0"/>
            <a:endCxn id="9" idx="2"/>
          </p:cNvCxnSpPr>
          <p:nvPr/>
        </p:nvCxnSpPr>
        <p:spPr>
          <a:xfrm flipH="1" flipV="1">
            <a:off x="2409749" y="1999092"/>
            <a:ext cx="1641679" cy="1099068"/>
          </a:xfrm>
          <a:prstGeom prst="line">
            <a:avLst/>
          </a:prstGeom>
          <a:ln>
            <a:solidFill>
              <a:srgbClr val="FB8B1F"/>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直接连接符 21"/>
          <p:cNvCxnSpPr>
            <a:stCxn id="8" idx="3"/>
            <a:endCxn id="12" idx="1"/>
          </p:cNvCxnSpPr>
          <p:nvPr/>
        </p:nvCxnSpPr>
        <p:spPr>
          <a:xfrm>
            <a:off x="2051727" y="3242487"/>
            <a:ext cx="151427" cy="0"/>
          </a:xfrm>
          <a:prstGeom prst="line">
            <a:avLst/>
          </a:prstGeom>
          <a:ln>
            <a:solidFill>
              <a:srgbClr val="FB8B1F"/>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直接连接符 22"/>
          <p:cNvCxnSpPr>
            <a:stCxn id="13" idx="3"/>
            <a:endCxn id="14" idx="1"/>
          </p:cNvCxnSpPr>
          <p:nvPr/>
        </p:nvCxnSpPr>
        <p:spPr>
          <a:xfrm>
            <a:off x="3658344" y="3242487"/>
            <a:ext cx="99657" cy="0"/>
          </a:xfrm>
          <a:prstGeom prst="line">
            <a:avLst/>
          </a:prstGeom>
          <a:ln>
            <a:solidFill>
              <a:srgbClr val="FB8B1F"/>
            </a:solidFill>
            <a:headEnd type="none"/>
            <a:tailEnd type="none"/>
          </a:ln>
        </p:spPr>
        <p:style>
          <a:lnRef idx="1">
            <a:schemeClr val="accent1"/>
          </a:lnRef>
          <a:fillRef idx="0">
            <a:schemeClr val="accent1"/>
          </a:fillRef>
          <a:effectRef idx="0">
            <a:schemeClr val="accent1"/>
          </a:effectRef>
          <a:fontRef idx="minor">
            <a:schemeClr val="tx1"/>
          </a:fontRef>
        </p:style>
      </p:cxnSp>
      <p:pic>
        <p:nvPicPr>
          <p:cNvPr id="25" name="Picture 23"/>
          <p:cNvPicPr>
            <a:picLocks noChangeAspect="1"/>
          </p:cNvPicPr>
          <p:nvPr/>
        </p:nvPicPr>
        <p:blipFill>
          <a:blip r:embed="rId2"/>
          <a:stretch>
            <a:fillRect/>
          </a:stretch>
        </p:blipFill>
        <p:spPr>
          <a:xfrm>
            <a:off x="1582785" y="3635457"/>
            <a:ext cx="225952" cy="443840"/>
          </a:xfrm>
          <a:prstGeom prst="rect">
            <a:avLst/>
          </a:prstGeom>
        </p:spPr>
      </p:pic>
      <p:pic>
        <p:nvPicPr>
          <p:cNvPr id="26" name="Picture 23"/>
          <p:cNvPicPr>
            <a:picLocks noChangeAspect="1"/>
          </p:cNvPicPr>
          <p:nvPr/>
        </p:nvPicPr>
        <p:blipFill>
          <a:blip r:embed="rId2"/>
          <a:stretch>
            <a:fillRect/>
          </a:stretch>
        </p:blipFill>
        <p:spPr>
          <a:xfrm>
            <a:off x="2409646" y="3636796"/>
            <a:ext cx="225952" cy="443840"/>
          </a:xfrm>
          <a:prstGeom prst="rect">
            <a:avLst/>
          </a:prstGeom>
        </p:spPr>
      </p:pic>
      <p:pic>
        <p:nvPicPr>
          <p:cNvPr id="27" name="Picture 23"/>
          <p:cNvPicPr>
            <a:picLocks noChangeAspect="1"/>
          </p:cNvPicPr>
          <p:nvPr/>
        </p:nvPicPr>
        <p:blipFill>
          <a:blip r:embed="rId2"/>
          <a:stretch>
            <a:fillRect/>
          </a:stretch>
        </p:blipFill>
        <p:spPr>
          <a:xfrm>
            <a:off x="3211296" y="3635457"/>
            <a:ext cx="225952" cy="443840"/>
          </a:xfrm>
          <a:prstGeom prst="rect">
            <a:avLst/>
          </a:prstGeom>
        </p:spPr>
      </p:pic>
      <p:pic>
        <p:nvPicPr>
          <p:cNvPr id="28" name="Picture 23"/>
          <p:cNvPicPr>
            <a:picLocks noChangeAspect="1"/>
          </p:cNvPicPr>
          <p:nvPr/>
        </p:nvPicPr>
        <p:blipFill>
          <a:blip r:embed="rId2"/>
          <a:stretch>
            <a:fillRect/>
          </a:stretch>
        </p:blipFill>
        <p:spPr>
          <a:xfrm>
            <a:off x="3938452" y="3636796"/>
            <a:ext cx="225952" cy="443840"/>
          </a:xfrm>
          <a:prstGeom prst="rect">
            <a:avLst/>
          </a:prstGeom>
        </p:spPr>
      </p:pic>
      <p:cxnSp>
        <p:nvCxnSpPr>
          <p:cNvPr id="29" name="直接连接符 27"/>
          <p:cNvCxnSpPr>
            <a:stCxn id="25" idx="0"/>
            <a:endCxn id="8" idx="2"/>
          </p:cNvCxnSpPr>
          <p:nvPr/>
        </p:nvCxnSpPr>
        <p:spPr>
          <a:xfrm flipV="1">
            <a:off x="1695768" y="3386813"/>
            <a:ext cx="1" cy="248644"/>
          </a:xfrm>
          <a:prstGeom prst="line">
            <a:avLst/>
          </a:prstGeom>
          <a:ln>
            <a:solidFill>
              <a:srgbClr val="FB8B1F"/>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直接连接符 28"/>
          <p:cNvCxnSpPr>
            <a:stCxn id="26" idx="0"/>
            <a:endCxn id="12" idx="2"/>
          </p:cNvCxnSpPr>
          <p:nvPr/>
        </p:nvCxnSpPr>
        <p:spPr>
          <a:xfrm flipV="1">
            <a:off x="2522622" y="3386814"/>
            <a:ext cx="0" cy="249983"/>
          </a:xfrm>
          <a:prstGeom prst="line">
            <a:avLst/>
          </a:prstGeom>
          <a:ln>
            <a:solidFill>
              <a:srgbClr val="FB8B1F"/>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直接连接符 29"/>
          <p:cNvCxnSpPr>
            <a:stCxn id="13" idx="2"/>
            <a:endCxn id="27" idx="0"/>
          </p:cNvCxnSpPr>
          <p:nvPr/>
        </p:nvCxnSpPr>
        <p:spPr>
          <a:xfrm flipH="1">
            <a:off x="3324279" y="3386813"/>
            <a:ext cx="1" cy="248644"/>
          </a:xfrm>
          <a:prstGeom prst="line">
            <a:avLst/>
          </a:prstGeom>
          <a:ln>
            <a:solidFill>
              <a:srgbClr val="FB8B1F"/>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直接连接符 30"/>
          <p:cNvCxnSpPr>
            <a:stCxn id="28" idx="0"/>
            <a:endCxn id="14" idx="2"/>
          </p:cNvCxnSpPr>
          <p:nvPr/>
        </p:nvCxnSpPr>
        <p:spPr>
          <a:xfrm flipV="1">
            <a:off x="4051435" y="3386814"/>
            <a:ext cx="1" cy="249983"/>
          </a:xfrm>
          <a:prstGeom prst="line">
            <a:avLst/>
          </a:prstGeom>
          <a:ln>
            <a:solidFill>
              <a:srgbClr val="FB8B1F"/>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33" name="圆角矩形 32"/>
          <p:cNvSpPr/>
          <p:nvPr/>
        </p:nvSpPr>
        <p:spPr bwMode="auto">
          <a:xfrm>
            <a:off x="699130" y="1253067"/>
            <a:ext cx="925424" cy="297299"/>
          </a:xfrm>
          <a:prstGeom prst="roundRect">
            <a:avLst/>
          </a:prstGeom>
          <a:solidFill>
            <a:srgbClr val="FB8B1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395" tIns="107514" rIns="134395" bIns="107514" numCol="1" spcCol="0" rtlCol="0" fromWordArt="0" anchor="ctr" anchorCtr="0" forceAA="0" compatLnSpc="1">
            <a:prstTxWarp prst="textNoShape">
              <a:avLst/>
            </a:prstTxWarp>
            <a:noAutofit/>
          </a:bodyPr>
          <a:lstStyle/>
          <a:p>
            <a:pPr algn="ctr" defTabSz="513934">
              <a:lnSpc>
                <a:spcPct val="90000"/>
              </a:lnSpc>
            </a:pPr>
            <a:r>
              <a:rPr lang="en-US" altLang="zh-CN" sz="1100" dirty="0">
                <a:gradFill>
                  <a:gsLst>
                    <a:gs pos="0">
                      <a:srgbClr val="FFFFFF"/>
                    </a:gs>
                    <a:gs pos="100000">
                      <a:srgbClr val="FFFFFF"/>
                    </a:gs>
                  </a:gsLst>
                  <a:lin ang="5400000" scaled="0"/>
                </a:gradFill>
                <a:latin typeface="微软雅黑" panose="020B0503020204020204" pitchFamily="34" charset="-122"/>
                <a:ea typeface="微软雅黑" panose="020B0503020204020204" pitchFamily="34" charset="-122"/>
                <a:cs typeface="Segoe UI" pitchFamily="34" charset="0"/>
              </a:rPr>
              <a:t>RG-ONC</a:t>
            </a:r>
            <a:endParaRPr lang="en-US" altLang="zh-CN" sz="800" dirty="0">
              <a:gradFill>
                <a:gsLst>
                  <a:gs pos="0">
                    <a:srgbClr val="FFFFFF"/>
                  </a:gs>
                  <a:gs pos="100000">
                    <a:srgbClr val="FFFFFF"/>
                  </a:gs>
                </a:gsLst>
                <a:lin ang="5400000" scaled="0"/>
              </a:gradFill>
              <a:latin typeface="微软雅黑" panose="020B0503020204020204" pitchFamily="34" charset="-122"/>
              <a:ea typeface="微软雅黑" panose="020B0503020204020204" pitchFamily="34" charset="-122"/>
              <a:cs typeface="Segoe UI" pitchFamily="34" charset="0"/>
            </a:endParaRPr>
          </a:p>
        </p:txBody>
      </p:sp>
      <p:sp>
        <p:nvSpPr>
          <p:cNvPr id="34" name="TextBox 30"/>
          <p:cNvSpPr txBox="1"/>
          <p:nvPr/>
        </p:nvSpPr>
        <p:spPr>
          <a:xfrm>
            <a:off x="836477" y="1678677"/>
            <a:ext cx="805004" cy="362805"/>
          </a:xfrm>
          <a:prstGeom prst="rect">
            <a:avLst/>
          </a:prstGeom>
          <a:noFill/>
        </p:spPr>
        <p:txBody>
          <a:bodyPr wrap="square" lIns="134395" tIns="107514" rIns="134395" bIns="107514" rtlCol="0">
            <a:spAutoFit/>
          </a:bodyPr>
          <a:lstStyle/>
          <a:p>
            <a:pPr>
              <a:lnSpc>
                <a:spcPct val="90000"/>
              </a:lnSpc>
              <a:spcAft>
                <a:spcPts val="331"/>
              </a:spcAft>
            </a:pPr>
            <a:r>
              <a:rPr lang="en-US" altLang="zh-CN" sz="1000" b="1" dirty="0">
                <a:latin typeface="华文宋体" pitchFamily="2" charset="-122"/>
                <a:ea typeface="华文宋体" pitchFamily="2" charset="-122"/>
              </a:rPr>
              <a:t>Spine</a:t>
            </a:r>
            <a:endParaRPr lang="zh-CN" altLang="en-US" sz="1000" b="1" dirty="0">
              <a:latin typeface="华文宋体" pitchFamily="2" charset="-122"/>
              <a:ea typeface="华文宋体" pitchFamily="2" charset="-122"/>
            </a:endParaRPr>
          </a:p>
        </p:txBody>
      </p:sp>
      <p:sp>
        <p:nvSpPr>
          <p:cNvPr id="35" name="TextBox 32"/>
          <p:cNvSpPr txBox="1"/>
          <p:nvPr/>
        </p:nvSpPr>
        <p:spPr>
          <a:xfrm>
            <a:off x="827584" y="3056540"/>
            <a:ext cx="805004" cy="362805"/>
          </a:xfrm>
          <a:prstGeom prst="rect">
            <a:avLst/>
          </a:prstGeom>
          <a:noFill/>
        </p:spPr>
        <p:txBody>
          <a:bodyPr wrap="square" lIns="134395" tIns="107514" rIns="134395" bIns="107514" rtlCol="0">
            <a:spAutoFit/>
          </a:bodyPr>
          <a:lstStyle/>
          <a:p>
            <a:pPr>
              <a:lnSpc>
                <a:spcPct val="90000"/>
              </a:lnSpc>
              <a:spcAft>
                <a:spcPts val="331"/>
              </a:spcAft>
            </a:pPr>
            <a:r>
              <a:rPr lang="en-US" altLang="zh-CN" sz="1000" b="1" dirty="0">
                <a:solidFill>
                  <a:srgbClr val="000000"/>
                </a:solidFill>
                <a:latin typeface="华文宋体" pitchFamily="2" charset="-122"/>
                <a:ea typeface="华文宋体" pitchFamily="2" charset="-122"/>
              </a:rPr>
              <a:t>Leaf</a:t>
            </a:r>
            <a:endParaRPr lang="zh-CN" altLang="en-US" sz="1000" b="1" dirty="0">
              <a:solidFill>
                <a:srgbClr val="000000"/>
              </a:solidFill>
              <a:latin typeface="华文宋体" pitchFamily="2" charset="-122"/>
              <a:ea typeface="华文宋体" pitchFamily="2" charset="-122"/>
            </a:endParaRPr>
          </a:p>
        </p:txBody>
      </p:sp>
      <p:sp>
        <p:nvSpPr>
          <p:cNvPr id="36" name="TextBox 29"/>
          <p:cNvSpPr txBox="1"/>
          <p:nvPr/>
        </p:nvSpPr>
        <p:spPr>
          <a:xfrm>
            <a:off x="5091349" y="699542"/>
            <a:ext cx="3297081" cy="3526917"/>
          </a:xfrm>
          <a:prstGeom prst="rect">
            <a:avLst/>
          </a:prstGeom>
          <a:noFill/>
        </p:spPr>
        <p:txBody>
          <a:bodyPr wrap="square" lIns="100794" tIns="80637" rIns="100794" bIns="80637" rtlCol="0">
            <a:spAutoFit/>
          </a:bodyPr>
          <a:lstStyle/>
          <a:p>
            <a:pPr>
              <a:lnSpc>
                <a:spcPct val="90000"/>
              </a:lnSpc>
              <a:spcAft>
                <a:spcPts val="331"/>
              </a:spcAft>
            </a:pPr>
            <a:r>
              <a:rPr lang="zh-CN" altLang="en-US" sz="1600" b="1" dirty="0">
                <a:solidFill>
                  <a:srgbClr val="000000"/>
                </a:solidFill>
                <a:latin typeface="微软雅黑" pitchFamily="34" charset="-122"/>
                <a:ea typeface="微软雅黑" pitchFamily="34" charset="-122"/>
              </a:rPr>
              <a:t>组网模型：</a:t>
            </a:r>
            <a:endParaRPr lang="en-US" altLang="zh-CN" sz="1600" b="1" dirty="0">
              <a:solidFill>
                <a:srgbClr val="000000"/>
              </a:solidFill>
              <a:latin typeface="微软雅黑" pitchFamily="34" charset="-122"/>
              <a:ea typeface="微软雅黑" pitchFamily="34" charset="-122"/>
            </a:endParaRPr>
          </a:p>
          <a:p>
            <a:pPr marL="188991" indent="-188991">
              <a:lnSpc>
                <a:spcPct val="90000"/>
              </a:lnSpc>
              <a:spcAft>
                <a:spcPts val="331"/>
              </a:spcAft>
              <a:buFont typeface="Wingdings" pitchFamily="2" charset="2"/>
              <a:buChar char="l"/>
            </a:pPr>
            <a:r>
              <a:rPr lang="zh-CN" altLang="en-US" sz="1200" dirty="0">
                <a:solidFill>
                  <a:srgbClr val="000000"/>
                </a:solidFill>
                <a:latin typeface="微软雅黑" pitchFamily="34" charset="-122"/>
                <a:ea typeface="微软雅黑" pitchFamily="34" charset="-122"/>
              </a:rPr>
              <a:t>网关部署在</a:t>
            </a:r>
            <a:r>
              <a:rPr lang="en-US" altLang="zh-CN" sz="1200" dirty="0">
                <a:solidFill>
                  <a:srgbClr val="000000"/>
                </a:solidFill>
                <a:latin typeface="微软雅黑" pitchFamily="34" charset="-122"/>
                <a:ea typeface="微软雅黑" pitchFamily="34" charset="-122"/>
              </a:rPr>
              <a:t>Leaf</a:t>
            </a:r>
            <a:r>
              <a:rPr lang="zh-CN" altLang="en-US" sz="1200" dirty="0">
                <a:solidFill>
                  <a:srgbClr val="000000"/>
                </a:solidFill>
                <a:latin typeface="微软雅黑" pitchFamily="34" charset="-122"/>
                <a:ea typeface="微软雅黑" pitchFamily="34" charset="-122"/>
              </a:rPr>
              <a:t>节点；</a:t>
            </a:r>
            <a:r>
              <a:rPr lang="en-US" altLang="zh-CN" sz="1200" dirty="0">
                <a:solidFill>
                  <a:srgbClr val="000000"/>
                </a:solidFill>
                <a:latin typeface="微软雅黑" pitchFamily="34" charset="-122"/>
                <a:ea typeface="微软雅黑" pitchFamily="34" charset="-122"/>
              </a:rPr>
              <a:t>Leaf</a:t>
            </a:r>
            <a:r>
              <a:rPr lang="zh-CN" altLang="en-US" sz="1200" dirty="0">
                <a:solidFill>
                  <a:srgbClr val="000000"/>
                </a:solidFill>
                <a:latin typeface="微软雅黑" pitchFamily="34" charset="-122"/>
                <a:ea typeface="微软雅黑" pitchFamily="34" charset="-122"/>
              </a:rPr>
              <a:t>节点同时承担</a:t>
            </a:r>
            <a:r>
              <a:rPr lang="en-US" altLang="zh-CN" sz="1200" dirty="0">
                <a:solidFill>
                  <a:srgbClr val="000000"/>
                </a:solidFill>
                <a:latin typeface="微软雅黑" pitchFamily="34" charset="-122"/>
                <a:ea typeface="微软雅黑" pitchFamily="34" charset="-122"/>
              </a:rPr>
              <a:t>VXLAN</a:t>
            </a:r>
            <a:r>
              <a:rPr lang="zh-CN" altLang="en-US" sz="1200" dirty="0">
                <a:solidFill>
                  <a:srgbClr val="000000"/>
                </a:solidFill>
                <a:latin typeface="微软雅黑" pitchFamily="34" charset="-122"/>
                <a:ea typeface="微软雅黑" pitchFamily="34" charset="-122"/>
              </a:rPr>
              <a:t>二层</a:t>
            </a:r>
            <a:r>
              <a:rPr lang="en-US" altLang="zh-CN" sz="1200" dirty="0">
                <a:solidFill>
                  <a:srgbClr val="000000"/>
                </a:solidFill>
                <a:latin typeface="微软雅黑" pitchFamily="34" charset="-122"/>
                <a:ea typeface="微软雅黑" pitchFamily="34" charset="-122"/>
              </a:rPr>
              <a:t>/</a:t>
            </a:r>
            <a:r>
              <a:rPr lang="zh-CN" altLang="en-US" sz="1200" dirty="0">
                <a:solidFill>
                  <a:srgbClr val="000000"/>
                </a:solidFill>
                <a:latin typeface="微软雅黑" pitchFamily="34" charset="-122"/>
                <a:ea typeface="微软雅黑" pitchFamily="34" charset="-122"/>
              </a:rPr>
              <a:t>三层功能；</a:t>
            </a:r>
            <a:endParaRPr lang="en-US" altLang="zh-CN" sz="1200" dirty="0">
              <a:solidFill>
                <a:srgbClr val="000000"/>
              </a:solidFill>
              <a:latin typeface="微软雅黑" pitchFamily="34" charset="-122"/>
              <a:ea typeface="微软雅黑" pitchFamily="34" charset="-122"/>
            </a:endParaRPr>
          </a:p>
          <a:p>
            <a:pPr marL="188991" indent="-188991">
              <a:lnSpc>
                <a:spcPct val="90000"/>
              </a:lnSpc>
              <a:spcAft>
                <a:spcPts val="331"/>
              </a:spcAft>
              <a:buFont typeface="Wingdings" pitchFamily="2" charset="2"/>
              <a:buChar char="l"/>
            </a:pPr>
            <a:r>
              <a:rPr lang="en-US" altLang="zh-CN" sz="1200" dirty="0">
                <a:solidFill>
                  <a:srgbClr val="000000"/>
                </a:solidFill>
                <a:latin typeface="微软雅黑" pitchFamily="34" charset="-122"/>
                <a:ea typeface="微软雅黑" pitchFamily="34" charset="-122"/>
              </a:rPr>
              <a:t>Leaf</a:t>
            </a:r>
            <a:r>
              <a:rPr lang="zh-CN" altLang="en-US" sz="1200" dirty="0">
                <a:solidFill>
                  <a:srgbClr val="000000"/>
                </a:solidFill>
                <a:latin typeface="微软雅黑" pitchFamily="34" charset="-122"/>
                <a:ea typeface="微软雅黑" pitchFamily="34" charset="-122"/>
              </a:rPr>
              <a:t>节点之间通过</a:t>
            </a:r>
            <a:r>
              <a:rPr lang="en-US" altLang="zh-CN" sz="1200" dirty="0">
                <a:solidFill>
                  <a:srgbClr val="000000"/>
                </a:solidFill>
                <a:latin typeface="微软雅黑" pitchFamily="34" charset="-122"/>
                <a:ea typeface="微软雅黑" pitchFamily="34" charset="-122"/>
              </a:rPr>
              <a:t>SDN</a:t>
            </a:r>
            <a:r>
              <a:rPr lang="zh-CN" altLang="en-US" sz="1200" dirty="0">
                <a:solidFill>
                  <a:srgbClr val="000000"/>
                </a:solidFill>
                <a:latin typeface="微软雅黑" pitchFamily="34" charset="-122"/>
                <a:ea typeface="微软雅黑" pitchFamily="34" charset="-122"/>
              </a:rPr>
              <a:t>控制器或者</a:t>
            </a:r>
            <a:r>
              <a:rPr lang="en-US" altLang="zh-CN" sz="1200" dirty="0">
                <a:solidFill>
                  <a:srgbClr val="000000"/>
                </a:solidFill>
                <a:latin typeface="微软雅黑" pitchFamily="34" charset="-122"/>
                <a:ea typeface="微软雅黑" pitchFamily="34" charset="-122"/>
              </a:rPr>
              <a:t>EVPN</a:t>
            </a:r>
            <a:r>
              <a:rPr lang="zh-CN" altLang="en-US" sz="1200" dirty="0">
                <a:solidFill>
                  <a:srgbClr val="000000"/>
                </a:solidFill>
                <a:latin typeface="微软雅黑" pitchFamily="34" charset="-122"/>
                <a:ea typeface="微软雅黑" pitchFamily="34" charset="-122"/>
              </a:rPr>
              <a:t>协议完成隧道建立和二三层信息同步</a:t>
            </a:r>
            <a:endParaRPr lang="en-US" altLang="zh-CN" sz="1200" dirty="0">
              <a:solidFill>
                <a:srgbClr val="000000"/>
              </a:solidFill>
              <a:latin typeface="微软雅黑" pitchFamily="34" charset="-122"/>
              <a:ea typeface="微软雅黑" pitchFamily="34" charset="-122"/>
            </a:endParaRPr>
          </a:p>
          <a:p>
            <a:pPr marL="188991" indent="-188991">
              <a:lnSpc>
                <a:spcPct val="90000"/>
              </a:lnSpc>
              <a:spcAft>
                <a:spcPts val="331"/>
              </a:spcAft>
              <a:buFont typeface="Wingdings" pitchFamily="2" charset="2"/>
              <a:buChar char="l"/>
            </a:pPr>
            <a:r>
              <a:rPr lang="zh-CN" altLang="en-US" sz="1200" dirty="0">
                <a:solidFill>
                  <a:srgbClr val="000000"/>
                </a:solidFill>
                <a:latin typeface="微软雅黑" pitchFamily="34" charset="-122"/>
                <a:ea typeface="微软雅黑" pitchFamily="34" charset="-122"/>
              </a:rPr>
              <a:t>同一个</a:t>
            </a:r>
            <a:r>
              <a:rPr lang="en-US" altLang="zh-CN" sz="1200" dirty="0">
                <a:solidFill>
                  <a:srgbClr val="000000"/>
                </a:solidFill>
                <a:latin typeface="微软雅黑" pitchFamily="34" charset="-122"/>
                <a:ea typeface="微软雅黑" pitchFamily="34" charset="-122"/>
              </a:rPr>
              <a:t>Leaf</a:t>
            </a:r>
            <a:r>
              <a:rPr lang="zh-CN" altLang="en-US" sz="1200" dirty="0">
                <a:solidFill>
                  <a:srgbClr val="000000"/>
                </a:solidFill>
                <a:latin typeface="微软雅黑" pitchFamily="34" charset="-122"/>
                <a:ea typeface="微软雅黑" pitchFamily="34" charset="-122"/>
              </a:rPr>
              <a:t>节点下的三层流量直接转发，流量的路径最优</a:t>
            </a:r>
            <a:endParaRPr lang="en-US" altLang="zh-CN" sz="1200" dirty="0">
              <a:solidFill>
                <a:srgbClr val="000000"/>
              </a:solidFill>
              <a:latin typeface="微软雅黑" pitchFamily="34" charset="-122"/>
              <a:ea typeface="微软雅黑" pitchFamily="34" charset="-122"/>
            </a:endParaRPr>
          </a:p>
          <a:p>
            <a:pPr marL="188991" indent="-188991">
              <a:lnSpc>
                <a:spcPct val="90000"/>
              </a:lnSpc>
              <a:spcAft>
                <a:spcPts val="331"/>
              </a:spcAft>
              <a:buFont typeface="Wingdings" pitchFamily="2" charset="2"/>
              <a:buChar char="l"/>
            </a:pPr>
            <a:r>
              <a:rPr lang="zh-CN" altLang="en-US" sz="1200" dirty="0">
                <a:solidFill>
                  <a:srgbClr val="000000"/>
                </a:solidFill>
                <a:latin typeface="微软雅黑" pitchFamily="34" charset="-122"/>
                <a:ea typeface="微软雅黑" pitchFamily="34" charset="-122"/>
              </a:rPr>
              <a:t>路由反射器</a:t>
            </a:r>
            <a:r>
              <a:rPr lang="en-US" altLang="zh-CN" sz="1200" dirty="0">
                <a:solidFill>
                  <a:srgbClr val="000000"/>
                </a:solidFill>
                <a:latin typeface="微软雅黑" pitchFamily="34" charset="-122"/>
                <a:ea typeface="微软雅黑" pitchFamily="34" charset="-122"/>
              </a:rPr>
              <a:t>(RR)</a:t>
            </a:r>
            <a:r>
              <a:rPr lang="zh-CN" altLang="en-US" sz="1200" dirty="0">
                <a:solidFill>
                  <a:srgbClr val="000000"/>
                </a:solidFill>
                <a:latin typeface="微软雅黑" pitchFamily="34" charset="-122"/>
                <a:ea typeface="微软雅黑" pitchFamily="34" charset="-122"/>
              </a:rPr>
              <a:t>可以由核心设备或者</a:t>
            </a:r>
            <a:r>
              <a:rPr lang="en-US" altLang="zh-CN" sz="1200" dirty="0">
                <a:solidFill>
                  <a:srgbClr val="000000"/>
                </a:solidFill>
                <a:latin typeface="微软雅黑" pitchFamily="34" charset="-122"/>
                <a:ea typeface="微软雅黑" pitchFamily="34" charset="-122"/>
              </a:rPr>
              <a:t>Leaf</a:t>
            </a:r>
            <a:r>
              <a:rPr lang="zh-CN" altLang="en-US" sz="1200" dirty="0">
                <a:solidFill>
                  <a:srgbClr val="000000"/>
                </a:solidFill>
                <a:latin typeface="微软雅黑" pitchFamily="34" charset="-122"/>
                <a:ea typeface="微软雅黑" pitchFamily="34" charset="-122"/>
              </a:rPr>
              <a:t>节点中的任意一台设备充当。</a:t>
            </a:r>
            <a:endParaRPr lang="en-US" altLang="zh-CN" sz="1200" dirty="0">
              <a:solidFill>
                <a:srgbClr val="000000"/>
              </a:solidFill>
              <a:latin typeface="微软雅黑" pitchFamily="34" charset="-122"/>
              <a:ea typeface="微软雅黑" pitchFamily="34" charset="-122"/>
            </a:endParaRPr>
          </a:p>
          <a:p>
            <a:pPr marL="188991" indent="-188991">
              <a:lnSpc>
                <a:spcPct val="90000"/>
              </a:lnSpc>
              <a:spcAft>
                <a:spcPts val="331"/>
              </a:spcAft>
              <a:buFont typeface="Wingdings" pitchFamily="2" charset="2"/>
              <a:buChar char="l"/>
            </a:pPr>
            <a:endParaRPr lang="en-US" altLang="zh-CN" sz="1200" dirty="0">
              <a:solidFill>
                <a:srgbClr val="000000"/>
              </a:solidFill>
              <a:latin typeface="微软雅黑" pitchFamily="34" charset="-122"/>
              <a:ea typeface="微软雅黑" pitchFamily="34" charset="-122"/>
            </a:endParaRPr>
          </a:p>
          <a:p>
            <a:r>
              <a:rPr lang="zh-CN" altLang="en-US" sz="1600" b="1" dirty="0">
                <a:solidFill>
                  <a:srgbClr val="000000"/>
                </a:solidFill>
                <a:latin typeface="微软雅黑" pitchFamily="34" charset="-122"/>
                <a:ea typeface="微软雅黑" pitchFamily="34" charset="-122"/>
              </a:rPr>
              <a:t>优点：</a:t>
            </a:r>
            <a:endParaRPr lang="en-US" altLang="zh-CN" sz="1600" b="1" dirty="0">
              <a:solidFill>
                <a:srgbClr val="000000"/>
              </a:solidFill>
              <a:latin typeface="微软雅黑" pitchFamily="34" charset="-122"/>
              <a:ea typeface="微软雅黑" pitchFamily="34" charset="-122"/>
            </a:endParaRPr>
          </a:p>
          <a:p>
            <a:r>
              <a:rPr lang="zh-CN" altLang="en-US" sz="1200" dirty="0">
                <a:solidFill>
                  <a:srgbClr val="000000"/>
                </a:solidFill>
                <a:latin typeface="微软雅黑" pitchFamily="34" charset="-122"/>
                <a:ea typeface="微软雅黑" pitchFamily="34" charset="-122"/>
              </a:rPr>
              <a:t>核心设备无需支持</a:t>
            </a:r>
            <a:r>
              <a:rPr lang="en-US" altLang="zh-CN" sz="1200" dirty="0">
                <a:solidFill>
                  <a:srgbClr val="000000"/>
                </a:solidFill>
                <a:latin typeface="微软雅黑" pitchFamily="34" charset="-122"/>
                <a:ea typeface="微软雅黑" pitchFamily="34" charset="-122"/>
              </a:rPr>
              <a:t>VXLAN</a:t>
            </a:r>
            <a:r>
              <a:rPr lang="zh-CN" altLang="en-US" sz="1200" dirty="0">
                <a:solidFill>
                  <a:srgbClr val="000000"/>
                </a:solidFill>
                <a:latin typeface="微软雅黑" pitchFamily="34" charset="-122"/>
                <a:ea typeface="微软雅黑" pitchFamily="34" charset="-122"/>
              </a:rPr>
              <a:t>功能，同一</a:t>
            </a:r>
            <a:r>
              <a:rPr lang="en-US" altLang="zh-CN" sz="1200" dirty="0">
                <a:solidFill>
                  <a:srgbClr val="000000"/>
                </a:solidFill>
                <a:latin typeface="微软雅黑" pitchFamily="34" charset="-122"/>
                <a:ea typeface="微软雅黑" pitchFamily="34" charset="-122"/>
              </a:rPr>
              <a:t>Leaf</a:t>
            </a:r>
            <a:r>
              <a:rPr lang="zh-CN" altLang="en-US" sz="1200" dirty="0">
                <a:solidFill>
                  <a:srgbClr val="000000"/>
                </a:solidFill>
                <a:latin typeface="微软雅黑" pitchFamily="34" charset="-122"/>
                <a:ea typeface="微软雅黑" pitchFamily="34" charset="-122"/>
              </a:rPr>
              <a:t>下的三层流量无需绕行到</a:t>
            </a:r>
            <a:r>
              <a:rPr lang="en-US" altLang="zh-CN" sz="1200" dirty="0">
                <a:solidFill>
                  <a:srgbClr val="000000"/>
                </a:solidFill>
                <a:latin typeface="微软雅黑" pitchFamily="34" charset="-122"/>
                <a:ea typeface="微软雅黑" pitchFamily="34" charset="-122"/>
              </a:rPr>
              <a:t>Spine</a:t>
            </a:r>
            <a:r>
              <a:rPr lang="zh-CN" altLang="en-US" sz="1200" dirty="0">
                <a:solidFill>
                  <a:srgbClr val="000000"/>
                </a:solidFill>
                <a:latin typeface="微软雅黑" pitchFamily="34" charset="-122"/>
                <a:ea typeface="微软雅黑" pitchFamily="34" charset="-122"/>
              </a:rPr>
              <a:t>，流量路径最优，扩容方便。</a:t>
            </a:r>
            <a:endParaRPr lang="en-US" altLang="zh-CN" sz="1200" dirty="0">
              <a:solidFill>
                <a:srgbClr val="000000"/>
              </a:solidFill>
              <a:latin typeface="微软雅黑" pitchFamily="34" charset="-122"/>
              <a:ea typeface="微软雅黑" pitchFamily="34" charset="-122"/>
            </a:endParaRPr>
          </a:p>
          <a:p>
            <a:r>
              <a:rPr lang="zh-CN" altLang="en-US" sz="1600" b="1" dirty="0">
                <a:solidFill>
                  <a:srgbClr val="000000"/>
                </a:solidFill>
                <a:latin typeface="微软雅黑" pitchFamily="34" charset="-122"/>
                <a:ea typeface="微软雅黑" pitchFamily="34" charset="-122"/>
              </a:rPr>
              <a:t>缺点：</a:t>
            </a:r>
            <a:endParaRPr lang="en-US" altLang="zh-CN" sz="1600" b="1" dirty="0">
              <a:solidFill>
                <a:srgbClr val="000000"/>
              </a:solidFill>
              <a:latin typeface="微软雅黑" pitchFamily="34" charset="-122"/>
              <a:ea typeface="微软雅黑" pitchFamily="34" charset="-122"/>
            </a:endParaRPr>
          </a:p>
          <a:p>
            <a:r>
              <a:rPr lang="en-US" altLang="zh-CN" sz="1200" dirty="0">
                <a:solidFill>
                  <a:srgbClr val="000000"/>
                </a:solidFill>
                <a:latin typeface="微软雅黑" pitchFamily="34" charset="-122"/>
                <a:ea typeface="微软雅黑" pitchFamily="34" charset="-122"/>
              </a:rPr>
              <a:t>Leaf</a:t>
            </a:r>
            <a:r>
              <a:rPr lang="zh-CN" altLang="en-US" sz="1200" dirty="0">
                <a:solidFill>
                  <a:srgbClr val="000000"/>
                </a:solidFill>
                <a:latin typeface="微软雅黑" pitchFamily="34" charset="-122"/>
                <a:ea typeface="微软雅黑" pitchFamily="34" charset="-122"/>
              </a:rPr>
              <a:t>节点需要支持</a:t>
            </a:r>
            <a:r>
              <a:rPr lang="en-US" altLang="zh-CN" sz="1200" dirty="0">
                <a:solidFill>
                  <a:srgbClr val="000000"/>
                </a:solidFill>
                <a:latin typeface="微软雅黑" pitchFamily="34" charset="-122"/>
                <a:ea typeface="微软雅黑" pitchFamily="34" charset="-122"/>
              </a:rPr>
              <a:t>VXLAN</a:t>
            </a:r>
            <a:r>
              <a:rPr lang="zh-CN" altLang="en-US" sz="1200" dirty="0">
                <a:solidFill>
                  <a:srgbClr val="000000"/>
                </a:solidFill>
                <a:latin typeface="微软雅黑" pitchFamily="34" charset="-122"/>
                <a:ea typeface="微软雅黑" pitchFamily="34" charset="-122"/>
              </a:rPr>
              <a:t>二三层功能，管理相对复杂，安全方案实施难度较高</a:t>
            </a:r>
            <a:endParaRPr lang="en-US" altLang="zh-CN" sz="1200" dirty="0">
              <a:solidFill>
                <a:srgbClr val="000000"/>
              </a:solidFill>
              <a:latin typeface="微软雅黑" pitchFamily="34" charset="-122"/>
              <a:ea typeface="微软雅黑" pitchFamily="34" charset="-122"/>
            </a:endParaRPr>
          </a:p>
        </p:txBody>
      </p:sp>
      <p:sp>
        <p:nvSpPr>
          <p:cNvPr id="37" name="文本框 50"/>
          <p:cNvSpPr txBox="1"/>
          <p:nvPr/>
        </p:nvSpPr>
        <p:spPr>
          <a:xfrm>
            <a:off x="852545" y="4524336"/>
            <a:ext cx="7204145" cy="377024"/>
          </a:xfrm>
          <a:prstGeom prst="rect">
            <a:avLst/>
          </a:prstGeom>
          <a:solidFill>
            <a:schemeClr val="accent1">
              <a:lumMod val="60000"/>
              <a:lumOff val="40000"/>
            </a:schemeClr>
          </a:solidFill>
        </p:spPr>
        <p:txBody>
          <a:bodyPr wrap="square" lIns="68521" tIns="34275" rIns="68521" bIns="34275" rtlCol="0">
            <a:spAutoFit/>
          </a:bodyPr>
          <a:lstStyle/>
          <a:p>
            <a:pPr algn="ctr"/>
            <a:r>
              <a:rPr lang="zh-CN" altLang="en-US" sz="2000" dirty="0">
                <a:latin typeface="微软雅黑" pitchFamily="34" charset="-122"/>
                <a:ea typeface="微软雅黑" pitchFamily="34" charset="-122"/>
              </a:rPr>
              <a:t>适合中大规模的数据中心，可靠性更高，扩展性更强</a:t>
            </a:r>
          </a:p>
        </p:txBody>
      </p:sp>
    </p:spTree>
    <p:extLst>
      <p:ext uri="{BB962C8B-B14F-4D97-AF65-F5344CB8AC3E}">
        <p14:creationId xmlns:p14="http://schemas.microsoft.com/office/powerpoint/2010/main" val="407968249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占位符 2"/>
          <p:cNvSpPr>
            <a:spLocks noGrp="1"/>
          </p:cNvSpPr>
          <p:nvPr>
            <p:ph type="body" sz="quarter" idx="13"/>
          </p:nvPr>
        </p:nvSpPr>
        <p:spPr/>
        <p:txBody>
          <a:bodyPr/>
          <a:lstStyle/>
          <a:p>
            <a:r>
              <a:rPr lang="zh-CN" altLang="en-US" dirty="0" smtClean="0"/>
              <a:t>传统安全部署问题</a:t>
            </a:r>
            <a:endParaRPr lang="zh-CN" altLang="en-US" dirty="0"/>
          </a:p>
        </p:txBody>
      </p:sp>
      <p:sp>
        <p:nvSpPr>
          <p:cNvPr id="2" name="文本占位符 1"/>
          <p:cNvSpPr>
            <a:spLocks noGrp="1"/>
          </p:cNvSpPr>
          <p:nvPr>
            <p:ph type="body" sz="quarter" idx="14"/>
          </p:nvPr>
        </p:nvSpPr>
        <p:spPr/>
        <p:txBody>
          <a:bodyPr/>
          <a:lstStyle/>
          <a:p>
            <a:endParaRPr lang="zh-CN" altLang="en-US"/>
          </a:p>
        </p:txBody>
      </p:sp>
      <p:cxnSp>
        <p:nvCxnSpPr>
          <p:cNvPr id="24" name="直接连接符 23"/>
          <p:cNvCxnSpPr/>
          <p:nvPr/>
        </p:nvCxnSpPr>
        <p:spPr>
          <a:xfrm flipH="1" flipV="1">
            <a:off x="4070591" y="726442"/>
            <a:ext cx="6929" cy="1922849"/>
          </a:xfrm>
          <a:prstGeom prst="line">
            <a:avLst/>
          </a:prstGeom>
          <a:ln>
            <a:solidFill>
              <a:srgbClr val="FB8B1F"/>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直接连接符 24"/>
          <p:cNvCxnSpPr/>
          <p:nvPr/>
        </p:nvCxnSpPr>
        <p:spPr>
          <a:xfrm flipH="1" flipV="1">
            <a:off x="5025532" y="726442"/>
            <a:ext cx="6929" cy="1922849"/>
          </a:xfrm>
          <a:prstGeom prst="line">
            <a:avLst/>
          </a:prstGeom>
          <a:ln>
            <a:solidFill>
              <a:srgbClr val="FB8B1F"/>
            </a:solidFill>
            <a:headEnd type="none"/>
            <a:tailEnd type="none"/>
          </a:ln>
        </p:spPr>
        <p:style>
          <a:lnRef idx="1">
            <a:schemeClr val="accent1"/>
          </a:lnRef>
          <a:fillRef idx="0">
            <a:schemeClr val="accent1"/>
          </a:fillRef>
          <a:effectRef idx="0">
            <a:schemeClr val="accent1"/>
          </a:effectRef>
          <a:fontRef idx="minor">
            <a:schemeClr val="tx1"/>
          </a:fontRef>
        </p:style>
      </p:cxnSp>
      <p:grpSp>
        <p:nvGrpSpPr>
          <p:cNvPr id="26" name="组合 25"/>
          <p:cNvGrpSpPr/>
          <p:nvPr/>
        </p:nvGrpSpPr>
        <p:grpSpPr>
          <a:xfrm>
            <a:off x="3479989" y="4337070"/>
            <a:ext cx="2145151" cy="609430"/>
            <a:chOff x="3445329" y="3644662"/>
            <a:chExt cx="2145151" cy="609429"/>
          </a:xfrm>
        </p:grpSpPr>
        <p:grpSp>
          <p:nvGrpSpPr>
            <p:cNvPr id="27" name="组合 26"/>
            <p:cNvGrpSpPr/>
            <p:nvPr/>
          </p:nvGrpSpPr>
          <p:grpSpPr>
            <a:xfrm>
              <a:off x="3445329" y="3644662"/>
              <a:ext cx="1201829" cy="603257"/>
              <a:chOff x="645231" y="3689580"/>
              <a:chExt cx="1355847" cy="566107"/>
            </a:xfrm>
          </p:grpSpPr>
          <p:sp>
            <p:nvSpPr>
              <p:cNvPr id="41" name="圆角矩形 40"/>
              <p:cNvSpPr/>
              <p:nvPr/>
            </p:nvSpPr>
            <p:spPr bwMode="auto">
              <a:xfrm>
                <a:off x="830487" y="3689580"/>
                <a:ext cx="1007009" cy="559746"/>
              </a:xfrm>
              <a:prstGeom prst="round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69432" tIns="135545" rIns="169432" bIns="135545" numCol="1" spcCol="0" rtlCol="0" fromWordArt="0" anchor="ctr" anchorCtr="0" forceAA="0" compatLnSpc="1">
                <a:prstTxWarp prst="textNoShape">
                  <a:avLst/>
                </a:prstTxWarp>
                <a:noAutofit/>
              </a:bodyPr>
              <a:lstStyle/>
              <a:p>
                <a:pPr algn="ctr" defTabSz="863338">
                  <a:lnSpc>
                    <a:spcPct val="90000"/>
                  </a:lnSpc>
                </a:pPr>
                <a:endParaRPr lang="zh-CN" altLang="en-US" sz="1500" dirty="0" err="1">
                  <a:gradFill>
                    <a:gsLst>
                      <a:gs pos="0">
                        <a:srgbClr val="FFFFFF"/>
                      </a:gs>
                      <a:gs pos="100000">
                        <a:srgbClr val="FFFFFF"/>
                      </a:gs>
                    </a:gsLst>
                    <a:lin ang="5400000" scaled="0"/>
                  </a:gradFill>
                  <a:latin typeface="微软雅黑" panose="020B0503020204020204" pitchFamily="34" charset="-122"/>
                  <a:ea typeface="微软雅黑" panose="020B0503020204020204" pitchFamily="34" charset="-122"/>
                  <a:cs typeface="Segoe UI" pitchFamily="34" charset="0"/>
                </a:endParaRPr>
              </a:p>
            </p:txBody>
          </p:sp>
          <p:sp>
            <p:nvSpPr>
              <p:cNvPr id="43" name="矩形 42"/>
              <p:cNvSpPr/>
              <p:nvPr/>
            </p:nvSpPr>
            <p:spPr bwMode="auto">
              <a:xfrm>
                <a:off x="886504" y="3758053"/>
                <a:ext cx="873238" cy="16625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69432" tIns="135545" rIns="169432" bIns="135545" numCol="1" spcCol="0" rtlCol="0" fromWordArt="0" anchor="ctr" anchorCtr="0" forceAA="0" compatLnSpc="1">
                <a:prstTxWarp prst="textNoShape">
                  <a:avLst/>
                </a:prstTxWarp>
                <a:noAutofit/>
              </a:bodyPr>
              <a:lstStyle/>
              <a:p>
                <a:pPr algn="ctr" defTabSz="863338">
                  <a:lnSpc>
                    <a:spcPct val="90000"/>
                  </a:lnSpc>
                </a:pPr>
                <a:r>
                  <a:rPr lang="en-US" altLang="zh-CN" sz="800" dirty="0">
                    <a:solidFill>
                      <a:srgbClr val="0070C0"/>
                    </a:solidFill>
                    <a:latin typeface="微软雅黑" panose="020B0503020204020204" pitchFamily="34" charset="-122"/>
                    <a:ea typeface="微软雅黑" panose="020B0503020204020204" pitchFamily="34" charset="-122"/>
                    <a:cs typeface="Segoe UI" pitchFamily="34" charset="0"/>
                  </a:rPr>
                  <a:t>OVS</a:t>
                </a:r>
                <a:endParaRPr lang="zh-CN" altLang="en-US" sz="800" dirty="0" err="1">
                  <a:solidFill>
                    <a:srgbClr val="0070C0"/>
                  </a:solidFill>
                  <a:latin typeface="微软雅黑" panose="020B0503020204020204" pitchFamily="34" charset="-122"/>
                  <a:ea typeface="微软雅黑" panose="020B0503020204020204" pitchFamily="34" charset="-122"/>
                  <a:cs typeface="Segoe UI" pitchFamily="34" charset="0"/>
                </a:endParaRPr>
              </a:p>
            </p:txBody>
          </p:sp>
          <p:sp>
            <p:nvSpPr>
              <p:cNvPr id="44" name="矩形 43"/>
              <p:cNvSpPr/>
              <p:nvPr/>
            </p:nvSpPr>
            <p:spPr bwMode="auto">
              <a:xfrm>
                <a:off x="886504" y="3999935"/>
                <a:ext cx="249353" cy="166248"/>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69432" tIns="135545" rIns="169432" bIns="135545" numCol="1" spcCol="0" rtlCol="0" fromWordArt="0" anchor="ctr" anchorCtr="0" forceAA="0" compatLnSpc="1">
                <a:prstTxWarp prst="textNoShape">
                  <a:avLst/>
                </a:prstTxWarp>
                <a:noAutofit/>
              </a:bodyPr>
              <a:lstStyle/>
              <a:p>
                <a:pPr algn="ctr" defTabSz="863338">
                  <a:lnSpc>
                    <a:spcPct val="90000"/>
                  </a:lnSpc>
                </a:pPr>
                <a:endParaRPr lang="zh-CN" altLang="en-US" sz="900" dirty="0" err="1">
                  <a:solidFill>
                    <a:srgbClr val="0070C0"/>
                  </a:solidFill>
                  <a:latin typeface="微软雅黑" panose="020B0503020204020204" pitchFamily="34" charset="-122"/>
                  <a:ea typeface="微软雅黑" panose="020B0503020204020204" pitchFamily="34" charset="-122"/>
                  <a:cs typeface="Segoe UI" pitchFamily="34" charset="0"/>
                </a:endParaRPr>
              </a:p>
            </p:txBody>
          </p:sp>
          <p:sp>
            <p:nvSpPr>
              <p:cNvPr id="50" name="矩形 49"/>
              <p:cNvSpPr/>
              <p:nvPr/>
            </p:nvSpPr>
            <p:spPr bwMode="auto">
              <a:xfrm>
                <a:off x="1198447" y="3999932"/>
                <a:ext cx="249353" cy="16625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69432" tIns="135545" rIns="169432" bIns="135545" numCol="1" spcCol="0" rtlCol="0" fromWordArt="0" anchor="ctr" anchorCtr="0" forceAA="0" compatLnSpc="1">
                <a:prstTxWarp prst="textNoShape">
                  <a:avLst/>
                </a:prstTxWarp>
                <a:noAutofit/>
              </a:bodyPr>
              <a:lstStyle/>
              <a:p>
                <a:pPr algn="ctr" defTabSz="863338">
                  <a:lnSpc>
                    <a:spcPct val="90000"/>
                  </a:lnSpc>
                </a:pPr>
                <a:endParaRPr lang="zh-CN" altLang="en-US" sz="900" dirty="0" err="1">
                  <a:solidFill>
                    <a:srgbClr val="0070C0"/>
                  </a:solidFill>
                  <a:latin typeface="微软雅黑" panose="020B0503020204020204" pitchFamily="34" charset="-122"/>
                  <a:ea typeface="微软雅黑" panose="020B0503020204020204" pitchFamily="34" charset="-122"/>
                  <a:cs typeface="Segoe UI" pitchFamily="34" charset="0"/>
                </a:endParaRPr>
              </a:p>
            </p:txBody>
          </p:sp>
          <p:sp>
            <p:nvSpPr>
              <p:cNvPr id="51" name="矩形 50"/>
              <p:cNvSpPr/>
              <p:nvPr/>
            </p:nvSpPr>
            <p:spPr bwMode="auto">
              <a:xfrm>
                <a:off x="1510390" y="3999933"/>
                <a:ext cx="249353" cy="16625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69432" tIns="135545" rIns="169432" bIns="135545" numCol="1" spcCol="0" rtlCol="0" fromWordArt="0" anchor="ctr" anchorCtr="0" forceAA="0" compatLnSpc="1">
                <a:prstTxWarp prst="textNoShape">
                  <a:avLst/>
                </a:prstTxWarp>
                <a:noAutofit/>
              </a:bodyPr>
              <a:lstStyle/>
              <a:p>
                <a:pPr algn="ctr" defTabSz="863338">
                  <a:lnSpc>
                    <a:spcPct val="90000"/>
                  </a:lnSpc>
                </a:pPr>
                <a:endParaRPr lang="zh-CN" altLang="en-US" sz="900" dirty="0" err="1">
                  <a:solidFill>
                    <a:srgbClr val="0070C0"/>
                  </a:solidFill>
                  <a:latin typeface="微软雅黑" panose="020B0503020204020204" pitchFamily="34" charset="-122"/>
                  <a:ea typeface="微软雅黑" panose="020B0503020204020204" pitchFamily="34" charset="-122"/>
                  <a:cs typeface="Segoe UI" pitchFamily="34" charset="0"/>
                </a:endParaRPr>
              </a:p>
            </p:txBody>
          </p:sp>
          <p:sp>
            <p:nvSpPr>
              <p:cNvPr id="52" name="文本框 199"/>
              <p:cNvSpPr txBox="1"/>
              <p:nvPr/>
            </p:nvSpPr>
            <p:spPr>
              <a:xfrm>
                <a:off x="645231" y="3929743"/>
                <a:ext cx="739896" cy="323068"/>
              </a:xfrm>
              <a:prstGeom prst="rect">
                <a:avLst/>
              </a:prstGeom>
              <a:noFill/>
            </p:spPr>
            <p:txBody>
              <a:bodyPr wrap="square" lIns="169432" tIns="135545" rIns="169432" bIns="135545" rtlCol="0" anchor="ctr">
                <a:spAutoFit/>
              </a:bodyPr>
              <a:lstStyle/>
              <a:p>
                <a:pPr algn="ctr" defTabSz="862775">
                  <a:lnSpc>
                    <a:spcPct val="90000"/>
                  </a:lnSpc>
                  <a:spcAft>
                    <a:spcPts val="556"/>
                  </a:spcAft>
                </a:pPr>
                <a:r>
                  <a:rPr lang="en-US" altLang="zh-CN" sz="500" dirty="0">
                    <a:solidFill>
                      <a:srgbClr val="0070C0"/>
                    </a:solidFill>
                    <a:latin typeface="微软雅黑" panose="020B0503020204020204" pitchFamily="34" charset="-122"/>
                    <a:ea typeface="微软雅黑" panose="020B0503020204020204" pitchFamily="34" charset="-122"/>
                  </a:rPr>
                  <a:t>VM</a:t>
                </a:r>
                <a:endParaRPr lang="zh-CN" altLang="en-US" sz="500" dirty="0" err="1">
                  <a:solidFill>
                    <a:srgbClr val="0070C0"/>
                  </a:solidFill>
                  <a:latin typeface="微软雅黑" panose="020B0503020204020204" pitchFamily="34" charset="-122"/>
                  <a:ea typeface="微软雅黑" panose="020B0503020204020204" pitchFamily="34" charset="-122"/>
                </a:endParaRPr>
              </a:p>
            </p:txBody>
          </p:sp>
          <p:sp>
            <p:nvSpPr>
              <p:cNvPr id="53" name="文本框 200"/>
              <p:cNvSpPr txBox="1"/>
              <p:nvPr/>
            </p:nvSpPr>
            <p:spPr>
              <a:xfrm>
                <a:off x="948435" y="3932619"/>
                <a:ext cx="749651" cy="323068"/>
              </a:xfrm>
              <a:prstGeom prst="rect">
                <a:avLst/>
              </a:prstGeom>
              <a:noFill/>
            </p:spPr>
            <p:txBody>
              <a:bodyPr wrap="square" lIns="169432" tIns="135545" rIns="169432" bIns="135545" rtlCol="0" anchor="ctr">
                <a:spAutoFit/>
              </a:bodyPr>
              <a:lstStyle/>
              <a:p>
                <a:pPr algn="ctr" defTabSz="862775">
                  <a:lnSpc>
                    <a:spcPct val="90000"/>
                  </a:lnSpc>
                  <a:spcAft>
                    <a:spcPts val="556"/>
                  </a:spcAft>
                </a:pPr>
                <a:r>
                  <a:rPr lang="en-US" altLang="zh-CN" sz="500" dirty="0">
                    <a:solidFill>
                      <a:srgbClr val="0070C0"/>
                    </a:solidFill>
                    <a:latin typeface="微软雅黑" panose="020B0503020204020204" pitchFamily="34" charset="-122"/>
                    <a:ea typeface="微软雅黑" panose="020B0503020204020204" pitchFamily="34" charset="-122"/>
                  </a:rPr>
                  <a:t>VM</a:t>
                </a:r>
                <a:endParaRPr lang="zh-CN" altLang="en-US" sz="500" dirty="0" err="1">
                  <a:solidFill>
                    <a:srgbClr val="0070C0"/>
                  </a:solidFill>
                  <a:latin typeface="微软雅黑" panose="020B0503020204020204" pitchFamily="34" charset="-122"/>
                  <a:ea typeface="微软雅黑" panose="020B0503020204020204" pitchFamily="34" charset="-122"/>
                </a:endParaRPr>
              </a:p>
            </p:txBody>
          </p:sp>
          <p:sp>
            <p:nvSpPr>
              <p:cNvPr id="54" name="文本框 201"/>
              <p:cNvSpPr txBox="1"/>
              <p:nvPr/>
            </p:nvSpPr>
            <p:spPr>
              <a:xfrm>
                <a:off x="1276949" y="3928786"/>
                <a:ext cx="724129" cy="323068"/>
              </a:xfrm>
              <a:prstGeom prst="rect">
                <a:avLst/>
              </a:prstGeom>
              <a:noFill/>
            </p:spPr>
            <p:txBody>
              <a:bodyPr wrap="square" lIns="169432" tIns="135545" rIns="169432" bIns="135545" rtlCol="0" anchor="ctr">
                <a:spAutoFit/>
              </a:bodyPr>
              <a:lstStyle/>
              <a:p>
                <a:pPr algn="ctr" defTabSz="862775">
                  <a:lnSpc>
                    <a:spcPct val="90000"/>
                  </a:lnSpc>
                  <a:spcAft>
                    <a:spcPts val="556"/>
                  </a:spcAft>
                </a:pPr>
                <a:r>
                  <a:rPr lang="en-US" altLang="zh-CN" sz="500" dirty="0">
                    <a:solidFill>
                      <a:srgbClr val="0070C0"/>
                    </a:solidFill>
                    <a:latin typeface="微软雅黑" panose="020B0503020204020204" pitchFamily="34" charset="-122"/>
                    <a:ea typeface="微软雅黑" panose="020B0503020204020204" pitchFamily="34" charset="-122"/>
                  </a:rPr>
                  <a:t>VM</a:t>
                </a:r>
                <a:endParaRPr lang="zh-CN" altLang="en-US" sz="500" dirty="0" err="1">
                  <a:solidFill>
                    <a:srgbClr val="0070C0"/>
                  </a:solidFill>
                  <a:latin typeface="微软雅黑" panose="020B0503020204020204" pitchFamily="34" charset="-122"/>
                  <a:ea typeface="微软雅黑" panose="020B0503020204020204" pitchFamily="34" charset="-122"/>
                </a:endParaRPr>
              </a:p>
            </p:txBody>
          </p:sp>
        </p:grpSp>
        <p:grpSp>
          <p:nvGrpSpPr>
            <p:cNvPr id="28" name="组合 27"/>
            <p:cNvGrpSpPr/>
            <p:nvPr/>
          </p:nvGrpSpPr>
          <p:grpSpPr>
            <a:xfrm>
              <a:off x="4377220" y="3644756"/>
              <a:ext cx="1213260" cy="609335"/>
              <a:chOff x="640643" y="3689584"/>
              <a:chExt cx="1368739" cy="571814"/>
            </a:xfrm>
          </p:grpSpPr>
          <p:sp>
            <p:nvSpPr>
              <p:cNvPr id="30" name="圆角矩形 29"/>
              <p:cNvSpPr/>
              <p:nvPr/>
            </p:nvSpPr>
            <p:spPr bwMode="auto">
              <a:xfrm>
                <a:off x="830486" y="3689584"/>
                <a:ext cx="1007009" cy="559747"/>
              </a:xfrm>
              <a:prstGeom prst="round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69432" tIns="135545" rIns="169432" bIns="135545" numCol="1" spcCol="0" rtlCol="0" fromWordArt="0" anchor="ctr" anchorCtr="0" forceAA="0" compatLnSpc="1">
                <a:prstTxWarp prst="textNoShape">
                  <a:avLst/>
                </a:prstTxWarp>
                <a:noAutofit/>
              </a:bodyPr>
              <a:lstStyle/>
              <a:p>
                <a:pPr algn="ctr" defTabSz="863338">
                  <a:lnSpc>
                    <a:spcPct val="90000"/>
                  </a:lnSpc>
                </a:pPr>
                <a:endParaRPr lang="zh-CN" altLang="en-US" sz="1500" dirty="0" err="1">
                  <a:gradFill>
                    <a:gsLst>
                      <a:gs pos="0">
                        <a:srgbClr val="FFFFFF"/>
                      </a:gs>
                      <a:gs pos="100000">
                        <a:srgbClr val="FFFFFF"/>
                      </a:gs>
                    </a:gsLst>
                    <a:lin ang="5400000" scaled="0"/>
                  </a:gradFill>
                  <a:latin typeface="微软雅黑" panose="020B0503020204020204" pitchFamily="34" charset="-122"/>
                  <a:ea typeface="微软雅黑" panose="020B0503020204020204" pitchFamily="34" charset="-122"/>
                  <a:cs typeface="Segoe UI" pitchFamily="34" charset="0"/>
                </a:endParaRPr>
              </a:p>
            </p:txBody>
          </p:sp>
          <p:sp>
            <p:nvSpPr>
              <p:cNvPr id="31" name="矩形 30"/>
              <p:cNvSpPr/>
              <p:nvPr/>
            </p:nvSpPr>
            <p:spPr bwMode="auto">
              <a:xfrm>
                <a:off x="886504" y="3758053"/>
                <a:ext cx="873238" cy="16625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69432" tIns="135545" rIns="169432" bIns="135545" numCol="1" spcCol="0" rtlCol="0" fromWordArt="0" anchor="ctr" anchorCtr="0" forceAA="0" compatLnSpc="1">
                <a:prstTxWarp prst="textNoShape">
                  <a:avLst/>
                </a:prstTxWarp>
                <a:noAutofit/>
              </a:bodyPr>
              <a:lstStyle/>
              <a:p>
                <a:pPr algn="ctr" defTabSz="863338">
                  <a:lnSpc>
                    <a:spcPct val="90000"/>
                  </a:lnSpc>
                </a:pPr>
                <a:r>
                  <a:rPr lang="en-US" altLang="zh-CN" sz="800" dirty="0">
                    <a:solidFill>
                      <a:srgbClr val="0070C0"/>
                    </a:solidFill>
                    <a:latin typeface="微软雅黑" panose="020B0503020204020204" pitchFamily="34" charset="-122"/>
                    <a:ea typeface="微软雅黑" panose="020B0503020204020204" pitchFamily="34" charset="-122"/>
                    <a:cs typeface="Segoe UI" pitchFamily="34" charset="0"/>
                  </a:rPr>
                  <a:t>OVS</a:t>
                </a:r>
                <a:endParaRPr lang="zh-CN" altLang="en-US" sz="800" dirty="0" err="1">
                  <a:solidFill>
                    <a:srgbClr val="0070C0"/>
                  </a:solidFill>
                  <a:latin typeface="微软雅黑" panose="020B0503020204020204" pitchFamily="34" charset="-122"/>
                  <a:ea typeface="微软雅黑" panose="020B0503020204020204" pitchFamily="34" charset="-122"/>
                  <a:cs typeface="Segoe UI" pitchFamily="34" charset="0"/>
                </a:endParaRPr>
              </a:p>
            </p:txBody>
          </p:sp>
          <p:sp>
            <p:nvSpPr>
              <p:cNvPr id="32" name="矩形 31"/>
              <p:cNvSpPr/>
              <p:nvPr/>
            </p:nvSpPr>
            <p:spPr bwMode="auto">
              <a:xfrm>
                <a:off x="886504" y="3999935"/>
                <a:ext cx="249353" cy="166248"/>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69432" tIns="135545" rIns="169432" bIns="135545" numCol="1" spcCol="0" rtlCol="0" fromWordArt="0" anchor="ctr" anchorCtr="0" forceAA="0" compatLnSpc="1">
                <a:prstTxWarp prst="textNoShape">
                  <a:avLst/>
                </a:prstTxWarp>
                <a:noAutofit/>
              </a:bodyPr>
              <a:lstStyle/>
              <a:p>
                <a:pPr algn="ctr" defTabSz="863338">
                  <a:lnSpc>
                    <a:spcPct val="90000"/>
                  </a:lnSpc>
                </a:pPr>
                <a:endParaRPr lang="zh-CN" altLang="en-US" sz="900" dirty="0" err="1">
                  <a:solidFill>
                    <a:srgbClr val="0070C0"/>
                  </a:solidFill>
                  <a:latin typeface="微软雅黑" panose="020B0503020204020204" pitchFamily="34" charset="-122"/>
                  <a:ea typeface="微软雅黑" panose="020B0503020204020204" pitchFamily="34" charset="-122"/>
                  <a:cs typeface="Segoe UI" pitchFamily="34" charset="0"/>
                </a:endParaRPr>
              </a:p>
            </p:txBody>
          </p:sp>
          <p:sp>
            <p:nvSpPr>
              <p:cNvPr id="34" name="矩形 33"/>
              <p:cNvSpPr/>
              <p:nvPr/>
            </p:nvSpPr>
            <p:spPr bwMode="auto">
              <a:xfrm>
                <a:off x="1198447" y="3999932"/>
                <a:ext cx="249353" cy="16625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69432" tIns="135545" rIns="169432" bIns="135545" numCol="1" spcCol="0" rtlCol="0" fromWordArt="0" anchor="ctr" anchorCtr="0" forceAA="0" compatLnSpc="1">
                <a:prstTxWarp prst="textNoShape">
                  <a:avLst/>
                </a:prstTxWarp>
                <a:noAutofit/>
              </a:bodyPr>
              <a:lstStyle/>
              <a:p>
                <a:pPr algn="ctr" defTabSz="863338">
                  <a:lnSpc>
                    <a:spcPct val="90000"/>
                  </a:lnSpc>
                </a:pPr>
                <a:endParaRPr lang="zh-CN" altLang="en-US" sz="900" dirty="0" err="1">
                  <a:solidFill>
                    <a:srgbClr val="0070C0"/>
                  </a:solidFill>
                  <a:latin typeface="微软雅黑" panose="020B0503020204020204" pitchFamily="34" charset="-122"/>
                  <a:ea typeface="微软雅黑" panose="020B0503020204020204" pitchFamily="34" charset="-122"/>
                  <a:cs typeface="Segoe UI" pitchFamily="34" charset="0"/>
                </a:endParaRPr>
              </a:p>
            </p:txBody>
          </p:sp>
          <p:sp>
            <p:nvSpPr>
              <p:cNvPr id="35" name="矩形 34"/>
              <p:cNvSpPr/>
              <p:nvPr/>
            </p:nvSpPr>
            <p:spPr bwMode="auto">
              <a:xfrm>
                <a:off x="1510390" y="3999933"/>
                <a:ext cx="249353" cy="16625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69432" tIns="135545" rIns="169432" bIns="135545" numCol="1" spcCol="0" rtlCol="0" fromWordArt="0" anchor="ctr" anchorCtr="0" forceAA="0" compatLnSpc="1">
                <a:prstTxWarp prst="textNoShape">
                  <a:avLst/>
                </a:prstTxWarp>
                <a:noAutofit/>
              </a:bodyPr>
              <a:lstStyle/>
              <a:p>
                <a:pPr algn="ctr" defTabSz="863338">
                  <a:lnSpc>
                    <a:spcPct val="90000"/>
                  </a:lnSpc>
                </a:pPr>
                <a:endParaRPr lang="zh-CN" altLang="en-US" sz="900" dirty="0" err="1">
                  <a:solidFill>
                    <a:srgbClr val="0070C0"/>
                  </a:solidFill>
                  <a:latin typeface="微软雅黑" panose="020B0503020204020204" pitchFamily="34" charset="-122"/>
                  <a:ea typeface="微软雅黑" panose="020B0503020204020204" pitchFamily="34" charset="-122"/>
                  <a:cs typeface="Segoe UI" pitchFamily="34" charset="0"/>
                </a:endParaRPr>
              </a:p>
            </p:txBody>
          </p:sp>
          <p:sp>
            <p:nvSpPr>
              <p:cNvPr id="36" name="文本框 208"/>
              <p:cNvSpPr txBox="1"/>
              <p:nvPr/>
            </p:nvSpPr>
            <p:spPr>
              <a:xfrm>
                <a:off x="640643" y="3930947"/>
                <a:ext cx="748419" cy="323069"/>
              </a:xfrm>
              <a:prstGeom prst="rect">
                <a:avLst/>
              </a:prstGeom>
              <a:noFill/>
            </p:spPr>
            <p:txBody>
              <a:bodyPr wrap="square" lIns="169432" tIns="135545" rIns="169432" bIns="135545" rtlCol="0" anchor="ctr">
                <a:spAutoFit/>
              </a:bodyPr>
              <a:lstStyle/>
              <a:p>
                <a:pPr algn="ctr" defTabSz="862775">
                  <a:lnSpc>
                    <a:spcPct val="90000"/>
                  </a:lnSpc>
                  <a:spcAft>
                    <a:spcPts val="556"/>
                  </a:spcAft>
                </a:pPr>
                <a:r>
                  <a:rPr lang="en-US" altLang="zh-CN" sz="500" dirty="0">
                    <a:solidFill>
                      <a:srgbClr val="0070C0"/>
                    </a:solidFill>
                    <a:latin typeface="微软雅黑" panose="020B0503020204020204" pitchFamily="34" charset="-122"/>
                    <a:ea typeface="微软雅黑" panose="020B0503020204020204" pitchFamily="34" charset="-122"/>
                  </a:rPr>
                  <a:t>VM</a:t>
                </a:r>
                <a:endParaRPr lang="zh-CN" altLang="en-US" sz="500" dirty="0" err="1">
                  <a:solidFill>
                    <a:srgbClr val="0070C0"/>
                  </a:solidFill>
                  <a:latin typeface="微软雅黑" panose="020B0503020204020204" pitchFamily="34" charset="-122"/>
                  <a:ea typeface="微软雅黑" panose="020B0503020204020204" pitchFamily="34" charset="-122"/>
                </a:endParaRPr>
              </a:p>
            </p:txBody>
          </p:sp>
          <p:sp>
            <p:nvSpPr>
              <p:cNvPr id="37" name="文本框 209"/>
              <p:cNvSpPr txBox="1"/>
              <p:nvPr/>
            </p:nvSpPr>
            <p:spPr>
              <a:xfrm>
                <a:off x="955298" y="3938329"/>
                <a:ext cx="738758" cy="323069"/>
              </a:xfrm>
              <a:prstGeom prst="rect">
                <a:avLst/>
              </a:prstGeom>
              <a:noFill/>
            </p:spPr>
            <p:txBody>
              <a:bodyPr wrap="square" lIns="169432" tIns="135545" rIns="169432" bIns="135545" rtlCol="0" anchor="ctr">
                <a:spAutoFit/>
              </a:bodyPr>
              <a:lstStyle/>
              <a:p>
                <a:pPr algn="ctr" defTabSz="862775">
                  <a:lnSpc>
                    <a:spcPct val="90000"/>
                  </a:lnSpc>
                  <a:spcAft>
                    <a:spcPts val="556"/>
                  </a:spcAft>
                </a:pPr>
                <a:r>
                  <a:rPr lang="en-US" altLang="zh-CN" sz="500" dirty="0">
                    <a:solidFill>
                      <a:srgbClr val="0070C0"/>
                    </a:solidFill>
                    <a:latin typeface="微软雅黑" panose="020B0503020204020204" pitchFamily="34" charset="-122"/>
                    <a:ea typeface="微软雅黑" panose="020B0503020204020204" pitchFamily="34" charset="-122"/>
                  </a:rPr>
                  <a:t>VM</a:t>
                </a:r>
                <a:endParaRPr lang="zh-CN" altLang="en-US" sz="500" dirty="0" err="1">
                  <a:solidFill>
                    <a:srgbClr val="0070C0"/>
                  </a:solidFill>
                  <a:latin typeface="微软雅黑" panose="020B0503020204020204" pitchFamily="34" charset="-122"/>
                  <a:ea typeface="微软雅黑" panose="020B0503020204020204" pitchFamily="34" charset="-122"/>
                </a:endParaRPr>
              </a:p>
            </p:txBody>
          </p:sp>
          <p:sp>
            <p:nvSpPr>
              <p:cNvPr id="38" name="文本框 210"/>
              <p:cNvSpPr txBox="1"/>
              <p:nvPr/>
            </p:nvSpPr>
            <p:spPr>
              <a:xfrm>
                <a:off x="1267346" y="3937897"/>
                <a:ext cx="742036" cy="323069"/>
              </a:xfrm>
              <a:prstGeom prst="rect">
                <a:avLst/>
              </a:prstGeom>
              <a:noFill/>
            </p:spPr>
            <p:txBody>
              <a:bodyPr wrap="square" lIns="169432" tIns="135545" rIns="169432" bIns="135545" rtlCol="0" anchor="ctr">
                <a:spAutoFit/>
              </a:bodyPr>
              <a:lstStyle/>
              <a:p>
                <a:pPr algn="ctr" defTabSz="862775">
                  <a:lnSpc>
                    <a:spcPct val="90000"/>
                  </a:lnSpc>
                  <a:spcAft>
                    <a:spcPts val="556"/>
                  </a:spcAft>
                </a:pPr>
                <a:r>
                  <a:rPr lang="en-US" altLang="zh-CN" sz="500" dirty="0">
                    <a:solidFill>
                      <a:srgbClr val="0070C0"/>
                    </a:solidFill>
                    <a:latin typeface="微软雅黑" panose="020B0503020204020204" pitchFamily="34" charset="-122"/>
                    <a:ea typeface="微软雅黑" panose="020B0503020204020204" pitchFamily="34" charset="-122"/>
                  </a:rPr>
                  <a:t>VM</a:t>
                </a:r>
                <a:endParaRPr lang="zh-CN" altLang="en-US" sz="500" dirty="0" err="1">
                  <a:solidFill>
                    <a:srgbClr val="0070C0"/>
                  </a:solidFill>
                  <a:latin typeface="微软雅黑" panose="020B0503020204020204" pitchFamily="34" charset="-122"/>
                  <a:ea typeface="微软雅黑" panose="020B0503020204020204" pitchFamily="34" charset="-122"/>
                </a:endParaRPr>
              </a:p>
            </p:txBody>
          </p:sp>
        </p:grpSp>
      </p:grpSp>
      <p:cxnSp>
        <p:nvCxnSpPr>
          <p:cNvPr id="55" name="直接连接符 54"/>
          <p:cNvCxnSpPr/>
          <p:nvPr/>
        </p:nvCxnSpPr>
        <p:spPr>
          <a:xfrm>
            <a:off x="1438291" y="3840210"/>
            <a:ext cx="6264696" cy="25120"/>
          </a:xfrm>
          <a:prstGeom prst="line">
            <a:avLst/>
          </a:prstGeom>
          <a:ln w="38100">
            <a:solidFill>
              <a:srgbClr val="EC899D"/>
            </a:solidFill>
            <a:prstDash val="sysDash"/>
            <a:headEnd type="none"/>
            <a:tailEnd type="none"/>
          </a:ln>
        </p:spPr>
        <p:style>
          <a:lnRef idx="1">
            <a:schemeClr val="accent1"/>
          </a:lnRef>
          <a:fillRef idx="0">
            <a:schemeClr val="accent1"/>
          </a:fillRef>
          <a:effectRef idx="0">
            <a:schemeClr val="accent1"/>
          </a:effectRef>
          <a:fontRef idx="minor">
            <a:schemeClr val="tx1"/>
          </a:fontRef>
        </p:style>
      </p:cxnSp>
      <p:sp>
        <p:nvSpPr>
          <p:cNvPr id="56" name="圆角矩形 55"/>
          <p:cNvSpPr/>
          <p:nvPr/>
        </p:nvSpPr>
        <p:spPr bwMode="auto">
          <a:xfrm>
            <a:off x="3498468" y="2647054"/>
            <a:ext cx="964915" cy="402134"/>
          </a:xfrm>
          <a:prstGeom prst="round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69315" tIns="135453" rIns="169315" bIns="135453" numCol="1" spcCol="0" rtlCol="0" fromWordArt="0" anchor="ctr" anchorCtr="0" forceAA="0" compatLnSpc="1">
            <a:prstTxWarp prst="textNoShape">
              <a:avLst/>
            </a:prstTxWarp>
            <a:noAutofit/>
          </a:bodyPr>
          <a:lstStyle/>
          <a:p>
            <a:pPr algn="ctr" defTabSz="863338">
              <a:lnSpc>
                <a:spcPct val="90000"/>
              </a:lnSpc>
            </a:pPr>
            <a:endParaRPr lang="zh-CN" altLang="en-US" sz="1100" dirty="0" err="1">
              <a:gradFill>
                <a:gsLst>
                  <a:gs pos="0">
                    <a:srgbClr val="FFFFFF"/>
                  </a:gs>
                  <a:gs pos="100000">
                    <a:srgbClr val="FFFFFF"/>
                  </a:gs>
                </a:gsLst>
                <a:lin ang="5400000" scaled="0"/>
              </a:gradFill>
              <a:latin typeface="微软雅黑" panose="020B0503020204020204" pitchFamily="34" charset="-122"/>
              <a:ea typeface="微软雅黑" panose="020B0503020204020204" pitchFamily="34" charset="-122"/>
              <a:cs typeface="Segoe UI" pitchFamily="34" charset="0"/>
            </a:endParaRPr>
          </a:p>
        </p:txBody>
      </p:sp>
      <p:sp>
        <p:nvSpPr>
          <p:cNvPr id="57" name="圆角矩形 56"/>
          <p:cNvSpPr/>
          <p:nvPr/>
        </p:nvSpPr>
        <p:spPr bwMode="auto">
          <a:xfrm>
            <a:off x="4707829" y="2647054"/>
            <a:ext cx="964915" cy="402134"/>
          </a:xfrm>
          <a:prstGeom prst="round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69315" tIns="135453" rIns="169315" bIns="135453" numCol="1" spcCol="0" rtlCol="0" fromWordArt="0" anchor="ctr" anchorCtr="0" forceAA="0" compatLnSpc="1">
            <a:prstTxWarp prst="textNoShape">
              <a:avLst/>
            </a:prstTxWarp>
            <a:noAutofit/>
          </a:bodyPr>
          <a:lstStyle/>
          <a:p>
            <a:pPr algn="ctr" defTabSz="863338">
              <a:lnSpc>
                <a:spcPct val="90000"/>
              </a:lnSpc>
            </a:pPr>
            <a:endParaRPr lang="zh-CN" altLang="en-US" sz="1100" dirty="0" err="1">
              <a:gradFill>
                <a:gsLst>
                  <a:gs pos="0">
                    <a:srgbClr val="FFFFFF"/>
                  </a:gs>
                  <a:gs pos="100000">
                    <a:srgbClr val="FFFFFF"/>
                  </a:gs>
                </a:gsLst>
                <a:lin ang="5400000" scaled="0"/>
              </a:gradFill>
              <a:latin typeface="微软雅黑" panose="020B0503020204020204" pitchFamily="34" charset="-122"/>
              <a:ea typeface="微软雅黑" panose="020B0503020204020204" pitchFamily="34" charset="-122"/>
              <a:cs typeface="Segoe UI" pitchFamily="34" charset="0"/>
            </a:endParaRPr>
          </a:p>
        </p:txBody>
      </p:sp>
      <p:cxnSp>
        <p:nvCxnSpPr>
          <p:cNvPr id="58" name="直接连接符 57"/>
          <p:cNvCxnSpPr>
            <a:stCxn id="56" idx="3"/>
            <a:endCxn id="57" idx="1"/>
          </p:cNvCxnSpPr>
          <p:nvPr/>
        </p:nvCxnSpPr>
        <p:spPr>
          <a:xfrm>
            <a:off x="4463371" y="2848124"/>
            <a:ext cx="244446" cy="0"/>
          </a:xfrm>
          <a:prstGeom prst="line">
            <a:avLst/>
          </a:prstGeom>
          <a:ln>
            <a:solidFill>
              <a:srgbClr val="FB8B1F"/>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59" name="圆角矩形 58"/>
          <p:cNvSpPr/>
          <p:nvPr/>
        </p:nvSpPr>
        <p:spPr bwMode="auto">
          <a:xfrm>
            <a:off x="1977045" y="3671001"/>
            <a:ext cx="733336" cy="388687"/>
          </a:xfrm>
          <a:prstGeom prst="round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69315" tIns="135453" rIns="169315" bIns="135453" numCol="1" spcCol="0" rtlCol="0" fromWordArt="0" anchor="ctr" anchorCtr="0" forceAA="0" compatLnSpc="1">
            <a:prstTxWarp prst="textNoShape">
              <a:avLst/>
            </a:prstTxWarp>
            <a:noAutofit/>
          </a:bodyPr>
          <a:lstStyle/>
          <a:p>
            <a:pPr algn="ctr" defTabSz="863338">
              <a:lnSpc>
                <a:spcPct val="90000"/>
              </a:lnSpc>
            </a:pPr>
            <a:endParaRPr lang="zh-CN" altLang="en-US" sz="800" dirty="0" err="1">
              <a:gradFill>
                <a:gsLst>
                  <a:gs pos="0">
                    <a:srgbClr val="FFFFFF"/>
                  </a:gs>
                  <a:gs pos="100000">
                    <a:srgbClr val="FFFFFF"/>
                  </a:gs>
                </a:gsLst>
                <a:lin ang="5400000" scaled="0"/>
              </a:gradFill>
              <a:latin typeface="微软雅黑" panose="020B0503020204020204" pitchFamily="34" charset="-122"/>
              <a:ea typeface="微软雅黑" panose="020B0503020204020204" pitchFamily="34" charset="-122"/>
              <a:cs typeface="Segoe UI" pitchFamily="34" charset="0"/>
            </a:endParaRPr>
          </a:p>
        </p:txBody>
      </p:sp>
      <p:sp>
        <p:nvSpPr>
          <p:cNvPr id="60" name="圆角矩形 59"/>
          <p:cNvSpPr/>
          <p:nvPr/>
        </p:nvSpPr>
        <p:spPr bwMode="auto">
          <a:xfrm>
            <a:off x="2890497" y="3671000"/>
            <a:ext cx="733336" cy="388687"/>
          </a:xfrm>
          <a:prstGeom prst="round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69315" tIns="135453" rIns="169315" bIns="135453" numCol="1" spcCol="0" rtlCol="0" fromWordArt="0" anchor="ctr" anchorCtr="0" forceAA="0" compatLnSpc="1">
            <a:prstTxWarp prst="textNoShape">
              <a:avLst/>
            </a:prstTxWarp>
            <a:noAutofit/>
          </a:bodyPr>
          <a:lstStyle/>
          <a:p>
            <a:pPr algn="ctr" defTabSz="863338">
              <a:lnSpc>
                <a:spcPct val="90000"/>
              </a:lnSpc>
            </a:pPr>
            <a:endParaRPr lang="zh-CN" altLang="en-US" sz="800" dirty="0" err="1">
              <a:gradFill>
                <a:gsLst>
                  <a:gs pos="0">
                    <a:srgbClr val="FFFFFF"/>
                  </a:gs>
                  <a:gs pos="100000">
                    <a:srgbClr val="FFFFFF"/>
                  </a:gs>
                </a:gsLst>
                <a:lin ang="5400000" scaled="0"/>
              </a:gradFill>
              <a:latin typeface="微软雅黑" panose="020B0503020204020204" pitchFamily="34" charset="-122"/>
              <a:ea typeface="微软雅黑" panose="020B0503020204020204" pitchFamily="34" charset="-122"/>
              <a:cs typeface="Segoe UI" pitchFamily="34" charset="0"/>
            </a:endParaRPr>
          </a:p>
        </p:txBody>
      </p:sp>
      <p:sp>
        <p:nvSpPr>
          <p:cNvPr id="61" name="圆角矩形 60"/>
          <p:cNvSpPr/>
          <p:nvPr/>
        </p:nvSpPr>
        <p:spPr bwMode="auto">
          <a:xfrm>
            <a:off x="4717401" y="3671000"/>
            <a:ext cx="733336" cy="388687"/>
          </a:xfrm>
          <a:prstGeom prst="round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69315" tIns="135453" rIns="169315" bIns="135453" numCol="1" spcCol="0" rtlCol="0" fromWordArt="0" anchor="ctr" anchorCtr="0" forceAA="0" compatLnSpc="1">
            <a:prstTxWarp prst="textNoShape">
              <a:avLst/>
            </a:prstTxWarp>
            <a:noAutofit/>
          </a:bodyPr>
          <a:lstStyle/>
          <a:p>
            <a:pPr algn="ctr" defTabSz="863338">
              <a:lnSpc>
                <a:spcPct val="90000"/>
              </a:lnSpc>
            </a:pPr>
            <a:endParaRPr lang="zh-CN" altLang="en-US" sz="800" dirty="0" err="1">
              <a:gradFill>
                <a:gsLst>
                  <a:gs pos="0">
                    <a:srgbClr val="FFFFFF"/>
                  </a:gs>
                  <a:gs pos="100000">
                    <a:srgbClr val="FFFFFF"/>
                  </a:gs>
                </a:gsLst>
                <a:lin ang="5400000" scaled="0"/>
              </a:gradFill>
              <a:latin typeface="微软雅黑" panose="020B0503020204020204" pitchFamily="34" charset="-122"/>
              <a:ea typeface="微软雅黑" panose="020B0503020204020204" pitchFamily="34" charset="-122"/>
              <a:cs typeface="Segoe UI" pitchFamily="34" charset="0"/>
            </a:endParaRPr>
          </a:p>
        </p:txBody>
      </p:sp>
      <p:sp>
        <p:nvSpPr>
          <p:cNvPr id="62" name="圆角矩形 61"/>
          <p:cNvSpPr/>
          <p:nvPr/>
        </p:nvSpPr>
        <p:spPr bwMode="auto">
          <a:xfrm>
            <a:off x="5630853" y="3670996"/>
            <a:ext cx="733336" cy="388687"/>
          </a:xfrm>
          <a:prstGeom prst="round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69315" tIns="135453" rIns="169315" bIns="135453" numCol="1" spcCol="0" rtlCol="0" fromWordArt="0" anchor="ctr" anchorCtr="0" forceAA="0" compatLnSpc="1">
            <a:prstTxWarp prst="textNoShape">
              <a:avLst/>
            </a:prstTxWarp>
            <a:noAutofit/>
          </a:bodyPr>
          <a:lstStyle/>
          <a:p>
            <a:pPr algn="ctr" defTabSz="863338">
              <a:lnSpc>
                <a:spcPct val="90000"/>
              </a:lnSpc>
            </a:pPr>
            <a:endParaRPr lang="zh-CN" altLang="en-US" sz="800" dirty="0" err="1">
              <a:gradFill>
                <a:gsLst>
                  <a:gs pos="0">
                    <a:srgbClr val="FFFFFF"/>
                  </a:gs>
                  <a:gs pos="100000">
                    <a:srgbClr val="FFFFFF"/>
                  </a:gs>
                </a:gsLst>
                <a:lin ang="5400000" scaled="0"/>
              </a:gradFill>
              <a:latin typeface="微软雅黑" panose="020B0503020204020204" pitchFamily="34" charset="-122"/>
              <a:ea typeface="微软雅黑" panose="020B0503020204020204" pitchFamily="34" charset="-122"/>
              <a:cs typeface="Segoe UI" pitchFamily="34" charset="0"/>
            </a:endParaRPr>
          </a:p>
        </p:txBody>
      </p:sp>
      <p:cxnSp>
        <p:nvCxnSpPr>
          <p:cNvPr id="63" name="直接连接符 62"/>
          <p:cNvCxnSpPr>
            <a:stCxn id="59" idx="0"/>
            <a:endCxn id="56" idx="2"/>
          </p:cNvCxnSpPr>
          <p:nvPr/>
        </p:nvCxnSpPr>
        <p:spPr>
          <a:xfrm flipV="1">
            <a:off x="2343729" y="3049205"/>
            <a:ext cx="1637203" cy="621803"/>
          </a:xfrm>
          <a:prstGeom prst="line">
            <a:avLst/>
          </a:prstGeom>
          <a:ln>
            <a:solidFill>
              <a:srgbClr val="FB8B1F"/>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64" name="直接连接符 63"/>
          <p:cNvCxnSpPr>
            <a:stCxn id="59" idx="0"/>
            <a:endCxn id="57" idx="2"/>
          </p:cNvCxnSpPr>
          <p:nvPr/>
        </p:nvCxnSpPr>
        <p:spPr>
          <a:xfrm flipV="1">
            <a:off x="2343729" y="3049205"/>
            <a:ext cx="2846563" cy="621803"/>
          </a:xfrm>
          <a:prstGeom prst="line">
            <a:avLst/>
          </a:prstGeom>
          <a:ln>
            <a:solidFill>
              <a:srgbClr val="FB8B1F"/>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65" name="直接连接符 64"/>
          <p:cNvCxnSpPr>
            <a:stCxn id="60" idx="0"/>
            <a:endCxn id="56" idx="2"/>
          </p:cNvCxnSpPr>
          <p:nvPr/>
        </p:nvCxnSpPr>
        <p:spPr>
          <a:xfrm flipV="1">
            <a:off x="3257165" y="3049190"/>
            <a:ext cx="723750" cy="621800"/>
          </a:xfrm>
          <a:prstGeom prst="line">
            <a:avLst/>
          </a:prstGeom>
          <a:ln>
            <a:solidFill>
              <a:srgbClr val="FB8B1F"/>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66" name="直接连接符 65"/>
          <p:cNvCxnSpPr>
            <a:stCxn id="60" idx="0"/>
            <a:endCxn id="57" idx="2"/>
          </p:cNvCxnSpPr>
          <p:nvPr/>
        </p:nvCxnSpPr>
        <p:spPr>
          <a:xfrm flipV="1">
            <a:off x="3257165" y="3049190"/>
            <a:ext cx="1933110" cy="621800"/>
          </a:xfrm>
          <a:prstGeom prst="line">
            <a:avLst/>
          </a:prstGeom>
          <a:ln>
            <a:solidFill>
              <a:srgbClr val="FB8B1F"/>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67" name="直接连接符 66"/>
          <p:cNvCxnSpPr>
            <a:stCxn id="94" idx="0"/>
            <a:endCxn id="56" idx="2"/>
          </p:cNvCxnSpPr>
          <p:nvPr/>
        </p:nvCxnSpPr>
        <p:spPr>
          <a:xfrm flipH="1" flipV="1">
            <a:off x="3980926" y="3049190"/>
            <a:ext cx="189701" cy="621800"/>
          </a:xfrm>
          <a:prstGeom prst="line">
            <a:avLst/>
          </a:prstGeom>
          <a:ln>
            <a:solidFill>
              <a:srgbClr val="FB8B1F"/>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68" name="直接连接符 67"/>
          <p:cNvCxnSpPr>
            <a:stCxn id="94" idx="0"/>
            <a:endCxn id="57" idx="2"/>
          </p:cNvCxnSpPr>
          <p:nvPr/>
        </p:nvCxnSpPr>
        <p:spPr>
          <a:xfrm flipV="1">
            <a:off x="4170627" y="3049190"/>
            <a:ext cx="1019659" cy="621800"/>
          </a:xfrm>
          <a:prstGeom prst="line">
            <a:avLst/>
          </a:prstGeom>
          <a:ln>
            <a:solidFill>
              <a:srgbClr val="FB8B1F"/>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69" name="直接连接符 68"/>
          <p:cNvCxnSpPr>
            <a:stCxn id="61" idx="0"/>
            <a:endCxn id="57" idx="2"/>
          </p:cNvCxnSpPr>
          <p:nvPr/>
        </p:nvCxnSpPr>
        <p:spPr>
          <a:xfrm flipV="1">
            <a:off x="5084069" y="3049190"/>
            <a:ext cx="106206" cy="621800"/>
          </a:xfrm>
          <a:prstGeom prst="line">
            <a:avLst/>
          </a:prstGeom>
          <a:ln>
            <a:solidFill>
              <a:srgbClr val="FB8B1F"/>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0" name="直接连接符 69"/>
          <p:cNvCxnSpPr>
            <a:stCxn id="61" idx="0"/>
            <a:endCxn id="56" idx="2"/>
          </p:cNvCxnSpPr>
          <p:nvPr/>
        </p:nvCxnSpPr>
        <p:spPr>
          <a:xfrm flipH="1" flipV="1">
            <a:off x="3980915" y="3049190"/>
            <a:ext cx="1103154" cy="621800"/>
          </a:xfrm>
          <a:prstGeom prst="line">
            <a:avLst/>
          </a:prstGeom>
          <a:ln>
            <a:solidFill>
              <a:srgbClr val="FB8B1F"/>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1" name="直接连接符 70"/>
          <p:cNvCxnSpPr>
            <a:stCxn id="62" idx="0"/>
            <a:endCxn id="57" idx="2"/>
          </p:cNvCxnSpPr>
          <p:nvPr/>
        </p:nvCxnSpPr>
        <p:spPr>
          <a:xfrm flipH="1" flipV="1">
            <a:off x="5190276" y="3049188"/>
            <a:ext cx="807244" cy="621798"/>
          </a:xfrm>
          <a:prstGeom prst="line">
            <a:avLst/>
          </a:prstGeom>
          <a:ln>
            <a:solidFill>
              <a:srgbClr val="FB8B1F"/>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2" name="直接连接符 71"/>
          <p:cNvCxnSpPr>
            <a:stCxn id="62" idx="0"/>
            <a:endCxn id="56" idx="2"/>
          </p:cNvCxnSpPr>
          <p:nvPr/>
        </p:nvCxnSpPr>
        <p:spPr>
          <a:xfrm flipH="1" flipV="1">
            <a:off x="3980917" y="3049188"/>
            <a:ext cx="2016604" cy="621798"/>
          </a:xfrm>
          <a:prstGeom prst="line">
            <a:avLst/>
          </a:prstGeom>
          <a:ln>
            <a:solidFill>
              <a:srgbClr val="FB8B1F"/>
            </a:solidFill>
            <a:headEnd type="none"/>
            <a:tailEnd type="none"/>
          </a:ln>
        </p:spPr>
        <p:style>
          <a:lnRef idx="1">
            <a:schemeClr val="accent1"/>
          </a:lnRef>
          <a:fillRef idx="0">
            <a:schemeClr val="accent1"/>
          </a:fillRef>
          <a:effectRef idx="0">
            <a:schemeClr val="accent1"/>
          </a:effectRef>
          <a:fontRef idx="minor">
            <a:schemeClr val="tx1"/>
          </a:fontRef>
        </p:style>
      </p:cxnSp>
      <p:grpSp>
        <p:nvGrpSpPr>
          <p:cNvPr id="73" name="组合 72"/>
          <p:cNvGrpSpPr/>
          <p:nvPr/>
        </p:nvGrpSpPr>
        <p:grpSpPr>
          <a:xfrm>
            <a:off x="1374558" y="4350533"/>
            <a:ext cx="1201829" cy="603264"/>
            <a:chOff x="645231" y="3689580"/>
            <a:chExt cx="1355847" cy="566107"/>
          </a:xfrm>
        </p:grpSpPr>
        <p:sp>
          <p:nvSpPr>
            <p:cNvPr id="74" name="圆角矩形 73"/>
            <p:cNvSpPr/>
            <p:nvPr/>
          </p:nvSpPr>
          <p:spPr bwMode="auto">
            <a:xfrm>
              <a:off x="830487" y="3689580"/>
              <a:ext cx="1007009" cy="559746"/>
            </a:xfrm>
            <a:prstGeom prst="round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69432" tIns="135545" rIns="169432" bIns="135545" numCol="1" spcCol="0" rtlCol="0" fromWordArt="0" anchor="ctr" anchorCtr="0" forceAA="0" compatLnSpc="1">
              <a:prstTxWarp prst="textNoShape">
                <a:avLst/>
              </a:prstTxWarp>
              <a:noAutofit/>
            </a:bodyPr>
            <a:lstStyle/>
            <a:p>
              <a:pPr algn="ctr" defTabSz="863338">
                <a:lnSpc>
                  <a:spcPct val="90000"/>
                </a:lnSpc>
              </a:pPr>
              <a:endParaRPr lang="zh-CN" altLang="en-US" sz="1500" dirty="0" err="1">
                <a:gradFill>
                  <a:gsLst>
                    <a:gs pos="0">
                      <a:srgbClr val="FFFFFF"/>
                    </a:gs>
                    <a:gs pos="100000">
                      <a:srgbClr val="FFFFFF"/>
                    </a:gs>
                  </a:gsLst>
                  <a:lin ang="5400000" scaled="0"/>
                </a:gradFill>
                <a:latin typeface="微软雅黑" panose="020B0503020204020204" pitchFamily="34" charset="-122"/>
                <a:ea typeface="微软雅黑" panose="020B0503020204020204" pitchFamily="34" charset="-122"/>
                <a:cs typeface="Segoe UI" pitchFamily="34" charset="0"/>
              </a:endParaRPr>
            </a:p>
          </p:txBody>
        </p:sp>
        <p:sp>
          <p:nvSpPr>
            <p:cNvPr id="75" name="矩形 74"/>
            <p:cNvSpPr/>
            <p:nvPr/>
          </p:nvSpPr>
          <p:spPr bwMode="auto">
            <a:xfrm>
              <a:off x="886504" y="3758053"/>
              <a:ext cx="873238" cy="16625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69432" tIns="135545" rIns="169432" bIns="135545" numCol="1" spcCol="0" rtlCol="0" fromWordArt="0" anchor="ctr" anchorCtr="0" forceAA="0" compatLnSpc="1">
              <a:prstTxWarp prst="textNoShape">
                <a:avLst/>
              </a:prstTxWarp>
              <a:noAutofit/>
            </a:bodyPr>
            <a:lstStyle/>
            <a:p>
              <a:pPr algn="ctr" defTabSz="863338">
                <a:lnSpc>
                  <a:spcPct val="90000"/>
                </a:lnSpc>
              </a:pPr>
              <a:r>
                <a:rPr lang="en-US" altLang="zh-CN" sz="800" dirty="0">
                  <a:solidFill>
                    <a:srgbClr val="0070C0"/>
                  </a:solidFill>
                  <a:latin typeface="微软雅黑" panose="020B0503020204020204" pitchFamily="34" charset="-122"/>
                  <a:ea typeface="微软雅黑" panose="020B0503020204020204" pitchFamily="34" charset="-122"/>
                  <a:cs typeface="Segoe UI" pitchFamily="34" charset="0"/>
                </a:rPr>
                <a:t>OVS</a:t>
              </a:r>
              <a:endParaRPr lang="zh-CN" altLang="en-US" sz="800" dirty="0" err="1">
                <a:solidFill>
                  <a:srgbClr val="0070C0"/>
                </a:solidFill>
                <a:latin typeface="微软雅黑" panose="020B0503020204020204" pitchFamily="34" charset="-122"/>
                <a:ea typeface="微软雅黑" panose="020B0503020204020204" pitchFamily="34" charset="-122"/>
                <a:cs typeface="Segoe UI" pitchFamily="34" charset="0"/>
              </a:endParaRPr>
            </a:p>
          </p:txBody>
        </p:sp>
        <p:sp>
          <p:nvSpPr>
            <p:cNvPr id="76" name="矩形 75"/>
            <p:cNvSpPr/>
            <p:nvPr/>
          </p:nvSpPr>
          <p:spPr bwMode="auto">
            <a:xfrm>
              <a:off x="886504" y="3999935"/>
              <a:ext cx="249353" cy="166248"/>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69432" tIns="135545" rIns="169432" bIns="135545" numCol="1" spcCol="0" rtlCol="0" fromWordArt="0" anchor="ctr" anchorCtr="0" forceAA="0" compatLnSpc="1">
              <a:prstTxWarp prst="textNoShape">
                <a:avLst/>
              </a:prstTxWarp>
              <a:noAutofit/>
            </a:bodyPr>
            <a:lstStyle/>
            <a:p>
              <a:pPr algn="ctr" defTabSz="863338">
                <a:lnSpc>
                  <a:spcPct val="90000"/>
                </a:lnSpc>
              </a:pPr>
              <a:endParaRPr lang="zh-CN" altLang="en-US" sz="900" dirty="0" err="1">
                <a:solidFill>
                  <a:srgbClr val="0070C0"/>
                </a:solidFill>
                <a:latin typeface="微软雅黑" panose="020B0503020204020204" pitchFamily="34" charset="-122"/>
                <a:ea typeface="微软雅黑" panose="020B0503020204020204" pitchFamily="34" charset="-122"/>
                <a:cs typeface="Segoe UI" pitchFamily="34" charset="0"/>
              </a:endParaRPr>
            </a:p>
          </p:txBody>
        </p:sp>
        <p:sp>
          <p:nvSpPr>
            <p:cNvPr id="77" name="矩形 76"/>
            <p:cNvSpPr/>
            <p:nvPr/>
          </p:nvSpPr>
          <p:spPr bwMode="auto">
            <a:xfrm>
              <a:off x="1198447" y="3999932"/>
              <a:ext cx="249353" cy="16625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69432" tIns="135545" rIns="169432" bIns="135545" numCol="1" spcCol="0" rtlCol="0" fromWordArt="0" anchor="ctr" anchorCtr="0" forceAA="0" compatLnSpc="1">
              <a:prstTxWarp prst="textNoShape">
                <a:avLst/>
              </a:prstTxWarp>
              <a:noAutofit/>
            </a:bodyPr>
            <a:lstStyle/>
            <a:p>
              <a:pPr algn="ctr" defTabSz="863338">
                <a:lnSpc>
                  <a:spcPct val="90000"/>
                </a:lnSpc>
              </a:pPr>
              <a:endParaRPr lang="zh-CN" altLang="en-US" sz="900" dirty="0" err="1">
                <a:solidFill>
                  <a:srgbClr val="0070C0"/>
                </a:solidFill>
                <a:latin typeface="微软雅黑" panose="020B0503020204020204" pitchFamily="34" charset="-122"/>
                <a:ea typeface="微软雅黑" panose="020B0503020204020204" pitchFamily="34" charset="-122"/>
                <a:cs typeface="Segoe UI" pitchFamily="34" charset="0"/>
              </a:endParaRPr>
            </a:p>
          </p:txBody>
        </p:sp>
        <p:sp>
          <p:nvSpPr>
            <p:cNvPr id="78" name="矩形 77"/>
            <p:cNvSpPr/>
            <p:nvPr/>
          </p:nvSpPr>
          <p:spPr bwMode="auto">
            <a:xfrm>
              <a:off x="1510390" y="3999933"/>
              <a:ext cx="249353" cy="16625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69432" tIns="135545" rIns="169432" bIns="135545" numCol="1" spcCol="0" rtlCol="0" fromWordArt="0" anchor="ctr" anchorCtr="0" forceAA="0" compatLnSpc="1">
              <a:prstTxWarp prst="textNoShape">
                <a:avLst/>
              </a:prstTxWarp>
              <a:noAutofit/>
            </a:bodyPr>
            <a:lstStyle/>
            <a:p>
              <a:pPr algn="ctr" defTabSz="863338">
                <a:lnSpc>
                  <a:spcPct val="90000"/>
                </a:lnSpc>
              </a:pPr>
              <a:endParaRPr lang="zh-CN" altLang="en-US" sz="900" dirty="0" err="1">
                <a:solidFill>
                  <a:srgbClr val="0070C0"/>
                </a:solidFill>
                <a:latin typeface="微软雅黑" panose="020B0503020204020204" pitchFamily="34" charset="-122"/>
                <a:ea typeface="微软雅黑" panose="020B0503020204020204" pitchFamily="34" charset="-122"/>
                <a:cs typeface="Segoe UI" pitchFamily="34" charset="0"/>
              </a:endParaRPr>
            </a:p>
          </p:txBody>
        </p:sp>
        <p:sp>
          <p:nvSpPr>
            <p:cNvPr id="79" name="文本框 78"/>
            <p:cNvSpPr txBox="1"/>
            <p:nvPr/>
          </p:nvSpPr>
          <p:spPr>
            <a:xfrm>
              <a:off x="645231" y="3929750"/>
              <a:ext cx="739896" cy="323065"/>
            </a:xfrm>
            <a:prstGeom prst="rect">
              <a:avLst/>
            </a:prstGeom>
            <a:noFill/>
          </p:spPr>
          <p:txBody>
            <a:bodyPr wrap="square" lIns="169432" tIns="135545" rIns="169432" bIns="135545" rtlCol="0" anchor="ctr">
              <a:spAutoFit/>
            </a:bodyPr>
            <a:lstStyle/>
            <a:p>
              <a:pPr algn="ctr" defTabSz="862775">
                <a:lnSpc>
                  <a:spcPct val="90000"/>
                </a:lnSpc>
                <a:spcAft>
                  <a:spcPts val="556"/>
                </a:spcAft>
              </a:pPr>
              <a:r>
                <a:rPr lang="en-US" altLang="zh-CN" sz="500" dirty="0">
                  <a:solidFill>
                    <a:srgbClr val="0070C0"/>
                  </a:solidFill>
                  <a:latin typeface="微软雅黑" panose="020B0503020204020204" pitchFamily="34" charset="-122"/>
                  <a:ea typeface="微软雅黑" panose="020B0503020204020204" pitchFamily="34" charset="-122"/>
                </a:rPr>
                <a:t>VM</a:t>
              </a:r>
              <a:endParaRPr lang="zh-CN" altLang="en-US" sz="500" dirty="0" err="1">
                <a:solidFill>
                  <a:srgbClr val="0070C0"/>
                </a:solidFill>
                <a:latin typeface="微软雅黑" panose="020B0503020204020204" pitchFamily="34" charset="-122"/>
                <a:ea typeface="微软雅黑" panose="020B0503020204020204" pitchFamily="34" charset="-122"/>
              </a:endParaRPr>
            </a:p>
          </p:txBody>
        </p:sp>
        <p:sp>
          <p:nvSpPr>
            <p:cNvPr id="80" name="文本框 79"/>
            <p:cNvSpPr txBox="1"/>
            <p:nvPr/>
          </p:nvSpPr>
          <p:spPr>
            <a:xfrm>
              <a:off x="948435" y="3932622"/>
              <a:ext cx="749651" cy="323065"/>
            </a:xfrm>
            <a:prstGeom prst="rect">
              <a:avLst/>
            </a:prstGeom>
            <a:noFill/>
          </p:spPr>
          <p:txBody>
            <a:bodyPr wrap="square" lIns="169432" tIns="135545" rIns="169432" bIns="135545" rtlCol="0" anchor="ctr">
              <a:spAutoFit/>
            </a:bodyPr>
            <a:lstStyle/>
            <a:p>
              <a:pPr algn="ctr" defTabSz="862775">
                <a:lnSpc>
                  <a:spcPct val="90000"/>
                </a:lnSpc>
                <a:spcAft>
                  <a:spcPts val="556"/>
                </a:spcAft>
              </a:pPr>
              <a:r>
                <a:rPr lang="en-US" altLang="zh-CN" sz="500" dirty="0">
                  <a:solidFill>
                    <a:srgbClr val="0070C0"/>
                  </a:solidFill>
                  <a:latin typeface="微软雅黑" panose="020B0503020204020204" pitchFamily="34" charset="-122"/>
                  <a:ea typeface="微软雅黑" panose="020B0503020204020204" pitchFamily="34" charset="-122"/>
                </a:rPr>
                <a:t>VM</a:t>
              </a:r>
              <a:endParaRPr lang="zh-CN" altLang="en-US" sz="500" dirty="0" err="1">
                <a:solidFill>
                  <a:srgbClr val="0070C0"/>
                </a:solidFill>
                <a:latin typeface="微软雅黑" panose="020B0503020204020204" pitchFamily="34" charset="-122"/>
                <a:ea typeface="微软雅黑" panose="020B0503020204020204" pitchFamily="34" charset="-122"/>
              </a:endParaRPr>
            </a:p>
          </p:txBody>
        </p:sp>
        <p:sp>
          <p:nvSpPr>
            <p:cNvPr id="81" name="文本框 80"/>
            <p:cNvSpPr txBox="1"/>
            <p:nvPr/>
          </p:nvSpPr>
          <p:spPr>
            <a:xfrm>
              <a:off x="1276949" y="3928786"/>
              <a:ext cx="724129" cy="323064"/>
            </a:xfrm>
            <a:prstGeom prst="rect">
              <a:avLst/>
            </a:prstGeom>
            <a:noFill/>
          </p:spPr>
          <p:txBody>
            <a:bodyPr wrap="square" lIns="169432" tIns="135545" rIns="169432" bIns="135545" rtlCol="0" anchor="ctr">
              <a:spAutoFit/>
            </a:bodyPr>
            <a:lstStyle/>
            <a:p>
              <a:pPr algn="ctr" defTabSz="862775">
                <a:lnSpc>
                  <a:spcPct val="90000"/>
                </a:lnSpc>
                <a:spcAft>
                  <a:spcPts val="556"/>
                </a:spcAft>
              </a:pPr>
              <a:r>
                <a:rPr lang="en-US" altLang="zh-CN" sz="500" dirty="0">
                  <a:solidFill>
                    <a:srgbClr val="0070C0"/>
                  </a:solidFill>
                  <a:latin typeface="微软雅黑" panose="020B0503020204020204" pitchFamily="34" charset="-122"/>
                  <a:ea typeface="微软雅黑" panose="020B0503020204020204" pitchFamily="34" charset="-122"/>
                </a:rPr>
                <a:t>VM</a:t>
              </a:r>
              <a:endParaRPr lang="zh-CN" altLang="en-US" sz="500" dirty="0" err="1">
                <a:solidFill>
                  <a:srgbClr val="0070C0"/>
                </a:solidFill>
                <a:latin typeface="微软雅黑" panose="020B0503020204020204" pitchFamily="34" charset="-122"/>
                <a:ea typeface="微软雅黑" panose="020B0503020204020204" pitchFamily="34" charset="-122"/>
              </a:endParaRPr>
            </a:p>
          </p:txBody>
        </p:sp>
      </p:grpSp>
      <p:grpSp>
        <p:nvGrpSpPr>
          <p:cNvPr id="82" name="组合 81"/>
          <p:cNvGrpSpPr/>
          <p:nvPr/>
        </p:nvGrpSpPr>
        <p:grpSpPr>
          <a:xfrm>
            <a:off x="2306438" y="4350595"/>
            <a:ext cx="1213260" cy="609339"/>
            <a:chOff x="640643" y="3689584"/>
            <a:chExt cx="1368739" cy="571817"/>
          </a:xfrm>
        </p:grpSpPr>
        <p:sp>
          <p:nvSpPr>
            <p:cNvPr id="83" name="圆角矩形 82"/>
            <p:cNvSpPr/>
            <p:nvPr/>
          </p:nvSpPr>
          <p:spPr bwMode="auto">
            <a:xfrm>
              <a:off x="830486" y="3689584"/>
              <a:ext cx="1007009" cy="559747"/>
            </a:xfrm>
            <a:prstGeom prst="round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69432" tIns="135545" rIns="169432" bIns="135545" numCol="1" spcCol="0" rtlCol="0" fromWordArt="0" anchor="ctr" anchorCtr="0" forceAA="0" compatLnSpc="1">
              <a:prstTxWarp prst="textNoShape">
                <a:avLst/>
              </a:prstTxWarp>
              <a:noAutofit/>
            </a:bodyPr>
            <a:lstStyle/>
            <a:p>
              <a:pPr algn="ctr" defTabSz="863338">
                <a:lnSpc>
                  <a:spcPct val="90000"/>
                </a:lnSpc>
              </a:pPr>
              <a:endParaRPr lang="zh-CN" altLang="en-US" sz="1500" dirty="0" err="1">
                <a:gradFill>
                  <a:gsLst>
                    <a:gs pos="0">
                      <a:srgbClr val="FFFFFF"/>
                    </a:gs>
                    <a:gs pos="100000">
                      <a:srgbClr val="FFFFFF"/>
                    </a:gs>
                  </a:gsLst>
                  <a:lin ang="5400000" scaled="0"/>
                </a:gradFill>
                <a:latin typeface="微软雅黑" panose="020B0503020204020204" pitchFamily="34" charset="-122"/>
                <a:ea typeface="微软雅黑" panose="020B0503020204020204" pitchFamily="34" charset="-122"/>
                <a:cs typeface="Segoe UI" pitchFamily="34" charset="0"/>
              </a:endParaRPr>
            </a:p>
          </p:txBody>
        </p:sp>
        <p:sp>
          <p:nvSpPr>
            <p:cNvPr id="84" name="矩形 83"/>
            <p:cNvSpPr/>
            <p:nvPr/>
          </p:nvSpPr>
          <p:spPr bwMode="auto">
            <a:xfrm>
              <a:off x="886504" y="3758053"/>
              <a:ext cx="873238" cy="16625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69432" tIns="135545" rIns="169432" bIns="135545" numCol="1" spcCol="0" rtlCol="0" fromWordArt="0" anchor="ctr" anchorCtr="0" forceAA="0" compatLnSpc="1">
              <a:prstTxWarp prst="textNoShape">
                <a:avLst/>
              </a:prstTxWarp>
              <a:noAutofit/>
            </a:bodyPr>
            <a:lstStyle/>
            <a:p>
              <a:pPr algn="ctr" defTabSz="863338">
                <a:lnSpc>
                  <a:spcPct val="90000"/>
                </a:lnSpc>
              </a:pPr>
              <a:r>
                <a:rPr lang="en-US" altLang="zh-CN" sz="800" dirty="0">
                  <a:solidFill>
                    <a:srgbClr val="0070C0"/>
                  </a:solidFill>
                  <a:latin typeface="微软雅黑" panose="020B0503020204020204" pitchFamily="34" charset="-122"/>
                  <a:ea typeface="微软雅黑" panose="020B0503020204020204" pitchFamily="34" charset="-122"/>
                  <a:cs typeface="Segoe UI" pitchFamily="34" charset="0"/>
                </a:rPr>
                <a:t>OVS</a:t>
              </a:r>
              <a:endParaRPr lang="zh-CN" altLang="en-US" sz="800" dirty="0" err="1">
                <a:solidFill>
                  <a:srgbClr val="0070C0"/>
                </a:solidFill>
                <a:latin typeface="微软雅黑" panose="020B0503020204020204" pitchFamily="34" charset="-122"/>
                <a:ea typeface="微软雅黑" panose="020B0503020204020204" pitchFamily="34" charset="-122"/>
                <a:cs typeface="Segoe UI" pitchFamily="34" charset="0"/>
              </a:endParaRPr>
            </a:p>
          </p:txBody>
        </p:sp>
        <p:sp>
          <p:nvSpPr>
            <p:cNvPr id="85" name="矩形 84"/>
            <p:cNvSpPr/>
            <p:nvPr/>
          </p:nvSpPr>
          <p:spPr bwMode="auto">
            <a:xfrm>
              <a:off x="886504" y="3999935"/>
              <a:ext cx="249353" cy="166248"/>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69432" tIns="135545" rIns="169432" bIns="135545" numCol="1" spcCol="0" rtlCol="0" fromWordArt="0" anchor="ctr" anchorCtr="0" forceAA="0" compatLnSpc="1">
              <a:prstTxWarp prst="textNoShape">
                <a:avLst/>
              </a:prstTxWarp>
              <a:noAutofit/>
            </a:bodyPr>
            <a:lstStyle/>
            <a:p>
              <a:pPr algn="ctr" defTabSz="863338">
                <a:lnSpc>
                  <a:spcPct val="90000"/>
                </a:lnSpc>
              </a:pPr>
              <a:endParaRPr lang="zh-CN" altLang="en-US" sz="900" dirty="0" err="1">
                <a:solidFill>
                  <a:srgbClr val="0070C0"/>
                </a:solidFill>
                <a:latin typeface="微软雅黑" panose="020B0503020204020204" pitchFamily="34" charset="-122"/>
                <a:ea typeface="微软雅黑" panose="020B0503020204020204" pitchFamily="34" charset="-122"/>
                <a:cs typeface="Segoe UI" pitchFamily="34" charset="0"/>
              </a:endParaRPr>
            </a:p>
          </p:txBody>
        </p:sp>
        <p:sp>
          <p:nvSpPr>
            <p:cNvPr id="86" name="矩形 85"/>
            <p:cNvSpPr/>
            <p:nvPr/>
          </p:nvSpPr>
          <p:spPr bwMode="auto">
            <a:xfrm>
              <a:off x="1198447" y="3999932"/>
              <a:ext cx="249353" cy="16625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69432" tIns="135545" rIns="169432" bIns="135545" numCol="1" spcCol="0" rtlCol="0" fromWordArt="0" anchor="ctr" anchorCtr="0" forceAA="0" compatLnSpc="1">
              <a:prstTxWarp prst="textNoShape">
                <a:avLst/>
              </a:prstTxWarp>
              <a:noAutofit/>
            </a:bodyPr>
            <a:lstStyle/>
            <a:p>
              <a:pPr algn="ctr" defTabSz="863338">
                <a:lnSpc>
                  <a:spcPct val="90000"/>
                </a:lnSpc>
              </a:pPr>
              <a:endParaRPr lang="zh-CN" altLang="en-US" sz="900" dirty="0" err="1">
                <a:solidFill>
                  <a:srgbClr val="0070C0"/>
                </a:solidFill>
                <a:latin typeface="微软雅黑" panose="020B0503020204020204" pitchFamily="34" charset="-122"/>
                <a:ea typeface="微软雅黑" panose="020B0503020204020204" pitchFamily="34" charset="-122"/>
                <a:cs typeface="Segoe UI" pitchFamily="34" charset="0"/>
              </a:endParaRPr>
            </a:p>
          </p:txBody>
        </p:sp>
        <p:sp>
          <p:nvSpPr>
            <p:cNvPr id="87" name="矩形 86"/>
            <p:cNvSpPr/>
            <p:nvPr/>
          </p:nvSpPr>
          <p:spPr bwMode="auto">
            <a:xfrm>
              <a:off x="1510390" y="3999933"/>
              <a:ext cx="249353" cy="16625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69432" tIns="135545" rIns="169432" bIns="135545" numCol="1" spcCol="0" rtlCol="0" fromWordArt="0" anchor="ctr" anchorCtr="0" forceAA="0" compatLnSpc="1">
              <a:prstTxWarp prst="textNoShape">
                <a:avLst/>
              </a:prstTxWarp>
              <a:noAutofit/>
            </a:bodyPr>
            <a:lstStyle/>
            <a:p>
              <a:pPr algn="ctr" defTabSz="863338">
                <a:lnSpc>
                  <a:spcPct val="90000"/>
                </a:lnSpc>
              </a:pPr>
              <a:endParaRPr lang="zh-CN" altLang="en-US" sz="900" dirty="0" err="1">
                <a:solidFill>
                  <a:srgbClr val="0070C0"/>
                </a:solidFill>
                <a:latin typeface="微软雅黑" panose="020B0503020204020204" pitchFamily="34" charset="-122"/>
                <a:ea typeface="微软雅黑" panose="020B0503020204020204" pitchFamily="34" charset="-122"/>
                <a:cs typeface="Segoe UI" pitchFamily="34" charset="0"/>
              </a:endParaRPr>
            </a:p>
          </p:txBody>
        </p:sp>
        <p:sp>
          <p:nvSpPr>
            <p:cNvPr id="88" name="文本框 70"/>
            <p:cNvSpPr txBox="1"/>
            <p:nvPr/>
          </p:nvSpPr>
          <p:spPr>
            <a:xfrm>
              <a:off x="640643" y="3930940"/>
              <a:ext cx="748419" cy="323070"/>
            </a:xfrm>
            <a:prstGeom prst="rect">
              <a:avLst/>
            </a:prstGeom>
            <a:noFill/>
          </p:spPr>
          <p:txBody>
            <a:bodyPr wrap="square" lIns="169432" tIns="135545" rIns="169432" bIns="135545" rtlCol="0" anchor="ctr">
              <a:spAutoFit/>
            </a:bodyPr>
            <a:lstStyle/>
            <a:p>
              <a:pPr algn="ctr" defTabSz="862775">
                <a:lnSpc>
                  <a:spcPct val="90000"/>
                </a:lnSpc>
                <a:spcAft>
                  <a:spcPts val="556"/>
                </a:spcAft>
              </a:pPr>
              <a:r>
                <a:rPr lang="en-US" altLang="zh-CN" sz="500" dirty="0">
                  <a:solidFill>
                    <a:srgbClr val="0070C0"/>
                  </a:solidFill>
                  <a:latin typeface="微软雅黑" panose="020B0503020204020204" pitchFamily="34" charset="-122"/>
                  <a:ea typeface="微软雅黑" panose="020B0503020204020204" pitchFamily="34" charset="-122"/>
                </a:rPr>
                <a:t>VM</a:t>
              </a:r>
              <a:endParaRPr lang="zh-CN" altLang="en-US" sz="500" dirty="0" err="1">
                <a:solidFill>
                  <a:srgbClr val="0070C0"/>
                </a:solidFill>
                <a:latin typeface="微软雅黑" panose="020B0503020204020204" pitchFamily="34" charset="-122"/>
                <a:ea typeface="微软雅黑" panose="020B0503020204020204" pitchFamily="34" charset="-122"/>
              </a:endParaRPr>
            </a:p>
          </p:txBody>
        </p:sp>
        <p:sp>
          <p:nvSpPr>
            <p:cNvPr id="89" name="文本框 71"/>
            <p:cNvSpPr txBox="1"/>
            <p:nvPr/>
          </p:nvSpPr>
          <p:spPr>
            <a:xfrm>
              <a:off x="955298" y="3938331"/>
              <a:ext cx="738758" cy="323070"/>
            </a:xfrm>
            <a:prstGeom prst="rect">
              <a:avLst/>
            </a:prstGeom>
            <a:noFill/>
          </p:spPr>
          <p:txBody>
            <a:bodyPr wrap="square" lIns="169432" tIns="135545" rIns="169432" bIns="135545" rtlCol="0" anchor="ctr">
              <a:spAutoFit/>
            </a:bodyPr>
            <a:lstStyle/>
            <a:p>
              <a:pPr algn="ctr" defTabSz="862775">
                <a:lnSpc>
                  <a:spcPct val="90000"/>
                </a:lnSpc>
                <a:spcAft>
                  <a:spcPts val="556"/>
                </a:spcAft>
              </a:pPr>
              <a:r>
                <a:rPr lang="en-US" altLang="zh-CN" sz="500" dirty="0">
                  <a:solidFill>
                    <a:srgbClr val="0070C0"/>
                  </a:solidFill>
                  <a:latin typeface="微软雅黑" panose="020B0503020204020204" pitchFamily="34" charset="-122"/>
                  <a:ea typeface="微软雅黑" panose="020B0503020204020204" pitchFamily="34" charset="-122"/>
                </a:rPr>
                <a:t>VM</a:t>
              </a:r>
              <a:endParaRPr lang="zh-CN" altLang="en-US" sz="500" dirty="0" err="1">
                <a:solidFill>
                  <a:srgbClr val="0070C0"/>
                </a:solidFill>
                <a:latin typeface="微软雅黑" panose="020B0503020204020204" pitchFamily="34" charset="-122"/>
                <a:ea typeface="微软雅黑" panose="020B0503020204020204" pitchFamily="34" charset="-122"/>
              </a:endParaRPr>
            </a:p>
          </p:txBody>
        </p:sp>
        <p:sp>
          <p:nvSpPr>
            <p:cNvPr id="90" name="文本框 72"/>
            <p:cNvSpPr txBox="1"/>
            <p:nvPr/>
          </p:nvSpPr>
          <p:spPr>
            <a:xfrm>
              <a:off x="1267346" y="3937904"/>
              <a:ext cx="742036" cy="323070"/>
            </a:xfrm>
            <a:prstGeom prst="rect">
              <a:avLst/>
            </a:prstGeom>
            <a:noFill/>
          </p:spPr>
          <p:txBody>
            <a:bodyPr wrap="square" lIns="169432" tIns="135545" rIns="169432" bIns="135545" rtlCol="0" anchor="ctr">
              <a:spAutoFit/>
            </a:bodyPr>
            <a:lstStyle/>
            <a:p>
              <a:pPr algn="ctr" defTabSz="862775">
                <a:lnSpc>
                  <a:spcPct val="90000"/>
                </a:lnSpc>
                <a:spcAft>
                  <a:spcPts val="556"/>
                </a:spcAft>
              </a:pPr>
              <a:r>
                <a:rPr lang="en-US" altLang="zh-CN" sz="500" dirty="0">
                  <a:solidFill>
                    <a:srgbClr val="0070C0"/>
                  </a:solidFill>
                  <a:latin typeface="微软雅黑" panose="020B0503020204020204" pitchFamily="34" charset="-122"/>
                  <a:ea typeface="微软雅黑" panose="020B0503020204020204" pitchFamily="34" charset="-122"/>
                </a:rPr>
                <a:t>VM</a:t>
              </a:r>
              <a:endParaRPr lang="zh-CN" altLang="en-US" sz="500" dirty="0" err="1">
                <a:solidFill>
                  <a:srgbClr val="0070C0"/>
                </a:solidFill>
                <a:latin typeface="微软雅黑" panose="020B0503020204020204" pitchFamily="34" charset="-122"/>
                <a:ea typeface="微软雅黑" panose="020B0503020204020204" pitchFamily="34" charset="-122"/>
              </a:endParaRPr>
            </a:p>
          </p:txBody>
        </p:sp>
      </p:grpSp>
      <p:cxnSp>
        <p:nvCxnSpPr>
          <p:cNvPr id="91" name="直接连接符 90"/>
          <p:cNvCxnSpPr/>
          <p:nvPr/>
        </p:nvCxnSpPr>
        <p:spPr>
          <a:xfrm flipH="1" flipV="1">
            <a:off x="1627458" y="4194532"/>
            <a:ext cx="1607836" cy="14197"/>
          </a:xfrm>
          <a:prstGeom prst="line">
            <a:avLst/>
          </a:prstGeom>
          <a:ln w="28575">
            <a:solidFill>
              <a:srgbClr val="FB8B1F"/>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2" name="直接连接符 91"/>
          <p:cNvCxnSpPr/>
          <p:nvPr/>
        </p:nvCxnSpPr>
        <p:spPr>
          <a:xfrm flipV="1">
            <a:off x="2345228" y="4066674"/>
            <a:ext cx="0" cy="125783"/>
          </a:xfrm>
          <a:prstGeom prst="line">
            <a:avLst/>
          </a:prstGeom>
          <a:ln>
            <a:solidFill>
              <a:srgbClr val="FB8B1F"/>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3" name="直接连接符 92"/>
          <p:cNvCxnSpPr/>
          <p:nvPr/>
        </p:nvCxnSpPr>
        <p:spPr>
          <a:xfrm flipV="1">
            <a:off x="3202906" y="4066672"/>
            <a:ext cx="1" cy="125783"/>
          </a:xfrm>
          <a:prstGeom prst="line">
            <a:avLst/>
          </a:prstGeom>
          <a:ln>
            <a:solidFill>
              <a:srgbClr val="FB8B1F"/>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94" name="圆角矩形 93"/>
          <p:cNvSpPr/>
          <p:nvPr/>
        </p:nvSpPr>
        <p:spPr bwMode="auto">
          <a:xfrm>
            <a:off x="3803949" y="3671000"/>
            <a:ext cx="733336" cy="388687"/>
          </a:xfrm>
          <a:prstGeom prst="round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69315" tIns="135453" rIns="169315" bIns="135453" numCol="1" spcCol="0" rtlCol="0" fromWordArt="0" anchor="ctr" anchorCtr="0" forceAA="0" compatLnSpc="1">
            <a:prstTxWarp prst="textNoShape">
              <a:avLst/>
            </a:prstTxWarp>
            <a:noAutofit/>
          </a:bodyPr>
          <a:lstStyle/>
          <a:p>
            <a:pPr algn="ctr" defTabSz="863338">
              <a:lnSpc>
                <a:spcPct val="90000"/>
              </a:lnSpc>
            </a:pPr>
            <a:endParaRPr lang="zh-CN" altLang="en-US" sz="800" dirty="0" err="1">
              <a:gradFill>
                <a:gsLst>
                  <a:gs pos="0">
                    <a:srgbClr val="FFFFFF"/>
                  </a:gs>
                  <a:gs pos="100000">
                    <a:srgbClr val="FFFFFF"/>
                  </a:gs>
                </a:gsLst>
                <a:lin ang="5400000" scaled="0"/>
              </a:gradFill>
              <a:latin typeface="微软雅黑" panose="020B0503020204020204" pitchFamily="34" charset="-122"/>
              <a:ea typeface="微软雅黑" panose="020B0503020204020204" pitchFamily="34" charset="-122"/>
              <a:cs typeface="Segoe UI" pitchFamily="34" charset="0"/>
            </a:endParaRPr>
          </a:p>
        </p:txBody>
      </p:sp>
      <p:sp>
        <p:nvSpPr>
          <p:cNvPr id="95" name="矩形 94"/>
          <p:cNvSpPr/>
          <p:nvPr/>
        </p:nvSpPr>
        <p:spPr>
          <a:xfrm>
            <a:off x="2108209" y="3767358"/>
            <a:ext cx="479578" cy="261590"/>
          </a:xfrm>
          <a:prstGeom prst="rect">
            <a:avLst/>
          </a:prstGeom>
        </p:spPr>
        <p:txBody>
          <a:bodyPr wrap="none" lIns="91379" tIns="45689" rIns="91379" bIns="45689">
            <a:spAutoFit/>
          </a:bodyPr>
          <a:lstStyle/>
          <a:p>
            <a:pPr defTabSz="685339"/>
            <a:r>
              <a:rPr lang="en-US" altLang="zh-CN" sz="1100" b="1" dirty="0">
                <a:solidFill>
                  <a:prstClr val="white"/>
                </a:solidFill>
                <a:latin typeface="微软雅黑" panose="020B0503020204020204" pitchFamily="34" charset="-122"/>
                <a:ea typeface="微软雅黑" panose="020B0503020204020204" pitchFamily="34" charset="-122"/>
              </a:rPr>
              <a:t>TOR</a:t>
            </a:r>
            <a:endParaRPr lang="zh-CN" altLang="en-US" sz="1400" dirty="0">
              <a:solidFill>
                <a:prstClr val="black"/>
              </a:solidFill>
              <a:latin typeface="Verdana"/>
              <a:ea typeface="微软雅黑"/>
            </a:endParaRPr>
          </a:p>
        </p:txBody>
      </p:sp>
      <p:sp>
        <p:nvSpPr>
          <p:cNvPr id="96" name="矩形 95"/>
          <p:cNvSpPr/>
          <p:nvPr/>
        </p:nvSpPr>
        <p:spPr>
          <a:xfrm>
            <a:off x="3014698" y="3762298"/>
            <a:ext cx="479578" cy="261590"/>
          </a:xfrm>
          <a:prstGeom prst="rect">
            <a:avLst/>
          </a:prstGeom>
        </p:spPr>
        <p:txBody>
          <a:bodyPr wrap="none" lIns="91379" tIns="45689" rIns="91379" bIns="45689">
            <a:spAutoFit/>
          </a:bodyPr>
          <a:lstStyle/>
          <a:p>
            <a:pPr defTabSz="685339"/>
            <a:r>
              <a:rPr lang="en-US" altLang="zh-CN" sz="1100" b="1" dirty="0">
                <a:solidFill>
                  <a:prstClr val="white"/>
                </a:solidFill>
                <a:latin typeface="微软雅黑" panose="020B0503020204020204" pitchFamily="34" charset="-122"/>
                <a:ea typeface="微软雅黑" panose="020B0503020204020204" pitchFamily="34" charset="-122"/>
              </a:rPr>
              <a:t>TOR</a:t>
            </a:r>
            <a:endParaRPr lang="zh-CN" altLang="en-US" sz="1400" dirty="0">
              <a:solidFill>
                <a:prstClr val="black"/>
              </a:solidFill>
              <a:latin typeface="Verdana"/>
              <a:ea typeface="微软雅黑"/>
            </a:endParaRPr>
          </a:p>
        </p:txBody>
      </p:sp>
      <p:sp>
        <p:nvSpPr>
          <p:cNvPr id="97" name="矩形 96"/>
          <p:cNvSpPr/>
          <p:nvPr/>
        </p:nvSpPr>
        <p:spPr>
          <a:xfrm>
            <a:off x="3915127" y="3759335"/>
            <a:ext cx="479578" cy="261590"/>
          </a:xfrm>
          <a:prstGeom prst="rect">
            <a:avLst/>
          </a:prstGeom>
        </p:spPr>
        <p:txBody>
          <a:bodyPr wrap="none" lIns="91379" tIns="45689" rIns="91379" bIns="45689">
            <a:spAutoFit/>
          </a:bodyPr>
          <a:lstStyle/>
          <a:p>
            <a:pPr defTabSz="685339"/>
            <a:r>
              <a:rPr lang="en-US" altLang="zh-CN" sz="1100" b="1" dirty="0">
                <a:solidFill>
                  <a:prstClr val="white"/>
                </a:solidFill>
                <a:latin typeface="微软雅黑" panose="020B0503020204020204" pitchFamily="34" charset="-122"/>
                <a:ea typeface="微软雅黑" panose="020B0503020204020204" pitchFamily="34" charset="-122"/>
              </a:rPr>
              <a:t>TOR</a:t>
            </a:r>
            <a:endParaRPr lang="zh-CN" altLang="en-US" sz="1400" dirty="0">
              <a:solidFill>
                <a:prstClr val="black"/>
              </a:solidFill>
              <a:latin typeface="Verdana"/>
              <a:ea typeface="微软雅黑"/>
            </a:endParaRPr>
          </a:p>
        </p:txBody>
      </p:sp>
      <p:sp>
        <p:nvSpPr>
          <p:cNvPr id="98" name="矩形 97"/>
          <p:cNvSpPr/>
          <p:nvPr/>
        </p:nvSpPr>
        <p:spPr>
          <a:xfrm>
            <a:off x="4828579" y="3767358"/>
            <a:ext cx="479578" cy="261590"/>
          </a:xfrm>
          <a:prstGeom prst="rect">
            <a:avLst/>
          </a:prstGeom>
        </p:spPr>
        <p:txBody>
          <a:bodyPr wrap="none" lIns="91379" tIns="45689" rIns="91379" bIns="45689">
            <a:spAutoFit/>
          </a:bodyPr>
          <a:lstStyle/>
          <a:p>
            <a:pPr defTabSz="685339"/>
            <a:r>
              <a:rPr lang="en-US" altLang="zh-CN" sz="1100" b="1" dirty="0">
                <a:solidFill>
                  <a:prstClr val="white"/>
                </a:solidFill>
                <a:latin typeface="微软雅黑" panose="020B0503020204020204" pitchFamily="34" charset="-122"/>
                <a:ea typeface="微软雅黑" panose="020B0503020204020204" pitchFamily="34" charset="-122"/>
              </a:rPr>
              <a:t>TOR</a:t>
            </a:r>
            <a:endParaRPr lang="zh-CN" altLang="en-US" sz="1400" dirty="0">
              <a:solidFill>
                <a:prstClr val="black"/>
              </a:solidFill>
              <a:latin typeface="Verdana"/>
              <a:ea typeface="微软雅黑"/>
            </a:endParaRPr>
          </a:p>
        </p:txBody>
      </p:sp>
      <p:sp>
        <p:nvSpPr>
          <p:cNvPr id="99" name="矩形 98"/>
          <p:cNvSpPr/>
          <p:nvPr/>
        </p:nvSpPr>
        <p:spPr>
          <a:xfrm>
            <a:off x="5780380" y="3754049"/>
            <a:ext cx="479578" cy="261590"/>
          </a:xfrm>
          <a:prstGeom prst="rect">
            <a:avLst/>
          </a:prstGeom>
        </p:spPr>
        <p:txBody>
          <a:bodyPr wrap="none" lIns="91379" tIns="45689" rIns="91379" bIns="45689">
            <a:spAutoFit/>
          </a:bodyPr>
          <a:lstStyle/>
          <a:p>
            <a:pPr defTabSz="685339"/>
            <a:r>
              <a:rPr lang="en-US" altLang="zh-CN" sz="1100" b="1" dirty="0">
                <a:solidFill>
                  <a:prstClr val="white"/>
                </a:solidFill>
                <a:latin typeface="微软雅黑" panose="020B0503020204020204" pitchFamily="34" charset="-122"/>
                <a:ea typeface="微软雅黑" panose="020B0503020204020204" pitchFamily="34" charset="-122"/>
              </a:rPr>
              <a:t>TOR</a:t>
            </a:r>
            <a:endParaRPr lang="zh-CN" altLang="en-US" sz="1400" dirty="0">
              <a:solidFill>
                <a:prstClr val="black"/>
              </a:solidFill>
              <a:latin typeface="Verdana"/>
              <a:ea typeface="微软雅黑"/>
            </a:endParaRPr>
          </a:p>
        </p:txBody>
      </p:sp>
      <p:cxnSp>
        <p:nvCxnSpPr>
          <p:cNvPr id="100" name="直接连接符 99"/>
          <p:cNvCxnSpPr/>
          <p:nvPr/>
        </p:nvCxnSpPr>
        <p:spPr>
          <a:xfrm flipH="1" flipV="1">
            <a:off x="3936381" y="4198990"/>
            <a:ext cx="1322799" cy="0"/>
          </a:xfrm>
          <a:prstGeom prst="line">
            <a:avLst/>
          </a:prstGeom>
          <a:ln w="28575">
            <a:solidFill>
              <a:srgbClr val="FB8B1F"/>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1" name="直接连接符 100"/>
          <p:cNvCxnSpPr/>
          <p:nvPr/>
        </p:nvCxnSpPr>
        <p:spPr>
          <a:xfrm flipV="1">
            <a:off x="4150939" y="4076372"/>
            <a:ext cx="0" cy="125783"/>
          </a:xfrm>
          <a:prstGeom prst="line">
            <a:avLst/>
          </a:prstGeom>
          <a:ln>
            <a:solidFill>
              <a:srgbClr val="FB8B1F"/>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2" name="直接连接符 101"/>
          <p:cNvCxnSpPr/>
          <p:nvPr/>
        </p:nvCxnSpPr>
        <p:spPr>
          <a:xfrm flipV="1">
            <a:off x="5008617" y="4076370"/>
            <a:ext cx="1" cy="125783"/>
          </a:xfrm>
          <a:prstGeom prst="line">
            <a:avLst/>
          </a:prstGeom>
          <a:ln>
            <a:solidFill>
              <a:srgbClr val="FB8B1F"/>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03" name="圆角矩形 102"/>
          <p:cNvSpPr/>
          <p:nvPr/>
        </p:nvSpPr>
        <p:spPr bwMode="auto">
          <a:xfrm>
            <a:off x="6512043" y="3663885"/>
            <a:ext cx="733336" cy="388687"/>
          </a:xfrm>
          <a:prstGeom prst="round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69315" tIns="135453" rIns="169315" bIns="135453" numCol="1" spcCol="0" rtlCol="0" fromWordArt="0" anchor="ctr" anchorCtr="0" forceAA="0" compatLnSpc="1">
            <a:prstTxWarp prst="textNoShape">
              <a:avLst/>
            </a:prstTxWarp>
            <a:noAutofit/>
          </a:bodyPr>
          <a:lstStyle/>
          <a:p>
            <a:pPr algn="ctr" defTabSz="863338">
              <a:lnSpc>
                <a:spcPct val="90000"/>
              </a:lnSpc>
            </a:pPr>
            <a:endParaRPr lang="zh-CN" altLang="en-US" sz="800" dirty="0" err="1">
              <a:gradFill>
                <a:gsLst>
                  <a:gs pos="0">
                    <a:srgbClr val="FFFFFF"/>
                  </a:gs>
                  <a:gs pos="100000">
                    <a:srgbClr val="FFFFFF"/>
                  </a:gs>
                </a:gsLst>
                <a:lin ang="5400000" scaled="0"/>
              </a:gradFill>
              <a:latin typeface="微软雅黑" panose="020B0503020204020204" pitchFamily="34" charset="-122"/>
              <a:ea typeface="微软雅黑" panose="020B0503020204020204" pitchFamily="34" charset="-122"/>
              <a:cs typeface="Segoe UI" pitchFamily="34" charset="0"/>
            </a:endParaRPr>
          </a:p>
        </p:txBody>
      </p:sp>
      <p:grpSp>
        <p:nvGrpSpPr>
          <p:cNvPr id="104" name="组合 103"/>
          <p:cNvGrpSpPr/>
          <p:nvPr/>
        </p:nvGrpSpPr>
        <p:grpSpPr>
          <a:xfrm>
            <a:off x="5432306" y="4342566"/>
            <a:ext cx="1201829" cy="603264"/>
            <a:chOff x="645231" y="3689580"/>
            <a:chExt cx="1355847" cy="566107"/>
          </a:xfrm>
        </p:grpSpPr>
        <p:sp>
          <p:nvSpPr>
            <p:cNvPr id="105" name="圆角矩形 104"/>
            <p:cNvSpPr/>
            <p:nvPr/>
          </p:nvSpPr>
          <p:spPr bwMode="auto">
            <a:xfrm>
              <a:off x="830487" y="3689580"/>
              <a:ext cx="1007009" cy="559746"/>
            </a:xfrm>
            <a:prstGeom prst="round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69432" tIns="135545" rIns="169432" bIns="135545" numCol="1" spcCol="0" rtlCol="0" fromWordArt="0" anchor="ctr" anchorCtr="0" forceAA="0" compatLnSpc="1">
              <a:prstTxWarp prst="textNoShape">
                <a:avLst/>
              </a:prstTxWarp>
              <a:noAutofit/>
            </a:bodyPr>
            <a:lstStyle/>
            <a:p>
              <a:pPr algn="ctr" defTabSz="863338">
                <a:lnSpc>
                  <a:spcPct val="90000"/>
                </a:lnSpc>
              </a:pPr>
              <a:endParaRPr lang="zh-CN" altLang="en-US" sz="1500" dirty="0" err="1">
                <a:gradFill>
                  <a:gsLst>
                    <a:gs pos="0">
                      <a:srgbClr val="FFFFFF"/>
                    </a:gs>
                    <a:gs pos="100000">
                      <a:srgbClr val="FFFFFF"/>
                    </a:gs>
                  </a:gsLst>
                  <a:lin ang="5400000" scaled="0"/>
                </a:gradFill>
                <a:latin typeface="微软雅黑" panose="020B0503020204020204" pitchFamily="34" charset="-122"/>
                <a:ea typeface="微软雅黑" panose="020B0503020204020204" pitchFamily="34" charset="-122"/>
                <a:cs typeface="Segoe UI" pitchFamily="34" charset="0"/>
              </a:endParaRPr>
            </a:p>
          </p:txBody>
        </p:sp>
        <p:sp>
          <p:nvSpPr>
            <p:cNvPr id="106" name="矩形 105"/>
            <p:cNvSpPr/>
            <p:nvPr/>
          </p:nvSpPr>
          <p:spPr bwMode="auto">
            <a:xfrm>
              <a:off x="886504" y="3758053"/>
              <a:ext cx="873238" cy="16625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69432" tIns="135545" rIns="169432" bIns="135545" numCol="1" spcCol="0" rtlCol="0" fromWordArt="0" anchor="ctr" anchorCtr="0" forceAA="0" compatLnSpc="1">
              <a:prstTxWarp prst="textNoShape">
                <a:avLst/>
              </a:prstTxWarp>
              <a:noAutofit/>
            </a:bodyPr>
            <a:lstStyle/>
            <a:p>
              <a:pPr algn="ctr" defTabSz="863338">
                <a:lnSpc>
                  <a:spcPct val="90000"/>
                </a:lnSpc>
              </a:pPr>
              <a:r>
                <a:rPr lang="en-US" altLang="zh-CN" sz="800" dirty="0">
                  <a:solidFill>
                    <a:srgbClr val="0070C0"/>
                  </a:solidFill>
                  <a:latin typeface="微软雅黑" panose="020B0503020204020204" pitchFamily="34" charset="-122"/>
                  <a:ea typeface="微软雅黑" panose="020B0503020204020204" pitchFamily="34" charset="-122"/>
                  <a:cs typeface="Segoe UI" pitchFamily="34" charset="0"/>
                </a:rPr>
                <a:t>OVS</a:t>
              </a:r>
              <a:endParaRPr lang="zh-CN" altLang="en-US" sz="800" dirty="0" err="1">
                <a:solidFill>
                  <a:srgbClr val="0070C0"/>
                </a:solidFill>
                <a:latin typeface="微软雅黑" panose="020B0503020204020204" pitchFamily="34" charset="-122"/>
                <a:ea typeface="微软雅黑" panose="020B0503020204020204" pitchFamily="34" charset="-122"/>
                <a:cs typeface="Segoe UI" pitchFamily="34" charset="0"/>
              </a:endParaRPr>
            </a:p>
          </p:txBody>
        </p:sp>
        <p:sp>
          <p:nvSpPr>
            <p:cNvPr id="107" name="矩形 106"/>
            <p:cNvSpPr/>
            <p:nvPr/>
          </p:nvSpPr>
          <p:spPr bwMode="auto">
            <a:xfrm>
              <a:off x="886504" y="3999935"/>
              <a:ext cx="249353" cy="166248"/>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69432" tIns="135545" rIns="169432" bIns="135545" numCol="1" spcCol="0" rtlCol="0" fromWordArt="0" anchor="ctr" anchorCtr="0" forceAA="0" compatLnSpc="1">
              <a:prstTxWarp prst="textNoShape">
                <a:avLst/>
              </a:prstTxWarp>
              <a:noAutofit/>
            </a:bodyPr>
            <a:lstStyle/>
            <a:p>
              <a:pPr algn="ctr" defTabSz="863338">
                <a:lnSpc>
                  <a:spcPct val="90000"/>
                </a:lnSpc>
              </a:pPr>
              <a:endParaRPr lang="zh-CN" altLang="en-US" sz="900" dirty="0" err="1">
                <a:solidFill>
                  <a:srgbClr val="0070C0"/>
                </a:solidFill>
                <a:latin typeface="微软雅黑" panose="020B0503020204020204" pitchFamily="34" charset="-122"/>
                <a:ea typeface="微软雅黑" panose="020B0503020204020204" pitchFamily="34" charset="-122"/>
                <a:cs typeface="Segoe UI" pitchFamily="34" charset="0"/>
              </a:endParaRPr>
            </a:p>
          </p:txBody>
        </p:sp>
        <p:sp>
          <p:nvSpPr>
            <p:cNvPr id="108" name="矩形 107"/>
            <p:cNvSpPr/>
            <p:nvPr/>
          </p:nvSpPr>
          <p:spPr bwMode="auto">
            <a:xfrm>
              <a:off x="1198447" y="3999932"/>
              <a:ext cx="249353" cy="16625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69432" tIns="135545" rIns="169432" bIns="135545" numCol="1" spcCol="0" rtlCol="0" fromWordArt="0" anchor="ctr" anchorCtr="0" forceAA="0" compatLnSpc="1">
              <a:prstTxWarp prst="textNoShape">
                <a:avLst/>
              </a:prstTxWarp>
              <a:noAutofit/>
            </a:bodyPr>
            <a:lstStyle/>
            <a:p>
              <a:pPr algn="ctr" defTabSz="863338">
                <a:lnSpc>
                  <a:spcPct val="90000"/>
                </a:lnSpc>
              </a:pPr>
              <a:endParaRPr lang="zh-CN" altLang="en-US" sz="900" dirty="0" err="1">
                <a:solidFill>
                  <a:srgbClr val="0070C0"/>
                </a:solidFill>
                <a:latin typeface="微软雅黑" panose="020B0503020204020204" pitchFamily="34" charset="-122"/>
                <a:ea typeface="微软雅黑" panose="020B0503020204020204" pitchFamily="34" charset="-122"/>
                <a:cs typeface="Segoe UI" pitchFamily="34" charset="0"/>
              </a:endParaRPr>
            </a:p>
          </p:txBody>
        </p:sp>
        <p:sp>
          <p:nvSpPr>
            <p:cNvPr id="109" name="矩形 108"/>
            <p:cNvSpPr/>
            <p:nvPr/>
          </p:nvSpPr>
          <p:spPr bwMode="auto">
            <a:xfrm>
              <a:off x="1510390" y="3999933"/>
              <a:ext cx="249353" cy="16625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69432" tIns="135545" rIns="169432" bIns="135545" numCol="1" spcCol="0" rtlCol="0" fromWordArt="0" anchor="ctr" anchorCtr="0" forceAA="0" compatLnSpc="1">
              <a:prstTxWarp prst="textNoShape">
                <a:avLst/>
              </a:prstTxWarp>
              <a:noAutofit/>
            </a:bodyPr>
            <a:lstStyle/>
            <a:p>
              <a:pPr algn="ctr" defTabSz="863338">
                <a:lnSpc>
                  <a:spcPct val="90000"/>
                </a:lnSpc>
              </a:pPr>
              <a:endParaRPr lang="zh-CN" altLang="en-US" sz="900" dirty="0" err="1">
                <a:solidFill>
                  <a:srgbClr val="0070C0"/>
                </a:solidFill>
                <a:latin typeface="微软雅黑" panose="020B0503020204020204" pitchFamily="34" charset="-122"/>
                <a:ea typeface="微软雅黑" panose="020B0503020204020204" pitchFamily="34" charset="-122"/>
                <a:cs typeface="Segoe UI" pitchFamily="34" charset="0"/>
              </a:endParaRPr>
            </a:p>
          </p:txBody>
        </p:sp>
        <p:sp>
          <p:nvSpPr>
            <p:cNvPr id="110" name="文本框 130"/>
            <p:cNvSpPr txBox="1"/>
            <p:nvPr/>
          </p:nvSpPr>
          <p:spPr>
            <a:xfrm>
              <a:off x="645231" y="3929750"/>
              <a:ext cx="739896" cy="323065"/>
            </a:xfrm>
            <a:prstGeom prst="rect">
              <a:avLst/>
            </a:prstGeom>
            <a:noFill/>
          </p:spPr>
          <p:txBody>
            <a:bodyPr wrap="square" lIns="169432" tIns="135545" rIns="169432" bIns="135545" rtlCol="0" anchor="ctr">
              <a:spAutoFit/>
            </a:bodyPr>
            <a:lstStyle/>
            <a:p>
              <a:pPr algn="ctr" defTabSz="862775">
                <a:lnSpc>
                  <a:spcPct val="90000"/>
                </a:lnSpc>
                <a:spcAft>
                  <a:spcPts val="556"/>
                </a:spcAft>
              </a:pPr>
              <a:r>
                <a:rPr lang="en-US" altLang="zh-CN" sz="500" dirty="0">
                  <a:solidFill>
                    <a:srgbClr val="0070C0"/>
                  </a:solidFill>
                  <a:latin typeface="微软雅黑" panose="020B0503020204020204" pitchFamily="34" charset="-122"/>
                  <a:ea typeface="微软雅黑" panose="020B0503020204020204" pitchFamily="34" charset="-122"/>
                </a:rPr>
                <a:t>VM</a:t>
              </a:r>
              <a:endParaRPr lang="zh-CN" altLang="en-US" sz="500" dirty="0" err="1">
                <a:solidFill>
                  <a:srgbClr val="0070C0"/>
                </a:solidFill>
                <a:latin typeface="微软雅黑" panose="020B0503020204020204" pitchFamily="34" charset="-122"/>
                <a:ea typeface="微软雅黑" panose="020B0503020204020204" pitchFamily="34" charset="-122"/>
              </a:endParaRPr>
            </a:p>
          </p:txBody>
        </p:sp>
        <p:sp>
          <p:nvSpPr>
            <p:cNvPr id="111" name="文本框 131"/>
            <p:cNvSpPr txBox="1"/>
            <p:nvPr/>
          </p:nvSpPr>
          <p:spPr>
            <a:xfrm>
              <a:off x="948435" y="3932622"/>
              <a:ext cx="749651" cy="323065"/>
            </a:xfrm>
            <a:prstGeom prst="rect">
              <a:avLst/>
            </a:prstGeom>
            <a:noFill/>
          </p:spPr>
          <p:txBody>
            <a:bodyPr wrap="square" lIns="169432" tIns="135545" rIns="169432" bIns="135545" rtlCol="0" anchor="ctr">
              <a:spAutoFit/>
            </a:bodyPr>
            <a:lstStyle/>
            <a:p>
              <a:pPr algn="ctr" defTabSz="862775">
                <a:lnSpc>
                  <a:spcPct val="90000"/>
                </a:lnSpc>
                <a:spcAft>
                  <a:spcPts val="556"/>
                </a:spcAft>
              </a:pPr>
              <a:r>
                <a:rPr lang="en-US" altLang="zh-CN" sz="500" dirty="0">
                  <a:solidFill>
                    <a:srgbClr val="0070C0"/>
                  </a:solidFill>
                  <a:latin typeface="微软雅黑" panose="020B0503020204020204" pitchFamily="34" charset="-122"/>
                  <a:ea typeface="微软雅黑" panose="020B0503020204020204" pitchFamily="34" charset="-122"/>
                </a:rPr>
                <a:t>VM</a:t>
              </a:r>
              <a:endParaRPr lang="zh-CN" altLang="en-US" sz="500" dirty="0" err="1">
                <a:solidFill>
                  <a:srgbClr val="0070C0"/>
                </a:solidFill>
                <a:latin typeface="微软雅黑" panose="020B0503020204020204" pitchFamily="34" charset="-122"/>
                <a:ea typeface="微软雅黑" panose="020B0503020204020204" pitchFamily="34" charset="-122"/>
              </a:endParaRPr>
            </a:p>
          </p:txBody>
        </p:sp>
        <p:sp>
          <p:nvSpPr>
            <p:cNvPr id="112" name="文本框 132"/>
            <p:cNvSpPr txBox="1"/>
            <p:nvPr/>
          </p:nvSpPr>
          <p:spPr>
            <a:xfrm>
              <a:off x="1276949" y="3928786"/>
              <a:ext cx="724129" cy="323064"/>
            </a:xfrm>
            <a:prstGeom prst="rect">
              <a:avLst/>
            </a:prstGeom>
            <a:noFill/>
          </p:spPr>
          <p:txBody>
            <a:bodyPr wrap="square" lIns="169432" tIns="135545" rIns="169432" bIns="135545" rtlCol="0" anchor="ctr">
              <a:spAutoFit/>
            </a:bodyPr>
            <a:lstStyle/>
            <a:p>
              <a:pPr algn="ctr" defTabSz="862775">
                <a:lnSpc>
                  <a:spcPct val="90000"/>
                </a:lnSpc>
                <a:spcAft>
                  <a:spcPts val="556"/>
                </a:spcAft>
              </a:pPr>
              <a:r>
                <a:rPr lang="en-US" altLang="zh-CN" sz="500" dirty="0">
                  <a:solidFill>
                    <a:srgbClr val="0070C0"/>
                  </a:solidFill>
                  <a:latin typeface="微软雅黑" panose="020B0503020204020204" pitchFamily="34" charset="-122"/>
                  <a:ea typeface="微软雅黑" panose="020B0503020204020204" pitchFamily="34" charset="-122"/>
                </a:rPr>
                <a:t>VM</a:t>
              </a:r>
              <a:endParaRPr lang="zh-CN" altLang="en-US" sz="500" dirty="0" err="1">
                <a:solidFill>
                  <a:srgbClr val="0070C0"/>
                </a:solidFill>
                <a:latin typeface="微软雅黑" panose="020B0503020204020204" pitchFamily="34" charset="-122"/>
                <a:ea typeface="微软雅黑" panose="020B0503020204020204" pitchFamily="34" charset="-122"/>
              </a:endParaRPr>
            </a:p>
          </p:txBody>
        </p:sp>
      </p:grpSp>
      <p:grpSp>
        <p:nvGrpSpPr>
          <p:cNvPr id="113" name="组合 112"/>
          <p:cNvGrpSpPr/>
          <p:nvPr/>
        </p:nvGrpSpPr>
        <p:grpSpPr>
          <a:xfrm>
            <a:off x="6364187" y="4342627"/>
            <a:ext cx="1213260" cy="609339"/>
            <a:chOff x="640643" y="3689584"/>
            <a:chExt cx="1368739" cy="571817"/>
          </a:xfrm>
        </p:grpSpPr>
        <p:sp>
          <p:nvSpPr>
            <p:cNvPr id="114" name="圆角矩形 113"/>
            <p:cNvSpPr/>
            <p:nvPr/>
          </p:nvSpPr>
          <p:spPr bwMode="auto">
            <a:xfrm>
              <a:off x="830486" y="3689584"/>
              <a:ext cx="1007009" cy="559747"/>
            </a:xfrm>
            <a:prstGeom prst="round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69432" tIns="135545" rIns="169432" bIns="135545" numCol="1" spcCol="0" rtlCol="0" fromWordArt="0" anchor="ctr" anchorCtr="0" forceAA="0" compatLnSpc="1">
              <a:prstTxWarp prst="textNoShape">
                <a:avLst/>
              </a:prstTxWarp>
              <a:noAutofit/>
            </a:bodyPr>
            <a:lstStyle/>
            <a:p>
              <a:pPr algn="ctr" defTabSz="863338">
                <a:lnSpc>
                  <a:spcPct val="90000"/>
                </a:lnSpc>
              </a:pPr>
              <a:endParaRPr lang="zh-CN" altLang="en-US" sz="1500" dirty="0" err="1">
                <a:gradFill>
                  <a:gsLst>
                    <a:gs pos="0">
                      <a:srgbClr val="FFFFFF"/>
                    </a:gs>
                    <a:gs pos="100000">
                      <a:srgbClr val="FFFFFF"/>
                    </a:gs>
                  </a:gsLst>
                  <a:lin ang="5400000" scaled="0"/>
                </a:gradFill>
                <a:latin typeface="微软雅黑" panose="020B0503020204020204" pitchFamily="34" charset="-122"/>
                <a:ea typeface="微软雅黑" panose="020B0503020204020204" pitchFamily="34" charset="-122"/>
                <a:cs typeface="Segoe UI" pitchFamily="34" charset="0"/>
              </a:endParaRPr>
            </a:p>
          </p:txBody>
        </p:sp>
        <p:sp>
          <p:nvSpPr>
            <p:cNvPr id="115" name="矩形 114"/>
            <p:cNvSpPr/>
            <p:nvPr/>
          </p:nvSpPr>
          <p:spPr bwMode="auto">
            <a:xfrm>
              <a:off x="886504" y="3758053"/>
              <a:ext cx="873238" cy="16625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69432" tIns="135545" rIns="169432" bIns="135545" numCol="1" spcCol="0" rtlCol="0" fromWordArt="0" anchor="ctr" anchorCtr="0" forceAA="0" compatLnSpc="1">
              <a:prstTxWarp prst="textNoShape">
                <a:avLst/>
              </a:prstTxWarp>
              <a:noAutofit/>
            </a:bodyPr>
            <a:lstStyle/>
            <a:p>
              <a:pPr algn="ctr" defTabSz="863338">
                <a:lnSpc>
                  <a:spcPct val="90000"/>
                </a:lnSpc>
              </a:pPr>
              <a:r>
                <a:rPr lang="en-US" altLang="zh-CN" sz="800" dirty="0">
                  <a:solidFill>
                    <a:srgbClr val="0070C0"/>
                  </a:solidFill>
                  <a:latin typeface="微软雅黑" panose="020B0503020204020204" pitchFamily="34" charset="-122"/>
                  <a:ea typeface="微软雅黑" panose="020B0503020204020204" pitchFamily="34" charset="-122"/>
                  <a:cs typeface="Segoe UI" pitchFamily="34" charset="0"/>
                </a:rPr>
                <a:t>OVS</a:t>
              </a:r>
              <a:endParaRPr lang="zh-CN" altLang="en-US" sz="800" dirty="0" err="1">
                <a:solidFill>
                  <a:srgbClr val="0070C0"/>
                </a:solidFill>
                <a:latin typeface="微软雅黑" panose="020B0503020204020204" pitchFamily="34" charset="-122"/>
                <a:ea typeface="微软雅黑" panose="020B0503020204020204" pitchFamily="34" charset="-122"/>
                <a:cs typeface="Segoe UI" pitchFamily="34" charset="0"/>
              </a:endParaRPr>
            </a:p>
          </p:txBody>
        </p:sp>
        <p:sp>
          <p:nvSpPr>
            <p:cNvPr id="116" name="矩形 115"/>
            <p:cNvSpPr/>
            <p:nvPr/>
          </p:nvSpPr>
          <p:spPr bwMode="auto">
            <a:xfrm>
              <a:off x="886504" y="3999935"/>
              <a:ext cx="249353" cy="166248"/>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69432" tIns="135545" rIns="169432" bIns="135545" numCol="1" spcCol="0" rtlCol="0" fromWordArt="0" anchor="ctr" anchorCtr="0" forceAA="0" compatLnSpc="1">
              <a:prstTxWarp prst="textNoShape">
                <a:avLst/>
              </a:prstTxWarp>
              <a:noAutofit/>
            </a:bodyPr>
            <a:lstStyle/>
            <a:p>
              <a:pPr algn="ctr" defTabSz="863338">
                <a:lnSpc>
                  <a:spcPct val="90000"/>
                </a:lnSpc>
              </a:pPr>
              <a:endParaRPr lang="zh-CN" altLang="en-US" sz="900" dirty="0" err="1">
                <a:solidFill>
                  <a:srgbClr val="0070C0"/>
                </a:solidFill>
                <a:latin typeface="微软雅黑" panose="020B0503020204020204" pitchFamily="34" charset="-122"/>
                <a:ea typeface="微软雅黑" panose="020B0503020204020204" pitchFamily="34" charset="-122"/>
                <a:cs typeface="Segoe UI" pitchFamily="34" charset="0"/>
              </a:endParaRPr>
            </a:p>
          </p:txBody>
        </p:sp>
        <p:sp>
          <p:nvSpPr>
            <p:cNvPr id="117" name="矩形 116"/>
            <p:cNvSpPr/>
            <p:nvPr/>
          </p:nvSpPr>
          <p:spPr bwMode="auto">
            <a:xfrm>
              <a:off x="1198447" y="3999932"/>
              <a:ext cx="249353" cy="16625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69432" tIns="135545" rIns="169432" bIns="135545" numCol="1" spcCol="0" rtlCol="0" fromWordArt="0" anchor="ctr" anchorCtr="0" forceAA="0" compatLnSpc="1">
              <a:prstTxWarp prst="textNoShape">
                <a:avLst/>
              </a:prstTxWarp>
              <a:noAutofit/>
            </a:bodyPr>
            <a:lstStyle/>
            <a:p>
              <a:pPr algn="ctr" defTabSz="863338">
                <a:lnSpc>
                  <a:spcPct val="90000"/>
                </a:lnSpc>
              </a:pPr>
              <a:endParaRPr lang="zh-CN" altLang="en-US" sz="900" dirty="0" err="1">
                <a:solidFill>
                  <a:srgbClr val="0070C0"/>
                </a:solidFill>
                <a:latin typeface="微软雅黑" panose="020B0503020204020204" pitchFamily="34" charset="-122"/>
                <a:ea typeface="微软雅黑" panose="020B0503020204020204" pitchFamily="34" charset="-122"/>
                <a:cs typeface="Segoe UI" pitchFamily="34" charset="0"/>
              </a:endParaRPr>
            </a:p>
          </p:txBody>
        </p:sp>
        <p:sp>
          <p:nvSpPr>
            <p:cNvPr id="118" name="矩形 117"/>
            <p:cNvSpPr/>
            <p:nvPr/>
          </p:nvSpPr>
          <p:spPr bwMode="auto">
            <a:xfrm>
              <a:off x="1510390" y="3999933"/>
              <a:ext cx="249353" cy="16625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69432" tIns="135545" rIns="169432" bIns="135545" numCol="1" spcCol="0" rtlCol="0" fromWordArt="0" anchor="ctr" anchorCtr="0" forceAA="0" compatLnSpc="1">
              <a:prstTxWarp prst="textNoShape">
                <a:avLst/>
              </a:prstTxWarp>
              <a:noAutofit/>
            </a:bodyPr>
            <a:lstStyle/>
            <a:p>
              <a:pPr algn="ctr" defTabSz="863338">
                <a:lnSpc>
                  <a:spcPct val="90000"/>
                </a:lnSpc>
              </a:pPr>
              <a:endParaRPr lang="zh-CN" altLang="en-US" sz="900" dirty="0" err="1">
                <a:solidFill>
                  <a:srgbClr val="0070C0"/>
                </a:solidFill>
                <a:latin typeface="微软雅黑" panose="020B0503020204020204" pitchFamily="34" charset="-122"/>
                <a:ea typeface="微软雅黑" panose="020B0503020204020204" pitchFamily="34" charset="-122"/>
                <a:cs typeface="Segoe UI" pitchFamily="34" charset="0"/>
              </a:endParaRPr>
            </a:p>
          </p:txBody>
        </p:sp>
        <p:sp>
          <p:nvSpPr>
            <p:cNvPr id="119" name="文本框 139"/>
            <p:cNvSpPr txBox="1"/>
            <p:nvPr/>
          </p:nvSpPr>
          <p:spPr>
            <a:xfrm>
              <a:off x="640643" y="3930940"/>
              <a:ext cx="748419" cy="323070"/>
            </a:xfrm>
            <a:prstGeom prst="rect">
              <a:avLst/>
            </a:prstGeom>
            <a:noFill/>
          </p:spPr>
          <p:txBody>
            <a:bodyPr wrap="square" lIns="169432" tIns="135545" rIns="169432" bIns="135545" rtlCol="0" anchor="ctr">
              <a:spAutoFit/>
            </a:bodyPr>
            <a:lstStyle/>
            <a:p>
              <a:pPr algn="ctr" defTabSz="862775">
                <a:lnSpc>
                  <a:spcPct val="90000"/>
                </a:lnSpc>
                <a:spcAft>
                  <a:spcPts val="556"/>
                </a:spcAft>
              </a:pPr>
              <a:r>
                <a:rPr lang="en-US" altLang="zh-CN" sz="500" dirty="0">
                  <a:solidFill>
                    <a:srgbClr val="0070C0"/>
                  </a:solidFill>
                  <a:latin typeface="微软雅黑" panose="020B0503020204020204" pitchFamily="34" charset="-122"/>
                  <a:ea typeface="微软雅黑" panose="020B0503020204020204" pitchFamily="34" charset="-122"/>
                </a:rPr>
                <a:t>VM</a:t>
              </a:r>
              <a:endParaRPr lang="zh-CN" altLang="en-US" sz="500" dirty="0" err="1">
                <a:solidFill>
                  <a:srgbClr val="0070C0"/>
                </a:solidFill>
                <a:latin typeface="微软雅黑" panose="020B0503020204020204" pitchFamily="34" charset="-122"/>
                <a:ea typeface="微软雅黑" panose="020B0503020204020204" pitchFamily="34" charset="-122"/>
              </a:endParaRPr>
            </a:p>
          </p:txBody>
        </p:sp>
        <p:sp>
          <p:nvSpPr>
            <p:cNvPr id="120" name="文本框 140"/>
            <p:cNvSpPr txBox="1"/>
            <p:nvPr/>
          </p:nvSpPr>
          <p:spPr>
            <a:xfrm>
              <a:off x="955298" y="3938331"/>
              <a:ext cx="738758" cy="323070"/>
            </a:xfrm>
            <a:prstGeom prst="rect">
              <a:avLst/>
            </a:prstGeom>
            <a:noFill/>
          </p:spPr>
          <p:txBody>
            <a:bodyPr wrap="square" lIns="169432" tIns="135545" rIns="169432" bIns="135545" rtlCol="0" anchor="ctr">
              <a:spAutoFit/>
            </a:bodyPr>
            <a:lstStyle/>
            <a:p>
              <a:pPr algn="ctr" defTabSz="862775">
                <a:lnSpc>
                  <a:spcPct val="90000"/>
                </a:lnSpc>
                <a:spcAft>
                  <a:spcPts val="556"/>
                </a:spcAft>
              </a:pPr>
              <a:r>
                <a:rPr lang="en-US" altLang="zh-CN" sz="500" dirty="0">
                  <a:solidFill>
                    <a:srgbClr val="0070C0"/>
                  </a:solidFill>
                  <a:latin typeface="微软雅黑" panose="020B0503020204020204" pitchFamily="34" charset="-122"/>
                  <a:ea typeface="微软雅黑" panose="020B0503020204020204" pitchFamily="34" charset="-122"/>
                </a:rPr>
                <a:t>VM</a:t>
              </a:r>
              <a:endParaRPr lang="zh-CN" altLang="en-US" sz="500" dirty="0" err="1">
                <a:solidFill>
                  <a:srgbClr val="0070C0"/>
                </a:solidFill>
                <a:latin typeface="微软雅黑" panose="020B0503020204020204" pitchFamily="34" charset="-122"/>
                <a:ea typeface="微软雅黑" panose="020B0503020204020204" pitchFamily="34" charset="-122"/>
              </a:endParaRPr>
            </a:p>
          </p:txBody>
        </p:sp>
        <p:sp>
          <p:nvSpPr>
            <p:cNvPr id="121" name="文本框 141"/>
            <p:cNvSpPr txBox="1"/>
            <p:nvPr/>
          </p:nvSpPr>
          <p:spPr>
            <a:xfrm>
              <a:off x="1267346" y="3937904"/>
              <a:ext cx="742036" cy="323070"/>
            </a:xfrm>
            <a:prstGeom prst="rect">
              <a:avLst/>
            </a:prstGeom>
            <a:noFill/>
          </p:spPr>
          <p:txBody>
            <a:bodyPr wrap="square" lIns="169432" tIns="135545" rIns="169432" bIns="135545" rtlCol="0" anchor="ctr">
              <a:spAutoFit/>
            </a:bodyPr>
            <a:lstStyle/>
            <a:p>
              <a:pPr algn="ctr" defTabSz="862775">
                <a:lnSpc>
                  <a:spcPct val="90000"/>
                </a:lnSpc>
                <a:spcAft>
                  <a:spcPts val="556"/>
                </a:spcAft>
              </a:pPr>
              <a:r>
                <a:rPr lang="en-US" altLang="zh-CN" sz="500" dirty="0">
                  <a:solidFill>
                    <a:srgbClr val="0070C0"/>
                  </a:solidFill>
                  <a:latin typeface="微软雅黑" panose="020B0503020204020204" pitchFamily="34" charset="-122"/>
                  <a:ea typeface="微软雅黑" panose="020B0503020204020204" pitchFamily="34" charset="-122"/>
                </a:rPr>
                <a:t>VM</a:t>
              </a:r>
              <a:endParaRPr lang="zh-CN" altLang="en-US" sz="500" dirty="0" err="1">
                <a:solidFill>
                  <a:srgbClr val="0070C0"/>
                </a:solidFill>
                <a:latin typeface="微软雅黑" panose="020B0503020204020204" pitchFamily="34" charset="-122"/>
                <a:ea typeface="微软雅黑" panose="020B0503020204020204" pitchFamily="34" charset="-122"/>
              </a:endParaRPr>
            </a:p>
          </p:txBody>
        </p:sp>
      </p:grpSp>
      <p:cxnSp>
        <p:nvCxnSpPr>
          <p:cNvPr id="122" name="直接连接符 121"/>
          <p:cNvCxnSpPr/>
          <p:nvPr/>
        </p:nvCxnSpPr>
        <p:spPr>
          <a:xfrm flipH="1" flipV="1">
            <a:off x="5672735" y="4193246"/>
            <a:ext cx="1607836" cy="14197"/>
          </a:xfrm>
          <a:prstGeom prst="line">
            <a:avLst/>
          </a:prstGeom>
          <a:ln w="28575">
            <a:solidFill>
              <a:srgbClr val="FB8B1F"/>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3" name="直接连接符 122"/>
          <p:cNvCxnSpPr/>
          <p:nvPr/>
        </p:nvCxnSpPr>
        <p:spPr>
          <a:xfrm flipV="1">
            <a:off x="6038420" y="4091797"/>
            <a:ext cx="0" cy="125783"/>
          </a:xfrm>
          <a:prstGeom prst="line">
            <a:avLst/>
          </a:prstGeom>
          <a:ln>
            <a:solidFill>
              <a:srgbClr val="FB8B1F"/>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4" name="直接连接符 123"/>
          <p:cNvCxnSpPr/>
          <p:nvPr/>
        </p:nvCxnSpPr>
        <p:spPr>
          <a:xfrm flipV="1">
            <a:off x="6921389" y="4075855"/>
            <a:ext cx="1" cy="125783"/>
          </a:xfrm>
          <a:prstGeom prst="line">
            <a:avLst/>
          </a:prstGeom>
          <a:ln>
            <a:solidFill>
              <a:srgbClr val="FB8B1F"/>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5" name="直接连接符 124"/>
          <p:cNvCxnSpPr>
            <a:stCxn id="103" idx="0"/>
            <a:endCxn id="57" idx="2"/>
          </p:cNvCxnSpPr>
          <p:nvPr/>
        </p:nvCxnSpPr>
        <p:spPr>
          <a:xfrm flipH="1" flipV="1">
            <a:off x="5190292" y="3049188"/>
            <a:ext cx="1688435" cy="614686"/>
          </a:xfrm>
          <a:prstGeom prst="line">
            <a:avLst/>
          </a:prstGeom>
          <a:ln>
            <a:solidFill>
              <a:srgbClr val="FB8B1F"/>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6" name="直接连接符 125"/>
          <p:cNvCxnSpPr>
            <a:stCxn id="103" idx="0"/>
            <a:endCxn id="56" idx="2"/>
          </p:cNvCxnSpPr>
          <p:nvPr/>
        </p:nvCxnSpPr>
        <p:spPr>
          <a:xfrm flipH="1" flipV="1">
            <a:off x="3980932" y="3049188"/>
            <a:ext cx="2897795" cy="614686"/>
          </a:xfrm>
          <a:prstGeom prst="line">
            <a:avLst/>
          </a:prstGeom>
          <a:ln>
            <a:solidFill>
              <a:srgbClr val="FB8B1F"/>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27" name="矩形 126"/>
          <p:cNvSpPr/>
          <p:nvPr/>
        </p:nvSpPr>
        <p:spPr>
          <a:xfrm>
            <a:off x="6682297" y="3759335"/>
            <a:ext cx="479578" cy="261590"/>
          </a:xfrm>
          <a:prstGeom prst="rect">
            <a:avLst/>
          </a:prstGeom>
        </p:spPr>
        <p:txBody>
          <a:bodyPr wrap="none" lIns="91379" tIns="45689" rIns="91379" bIns="45689">
            <a:spAutoFit/>
          </a:bodyPr>
          <a:lstStyle/>
          <a:p>
            <a:pPr defTabSz="685339"/>
            <a:r>
              <a:rPr lang="en-US" altLang="zh-CN" sz="1100" b="1" dirty="0">
                <a:solidFill>
                  <a:prstClr val="white"/>
                </a:solidFill>
                <a:latin typeface="微软雅黑" panose="020B0503020204020204" pitchFamily="34" charset="-122"/>
                <a:ea typeface="微软雅黑" panose="020B0503020204020204" pitchFamily="34" charset="-122"/>
              </a:rPr>
              <a:t>TOR</a:t>
            </a:r>
            <a:endParaRPr lang="zh-CN" altLang="en-US" sz="1400" dirty="0">
              <a:solidFill>
                <a:prstClr val="black"/>
              </a:solidFill>
              <a:latin typeface="Verdana"/>
              <a:ea typeface="微软雅黑"/>
            </a:endParaRPr>
          </a:p>
        </p:txBody>
      </p:sp>
      <p:grpSp>
        <p:nvGrpSpPr>
          <p:cNvPr id="128" name="组合 127"/>
          <p:cNvGrpSpPr/>
          <p:nvPr/>
        </p:nvGrpSpPr>
        <p:grpSpPr>
          <a:xfrm>
            <a:off x="3814063" y="2693474"/>
            <a:ext cx="384336" cy="311275"/>
            <a:chOff x="6518823" y="3244545"/>
            <a:chExt cx="157329" cy="95566"/>
          </a:xfrm>
          <a:solidFill>
            <a:srgbClr val="C00000"/>
          </a:solidFill>
        </p:grpSpPr>
        <p:sp>
          <p:nvSpPr>
            <p:cNvPr id="129" name="Freeform 40"/>
            <p:cNvSpPr>
              <a:spLocks/>
            </p:cNvSpPr>
            <p:nvPr/>
          </p:nvSpPr>
          <p:spPr bwMode="auto">
            <a:xfrm>
              <a:off x="6576619" y="3244545"/>
              <a:ext cx="49767" cy="27935"/>
            </a:xfrm>
            <a:custGeom>
              <a:avLst/>
              <a:gdLst/>
              <a:ahLst/>
              <a:cxnLst>
                <a:cxn ang="0">
                  <a:pos x="124" y="4"/>
                </a:cxn>
                <a:cxn ang="0">
                  <a:pos x="124" y="0"/>
                </a:cxn>
                <a:cxn ang="0">
                  <a:pos x="124" y="0"/>
                </a:cxn>
                <a:cxn ang="0">
                  <a:pos x="122" y="0"/>
                </a:cxn>
                <a:cxn ang="0">
                  <a:pos x="10" y="0"/>
                </a:cxn>
                <a:cxn ang="0">
                  <a:pos x="10" y="0"/>
                </a:cxn>
                <a:cxn ang="0">
                  <a:pos x="6" y="0"/>
                </a:cxn>
                <a:cxn ang="0">
                  <a:pos x="2" y="2"/>
                </a:cxn>
                <a:cxn ang="0">
                  <a:pos x="0" y="6"/>
                </a:cxn>
                <a:cxn ang="0">
                  <a:pos x="0" y="10"/>
                </a:cxn>
                <a:cxn ang="0">
                  <a:pos x="0" y="66"/>
                </a:cxn>
                <a:cxn ang="0">
                  <a:pos x="0" y="66"/>
                </a:cxn>
                <a:cxn ang="0">
                  <a:pos x="0" y="70"/>
                </a:cxn>
                <a:cxn ang="0">
                  <a:pos x="2" y="72"/>
                </a:cxn>
                <a:cxn ang="0">
                  <a:pos x="6" y="74"/>
                </a:cxn>
                <a:cxn ang="0">
                  <a:pos x="10" y="76"/>
                </a:cxn>
                <a:cxn ang="0">
                  <a:pos x="100" y="76"/>
                </a:cxn>
                <a:cxn ang="0">
                  <a:pos x="100" y="76"/>
                </a:cxn>
                <a:cxn ang="0">
                  <a:pos x="110" y="64"/>
                </a:cxn>
                <a:cxn ang="0">
                  <a:pos x="116" y="52"/>
                </a:cxn>
                <a:cxn ang="0">
                  <a:pos x="120" y="40"/>
                </a:cxn>
                <a:cxn ang="0">
                  <a:pos x="122" y="28"/>
                </a:cxn>
                <a:cxn ang="0">
                  <a:pos x="124" y="12"/>
                </a:cxn>
                <a:cxn ang="0">
                  <a:pos x="124" y="4"/>
                </a:cxn>
                <a:cxn ang="0">
                  <a:pos x="124" y="4"/>
                </a:cxn>
              </a:cxnLst>
              <a:rect l="0" t="0" r="r" b="b"/>
              <a:pathLst>
                <a:path w="124" h="76">
                  <a:moveTo>
                    <a:pt x="124" y="4"/>
                  </a:moveTo>
                  <a:lnTo>
                    <a:pt x="124" y="0"/>
                  </a:lnTo>
                  <a:lnTo>
                    <a:pt x="124" y="0"/>
                  </a:lnTo>
                  <a:lnTo>
                    <a:pt x="122" y="0"/>
                  </a:lnTo>
                  <a:lnTo>
                    <a:pt x="10" y="0"/>
                  </a:lnTo>
                  <a:lnTo>
                    <a:pt x="10" y="0"/>
                  </a:lnTo>
                  <a:lnTo>
                    <a:pt x="6" y="0"/>
                  </a:lnTo>
                  <a:lnTo>
                    <a:pt x="2" y="2"/>
                  </a:lnTo>
                  <a:lnTo>
                    <a:pt x="0" y="6"/>
                  </a:lnTo>
                  <a:lnTo>
                    <a:pt x="0" y="10"/>
                  </a:lnTo>
                  <a:lnTo>
                    <a:pt x="0" y="66"/>
                  </a:lnTo>
                  <a:lnTo>
                    <a:pt x="0" y="66"/>
                  </a:lnTo>
                  <a:lnTo>
                    <a:pt x="0" y="70"/>
                  </a:lnTo>
                  <a:lnTo>
                    <a:pt x="2" y="72"/>
                  </a:lnTo>
                  <a:lnTo>
                    <a:pt x="6" y="74"/>
                  </a:lnTo>
                  <a:lnTo>
                    <a:pt x="10" y="76"/>
                  </a:lnTo>
                  <a:lnTo>
                    <a:pt x="100" y="76"/>
                  </a:lnTo>
                  <a:lnTo>
                    <a:pt x="100" y="76"/>
                  </a:lnTo>
                  <a:lnTo>
                    <a:pt x="110" y="64"/>
                  </a:lnTo>
                  <a:lnTo>
                    <a:pt x="116" y="52"/>
                  </a:lnTo>
                  <a:lnTo>
                    <a:pt x="120" y="40"/>
                  </a:lnTo>
                  <a:lnTo>
                    <a:pt x="122" y="28"/>
                  </a:lnTo>
                  <a:lnTo>
                    <a:pt x="124" y="12"/>
                  </a:lnTo>
                  <a:lnTo>
                    <a:pt x="124" y="4"/>
                  </a:lnTo>
                  <a:lnTo>
                    <a:pt x="124" y="4"/>
                  </a:lnTo>
                  <a:close/>
                </a:path>
              </a:pathLst>
            </a:custGeom>
            <a:grpFill/>
            <a:ln w="9525">
              <a:noFill/>
              <a:round/>
              <a:headEnd/>
              <a:tailEnd/>
            </a:ln>
            <a:effectLst/>
          </p:spPr>
          <p:txBody>
            <a:bodyPr vert="horz" wrap="square" lIns="86402" tIns="43201" rIns="86402" bIns="43201" numCol="1" anchor="t" anchorCtr="0" compatLnSpc="1">
              <a:prstTxWarp prst="textNoShape">
                <a:avLst/>
              </a:prstTxWarp>
            </a:bodyPr>
            <a:lstStyle/>
            <a:p>
              <a:pPr defTabSz="862775"/>
              <a:endParaRPr lang="zh-CN" altLang="en-US" sz="500" dirty="0">
                <a:solidFill>
                  <a:srgbClr val="505050"/>
                </a:solidFill>
                <a:latin typeface="Arial"/>
                <a:ea typeface="微软雅黑" pitchFamily="34" charset="-122"/>
                <a:cs typeface="Arial" pitchFamily="34" charset="0"/>
              </a:endParaRPr>
            </a:p>
          </p:txBody>
        </p:sp>
        <p:sp>
          <p:nvSpPr>
            <p:cNvPr id="130" name="Freeform 41"/>
            <p:cNvSpPr>
              <a:spLocks/>
            </p:cNvSpPr>
            <p:nvPr/>
          </p:nvSpPr>
          <p:spPr bwMode="auto">
            <a:xfrm>
              <a:off x="6520428" y="3244545"/>
              <a:ext cx="48965" cy="27935"/>
            </a:xfrm>
            <a:custGeom>
              <a:avLst/>
              <a:gdLst/>
              <a:ahLst/>
              <a:cxnLst>
                <a:cxn ang="0">
                  <a:pos x="10" y="76"/>
                </a:cxn>
                <a:cxn ang="0">
                  <a:pos x="112" y="76"/>
                </a:cxn>
                <a:cxn ang="0">
                  <a:pos x="112" y="76"/>
                </a:cxn>
                <a:cxn ang="0">
                  <a:pos x="116" y="74"/>
                </a:cxn>
                <a:cxn ang="0">
                  <a:pos x="120" y="72"/>
                </a:cxn>
                <a:cxn ang="0">
                  <a:pos x="122" y="70"/>
                </a:cxn>
                <a:cxn ang="0">
                  <a:pos x="122" y="66"/>
                </a:cxn>
                <a:cxn ang="0">
                  <a:pos x="122" y="10"/>
                </a:cxn>
                <a:cxn ang="0">
                  <a:pos x="122" y="10"/>
                </a:cxn>
                <a:cxn ang="0">
                  <a:pos x="122" y="6"/>
                </a:cxn>
                <a:cxn ang="0">
                  <a:pos x="120" y="2"/>
                </a:cxn>
                <a:cxn ang="0">
                  <a:pos x="116" y="0"/>
                </a:cxn>
                <a:cxn ang="0">
                  <a:pos x="112" y="0"/>
                </a:cxn>
                <a:cxn ang="0">
                  <a:pos x="10" y="0"/>
                </a:cxn>
                <a:cxn ang="0">
                  <a:pos x="10" y="0"/>
                </a:cxn>
                <a:cxn ang="0">
                  <a:pos x="6" y="0"/>
                </a:cxn>
                <a:cxn ang="0">
                  <a:pos x="2" y="2"/>
                </a:cxn>
                <a:cxn ang="0">
                  <a:pos x="0" y="6"/>
                </a:cxn>
                <a:cxn ang="0">
                  <a:pos x="0" y="10"/>
                </a:cxn>
                <a:cxn ang="0">
                  <a:pos x="0" y="66"/>
                </a:cxn>
                <a:cxn ang="0">
                  <a:pos x="0" y="66"/>
                </a:cxn>
                <a:cxn ang="0">
                  <a:pos x="0" y="70"/>
                </a:cxn>
                <a:cxn ang="0">
                  <a:pos x="2" y="72"/>
                </a:cxn>
                <a:cxn ang="0">
                  <a:pos x="6" y="74"/>
                </a:cxn>
                <a:cxn ang="0">
                  <a:pos x="10" y="76"/>
                </a:cxn>
                <a:cxn ang="0">
                  <a:pos x="10" y="76"/>
                </a:cxn>
              </a:cxnLst>
              <a:rect l="0" t="0" r="r" b="b"/>
              <a:pathLst>
                <a:path w="122" h="76">
                  <a:moveTo>
                    <a:pt x="10" y="76"/>
                  </a:moveTo>
                  <a:lnTo>
                    <a:pt x="112" y="76"/>
                  </a:lnTo>
                  <a:lnTo>
                    <a:pt x="112" y="76"/>
                  </a:lnTo>
                  <a:lnTo>
                    <a:pt x="116" y="74"/>
                  </a:lnTo>
                  <a:lnTo>
                    <a:pt x="120" y="72"/>
                  </a:lnTo>
                  <a:lnTo>
                    <a:pt x="122" y="70"/>
                  </a:lnTo>
                  <a:lnTo>
                    <a:pt x="122" y="66"/>
                  </a:lnTo>
                  <a:lnTo>
                    <a:pt x="122" y="10"/>
                  </a:lnTo>
                  <a:lnTo>
                    <a:pt x="122" y="10"/>
                  </a:lnTo>
                  <a:lnTo>
                    <a:pt x="122" y="6"/>
                  </a:lnTo>
                  <a:lnTo>
                    <a:pt x="120" y="2"/>
                  </a:lnTo>
                  <a:lnTo>
                    <a:pt x="116" y="0"/>
                  </a:lnTo>
                  <a:lnTo>
                    <a:pt x="112" y="0"/>
                  </a:lnTo>
                  <a:lnTo>
                    <a:pt x="10" y="0"/>
                  </a:lnTo>
                  <a:lnTo>
                    <a:pt x="10" y="0"/>
                  </a:lnTo>
                  <a:lnTo>
                    <a:pt x="6" y="0"/>
                  </a:lnTo>
                  <a:lnTo>
                    <a:pt x="2" y="2"/>
                  </a:lnTo>
                  <a:lnTo>
                    <a:pt x="0" y="6"/>
                  </a:lnTo>
                  <a:lnTo>
                    <a:pt x="0" y="10"/>
                  </a:lnTo>
                  <a:lnTo>
                    <a:pt x="0" y="66"/>
                  </a:lnTo>
                  <a:lnTo>
                    <a:pt x="0" y="66"/>
                  </a:lnTo>
                  <a:lnTo>
                    <a:pt x="0" y="70"/>
                  </a:lnTo>
                  <a:lnTo>
                    <a:pt x="2" y="72"/>
                  </a:lnTo>
                  <a:lnTo>
                    <a:pt x="6" y="74"/>
                  </a:lnTo>
                  <a:lnTo>
                    <a:pt x="10" y="76"/>
                  </a:lnTo>
                  <a:lnTo>
                    <a:pt x="10" y="76"/>
                  </a:lnTo>
                  <a:close/>
                </a:path>
              </a:pathLst>
            </a:custGeom>
            <a:grpFill/>
            <a:ln w="9525">
              <a:noFill/>
              <a:round/>
              <a:headEnd/>
              <a:tailEnd/>
            </a:ln>
            <a:effectLst/>
          </p:spPr>
          <p:txBody>
            <a:bodyPr vert="horz" wrap="square" lIns="86402" tIns="43201" rIns="86402" bIns="43201" numCol="1" anchor="t" anchorCtr="0" compatLnSpc="1">
              <a:prstTxWarp prst="textNoShape">
                <a:avLst/>
              </a:prstTxWarp>
            </a:bodyPr>
            <a:lstStyle/>
            <a:p>
              <a:pPr defTabSz="862775"/>
              <a:endParaRPr lang="zh-CN" altLang="en-US" sz="500" dirty="0">
                <a:solidFill>
                  <a:srgbClr val="505050"/>
                </a:solidFill>
                <a:latin typeface="Arial"/>
                <a:ea typeface="微软雅黑" pitchFamily="34" charset="-122"/>
                <a:cs typeface="Arial" pitchFamily="34" charset="0"/>
              </a:endParaRPr>
            </a:p>
          </p:txBody>
        </p:sp>
        <p:sp>
          <p:nvSpPr>
            <p:cNvPr id="131" name="Freeform 42"/>
            <p:cNvSpPr>
              <a:spLocks/>
            </p:cNvSpPr>
            <p:nvPr/>
          </p:nvSpPr>
          <p:spPr bwMode="auto">
            <a:xfrm>
              <a:off x="6518823" y="3278361"/>
              <a:ext cx="92310" cy="27935"/>
            </a:xfrm>
            <a:custGeom>
              <a:avLst/>
              <a:gdLst/>
              <a:ahLst/>
              <a:cxnLst>
                <a:cxn ang="0">
                  <a:pos x="186" y="76"/>
                </a:cxn>
                <a:cxn ang="0">
                  <a:pos x="186" y="76"/>
                </a:cxn>
                <a:cxn ang="0">
                  <a:pos x="188" y="66"/>
                </a:cxn>
                <a:cxn ang="0">
                  <a:pos x="192" y="56"/>
                </a:cxn>
                <a:cxn ang="0">
                  <a:pos x="202" y="36"/>
                </a:cxn>
                <a:cxn ang="0">
                  <a:pos x="214" y="18"/>
                </a:cxn>
                <a:cxn ang="0">
                  <a:pos x="230" y="0"/>
                </a:cxn>
                <a:cxn ang="0">
                  <a:pos x="230" y="0"/>
                </a:cxn>
                <a:cxn ang="0">
                  <a:pos x="226" y="0"/>
                </a:cxn>
                <a:cxn ang="0">
                  <a:pos x="10" y="0"/>
                </a:cxn>
                <a:cxn ang="0">
                  <a:pos x="10" y="0"/>
                </a:cxn>
                <a:cxn ang="0">
                  <a:pos x="6" y="0"/>
                </a:cxn>
                <a:cxn ang="0">
                  <a:pos x="4" y="4"/>
                </a:cxn>
                <a:cxn ang="0">
                  <a:pos x="2" y="6"/>
                </a:cxn>
                <a:cxn ang="0">
                  <a:pos x="0" y="10"/>
                </a:cxn>
                <a:cxn ang="0">
                  <a:pos x="0" y="66"/>
                </a:cxn>
                <a:cxn ang="0">
                  <a:pos x="0" y="66"/>
                </a:cxn>
                <a:cxn ang="0">
                  <a:pos x="2" y="70"/>
                </a:cxn>
                <a:cxn ang="0">
                  <a:pos x="4" y="74"/>
                </a:cxn>
                <a:cxn ang="0">
                  <a:pos x="6" y="76"/>
                </a:cxn>
                <a:cxn ang="0">
                  <a:pos x="10" y="76"/>
                </a:cxn>
                <a:cxn ang="0">
                  <a:pos x="186" y="76"/>
                </a:cxn>
              </a:cxnLst>
              <a:rect l="0" t="0" r="r" b="b"/>
              <a:pathLst>
                <a:path w="230" h="76">
                  <a:moveTo>
                    <a:pt x="186" y="76"/>
                  </a:moveTo>
                  <a:lnTo>
                    <a:pt x="186" y="76"/>
                  </a:lnTo>
                  <a:lnTo>
                    <a:pt x="188" y="66"/>
                  </a:lnTo>
                  <a:lnTo>
                    <a:pt x="192" y="56"/>
                  </a:lnTo>
                  <a:lnTo>
                    <a:pt x="202" y="36"/>
                  </a:lnTo>
                  <a:lnTo>
                    <a:pt x="214" y="18"/>
                  </a:lnTo>
                  <a:lnTo>
                    <a:pt x="230" y="0"/>
                  </a:lnTo>
                  <a:lnTo>
                    <a:pt x="230" y="0"/>
                  </a:lnTo>
                  <a:lnTo>
                    <a:pt x="226" y="0"/>
                  </a:lnTo>
                  <a:lnTo>
                    <a:pt x="10" y="0"/>
                  </a:lnTo>
                  <a:lnTo>
                    <a:pt x="10" y="0"/>
                  </a:lnTo>
                  <a:lnTo>
                    <a:pt x="6" y="0"/>
                  </a:lnTo>
                  <a:lnTo>
                    <a:pt x="4" y="4"/>
                  </a:lnTo>
                  <a:lnTo>
                    <a:pt x="2" y="6"/>
                  </a:lnTo>
                  <a:lnTo>
                    <a:pt x="0" y="10"/>
                  </a:lnTo>
                  <a:lnTo>
                    <a:pt x="0" y="66"/>
                  </a:lnTo>
                  <a:lnTo>
                    <a:pt x="0" y="66"/>
                  </a:lnTo>
                  <a:lnTo>
                    <a:pt x="2" y="70"/>
                  </a:lnTo>
                  <a:lnTo>
                    <a:pt x="4" y="74"/>
                  </a:lnTo>
                  <a:lnTo>
                    <a:pt x="6" y="76"/>
                  </a:lnTo>
                  <a:lnTo>
                    <a:pt x="10" y="76"/>
                  </a:lnTo>
                  <a:lnTo>
                    <a:pt x="186" y="76"/>
                  </a:lnTo>
                  <a:close/>
                </a:path>
              </a:pathLst>
            </a:custGeom>
            <a:grpFill/>
            <a:ln w="9525">
              <a:noFill/>
              <a:round/>
              <a:headEnd/>
              <a:tailEnd/>
            </a:ln>
            <a:effectLst/>
          </p:spPr>
          <p:txBody>
            <a:bodyPr vert="horz" wrap="square" lIns="86402" tIns="43201" rIns="86402" bIns="43201" numCol="1" anchor="t" anchorCtr="0" compatLnSpc="1">
              <a:prstTxWarp prst="textNoShape">
                <a:avLst/>
              </a:prstTxWarp>
            </a:bodyPr>
            <a:lstStyle/>
            <a:p>
              <a:pPr defTabSz="862775"/>
              <a:endParaRPr lang="zh-CN" altLang="en-US" sz="500" dirty="0">
                <a:solidFill>
                  <a:srgbClr val="505050"/>
                </a:solidFill>
                <a:latin typeface="Arial"/>
                <a:ea typeface="微软雅黑" pitchFamily="34" charset="-122"/>
                <a:cs typeface="Arial" pitchFamily="34" charset="0"/>
              </a:endParaRPr>
            </a:p>
          </p:txBody>
        </p:sp>
        <p:sp>
          <p:nvSpPr>
            <p:cNvPr id="132" name="Freeform 43"/>
            <p:cNvSpPr>
              <a:spLocks/>
            </p:cNvSpPr>
            <p:nvPr/>
          </p:nvSpPr>
          <p:spPr bwMode="auto">
            <a:xfrm>
              <a:off x="6520428" y="3312176"/>
              <a:ext cx="48965" cy="27935"/>
            </a:xfrm>
            <a:custGeom>
              <a:avLst/>
              <a:gdLst/>
              <a:ahLst/>
              <a:cxnLst>
                <a:cxn ang="0">
                  <a:pos x="112" y="0"/>
                </a:cxn>
                <a:cxn ang="0">
                  <a:pos x="10" y="0"/>
                </a:cxn>
                <a:cxn ang="0">
                  <a:pos x="10" y="0"/>
                </a:cxn>
                <a:cxn ang="0">
                  <a:pos x="6" y="2"/>
                </a:cxn>
                <a:cxn ang="0">
                  <a:pos x="2" y="4"/>
                </a:cxn>
                <a:cxn ang="0">
                  <a:pos x="0" y="6"/>
                </a:cxn>
                <a:cxn ang="0">
                  <a:pos x="0" y="12"/>
                </a:cxn>
                <a:cxn ang="0">
                  <a:pos x="0" y="66"/>
                </a:cxn>
                <a:cxn ang="0">
                  <a:pos x="0" y="66"/>
                </a:cxn>
                <a:cxn ang="0">
                  <a:pos x="0" y="70"/>
                </a:cxn>
                <a:cxn ang="0">
                  <a:pos x="2" y="74"/>
                </a:cxn>
                <a:cxn ang="0">
                  <a:pos x="6" y="76"/>
                </a:cxn>
                <a:cxn ang="0">
                  <a:pos x="10" y="76"/>
                </a:cxn>
                <a:cxn ang="0">
                  <a:pos x="112" y="76"/>
                </a:cxn>
                <a:cxn ang="0">
                  <a:pos x="112" y="76"/>
                </a:cxn>
                <a:cxn ang="0">
                  <a:pos x="116" y="76"/>
                </a:cxn>
                <a:cxn ang="0">
                  <a:pos x="120" y="74"/>
                </a:cxn>
                <a:cxn ang="0">
                  <a:pos x="122" y="70"/>
                </a:cxn>
                <a:cxn ang="0">
                  <a:pos x="122" y="66"/>
                </a:cxn>
                <a:cxn ang="0">
                  <a:pos x="122" y="12"/>
                </a:cxn>
                <a:cxn ang="0">
                  <a:pos x="122" y="12"/>
                </a:cxn>
                <a:cxn ang="0">
                  <a:pos x="122" y="6"/>
                </a:cxn>
                <a:cxn ang="0">
                  <a:pos x="120" y="4"/>
                </a:cxn>
                <a:cxn ang="0">
                  <a:pos x="116" y="2"/>
                </a:cxn>
                <a:cxn ang="0">
                  <a:pos x="112" y="0"/>
                </a:cxn>
                <a:cxn ang="0">
                  <a:pos x="112" y="0"/>
                </a:cxn>
              </a:cxnLst>
              <a:rect l="0" t="0" r="r" b="b"/>
              <a:pathLst>
                <a:path w="122" h="76">
                  <a:moveTo>
                    <a:pt x="112" y="0"/>
                  </a:moveTo>
                  <a:lnTo>
                    <a:pt x="10" y="0"/>
                  </a:lnTo>
                  <a:lnTo>
                    <a:pt x="10" y="0"/>
                  </a:lnTo>
                  <a:lnTo>
                    <a:pt x="6" y="2"/>
                  </a:lnTo>
                  <a:lnTo>
                    <a:pt x="2" y="4"/>
                  </a:lnTo>
                  <a:lnTo>
                    <a:pt x="0" y="6"/>
                  </a:lnTo>
                  <a:lnTo>
                    <a:pt x="0" y="12"/>
                  </a:lnTo>
                  <a:lnTo>
                    <a:pt x="0" y="66"/>
                  </a:lnTo>
                  <a:lnTo>
                    <a:pt x="0" y="66"/>
                  </a:lnTo>
                  <a:lnTo>
                    <a:pt x="0" y="70"/>
                  </a:lnTo>
                  <a:lnTo>
                    <a:pt x="2" y="74"/>
                  </a:lnTo>
                  <a:lnTo>
                    <a:pt x="6" y="76"/>
                  </a:lnTo>
                  <a:lnTo>
                    <a:pt x="10" y="76"/>
                  </a:lnTo>
                  <a:lnTo>
                    <a:pt x="112" y="76"/>
                  </a:lnTo>
                  <a:lnTo>
                    <a:pt x="112" y="76"/>
                  </a:lnTo>
                  <a:lnTo>
                    <a:pt x="116" y="76"/>
                  </a:lnTo>
                  <a:lnTo>
                    <a:pt x="120" y="74"/>
                  </a:lnTo>
                  <a:lnTo>
                    <a:pt x="122" y="70"/>
                  </a:lnTo>
                  <a:lnTo>
                    <a:pt x="122" y="66"/>
                  </a:lnTo>
                  <a:lnTo>
                    <a:pt x="122" y="12"/>
                  </a:lnTo>
                  <a:lnTo>
                    <a:pt x="122" y="12"/>
                  </a:lnTo>
                  <a:lnTo>
                    <a:pt x="122" y="6"/>
                  </a:lnTo>
                  <a:lnTo>
                    <a:pt x="120" y="4"/>
                  </a:lnTo>
                  <a:lnTo>
                    <a:pt x="116" y="2"/>
                  </a:lnTo>
                  <a:lnTo>
                    <a:pt x="112" y="0"/>
                  </a:lnTo>
                  <a:lnTo>
                    <a:pt x="112" y="0"/>
                  </a:lnTo>
                  <a:close/>
                </a:path>
              </a:pathLst>
            </a:custGeom>
            <a:grpFill/>
            <a:ln w="9525">
              <a:noFill/>
              <a:round/>
              <a:headEnd/>
              <a:tailEnd/>
            </a:ln>
            <a:effectLst/>
          </p:spPr>
          <p:txBody>
            <a:bodyPr vert="horz" wrap="square" lIns="86402" tIns="43201" rIns="86402" bIns="43201" numCol="1" anchor="t" anchorCtr="0" compatLnSpc="1">
              <a:prstTxWarp prst="textNoShape">
                <a:avLst/>
              </a:prstTxWarp>
            </a:bodyPr>
            <a:lstStyle/>
            <a:p>
              <a:pPr defTabSz="862775"/>
              <a:endParaRPr lang="zh-CN" altLang="en-US" sz="500" dirty="0">
                <a:solidFill>
                  <a:srgbClr val="505050"/>
                </a:solidFill>
                <a:latin typeface="Arial"/>
                <a:ea typeface="微软雅黑" pitchFamily="34" charset="-122"/>
                <a:cs typeface="Arial" pitchFamily="34" charset="0"/>
              </a:endParaRPr>
            </a:p>
          </p:txBody>
        </p:sp>
        <p:sp>
          <p:nvSpPr>
            <p:cNvPr id="133" name="Freeform 44"/>
            <p:cNvSpPr>
              <a:spLocks/>
            </p:cNvSpPr>
            <p:nvPr/>
          </p:nvSpPr>
          <p:spPr bwMode="auto">
            <a:xfrm>
              <a:off x="6576617" y="3312176"/>
              <a:ext cx="36121" cy="27935"/>
            </a:xfrm>
            <a:custGeom>
              <a:avLst/>
              <a:gdLst/>
              <a:ahLst/>
              <a:cxnLst>
                <a:cxn ang="0">
                  <a:pos x="44" y="16"/>
                </a:cxn>
                <a:cxn ang="0">
                  <a:pos x="44" y="16"/>
                </a:cxn>
                <a:cxn ang="0">
                  <a:pos x="40" y="0"/>
                </a:cxn>
                <a:cxn ang="0">
                  <a:pos x="10" y="0"/>
                </a:cxn>
                <a:cxn ang="0">
                  <a:pos x="10" y="0"/>
                </a:cxn>
                <a:cxn ang="0">
                  <a:pos x="6" y="2"/>
                </a:cxn>
                <a:cxn ang="0">
                  <a:pos x="2" y="4"/>
                </a:cxn>
                <a:cxn ang="0">
                  <a:pos x="0" y="6"/>
                </a:cxn>
                <a:cxn ang="0">
                  <a:pos x="0" y="12"/>
                </a:cxn>
                <a:cxn ang="0">
                  <a:pos x="0" y="66"/>
                </a:cxn>
                <a:cxn ang="0">
                  <a:pos x="0" y="66"/>
                </a:cxn>
                <a:cxn ang="0">
                  <a:pos x="0" y="70"/>
                </a:cxn>
                <a:cxn ang="0">
                  <a:pos x="2" y="74"/>
                </a:cxn>
                <a:cxn ang="0">
                  <a:pos x="6" y="76"/>
                </a:cxn>
                <a:cxn ang="0">
                  <a:pos x="10" y="76"/>
                </a:cxn>
                <a:cxn ang="0">
                  <a:pos x="90" y="76"/>
                </a:cxn>
                <a:cxn ang="0">
                  <a:pos x="90" y="76"/>
                </a:cxn>
                <a:cxn ang="0">
                  <a:pos x="74" y="66"/>
                </a:cxn>
                <a:cxn ang="0">
                  <a:pos x="62" y="50"/>
                </a:cxn>
                <a:cxn ang="0">
                  <a:pos x="50" y="34"/>
                </a:cxn>
                <a:cxn ang="0">
                  <a:pos x="44" y="16"/>
                </a:cxn>
                <a:cxn ang="0">
                  <a:pos x="44" y="16"/>
                </a:cxn>
              </a:cxnLst>
              <a:rect l="0" t="0" r="r" b="b"/>
              <a:pathLst>
                <a:path w="90" h="76">
                  <a:moveTo>
                    <a:pt x="44" y="16"/>
                  </a:moveTo>
                  <a:lnTo>
                    <a:pt x="44" y="16"/>
                  </a:lnTo>
                  <a:lnTo>
                    <a:pt x="40" y="0"/>
                  </a:lnTo>
                  <a:lnTo>
                    <a:pt x="10" y="0"/>
                  </a:lnTo>
                  <a:lnTo>
                    <a:pt x="10" y="0"/>
                  </a:lnTo>
                  <a:lnTo>
                    <a:pt x="6" y="2"/>
                  </a:lnTo>
                  <a:lnTo>
                    <a:pt x="2" y="4"/>
                  </a:lnTo>
                  <a:lnTo>
                    <a:pt x="0" y="6"/>
                  </a:lnTo>
                  <a:lnTo>
                    <a:pt x="0" y="12"/>
                  </a:lnTo>
                  <a:lnTo>
                    <a:pt x="0" y="66"/>
                  </a:lnTo>
                  <a:lnTo>
                    <a:pt x="0" y="66"/>
                  </a:lnTo>
                  <a:lnTo>
                    <a:pt x="0" y="70"/>
                  </a:lnTo>
                  <a:lnTo>
                    <a:pt x="2" y="74"/>
                  </a:lnTo>
                  <a:lnTo>
                    <a:pt x="6" y="76"/>
                  </a:lnTo>
                  <a:lnTo>
                    <a:pt x="10" y="76"/>
                  </a:lnTo>
                  <a:lnTo>
                    <a:pt x="90" y="76"/>
                  </a:lnTo>
                  <a:lnTo>
                    <a:pt x="90" y="76"/>
                  </a:lnTo>
                  <a:lnTo>
                    <a:pt x="74" y="66"/>
                  </a:lnTo>
                  <a:lnTo>
                    <a:pt x="62" y="50"/>
                  </a:lnTo>
                  <a:lnTo>
                    <a:pt x="50" y="34"/>
                  </a:lnTo>
                  <a:lnTo>
                    <a:pt x="44" y="16"/>
                  </a:lnTo>
                  <a:lnTo>
                    <a:pt x="44" y="16"/>
                  </a:lnTo>
                  <a:close/>
                </a:path>
              </a:pathLst>
            </a:custGeom>
            <a:grpFill/>
            <a:ln w="9525">
              <a:noFill/>
              <a:round/>
              <a:headEnd/>
              <a:tailEnd/>
            </a:ln>
            <a:effectLst/>
          </p:spPr>
          <p:txBody>
            <a:bodyPr vert="horz" wrap="square" lIns="86402" tIns="43201" rIns="86402" bIns="43201" numCol="1" anchor="t" anchorCtr="0" compatLnSpc="1">
              <a:prstTxWarp prst="textNoShape">
                <a:avLst/>
              </a:prstTxWarp>
            </a:bodyPr>
            <a:lstStyle/>
            <a:p>
              <a:pPr defTabSz="862775"/>
              <a:endParaRPr lang="zh-CN" altLang="en-US" sz="500" dirty="0">
                <a:solidFill>
                  <a:srgbClr val="505050"/>
                </a:solidFill>
                <a:latin typeface="Arial"/>
                <a:ea typeface="微软雅黑" pitchFamily="34" charset="-122"/>
                <a:cs typeface="Arial" pitchFamily="34" charset="0"/>
              </a:endParaRPr>
            </a:p>
          </p:txBody>
        </p:sp>
        <p:sp>
          <p:nvSpPr>
            <p:cNvPr id="134" name="Freeform 45"/>
            <p:cNvSpPr>
              <a:spLocks/>
            </p:cNvSpPr>
            <p:nvPr/>
          </p:nvSpPr>
          <p:spPr bwMode="auto">
            <a:xfrm>
              <a:off x="6598290" y="3246015"/>
              <a:ext cx="77862" cy="94096"/>
            </a:xfrm>
            <a:custGeom>
              <a:avLst/>
              <a:gdLst/>
              <a:ahLst/>
              <a:cxnLst>
                <a:cxn ang="0">
                  <a:pos x="194" y="144"/>
                </a:cxn>
                <a:cxn ang="0">
                  <a:pos x="188" y="112"/>
                </a:cxn>
                <a:cxn ang="0">
                  <a:pos x="174" y="82"/>
                </a:cxn>
                <a:cxn ang="0">
                  <a:pos x="156" y="58"/>
                </a:cxn>
                <a:cxn ang="0">
                  <a:pos x="116" y="22"/>
                </a:cxn>
                <a:cxn ang="0">
                  <a:pos x="84" y="0"/>
                </a:cxn>
                <a:cxn ang="0">
                  <a:pos x="84" y="8"/>
                </a:cxn>
                <a:cxn ang="0">
                  <a:pos x="78" y="42"/>
                </a:cxn>
                <a:cxn ang="0">
                  <a:pos x="64" y="72"/>
                </a:cxn>
                <a:cxn ang="0">
                  <a:pos x="52" y="86"/>
                </a:cxn>
                <a:cxn ang="0">
                  <a:pos x="20" y="122"/>
                </a:cxn>
                <a:cxn ang="0">
                  <a:pos x="6" y="150"/>
                </a:cxn>
                <a:cxn ang="0">
                  <a:pos x="0" y="178"/>
                </a:cxn>
                <a:cxn ang="0">
                  <a:pos x="2" y="192"/>
                </a:cxn>
                <a:cxn ang="0">
                  <a:pos x="12" y="214"/>
                </a:cxn>
                <a:cxn ang="0">
                  <a:pos x="28" y="234"/>
                </a:cxn>
                <a:cxn ang="0">
                  <a:pos x="46" y="248"/>
                </a:cxn>
                <a:cxn ang="0">
                  <a:pos x="70" y="256"/>
                </a:cxn>
                <a:cxn ang="0">
                  <a:pos x="64" y="240"/>
                </a:cxn>
                <a:cxn ang="0">
                  <a:pos x="64" y="214"/>
                </a:cxn>
                <a:cxn ang="0">
                  <a:pos x="72" y="196"/>
                </a:cxn>
                <a:cxn ang="0">
                  <a:pos x="78" y="186"/>
                </a:cxn>
                <a:cxn ang="0">
                  <a:pos x="104" y="146"/>
                </a:cxn>
                <a:cxn ang="0">
                  <a:pos x="112" y="128"/>
                </a:cxn>
                <a:cxn ang="0">
                  <a:pos x="120" y="140"/>
                </a:cxn>
                <a:cxn ang="0">
                  <a:pos x="132" y="168"/>
                </a:cxn>
                <a:cxn ang="0">
                  <a:pos x="140" y="206"/>
                </a:cxn>
                <a:cxn ang="0">
                  <a:pos x="138" y="228"/>
                </a:cxn>
                <a:cxn ang="0">
                  <a:pos x="130" y="248"/>
                </a:cxn>
                <a:cxn ang="0">
                  <a:pos x="142" y="242"/>
                </a:cxn>
                <a:cxn ang="0">
                  <a:pos x="166" y="224"/>
                </a:cxn>
                <a:cxn ang="0">
                  <a:pos x="186" y="200"/>
                </a:cxn>
                <a:cxn ang="0">
                  <a:pos x="194" y="166"/>
                </a:cxn>
                <a:cxn ang="0">
                  <a:pos x="194" y="144"/>
                </a:cxn>
              </a:cxnLst>
              <a:rect l="0" t="0" r="r" b="b"/>
              <a:pathLst>
                <a:path w="194" h="256">
                  <a:moveTo>
                    <a:pt x="194" y="144"/>
                  </a:moveTo>
                  <a:lnTo>
                    <a:pt x="194" y="144"/>
                  </a:lnTo>
                  <a:lnTo>
                    <a:pt x="192" y="128"/>
                  </a:lnTo>
                  <a:lnTo>
                    <a:pt x="188" y="112"/>
                  </a:lnTo>
                  <a:lnTo>
                    <a:pt x="180" y="96"/>
                  </a:lnTo>
                  <a:lnTo>
                    <a:pt x="174" y="82"/>
                  </a:lnTo>
                  <a:lnTo>
                    <a:pt x="164" y="70"/>
                  </a:lnTo>
                  <a:lnTo>
                    <a:pt x="156" y="58"/>
                  </a:lnTo>
                  <a:lnTo>
                    <a:pt x="136" y="38"/>
                  </a:lnTo>
                  <a:lnTo>
                    <a:pt x="116" y="22"/>
                  </a:lnTo>
                  <a:lnTo>
                    <a:pt x="100" y="10"/>
                  </a:lnTo>
                  <a:lnTo>
                    <a:pt x="84" y="0"/>
                  </a:lnTo>
                  <a:lnTo>
                    <a:pt x="84" y="0"/>
                  </a:lnTo>
                  <a:lnTo>
                    <a:pt x="84" y="8"/>
                  </a:lnTo>
                  <a:lnTo>
                    <a:pt x="82" y="30"/>
                  </a:lnTo>
                  <a:lnTo>
                    <a:pt x="78" y="42"/>
                  </a:lnTo>
                  <a:lnTo>
                    <a:pt x="72" y="58"/>
                  </a:lnTo>
                  <a:lnTo>
                    <a:pt x="64" y="72"/>
                  </a:lnTo>
                  <a:lnTo>
                    <a:pt x="52" y="86"/>
                  </a:lnTo>
                  <a:lnTo>
                    <a:pt x="52" y="86"/>
                  </a:lnTo>
                  <a:lnTo>
                    <a:pt x="30" y="110"/>
                  </a:lnTo>
                  <a:lnTo>
                    <a:pt x="20" y="122"/>
                  </a:lnTo>
                  <a:lnTo>
                    <a:pt x="12" y="136"/>
                  </a:lnTo>
                  <a:lnTo>
                    <a:pt x="6" y="150"/>
                  </a:lnTo>
                  <a:lnTo>
                    <a:pt x="2" y="164"/>
                  </a:lnTo>
                  <a:lnTo>
                    <a:pt x="0" y="178"/>
                  </a:lnTo>
                  <a:lnTo>
                    <a:pt x="2" y="192"/>
                  </a:lnTo>
                  <a:lnTo>
                    <a:pt x="2" y="192"/>
                  </a:lnTo>
                  <a:lnTo>
                    <a:pt x="8" y="204"/>
                  </a:lnTo>
                  <a:lnTo>
                    <a:pt x="12" y="214"/>
                  </a:lnTo>
                  <a:lnTo>
                    <a:pt x="20" y="224"/>
                  </a:lnTo>
                  <a:lnTo>
                    <a:pt x="28" y="234"/>
                  </a:lnTo>
                  <a:lnTo>
                    <a:pt x="36" y="242"/>
                  </a:lnTo>
                  <a:lnTo>
                    <a:pt x="46" y="248"/>
                  </a:lnTo>
                  <a:lnTo>
                    <a:pt x="58" y="254"/>
                  </a:lnTo>
                  <a:lnTo>
                    <a:pt x="70" y="256"/>
                  </a:lnTo>
                  <a:lnTo>
                    <a:pt x="70" y="256"/>
                  </a:lnTo>
                  <a:lnTo>
                    <a:pt x="64" y="240"/>
                  </a:lnTo>
                  <a:lnTo>
                    <a:pt x="64" y="222"/>
                  </a:lnTo>
                  <a:lnTo>
                    <a:pt x="64" y="214"/>
                  </a:lnTo>
                  <a:lnTo>
                    <a:pt x="66" y="204"/>
                  </a:lnTo>
                  <a:lnTo>
                    <a:pt x="72" y="196"/>
                  </a:lnTo>
                  <a:lnTo>
                    <a:pt x="78" y="186"/>
                  </a:lnTo>
                  <a:lnTo>
                    <a:pt x="78" y="186"/>
                  </a:lnTo>
                  <a:lnTo>
                    <a:pt x="94" y="164"/>
                  </a:lnTo>
                  <a:lnTo>
                    <a:pt x="104" y="146"/>
                  </a:lnTo>
                  <a:lnTo>
                    <a:pt x="112" y="128"/>
                  </a:lnTo>
                  <a:lnTo>
                    <a:pt x="112" y="128"/>
                  </a:lnTo>
                  <a:lnTo>
                    <a:pt x="114" y="130"/>
                  </a:lnTo>
                  <a:lnTo>
                    <a:pt x="120" y="140"/>
                  </a:lnTo>
                  <a:lnTo>
                    <a:pt x="126" y="152"/>
                  </a:lnTo>
                  <a:lnTo>
                    <a:pt x="132" y="168"/>
                  </a:lnTo>
                  <a:lnTo>
                    <a:pt x="138" y="186"/>
                  </a:lnTo>
                  <a:lnTo>
                    <a:pt x="140" y="206"/>
                  </a:lnTo>
                  <a:lnTo>
                    <a:pt x="138" y="218"/>
                  </a:lnTo>
                  <a:lnTo>
                    <a:pt x="138" y="228"/>
                  </a:lnTo>
                  <a:lnTo>
                    <a:pt x="134" y="238"/>
                  </a:lnTo>
                  <a:lnTo>
                    <a:pt x="130" y="248"/>
                  </a:lnTo>
                  <a:lnTo>
                    <a:pt x="130" y="248"/>
                  </a:lnTo>
                  <a:lnTo>
                    <a:pt x="142" y="242"/>
                  </a:lnTo>
                  <a:lnTo>
                    <a:pt x="154" y="234"/>
                  </a:lnTo>
                  <a:lnTo>
                    <a:pt x="166" y="224"/>
                  </a:lnTo>
                  <a:lnTo>
                    <a:pt x="176" y="212"/>
                  </a:lnTo>
                  <a:lnTo>
                    <a:pt x="186" y="200"/>
                  </a:lnTo>
                  <a:lnTo>
                    <a:pt x="192" y="184"/>
                  </a:lnTo>
                  <a:lnTo>
                    <a:pt x="194" y="166"/>
                  </a:lnTo>
                  <a:lnTo>
                    <a:pt x="194" y="144"/>
                  </a:lnTo>
                  <a:lnTo>
                    <a:pt x="194" y="144"/>
                  </a:lnTo>
                  <a:close/>
                </a:path>
              </a:pathLst>
            </a:custGeom>
            <a:grpFill/>
            <a:ln w="9525">
              <a:noFill/>
              <a:round/>
              <a:headEnd/>
              <a:tailEnd/>
            </a:ln>
            <a:effectLst/>
          </p:spPr>
          <p:txBody>
            <a:bodyPr vert="horz" wrap="square" lIns="86402" tIns="43201" rIns="86402" bIns="43201" numCol="1" anchor="t" anchorCtr="0" compatLnSpc="1">
              <a:prstTxWarp prst="textNoShape">
                <a:avLst/>
              </a:prstTxWarp>
            </a:bodyPr>
            <a:lstStyle/>
            <a:p>
              <a:pPr defTabSz="862775"/>
              <a:endParaRPr lang="zh-CN" altLang="en-US" sz="500" dirty="0">
                <a:solidFill>
                  <a:srgbClr val="505050"/>
                </a:solidFill>
                <a:latin typeface="Arial"/>
                <a:ea typeface="微软雅黑" pitchFamily="34" charset="-122"/>
                <a:cs typeface="Arial" pitchFamily="34" charset="0"/>
              </a:endParaRPr>
            </a:p>
          </p:txBody>
        </p:sp>
      </p:grpSp>
      <p:sp>
        <p:nvSpPr>
          <p:cNvPr id="135" name="矩形 134"/>
          <p:cNvSpPr/>
          <p:nvPr/>
        </p:nvSpPr>
        <p:spPr>
          <a:xfrm>
            <a:off x="3753802" y="2723460"/>
            <a:ext cx="482816" cy="265453"/>
          </a:xfrm>
          <a:prstGeom prst="rect">
            <a:avLst/>
          </a:prstGeom>
        </p:spPr>
        <p:txBody>
          <a:bodyPr wrap="none" lIns="91379" tIns="45689" rIns="91379" bIns="45689">
            <a:spAutoFit/>
          </a:bodyPr>
          <a:lstStyle/>
          <a:p>
            <a:pPr defTabSz="685339"/>
            <a:r>
              <a:rPr lang="zh-CN" altLang="en-US" sz="1100" b="1" dirty="0">
                <a:solidFill>
                  <a:prstClr val="white"/>
                </a:solidFill>
                <a:latin typeface="微软雅黑" panose="020B0503020204020204" pitchFamily="34" charset="-122"/>
                <a:ea typeface="微软雅黑" panose="020B0503020204020204" pitchFamily="34" charset="-122"/>
              </a:rPr>
              <a:t>核心</a:t>
            </a:r>
            <a:endParaRPr lang="zh-CN" altLang="en-US" sz="1400" dirty="0">
              <a:solidFill>
                <a:prstClr val="black"/>
              </a:solidFill>
              <a:latin typeface="Verdana"/>
              <a:ea typeface="微软雅黑"/>
            </a:endParaRPr>
          </a:p>
        </p:txBody>
      </p:sp>
      <p:grpSp>
        <p:nvGrpSpPr>
          <p:cNvPr id="136" name="组合 135"/>
          <p:cNvGrpSpPr/>
          <p:nvPr/>
        </p:nvGrpSpPr>
        <p:grpSpPr>
          <a:xfrm>
            <a:off x="5025869" y="2683130"/>
            <a:ext cx="384336" cy="311275"/>
            <a:chOff x="6518823" y="3244545"/>
            <a:chExt cx="157329" cy="95566"/>
          </a:xfrm>
          <a:solidFill>
            <a:srgbClr val="C00000"/>
          </a:solidFill>
        </p:grpSpPr>
        <p:sp>
          <p:nvSpPr>
            <p:cNvPr id="137" name="Freeform 40"/>
            <p:cNvSpPr>
              <a:spLocks/>
            </p:cNvSpPr>
            <p:nvPr/>
          </p:nvSpPr>
          <p:spPr bwMode="auto">
            <a:xfrm>
              <a:off x="6576619" y="3244545"/>
              <a:ext cx="49767" cy="27935"/>
            </a:xfrm>
            <a:custGeom>
              <a:avLst/>
              <a:gdLst/>
              <a:ahLst/>
              <a:cxnLst>
                <a:cxn ang="0">
                  <a:pos x="124" y="4"/>
                </a:cxn>
                <a:cxn ang="0">
                  <a:pos x="124" y="0"/>
                </a:cxn>
                <a:cxn ang="0">
                  <a:pos x="124" y="0"/>
                </a:cxn>
                <a:cxn ang="0">
                  <a:pos x="122" y="0"/>
                </a:cxn>
                <a:cxn ang="0">
                  <a:pos x="10" y="0"/>
                </a:cxn>
                <a:cxn ang="0">
                  <a:pos x="10" y="0"/>
                </a:cxn>
                <a:cxn ang="0">
                  <a:pos x="6" y="0"/>
                </a:cxn>
                <a:cxn ang="0">
                  <a:pos x="2" y="2"/>
                </a:cxn>
                <a:cxn ang="0">
                  <a:pos x="0" y="6"/>
                </a:cxn>
                <a:cxn ang="0">
                  <a:pos x="0" y="10"/>
                </a:cxn>
                <a:cxn ang="0">
                  <a:pos x="0" y="66"/>
                </a:cxn>
                <a:cxn ang="0">
                  <a:pos x="0" y="66"/>
                </a:cxn>
                <a:cxn ang="0">
                  <a:pos x="0" y="70"/>
                </a:cxn>
                <a:cxn ang="0">
                  <a:pos x="2" y="72"/>
                </a:cxn>
                <a:cxn ang="0">
                  <a:pos x="6" y="74"/>
                </a:cxn>
                <a:cxn ang="0">
                  <a:pos x="10" y="76"/>
                </a:cxn>
                <a:cxn ang="0">
                  <a:pos x="100" y="76"/>
                </a:cxn>
                <a:cxn ang="0">
                  <a:pos x="100" y="76"/>
                </a:cxn>
                <a:cxn ang="0">
                  <a:pos x="110" y="64"/>
                </a:cxn>
                <a:cxn ang="0">
                  <a:pos x="116" y="52"/>
                </a:cxn>
                <a:cxn ang="0">
                  <a:pos x="120" y="40"/>
                </a:cxn>
                <a:cxn ang="0">
                  <a:pos x="122" y="28"/>
                </a:cxn>
                <a:cxn ang="0">
                  <a:pos x="124" y="12"/>
                </a:cxn>
                <a:cxn ang="0">
                  <a:pos x="124" y="4"/>
                </a:cxn>
                <a:cxn ang="0">
                  <a:pos x="124" y="4"/>
                </a:cxn>
              </a:cxnLst>
              <a:rect l="0" t="0" r="r" b="b"/>
              <a:pathLst>
                <a:path w="124" h="76">
                  <a:moveTo>
                    <a:pt x="124" y="4"/>
                  </a:moveTo>
                  <a:lnTo>
                    <a:pt x="124" y="0"/>
                  </a:lnTo>
                  <a:lnTo>
                    <a:pt x="124" y="0"/>
                  </a:lnTo>
                  <a:lnTo>
                    <a:pt x="122" y="0"/>
                  </a:lnTo>
                  <a:lnTo>
                    <a:pt x="10" y="0"/>
                  </a:lnTo>
                  <a:lnTo>
                    <a:pt x="10" y="0"/>
                  </a:lnTo>
                  <a:lnTo>
                    <a:pt x="6" y="0"/>
                  </a:lnTo>
                  <a:lnTo>
                    <a:pt x="2" y="2"/>
                  </a:lnTo>
                  <a:lnTo>
                    <a:pt x="0" y="6"/>
                  </a:lnTo>
                  <a:lnTo>
                    <a:pt x="0" y="10"/>
                  </a:lnTo>
                  <a:lnTo>
                    <a:pt x="0" y="66"/>
                  </a:lnTo>
                  <a:lnTo>
                    <a:pt x="0" y="66"/>
                  </a:lnTo>
                  <a:lnTo>
                    <a:pt x="0" y="70"/>
                  </a:lnTo>
                  <a:lnTo>
                    <a:pt x="2" y="72"/>
                  </a:lnTo>
                  <a:lnTo>
                    <a:pt x="6" y="74"/>
                  </a:lnTo>
                  <a:lnTo>
                    <a:pt x="10" y="76"/>
                  </a:lnTo>
                  <a:lnTo>
                    <a:pt x="100" y="76"/>
                  </a:lnTo>
                  <a:lnTo>
                    <a:pt x="100" y="76"/>
                  </a:lnTo>
                  <a:lnTo>
                    <a:pt x="110" y="64"/>
                  </a:lnTo>
                  <a:lnTo>
                    <a:pt x="116" y="52"/>
                  </a:lnTo>
                  <a:lnTo>
                    <a:pt x="120" y="40"/>
                  </a:lnTo>
                  <a:lnTo>
                    <a:pt x="122" y="28"/>
                  </a:lnTo>
                  <a:lnTo>
                    <a:pt x="124" y="12"/>
                  </a:lnTo>
                  <a:lnTo>
                    <a:pt x="124" y="4"/>
                  </a:lnTo>
                  <a:lnTo>
                    <a:pt x="124" y="4"/>
                  </a:lnTo>
                  <a:close/>
                </a:path>
              </a:pathLst>
            </a:custGeom>
            <a:grpFill/>
            <a:ln w="9525">
              <a:noFill/>
              <a:round/>
              <a:headEnd/>
              <a:tailEnd/>
            </a:ln>
            <a:effectLst/>
          </p:spPr>
          <p:txBody>
            <a:bodyPr vert="horz" wrap="square" lIns="86402" tIns="43201" rIns="86402" bIns="43201" numCol="1" anchor="t" anchorCtr="0" compatLnSpc="1">
              <a:prstTxWarp prst="textNoShape">
                <a:avLst/>
              </a:prstTxWarp>
            </a:bodyPr>
            <a:lstStyle/>
            <a:p>
              <a:pPr defTabSz="862775"/>
              <a:endParaRPr lang="zh-CN" altLang="en-US" sz="500" dirty="0">
                <a:solidFill>
                  <a:srgbClr val="505050"/>
                </a:solidFill>
                <a:latin typeface="Arial"/>
                <a:ea typeface="微软雅黑" pitchFamily="34" charset="-122"/>
                <a:cs typeface="Arial" pitchFamily="34" charset="0"/>
              </a:endParaRPr>
            </a:p>
          </p:txBody>
        </p:sp>
        <p:sp>
          <p:nvSpPr>
            <p:cNvPr id="138" name="Freeform 41"/>
            <p:cNvSpPr>
              <a:spLocks/>
            </p:cNvSpPr>
            <p:nvPr/>
          </p:nvSpPr>
          <p:spPr bwMode="auto">
            <a:xfrm>
              <a:off x="6520428" y="3244545"/>
              <a:ext cx="48965" cy="27935"/>
            </a:xfrm>
            <a:custGeom>
              <a:avLst/>
              <a:gdLst/>
              <a:ahLst/>
              <a:cxnLst>
                <a:cxn ang="0">
                  <a:pos x="10" y="76"/>
                </a:cxn>
                <a:cxn ang="0">
                  <a:pos x="112" y="76"/>
                </a:cxn>
                <a:cxn ang="0">
                  <a:pos x="112" y="76"/>
                </a:cxn>
                <a:cxn ang="0">
                  <a:pos x="116" y="74"/>
                </a:cxn>
                <a:cxn ang="0">
                  <a:pos x="120" y="72"/>
                </a:cxn>
                <a:cxn ang="0">
                  <a:pos x="122" y="70"/>
                </a:cxn>
                <a:cxn ang="0">
                  <a:pos x="122" y="66"/>
                </a:cxn>
                <a:cxn ang="0">
                  <a:pos x="122" y="10"/>
                </a:cxn>
                <a:cxn ang="0">
                  <a:pos x="122" y="10"/>
                </a:cxn>
                <a:cxn ang="0">
                  <a:pos x="122" y="6"/>
                </a:cxn>
                <a:cxn ang="0">
                  <a:pos x="120" y="2"/>
                </a:cxn>
                <a:cxn ang="0">
                  <a:pos x="116" y="0"/>
                </a:cxn>
                <a:cxn ang="0">
                  <a:pos x="112" y="0"/>
                </a:cxn>
                <a:cxn ang="0">
                  <a:pos x="10" y="0"/>
                </a:cxn>
                <a:cxn ang="0">
                  <a:pos x="10" y="0"/>
                </a:cxn>
                <a:cxn ang="0">
                  <a:pos x="6" y="0"/>
                </a:cxn>
                <a:cxn ang="0">
                  <a:pos x="2" y="2"/>
                </a:cxn>
                <a:cxn ang="0">
                  <a:pos x="0" y="6"/>
                </a:cxn>
                <a:cxn ang="0">
                  <a:pos x="0" y="10"/>
                </a:cxn>
                <a:cxn ang="0">
                  <a:pos x="0" y="66"/>
                </a:cxn>
                <a:cxn ang="0">
                  <a:pos x="0" y="66"/>
                </a:cxn>
                <a:cxn ang="0">
                  <a:pos x="0" y="70"/>
                </a:cxn>
                <a:cxn ang="0">
                  <a:pos x="2" y="72"/>
                </a:cxn>
                <a:cxn ang="0">
                  <a:pos x="6" y="74"/>
                </a:cxn>
                <a:cxn ang="0">
                  <a:pos x="10" y="76"/>
                </a:cxn>
                <a:cxn ang="0">
                  <a:pos x="10" y="76"/>
                </a:cxn>
              </a:cxnLst>
              <a:rect l="0" t="0" r="r" b="b"/>
              <a:pathLst>
                <a:path w="122" h="76">
                  <a:moveTo>
                    <a:pt x="10" y="76"/>
                  </a:moveTo>
                  <a:lnTo>
                    <a:pt x="112" y="76"/>
                  </a:lnTo>
                  <a:lnTo>
                    <a:pt x="112" y="76"/>
                  </a:lnTo>
                  <a:lnTo>
                    <a:pt x="116" y="74"/>
                  </a:lnTo>
                  <a:lnTo>
                    <a:pt x="120" y="72"/>
                  </a:lnTo>
                  <a:lnTo>
                    <a:pt x="122" y="70"/>
                  </a:lnTo>
                  <a:lnTo>
                    <a:pt x="122" y="66"/>
                  </a:lnTo>
                  <a:lnTo>
                    <a:pt x="122" y="10"/>
                  </a:lnTo>
                  <a:lnTo>
                    <a:pt x="122" y="10"/>
                  </a:lnTo>
                  <a:lnTo>
                    <a:pt x="122" y="6"/>
                  </a:lnTo>
                  <a:lnTo>
                    <a:pt x="120" y="2"/>
                  </a:lnTo>
                  <a:lnTo>
                    <a:pt x="116" y="0"/>
                  </a:lnTo>
                  <a:lnTo>
                    <a:pt x="112" y="0"/>
                  </a:lnTo>
                  <a:lnTo>
                    <a:pt x="10" y="0"/>
                  </a:lnTo>
                  <a:lnTo>
                    <a:pt x="10" y="0"/>
                  </a:lnTo>
                  <a:lnTo>
                    <a:pt x="6" y="0"/>
                  </a:lnTo>
                  <a:lnTo>
                    <a:pt x="2" y="2"/>
                  </a:lnTo>
                  <a:lnTo>
                    <a:pt x="0" y="6"/>
                  </a:lnTo>
                  <a:lnTo>
                    <a:pt x="0" y="10"/>
                  </a:lnTo>
                  <a:lnTo>
                    <a:pt x="0" y="66"/>
                  </a:lnTo>
                  <a:lnTo>
                    <a:pt x="0" y="66"/>
                  </a:lnTo>
                  <a:lnTo>
                    <a:pt x="0" y="70"/>
                  </a:lnTo>
                  <a:lnTo>
                    <a:pt x="2" y="72"/>
                  </a:lnTo>
                  <a:lnTo>
                    <a:pt x="6" y="74"/>
                  </a:lnTo>
                  <a:lnTo>
                    <a:pt x="10" y="76"/>
                  </a:lnTo>
                  <a:lnTo>
                    <a:pt x="10" y="76"/>
                  </a:lnTo>
                  <a:close/>
                </a:path>
              </a:pathLst>
            </a:custGeom>
            <a:grpFill/>
            <a:ln w="9525">
              <a:noFill/>
              <a:round/>
              <a:headEnd/>
              <a:tailEnd/>
            </a:ln>
            <a:effectLst/>
          </p:spPr>
          <p:txBody>
            <a:bodyPr vert="horz" wrap="square" lIns="86402" tIns="43201" rIns="86402" bIns="43201" numCol="1" anchor="t" anchorCtr="0" compatLnSpc="1">
              <a:prstTxWarp prst="textNoShape">
                <a:avLst/>
              </a:prstTxWarp>
            </a:bodyPr>
            <a:lstStyle/>
            <a:p>
              <a:pPr defTabSz="862775"/>
              <a:endParaRPr lang="zh-CN" altLang="en-US" sz="500" dirty="0">
                <a:solidFill>
                  <a:srgbClr val="505050"/>
                </a:solidFill>
                <a:latin typeface="Arial"/>
                <a:ea typeface="微软雅黑" pitchFamily="34" charset="-122"/>
                <a:cs typeface="Arial" pitchFamily="34" charset="0"/>
              </a:endParaRPr>
            </a:p>
          </p:txBody>
        </p:sp>
        <p:sp>
          <p:nvSpPr>
            <p:cNvPr id="139" name="Freeform 42"/>
            <p:cNvSpPr>
              <a:spLocks/>
            </p:cNvSpPr>
            <p:nvPr/>
          </p:nvSpPr>
          <p:spPr bwMode="auto">
            <a:xfrm>
              <a:off x="6518823" y="3278361"/>
              <a:ext cx="92310" cy="27935"/>
            </a:xfrm>
            <a:custGeom>
              <a:avLst/>
              <a:gdLst/>
              <a:ahLst/>
              <a:cxnLst>
                <a:cxn ang="0">
                  <a:pos x="186" y="76"/>
                </a:cxn>
                <a:cxn ang="0">
                  <a:pos x="186" y="76"/>
                </a:cxn>
                <a:cxn ang="0">
                  <a:pos x="188" y="66"/>
                </a:cxn>
                <a:cxn ang="0">
                  <a:pos x="192" y="56"/>
                </a:cxn>
                <a:cxn ang="0">
                  <a:pos x="202" y="36"/>
                </a:cxn>
                <a:cxn ang="0">
                  <a:pos x="214" y="18"/>
                </a:cxn>
                <a:cxn ang="0">
                  <a:pos x="230" y="0"/>
                </a:cxn>
                <a:cxn ang="0">
                  <a:pos x="230" y="0"/>
                </a:cxn>
                <a:cxn ang="0">
                  <a:pos x="226" y="0"/>
                </a:cxn>
                <a:cxn ang="0">
                  <a:pos x="10" y="0"/>
                </a:cxn>
                <a:cxn ang="0">
                  <a:pos x="10" y="0"/>
                </a:cxn>
                <a:cxn ang="0">
                  <a:pos x="6" y="0"/>
                </a:cxn>
                <a:cxn ang="0">
                  <a:pos x="4" y="4"/>
                </a:cxn>
                <a:cxn ang="0">
                  <a:pos x="2" y="6"/>
                </a:cxn>
                <a:cxn ang="0">
                  <a:pos x="0" y="10"/>
                </a:cxn>
                <a:cxn ang="0">
                  <a:pos x="0" y="66"/>
                </a:cxn>
                <a:cxn ang="0">
                  <a:pos x="0" y="66"/>
                </a:cxn>
                <a:cxn ang="0">
                  <a:pos x="2" y="70"/>
                </a:cxn>
                <a:cxn ang="0">
                  <a:pos x="4" y="74"/>
                </a:cxn>
                <a:cxn ang="0">
                  <a:pos x="6" y="76"/>
                </a:cxn>
                <a:cxn ang="0">
                  <a:pos x="10" y="76"/>
                </a:cxn>
                <a:cxn ang="0">
                  <a:pos x="186" y="76"/>
                </a:cxn>
              </a:cxnLst>
              <a:rect l="0" t="0" r="r" b="b"/>
              <a:pathLst>
                <a:path w="230" h="76">
                  <a:moveTo>
                    <a:pt x="186" y="76"/>
                  </a:moveTo>
                  <a:lnTo>
                    <a:pt x="186" y="76"/>
                  </a:lnTo>
                  <a:lnTo>
                    <a:pt x="188" y="66"/>
                  </a:lnTo>
                  <a:lnTo>
                    <a:pt x="192" y="56"/>
                  </a:lnTo>
                  <a:lnTo>
                    <a:pt x="202" y="36"/>
                  </a:lnTo>
                  <a:lnTo>
                    <a:pt x="214" y="18"/>
                  </a:lnTo>
                  <a:lnTo>
                    <a:pt x="230" y="0"/>
                  </a:lnTo>
                  <a:lnTo>
                    <a:pt x="230" y="0"/>
                  </a:lnTo>
                  <a:lnTo>
                    <a:pt x="226" y="0"/>
                  </a:lnTo>
                  <a:lnTo>
                    <a:pt x="10" y="0"/>
                  </a:lnTo>
                  <a:lnTo>
                    <a:pt x="10" y="0"/>
                  </a:lnTo>
                  <a:lnTo>
                    <a:pt x="6" y="0"/>
                  </a:lnTo>
                  <a:lnTo>
                    <a:pt x="4" y="4"/>
                  </a:lnTo>
                  <a:lnTo>
                    <a:pt x="2" y="6"/>
                  </a:lnTo>
                  <a:lnTo>
                    <a:pt x="0" y="10"/>
                  </a:lnTo>
                  <a:lnTo>
                    <a:pt x="0" y="66"/>
                  </a:lnTo>
                  <a:lnTo>
                    <a:pt x="0" y="66"/>
                  </a:lnTo>
                  <a:lnTo>
                    <a:pt x="2" y="70"/>
                  </a:lnTo>
                  <a:lnTo>
                    <a:pt x="4" y="74"/>
                  </a:lnTo>
                  <a:lnTo>
                    <a:pt x="6" y="76"/>
                  </a:lnTo>
                  <a:lnTo>
                    <a:pt x="10" y="76"/>
                  </a:lnTo>
                  <a:lnTo>
                    <a:pt x="186" y="76"/>
                  </a:lnTo>
                  <a:close/>
                </a:path>
              </a:pathLst>
            </a:custGeom>
            <a:grpFill/>
            <a:ln w="9525">
              <a:noFill/>
              <a:round/>
              <a:headEnd/>
              <a:tailEnd/>
            </a:ln>
            <a:effectLst/>
          </p:spPr>
          <p:txBody>
            <a:bodyPr vert="horz" wrap="square" lIns="86402" tIns="43201" rIns="86402" bIns="43201" numCol="1" anchor="t" anchorCtr="0" compatLnSpc="1">
              <a:prstTxWarp prst="textNoShape">
                <a:avLst/>
              </a:prstTxWarp>
            </a:bodyPr>
            <a:lstStyle/>
            <a:p>
              <a:pPr defTabSz="862775"/>
              <a:endParaRPr lang="zh-CN" altLang="en-US" sz="500" dirty="0">
                <a:solidFill>
                  <a:srgbClr val="505050"/>
                </a:solidFill>
                <a:latin typeface="Arial"/>
                <a:ea typeface="微软雅黑" pitchFamily="34" charset="-122"/>
                <a:cs typeface="Arial" pitchFamily="34" charset="0"/>
              </a:endParaRPr>
            </a:p>
          </p:txBody>
        </p:sp>
        <p:sp>
          <p:nvSpPr>
            <p:cNvPr id="140" name="Freeform 43"/>
            <p:cNvSpPr>
              <a:spLocks/>
            </p:cNvSpPr>
            <p:nvPr/>
          </p:nvSpPr>
          <p:spPr bwMode="auto">
            <a:xfrm>
              <a:off x="6520428" y="3312176"/>
              <a:ext cx="48965" cy="27935"/>
            </a:xfrm>
            <a:custGeom>
              <a:avLst/>
              <a:gdLst/>
              <a:ahLst/>
              <a:cxnLst>
                <a:cxn ang="0">
                  <a:pos x="112" y="0"/>
                </a:cxn>
                <a:cxn ang="0">
                  <a:pos x="10" y="0"/>
                </a:cxn>
                <a:cxn ang="0">
                  <a:pos x="10" y="0"/>
                </a:cxn>
                <a:cxn ang="0">
                  <a:pos x="6" y="2"/>
                </a:cxn>
                <a:cxn ang="0">
                  <a:pos x="2" y="4"/>
                </a:cxn>
                <a:cxn ang="0">
                  <a:pos x="0" y="6"/>
                </a:cxn>
                <a:cxn ang="0">
                  <a:pos x="0" y="12"/>
                </a:cxn>
                <a:cxn ang="0">
                  <a:pos x="0" y="66"/>
                </a:cxn>
                <a:cxn ang="0">
                  <a:pos x="0" y="66"/>
                </a:cxn>
                <a:cxn ang="0">
                  <a:pos x="0" y="70"/>
                </a:cxn>
                <a:cxn ang="0">
                  <a:pos x="2" y="74"/>
                </a:cxn>
                <a:cxn ang="0">
                  <a:pos x="6" y="76"/>
                </a:cxn>
                <a:cxn ang="0">
                  <a:pos x="10" y="76"/>
                </a:cxn>
                <a:cxn ang="0">
                  <a:pos x="112" y="76"/>
                </a:cxn>
                <a:cxn ang="0">
                  <a:pos x="112" y="76"/>
                </a:cxn>
                <a:cxn ang="0">
                  <a:pos x="116" y="76"/>
                </a:cxn>
                <a:cxn ang="0">
                  <a:pos x="120" y="74"/>
                </a:cxn>
                <a:cxn ang="0">
                  <a:pos x="122" y="70"/>
                </a:cxn>
                <a:cxn ang="0">
                  <a:pos x="122" y="66"/>
                </a:cxn>
                <a:cxn ang="0">
                  <a:pos x="122" y="12"/>
                </a:cxn>
                <a:cxn ang="0">
                  <a:pos x="122" y="12"/>
                </a:cxn>
                <a:cxn ang="0">
                  <a:pos x="122" y="6"/>
                </a:cxn>
                <a:cxn ang="0">
                  <a:pos x="120" y="4"/>
                </a:cxn>
                <a:cxn ang="0">
                  <a:pos x="116" y="2"/>
                </a:cxn>
                <a:cxn ang="0">
                  <a:pos x="112" y="0"/>
                </a:cxn>
                <a:cxn ang="0">
                  <a:pos x="112" y="0"/>
                </a:cxn>
              </a:cxnLst>
              <a:rect l="0" t="0" r="r" b="b"/>
              <a:pathLst>
                <a:path w="122" h="76">
                  <a:moveTo>
                    <a:pt x="112" y="0"/>
                  </a:moveTo>
                  <a:lnTo>
                    <a:pt x="10" y="0"/>
                  </a:lnTo>
                  <a:lnTo>
                    <a:pt x="10" y="0"/>
                  </a:lnTo>
                  <a:lnTo>
                    <a:pt x="6" y="2"/>
                  </a:lnTo>
                  <a:lnTo>
                    <a:pt x="2" y="4"/>
                  </a:lnTo>
                  <a:lnTo>
                    <a:pt x="0" y="6"/>
                  </a:lnTo>
                  <a:lnTo>
                    <a:pt x="0" y="12"/>
                  </a:lnTo>
                  <a:lnTo>
                    <a:pt x="0" y="66"/>
                  </a:lnTo>
                  <a:lnTo>
                    <a:pt x="0" y="66"/>
                  </a:lnTo>
                  <a:lnTo>
                    <a:pt x="0" y="70"/>
                  </a:lnTo>
                  <a:lnTo>
                    <a:pt x="2" y="74"/>
                  </a:lnTo>
                  <a:lnTo>
                    <a:pt x="6" y="76"/>
                  </a:lnTo>
                  <a:lnTo>
                    <a:pt x="10" y="76"/>
                  </a:lnTo>
                  <a:lnTo>
                    <a:pt x="112" y="76"/>
                  </a:lnTo>
                  <a:lnTo>
                    <a:pt x="112" y="76"/>
                  </a:lnTo>
                  <a:lnTo>
                    <a:pt x="116" y="76"/>
                  </a:lnTo>
                  <a:lnTo>
                    <a:pt x="120" y="74"/>
                  </a:lnTo>
                  <a:lnTo>
                    <a:pt x="122" y="70"/>
                  </a:lnTo>
                  <a:lnTo>
                    <a:pt x="122" y="66"/>
                  </a:lnTo>
                  <a:lnTo>
                    <a:pt x="122" y="12"/>
                  </a:lnTo>
                  <a:lnTo>
                    <a:pt x="122" y="12"/>
                  </a:lnTo>
                  <a:lnTo>
                    <a:pt x="122" y="6"/>
                  </a:lnTo>
                  <a:lnTo>
                    <a:pt x="120" y="4"/>
                  </a:lnTo>
                  <a:lnTo>
                    <a:pt x="116" y="2"/>
                  </a:lnTo>
                  <a:lnTo>
                    <a:pt x="112" y="0"/>
                  </a:lnTo>
                  <a:lnTo>
                    <a:pt x="112" y="0"/>
                  </a:lnTo>
                  <a:close/>
                </a:path>
              </a:pathLst>
            </a:custGeom>
            <a:grpFill/>
            <a:ln w="9525">
              <a:noFill/>
              <a:round/>
              <a:headEnd/>
              <a:tailEnd/>
            </a:ln>
            <a:effectLst/>
          </p:spPr>
          <p:txBody>
            <a:bodyPr vert="horz" wrap="square" lIns="86402" tIns="43201" rIns="86402" bIns="43201" numCol="1" anchor="t" anchorCtr="0" compatLnSpc="1">
              <a:prstTxWarp prst="textNoShape">
                <a:avLst/>
              </a:prstTxWarp>
            </a:bodyPr>
            <a:lstStyle/>
            <a:p>
              <a:pPr defTabSz="862775"/>
              <a:endParaRPr lang="zh-CN" altLang="en-US" sz="500" dirty="0">
                <a:solidFill>
                  <a:srgbClr val="505050"/>
                </a:solidFill>
                <a:latin typeface="Arial"/>
                <a:ea typeface="微软雅黑" pitchFamily="34" charset="-122"/>
                <a:cs typeface="Arial" pitchFamily="34" charset="0"/>
              </a:endParaRPr>
            </a:p>
          </p:txBody>
        </p:sp>
        <p:sp>
          <p:nvSpPr>
            <p:cNvPr id="141" name="Freeform 44"/>
            <p:cNvSpPr>
              <a:spLocks/>
            </p:cNvSpPr>
            <p:nvPr/>
          </p:nvSpPr>
          <p:spPr bwMode="auto">
            <a:xfrm>
              <a:off x="6576617" y="3312176"/>
              <a:ext cx="36121" cy="27935"/>
            </a:xfrm>
            <a:custGeom>
              <a:avLst/>
              <a:gdLst/>
              <a:ahLst/>
              <a:cxnLst>
                <a:cxn ang="0">
                  <a:pos x="44" y="16"/>
                </a:cxn>
                <a:cxn ang="0">
                  <a:pos x="44" y="16"/>
                </a:cxn>
                <a:cxn ang="0">
                  <a:pos x="40" y="0"/>
                </a:cxn>
                <a:cxn ang="0">
                  <a:pos x="10" y="0"/>
                </a:cxn>
                <a:cxn ang="0">
                  <a:pos x="10" y="0"/>
                </a:cxn>
                <a:cxn ang="0">
                  <a:pos x="6" y="2"/>
                </a:cxn>
                <a:cxn ang="0">
                  <a:pos x="2" y="4"/>
                </a:cxn>
                <a:cxn ang="0">
                  <a:pos x="0" y="6"/>
                </a:cxn>
                <a:cxn ang="0">
                  <a:pos x="0" y="12"/>
                </a:cxn>
                <a:cxn ang="0">
                  <a:pos x="0" y="66"/>
                </a:cxn>
                <a:cxn ang="0">
                  <a:pos x="0" y="66"/>
                </a:cxn>
                <a:cxn ang="0">
                  <a:pos x="0" y="70"/>
                </a:cxn>
                <a:cxn ang="0">
                  <a:pos x="2" y="74"/>
                </a:cxn>
                <a:cxn ang="0">
                  <a:pos x="6" y="76"/>
                </a:cxn>
                <a:cxn ang="0">
                  <a:pos x="10" y="76"/>
                </a:cxn>
                <a:cxn ang="0">
                  <a:pos x="90" y="76"/>
                </a:cxn>
                <a:cxn ang="0">
                  <a:pos x="90" y="76"/>
                </a:cxn>
                <a:cxn ang="0">
                  <a:pos x="74" y="66"/>
                </a:cxn>
                <a:cxn ang="0">
                  <a:pos x="62" y="50"/>
                </a:cxn>
                <a:cxn ang="0">
                  <a:pos x="50" y="34"/>
                </a:cxn>
                <a:cxn ang="0">
                  <a:pos x="44" y="16"/>
                </a:cxn>
                <a:cxn ang="0">
                  <a:pos x="44" y="16"/>
                </a:cxn>
              </a:cxnLst>
              <a:rect l="0" t="0" r="r" b="b"/>
              <a:pathLst>
                <a:path w="90" h="76">
                  <a:moveTo>
                    <a:pt x="44" y="16"/>
                  </a:moveTo>
                  <a:lnTo>
                    <a:pt x="44" y="16"/>
                  </a:lnTo>
                  <a:lnTo>
                    <a:pt x="40" y="0"/>
                  </a:lnTo>
                  <a:lnTo>
                    <a:pt x="10" y="0"/>
                  </a:lnTo>
                  <a:lnTo>
                    <a:pt x="10" y="0"/>
                  </a:lnTo>
                  <a:lnTo>
                    <a:pt x="6" y="2"/>
                  </a:lnTo>
                  <a:lnTo>
                    <a:pt x="2" y="4"/>
                  </a:lnTo>
                  <a:lnTo>
                    <a:pt x="0" y="6"/>
                  </a:lnTo>
                  <a:lnTo>
                    <a:pt x="0" y="12"/>
                  </a:lnTo>
                  <a:lnTo>
                    <a:pt x="0" y="66"/>
                  </a:lnTo>
                  <a:lnTo>
                    <a:pt x="0" y="66"/>
                  </a:lnTo>
                  <a:lnTo>
                    <a:pt x="0" y="70"/>
                  </a:lnTo>
                  <a:lnTo>
                    <a:pt x="2" y="74"/>
                  </a:lnTo>
                  <a:lnTo>
                    <a:pt x="6" y="76"/>
                  </a:lnTo>
                  <a:lnTo>
                    <a:pt x="10" y="76"/>
                  </a:lnTo>
                  <a:lnTo>
                    <a:pt x="90" y="76"/>
                  </a:lnTo>
                  <a:lnTo>
                    <a:pt x="90" y="76"/>
                  </a:lnTo>
                  <a:lnTo>
                    <a:pt x="74" y="66"/>
                  </a:lnTo>
                  <a:lnTo>
                    <a:pt x="62" y="50"/>
                  </a:lnTo>
                  <a:lnTo>
                    <a:pt x="50" y="34"/>
                  </a:lnTo>
                  <a:lnTo>
                    <a:pt x="44" y="16"/>
                  </a:lnTo>
                  <a:lnTo>
                    <a:pt x="44" y="16"/>
                  </a:lnTo>
                  <a:close/>
                </a:path>
              </a:pathLst>
            </a:custGeom>
            <a:grpFill/>
            <a:ln w="9525">
              <a:noFill/>
              <a:round/>
              <a:headEnd/>
              <a:tailEnd/>
            </a:ln>
            <a:effectLst/>
          </p:spPr>
          <p:txBody>
            <a:bodyPr vert="horz" wrap="square" lIns="86402" tIns="43201" rIns="86402" bIns="43201" numCol="1" anchor="t" anchorCtr="0" compatLnSpc="1">
              <a:prstTxWarp prst="textNoShape">
                <a:avLst/>
              </a:prstTxWarp>
            </a:bodyPr>
            <a:lstStyle/>
            <a:p>
              <a:pPr defTabSz="862775"/>
              <a:endParaRPr lang="zh-CN" altLang="en-US" sz="500" dirty="0">
                <a:solidFill>
                  <a:srgbClr val="505050"/>
                </a:solidFill>
                <a:latin typeface="Arial"/>
                <a:ea typeface="微软雅黑" pitchFamily="34" charset="-122"/>
                <a:cs typeface="Arial" pitchFamily="34" charset="0"/>
              </a:endParaRPr>
            </a:p>
          </p:txBody>
        </p:sp>
        <p:sp>
          <p:nvSpPr>
            <p:cNvPr id="142" name="Freeform 45"/>
            <p:cNvSpPr>
              <a:spLocks/>
            </p:cNvSpPr>
            <p:nvPr/>
          </p:nvSpPr>
          <p:spPr bwMode="auto">
            <a:xfrm>
              <a:off x="6598290" y="3246015"/>
              <a:ext cx="77862" cy="94096"/>
            </a:xfrm>
            <a:custGeom>
              <a:avLst/>
              <a:gdLst/>
              <a:ahLst/>
              <a:cxnLst>
                <a:cxn ang="0">
                  <a:pos x="194" y="144"/>
                </a:cxn>
                <a:cxn ang="0">
                  <a:pos x="188" y="112"/>
                </a:cxn>
                <a:cxn ang="0">
                  <a:pos x="174" y="82"/>
                </a:cxn>
                <a:cxn ang="0">
                  <a:pos x="156" y="58"/>
                </a:cxn>
                <a:cxn ang="0">
                  <a:pos x="116" y="22"/>
                </a:cxn>
                <a:cxn ang="0">
                  <a:pos x="84" y="0"/>
                </a:cxn>
                <a:cxn ang="0">
                  <a:pos x="84" y="8"/>
                </a:cxn>
                <a:cxn ang="0">
                  <a:pos x="78" y="42"/>
                </a:cxn>
                <a:cxn ang="0">
                  <a:pos x="64" y="72"/>
                </a:cxn>
                <a:cxn ang="0">
                  <a:pos x="52" y="86"/>
                </a:cxn>
                <a:cxn ang="0">
                  <a:pos x="20" y="122"/>
                </a:cxn>
                <a:cxn ang="0">
                  <a:pos x="6" y="150"/>
                </a:cxn>
                <a:cxn ang="0">
                  <a:pos x="0" y="178"/>
                </a:cxn>
                <a:cxn ang="0">
                  <a:pos x="2" y="192"/>
                </a:cxn>
                <a:cxn ang="0">
                  <a:pos x="12" y="214"/>
                </a:cxn>
                <a:cxn ang="0">
                  <a:pos x="28" y="234"/>
                </a:cxn>
                <a:cxn ang="0">
                  <a:pos x="46" y="248"/>
                </a:cxn>
                <a:cxn ang="0">
                  <a:pos x="70" y="256"/>
                </a:cxn>
                <a:cxn ang="0">
                  <a:pos x="64" y="240"/>
                </a:cxn>
                <a:cxn ang="0">
                  <a:pos x="64" y="214"/>
                </a:cxn>
                <a:cxn ang="0">
                  <a:pos x="72" y="196"/>
                </a:cxn>
                <a:cxn ang="0">
                  <a:pos x="78" y="186"/>
                </a:cxn>
                <a:cxn ang="0">
                  <a:pos x="104" y="146"/>
                </a:cxn>
                <a:cxn ang="0">
                  <a:pos x="112" y="128"/>
                </a:cxn>
                <a:cxn ang="0">
                  <a:pos x="120" y="140"/>
                </a:cxn>
                <a:cxn ang="0">
                  <a:pos x="132" y="168"/>
                </a:cxn>
                <a:cxn ang="0">
                  <a:pos x="140" y="206"/>
                </a:cxn>
                <a:cxn ang="0">
                  <a:pos x="138" y="228"/>
                </a:cxn>
                <a:cxn ang="0">
                  <a:pos x="130" y="248"/>
                </a:cxn>
                <a:cxn ang="0">
                  <a:pos x="142" y="242"/>
                </a:cxn>
                <a:cxn ang="0">
                  <a:pos x="166" y="224"/>
                </a:cxn>
                <a:cxn ang="0">
                  <a:pos x="186" y="200"/>
                </a:cxn>
                <a:cxn ang="0">
                  <a:pos x="194" y="166"/>
                </a:cxn>
                <a:cxn ang="0">
                  <a:pos x="194" y="144"/>
                </a:cxn>
              </a:cxnLst>
              <a:rect l="0" t="0" r="r" b="b"/>
              <a:pathLst>
                <a:path w="194" h="256">
                  <a:moveTo>
                    <a:pt x="194" y="144"/>
                  </a:moveTo>
                  <a:lnTo>
                    <a:pt x="194" y="144"/>
                  </a:lnTo>
                  <a:lnTo>
                    <a:pt x="192" y="128"/>
                  </a:lnTo>
                  <a:lnTo>
                    <a:pt x="188" y="112"/>
                  </a:lnTo>
                  <a:lnTo>
                    <a:pt x="180" y="96"/>
                  </a:lnTo>
                  <a:lnTo>
                    <a:pt x="174" y="82"/>
                  </a:lnTo>
                  <a:lnTo>
                    <a:pt x="164" y="70"/>
                  </a:lnTo>
                  <a:lnTo>
                    <a:pt x="156" y="58"/>
                  </a:lnTo>
                  <a:lnTo>
                    <a:pt x="136" y="38"/>
                  </a:lnTo>
                  <a:lnTo>
                    <a:pt x="116" y="22"/>
                  </a:lnTo>
                  <a:lnTo>
                    <a:pt x="100" y="10"/>
                  </a:lnTo>
                  <a:lnTo>
                    <a:pt x="84" y="0"/>
                  </a:lnTo>
                  <a:lnTo>
                    <a:pt x="84" y="0"/>
                  </a:lnTo>
                  <a:lnTo>
                    <a:pt x="84" y="8"/>
                  </a:lnTo>
                  <a:lnTo>
                    <a:pt x="82" y="30"/>
                  </a:lnTo>
                  <a:lnTo>
                    <a:pt x="78" y="42"/>
                  </a:lnTo>
                  <a:lnTo>
                    <a:pt x="72" y="58"/>
                  </a:lnTo>
                  <a:lnTo>
                    <a:pt x="64" y="72"/>
                  </a:lnTo>
                  <a:lnTo>
                    <a:pt x="52" y="86"/>
                  </a:lnTo>
                  <a:lnTo>
                    <a:pt x="52" y="86"/>
                  </a:lnTo>
                  <a:lnTo>
                    <a:pt x="30" y="110"/>
                  </a:lnTo>
                  <a:lnTo>
                    <a:pt x="20" y="122"/>
                  </a:lnTo>
                  <a:lnTo>
                    <a:pt x="12" y="136"/>
                  </a:lnTo>
                  <a:lnTo>
                    <a:pt x="6" y="150"/>
                  </a:lnTo>
                  <a:lnTo>
                    <a:pt x="2" y="164"/>
                  </a:lnTo>
                  <a:lnTo>
                    <a:pt x="0" y="178"/>
                  </a:lnTo>
                  <a:lnTo>
                    <a:pt x="2" y="192"/>
                  </a:lnTo>
                  <a:lnTo>
                    <a:pt x="2" y="192"/>
                  </a:lnTo>
                  <a:lnTo>
                    <a:pt x="8" y="204"/>
                  </a:lnTo>
                  <a:lnTo>
                    <a:pt x="12" y="214"/>
                  </a:lnTo>
                  <a:lnTo>
                    <a:pt x="20" y="224"/>
                  </a:lnTo>
                  <a:lnTo>
                    <a:pt x="28" y="234"/>
                  </a:lnTo>
                  <a:lnTo>
                    <a:pt x="36" y="242"/>
                  </a:lnTo>
                  <a:lnTo>
                    <a:pt x="46" y="248"/>
                  </a:lnTo>
                  <a:lnTo>
                    <a:pt x="58" y="254"/>
                  </a:lnTo>
                  <a:lnTo>
                    <a:pt x="70" y="256"/>
                  </a:lnTo>
                  <a:lnTo>
                    <a:pt x="70" y="256"/>
                  </a:lnTo>
                  <a:lnTo>
                    <a:pt x="64" y="240"/>
                  </a:lnTo>
                  <a:lnTo>
                    <a:pt x="64" y="222"/>
                  </a:lnTo>
                  <a:lnTo>
                    <a:pt x="64" y="214"/>
                  </a:lnTo>
                  <a:lnTo>
                    <a:pt x="66" y="204"/>
                  </a:lnTo>
                  <a:lnTo>
                    <a:pt x="72" y="196"/>
                  </a:lnTo>
                  <a:lnTo>
                    <a:pt x="78" y="186"/>
                  </a:lnTo>
                  <a:lnTo>
                    <a:pt x="78" y="186"/>
                  </a:lnTo>
                  <a:lnTo>
                    <a:pt x="94" y="164"/>
                  </a:lnTo>
                  <a:lnTo>
                    <a:pt x="104" y="146"/>
                  </a:lnTo>
                  <a:lnTo>
                    <a:pt x="112" y="128"/>
                  </a:lnTo>
                  <a:lnTo>
                    <a:pt x="112" y="128"/>
                  </a:lnTo>
                  <a:lnTo>
                    <a:pt x="114" y="130"/>
                  </a:lnTo>
                  <a:lnTo>
                    <a:pt x="120" y="140"/>
                  </a:lnTo>
                  <a:lnTo>
                    <a:pt x="126" y="152"/>
                  </a:lnTo>
                  <a:lnTo>
                    <a:pt x="132" y="168"/>
                  </a:lnTo>
                  <a:lnTo>
                    <a:pt x="138" y="186"/>
                  </a:lnTo>
                  <a:lnTo>
                    <a:pt x="140" y="206"/>
                  </a:lnTo>
                  <a:lnTo>
                    <a:pt x="138" y="218"/>
                  </a:lnTo>
                  <a:lnTo>
                    <a:pt x="138" y="228"/>
                  </a:lnTo>
                  <a:lnTo>
                    <a:pt x="134" y="238"/>
                  </a:lnTo>
                  <a:lnTo>
                    <a:pt x="130" y="248"/>
                  </a:lnTo>
                  <a:lnTo>
                    <a:pt x="130" y="248"/>
                  </a:lnTo>
                  <a:lnTo>
                    <a:pt x="142" y="242"/>
                  </a:lnTo>
                  <a:lnTo>
                    <a:pt x="154" y="234"/>
                  </a:lnTo>
                  <a:lnTo>
                    <a:pt x="166" y="224"/>
                  </a:lnTo>
                  <a:lnTo>
                    <a:pt x="176" y="212"/>
                  </a:lnTo>
                  <a:lnTo>
                    <a:pt x="186" y="200"/>
                  </a:lnTo>
                  <a:lnTo>
                    <a:pt x="192" y="184"/>
                  </a:lnTo>
                  <a:lnTo>
                    <a:pt x="194" y="166"/>
                  </a:lnTo>
                  <a:lnTo>
                    <a:pt x="194" y="144"/>
                  </a:lnTo>
                  <a:lnTo>
                    <a:pt x="194" y="144"/>
                  </a:lnTo>
                  <a:close/>
                </a:path>
              </a:pathLst>
            </a:custGeom>
            <a:grpFill/>
            <a:ln w="9525">
              <a:noFill/>
              <a:round/>
              <a:headEnd/>
              <a:tailEnd/>
            </a:ln>
            <a:effectLst/>
          </p:spPr>
          <p:txBody>
            <a:bodyPr vert="horz" wrap="square" lIns="86402" tIns="43201" rIns="86402" bIns="43201" numCol="1" anchor="t" anchorCtr="0" compatLnSpc="1">
              <a:prstTxWarp prst="textNoShape">
                <a:avLst/>
              </a:prstTxWarp>
            </a:bodyPr>
            <a:lstStyle/>
            <a:p>
              <a:pPr defTabSz="862775"/>
              <a:endParaRPr lang="zh-CN" altLang="en-US" sz="500" dirty="0">
                <a:solidFill>
                  <a:srgbClr val="505050"/>
                </a:solidFill>
                <a:latin typeface="Arial"/>
                <a:ea typeface="微软雅黑" pitchFamily="34" charset="-122"/>
                <a:cs typeface="Arial" pitchFamily="34" charset="0"/>
              </a:endParaRPr>
            </a:p>
          </p:txBody>
        </p:sp>
      </p:grpSp>
      <p:sp>
        <p:nvSpPr>
          <p:cNvPr id="143" name="矩形 142"/>
          <p:cNvSpPr/>
          <p:nvPr/>
        </p:nvSpPr>
        <p:spPr>
          <a:xfrm>
            <a:off x="4962712" y="2712544"/>
            <a:ext cx="482816" cy="265453"/>
          </a:xfrm>
          <a:prstGeom prst="rect">
            <a:avLst/>
          </a:prstGeom>
        </p:spPr>
        <p:txBody>
          <a:bodyPr wrap="none" lIns="91379" tIns="45689" rIns="91379" bIns="45689">
            <a:spAutoFit/>
          </a:bodyPr>
          <a:lstStyle/>
          <a:p>
            <a:pPr defTabSz="685339"/>
            <a:r>
              <a:rPr lang="zh-CN" altLang="en-US" sz="1100" b="1" dirty="0">
                <a:solidFill>
                  <a:prstClr val="white"/>
                </a:solidFill>
                <a:latin typeface="微软雅黑" panose="020B0503020204020204" pitchFamily="34" charset="-122"/>
                <a:ea typeface="微软雅黑" panose="020B0503020204020204" pitchFamily="34" charset="-122"/>
              </a:rPr>
              <a:t>核心</a:t>
            </a:r>
            <a:endParaRPr lang="zh-CN" altLang="en-US" sz="1400" dirty="0">
              <a:solidFill>
                <a:prstClr val="black"/>
              </a:solidFill>
              <a:latin typeface="Verdana"/>
              <a:ea typeface="微软雅黑"/>
            </a:endParaRPr>
          </a:p>
        </p:txBody>
      </p:sp>
      <p:sp>
        <p:nvSpPr>
          <p:cNvPr id="144" name="任意多边形 143"/>
          <p:cNvSpPr/>
          <p:nvPr/>
        </p:nvSpPr>
        <p:spPr>
          <a:xfrm>
            <a:off x="1734873" y="3065656"/>
            <a:ext cx="4585991" cy="1617718"/>
          </a:xfrm>
          <a:custGeom>
            <a:avLst/>
            <a:gdLst>
              <a:gd name="connsiteX0" fmla="*/ 0 w 4627082"/>
              <a:gd name="connsiteY0" fmla="*/ 2200547 h 2200547"/>
              <a:gd name="connsiteX1" fmla="*/ 604837 w 4627082"/>
              <a:gd name="connsiteY1" fmla="*/ 1176610 h 2200547"/>
              <a:gd name="connsiteX2" fmla="*/ 2233612 w 4627082"/>
              <a:gd name="connsiteY2" fmla="*/ 272 h 2200547"/>
              <a:gd name="connsiteX3" fmla="*/ 4276725 w 4627082"/>
              <a:gd name="connsiteY3" fmla="*/ 1281385 h 2200547"/>
              <a:gd name="connsiteX4" fmla="*/ 4610100 w 4627082"/>
              <a:gd name="connsiteY4" fmla="*/ 2200547 h 22005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27082" h="2200547">
                <a:moveTo>
                  <a:pt x="0" y="2200547"/>
                </a:moveTo>
                <a:cubicBezTo>
                  <a:pt x="116284" y="1871934"/>
                  <a:pt x="232568" y="1543322"/>
                  <a:pt x="604837" y="1176610"/>
                </a:cubicBezTo>
                <a:cubicBezTo>
                  <a:pt x="977106" y="809898"/>
                  <a:pt x="1621631" y="-17191"/>
                  <a:pt x="2233612" y="272"/>
                </a:cubicBezTo>
                <a:cubicBezTo>
                  <a:pt x="2845593" y="17734"/>
                  <a:pt x="3880644" y="914672"/>
                  <a:pt x="4276725" y="1281385"/>
                </a:cubicBezTo>
                <a:cubicBezTo>
                  <a:pt x="4672806" y="1648098"/>
                  <a:pt x="4641453" y="1924322"/>
                  <a:pt x="4610100" y="2200547"/>
                </a:cubicBezTo>
              </a:path>
            </a:pathLst>
          </a:custGeom>
          <a:noFill/>
          <a:ln w="34925">
            <a:solidFill>
              <a:srgbClr val="C00000"/>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lIns="91379" tIns="45689" rIns="91379" bIns="45689" rtlCol="0" anchor="ctr"/>
          <a:lstStyle/>
          <a:p>
            <a:pPr algn="ctr" defTabSz="685339"/>
            <a:endParaRPr lang="zh-CN" altLang="en-US" sz="1400">
              <a:solidFill>
                <a:prstClr val="white"/>
              </a:solidFill>
              <a:latin typeface="Verdana"/>
              <a:ea typeface="微软雅黑"/>
            </a:endParaRPr>
          </a:p>
        </p:txBody>
      </p:sp>
      <p:sp>
        <p:nvSpPr>
          <p:cNvPr id="145" name="任意多边形 144"/>
          <p:cNvSpPr/>
          <p:nvPr/>
        </p:nvSpPr>
        <p:spPr>
          <a:xfrm>
            <a:off x="3849406" y="3048664"/>
            <a:ext cx="3390900" cy="1658520"/>
          </a:xfrm>
          <a:custGeom>
            <a:avLst/>
            <a:gdLst>
              <a:gd name="connsiteX0" fmla="*/ 3390900 w 3390900"/>
              <a:gd name="connsiteY0" fmla="*/ 2214572 h 2214572"/>
              <a:gd name="connsiteX1" fmla="*/ 3038475 w 3390900"/>
              <a:gd name="connsiteY1" fmla="*/ 1176347 h 2214572"/>
              <a:gd name="connsiteX2" fmla="*/ 1347787 w 3390900"/>
              <a:gd name="connsiteY2" fmla="*/ 9 h 2214572"/>
              <a:gd name="connsiteX3" fmla="*/ 319087 w 3390900"/>
              <a:gd name="connsiteY3" fmla="*/ 1195397 h 2214572"/>
              <a:gd name="connsiteX4" fmla="*/ 0 w 3390900"/>
              <a:gd name="connsiteY4" fmla="*/ 2152659 h 2214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0900" h="2214572">
                <a:moveTo>
                  <a:pt x="3390900" y="2214572"/>
                </a:moveTo>
                <a:cubicBezTo>
                  <a:pt x="3384947" y="1880006"/>
                  <a:pt x="3378994" y="1545441"/>
                  <a:pt x="3038475" y="1176347"/>
                </a:cubicBezTo>
                <a:cubicBezTo>
                  <a:pt x="2697956" y="807253"/>
                  <a:pt x="1801018" y="-3166"/>
                  <a:pt x="1347787" y="9"/>
                </a:cubicBezTo>
                <a:cubicBezTo>
                  <a:pt x="894556" y="3184"/>
                  <a:pt x="543718" y="836622"/>
                  <a:pt x="319087" y="1195397"/>
                </a:cubicBezTo>
                <a:cubicBezTo>
                  <a:pt x="94456" y="1554172"/>
                  <a:pt x="47228" y="1853415"/>
                  <a:pt x="0" y="2152659"/>
                </a:cubicBezTo>
              </a:path>
            </a:pathLst>
          </a:custGeom>
          <a:noFill/>
          <a:ln w="34925">
            <a:solidFill>
              <a:srgbClr val="00B0F0"/>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lIns="91379" tIns="45689" rIns="91379" bIns="45689" rtlCol="0" anchor="ctr"/>
          <a:lstStyle/>
          <a:p>
            <a:pPr algn="ctr" defTabSz="685339"/>
            <a:endParaRPr lang="zh-CN" altLang="en-US" sz="1400">
              <a:solidFill>
                <a:prstClr val="white"/>
              </a:solidFill>
              <a:latin typeface="Verdana"/>
              <a:ea typeface="微软雅黑"/>
            </a:endParaRPr>
          </a:p>
        </p:txBody>
      </p:sp>
      <p:grpSp>
        <p:nvGrpSpPr>
          <p:cNvPr id="146" name="组合 266"/>
          <p:cNvGrpSpPr/>
          <p:nvPr/>
        </p:nvGrpSpPr>
        <p:grpSpPr>
          <a:xfrm>
            <a:off x="4821473" y="1605088"/>
            <a:ext cx="408103" cy="413057"/>
            <a:chOff x="5817031" y="1528316"/>
            <a:chExt cx="627784" cy="627784"/>
          </a:xfrm>
        </p:grpSpPr>
        <p:sp>
          <p:nvSpPr>
            <p:cNvPr id="147" name="椭圆 146"/>
            <p:cNvSpPr/>
            <p:nvPr>
              <p:custDataLst>
                <p:tags r:id="rId6"/>
              </p:custDataLst>
            </p:nvPr>
          </p:nvSpPr>
          <p:spPr bwMode="auto">
            <a:xfrm>
              <a:off x="5817031" y="1528316"/>
              <a:ext cx="627784" cy="627784"/>
            </a:xfrm>
            <a:prstGeom prst="ellipse">
              <a:avLst/>
            </a:prstGeom>
            <a:gradFill>
              <a:gsLst>
                <a:gs pos="1250">
                  <a:srgbClr val="E60000"/>
                </a:gs>
                <a:gs pos="100000">
                  <a:srgbClr val="990000"/>
                </a:gs>
              </a:gsLst>
              <a:lin ang="5400000" scaled="0"/>
            </a:gradFill>
            <a:ln>
              <a:noFill/>
            </a:ln>
            <a:effectLst>
              <a:outerShdw blurRad="63500" algn="ctr" rotWithShape="0">
                <a:prstClr val="black">
                  <a:alpha val="70000"/>
                </a:prstClr>
              </a:outerShdw>
            </a:effectLst>
            <a:extLs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Lst>
          </p:spPr>
          <p:txBody>
            <a:bodyPr wrap="square" lIns="0" tIns="0" rIns="0" bIns="0" anchor="ctr"/>
            <a:lstStyle/>
            <a:p>
              <a:pPr algn="ctr" defTabSz="862775"/>
              <a:endParaRPr lang="zh-CN" altLang="en-US" sz="800" kern="0" dirty="0">
                <a:solidFill>
                  <a:prstClr val="black"/>
                </a:solidFill>
                <a:latin typeface="Verdana"/>
                <a:ea typeface="微软雅黑" pitchFamily="34" charset="-122"/>
                <a:cs typeface="Arial" pitchFamily="34" charset="0"/>
              </a:endParaRPr>
            </a:p>
          </p:txBody>
        </p:sp>
        <p:grpSp>
          <p:nvGrpSpPr>
            <p:cNvPr id="148" name="组合 102"/>
            <p:cNvGrpSpPr/>
            <p:nvPr/>
          </p:nvGrpSpPr>
          <p:grpSpPr>
            <a:xfrm>
              <a:off x="5960125" y="1630496"/>
              <a:ext cx="371513" cy="433388"/>
              <a:chOff x="5459413" y="2360613"/>
              <a:chExt cx="968375" cy="1031875"/>
            </a:xfrm>
          </p:grpSpPr>
          <p:pic>
            <p:nvPicPr>
              <p:cNvPr id="149" name="Picture 20" descr="E:\1华赛设计夹\2010-8\朱冬晴\华赛新图标\华赛新图标 png\11 其他图标(三)\病毒 3.png"/>
              <p:cNvPicPr>
                <a:picLocks noChangeAspect="1" noChangeArrowheads="1"/>
              </p:cNvPicPr>
              <p:nvPr/>
            </p:nvPicPr>
            <p:blipFill>
              <a:blip r:embed="rId8" cstate="print">
                <a:grayscl/>
                <a:biLevel thresh="50000"/>
              </a:blip>
              <a:srcRect/>
              <a:stretch>
                <a:fillRect/>
              </a:stretch>
            </p:blipFill>
            <p:spPr bwMode="auto">
              <a:xfrm>
                <a:off x="5630863" y="2598738"/>
                <a:ext cx="452437" cy="401637"/>
              </a:xfrm>
              <a:prstGeom prst="rect">
                <a:avLst/>
              </a:prstGeom>
              <a:ln>
                <a:noFill/>
              </a:ln>
              <a:effectLst>
                <a:outerShdw blurRad="292100" dist="139700" dir="2700000" algn="tl" rotWithShape="0">
                  <a:srgbClr val="333333">
                    <a:alpha val="65000"/>
                  </a:srgbClr>
                </a:outerShdw>
              </a:effectLst>
              <a:extLst/>
            </p:spPr>
          </p:pic>
          <p:pic>
            <p:nvPicPr>
              <p:cNvPr id="150" name="图片 149"/>
              <p:cNvPicPr>
                <a:picLocks noChangeAspect="1"/>
              </p:cNvPicPr>
              <p:nvPr/>
            </p:nvPicPr>
            <p:blipFill>
              <a:blip r:embed="rId9" cstate="print"/>
              <a:stretch>
                <a:fillRect/>
              </a:stretch>
            </p:blipFill>
            <p:spPr>
              <a:xfrm>
                <a:off x="5459413" y="2360613"/>
                <a:ext cx="968375" cy="1031875"/>
              </a:xfrm>
              <a:prstGeom prst="rect">
                <a:avLst/>
              </a:prstGeom>
              <a:effectLst>
                <a:outerShdw blurRad="50800" dist="38100" dir="5400000" algn="t" rotWithShape="0">
                  <a:prstClr val="black">
                    <a:alpha val="40000"/>
                  </a:prstClr>
                </a:outerShdw>
              </a:effectLst>
            </p:spPr>
          </p:pic>
        </p:grpSp>
      </p:grpSp>
      <p:grpSp>
        <p:nvGrpSpPr>
          <p:cNvPr id="151" name="组合 279"/>
          <p:cNvGrpSpPr/>
          <p:nvPr/>
        </p:nvGrpSpPr>
        <p:grpSpPr>
          <a:xfrm>
            <a:off x="4804666" y="1077632"/>
            <a:ext cx="455556" cy="447571"/>
            <a:chOff x="4373698" y="2915799"/>
            <a:chExt cx="413080" cy="444346"/>
          </a:xfrm>
        </p:grpSpPr>
        <p:sp>
          <p:nvSpPr>
            <p:cNvPr id="152" name="椭圆 151"/>
            <p:cNvSpPr/>
            <p:nvPr>
              <p:custDataLst>
                <p:tags r:id="rId5"/>
              </p:custDataLst>
            </p:nvPr>
          </p:nvSpPr>
          <p:spPr bwMode="auto">
            <a:xfrm>
              <a:off x="4373698" y="2915799"/>
              <a:ext cx="413080" cy="444346"/>
            </a:xfrm>
            <a:prstGeom prst="ellipse">
              <a:avLst/>
            </a:prstGeom>
            <a:gradFill>
              <a:gsLst>
                <a:gs pos="1250">
                  <a:srgbClr val="E60000"/>
                </a:gs>
                <a:gs pos="100000">
                  <a:srgbClr val="990000"/>
                </a:gs>
              </a:gsLst>
              <a:lin ang="5400000" scaled="0"/>
            </a:gradFill>
            <a:ln>
              <a:noFill/>
            </a:ln>
            <a:effectLst>
              <a:outerShdw blurRad="63500" algn="ctr" rotWithShape="0">
                <a:prstClr val="black">
                  <a:alpha val="70000"/>
                </a:prstClr>
              </a:outerShdw>
            </a:effectLst>
            <a:extLs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Lst>
          </p:spPr>
          <p:txBody>
            <a:bodyPr wrap="square" lIns="0" tIns="0" rIns="0" bIns="0" anchor="ctr"/>
            <a:lstStyle/>
            <a:p>
              <a:pPr algn="ctr" defTabSz="862775"/>
              <a:endParaRPr lang="zh-CN" altLang="en-US" sz="800" kern="0" dirty="0">
                <a:solidFill>
                  <a:prstClr val="black"/>
                </a:solidFill>
                <a:latin typeface="Verdana"/>
                <a:ea typeface="微软雅黑" pitchFamily="34" charset="-122"/>
                <a:cs typeface="Arial" pitchFamily="34" charset="0"/>
              </a:endParaRPr>
            </a:p>
          </p:txBody>
        </p:sp>
        <p:pic>
          <p:nvPicPr>
            <p:cNvPr id="153" name="Picture 2" descr="E:\jin_ICON\FW-1.png"/>
            <p:cNvPicPr>
              <a:picLocks noChangeAspect="1" noChangeArrowheads="1"/>
            </p:cNvPicPr>
            <p:nvPr/>
          </p:nvPicPr>
          <p:blipFill>
            <a:blip r:embed="rId10" cstate="print"/>
            <a:srcRect/>
            <a:stretch>
              <a:fillRect/>
            </a:stretch>
          </p:blipFill>
          <p:spPr bwMode="auto">
            <a:xfrm>
              <a:off x="4406015" y="2996588"/>
              <a:ext cx="359087" cy="303843"/>
            </a:xfrm>
            <a:prstGeom prst="rect">
              <a:avLst/>
            </a:prstGeom>
            <a:noFill/>
            <a:ln w="9525">
              <a:noFill/>
              <a:miter lim="800000"/>
              <a:headEnd/>
              <a:tailEnd/>
            </a:ln>
          </p:spPr>
        </p:pic>
      </p:grpSp>
      <p:sp>
        <p:nvSpPr>
          <p:cNvPr id="154" name="Text Box 249"/>
          <p:cNvSpPr txBox="1">
            <a:spLocks noChangeArrowheads="1"/>
          </p:cNvSpPr>
          <p:nvPr/>
        </p:nvSpPr>
        <p:spPr bwMode="auto">
          <a:xfrm>
            <a:off x="5278909" y="1262705"/>
            <a:ext cx="741622" cy="212483"/>
          </a:xfrm>
          <a:prstGeom prst="rect">
            <a:avLst/>
          </a:prstGeom>
          <a:noFill/>
          <a:ln w="9525">
            <a:noFill/>
            <a:miter lim="800000"/>
            <a:headEnd/>
            <a:tailEnd/>
          </a:ln>
        </p:spPr>
        <p:txBody>
          <a:bodyPr wrap="square" lIns="84644" tIns="42323" rIns="84644" bIns="42323">
            <a:spAutoFit/>
          </a:bodyPr>
          <a:lstStyle>
            <a:defPPr>
              <a:defRPr lang="zh-CN"/>
            </a:defPPr>
            <a:lvl1pPr algn="ctr">
              <a:defRPr sz="1200" b="1">
                <a:solidFill>
                  <a:schemeClr val="tx1">
                    <a:lumMod val="65000"/>
                    <a:lumOff val="35000"/>
                  </a:schemeClr>
                </a:solidFill>
                <a:latin typeface="微软雅黑" pitchFamily="34" charset="-122"/>
                <a:ea typeface="微软雅黑" pitchFamily="34" charset="-122"/>
              </a:defRPr>
            </a:lvl1pPr>
          </a:lstStyle>
          <a:p>
            <a:pPr algn="l" defTabSz="862775"/>
            <a:r>
              <a:rPr lang="zh-CN" altLang="en-US" sz="800" b="0" dirty="0">
                <a:solidFill>
                  <a:prstClr val="black"/>
                </a:solidFill>
              </a:rPr>
              <a:t>防火墙</a:t>
            </a:r>
            <a:endParaRPr lang="en-US" altLang="zh-CN" sz="800" b="0" dirty="0">
              <a:solidFill>
                <a:prstClr val="black"/>
              </a:solidFill>
            </a:endParaRPr>
          </a:p>
        </p:txBody>
      </p:sp>
      <p:sp>
        <p:nvSpPr>
          <p:cNvPr id="155" name="Text Box 249"/>
          <p:cNvSpPr txBox="1">
            <a:spLocks noChangeArrowheads="1"/>
          </p:cNvSpPr>
          <p:nvPr/>
        </p:nvSpPr>
        <p:spPr bwMode="auto">
          <a:xfrm>
            <a:off x="5272167" y="1746973"/>
            <a:ext cx="720041" cy="212483"/>
          </a:xfrm>
          <a:prstGeom prst="rect">
            <a:avLst/>
          </a:prstGeom>
          <a:noFill/>
          <a:ln w="9525">
            <a:noFill/>
            <a:miter lim="800000"/>
            <a:headEnd/>
            <a:tailEnd/>
          </a:ln>
        </p:spPr>
        <p:txBody>
          <a:bodyPr wrap="square" lIns="84644" tIns="42323" rIns="84644" bIns="42323">
            <a:spAutoFit/>
          </a:bodyPr>
          <a:lstStyle>
            <a:defPPr>
              <a:defRPr lang="zh-CN"/>
            </a:defPPr>
            <a:lvl1pPr algn="ctr">
              <a:defRPr sz="1200" b="1">
                <a:solidFill>
                  <a:schemeClr val="tx1">
                    <a:lumMod val="65000"/>
                    <a:lumOff val="35000"/>
                  </a:schemeClr>
                </a:solidFill>
                <a:latin typeface="微软雅黑" pitchFamily="34" charset="-122"/>
                <a:ea typeface="微软雅黑" pitchFamily="34" charset="-122"/>
              </a:defRPr>
            </a:lvl1pPr>
          </a:lstStyle>
          <a:p>
            <a:pPr algn="l" defTabSz="862775"/>
            <a:r>
              <a:rPr lang="zh-CN" altLang="en-US" sz="800" b="0" dirty="0">
                <a:solidFill>
                  <a:prstClr val="black"/>
                </a:solidFill>
              </a:rPr>
              <a:t>入侵防御</a:t>
            </a:r>
            <a:endParaRPr lang="en-US" altLang="zh-CN" sz="800" b="0" dirty="0">
              <a:solidFill>
                <a:prstClr val="black"/>
              </a:solidFill>
            </a:endParaRPr>
          </a:p>
        </p:txBody>
      </p:sp>
      <p:grpSp>
        <p:nvGrpSpPr>
          <p:cNvPr id="156" name="组合 263"/>
          <p:cNvGrpSpPr/>
          <p:nvPr/>
        </p:nvGrpSpPr>
        <p:grpSpPr>
          <a:xfrm>
            <a:off x="4814901" y="2097879"/>
            <a:ext cx="421433" cy="425809"/>
            <a:chOff x="5211103" y="3764740"/>
            <a:chExt cx="627784" cy="627784"/>
          </a:xfrm>
        </p:grpSpPr>
        <p:sp>
          <p:nvSpPr>
            <p:cNvPr id="157" name="椭圆 156"/>
            <p:cNvSpPr/>
            <p:nvPr>
              <p:custDataLst>
                <p:tags r:id="rId4"/>
              </p:custDataLst>
            </p:nvPr>
          </p:nvSpPr>
          <p:spPr bwMode="auto">
            <a:xfrm>
              <a:off x="5211103" y="3764740"/>
              <a:ext cx="627784" cy="627784"/>
            </a:xfrm>
            <a:prstGeom prst="ellipse">
              <a:avLst/>
            </a:prstGeom>
            <a:gradFill>
              <a:gsLst>
                <a:gs pos="1250">
                  <a:srgbClr val="E60000"/>
                </a:gs>
                <a:gs pos="100000">
                  <a:srgbClr val="990000"/>
                </a:gs>
              </a:gsLst>
              <a:lin ang="5400000" scaled="0"/>
            </a:gradFill>
            <a:ln>
              <a:noFill/>
            </a:ln>
            <a:effectLst>
              <a:outerShdw blurRad="63500" algn="ctr" rotWithShape="0">
                <a:prstClr val="black">
                  <a:alpha val="70000"/>
                </a:prstClr>
              </a:outerShdw>
            </a:effectLst>
            <a:extLs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Lst>
          </p:spPr>
          <p:txBody>
            <a:bodyPr wrap="square" lIns="0" tIns="0" rIns="0" bIns="0" anchor="ctr"/>
            <a:lstStyle/>
            <a:p>
              <a:pPr algn="ctr" defTabSz="862775"/>
              <a:endParaRPr lang="zh-CN" altLang="en-US" sz="800" kern="0" dirty="0">
                <a:solidFill>
                  <a:prstClr val="black"/>
                </a:solidFill>
                <a:latin typeface="Verdana"/>
                <a:ea typeface="微软雅黑" pitchFamily="34" charset="-122"/>
                <a:cs typeface="Arial" pitchFamily="34" charset="0"/>
              </a:endParaRPr>
            </a:p>
          </p:txBody>
        </p:sp>
        <p:pic>
          <p:nvPicPr>
            <p:cNvPr id="158" name="图片 157"/>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316594" y="3900761"/>
              <a:ext cx="418217" cy="383555"/>
            </a:xfrm>
            <a:prstGeom prst="rect">
              <a:avLst/>
            </a:prstGeom>
            <a:effectLst>
              <a:outerShdw blurRad="50800" dist="38100" dir="2700000" algn="tl" rotWithShape="0">
                <a:prstClr val="black">
                  <a:alpha val="40000"/>
                </a:prstClr>
              </a:outerShdw>
            </a:effectLst>
          </p:spPr>
        </p:pic>
      </p:grpSp>
      <p:sp>
        <p:nvSpPr>
          <p:cNvPr id="159" name="Text Box 249"/>
          <p:cNvSpPr txBox="1">
            <a:spLocks noChangeArrowheads="1"/>
          </p:cNvSpPr>
          <p:nvPr/>
        </p:nvSpPr>
        <p:spPr bwMode="auto">
          <a:xfrm>
            <a:off x="5277290" y="2250879"/>
            <a:ext cx="642740" cy="212483"/>
          </a:xfrm>
          <a:prstGeom prst="rect">
            <a:avLst/>
          </a:prstGeom>
          <a:noFill/>
          <a:ln w="9525">
            <a:noFill/>
            <a:miter lim="800000"/>
            <a:headEnd/>
            <a:tailEnd/>
          </a:ln>
        </p:spPr>
        <p:txBody>
          <a:bodyPr wrap="square" lIns="84644" tIns="42323" rIns="84644" bIns="42323">
            <a:spAutoFit/>
          </a:bodyPr>
          <a:lstStyle>
            <a:defPPr>
              <a:defRPr lang="zh-CN"/>
            </a:defPPr>
            <a:lvl1pPr algn="ctr">
              <a:defRPr sz="1200" b="1">
                <a:solidFill>
                  <a:schemeClr val="tx1">
                    <a:lumMod val="65000"/>
                    <a:lumOff val="35000"/>
                  </a:schemeClr>
                </a:solidFill>
                <a:latin typeface="微软雅黑" pitchFamily="34" charset="-122"/>
                <a:ea typeface="微软雅黑" pitchFamily="34" charset="-122"/>
              </a:defRPr>
            </a:lvl1pPr>
          </a:lstStyle>
          <a:p>
            <a:pPr algn="l" defTabSz="862775"/>
            <a:r>
              <a:rPr lang="en-US" altLang="zh-CN" sz="800" b="0" dirty="0">
                <a:solidFill>
                  <a:prstClr val="black"/>
                </a:solidFill>
              </a:rPr>
              <a:t>Web</a:t>
            </a:r>
            <a:r>
              <a:rPr lang="zh-CN" altLang="en-US" sz="800" b="0" dirty="0">
                <a:solidFill>
                  <a:prstClr val="black"/>
                </a:solidFill>
              </a:rPr>
              <a:t>防护</a:t>
            </a:r>
            <a:endParaRPr lang="en-US" altLang="zh-CN" sz="800" b="0" dirty="0">
              <a:solidFill>
                <a:prstClr val="black"/>
              </a:solidFill>
            </a:endParaRPr>
          </a:p>
        </p:txBody>
      </p:sp>
      <p:grpSp>
        <p:nvGrpSpPr>
          <p:cNvPr id="160" name="组合 159"/>
          <p:cNvGrpSpPr/>
          <p:nvPr/>
        </p:nvGrpSpPr>
        <p:grpSpPr>
          <a:xfrm flipH="1">
            <a:off x="3087989" y="1082589"/>
            <a:ext cx="1236515" cy="1443142"/>
            <a:chOff x="3666976" y="483300"/>
            <a:chExt cx="1236515" cy="1443142"/>
          </a:xfrm>
        </p:grpSpPr>
        <p:grpSp>
          <p:nvGrpSpPr>
            <p:cNvPr id="161" name="组合 266"/>
            <p:cNvGrpSpPr/>
            <p:nvPr/>
          </p:nvGrpSpPr>
          <p:grpSpPr>
            <a:xfrm>
              <a:off x="3694950" y="1000854"/>
              <a:ext cx="408103" cy="413057"/>
              <a:chOff x="5817031" y="1528316"/>
              <a:chExt cx="627784" cy="627784"/>
            </a:xfrm>
          </p:grpSpPr>
          <p:sp>
            <p:nvSpPr>
              <p:cNvPr id="171" name="椭圆 170"/>
              <p:cNvSpPr/>
              <p:nvPr>
                <p:custDataLst>
                  <p:tags r:id="rId3"/>
                </p:custDataLst>
              </p:nvPr>
            </p:nvSpPr>
            <p:spPr bwMode="auto">
              <a:xfrm>
                <a:off x="5817031" y="1528316"/>
                <a:ext cx="627784" cy="627784"/>
              </a:xfrm>
              <a:prstGeom prst="ellipse">
                <a:avLst/>
              </a:prstGeom>
              <a:gradFill>
                <a:gsLst>
                  <a:gs pos="1250">
                    <a:srgbClr val="E60000"/>
                  </a:gs>
                  <a:gs pos="100000">
                    <a:srgbClr val="990000"/>
                  </a:gs>
                </a:gsLst>
                <a:lin ang="5400000" scaled="0"/>
              </a:gradFill>
              <a:ln>
                <a:noFill/>
              </a:ln>
              <a:effectLst>
                <a:outerShdw blurRad="63500" algn="ctr" rotWithShape="0">
                  <a:prstClr val="black">
                    <a:alpha val="70000"/>
                  </a:prstClr>
                </a:outerShdw>
              </a:effectLst>
              <a:extLs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Lst>
            </p:spPr>
            <p:txBody>
              <a:bodyPr wrap="square" lIns="0" tIns="0" rIns="0" bIns="0" anchor="ctr"/>
              <a:lstStyle/>
              <a:p>
                <a:pPr algn="ctr" defTabSz="862775"/>
                <a:endParaRPr lang="zh-CN" altLang="en-US" sz="800" kern="0" dirty="0">
                  <a:solidFill>
                    <a:prstClr val="black"/>
                  </a:solidFill>
                  <a:latin typeface="Verdana"/>
                  <a:ea typeface="微软雅黑" pitchFamily="34" charset="-122"/>
                  <a:cs typeface="Arial" pitchFamily="34" charset="0"/>
                </a:endParaRPr>
              </a:p>
            </p:txBody>
          </p:sp>
          <p:grpSp>
            <p:nvGrpSpPr>
              <p:cNvPr id="172" name="组合 102"/>
              <p:cNvGrpSpPr/>
              <p:nvPr/>
            </p:nvGrpSpPr>
            <p:grpSpPr>
              <a:xfrm>
                <a:off x="5960125" y="1630496"/>
                <a:ext cx="371513" cy="433388"/>
                <a:chOff x="5459413" y="2360613"/>
                <a:chExt cx="968375" cy="1031875"/>
              </a:xfrm>
            </p:grpSpPr>
            <p:pic>
              <p:nvPicPr>
                <p:cNvPr id="173" name="Picture 20" descr="E:\1华赛设计夹\2010-8\朱冬晴\华赛新图标\华赛新图标 png\11 其他图标(三)\病毒 3.png"/>
                <p:cNvPicPr>
                  <a:picLocks noChangeAspect="1" noChangeArrowheads="1"/>
                </p:cNvPicPr>
                <p:nvPr/>
              </p:nvPicPr>
              <p:blipFill>
                <a:blip r:embed="rId8" cstate="print">
                  <a:grayscl/>
                  <a:biLevel thresh="50000"/>
                </a:blip>
                <a:srcRect/>
                <a:stretch>
                  <a:fillRect/>
                </a:stretch>
              </p:blipFill>
              <p:spPr bwMode="auto">
                <a:xfrm>
                  <a:off x="5630863" y="2598738"/>
                  <a:ext cx="452437" cy="401637"/>
                </a:xfrm>
                <a:prstGeom prst="rect">
                  <a:avLst/>
                </a:prstGeom>
                <a:ln>
                  <a:noFill/>
                </a:ln>
                <a:effectLst>
                  <a:outerShdw blurRad="292100" dist="139700" dir="2700000" algn="tl" rotWithShape="0">
                    <a:srgbClr val="333333">
                      <a:alpha val="65000"/>
                    </a:srgbClr>
                  </a:outerShdw>
                </a:effectLst>
                <a:extLst/>
              </p:spPr>
            </p:pic>
            <p:pic>
              <p:nvPicPr>
                <p:cNvPr id="174" name="图片 173"/>
                <p:cNvPicPr>
                  <a:picLocks noChangeAspect="1"/>
                </p:cNvPicPr>
                <p:nvPr/>
              </p:nvPicPr>
              <p:blipFill>
                <a:blip r:embed="rId9" cstate="print"/>
                <a:stretch>
                  <a:fillRect/>
                </a:stretch>
              </p:blipFill>
              <p:spPr>
                <a:xfrm>
                  <a:off x="5459413" y="2360613"/>
                  <a:ext cx="968375" cy="1031875"/>
                </a:xfrm>
                <a:prstGeom prst="rect">
                  <a:avLst/>
                </a:prstGeom>
                <a:effectLst>
                  <a:outerShdw blurRad="50800" dist="38100" dir="5400000" algn="t" rotWithShape="0">
                    <a:prstClr val="black">
                      <a:alpha val="40000"/>
                    </a:prstClr>
                  </a:outerShdw>
                </a:effectLst>
              </p:spPr>
            </p:pic>
          </p:grpSp>
        </p:grpSp>
        <p:grpSp>
          <p:nvGrpSpPr>
            <p:cNvPr id="162" name="组合 279"/>
            <p:cNvGrpSpPr/>
            <p:nvPr/>
          </p:nvGrpSpPr>
          <p:grpSpPr>
            <a:xfrm>
              <a:off x="3666976" y="483300"/>
              <a:ext cx="455556" cy="447571"/>
              <a:chOff x="4373698" y="2915799"/>
              <a:chExt cx="413080" cy="444346"/>
            </a:xfrm>
          </p:grpSpPr>
          <p:sp>
            <p:nvSpPr>
              <p:cNvPr id="169" name="椭圆 168"/>
              <p:cNvSpPr/>
              <p:nvPr>
                <p:custDataLst>
                  <p:tags r:id="rId2"/>
                </p:custDataLst>
              </p:nvPr>
            </p:nvSpPr>
            <p:spPr bwMode="auto">
              <a:xfrm>
                <a:off x="4373698" y="2915799"/>
                <a:ext cx="413080" cy="444346"/>
              </a:xfrm>
              <a:prstGeom prst="ellipse">
                <a:avLst/>
              </a:prstGeom>
              <a:gradFill>
                <a:gsLst>
                  <a:gs pos="1250">
                    <a:srgbClr val="E60000"/>
                  </a:gs>
                  <a:gs pos="100000">
                    <a:srgbClr val="990000"/>
                  </a:gs>
                </a:gsLst>
                <a:lin ang="5400000" scaled="0"/>
              </a:gradFill>
              <a:ln>
                <a:noFill/>
              </a:ln>
              <a:effectLst>
                <a:outerShdw blurRad="63500" algn="ctr" rotWithShape="0">
                  <a:prstClr val="black">
                    <a:alpha val="70000"/>
                  </a:prstClr>
                </a:outerShdw>
              </a:effectLst>
              <a:extLs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Lst>
            </p:spPr>
            <p:txBody>
              <a:bodyPr wrap="square" lIns="0" tIns="0" rIns="0" bIns="0" anchor="ctr"/>
              <a:lstStyle/>
              <a:p>
                <a:pPr algn="ctr" defTabSz="862775"/>
                <a:endParaRPr lang="zh-CN" altLang="en-US" sz="800" kern="0" dirty="0">
                  <a:solidFill>
                    <a:prstClr val="black"/>
                  </a:solidFill>
                  <a:latin typeface="Verdana"/>
                  <a:ea typeface="微软雅黑" pitchFamily="34" charset="-122"/>
                  <a:cs typeface="Arial" pitchFamily="34" charset="0"/>
                </a:endParaRPr>
              </a:p>
            </p:txBody>
          </p:sp>
          <p:pic>
            <p:nvPicPr>
              <p:cNvPr id="170" name="Picture 2" descr="E:\jin_ICON\FW-1.png"/>
              <p:cNvPicPr>
                <a:picLocks noChangeAspect="1" noChangeArrowheads="1"/>
              </p:cNvPicPr>
              <p:nvPr/>
            </p:nvPicPr>
            <p:blipFill>
              <a:blip r:embed="rId10" cstate="print"/>
              <a:srcRect/>
              <a:stretch>
                <a:fillRect/>
              </a:stretch>
            </p:blipFill>
            <p:spPr bwMode="auto">
              <a:xfrm>
                <a:off x="4406015" y="2996588"/>
                <a:ext cx="359087" cy="303843"/>
              </a:xfrm>
              <a:prstGeom prst="rect">
                <a:avLst/>
              </a:prstGeom>
              <a:noFill/>
              <a:ln w="9525">
                <a:noFill/>
                <a:miter lim="800000"/>
                <a:headEnd/>
                <a:tailEnd/>
              </a:ln>
            </p:spPr>
          </p:pic>
        </p:grpSp>
        <p:sp>
          <p:nvSpPr>
            <p:cNvPr id="163" name="Text Box 249"/>
            <p:cNvSpPr txBox="1">
              <a:spLocks noChangeArrowheads="1"/>
            </p:cNvSpPr>
            <p:nvPr/>
          </p:nvSpPr>
          <p:spPr bwMode="auto">
            <a:xfrm>
              <a:off x="4161869" y="642976"/>
              <a:ext cx="741622" cy="208640"/>
            </a:xfrm>
            <a:prstGeom prst="rect">
              <a:avLst/>
            </a:prstGeom>
            <a:noFill/>
            <a:ln w="9525">
              <a:noFill/>
              <a:miter lim="800000"/>
              <a:headEnd/>
              <a:tailEnd/>
            </a:ln>
          </p:spPr>
          <p:txBody>
            <a:bodyPr wrap="square" lIns="84701" tIns="42351" rIns="84701" bIns="42351">
              <a:spAutoFit/>
            </a:bodyPr>
            <a:lstStyle>
              <a:defPPr>
                <a:defRPr lang="zh-CN"/>
              </a:defPPr>
              <a:lvl1pPr algn="ctr">
                <a:defRPr sz="1200" b="1">
                  <a:solidFill>
                    <a:schemeClr val="tx1">
                      <a:lumMod val="65000"/>
                      <a:lumOff val="35000"/>
                    </a:schemeClr>
                  </a:solidFill>
                  <a:latin typeface="微软雅黑" pitchFamily="34" charset="-122"/>
                  <a:ea typeface="微软雅黑" pitchFamily="34" charset="-122"/>
                </a:defRPr>
              </a:lvl1pPr>
            </a:lstStyle>
            <a:p>
              <a:pPr algn="l" defTabSz="862775"/>
              <a:r>
                <a:rPr lang="zh-CN" altLang="en-US" sz="800" b="0" dirty="0">
                  <a:solidFill>
                    <a:prstClr val="black"/>
                  </a:solidFill>
                </a:rPr>
                <a:t>       </a:t>
              </a:r>
              <a:r>
                <a:rPr lang="zh-CN" altLang="en-US" sz="800" b="0" dirty="0" smtClean="0">
                  <a:solidFill>
                    <a:prstClr val="black"/>
                  </a:solidFill>
                </a:rPr>
                <a:t>防火墙</a:t>
              </a:r>
              <a:endParaRPr lang="en-US" altLang="zh-CN" sz="800" b="0" dirty="0">
                <a:solidFill>
                  <a:prstClr val="black"/>
                </a:solidFill>
              </a:endParaRPr>
            </a:p>
          </p:txBody>
        </p:sp>
        <p:sp>
          <p:nvSpPr>
            <p:cNvPr id="164" name="Text Box 249"/>
            <p:cNvSpPr txBox="1">
              <a:spLocks noChangeArrowheads="1"/>
            </p:cNvSpPr>
            <p:nvPr/>
          </p:nvSpPr>
          <p:spPr bwMode="auto">
            <a:xfrm>
              <a:off x="4155116" y="1127244"/>
              <a:ext cx="720041" cy="208640"/>
            </a:xfrm>
            <a:prstGeom prst="rect">
              <a:avLst/>
            </a:prstGeom>
            <a:noFill/>
            <a:ln w="9525">
              <a:noFill/>
              <a:miter lim="800000"/>
              <a:headEnd/>
              <a:tailEnd/>
            </a:ln>
          </p:spPr>
          <p:txBody>
            <a:bodyPr wrap="square" lIns="84701" tIns="42351" rIns="84701" bIns="42351">
              <a:spAutoFit/>
            </a:bodyPr>
            <a:lstStyle>
              <a:defPPr>
                <a:defRPr lang="zh-CN"/>
              </a:defPPr>
              <a:lvl1pPr algn="ctr">
                <a:defRPr sz="1200" b="1">
                  <a:solidFill>
                    <a:schemeClr val="tx1">
                      <a:lumMod val="65000"/>
                      <a:lumOff val="35000"/>
                    </a:schemeClr>
                  </a:solidFill>
                  <a:latin typeface="微软雅黑" pitchFamily="34" charset="-122"/>
                  <a:ea typeface="微软雅黑" pitchFamily="34" charset="-122"/>
                </a:defRPr>
              </a:lvl1pPr>
            </a:lstStyle>
            <a:p>
              <a:pPr algn="l" defTabSz="862775"/>
              <a:r>
                <a:rPr lang="zh-CN" altLang="en-US" sz="800" b="0" dirty="0">
                  <a:solidFill>
                    <a:prstClr val="black"/>
                  </a:solidFill>
                </a:rPr>
                <a:t>    入侵防御</a:t>
              </a:r>
              <a:endParaRPr lang="en-US" altLang="zh-CN" sz="800" b="0" dirty="0">
                <a:solidFill>
                  <a:prstClr val="black"/>
                </a:solidFill>
              </a:endParaRPr>
            </a:p>
          </p:txBody>
        </p:sp>
        <p:grpSp>
          <p:nvGrpSpPr>
            <p:cNvPr id="165" name="组合 263"/>
            <p:cNvGrpSpPr/>
            <p:nvPr/>
          </p:nvGrpSpPr>
          <p:grpSpPr>
            <a:xfrm>
              <a:off x="3701859" y="1500633"/>
              <a:ext cx="421433" cy="425809"/>
              <a:chOff x="5211103" y="3764740"/>
              <a:chExt cx="627784" cy="627784"/>
            </a:xfrm>
          </p:grpSpPr>
          <p:sp>
            <p:nvSpPr>
              <p:cNvPr id="167" name="椭圆 166"/>
              <p:cNvSpPr/>
              <p:nvPr>
                <p:custDataLst>
                  <p:tags r:id="rId1"/>
                </p:custDataLst>
              </p:nvPr>
            </p:nvSpPr>
            <p:spPr bwMode="auto">
              <a:xfrm>
                <a:off x="5211103" y="3764740"/>
                <a:ext cx="627784" cy="627784"/>
              </a:xfrm>
              <a:prstGeom prst="ellipse">
                <a:avLst/>
              </a:prstGeom>
              <a:gradFill>
                <a:gsLst>
                  <a:gs pos="1250">
                    <a:srgbClr val="E60000"/>
                  </a:gs>
                  <a:gs pos="100000">
                    <a:srgbClr val="990000"/>
                  </a:gs>
                </a:gsLst>
                <a:lin ang="5400000" scaled="0"/>
              </a:gradFill>
              <a:ln>
                <a:noFill/>
              </a:ln>
              <a:effectLst>
                <a:outerShdw blurRad="63500" algn="ctr" rotWithShape="0">
                  <a:prstClr val="black">
                    <a:alpha val="70000"/>
                  </a:prstClr>
                </a:outerShdw>
              </a:effectLst>
              <a:extLs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Lst>
            </p:spPr>
            <p:txBody>
              <a:bodyPr wrap="square" lIns="0" tIns="0" rIns="0" bIns="0" anchor="ctr"/>
              <a:lstStyle/>
              <a:p>
                <a:pPr algn="ctr" defTabSz="862775"/>
                <a:endParaRPr lang="zh-CN" altLang="en-US" sz="800" kern="0" dirty="0">
                  <a:solidFill>
                    <a:prstClr val="black"/>
                  </a:solidFill>
                  <a:latin typeface="Verdana"/>
                  <a:ea typeface="微软雅黑" pitchFamily="34" charset="-122"/>
                  <a:cs typeface="Arial" pitchFamily="34" charset="0"/>
                </a:endParaRPr>
              </a:p>
            </p:txBody>
          </p:sp>
          <p:pic>
            <p:nvPicPr>
              <p:cNvPr id="168" name="图片 167"/>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316594" y="3900761"/>
                <a:ext cx="418217" cy="383555"/>
              </a:xfrm>
              <a:prstGeom prst="rect">
                <a:avLst/>
              </a:prstGeom>
              <a:effectLst>
                <a:outerShdw blurRad="50800" dist="38100" dir="2700000" algn="tl" rotWithShape="0">
                  <a:prstClr val="black">
                    <a:alpha val="40000"/>
                  </a:prstClr>
                </a:outerShdw>
              </a:effectLst>
            </p:spPr>
          </p:pic>
        </p:grpSp>
        <p:sp>
          <p:nvSpPr>
            <p:cNvPr id="166" name="Text Box 249"/>
            <p:cNvSpPr txBox="1">
              <a:spLocks noChangeArrowheads="1"/>
            </p:cNvSpPr>
            <p:nvPr/>
          </p:nvSpPr>
          <p:spPr bwMode="auto">
            <a:xfrm>
              <a:off x="4160249" y="1631150"/>
              <a:ext cx="642740" cy="208640"/>
            </a:xfrm>
            <a:prstGeom prst="rect">
              <a:avLst/>
            </a:prstGeom>
            <a:noFill/>
            <a:ln w="9525">
              <a:noFill/>
              <a:miter lim="800000"/>
              <a:headEnd/>
              <a:tailEnd/>
            </a:ln>
          </p:spPr>
          <p:txBody>
            <a:bodyPr wrap="square" lIns="84701" tIns="42351" rIns="84701" bIns="42351">
              <a:spAutoFit/>
            </a:bodyPr>
            <a:lstStyle>
              <a:defPPr>
                <a:defRPr lang="zh-CN"/>
              </a:defPPr>
              <a:lvl1pPr algn="ctr">
                <a:defRPr sz="1200" b="1">
                  <a:solidFill>
                    <a:schemeClr val="tx1">
                      <a:lumMod val="65000"/>
                      <a:lumOff val="35000"/>
                    </a:schemeClr>
                  </a:solidFill>
                  <a:latin typeface="微软雅黑" pitchFamily="34" charset="-122"/>
                  <a:ea typeface="微软雅黑" pitchFamily="34" charset="-122"/>
                </a:defRPr>
              </a:lvl1pPr>
            </a:lstStyle>
            <a:p>
              <a:pPr algn="l" defTabSz="862775"/>
              <a:r>
                <a:rPr lang="en-US" altLang="zh-CN" sz="800" b="0" dirty="0">
                  <a:solidFill>
                    <a:prstClr val="black"/>
                  </a:solidFill>
                </a:rPr>
                <a:t> Web</a:t>
              </a:r>
              <a:r>
                <a:rPr lang="zh-CN" altLang="en-US" sz="800" b="0" dirty="0">
                  <a:solidFill>
                    <a:prstClr val="black"/>
                  </a:solidFill>
                </a:rPr>
                <a:t>防护</a:t>
              </a:r>
              <a:endParaRPr lang="en-US" altLang="zh-CN" sz="800" b="0" dirty="0">
                <a:solidFill>
                  <a:prstClr val="black"/>
                </a:solidFill>
              </a:endParaRPr>
            </a:p>
          </p:txBody>
        </p:sp>
      </p:grpSp>
      <p:cxnSp>
        <p:nvCxnSpPr>
          <p:cNvPr id="175" name="直接连接符 174"/>
          <p:cNvCxnSpPr>
            <a:stCxn id="167" idx="2"/>
            <a:endCxn id="157" idx="2"/>
          </p:cNvCxnSpPr>
          <p:nvPr/>
        </p:nvCxnSpPr>
        <p:spPr>
          <a:xfrm flipV="1">
            <a:off x="4289604" y="2310770"/>
            <a:ext cx="525280" cy="2060"/>
          </a:xfrm>
          <a:prstGeom prst="line">
            <a:avLst/>
          </a:prstGeom>
          <a:ln>
            <a:solidFill>
              <a:srgbClr val="FB8B1F">
                <a:alpha val="74000"/>
              </a:srgb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6" name="直接连接符 175"/>
          <p:cNvCxnSpPr>
            <a:stCxn id="171" idx="2"/>
            <a:endCxn id="147" idx="2"/>
          </p:cNvCxnSpPr>
          <p:nvPr/>
        </p:nvCxnSpPr>
        <p:spPr>
          <a:xfrm>
            <a:off x="4296513" y="1806674"/>
            <a:ext cx="524950" cy="4928"/>
          </a:xfrm>
          <a:prstGeom prst="line">
            <a:avLst/>
          </a:prstGeom>
          <a:ln>
            <a:solidFill>
              <a:srgbClr val="FB8B1F">
                <a:alpha val="74000"/>
              </a:srgb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7" name="直接连接符 176"/>
          <p:cNvCxnSpPr>
            <a:stCxn id="169" idx="2"/>
            <a:endCxn id="153" idx="1"/>
          </p:cNvCxnSpPr>
          <p:nvPr/>
        </p:nvCxnSpPr>
        <p:spPr>
          <a:xfrm>
            <a:off x="4324497" y="1306375"/>
            <a:ext cx="515819" cy="5654"/>
          </a:xfrm>
          <a:prstGeom prst="line">
            <a:avLst/>
          </a:prstGeom>
          <a:ln>
            <a:solidFill>
              <a:srgbClr val="FB8B1F">
                <a:alpha val="74000"/>
              </a:srgb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8" name="直接连接符 177"/>
          <p:cNvCxnSpPr>
            <a:stCxn id="171" idx="4"/>
            <a:endCxn id="157" idx="0"/>
          </p:cNvCxnSpPr>
          <p:nvPr/>
        </p:nvCxnSpPr>
        <p:spPr>
          <a:xfrm>
            <a:off x="4092464" y="2013201"/>
            <a:ext cx="933140" cy="84662"/>
          </a:xfrm>
          <a:prstGeom prst="line">
            <a:avLst/>
          </a:prstGeom>
          <a:ln>
            <a:solidFill>
              <a:srgbClr val="FB8B1F">
                <a:alpha val="63000"/>
              </a:srgb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9" name="直接连接符 178"/>
          <p:cNvCxnSpPr>
            <a:stCxn id="167" idx="0"/>
            <a:endCxn id="147" idx="4"/>
          </p:cNvCxnSpPr>
          <p:nvPr/>
        </p:nvCxnSpPr>
        <p:spPr>
          <a:xfrm flipV="1">
            <a:off x="4078888" y="2018128"/>
            <a:ext cx="946628" cy="81794"/>
          </a:xfrm>
          <a:prstGeom prst="line">
            <a:avLst/>
          </a:prstGeom>
          <a:ln>
            <a:solidFill>
              <a:srgbClr val="FB8B1F">
                <a:alpha val="74000"/>
              </a:srgb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0" name="直接连接符 179"/>
          <p:cNvCxnSpPr>
            <a:stCxn id="171" idx="0"/>
            <a:endCxn id="152" idx="4"/>
          </p:cNvCxnSpPr>
          <p:nvPr/>
        </p:nvCxnSpPr>
        <p:spPr>
          <a:xfrm flipV="1">
            <a:off x="4092471" y="1525201"/>
            <a:ext cx="939983" cy="74942"/>
          </a:xfrm>
          <a:prstGeom prst="line">
            <a:avLst/>
          </a:prstGeom>
          <a:ln>
            <a:solidFill>
              <a:srgbClr val="FB8B1F">
                <a:alpha val="71000"/>
              </a:srgb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1" name="直接连接符 180"/>
          <p:cNvCxnSpPr>
            <a:stCxn id="169" idx="4"/>
            <a:endCxn id="147" idx="0"/>
          </p:cNvCxnSpPr>
          <p:nvPr/>
        </p:nvCxnSpPr>
        <p:spPr>
          <a:xfrm>
            <a:off x="4096709" y="1530177"/>
            <a:ext cx="928806" cy="74911"/>
          </a:xfrm>
          <a:prstGeom prst="line">
            <a:avLst/>
          </a:prstGeom>
          <a:ln>
            <a:solidFill>
              <a:srgbClr val="FB8B1F">
                <a:alpha val="74000"/>
              </a:srgbClr>
            </a:solidFill>
            <a:headEnd type="none"/>
            <a:tailEnd type="none"/>
          </a:ln>
        </p:spPr>
        <p:style>
          <a:lnRef idx="1">
            <a:schemeClr val="accent1"/>
          </a:lnRef>
          <a:fillRef idx="0">
            <a:schemeClr val="accent1"/>
          </a:fillRef>
          <a:effectRef idx="0">
            <a:schemeClr val="accent1"/>
          </a:effectRef>
          <a:fontRef idx="minor">
            <a:schemeClr val="tx1"/>
          </a:fontRef>
        </p:style>
      </p:cxnSp>
      <p:grpSp>
        <p:nvGrpSpPr>
          <p:cNvPr id="182" name="组合 181"/>
          <p:cNvGrpSpPr/>
          <p:nvPr/>
        </p:nvGrpSpPr>
        <p:grpSpPr>
          <a:xfrm flipH="1">
            <a:off x="4139969" y="313285"/>
            <a:ext cx="881063" cy="367016"/>
            <a:chOff x="4807250" y="899283"/>
            <a:chExt cx="1320800" cy="686768"/>
          </a:xfrm>
        </p:grpSpPr>
        <p:sp>
          <p:nvSpPr>
            <p:cNvPr id="183" name="云形 182"/>
            <p:cNvSpPr/>
            <p:nvPr/>
          </p:nvSpPr>
          <p:spPr bwMode="auto">
            <a:xfrm>
              <a:off x="4807250" y="899283"/>
              <a:ext cx="1320800" cy="686768"/>
            </a:xfrm>
            <a:prstGeom prst="cloud">
              <a:avLst/>
            </a:prstGeom>
            <a:solidFill>
              <a:schemeClr val="accent1">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62" tIns="107569" rIns="134462" bIns="107569" numCol="1" spcCol="0" rtlCol="0" fromWordArt="0" anchor="t" anchorCtr="0" forceAA="0" compatLnSpc="1">
              <a:prstTxWarp prst="textNoShape">
                <a:avLst/>
              </a:prstTxWarp>
              <a:noAutofit/>
            </a:bodyPr>
            <a:lstStyle/>
            <a:p>
              <a:pPr algn="ctr" defTabSz="685142">
                <a:lnSpc>
                  <a:spcPct val="90000"/>
                </a:lnSpc>
              </a:pPr>
              <a:endParaRPr lang="zh-CN" altLang="en-US" sz="1600" dirty="0" err="1">
                <a:gradFill>
                  <a:gsLst>
                    <a:gs pos="0">
                      <a:srgbClr val="FFFFFF"/>
                    </a:gs>
                    <a:gs pos="100000">
                      <a:srgbClr val="FFFFFF"/>
                    </a:gs>
                  </a:gsLst>
                  <a:lin ang="5400000" scaled="0"/>
                </a:gradFill>
                <a:latin typeface="Verdana"/>
                <a:ea typeface="Segoe UI" pitchFamily="34" charset="0"/>
                <a:cs typeface="Segoe UI" pitchFamily="34" charset="0"/>
              </a:endParaRPr>
            </a:p>
          </p:txBody>
        </p:sp>
        <p:sp>
          <p:nvSpPr>
            <p:cNvPr id="184" name="TextBox 204"/>
            <p:cNvSpPr txBox="1"/>
            <p:nvPr/>
          </p:nvSpPr>
          <p:spPr>
            <a:xfrm>
              <a:off x="4896602" y="1029067"/>
              <a:ext cx="1172175" cy="403143"/>
            </a:xfrm>
            <a:prstGeom prst="rect">
              <a:avLst/>
            </a:prstGeom>
            <a:noFill/>
          </p:spPr>
          <p:txBody>
            <a:bodyPr wrap="square" rtlCol="0" anchor="ctr">
              <a:spAutoFit/>
            </a:bodyPr>
            <a:lstStyle/>
            <a:p>
              <a:pPr algn="ctr" defTabSz="684694"/>
              <a:r>
                <a:rPr lang="en-US" altLang="zh-CN" sz="800" b="1" dirty="0">
                  <a:solidFill>
                    <a:srgbClr val="FFFFFF"/>
                  </a:solidFill>
                  <a:latin typeface="微软雅黑" panose="020B0503020204020204" pitchFamily="34" charset="-122"/>
                  <a:ea typeface="微软雅黑" panose="020B0503020204020204" pitchFamily="34" charset="-122"/>
                </a:rPr>
                <a:t>Internet</a:t>
              </a:r>
            </a:p>
          </p:txBody>
        </p:sp>
      </p:grpSp>
      <p:sp>
        <p:nvSpPr>
          <p:cNvPr id="185" name="任意多边形 184"/>
          <p:cNvSpPr/>
          <p:nvPr/>
        </p:nvSpPr>
        <p:spPr>
          <a:xfrm>
            <a:off x="2888707" y="661359"/>
            <a:ext cx="1203752" cy="4024411"/>
          </a:xfrm>
          <a:custGeom>
            <a:avLst/>
            <a:gdLst>
              <a:gd name="connsiteX0" fmla="*/ 0 w 1203752"/>
              <a:gd name="connsiteY0" fmla="*/ 4267200 h 4267200"/>
              <a:gd name="connsiteX1" fmla="*/ 400050 w 1203752"/>
              <a:gd name="connsiteY1" fmla="*/ 3238500 h 4267200"/>
              <a:gd name="connsiteX2" fmla="*/ 1123950 w 1203752"/>
              <a:gd name="connsiteY2" fmla="*/ 2619375 h 4267200"/>
              <a:gd name="connsiteX3" fmla="*/ 1190625 w 1203752"/>
              <a:gd name="connsiteY3" fmla="*/ 1581150 h 4267200"/>
              <a:gd name="connsiteX4" fmla="*/ 1171575 w 1203752"/>
              <a:gd name="connsiteY4" fmla="*/ 0 h 4267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3752" h="4267200">
                <a:moveTo>
                  <a:pt x="0" y="4267200"/>
                </a:moveTo>
                <a:cubicBezTo>
                  <a:pt x="106362" y="3890168"/>
                  <a:pt x="212725" y="3513137"/>
                  <a:pt x="400050" y="3238500"/>
                </a:cubicBezTo>
                <a:cubicBezTo>
                  <a:pt x="587375" y="2963862"/>
                  <a:pt x="992188" y="2895600"/>
                  <a:pt x="1123950" y="2619375"/>
                </a:cubicBezTo>
                <a:cubicBezTo>
                  <a:pt x="1255713" y="2343150"/>
                  <a:pt x="1182688" y="2017712"/>
                  <a:pt x="1190625" y="1581150"/>
                </a:cubicBezTo>
                <a:cubicBezTo>
                  <a:pt x="1198562" y="1144588"/>
                  <a:pt x="1185068" y="572294"/>
                  <a:pt x="1171575" y="0"/>
                </a:cubicBezTo>
              </a:path>
            </a:pathLst>
          </a:custGeom>
          <a:noFill/>
          <a:ln w="34925">
            <a:solidFill>
              <a:srgbClr val="00B050"/>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lIns="91379" tIns="45689" rIns="91379" bIns="45689" rtlCol="0" anchor="ctr"/>
          <a:lstStyle/>
          <a:p>
            <a:pPr algn="ctr" defTabSz="685339"/>
            <a:endParaRPr lang="zh-CN" altLang="en-US" sz="1400">
              <a:solidFill>
                <a:prstClr val="white"/>
              </a:solidFill>
              <a:latin typeface="Verdana"/>
              <a:ea typeface="微软雅黑"/>
            </a:endParaRPr>
          </a:p>
        </p:txBody>
      </p:sp>
      <p:sp>
        <p:nvSpPr>
          <p:cNvPr id="186" name="任意多边形 185"/>
          <p:cNvSpPr/>
          <p:nvPr/>
        </p:nvSpPr>
        <p:spPr>
          <a:xfrm>
            <a:off x="5004058" y="699549"/>
            <a:ext cx="1138093" cy="3971925"/>
          </a:xfrm>
          <a:custGeom>
            <a:avLst/>
            <a:gdLst>
              <a:gd name="connsiteX0" fmla="*/ 78396 w 1207757"/>
              <a:gd name="connsiteY0" fmla="*/ 0 h 3971925"/>
              <a:gd name="connsiteX1" fmla="*/ 106971 w 1207757"/>
              <a:gd name="connsiteY1" fmla="*/ 2147887 h 3971925"/>
              <a:gd name="connsiteX2" fmla="*/ 1116621 w 1207757"/>
              <a:gd name="connsiteY2" fmla="*/ 2995612 h 3971925"/>
              <a:gd name="connsiteX3" fmla="*/ 1097571 w 1207757"/>
              <a:gd name="connsiteY3" fmla="*/ 3971925 h 3971925"/>
            </a:gdLst>
            <a:ahLst/>
            <a:cxnLst>
              <a:cxn ang="0">
                <a:pos x="connsiteX0" y="connsiteY0"/>
              </a:cxn>
              <a:cxn ang="0">
                <a:pos x="connsiteX1" y="connsiteY1"/>
              </a:cxn>
              <a:cxn ang="0">
                <a:pos x="connsiteX2" y="connsiteY2"/>
              </a:cxn>
              <a:cxn ang="0">
                <a:pos x="connsiteX3" y="connsiteY3"/>
              </a:cxn>
            </a:cxnLst>
            <a:rect l="l" t="t" r="r" b="b"/>
            <a:pathLst>
              <a:path w="1207757" h="3971925">
                <a:moveTo>
                  <a:pt x="78396" y="0"/>
                </a:moveTo>
                <a:cubicBezTo>
                  <a:pt x="6165" y="824309"/>
                  <a:pt x="-66066" y="1648618"/>
                  <a:pt x="106971" y="2147887"/>
                </a:cubicBezTo>
                <a:cubicBezTo>
                  <a:pt x="280008" y="2647156"/>
                  <a:pt x="951521" y="2691606"/>
                  <a:pt x="1116621" y="2995612"/>
                </a:cubicBezTo>
                <a:cubicBezTo>
                  <a:pt x="1281721" y="3299618"/>
                  <a:pt x="1189646" y="3635771"/>
                  <a:pt x="1097571" y="3971925"/>
                </a:cubicBezTo>
              </a:path>
            </a:pathLst>
          </a:custGeom>
          <a:noFill/>
          <a:ln w="34925">
            <a:solidFill>
              <a:srgbClr val="FFFF00"/>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lIns="91379" tIns="45689" rIns="91379" bIns="45689" rtlCol="0" anchor="ctr"/>
          <a:lstStyle/>
          <a:p>
            <a:pPr algn="ctr" defTabSz="685339"/>
            <a:endParaRPr lang="zh-CN" altLang="en-US" sz="1400">
              <a:solidFill>
                <a:prstClr val="white"/>
              </a:solidFill>
              <a:latin typeface="Verdana"/>
              <a:ea typeface="微软雅黑"/>
            </a:endParaRPr>
          </a:p>
        </p:txBody>
      </p:sp>
      <p:grpSp>
        <p:nvGrpSpPr>
          <p:cNvPr id="187" name="组合 186"/>
          <p:cNvGrpSpPr/>
          <p:nvPr/>
        </p:nvGrpSpPr>
        <p:grpSpPr>
          <a:xfrm>
            <a:off x="6751510" y="626286"/>
            <a:ext cx="1924946" cy="2593545"/>
            <a:chOff x="6607494" y="1022708"/>
            <a:chExt cx="1924946" cy="2593545"/>
          </a:xfrm>
        </p:grpSpPr>
        <p:sp>
          <p:nvSpPr>
            <p:cNvPr id="188" name="圆角矩形 187"/>
            <p:cNvSpPr/>
            <p:nvPr/>
          </p:nvSpPr>
          <p:spPr>
            <a:xfrm>
              <a:off x="6607494" y="1022708"/>
              <a:ext cx="1924946" cy="2593545"/>
            </a:xfrm>
            <a:prstGeom prst="roundRect">
              <a:avLst>
                <a:gd name="adj" fmla="val 0"/>
              </a:avLst>
            </a:prstGeom>
            <a:noFill/>
            <a:ln w="15875">
              <a:solidFill>
                <a:srgbClr val="00B0F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4694"/>
              <a:endParaRPr lang="zh-CN" altLang="en-US" sz="1600">
                <a:solidFill>
                  <a:prstClr val="black"/>
                </a:solidFill>
                <a:latin typeface="Verdana"/>
                <a:ea typeface="微软雅黑"/>
              </a:endParaRPr>
            </a:p>
          </p:txBody>
        </p:sp>
        <p:sp>
          <p:nvSpPr>
            <p:cNvPr id="189" name="矩形 188"/>
            <p:cNvSpPr/>
            <p:nvPr/>
          </p:nvSpPr>
          <p:spPr>
            <a:xfrm>
              <a:off x="6683950" y="1123263"/>
              <a:ext cx="1779654" cy="2123658"/>
            </a:xfrm>
            <a:prstGeom prst="rect">
              <a:avLst/>
            </a:prstGeom>
          </p:spPr>
          <p:txBody>
            <a:bodyPr wrap="none">
              <a:spAutoFit/>
            </a:bodyPr>
            <a:lstStyle/>
            <a:p>
              <a:pPr defTabSz="685339"/>
              <a:r>
                <a:rPr lang="zh-CN" altLang="en-US" sz="1200" b="1" dirty="0">
                  <a:solidFill>
                    <a:prstClr val="black"/>
                  </a:solidFill>
                  <a:latin typeface="微软雅黑" panose="020B0503020204020204" pitchFamily="34" charset="-122"/>
                  <a:ea typeface="微软雅黑" panose="020B0503020204020204" pitchFamily="34" charset="-122"/>
                </a:rPr>
                <a:t>传统串行方案缺点：</a:t>
              </a:r>
              <a:endParaRPr lang="en-US" altLang="zh-CN" sz="1200" b="1" dirty="0">
                <a:solidFill>
                  <a:prstClr val="black"/>
                </a:solidFill>
                <a:latin typeface="微软雅黑" panose="020B0503020204020204" pitchFamily="34" charset="-122"/>
                <a:ea typeface="微软雅黑" panose="020B0503020204020204" pitchFamily="34" charset="-122"/>
              </a:endParaRPr>
            </a:p>
            <a:p>
              <a:pPr defTabSz="685339"/>
              <a:endParaRPr lang="en-US" altLang="zh-CN" sz="1200" b="1" dirty="0">
                <a:solidFill>
                  <a:prstClr val="black"/>
                </a:solidFill>
                <a:latin typeface="微软雅黑" panose="020B0503020204020204" pitchFamily="34" charset="-122"/>
                <a:ea typeface="微软雅黑" panose="020B0503020204020204" pitchFamily="34" charset="-122"/>
              </a:endParaRPr>
            </a:p>
            <a:p>
              <a:pPr defTabSz="685339"/>
              <a:r>
                <a:rPr lang="en-US" altLang="zh-CN" sz="1200" b="1" dirty="0">
                  <a:solidFill>
                    <a:prstClr val="black"/>
                  </a:solidFill>
                  <a:latin typeface="微软雅黑" panose="020B0503020204020204" pitchFamily="34" charset="-122"/>
                  <a:ea typeface="微软雅黑" panose="020B0503020204020204" pitchFamily="34" charset="-122"/>
                </a:rPr>
                <a:t>1.</a:t>
              </a:r>
              <a:r>
                <a:rPr lang="zh-CN" altLang="en-US" sz="1200" b="1" dirty="0">
                  <a:solidFill>
                    <a:prstClr val="black"/>
                  </a:solidFill>
                  <a:latin typeface="微软雅黑" panose="020B0503020204020204" pitchFamily="34" charset="-122"/>
                  <a:ea typeface="微软雅黑" panose="020B0503020204020204" pitchFamily="34" charset="-122"/>
                </a:rPr>
                <a:t>全部防护</a:t>
              </a:r>
              <a:r>
                <a:rPr lang="en-US" altLang="zh-CN" sz="1200" b="1" dirty="0">
                  <a:solidFill>
                    <a:prstClr val="black"/>
                  </a:solidFill>
                  <a:latin typeface="微软雅黑" panose="020B0503020204020204" pitchFamily="34" charset="-122"/>
                  <a:ea typeface="微软雅黑" panose="020B0503020204020204" pitchFamily="34" charset="-122"/>
                </a:rPr>
                <a:t>/</a:t>
              </a:r>
              <a:r>
                <a:rPr lang="zh-CN" altLang="en-US" sz="1200" b="1" dirty="0">
                  <a:solidFill>
                    <a:prstClr val="black"/>
                  </a:solidFill>
                  <a:latin typeface="微软雅黑" panose="020B0503020204020204" pitchFamily="34" charset="-122"/>
                  <a:ea typeface="微软雅黑" panose="020B0503020204020204" pitchFamily="34" charset="-122"/>
                </a:rPr>
                <a:t>全部不防护</a:t>
              </a:r>
              <a:endParaRPr lang="en-US" altLang="zh-CN" sz="1200" b="1" dirty="0">
                <a:solidFill>
                  <a:prstClr val="black"/>
                </a:solidFill>
                <a:latin typeface="微软雅黑" panose="020B0503020204020204" pitchFamily="34" charset="-122"/>
                <a:ea typeface="微软雅黑" panose="020B0503020204020204" pitchFamily="34" charset="-122"/>
              </a:endParaRPr>
            </a:p>
            <a:p>
              <a:pPr defTabSz="685339"/>
              <a:endParaRPr lang="en-US" altLang="zh-CN" sz="1200" b="1" dirty="0">
                <a:solidFill>
                  <a:prstClr val="black"/>
                </a:solidFill>
                <a:latin typeface="微软雅黑" panose="020B0503020204020204" pitchFamily="34" charset="-122"/>
                <a:ea typeface="微软雅黑" panose="020B0503020204020204" pitchFamily="34" charset="-122"/>
              </a:endParaRPr>
            </a:p>
            <a:p>
              <a:pPr defTabSz="685339"/>
              <a:r>
                <a:rPr lang="en-US" altLang="zh-CN" sz="1200" b="1" dirty="0">
                  <a:solidFill>
                    <a:prstClr val="black"/>
                  </a:solidFill>
                  <a:latin typeface="微软雅黑" panose="020B0503020204020204" pitchFamily="34" charset="-122"/>
                  <a:ea typeface="微软雅黑" panose="020B0503020204020204" pitchFamily="34" charset="-122"/>
                </a:rPr>
                <a:t>2.</a:t>
              </a:r>
              <a:r>
                <a:rPr lang="zh-CN" altLang="en-US" sz="1200" b="1" dirty="0">
                  <a:solidFill>
                    <a:prstClr val="black"/>
                  </a:solidFill>
                  <a:latin typeface="微软雅黑" panose="020B0503020204020204" pitchFamily="34" charset="-122"/>
                  <a:ea typeface="微软雅黑" panose="020B0503020204020204" pitchFamily="34" charset="-122"/>
                </a:rPr>
                <a:t>设备负载高</a:t>
              </a:r>
              <a:endParaRPr lang="en-US" altLang="zh-CN" sz="1200" b="1" dirty="0">
                <a:solidFill>
                  <a:prstClr val="black"/>
                </a:solidFill>
                <a:latin typeface="微软雅黑" panose="020B0503020204020204" pitchFamily="34" charset="-122"/>
                <a:ea typeface="微软雅黑" panose="020B0503020204020204" pitchFamily="34" charset="-122"/>
              </a:endParaRPr>
            </a:p>
            <a:p>
              <a:pPr defTabSz="685339"/>
              <a:endParaRPr lang="en-US" altLang="zh-CN" sz="1200" b="1" dirty="0">
                <a:solidFill>
                  <a:prstClr val="black"/>
                </a:solidFill>
                <a:latin typeface="微软雅黑" panose="020B0503020204020204" pitchFamily="34" charset="-122"/>
                <a:ea typeface="微软雅黑" panose="020B0503020204020204" pitchFamily="34" charset="-122"/>
              </a:endParaRPr>
            </a:p>
            <a:p>
              <a:pPr defTabSz="685339"/>
              <a:r>
                <a:rPr lang="en-US" altLang="zh-CN" sz="1200" b="1" dirty="0">
                  <a:solidFill>
                    <a:prstClr val="black"/>
                  </a:solidFill>
                  <a:latin typeface="微软雅黑" panose="020B0503020204020204" pitchFamily="34" charset="-122"/>
                  <a:ea typeface="微软雅黑" panose="020B0503020204020204" pitchFamily="34" charset="-122"/>
                </a:rPr>
                <a:t>3.</a:t>
              </a:r>
              <a:r>
                <a:rPr lang="zh-CN" altLang="en-US" sz="1200" b="1" dirty="0">
                  <a:solidFill>
                    <a:prstClr val="black"/>
                  </a:solidFill>
                  <a:latin typeface="微软雅黑" panose="020B0503020204020204" pitchFamily="34" charset="-122"/>
                  <a:ea typeface="微软雅黑" panose="020B0503020204020204" pitchFamily="34" charset="-122"/>
                </a:rPr>
                <a:t>动网断网</a:t>
              </a:r>
              <a:endParaRPr lang="en-US" altLang="zh-CN" sz="1200" b="1" dirty="0">
                <a:solidFill>
                  <a:prstClr val="black"/>
                </a:solidFill>
                <a:latin typeface="微软雅黑" panose="020B0503020204020204" pitchFamily="34" charset="-122"/>
                <a:ea typeface="微软雅黑" panose="020B0503020204020204" pitchFamily="34" charset="-122"/>
              </a:endParaRPr>
            </a:p>
            <a:p>
              <a:pPr defTabSz="685339"/>
              <a:endParaRPr lang="en-US" altLang="zh-CN" sz="1200" b="1" dirty="0">
                <a:solidFill>
                  <a:prstClr val="black"/>
                </a:solidFill>
                <a:latin typeface="微软雅黑" panose="020B0503020204020204" pitchFamily="34" charset="-122"/>
                <a:ea typeface="微软雅黑" panose="020B0503020204020204" pitchFamily="34" charset="-122"/>
              </a:endParaRPr>
            </a:p>
            <a:p>
              <a:pPr defTabSz="685339"/>
              <a:r>
                <a:rPr lang="en-US" altLang="zh-CN" sz="1200" b="1" dirty="0">
                  <a:solidFill>
                    <a:prstClr val="black"/>
                  </a:solidFill>
                  <a:latin typeface="微软雅黑" panose="020B0503020204020204" pitchFamily="34" charset="-122"/>
                  <a:ea typeface="微软雅黑" panose="020B0503020204020204" pitchFamily="34" charset="-122"/>
                </a:rPr>
                <a:t>4</a:t>
              </a:r>
              <a:r>
                <a:rPr lang="en-US" altLang="zh-CN" sz="1200" b="1" dirty="0" smtClean="0">
                  <a:solidFill>
                    <a:prstClr val="black"/>
                  </a:solidFill>
                  <a:latin typeface="微软雅黑" panose="020B0503020204020204" pitchFamily="34" charset="-122"/>
                  <a:ea typeface="微软雅黑" panose="020B0503020204020204" pitchFamily="34" charset="-122"/>
                </a:rPr>
                <a:t>.</a:t>
              </a:r>
              <a:r>
                <a:rPr lang="zh-CN" altLang="en-US" sz="1200" b="1" dirty="0">
                  <a:solidFill>
                    <a:prstClr val="black"/>
                  </a:solidFill>
                  <a:latin typeface="微软雅黑" panose="020B0503020204020204" pitchFamily="34" charset="-122"/>
                  <a:ea typeface="微软雅黑" panose="020B0503020204020204" pitchFamily="34" charset="-122"/>
                </a:rPr>
                <a:t>无效流量多</a:t>
              </a:r>
              <a:endParaRPr lang="en-US" altLang="zh-CN" sz="1200" b="1" dirty="0">
                <a:solidFill>
                  <a:prstClr val="black"/>
                </a:solidFill>
                <a:latin typeface="微软雅黑" panose="020B0503020204020204" pitchFamily="34" charset="-122"/>
                <a:ea typeface="微软雅黑" panose="020B0503020204020204" pitchFamily="34" charset="-122"/>
              </a:endParaRPr>
            </a:p>
            <a:p>
              <a:pPr defTabSz="685339"/>
              <a:endParaRPr lang="en-US" altLang="zh-CN" sz="1200" b="1" dirty="0">
                <a:solidFill>
                  <a:prstClr val="black"/>
                </a:solidFill>
                <a:latin typeface="微软雅黑" panose="020B0503020204020204" pitchFamily="34" charset="-122"/>
                <a:ea typeface="微软雅黑" panose="020B0503020204020204" pitchFamily="34" charset="-122"/>
              </a:endParaRPr>
            </a:p>
            <a:p>
              <a:pPr defTabSz="685339"/>
              <a:r>
                <a:rPr lang="en-US" altLang="zh-CN" sz="1200" b="1" dirty="0">
                  <a:solidFill>
                    <a:prstClr val="black"/>
                  </a:solidFill>
                  <a:latin typeface="微软雅黑" panose="020B0503020204020204" pitchFamily="34" charset="-122"/>
                  <a:ea typeface="微软雅黑" panose="020B0503020204020204" pitchFamily="34" charset="-122"/>
                </a:rPr>
                <a:t>5</a:t>
              </a:r>
              <a:r>
                <a:rPr lang="en-US" altLang="zh-CN" sz="1200" b="1" dirty="0" smtClean="0">
                  <a:solidFill>
                    <a:prstClr val="black"/>
                  </a:solidFill>
                  <a:latin typeface="微软雅黑" panose="020B0503020204020204" pitchFamily="34" charset="-122"/>
                  <a:ea typeface="微软雅黑" panose="020B0503020204020204" pitchFamily="34" charset="-122"/>
                </a:rPr>
                <a:t>.</a:t>
              </a:r>
              <a:r>
                <a:rPr lang="zh-CN" altLang="en-US" sz="1200" b="1" dirty="0">
                  <a:solidFill>
                    <a:prstClr val="black"/>
                  </a:solidFill>
                  <a:latin typeface="微软雅黑" panose="020B0503020204020204" pitchFamily="34" charset="-122"/>
                  <a:ea typeface="微软雅黑" panose="020B0503020204020204" pitchFamily="34" charset="-122"/>
                </a:rPr>
                <a:t>投资、维护成本高</a:t>
              </a:r>
            </a:p>
          </p:txBody>
        </p:sp>
      </p:grpSp>
      <p:sp>
        <p:nvSpPr>
          <p:cNvPr id="190" name="矩形 189"/>
          <p:cNvSpPr/>
          <p:nvPr/>
        </p:nvSpPr>
        <p:spPr>
          <a:xfrm>
            <a:off x="769648" y="1856580"/>
            <a:ext cx="1646596" cy="311619"/>
          </a:xfrm>
          <a:prstGeom prst="rect">
            <a:avLst/>
          </a:prstGeom>
        </p:spPr>
        <p:txBody>
          <a:bodyPr wrap="none" lIns="91379" tIns="45689" rIns="91379" bIns="45689">
            <a:spAutoFit/>
          </a:bodyPr>
          <a:lstStyle/>
          <a:p>
            <a:pPr defTabSz="685339"/>
            <a:r>
              <a:rPr lang="zh-CN" altLang="en-US" sz="1400" b="1" dirty="0">
                <a:solidFill>
                  <a:prstClr val="black"/>
                </a:solidFill>
                <a:latin typeface="微软雅黑" panose="020B0503020204020204" pitchFamily="34" charset="-122"/>
                <a:ea typeface="微软雅黑" panose="020B0503020204020204" pitchFamily="34" charset="-122"/>
              </a:rPr>
              <a:t>传统安全部署方案</a:t>
            </a:r>
          </a:p>
        </p:txBody>
      </p:sp>
    </p:spTree>
    <p:extLst>
      <p:ext uri="{BB962C8B-B14F-4D97-AF65-F5344CB8AC3E}">
        <p14:creationId xmlns:p14="http://schemas.microsoft.com/office/powerpoint/2010/main" val="4250355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4"/>
                                        </p:tgtEl>
                                        <p:attrNameLst>
                                          <p:attrName>style.visibility</p:attrName>
                                        </p:attrNameLst>
                                      </p:cBhvr>
                                      <p:to>
                                        <p:strVal val="visible"/>
                                      </p:to>
                                    </p:set>
                                    <p:animEffect transition="in" filter="wipe(left)">
                                      <p:cBhvr>
                                        <p:cTn id="7" dur="500"/>
                                        <p:tgtEl>
                                          <p:spTgt spid="14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145"/>
                                        </p:tgtEl>
                                        <p:attrNameLst>
                                          <p:attrName>style.visibility</p:attrName>
                                        </p:attrNameLst>
                                      </p:cBhvr>
                                      <p:to>
                                        <p:strVal val="visible"/>
                                      </p:to>
                                    </p:set>
                                    <p:animEffect transition="in" filter="wipe(right)">
                                      <p:cBhvr>
                                        <p:cTn id="12" dur="500"/>
                                        <p:tgtEl>
                                          <p:spTgt spid="14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85"/>
                                        </p:tgtEl>
                                        <p:attrNameLst>
                                          <p:attrName>style.visibility</p:attrName>
                                        </p:attrNameLst>
                                      </p:cBhvr>
                                      <p:to>
                                        <p:strVal val="visible"/>
                                      </p:to>
                                    </p:set>
                                    <p:animEffect transition="in" filter="wipe(down)">
                                      <p:cBhvr>
                                        <p:cTn id="17" dur="500"/>
                                        <p:tgtEl>
                                          <p:spTgt spid="18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186"/>
                                        </p:tgtEl>
                                        <p:attrNameLst>
                                          <p:attrName>style.visibility</p:attrName>
                                        </p:attrNameLst>
                                      </p:cBhvr>
                                      <p:to>
                                        <p:strVal val="visible"/>
                                      </p:to>
                                    </p:set>
                                    <p:animEffect transition="in" filter="wipe(up)">
                                      <p:cBhvr>
                                        <p:cTn id="22" dur="500"/>
                                        <p:tgtEl>
                                          <p:spTgt spid="186"/>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8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4" grpId="0" animBg="1"/>
      <p:bldP spid="145" grpId="0" animBg="1"/>
      <p:bldP spid="185" grpId="0" animBg="1"/>
      <p:bldP spid="18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圆角矩形 39"/>
          <p:cNvSpPr/>
          <p:nvPr/>
        </p:nvSpPr>
        <p:spPr>
          <a:xfrm>
            <a:off x="201717" y="2016651"/>
            <a:ext cx="5072903" cy="2712944"/>
          </a:xfrm>
          <a:prstGeom prst="roundRect">
            <a:avLst/>
          </a:prstGeom>
          <a:solidFill>
            <a:schemeClr val="accent1">
              <a:alpha val="47000"/>
            </a:schemeClr>
          </a:solidFill>
        </p:spPr>
        <p:style>
          <a:lnRef idx="2">
            <a:schemeClr val="accent1">
              <a:shade val="50000"/>
            </a:schemeClr>
          </a:lnRef>
          <a:fillRef idx="1">
            <a:schemeClr val="accent1"/>
          </a:fillRef>
          <a:effectRef idx="0">
            <a:schemeClr val="accent1"/>
          </a:effectRef>
          <a:fontRef idx="minor">
            <a:schemeClr val="lt1"/>
          </a:fontRef>
        </p:style>
        <p:txBody>
          <a:bodyPr lIns="68538" tIns="34275" rIns="68538" bIns="34275" rtlCol="0" anchor="ctr"/>
          <a:lstStyle/>
          <a:p>
            <a:pPr algn="ctr" defTabSz="685339"/>
            <a:endParaRPr kumimoji="1" lang="zh-CN" altLang="en-US" sz="1400">
              <a:solidFill>
                <a:prstClr val="white"/>
              </a:solidFill>
              <a:latin typeface="Verdana"/>
              <a:ea typeface="微软雅黑"/>
            </a:endParaRPr>
          </a:p>
        </p:txBody>
      </p:sp>
      <p:sp>
        <p:nvSpPr>
          <p:cNvPr id="3" name="文本占位符 2"/>
          <p:cNvSpPr>
            <a:spLocks noGrp="1"/>
          </p:cNvSpPr>
          <p:nvPr>
            <p:ph type="body" sz="quarter" idx="13"/>
          </p:nvPr>
        </p:nvSpPr>
        <p:spPr/>
        <p:txBody>
          <a:bodyPr/>
          <a:lstStyle/>
          <a:p>
            <a:r>
              <a:rPr lang="zh-CN" altLang="en-US" dirty="0"/>
              <a:t>极简</a:t>
            </a:r>
            <a:r>
              <a:rPr lang="zh-CN" altLang="en-US" dirty="0" smtClean="0"/>
              <a:t>云安全架构</a:t>
            </a:r>
            <a:endParaRPr lang="zh-CN" altLang="en-US" dirty="0"/>
          </a:p>
        </p:txBody>
      </p:sp>
      <p:sp>
        <p:nvSpPr>
          <p:cNvPr id="5" name="云形 4"/>
          <p:cNvSpPr/>
          <p:nvPr/>
        </p:nvSpPr>
        <p:spPr bwMode="auto">
          <a:xfrm>
            <a:off x="2255205" y="840138"/>
            <a:ext cx="1256296" cy="776469"/>
          </a:xfrm>
          <a:prstGeom prst="cloud">
            <a:avLst/>
          </a:prstGeom>
          <a:solidFill>
            <a:srgbClr val="92D050">
              <a:alpha val="8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4098" tIns="59272" rIns="74098" bIns="59272" numCol="1" spcCol="0" rtlCol="0" fromWordArt="0" anchor="ctr" anchorCtr="0" forceAA="0" compatLnSpc="1">
            <a:prstTxWarp prst="textNoShape">
              <a:avLst/>
            </a:prstTxWarp>
            <a:noAutofit/>
          </a:bodyPr>
          <a:lstStyle/>
          <a:p>
            <a:pPr algn="ctr" defTabSz="377831">
              <a:lnSpc>
                <a:spcPct val="90000"/>
              </a:lnSpc>
            </a:pPr>
            <a:r>
              <a:rPr lang="en-US" altLang="zh-CN" sz="1200" b="1" dirty="0">
                <a:gradFill>
                  <a:gsLst>
                    <a:gs pos="0">
                      <a:srgbClr val="FFFFFF"/>
                    </a:gs>
                    <a:gs pos="100000">
                      <a:srgbClr val="FFFFFF"/>
                    </a:gs>
                  </a:gsLst>
                  <a:lin ang="5400000" scaled="0"/>
                </a:gradFill>
                <a:latin typeface="微软雅黑" panose="020B0503020204020204" pitchFamily="34" charset="-122"/>
                <a:ea typeface="微软雅黑" panose="020B0503020204020204" pitchFamily="34" charset="-122"/>
                <a:cs typeface="Segoe UI" pitchFamily="34" charset="0"/>
              </a:rPr>
              <a:t>WAN</a:t>
            </a:r>
            <a:endParaRPr lang="zh-CN" altLang="en-US" sz="1200" b="1" dirty="0" err="1">
              <a:gradFill>
                <a:gsLst>
                  <a:gs pos="0">
                    <a:srgbClr val="FFFFFF"/>
                  </a:gs>
                  <a:gs pos="100000">
                    <a:srgbClr val="FFFFFF"/>
                  </a:gs>
                </a:gsLst>
                <a:lin ang="5400000" scaled="0"/>
              </a:gradFill>
              <a:latin typeface="微软雅黑" panose="020B0503020204020204" pitchFamily="34" charset="-122"/>
              <a:ea typeface="微软雅黑" panose="020B0503020204020204" pitchFamily="34" charset="-122"/>
              <a:cs typeface="Segoe UI" pitchFamily="34" charset="0"/>
            </a:endParaRPr>
          </a:p>
        </p:txBody>
      </p:sp>
      <p:pic>
        <p:nvPicPr>
          <p:cNvPr id="6" name="Picture 12" descr="http://ico.ooopic.com/ajax/iconpng/?id=162107.png"/>
          <p:cNvPicPr>
            <a:picLocks noChangeAspect="1" noChangeArrowheads="1"/>
          </p:cNvPicPr>
          <p:nvPr/>
        </p:nvPicPr>
        <p:blipFill>
          <a:blip r:embed="rId2" cstate="screen">
            <a:duotone>
              <a:schemeClr val="accent5">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495175" y="2342862"/>
            <a:ext cx="2226734" cy="779362"/>
          </a:xfrm>
          <a:prstGeom prst="rect">
            <a:avLst/>
          </a:prstGeom>
          <a:noFill/>
        </p:spPr>
      </p:pic>
      <p:pic>
        <p:nvPicPr>
          <p:cNvPr id="9" name="Picture 44" descr="通用服务器-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76160" y="3645983"/>
            <a:ext cx="312083" cy="323255"/>
          </a:xfrm>
          <a:prstGeom prst="rect">
            <a:avLst/>
          </a:prstGeom>
          <a:noFill/>
          <a:ln w="9525">
            <a:noFill/>
            <a:miter lim="800000"/>
            <a:headEnd/>
            <a:tailEnd/>
          </a:ln>
        </p:spPr>
      </p:pic>
      <p:pic>
        <p:nvPicPr>
          <p:cNvPr id="10" name="Picture 44" descr="通用服务器-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875612" y="3645983"/>
            <a:ext cx="312083" cy="323255"/>
          </a:xfrm>
          <a:prstGeom prst="rect">
            <a:avLst/>
          </a:prstGeom>
          <a:noFill/>
          <a:ln w="9525">
            <a:noFill/>
            <a:miter lim="800000"/>
            <a:headEnd/>
            <a:tailEnd/>
          </a:ln>
        </p:spPr>
      </p:pic>
      <p:cxnSp>
        <p:nvCxnSpPr>
          <p:cNvPr id="12" name="直接连接符 11"/>
          <p:cNvCxnSpPr>
            <a:endCxn id="9" idx="0"/>
          </p:cNvCxnSpPr>
          <p:nvPr/>
        </p:nvCxnSpPr>
        <p:spPr>
          <a:xfrm flipH="1">
            <a:off x="932190" y="3020640"/>
            <a:ext cx="621034" cy="625343"/>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直接连接符 13"/>
          <p:cNvCxnSpPr>
            <a:endCxn id="10" idx="0"/>
          </p:cNvCxnSpPr>
          <p:nvPr/>
        </p:nvCxnSpPr>
        <p:spPr>
          <a:xfrm>
            <a:off x="1553232" y="3020640"/>
            <a:ext cx="478419" cy="625343"/>
          </a:xfrm>
          <a:prstGeom prst="line">
            <a:avLst/>
          </a:prstGeom>
        </p:spPr>
        <p:style>
          <a:lnRef idx="1">
            <a:schemeClr val="accent1"/>
          </a:lnRef>
          <a:fillRef idx="0">
            <a:schemeClr val="accent1"/>
          </a:fillRef>
          <a:effectRef idx="0">
            <a:schemeClr val="accent1"/>
          </a:effectRef>
          <a:fontRef idx="minor">
            <a:schemeClr val="tx1"/>
          </a:fontRef>
        </p:style>
      </p:cxnSp>
      <p:pic>
        <p:nvPicPr>
          <p:cNvPr id="16" name="Picture 44" descr="通用服务器-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511222" y="3645983"/>
            <a:ext cx="312083" cy="323255"/>
          </a:xfrm>
          <a:prstGeom prst="rect">
            <a:avLst/>
          </a:prstGeom>
          <a:noFill/>
          <a:ln w="9525">
            <a:noFill/>
            <a:miter lim="800000"/>
            <a:headEnd/>
            <a:tailEnd/>
          </a:ln>
        </p:spPr>
      </p:pic>
      <p:pic>
        <p:nvPicPr>
          <p:cNvPr id="17" name="Picture 44" descr="通用服务器-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459058" y="3601149"/>
            <a:ext cx="312083" cy="323255"/>
          </a:xfrm>
          <a:prstGeom prst="rect">
            <a:avLst/>
          </a:prstGeom>
          <a:noFill/>
          <a:ln w="9525">
            <a:noFill/>
            <a:miter lim="800000"/>
            <a:headEnd/>
            <a:tailEnd/>
          </a:ln>
        </p:spPr>
      </p:pic>
      <p:cxnSp>
        <p:nvCxnSpPr>
          <p:cNvPr id="18" name="直接连接符 17"/>
          <p:cNvCxnSpPr>
            <a:endCxn id="16" idx="0"/>
          </p:cNvCxnSpPr>
          <p:nvPr/>
        </p:nvCxnSpPr>
        <p:spPr>
          <a:xfrm flipH="1">
            <a:off x="3667255" y="3040353"/>
            <a:ext cx="214448" cy="605623"/>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直接连接符 18"/>
          <p:cNvCxnSpPr/>
          <p:nvPr/>
        </p:nvCxnSpPr>
        <p:spPr>
          <a:xfrm>
            <a:off x="3881701" y="3040360"/>
            <a:ext cx="673988" cy="611243"/>
          </a:xfrm>
          <a:prstGeom prst="line">
            <a:avLst/>
          </a:prstGeom>
        </p:spPr>
        <p:style>
          <a:lnRef idx="1">
            <a:schemeClr val="accent1"/>
          </a:lnRef>
          <a:fillRef idx="0">
            <a:schemeClr val="accent1"/>
          </a:fillRef>
          <a:effectRef idx="0">
            <a:schemeClr val="accent1"/>
          </a:effectRef>
          <a:fontRef idx="minor">
            <a:schemeClr val="tx1"/>
          </a:fontRef>
        </p:style>
      </p:cxnSp>
      <p:pic>
        <p:nvPicPr>
          <p:cNvPr id="29" name="Picture 12" descr="http://ico.ooopic.com/ajax/iconpng/?id=162107.png"/>
          <p:cNvPicPr>
            <a:picLocks noChangeAspect="1" noChangeArrowheads="1"/>
          </p:cNvPicPr>
          <p:nvPr/>
        </p:nvPicPr>
        <p:blipFill>
          <a:blip r:embed="rId2" cstate="screen">
            <a:duotone>
              <a:schemeClr val="accent5">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2932004" y="2337951"/>
            <a:ext cx="2226734" cy="779362"/>
          </a:xfrm>
          <a:prstGeom prst="rect">
            <a:avLst/>
          </a:prstGeom>
          <a:noFill/>
        </p:spPr>
      </p:pic>
      <p:sp>
        <p:nvSpPr>
          <p:cNvPr id="33" name="任意多边形 32"/>
          <p:cNvSpPr/>
          <p:nvPr/>
        </p:nvSpPr>
        <p:spPr>
          <a:xfrm>
            <a:off x="1968375" y="2640540"/>
            <a:ext cx="1676400" cy="1048967"/>
          </a:xfrm>
          <a:custGeom>
            <a:avLst/>
            <a:gdLst>
              <a:gd name="connsiteX0" fmla="*/ 0 w 2235200"/>
              <a:gd name="connsiteY0" fmla="*/ 1731057 h 1731057"/>
              <a:gd name="connsiteX1" fmla="*/ 553155 w 2235200"/>
              <a:gd name="connsiteY1" fmla="*/ 342524 h 1731057"/>
              <a:gd name="connsiteX2" fmla="*/ 1343378 w 2235200"/>
              <a:gd name="connsiteY2" fmla="*/ 94168 h 1731057"/>
              <a:gd name="connsiteX3" fmla="*/ 2235200 w 2235200"/>
              <a:gd name="connsiteY3" fmla="*/ 1652035 h 1731057"/>
            </a:gdLst>
            <a:ahLst/>
            <a:cxnLst>
              <a:cxn ang="0">
                <a:pos x="connsiteX0" y="connsiteY0"/>
              </a:cxn>
              <a:cxn ang="0">
                <a:pos x="connsiteX1" y="connsiteY1"/>
              </a:cxn>
              <a:cxn ang="0">
                <a:pos x="connsiteX2" y="connsiteY2"/>
              </a:cxn>
              <a:cxn ang="0">
                <a:pos x="connsiteX3" y="connsiteY3"/>
              </a:cxn>
            </a:cxnLst>
            <a:rect l="l" t="t" r="r" b="b"/>
            <a:pathLst>
              <a:path w="2235200" h="1731057">
                <a:moveTo>
                  <a:pt x="0" y="1731057"/>
                </a:moveTo>
                <a:cubicBezTo>
                  <a:pt x="164629" y="1173198"/>
                  <a:pt x="329259" y="615339"/>
                  <a:pt x="553155" y="342524"/>
                </a:cubicBezTo>
                <a:cubicBezTo>
                  <a:pt x="777051" y="69709"/>
                  <a:pt x="1063037" y="-124084"/>
                  <a:pt x="1343378" y="94168"/>
                </a:cubicBezTo>
                <a:cubicBezTo>
                  <a:pt x="1623719" y="312420"/>
                  <a:pt x="2065867" y="1392391"/>
                  <a:pt x="2235200" y="1652035"/>
                </a:cubicBezTo>
              </a:path>
            </a:pathLst>
          </a:custGeom>
          <a:noFill/>
          <a:ln w="25400">
            <a:solidFill>
              <a:schemeClr val="accent2"/>
            </a:solidFill>
            <a:headEnd type="arrow"/>
          </a:ln>
        </p:spPr>
        <p:style>
          <a:lnRef idx="2">
            <a:schemeClr val="accent1">
              <a:shade val="50000"/>
            </a:schemeClr>
          </a:lnRef>
          <a:fillRef idx="1">
            <a:schemeClr val="accent1"/>
          </a:fillRef>
          <a:effectRef idx="0">
            <a:schemeClr val="accent1"/>
          </a:effectRef>
          <a:fontRef idx="minor">
            <a:schemeClr val="lt1"/>
          </a:fontRef>
        </p:style>
        <p:txBody>
          <a:bodyPr lIns="68538" tIns="34275" rIns="68538" bIns="34275" rtlCol="0" anchor="ctr"/>
          <a:lstStyle/>
          <a:p>
            <a:pPr algn="ctr" defTabSz="685339"/>
            <a:endParaRPr lang="zh-CN" altLang="en-US" sz="1400">
              <a:solidFill>
                <a:prstClr val="white"/>
              </a:solidFill>
              <a:latin typeface="Verdana"/>
              <a:ea typeface="微软雅黑"/>
            </a:endParaRPr>
          </a:p>
        </p:txBody>
      </p:sp>
      <p:sp>
        <p:nvSpPr>
          <p:cNvPr id="39" name="任意多边形 38"/>
          <p:cNvSpPr/>
          <p:nvPr/>
        </p:nvSpPr>
        <p:spPr>
          <a:xfrm>
            <a:off x="986242" y="522966"/>
            <a:ext cx="2016332" cy="3166533"/>
          </a:xfrm>
          <a:custGeom>
            <a:avLst/>
            <a:gdLst>
              <a:gd name="connsiteX0" fmla="*/ 2528711 w 2688442"/>
              <a:gd name="connsiteY0" fmla="*/ 0 h 4222044"/>
              <a:gd name="connsiteX1" fmla="*/ 2415822 w 2688442"/>
              <a:gd name="connsiteY1" fmla="*/ 1727200 h 4222044"/>
              <a:gd name="connsiteX2" fmla="*/ 0 w 2688442"/>
              <a:gd name="connsiteY2" fmla="*/ 4222044 h 4222044"/>
            </a:gdLst>
            <a:ahLst/>
            <a:cxnLst>
              <a:cxn ang="0">
                <a:pos x="connsiteX0" y="connsiteY0"/>
              </a:cxn>
              <a:cxn ang="0">
                <a:pos x="connsiteX1" y="connsiteY1"/>
              </a:cxn>
              <a:cxn ang="0">
                <a:pos x="connsiteX2" y="connsiteY2"/>
              </a:cxn>
            </a:cxnLst>
            <a:rect l="l" t="t" r="r" b="b"/>
            <a:pathLst>
              <a:path w="2688442" h="4222044">
                <a:moveTo>
                  <a:pt x="2528711" y="0"/>
                </a:moveTo>
                <a:cubicBezTo>
                  <a:pt x="2682992" y="511763"/>
                  <a:pt x="2837274" y="1023526"/>
                  <a:pt x="2415822" y="1727200"/>
                </a:cubicBezTo>
                <a:cubicBezTo>
                  <a:pt x="1994370" y="2430874"/>
                  <a:pt x="391348" y="3793066"/>
                  <a:pt x="0" y="4222044"/>
                </a:cubicBezTo>
              </a:path>
            </a:pathLst>
          </a:custGeom>
          <a:noFill/>
          <a:ln w="25400">
            <a:solidFill>
              <a:schemeClr val="accent2"/>
            </a:solidFill>
            <a:headEnd type="arrow"/>
          </a:ln>
        </p:spPr>
        <p:style>
          <a:lnRef idx="2">
            <a:schemeClr val="accent1">
              <a:shade val="50000"/>
            </a:schemeClr>
          </a:lnRef>
          <a:fillRef idx="1">
            <a:schemeClr val="accent1"/>
          </a:fillRef>
          <a:effectRef idx="0">
            <a:schemeClr val="accent1"/>
          </a:effectRef>
          <a:fontRef idx="minor">
            <a:schemeClr val="lt1"/>
          </a:fontRef>
        </p:style>
        <p:txBody>
          <a:bodyPr lIns="68538" tIns="34275" rIns="68538" bIns="34275" rtlCol="0" anchor="ctr"/>
          <a:lstStyle/>
          <a:p>
            <a:pPr algn="ctr" defTabSz="685339"/>
            <a:endParaRPr lang="zh-CN" altLang="en-US" sz="1400">
              <a:solidFill>
                <a:prstClr val="white"/>
              </a:solidFill>
              <a:latin typeface="Verdana"/>
              <a:ea typeface="微软雅黑"/>
            </a:endParaRPr>
          </a:p>
        </p:txBody>
      </p:sp>
      <p:sp>
        <p:nvSpPr>
          <p:cNvPr id="42" name="文本框 41"/>
          <p:cNvSpPr txBox="1"/>
          <p:nvPr/>
        </p:nvSpPr>
        <p:spPr>
          <a:xfrm>
            <a:off x="4007763" y="4408219"/>
            <a:ext cx="1266857" cy="288539"/>
          </a:xfrm>
          <a:prstGeom prst="rect">
            <a:avLst/>
          </a:prstGeom>
          <a:noFill/>
        </p:spPr>
        <p:txBody>
          <a:bodyPr wrap="square" lIns="68538" tIns="34275" rIns="68538" bIns="34275" rtlCol="0">
            <a:spAutoFit/>
          </a:bodyPr>
          <a:lstStyle/>
          <a:p>
            <a:pPr defTabSz="685339"/>
            <a:r>
              <a:rPr lang="zh-CN" altLang="en-US" sz="1400" dirty="0">
                <a:solidFill>
                  <a:prstClr val="black"/>
                </a:solidFill>
                <a:latin typeface="Verdana"/>
                <a:ea typeface="微软雅黑"/>
              </a:rPr>
              <a:t>云数据中心</a:t>
            </a:r>
          </a:p>
        </p:txBody>
      </p:sp>
      <p:sp>
        <p:nvSpPr>
          <p:cNvPr id="45" name="矩形 44"/>
          <p:cNvSpPr/>
          <p:nvPr/>
        </p:nvSpPr>
        <p:spPr>
          <a:xfrm>
            <a:off x="5596986" y="1346677"/>
            <a:ext cx="3383188" cy="3358610"/>
          </a:xfrm>
          <a:prstGeom prst="rect">
            <a:avLst/>
          </a:prstGeom>
        </p:spPr>
        <p:txBody>
          <a:bodyPr wrap="square" lIns="68538" tIns="34275" rIns="68538" bIns="34275">
            <a:spAutoFit/>
          </a:bodyPr>
          <a:lstStyle/>
          <a:p>
            <a:pPr defTabSz="685339"/>
            <a:r>
              <a:rPr lang="zh-CN" altLang="en-US" sz="1400" dirty="0">
                <a:solidFill>
                  <a:prstClr val="black"/>
                </a:solidFill>
                <a:latin typeface="Verdana"/>
                <a:ea typeface="微软雅黑"/>
              </a:rPr>
              <a:t>云数据中心安全访问路径：</a:t>
            </a:r>
            <a:endParaRPr lang="en-US" altLang="zh-CN" sz="1400" dirty="0">
              <a:solidFill>
                <a:prstClr val="black"/>
              </a:solidFill>
              <a:latin typeface="Verdana"/>
              <a:ea typeface="微软雅黑"/>
            </a:endParaRPr>
          </a:p>
          <a:p>
            <a:pPr defTabSz="685339"/>
            <a:endParaRPr lang="zh-CN" altLang="en-US" sz="1400" dirty="0">
              <a:solidFill>
                <a:prstClr val="black"/>
              </a:solidFill>
              <a:latin typeface="Verdana"/>
              <a:ea typeface="微软雅黑"/>
            </a:endParaRPr>
          </a:p>
          <a:p>
            <a:pPr defTabSz="685339"/>
            <a:r>
              <a:rPr lang="en-US" altLang="zh-CN" sz="1400" dirty="0">
                <a:solidFill>
                  <a:prstClr val="black"/>
                </a:solidFill>
                <a:latin typeface="仿宋" panose="02010609060101010101" pitchFamily="49" charset="-122"/>
                <a:ea typeface="仿宋" panose="02010609060101010101" pitchFamily="49" charset="-122"/>
              </a:rPr>
              <a:t>①</a:t>
            </a:r>
            <a:r>
              <a:rPr lang="zh-CN" altLang="en-US" sz="1400" dirty="0">
                <a:solidFill>
                  <a:prstClr val="black"/>
                </a:solidFill>
                <a:latin typeface="Verdana"/>
                <a:ea typeface="微软雅黑"/>
              </a:rPr>
              <a:t>外部网络与数据中心网络间（南北向）</a:t>
            </a:r>
            <a:endParaRPr lang="en-US" altLang="zh-CN" sz="1400" dirty="0">
              <a:solidFill>
                <a:prstClr val="black"/>
              </a:solidFill>
              <a:latin typeface="Verdana"/>
              <a:ea typeface="微软雅黑"/>
            </a:endParaRPr>
          </a:p>
          <a:p>
            <a:pPr marL="556840" lvl="1" indent="-214174" defTabSz="685339">
              <a:buFont typeface="Arial" panose="020B0604020202020204" pitchFamily="34" charset="0"/>
              <a:buChar char="•"/>
            </a:pPr>
            <a:r>
              <a:rPr lang="zh-CN" altLang="en-US" sz="1400" dirty="0">
                <a:solidFill>
                  <a:prstClr val="black"/>
                </a:solidFill>
                <a:latin typeface="Verdana"/>
                <a:ea typeface="微软雅黑"/>
              </a:rPr>
              <a:t>网络安全：访问</a:t>
            </a:r>
            <a:r>
              <a:rPr lang="en-US" altLang="zh-CN" sz="1400" dirty="0">
                <a:solidFill>
                  <a:prstClr val="black"/>
                </a:solidFill>
                <a:latin typeface="Verdana"/>
                <a:ea typeface="微软雅黑"/>
              </a:rPr>
              <a:t>(</a:t>
            </a:r>
            <a:r>
              <a:rPr lang="zh-CN" altLang="en-US" sz="1400" dirty="0">
                <a:solidFill>
                  <a:prstClr val="black"/>
                </a:solidFill>
                <a:latin typeface="Verdana"/>
                <a:ea typeface="微软雅黑"/>
              </a:rPr>
              <a:t>方向</a:t>
            </a:r>
            <a:r>
              <a:rPr lang="en-US" altLang="zh-CN" sz="1400" dirty="0">
                <a:solidFill>
                  <a:prstClr val="black"/>
                </a:solidFill>
                <a:latin typeface="Verdana"/>
                <a:ea typeface="微软雅黑"/>
              </a:rPr>
              <a:t>)</a:t>
            </a:r>
            <a:r>
              <a:rPr lang="zh-CN" altLang="en-US" sz="1400" dirty="0">
                <a:solidFill>
                  <a:prstClr val="black"/>
                </a:solidFill>
                <a:latin typeface="Verdana"/>
                <a:ea typeface="微软雅黑"/>
              </a:rPr>
              <a:t>控制，</a:t>
            </a:r>
            <a:r>
              <a:rPr lang="en-US" altLang="zh-CN" sz="1400" dirty="0">
                <a:solidFill>
                  <a:prstClr val="black"/>
                </a:solidFill>
                <a:latin typeface="Verdana"/>
                <a:ea typeface="微软雅黑"/>
              </a:rPr>
              <a:t>DDOS</a:t>
            </a:r>
            <a:r>
              <a:rPr lang="zh-CN" altLang="en-US" sz="1400" dirty="0">
                <a:solidFill>
                  <a:prstClr val="black"/>
                </a:solidFill>
                <a:latin typeface="Verdana"/>
                <a:ea typeface="微软雅黑"/>
              </a:rPr>
              <a:t>，</a:t>
            </a:r>
            <a:r>
              <a:rPr lang="en-US" altLang="zh-CN" sz="1400" dirty="0">
                <a:solidFill>
                  <a:prstClr val="black"/>
                </a:solidFill>
                <a:latin typeface="Verdana"/>
                <a:ea typeface="微软雅黑"/>
              </a:rPr>
              <a:t>NAT</a:t>
            </a:r>
            <a:r>
              <a:rPr lang="zh-CN" altLang="en-US" sz="1400" dirty="0">
                <a:solidFill>
                  <a:prstClr val="black"/>
                </a:solidFill>
                <a:latin typeface="Verdana"/>
                <a:ea typeface="微软雅黑"/>
              </a:rPr>
              <a:t>，</a:t>
            </a:r>
            <a:r>
              <a:rPr lang="en-US" altLang="zh-CN" sz="1400" dirty="0" err="1">
                <a:solidFill>
                  <a:prstClr val="black"/>
                </a:solidFill>
                <a:latin typeface="Verdana"/>
                <a:ea typeface="微软雅黑"/>
              </a:rPr>
              <a:t>IPSec</a:t>
            </a:r>
            <a:r>
              <a:rPr lang="en-US" altLang="zh-CN" sz="1400" dirty="0">
                <a:solidFill>
                  <a:prstClr val="black"/>
                </a:solidFill>
                <a:latin typeface="Verdana"/>
                <a:ea typeface="微软雅黑"/>
              </a:rPr>
              <a:t>/SSL</a:t>
            </a:r>
          </a:p>
          <a:p>
            <a:pPr marL="556840" lvl="1" indent="-214174" defTabSz="685339">
              <a:buFont typeface="Arial" panose="020B0604020202020204" pitchFamily="34" charset="0"/>
              <a:buChar char="•"/>
            </a:pPr>
            <a:r>
              <a:rPr lang="zh-CN" altLang="en-US" sz="1400" dirty="0">
                <a:solidFill>
                  <a:prstClr val="black"/>
                </a:solidFill>
                <a:latin typeface="Verdana"/>
                <a:ea typeface="微软雅黑"/>
              </a:rPr>
              <a:t>应用安全：审计，</a:t>
            </a:r>
            <a:r>
              <a:rPr lang="en-US" altLang="zh-CN" sz="1400" dirty="0">
                <a:solidFill>
                  <a:prstClr val="black"/>
                </a:solidFill>
                <a:latin typeface="Verdana"/>
                <a:ea typeface="微软雅黑"/>
              </a:rPr>
              <a:t>IPS</a:t>
            </a:r>
            <a:r>
              <a:rPr lang="zh-CN" altLang="en-US" sz="1400" dirty="0">
                <a:solidFill>
                  <a:prstClr val="black"/>
                </a:solidFill>
                <a:latin typeface="Verdana"/>
                <a:ea typeface="微软雅黑"/>
              </a:rPr>
              <a:t>，</a:t>
            </a:r>
            <a:r>
              <a:rPr lang="en-US" altLang="zh-CN" sz="1400" dirty="0">
                <a:solidFill>
                  <a:prstClr val="black"/>
                </a:solidFill>
                <a:latin typeface="Verdana"/>
                <a:ea typeface="微软雅黑"/>
              </a:rPr>
              <a:t>LB</a:t>
            </a:r>
          </a:p>
          <a:p>
            <a:pPr marL="342667" lvl="1" defTabSz="685339"/>
            <a:endParaRPr lang="en-US" altLang="zh-CN" sz="1400" dirty="0">
              <a:solidFill>
                <a:prstClr val="black"/>
              </a:solidFill>
              <a:latin typeface="Verdana"/>
              <a:ea typeface="微软雅黑"/>
            </a:endParaRPr>
          </a:p>
          <a:p>
            <a:pPr defTabSz="685339"/>
            <a:r>
              <a:rPr lang="en-US" altLang="zh-CN" sz="1400" dirty="0">
                <a:solidFill>
                  <a:prstClr val="black"/>
                </a:solidFill>
                <a:latin typeface="仿宋" panose="02010609060101010101" pitchFamily="49" charset="-122"/>
                <a:ea typeface="仿宋" panose="02010609060101010101" pitchFamily="49" charset="-122"/>
              </a:rPr>
              <a:t>②</a:t>
            </a:r>
            <a:r>
              <a:rPr lang="zh-CN" altLang="en-US" sz="1400" dirty="0">
                <a:solidFill>
                  <a:prstClr val="black"/>
                </a:solidFill>
                <a:latin typeface="Verdana"/>
                <a:ea typeface="微软雅黑"/>
              </a:rPr>
              <a:t>数据中心内部不同的子网间（东西向）</a:t>
            </a:r>
            <a:endParaRPr lang="en-US" altLang="zh-CN" sz="1400" dirty="0">
              <a:solidFill>
                <a:prstClr val="black"/>
              </a:solidFill>
              <a:latin typeface="Verdana"/>
              <a:ea typeface="微软雅黑"/>
            </a:endParaRPr>
          </a:p>
          <a:p>
            <a:pPr marL="556840" lvl="1" indent="-214174" defTabSz="685339">
              <a:buFont typeface="Arial" panose="020B0604020202020204" pitchFamily="34" charset="0"/>
              <a:buChar char="•"/>
            </a:pPr>
            <a:r>
              <a:rPr lang="zh-CN" altLang="en-US" sz="1400" dirty="0">
                <a:solidFill>
                  <a:prstClr val="black"/>
                </a:solidFill>
                <a:latin typeface="Verdana"/>
                <a:ea typeface="微软雅黑"/>
              </a:rPr>
              <a:t>网络安全：访问</a:t>
            </a:r>
            <a:r>
              <a:rPr lang="en-US" altLang="zh-CN" sz="1400" dirty="0">
                <a:solidFill>
                  <a:prstClr val="black"/>
                </a:solidFill>
                <a:latin typeface="Verdana"/>
                <a:ea typeface="微软雅黑"/>
              </a:rPr>
              <a:t>(</a:t>
            </a:r>
            <a:r>
              <a:rPr lang="zh-CN" altLang="en-US" sz="1400" dirty="0">
                <a:solidFill>
                  <a:prstClr val="black"/>
                </a:solidFill>
                <a:latin typeface="Verdana"/>
                <a:ea typeface="微软雅黑"/>
              </a:rPr>
              <a:t>方向</a:t>
            </a:r>
            <a:r>
              <a:rPr lang="en-US" altLang="zh-CN" sz="1400" dirty="0">
                <a:solidFill>
                  <a:prstClr val="black"/>
                </a:solidFill>
                <a:latin typeface="Verdana"/>
                <a:ea typeface="微软雅黑"/>
              </a:rPr>
              <a:t>)</a:t>
            </a:r>
            <a:r>
              <a:rPr lang="zh-CN" altLang="en-US" sz="1400" dirty="0">
                <a:solidFill>
                  <a:prstClr val="black"/>
                </a:solidFill>
                <a:latin typeface="Verdana"/>
                <a:ea typeface="微软雅黑"/>
              </a:rPr>
              <a:t>控制</a:t>
            </a:r>
            <a:endParaRPr lang="en-US" altLang="zh-CN" sz="1400" dirty="0">
              <a:solidFill>
                <a:prstClr val="black"/>
              </a:solidFill>
              <a:latin typeface="Verdana"/>
              <a:ea typeface="微软雅黑"/>
            </a:endParaRPr>
          </a:p>
          <a:p>
            <a:pPr marL="556840" lvl="1" indent="-214174" defTabSz="685339">
              <a:buFont typeface="Arial" panose="020B0604020202020204" pitchFamily="34" charset="0"/>
              <a:buChar char="•"/>
            </a:pPr>
            <a:r>
              <a:rPr lang="zh-CN" altLang="en-US" sz="1400" dirty="0">
                <a:solidFill>
                  <a:prstClr val="black"/>
                </a:solidFill>
                <a:latin typeface="Verdana"/>
                <a:ea typeface="微软雅黑"/>
              </a:rPr>
              <a:t>应用安全：审计，</a:t>
            </a:r>
            <a:r>
              <a:rPr lang="en-US" altLang="zh-CN" sz="1400" dirty="0">
                <a:solidFill>
                  <a:prstClr val="black"/>
                </a:solidFill>
                <a:latin typeface="Verdana"/>
                <a:ea typeface="微软雅黑"/>
              </a:rPr>
              <a:t>IPS</a:t>
            </a:r>
          </a:p>
          <a:p>
            <a:pPr marL="342667" lvl="1" defTabSz="685339"/>
            <a:endParaRPr lang="zh-CN" altLang="en-US" sz="1400" dirty="0">
              <a:solidFill>
                <a:prstClr val="black"/>
              </a:solidFill>
              <a:latin typeface="Verdana"/>
              <a:ea typeface="微软雅黑"/>
            </a:endParaRPr>
          </a:p>
          <a:p>
            <a:pPr defTabSz="685339"/>
            <a:r>
              <a:rPr lang="en-US" altLang="zh-CN" sz="1400" dirty="0">
                <a:solidFill>
                  <a:prstClr val="black"/>
                </a:solidFill>
                <a:latin typeface="仿宋" panose="02010609060101010101" pitchFamily="49" charset="-122"/>
                <a:ea typeface="仿宋" panose="02010609060101010101" pitchFamily="49" charset="-122"/>
              </a:rPr>
              <a:t>③</a:t>
            </a:r>
            <a:r>
              <a:rPr lang="zh-CN" altLang="en-US" sz="1400" dirty="0">
                <a:solidFill>
                  <a:prstClr val="black"/>
                </a:solidFill>
                <a:latin typeface="Verdana"/>
                <a:ea typeface="微软雅黑"/>
              </a:rPr>
              <a:t>数据中心同一子网内终端间（东西向）</a:t>
            </a:r>
            <a:endParaRPr lang="en-US" altLang="zh-CN" sz="1400" dirty="0">
              <a:solidFill>
                <a:prstClr val="black"/>
              </a:solidFill>
              <a:latin typeface="Verdana"/>
              <a:ea typeface="微软雅黑"/>
            </a:endParaRPr>
          </a:p>
          <a:p>
            <a:pPr marL="556840" lvl="1" indent="-214174" defTabSz="685339">
              <a:buFont typeface="Arial" panose="020B0604020202020204" pitchFamily="34" charset="0"/>
              <a:buChar char="•"/>
            </a:pPr>
            <a:r>
              <a:rPr lang="zh-CN" altLang="en-US" sz="1400" dirty="0">
                <a:solidFill>
                  <a:prstClr val="black"/>
                </a:solidFill>
                <a:latin typeface="Verdana"/>
                <a:ea typeface="微软雅黑"/>
              </a:rPr>
              <a:t>网络安全：访问</a:t>
            </a:r>
            <a:r>
              <a:rPr lang="en-US" altLang="zh-CN" sz="1400" dirty="0">
                <a:solidFill>
                  <a:prstClr val="black"/>
                </a:solidFill>
                <a:latin typeface="Verdana"/>
                <a:ea typeface="微软雅黑"/>
              </a:rPr>
              <a:t>(</a:t>
            </a:r>
            <a:r>
              <a:rPr lang="zh-CN" altLang="en-US" sz="1400" dirty="0">
                <a:solidFill>
                  <a:prstClr val="black"/>
                </a:solidFill>
                <a:latin typeface="Verdana"/>
                <a:ea typeface="微软雅黑"/>
              </a:rPr>
              <a:t>方向</a:t>
            </a:r>
            <a:r>
              <a:rPr lang="en-US" altLang="zh-CN" sz="1400" dirty="0">
                <a:solidFill>
                  <a:prstClr val="black"/>
                </a:solidFill>
                <a:latin typeface="Verdana"/>
                <a:ea typeface="微软雅黑"/>
              </a:rPr>
              <a:t>)</a:t>
            </a:r>
            <a:r>
              <a:rPr lang="zh-CN" altLang="en-US" sz="1400" dirty="0">
                <a:solidFill>
                  <a:prstClr val="black"/>
                </a:solidFill>
                <a:latin typeface="Verdana"/>
                <a:ea typeface="微软雅黑"/>
              </a:rPr>
              <a:t>控制</a:t>
            </a:r>
            <a:endParaRPr lang="en-US" altLang="zh-CN" sz="1400" dirty="0">
              <a:solidFill>
                <a:prstClr val="black"/>
              </a:solidFill>
              <a:latin typeface="Verdana"/>
              <a:ea typeface="微软雅黑"/>
            </a:endParaRPr>
          </a:p>
          <a:p>
            <a:pPr marL="556840" lvl="1" indent="-214174" defTabSz="685339">
              <a:buFont typeface="Arial" panose="020B0604020202020204" pitchFamily="34" charset="0"/>
              <a:buChar char="•"/>
            </a:pPr>
            <a:r>
              <a:rPr lang="zh-CN" altLang="en-US" sz="1400" dirty="0">
                <a:solidFill>
                  <a:prstClr val="black"/>
                </a:solidFill>
                <a:latin typeface="Verdana"/>
                <a:ea typeface="微软雅黑"/>
              </a:rPr>
              <a:t>应用安全：审计，</a:t>
            </a:r>
            <a:r>
              <a:rPr lang="en-US" altLang="zh-CN" sz="1400" dirty="0">
                <a:solidFill>
                  <a:prstClr val="black"/>
                </a:solidFill>
                <a:latin typeface="Verdana"/>
                <a:ea typeface="微软雅黑"/>
              </a:rPr>
              <a:t>IPS</a:t>
            </a:r>
            <a:endParaRPr lang="zh-CN" altLang="en-US" sz="1400" dirty="0">
              <a:solidFill>
                <a:prstClr val="black"/>
              </a:solidFill>
              <a:latin typeface="Verdana"/>
              <a:ea typeface="微软雅黑"/>
            </a:endParaRPr>
          </a:p>
          <a:p>
            <a:pPr defTabSz="685339"/>
            <a:endParaRPr lang="zh-CN" altLang="en-US" sz="1400" dirty="0">
              <a:solidFill>
                <a:prstClr val="black"/>
              </a:solidFill>
              <a:latin typeface="Verdana"/>
              <a:ea typeface="微软雅黑"/>
            </a:endParaRPr>
          </a:p>
        </p:txBody>
      </p:sp>
      <p:sp>
        <p:nvSpPr>
          <p:cNvPr id="46" name="矩形 45"/>
          <p:cNvSpPr/>
          <p:nvPr/>
        </p:nvSpPr>
        <p:spPr>
          <a:xfrm>
            <a:off x="2559503" y="1678210"/>
            <a:ext cx="357309" cy="438581"/>
          </a:xfrm>
          <a:prstGeom prst="rect">
            <a:avLst/>
          </a:prstGeom>
          <a:noFill/>
        </p:spPr>
        <p:txBody>
          <a:bodyPr wrap="none" lIns="68538" tIns="34275" rIns="68538" bIns="34275">
            <a:spAutoFit/>
          </a:bodyPr>
          <a:lstStyle/>
          <a:p>
            <a:pPr algn="ctr" defTabSz="685339"/>
            <a:r>
              <a:rPr lang="en-US" altLang="zh-CN" sz="2400" b="1" dirty="0">
                <a:ln w="12700" cmpd="sng">
                  <a:solidFill>
                    <a:srgbClr val="FFC000"/>
                  </a:solidFill>
                  <a:prstDash val="solid"/>
                </a:ln>
                <a:gradFill>
                  <a:gsLst>
                    <a:gs pos="0">
                      <a:srgbClr val="FFC000"/>
                    </a:gs>
                    <a:gs pos="4000">
                      <a:srgbClr val="FFC000">
                        <a:lumMod val="60000"/>
                        <a:lumOff val="40000"/>
                      </a:srgbClr>
                    </a:gs>
                    <a:gs pos="87000">
                      <a:srgbClr val="FFC000">
                        <a:lumMod val="20000"/>
                        <a:lumOff val="80000"/>
                      </a:srgbClr>
                    </a:gs>
                  </a:gsLst>
                  <a:lin ang="5400000"/>
                </a:gradFill>
                <a:latin typeface="Verdana"/>
                <a:ea typeface="微软雅黑"/>
              </a:rPr>
              <a:t>1</a:t>
            </a:r>
            <a:endParaRPr lang="zh-CN" altLang="en-US" sz="2400" b="1" dirty="0">
              <a:ln w="12700" cmpd="sng">
                <a:solidFill>
                  <a:srgbClr val="FFC000"/>
                </a:solidFill>
                <a:prstDash val="solid"/>
              </a:ln>
              <a:gradFill>
                <a:gsLst>
                  <a:gs pos="0">
                    <a:srgbClr val="FFC000"/>
                  </a:gs>
                  <a:gs pos="4000">
                    <a:srgbClr val="FFC000">
                      <a:lumMod val="60000"/>
                      <a:lumOff val="40000"/>
                    </a:srgbClr>
                  </a:gs>
                  <a:gs pos="87000">
                    <a:srgbClr val="FFC000">
                      <a:lumMod val="20000"/>
                      <a:lumOff val="80000"/>
                    </a:srgbClr>
                  </a:gs>
                </a:gsLst>
                <a:lin ang="5400000"/>
              </a:gradFill>
              <a:latin typeface="Verdana"/>
              <a:ea typeface="微软雅黑"/>
            </a:endParaRPr>
          </a:p>
        </p:txBody>
      </p:sp>
      <p:sp>
        <p:nvSpPr>
          <p:cNvPr id="47" name="矩形 46"/>
          <p:cNvSpPr/>
          <p:nvPr/>
        </p:nvSpPr>
        <p:spPr>
          <a:xfrm>
            <a:off x="2661719" y="2435178"/>
            <a:ext cx="357309" cy="438581"/>
          </a:xfrm>
          <a:prstGeom prst="rect">
            <a:avLst/>
          </a:prstGeom>
          <a:noFill/>
        </p:spPr>
        <p:txBody>
          <a:bodyPr wrap="none" lIns="68538" tIns="34275" rIns="68538" bIns="34275">
            <a:spAutoFit/>
          </a:bodyPr>
          <a:lstStyle/>
          <a:p>
            <a:pPr algn="ctr" defTabSz="685339"/>
            <a:r>
              <a:rPr lang="en-US" altLang="zh-CN" sz="2400" b="1" dirty="0">
                <a:ln w="12700" cmpd="sng">
                  <a:solidFill>
                    <a:srgbClr val="FFC000"/>
                  </a:solidFill>
                  <a:prstDash val="solid"/>
                </a:ln>
                <a:gradFill>
                  <a:gsLst>
                    <a:gs pos="0">
                      <a:srgbClr val="FFC000"/>
                    </a:gs>
                    <a:gs pos="4000">
                      <a:srgbClr val="FFC000">
                        <a:lumMod val="60000"/>
                        <a:lumOff val="40000"/>
                      </a:srgbClr>
                    </a:gs>
                    <a:gs pos="87000">
                      <a:srgbClr val="FFC000">
                        <a:lumMod val="20000"/>
                        <a:lumOff val="80000"/>
                      </a:srgbClr>
                    </a:gs>
                  </a:gsLst>
                  <a:lin ang="5400000"/>
                </a:gradFill>
                <a:latin typeface="Verdana"/>
                <a:ea typeface="微软雅黑"/>
              </a:rPr>
              <a:t>2</a:t>
            </a:r>
            <a:endParaRPr lang="zh-CN" altLang="en-US" sz="2400" b="1" dirty="0">
              <a:ln w="12700" cmpd="sng">
                <a:solidFill>
                  <a:srgbClr val="FFC000"/>
                </a:solidFill>
                <a:prstDash val="solid"/>
              </a:ln>
              <a:gradFill>
                <a:gsLst>
                  <a:gs pos="0">
                    <a:srgbClr val="FFC000"/>
                  </a:gs>
                  <a:gs pos="4000">
                    <a:srgbClr val="FFC000">
                      <a:lumMod val="60000"/>
                      <a:lumOff val="40000"/>
                    </a:srgbClr>
                  </a:gs>
                  <a:gs pos="87000">
                    <a:srgbClr val="FFC000">
                      <a:lumMod val="20000"/>
                      <a:lumOff val="80000"/>
                    </a:srgbClr>
                  </a:gs>
                </a:gsLst>
                <a:lin ang="5400000"/>
              </a:gradFill>
              <a:latin typeface="Verdana"/>
              <a:ea typeface="微软雅黑"/>
            </a:endParaRPr>
          </a:p>
        </p:txBody>
      </p:sp>
      <p:sp>
        <p:nvSpPr>
          <p:cNvPr id="48" name="矩形 47"/>
          <p:cNvSpPr/>
          <p:nvPr/>
        </p:nvSpPr>
        <p:spPr>
          <a:xfrm>
            <a:off x="3979406" y="2877612"/>
            <a:ext cx="357310" cy="438581"/>
          </a:xfrm>
          <a:prstGeom prst="rect">
            <a:avLst/>
          </a:prstGeom>
        </p:spPr>
        <p:txBody>
          <a:bodyPr wrap="none" lIns="68538" tIns="34275" rIns="68538" bIns="34275">
            <a:spAutoFit/>
          </a:bodyPr>
          <a:lstStyle/>
          <a:p>
            <a:pPr algn="ctr" defTabSz="685339"/>
            <a:r>
              <a:rPr lang="en-US" altLang="zh-CN" sz="2400" b="1" dirty="0">
                <a:ln w="12700" cmpd="sng">
                  <a:solidFill>
                    <a:srgbClr val="FFC000"/>
                  </a:solidFill>
                  <a:prstDash val="solid"/>
                </a:ln>
                <a:gradFill>
                  <a:gsLst>
                    <a:gs pos="0">
                      <a:srgbClr val="FFC000"/>
                    </a:gs>
                    <a:gs pos="4000">
                      <a:srgbClr val="FFC000">
                        <a:lumMod val="60000"/>
                        <a:lumOff val="40000"/>
                      </a:srgbClr>
                    </a:gs>
                    <a:gs pos="87000">
                      <a:srgbClr val="FFC000">
                        <a:lumMod val="20000"/>
                        <a:lumOff val="80000"/>
                      </a:srgbClr>
                    </a:gs>
                  </a:gsLst>
                  <a:lin ang="5400000"/>
                </a:gradFill>
                <a:latin typeface="Verdana"/>
                <a:ea typeface="微软雅黑"/>
              </a:rPr>
              <a:t>3</a:t>
            </a:r>
            <a:endParaRPr lang="zh-CN" altLang="en-US" sz="2400" b="1" dirty="0">
              <a:ln w="12700" cmpd="sng">
                <a:solidFill>
                  <a:srgbClr val="FFC000"/>
                </a:solidFill>
                <a:prstDash val="solid"/>
              </a:ln>
              <a:gradFill>
                <a:gsLst>
                  <a:gs pos="0">
                    <a:srgbClr val="FFC000"/>
                  </a:gs>
                  <a:gs pos="4000">
                    <a:srgbClr val="FFC000">
                      <a:lumMod val="60000"/>
                      <a:lumOff val="40000"/>
                    </a:srgbClr>
                  </a:gs>
                  <a:gs pos="87000">
                    <a:srgbClr val="FFC000">
                      <a:lumMod val="20000"/>
                      <a:lumOff val="80000"/>
                    </a:srgbClr>
                  </a:gs>
                </a:gsLst>
                <a:lin ang="5400000"/>
              </a:gradFill>
              <a:latin typeface="Verdana"/>
              <a:ea typeface="微软雅黑"/>
            </a:endParaRPr>
          </a:p>
        </p:txBody>
      </p:sp>
      <p:sp>
        <p:nvSpPr>
          <p:cNvPr id="49" name="任意多边形 48"/>
          <p:cNvSpPr/>
          <p:nvPr/>
        </p:nvSpPr>
        <p:spPr>
          <a:xfrm>
            <a:off x="3657255" y="3096909"/>
            <a:ext cx="1001625" cy="559421"/>
          </a:xfrm>
          <a:custGeom>
            <a:avLst/>
            <a:gdLst>
              <a:gd name="connsiteX0" fmla="*/ 0 w 2235200"/>
              <a:gd name="connsiteY0" fmla="*/ 1731057 h 1731057"/>
              <a:gd name="connsiteX1" fmla="*/ 553155 w 2235200"/>
              <a:gd name="connsiteY1" fmla="*/ 342524 h 1731057"/>
              <a:gd name="connsiteX2" fmla="*/ 1343378 w 2235200"/>
              <a:gd name="connsiteY2" fmla="*/ 94168 h 1731057"/>
              <a:gd name="connsiteX3" fmla="*/ 2235200 w 2235200"/>
              <a:gd name="connsiteY3" fmla="*/ 1652035 h 1731057"/>
            </a:gdLst>
            <a:ahLst/>
            <a:cxnLst>
              <a:cxn ang="0">
                <a:pos x="connsiteX0" y="connsiteY0"/>
              </a:cxn>
              <a:cxn ang="0">
                <a:pos x="connsiteX1" y="connsiteY1"/>
              </a:cxn>
              <a:cxn ang="0">
                <a:pos x="connsiteX2" y="connsiteY2"/>
              </a:cxn>
              <a:cxn ang="0">
                <a:pos x="connsiteX3" y="connsiteY3"/>
              </a:cxn>
            </a:cxnLst>
            <a:rect l="l" t="t" r="r" b="b"/>
            <a:pathLst>
              <a:path w="2235200" h="1731057">
                <a:moveTo>
                  <a:pt x="0" y="1731057"/>
                </a:moveTo>
                <a:cubicBezTo>
                  <a:pt x="164629" y="1173198"/>
                  <a:pt x="329259" y="615339"/>
                  <a:pt x="553155" y="342524"/>
                </a:cubicBezTo>
                <a:cubicBezTo>
                  <a:pt x="777051" y="69709"/>
                  <a:pt x="1063037" y="-124084"/>
                  <a:pt x="1343378" y="94168"/>
                </a:cubicBezTo>
                <a:cubicBezTo>
                  <a:pt x="1623719" y="312420"/>
                  <a:pt x="2065867" y="1392391"/>
                  <a:pt x="2235200" y="1652035"/>
                </a:cubicBezTo>
              </a:path>
            </a:pathLst>
          </a:custGeom>
          <a:noFill/>
          <a:ln w="25400">
            <a:solidFill>
              <a:schemeClr val="accent2"/>
            </a:solidFill>
            <a:headEnd type="arrow"/>
          </a:ln>
        </p:spPr>
        <p:style>
          <a:lnRef idx="2">
            <a:schemeClr val="accent1">
              <a:shade val="50000"/>
            </a:schemeClr>
          </a:lnRef>
          <a:fillRef idx="1">
            <a:schemeClr val="accent1"/>
          </a:fillRef>
          <a:effectRef idx="0">
            <a:schemeClr val="accent1"/>
          </a:effectRef>
          <a:fontRef idx="minor">
            <a:schemeClr val="lt1"/>
          </a:fontRef>
        </p:style>
        <p:txBody>
          <a:bodyPr lIns="68538" tIns="34275" rIns="68538" bIns="34275" rtlCol="0" anchor="ctr"/>
          <a:lstStyle/>
          <a:p>
            <a:pPr algn="ctr" defTabSz="685339"/>
            <a:endParaRPr lang="zh-CN" altLang="en-US" sz="1400">
              <a:solidFill>
                <a:prstClr val="white"/>
              </a:solidFill>
              <a:latin typeface="Verdana"/>
              <a:ea typeface="微软雅黑"/>
            </a:endParaRPr>
          </a:p>
        </p:txBody>
      </p:sp>
      <p:sp>
        <p:nvSpPr>
          <p:cNvPr id="2" name="文本占位符 1"/>
          <p:cNvSpPr>
            <a:spLocks noGrp="1"/>
          </p:cNvSpPr>
          <p:nvPr>
            <p:ph type="body" sz="quarter" idx="14"/>
          </p:nvPr>
        </p:nvSpPr>
        <p:spPr/>
        <p:txBody>
          <a:bodyPr/>
          <a:lstStyle/>
          <a:p>
            <a:endParaRPr lang="zh-CN" altLang="en-US"/>
          </a:p>
        </p:txBody>
      </p:sp>
    </p:spTree>
    <p:extLst>
      <p:ext uri="{BB962C8B-B14F-4D97-AF65-F5344CB8AC3E}">
        <p14:creationId xmlns:p14="http://schemas.microsoft.com/office/powerpoint/2010/main" val="230833601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内容占位符 3"/>
          <p:cNvSpPr>
            <a:spLocks noGrp="1"/>
          </p:cNvSpPr>
          <p:nvPr/>
        </p:nvSpPr>
        <p:spPr>
          <a:xfrm>
            <a:off x="1496332" y="774625"/>
            <a:ext cx="6151742" cy="2470022"/>
          </a:xfrm>
          <a:prstGeom prst="rect">
            <a:avLst/>
          </a:prstGeom>
        </p:spPr>
        <p:txBody>
          <a:bodyPr vert="horz" lIns="80019" tIns="40010" rIns="80019" bIns="40010" rtlCol="0">
            <a:normAutofit/>
          </a:bodyPr>
          <a:lstStyle>
            <a:lvl1pPr marL="300066" indent="-300066" algn="l" defTabSz="800174" rtl="0" eaLnBrk="1" latinLnBrk="0" hangingPunct="1">
              <a:lnSpc>
                <a:spcPct val="120000"/>
              </a:lnSpc>
              <a:spcBef>
                <a:spcPct val="20000"/>
              </a:spcBef>
              <a:buFont typeface="Arial" pitchFamily="34" charset="0"/>
              <a:buChar char="•"/>
              <a:defRPr sz="2100" b="0" kern="1200">
                <a:solidFill>
                  <a:schemeClr val="tx1"/>
                </a:solidFill>
                <a:latin typeface="微软雅黑"/>
                <a:ea typeface="微软雅黑"/>
                <a:cs typeface="微软雅黑"/>
              </a:defRPr>
            </a:lvl1pPr>
            <a:lvl2pPr marL="650142" indent="-250054" algn="l" defTabSz="800174" rtl="0" eaLnBrk="1" latinLnBrk="0" hangingPunct="1">
              <a:lnSpc>
                <a:spcPct val="120000"/>
              </a:lnSpc>
              <a:spcBef>
                <a:spcPct val="20000"/>
              </a:spcBef>
              <a:buFont typeface="Arial" pitchFamily="34" charset="0"/>
              <a:buChar char="–"/>
              <a:defRPr sz="1724" b="0" kern="1200">
                <a:solidFill>
                  <a:schemeClr val="tx1"/>
                </a:solidFill>
                <a:latin typeface="微软雅黑"/>
                <a:ea typeface="微软雅黑"/>
                <a:cs typeface="微软雅黑"/>
              </a:defRPr>
            </a:lvl2pPr>
            <a:lvl3pPr marL="1000218" indent="-200044" algn="l" defTabSz="800174" rtl="0" eaLnBrk="1" latinLnBrk="0" hangingPunct="1">
              <a:lnSpc>
                <a:spcPct val="120000"/>
              </a:lnSpc>
              <a:spcBef>
                <a:spcPct val="20000"/>
              </a:spcBef>
              <a:buFont typeface="Arial" pitchFamily="34" charset="0"/>
              <a:buChar char="•"/>
              <a:defRPr sz="1575" b="0" kern="1200">
                <a:solidFill>
                  <a:schemeClr val="tx1"/>
                </a:solidFill>
                <a:latin typeface="微软雅黑"/>
                <a:ea typeface="微软雅黑"/>
                <a:cs typeface="微软雅黑"/>
              </a:defRPr>
            </a:lvl3pPr>
            <a:lvl4pPr marL="1400305" indent="-200044" algn="l" defTabSz="800174" rtl="0" eaLnBrk="1" latinLnBrk="0" hangingPunct="1">
              <a:lnSpc>
                <a:spcPct val="120000"/>
              </a:lnSpc>
              <a:spcBef>
                <a:spcPct val="20000"/>
              </a:spcBef>
              <a:buFont typeface="Arial" pitchFamily="34" charset="0"/>
              <a:buChar char="–"/>
              <a:defRPr sz="1425" b="0" kern="1200">
                <a:solidFill>
                  <a:schemeClr val="tx1"/>
                </a:solidFill>
                <a:latin typeface="微软雅黑"/>
                <a:ea typeface="微软雅黑"/>
                <a:cs typeface="微软雅黑"/>
              </a:defRPr>
            </a:lvl4pPr>
            <a:lvl5pPr marL="1800392" indent="-200044" algn="l" defTabSz="800174" rtl="0" eaLnBrk="1" latinLnBrk="0" hangingPunct="1">
              <a:lnSpc>
                <a:spcPct val="120000"/>
              </a:lnSpc>
              <a:spcBef>
                <a:spcPct val="20000"/>
              </a:spcBef>
              <a:buFont typeface="Arial" pitchFamily="34" charset="0"/>
              <a:buChar char="»"/>
              <a:defRPr sz="1425" b="0" kern="1200">
                <a:solidFill>
                  <a:schemeClr val="tx1"/>
                </a:solidFill>
                <a:latin typeface="微软雅黑"/>
                <a:ea typeface="微软雅黑"/>
                <a:cs typeface="微软雅黑"/>
              </a:defRPr>
            </a:lvl5pPr>
            <a:lvl6pPr marL="2200479" indent="-200044" algn="l" defTabSz="800174" rtl="0" eaLnBrk="1" latinLnBrk="0" hangingPunct="1">
              <a:spcBef>
                <a:spcPct val="20000"/>
              </a:spcBef>
              <a:buFont typeface="Arial" pitchFamily="34" charset="0"/>
              <a:buChar char="•"/>
              <a:defRPr sz="1724" kern="1200">
                <a:solidFill>
                  <a:schemeClr val="tx1"/>
                </a:solidFill>
                <a:latin typeface="+mn-lt"/>
                <a:ea typeface="+mn-ea"/>
                <a:cs typeface="+mn-cs"/>
              </a:defRPr>
            </a:lvl6pPr>
            <a:lvl7pPr marL="2600566" indent="-200044" algn="l" defTabSz="800174" rtl="0" eaLnBrk="1" latinLnBrk="0" hangingPunct="1">
              <a:spcBef>
                <a:spcPct val="20000"/>
              </a:spcBef>
              <a:buFont typeface="Arial" pitchFamily="34" charset="0"/>
              <a:buChar char="•"/>
              <a:defRPr sz="1724" kern="1200">
                <a:solidFill>
                  <a:schemeClr val="tx1"/>
                </a:solidFill>
                <a:latin typeface="+mn-lt"/>
                <a:ea typeface="+mn-ea"/>
                <a:cs typeface="+mn-cs"/>
              </a:defRPr>
            </a:lvl7pPr>
            <a:lvl8pPr marL="3000653" indent="-200044" algn="l" defTabSz="800174" rtl="0" eaLnBrk="1" latinLnBrk="0" hangingPunct="1">
              <a:spcBef>
                <a:spcPct val="20000"/>
              </a:spcBef>
              <a:buFont typeface="Arial" pitchFamily="34" charset="0"/>
              <a:buChar char="•"/>
              <a:defRPr sz="1724" kern="1200">
                <a:solidFill>
                  <a:schemeClr val="tx1"/>
                </a:solidFill>
                <a:latin typeface="+mn-lt"/>
                <a:ea typeface="+mn-ea"/>
                <a:cs typeface="+mn-cs"/>
              </a:defRPr>
            </a:lvl8pPr>
            <a:lvl9pPr marL="3400741" indent="-200044" algn="l" defTabSz="800174" rtl="0" eaLnBrk="1" latinLnBrk="0" hangingPunct="1">
              <a:spcBef>
                <a:spcPct val="20000"/>
              </a:spcBef>
              <a:buFont typeface="Arial" pitchFamily="34" charset="0"/>
              <a:buChar char="•"/>
              <a:defRPr sz="1724" kern="1200">
                <a:solidFill>
                  <a:schemeClr val="tx1"/>
                </a:solidFill>
                <a:latin typeface="+mn-lt"/>
                <a:ea typeface="+mn-ea"/>
                <a:cs typeface="+mn-cs"/>
              </a:defRPr>
            </a:lvl9pPr>
          </a:lstStyle>
          <a:p>
            <a:pPr marL="225050" indent="-225050" algn="just" defTabSz="600131">
              <a:lnSpc>
                <a:spcPct val="150000"/>
              </a:lnSpc>
            </a:pPr>
            <a:r>
              <a:rPr lang="zh-CN" altLang="en-US" sz="1050" dirty="0">
                <a:solidFill>
                  <a:prstClr val="white"/>
                </a:solidFill>
              </a:rPr>
              <a:t>锐捷网络，中国数据通信解决方案领导品牌。自</a:t>
            </a:r>
            <a:r>
              <a:rPr lang="en-US" altLang="zh-CN" sz="1050" dirty="0">
                <a:solidFill>
                  <a:prstClr val="white"/>
                </a:solidFill>
              </a:rPr>
              <a:t>2000</a:t>
            </a:r>
            <a:r>
              <a:rPr lang="zh-CN" altLang="en-US" sz="1050" dirty="0">
                <a:solidFill>
                  <a:prstClr val="white"/>
                </a:solidFill>
              </a:rPr>
              <a:t>年成立以来，锐捷一直扎根行业、深入场景应用进行解决方案设计和创新，并利用云计算、</a:t>
            </a:r>
            <a:r>
              <a:rPr lang="en-US" altLang="zh-CN" sz="1050" dirty="0">
                <a:solidFill>
                  <a:prstClr val="white"/>
                </a:solidFill>
              </a:rPr>
              <a:t>SDN</a:t>
            </a:r>
            <a:r>
              <a:rPr lang="zh-CN" altLang="en-US" sz="1050" dirty="0">
                <a:solidFill>
                  <a:prstClr val="white"/>
                </a:solidFill>
              </a:rPr>
              <a:t>、移动互联、大数据、物联网等新技术为各行业用户提供端到端解决方案，助力全行业数字化转型升级。</a:t>
            </a:r>
          </a:p>
          <a:p>
            <a:pPr marL="225050" indent="-225050" algn="just" defTabSz="600131">
              <a:lnSpc>
                <a:spcPct val="150000"/>
              </a:lnSpc>
            </a:pPr>
            <a:r>
              <a:rPr lang="zh-CN" altLang="en-US" sz="1050" dirty="0">
                <a:solidFill>
                  <a:prstClr val="white"/>
                </a:solidFill>
              </a:rPr>
              <a:t>作为国家首批“创新型企业“的代表，锐捷自主研发的产品涵盖了</a:t>
            </a:r>
            <a:r>
              <a:rPr lang="zh-CN" altLang="en-US" sz="1050" b="1" dirty="0">
                <a:solidFill>
                  <a:srgbClr val="C11546"/>
                </a:solidFill>
              </a:rPr>
              <a:t>交换机、路由器、无线、云数据中心、云桌面、安全、网关、</a:t>
            </a:r>
            <a:r>
              <a:rPr lang="en-US" altLang="zh-CN" sz="1050" b="1" dirty="0">
                <a:solidFill>
                  <a:srgbClr val="C11546"/>
                </a:solidFill>
              </a:rPr>
              <a:t>IT</a:t>
            </a:r>
            <a:r>
              <a:rPr lang="zh-CN" altLang="en-US" sz="1050" b="1" dirty="0">
                <a:solidFill>
                  <a:srgbClr val="C11546"/>
                </a:solidFill>
              </a:rPr>
              <a:t>管理、认证计费、智慧教室、移动应用平台</a:t>
            </a:r>
            <a:r>
              <a:rPr lang="zh-CN" altLang="en-US" sz="1050" dirty="0">
                <a:solidFill>
                  <a:prstClr val="white"/>
                </a:solidFill>
              </a:rPr>
              <a:t>等</a:t>
            </a:r>
            <a:r>
              <a:rPr lang="en-US" altLang="zh-CN" sz="1050" dirty="0">
                <a:solidFill>
                  <a:prstClr val="white"/>
                </a:solidFill>
              </a:rPr>
              <a:t>11</a:t>
            </a:r>
            <a:r>
              <a:rPr lang="zh-CN" altLang="en-US" sz="1050" dirty="0">
                <a:solidFill>
                  <a:prstClr val="white"/>
                </a:solidFill>
              </a:rPr>
              <a:t>条产品线。</a:t>
            </a:r>
          </a:p>
          <a:p>
            <a:pPr marL="225050" indent="-225050" algn="just" defTabSz="600131">
              <a:lnSpc>
                <a:spcPct val="150000"/>
              </a:lnSpc>
            </a:pPr>
            <a:r>
              <a:rPr lang="zh-CN" altLang="en-US" sz="1050" dirty="0">
                <a:solidFill>
                  <a:prstClr val="white"/>
                </a:solidFill>
              </a:rPr>
              <a:t>锐捷网络在全球拥有</a:t>
            </a:r>
            <a:r>
              <a:rPr lang="en-US" altLang="zh-CN" sz="1050" b="1" dirty="0">
                <a:solidFill>
                  <a:srgbClr val="C11546"/>
                </a:solidFill>
              </a:rPr>
              <a:t>5</a:t>
            </a:r>
            <a:r>
              <a:rPr lang="zh-CN" altLang="en-US" sz="1050" dirty="0">
                <a:solidFill>
                  <a:prstClr val="white"/>
                </a:solidFill>
              </a:rPr>
              <a:t>大研发中心，</a:t>
            </a:r>
            <a:r>
              <a:rPr lang="en-US" altLang="zh-CN" sz="1050" b="1" dirty="0">
                <a:solidFill>
                  <a:srgbClr val="C11546"/>
                </a:solidFill>
              </a:rPr>
              <a:t>41</a:t>
            </a:r>
            <a:r>
              <a:rPr lang="zh-CN" altLang="en-US" sz="1050" dirty="0">
                <a:solidFill>
                  <a:prstClr val="white"/>
                </a:solidFill>
              </a:rPr>
              <a:t>个分支机构， </a:t>
            </a:r>
            <a:r>
              <a:rPr lang="en-US" altLang="zh-CN" sz="1050" b="1" dirty="0">
                <a:solidFill>
                  <a:srgbClr val="C11546"/>
                </a:solidFill>
              </a:rPr>
              <a:t>4000</a:t>
            </a:r>
            <a:r>
              <a:rPr lang="zh-CN" altLang="en-US" sz="1050" dirty="0">
                <a:solidFill>
                  <a:prstClr val="white"/>
                </a:solidFill>
              </a:rPr>
              <a:t>多家合作伙伴，业务范围覆盖了亚洲、欧洲、美洲、非洲等</a:t>
            </a:r>
            <a:r>
              <a:rPr lang="en-US" altLang="zh-CN" sz="1050" dirty="0">
                <a:solidFill>
                  <a:prstClr val="white"/>
                </a:solidFill>
              </a:rPr>
              <a:t>30</a:t>
            </a:r>
            <a:r>
              <a:rPr lang="zh-CN" altLang="en-US" sz="1050" dirty="0">
                <a:solidFill>
                  <a:prstClr val="white"/>
                </a:solidFill>
              </a:rPr>
              <a:t>多个国家和地区。贴近用户应用的创新成果，广泛应用于政府、运营商、金融、教育、医疗、互联网、能源、交通、商业、制造业等行业信息化建设领域。</a:t>
            </a:r>
          </a:p>
          <a:p>
            <a:pPr marL="225050" indent="-225050" algn="just" defTabSz="600131">
              <a:lnSpc>
                <a:spcPct val="150000"/>
              </a:lnSpc>
            </a:pPr>
            <a:r>
              <a:rPr lang="zh-CN" altLang="en-US" sz="1050" dirty="0">
                <a:solidFill>
                  <a:prstClr val="white"/>
                </a:solidFill>
              </a:rPr>
              <a:t>锐捷网络，以匠人之心不急不躁做精品，以赤诚之心全心全意为用户。</a:t>
            </a:r>
            <a:endParaRPr lang="zh-CN" altLang="zh-CN" sz="1050" dirty="0">
              <a:solidFill>
                <a:prstClr val="white"/>
              </a:solidFill>
            </a:endParaRPr>
          </a:p>
        </p:txBody>
      </p:sp>
      <p:sp>
        <p:nvSpPr>
          <p:cNvPr id="2" name="文本框 1"/>
          <p:cNvSpPr txBox="1"/>
          <p:nvPr/>
        </p:nvSpPr>
        <p:spPr>
          <a:xfrm>
            <a:off x="1388499" y="255334"/>
            <a:ext cx="184731" cy="300082"/>
          </a:xfrm>
          <a:prstGeom prst="rect">
            <a:avLst/>
          </a:prstGeom>
          <a:noFill/>
        </p:spPr>
        <p:txBody>
          <a:bodyPr wrap="none" rtlCol="0">
            <a:spAutoFit/>
          </a:bodyPr>
          <a:lstStyle/>
          <a:p>
            <a:pPr defTabSz="342900"/>
            <a:endParaRPr kumimoji="1" lang="zh-CN" altLang="en-US" sz="1350" dirty="0">
              <a:solidFill>
                <a:prstClr val="black"/>
              </a:solidFill>
              <a:latin typeface="Calibri"/>
              <a:ea typeface="宋体" panose="02010600030101010101" pitchFamily="2" charset="-122"/>
            </a:endParaRPr>
          </a:p>
        </p:txBody>
      </p:sp>
      <p:sp>
        <p:nvSpPr>
          <p:cNvPr id="6" name="文本框 5"/>
          <p:cNvSpPr txBox="1"/>
          <p:nvPr/>
        </p:nvSpPr>
        <p:spPr>
          <a:xfrm>
            <a:off x="1496027" y="215231"/>
            <a:ext cx="3416320" cy="424732"/>
          </a:xfrm>
          <a:prstGeom prst="rect">
            <a:avLst/>
          </a:prstGeom>
          <a:noFill/>
        </p:spPr>
        <p:txBody>
          <a:bodyPr wrap="none" rtlCol="0">
            <a:spAutoFit/>
          </a:bodyPr>
          <a:lstStyle/>
          <a:p>
            <a:pPr defTabSz="342900">
              <a:lnSpc>
                <a:spcPct val="120000"/>
              </a:lnSpc>
            </a:pPr>
            <a:r>
              <a:rPr lang="zh-CN" altLang="en-US" b="1" dirty="0">
                <a:solidFill>
                  <a:prstClr val="white"/>
                </a:solidFill>
                <a:latin typeface="微软雅黑"/>
                <a:ea typeface="微软雅黑"/>
                <a:cs typeface="微软雅黑"/>
              </a:rPr>
              <a:t>中国数据通信解决方案领导品牌</a:t>
            </a:r>
          </a:p>
        </p:txBody>
      </p:sp>
      <p:pic>
        <p:nvPicPr>
          <p:cNvPr id="7" name="图片 6" descr="7.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354198" y="272917"/>
            <a:ext cx="1293876" cy="219456"/>
          </a:xfrm>
          <a:prstGeom prst="rect">
            <a:avLst/>
          </a:prstGeom>
        </p:spPr>
      </p:pic>
      <p:pic>
        <p:nvPicPr>
          <p:cNvPr id="4" name="图片 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627785" y="3217016"/>
            <a:ext cx="3781031" cy="1236825"/>
          </a:xfrm>
          <a:prstGeom prst="rect">
            <a:avLst/>
          </a:prstGeom>
        </p:spPr>
      </p:pic>
      <p:sp>
        <p:nvSpPr>
          <p:cNvPr id="9" name="文本框 8"/>
          <p:cNvSpPr txBox="1"/>
          <p:nvPr/>
        </p:nvSpPr>
        <p:spPr>
          <a:xfrm>
            <a:off x="2766568" y="4467930"/>
            <a:ext cx="829074" cy="300082"/>
          </a:xfrm>
          <a:prstGeom prst="rect">
            <a:avLst/>
          </a:prstGeom>
          <a:noFill/>
        </p:spPr>
        <p:txBody>
          <a:bodyPr wrap="none" rtlCol="0">
            <a:spAutoFit/>
          </a:bodyPr>
          <a:lstStyle/>
          <a:p>
            <a:pPr algn="ctr" defTabSz="342900">
              <a:lnSpc>
                <a:spcPct val="150000"/>
              </a:lnSpc>
            </a:pPr>
            <a:r>
              <a:rPr kumimoji="1" lang="en-US" altLang="zh-CN" sz="900" dirty="0">
                <a:solidFill>
                  <a:prstClr val="white"/>
                </a:solidFill>
                <a:latin typeface="微软雅黑" panose="020B0503020204020204" pitchFamily="34" charset="-122"/>
                <a:ea typeface="微软雅黑" panose="020B0503020204020204" pitchFamily="34" charset="-122"/>
              </a:rPr>
              <a:t>5</a:t>
            </a:r>
            <a:r>
              <a:rPr kumimoji="1" lang="zh-CN" altLang="en-US" sz="900" dirty="0">
                <a:solidFill>
                  <a:prstClr val="white"/>
                </a:solidFill>
                <a:latin typeface="微软雅黑" panose="020B0503020204020204" pitchFamily="34" charset="-122"/>
                <a:ea typeface="微软雅黑" panose="020B0503020204020204" pitchFamily="34" charset="-122"/>
              </a:rPr>
              <a:t>大研发</a:t>
            </a:r>
            <a:r>
              <a:rPr kumimoji="1" lang="zh-CN" altLang="en-US" sz="900" dirty="0">
                <a:solidFill>
                  <a:prstClr val="white"/>
                </a:solidFill>
                <a:latin typeface="微软雅黑" panose="020B0503020204020204" pitchFamily="34" charset="-122"/>
                <a:ea typeface="微软雅黑" panose="020B0503020204020204" pitchFamily="34" charset="-122"/>
              </a:rPr>
              <a:t>中心</a:t>
            </a:r>
          </a:p>
        </p:txBody>
      </p:sp>
      <p:sp>
        <p:nvSpPr>
          <p:cNvPr id="10" name="文本框 9"/>
          <p:cNvSpPr txBox="1"/>
          <p:nvPr/>
        </p:nvSpPr>
        <p:spPr>
          <a:xfrm>
            <a:off x="4030875" y="4473921"/>
            <a:ext cx="896399" cy="300082"/>
          </a:xfrm>
          <a:prstGeom prst="rect">
            <a:avLst/>
          </a:prstGeom>
          <a:noFill/>
        </p:spPr>
        <p:txBody>
          <a:bodyPr wrap="none" rtlCol="0">
            <a:spAutoFit/>
          </a:bodyPr>
          <a:lstStyle/>
          <a:p>
            <a:pPr algn="ctr" defTabSz="342900">
              <a:lnSpc>
                <a:spcPct val="150000"/>
              </a:lnSpc>
            </a:pPr>
            <a:r>
              <a:rPr kumimoji="1" lang="en-US" altLang="zh-CN" sz="900" dirty="0">
                <a:solidFill>
                  <a:prstClr val="white"/>
                </a:solidFill>
                <a:latin typeface="微软雅黑" panose="020B0503020204020204" pitchFamily="34" charset="-122"/>
                <a:ea typeface="微软雅黑" panose="020B0503020204020204" pitchFamily="34" charset="-122"/>
              </a:rPr>
              <a:t>41</a:t>
            </a:r>
            <a:r>
              <a:rPr kumimoji="1" lang="zh-CN" altLang="en-US" sz="900" dirty="0">
                <a:solidFill>
                  <a:prstClr val="white"/>
                </a:solidFill>
                <a:latin typeface="微软雅黑" panose="020B0503020204020204" pitchFamily="34" charset="-122"/>
                <a:ea typeface="微软雅黑" panose="020B0503020204020204" pitchFamily="34" charset="-122"/>
              </a:rPr>
              <a:t>个分支</a:t>
            </a:r>
            <a:r>
              <a:rPr kumimoji="1" lang="zh-CN" altLang="en-US" sz="900" dirty="0">
                <a:solidFill>
                  <a:prstClr val="white"/>
                </a:solidFill>
                <a:latin typeface="微软雅黑" panose="020B0503020204020204" pitchFamily="34" charset="-122"/>
                <a:ea typeface="微软雅黑" panose="020B0503020204020204" pitchFamily="34" charset="-122"/>
              </a:rPr>
              <a:t>机构</a:t>
            </a:r>
          </a:p>
        </p:txBody>
      </p:sp>
      <p:sp>
        <p:nvSpPr>
          <p:cNvPr id="11" name="文本框 10"/>
          <p:cNvSpPr txBox="1"/>
          <p:nvPr/>
        </p:nvSpPr>
        <p:spPr>
          <a:xfrm>
            <a:off x="5230812" y="4461960"/>
            <a:ext cx="1146469" cy="300082"/>
          </a:xfrm>
          <a:prstGeom prst="rect">
            <a:avLst/>
          </a:prstGeom>
          <a:noFill/>
        </p:spPr>
        <p:txBody>
          <a:bodyPr wrap="none" rtlCol="0">
            <a:spAutoFit/>
          </a:bodyPr>
          <a:lstStyle/>
          <a:p>
            <a:pPr algn="ctr" defTabSz="342900">
              <a:lnSpc>
                <a:spcPct val="150000"/>
              </a:lnSpc>
            </a:pPr>
            <a:r>
              <a:rPr kumimoji="1" lang="en-US" altLang="zh-CN" sz="900" dirty="0">
                <a:solidFill>
                  <a:prstClr val="white"/>
                </a:solidFill>
                <a:latin typeface="微软雅黑" panose="020B0503020204020204" pitchFamily="34" charset="-122"/>
                <a:ea typeface="微软雅黑" panose="020B0503020204020204" pitchFamily="34" charset="-122"/>
              </a:rPr>
              <a:t>4000</a:t>
            </a:r>
            <a:r>
              <a:rPr kumimoji="1" lang="zh-CN" altLang="en-US" sz="900" dirty="0">
                <a:solidFill>
                  <a:prstClr val="white"/>
                </a:solidFill>
                <a:latin typeface="微软雅黑" panose="020B0503020204020204" pitchFamily="34" charset="-122"/>
                <a:ea typeface="微软雅黑" panose="020B0503020204020204" pitchFamily="34" charset="-122"/>
              </a:rPr>
              <a:t>多</a:t>
            </a:r>
            <a:r>
              <a:rPr kumimoji="1" lang="zh-CN" altLang="en-US" sz="900" dirty="0">
                <a:solidFill>
                  <a:prstClr val="white"/>
                </a:solidFill>
                <a:latin typeface="微软雅黑" panose="020B0503020204020204" pitchFamily="34" charset="-122"/>
                <a:ea typeface="微软雅黑" panose="020B0503020204020204" pitchFamily="34" charset="-122"/>
              </a:rPr>
              <a:t>家合作</a:t>
            </a:r>
            <a:r>
              <a:rPr kumimoji="1" lang="zh-CN" altLang="en-US" sz="900" dirty="0">
                <a:solidFill>
                  <a:prstClr val="white"/>
                </a:solidFill>
                <a:latin typeface="微软雅黑" panose="020B0503020204020204" pitchFamily="34" charset="-122"/>
                <a:ea typeface="微软雅黑" panose="020B0503020204020204" pitchFamily="34" charset="-122"/>
              </a:rPr>
              <a:t>伙伴</a:t>
            </a:r>
          </a:p>
        </p:txBody>
      </p:sp>
      <p:pic>
        <p:nvPicPr>
          <p:cNvPr id="5" name="图片 4"/>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4626006" y="1"/>
            <a:ext cx="1257143" cy="942857"/>
          </a:xfrm>
          <a:prstGeom prst="rect">
            <a:avLst/>
          </a:prstGeom>
        </p:spPr>
      </p:pic>
    </p:spTree>
    <p:extLst>
      <p:ext uri="{BB962C8B-B14F-4D97-AF65-F5344CB8AC3E}">
        <p14:creationId xmlns:p14="http://schemas.microsoft.com/office/powerpoint/2010/main" val="47019938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占位符 2"/>
          <p:cNvSpPr>
            <a:spLocks noGrp="1"/>
          </p:cNvSpPr>
          <p:nvPr>
            <p:ph type="body" sz="quarter" idx="13"/>
          </p:nvPr>
        </p:nvSpPr>
        <p:spPr/>
        <p:txBody>
          <a:bodyPr/>
          <a:lstStyle/>
          <a:p>
            <a:r>
              <a:rPr lang="zh-CN" altLang="en-US" dirty="0" smtClean="0"/>
              <a:t>安全服务按需融合</a:t>
            </a:r>
            <a:endParaRPr kumimoji="1" lang="zh-CN" altLang="en-US" dirty="0">
              <a:solidFill>
                <a:schemeClr val="tx1"/>
              </a:solidFill>
            </a:endParaRPr>
          </a:p>
        </p:txBody>
      </p:sp>
      <p:sp>
        <p:nvSpPr>
          <p:cNvPr id="2" name="文本占位符 1"/>
          <p:cNvSpPr>
            <a:spLocks noGrp="1"/>
          </p:cNvSpPr>
          <p:nvPr>
            <p:ph type="body" sz="quarter" idx="14"/>
          </p:nvPr>
        </p:nvSpPr>
        <p:spPr/>
        <p:txBody>
          <a:bodyPr/>
          <a:lstStyle/>
          <a:p>
            <a:endParaRPr lang="zh-CN" altLang="en-US"/>
          </a:p>
        </p:txBody>
      </p:sp>
      <p:cxnSp>
        <p:nvCxnSpPr>
          <p:cNvPr id="122" name="直接连接符 121"/>
          <p:cNvCxnSpPr/>
          <p:nvPr/>
        </p:nvCxnSpPr>
        <p:spPr>
          <a:xfrm>
            <a:off x="5105489" y="1002879"/>
            <a:ext cx="4220" cy="358894"/>
          </a:xfrm>
          <a:prstGeom prst="line">
            <a:avLst/>
          </a:prstGeom>
          <a:ln>
            <a:solidFill>
              <a:srgbClr val="FB8B1F"/>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3" name="直接连接符 122"/>
          <p:cNvCxnSpPr>
            <a:endCxn id="227" idx="3"/>
          </p:cNvCxnSpPr>
          <p:nvPr/>
        </p:nvCxnSpPr>
        <p:spPr>
          <a:xfrm flipV="1">
            <a:off x="6138702" y="740766"/>
            <a:ext cx="190278" cy="2980"/>
          </a:xfrm>
          <a:prstGeom prst="line">
            <a:avLst/>
          </a:prstGeom>
          <a:ln>
            <a:solidFill>
              <a:srgbClr val="FB8B1F"/>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4" name="直接连接符 123"/>
          <p:cNvCxnSpPr/>
          <p:nvPr/>
        </p:nvCxnSpPr>
        <p:spPr>
          <a:xfrm flipV="1">
            <a:off x="6145712" y="1248345"/>
            <a:ext cx="190278" cy="2980"/>
          </a:xfrm>
          <a:prstGeom prst="line">
            <a:avLst/>
          </a:prstGeom>
          <a:ln>
            <a:solidFill>
              <a:srgbClr val="FB8B1F"/>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5" name="直接连接符 124"/>
          <p:cNvCxnSpPr/>
          <p:nvPr/>
        </p:nvCxnSpPr>
        <p:spPr>
          <a:xfrm flipV="1">
            <a:off x="6123511" y="1751808"/>
            <a:ext cx="190278" cy="2980"/>
          </a:xfrm>
          <a:prstGeom prst="line">
            <a:avLst/>
          </a:prstGeom>
          <a:ln>
            <a:solidFill>
              <a:srgbClr val="FB8B1F"/>
            </a:solidFill>
            <a:headEnd type="none"/>
            <a:tailEnd type="none"/>
          </a:ln>
        </p:spPr>
        <p:style>
          <a:lnRef idx="1">
            <a:schemeClr val="accent1"/>
          </a:lnRef>
          <a:fillRef idx="0">
            <a:schemeClr val="accent1"/>
          </a:fillRef>
          <a:effectRef idx="0">
            <a:schemeClr val="accent1"/>
          </a:effectRef>
          <a:fontRef idx="minor">
            <a:schemeClr val="tx1"/>
          </a:fontRef>
        </p:style>
      </p:cxnSp>
      <p:pic>
        <p:nvPicPr>
          <p:cNvPr id="127" name="图片 12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100148" y="1813885"/>
            <a:ext cx="713958" cy="549405"/>
          </a:xfrm>
          <a:prstGeom prst="rect">
            <a:avLst/>
          </a:prstGeom>
        </p:spPr>
      </p:pic>
      <p:cxnSp>
        <p:nvCxnSpPr>
          <p:cNvPr id="128" name="直接连接符 127"/>
          <p:cNvCxnSpPr/>
          <p:nvPr/>
        </p:nvCxnSpPr>
        <p:spPr>
          <a:xfrm>
            <a:off x="1529629" y="3655020"/>
            <a:ext cx="6264696" cy="25120"/>
          </a:xfrm>
          <a:prstGeom prst="line">
            <a:avLst/>
          </a:prstGeom>
          <a:ln w="38100">
            <a:solidFill>
              <a:srgbClr val="EC899D"/>
            </a:solidFill>
            <a:prstDash val="sysDash"/>
            <a:headEnd type="none"/>
            <a:tailEnd type="none"/>
          </a:ln>
        </p:spPr>
        <p:style>
          <a:lnRef idx="1">
            <a:schemeClr val="accent1"/>
          </a:lnRef>
          <a:fillRef idx="0">
            <a:schemeClr val="accent1"/>
          </a:fillRef>
          <a:effectRef idx="0">
            <a:schemeClr val="accent1"/>
          </a:effectRef>
          <a:fontRef idx="minor">
            <a:schemeClr val="tx1"/>
          </a:fontRef>
        </p:style>
      </p:cxnSp>
      <p:sp>
        <p:nvSpPr>
          <p:cNvPr id="129" name="圆角矩形 128"/>
          <p:cNvSpPr/>
          <p:nvPr/>
        </p:nvSpPr>
        <p:spPr bwMode="auto">
          <a:xfrm>
            <a:off x="3579682" y="1896883"/>
            <a:ext cx="964915" cy="402134"/>
          </a:xfrm>
          <a:prstGeom prst="round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69348" tIns="135479" rIns="169348" bIns="135479" numCol="1" spcCol="0" rtlCol="0" fromWordArt="0" anchor="ctr" anchorCtr="0" forceAA="0" compatLnSpc="1">
            <a:prstTxWarp prst="textNoShape">
              <a:avLst/>
            </a:prstTxWarp>
            <a:noAutofit/>
          </a:bodyPr>
          <a:lstStyle/>
          <a:p>
            <a:pPr algn="ctr" defTabSz="863506">
              <a:lnSpc>
                <a:spcPct val="90000"/>
              </a:lnSpc>
            </a:pPr>
            <a:endParaRPr lang="zh-CN" altLang="en-US" sz="1100" dirty="0" err="1">
              <a:solidFill>
                <a:prstClr val="black"/>
              </a:solidFill>
              <a:latin typeface="微软雅黑" panose="020B0503020204020204" pitchFamily="34" charset="-122"/>
              <a:ea typeface="微软雅黑" panose="020B0503020204020204" pitchFamily="34" charset="-122"/>
              <a:cs typeface="Segoe UI" pitchFamily="34" charset="0"/>
            </a:endParaRPr>
          </a:p>
        </p:txBody>
      </p:sp>
      <p:sp>
        <p:nvSpPr>
          <p:cNvPr id="130" name="圆角矩形 129"/>
          <p:cNvSpPr/>
          <p:nvPr/>
        </p:nvSpPr>
        <p:spPr bwMode="auto">
          <a:xfrm>
            <a:off x="4789042" y="1896883"/>
            <a:ext cx="964915" cy="402134"/>
          </a:xfrm>
          <a:prstGeom prst="round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69348" tIns="135479" rIns="169348" bIns="135479" numCol="1" spcCol="0" rtlCol="0" fromWordArt="0" anchor="ctr" anchorCtr="0" forceAA="0" compatLnSpc="1">
            <a:prstTxWarp prst="textNoShape">
              <a:avLst/>
            </a:prstTxWarp>
            <a:noAutofit/>
          </a:bodyPr>
          <a:lstStyle/>
          <a:p>
            <a:pPr algn="ctr" defTabSz="863506">
              <a:lnSpc>
                <a:spcPct val="90000"/>
              </a:lnSpc>
            </a:pPr>
            <a:endParaRPr lang="zh-CN" altLang="en-US" sz="1100" dirty="0" err="1">
              <a:solidFill>
                <a:prstClr val="black"/>
              </a:solidFill>
              <a:latin typeface="微软雅黑" panose="020B0503020204020204" pitchFamily="34" charset="-122"/>
              <a:ea typeface="微软雅黑" panose="020B0503020204020204" pitchFamily="34" charset="-122"/>
              <a:cs typeface="Segoe UI" pitchFamily="34" charset="0"/>
            </a:endParaRPr>
          </a:p>
        </p:txBody>
      </p:sp>
      <p:cxnSp>
        <p:nvCxnSpPr>
          <p:cNvPr id="131" name="直接连接符 130"/>
          <p:cNvCxnSpPr>
            <a:stCxn id="129" idx="3"/>
            <a:endCxn id="130" idx="1"/>
          </p:cNvCxnSpPr>
          <p:nvPr/>
        </p:nvCxnSpPr>
        <p:spPr>
          <a:xfrm>
            <a:off x="4544594" y="2097951"/>
            <a:ext cx="244446" cy="0"/>
          </a:xfrm>
          <a:prstGeom prst="line">
            <a:avLst/>
          </a:prstGeom>
          <a:ln>
            <a:solidFill>
              <a:srgbClr val="FB8B1F"/>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32" name="圆角矩形 131"/>
          <p:cNvSpPr/>
          <p:nvPr/>
        </p:nvSpPr>
        <p:spPr bwMode="auto">
          <a:xfrm>
            <a:off x="2068383" y="3485801"/>
            <a:ext cx="733336" cy="388687"/>
          </a:xfrm>
          <a:prstGeom prst="round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69348" tIns="135479" rIns="169348" bIns="135479" numCol="1" spcCol="0" rtlCol="0" fromWordArt="0" anchor="ctr" anchorCtr="0" forceAA="0" compatLnSpc="1">
            <a:prstTxWarp prst="textNoShape">
              <a:avLst/>
            </a:prstTxWarp>
            <a:noAutofit/>
          </a:bodyPr>
          <a:lstStyle/>
          <a:p>
            <a:pPr algn="ctr" defTabSz="863506">
              <a:lnSpc>
                <a:spcPct val="90000"/>
              </a:lnSpc>
            </a:pPr>
            <a:endParaRPr lang="zh-CN" altLang="en-US" sz="800" dirty="0" err="1">
              <a:solidFill>
                <a:prstClr val="black"/>
              </a:solidFill>
              <a:latin typeface="微软雅黑" panose="020B0503020204020204" pitchFamily="34" charset="-122"/>
              <a:ea typeface="微软雅黑" panose="020B0503020204020204" pitchFamily="34" charset="-122"/>
              <a:cs typeface="Segoe UI" pitchFamily="34" charset="0"/>
            </a:endParaRPr>
          </a:p>
        </p:txBody>
      </p:sp>
      <p:sp>
        <p:nvSpPr>
          <p:cNvPr id="133" name="圆角矩形 132"/>
          <p:cNvSpPr/>
          <p:nvPr/>
        </p:nvSpPr>
        <p:spPr bwMode="auto">
          <a:xfrm>
            <a:off x="2981835" y="3485800"/>
            <a:ext cx="733336" cy="388687"/>
          </a:xfrm>
          <a:prstGeom prst="round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69348" tIns="135479" rIns="169348" bIns="135479" numCol="1" spcCol="0" rtlCol="0" fromWordArt="0" anchor="ctr" anchorCtr="0" forceAA="0" compatLnSpc="1">
            <a:prstTxWarp prst="textNoShape">
              <a:avLst/>
            </a:prstTxWarp>
            <a:noAutofit/>
          </a:bodyPr>
          <a:lstStyle/>
          <a:p>
            <a:pPr algn="ctr" defTabSz="863506">
              <a:lnSpc>
                <a:spcPct val="90000"/>
              </a:lnSpc>
            </a:pPr>
            <a:endParaRPr lang="zh-CN" altLang="en-US" sz="800" dirty="0" err="1">
              <a:solidFill>
                <a:prstClr val="black"/>
              </a:solidFill>
              <a:latin typeface="微软雅黑" panose="020B0503020204020204" pitchFamily="34" charset="-122"/>
              <a:ea typeface="微软雅黑" panose="020B0503020204020204" pitchFamily="34" charset="-122"/>
              <a:cs typeface="Segoe UI" pitchFamily="34" charset="0"/>
            </a:endParaRPr>
          </a:p>
        </p:txBody>
      </p:sp>
      <p:sp>
        <p:nvSpPr>
          <p:cNvPr id="134" name="圆角矩形 133"/>
          <p:cNvSpPr/>
          <p:nvPr/>
        </p:nvSpPr>
        <p:spPr bwMode="auto">
          <a:xfrm>
            <a:off x="4808739" y="3485800"/>
            <a:ext cx="733336" cy="388687"/>
          </a:xfrm>
          <a:prstGeom prst="round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69348" tIns="135479" rIns="169348" bIns="135479" numCol="1" spcCol="0" rtlCol="0" fromWordArt="0" anchor="ctr" anchorCtr="0" forceAA="0" compatLnSpc="1">
            <a:prstTxWarp prst="textNoShape">
              <a:avLst/>
            </a:prstTxWarp>
            <a:noAutofit/>
          </a:bodyPr>
          <a:lstStyle/>
          <a:p>
            <a:pPr algn="ctr" defTabSz="863506">
              <a:lnSpc>
                <a:spcPct val="90000"/>
              </a:lnSpc>
            </a:pPr>
            <a:endParaRPr lang="zh-CN" altLang="en-US" sz="800" dirty="0" err="1">
              <a:solidFill>
                <a:prstClr val="black"/>
              </a:solidFill>
              <a:latin typeface="微软雅黑" panose="020B0503020204020204" pitchFamily="34" charset="-122"/>
              <a:ea typeface="微软雅黑" panose="020B0503020204020204" pitchFamily="34" charset="-122"/>
              <a:cs typeface="Segoe UI" pitchFamily="34" charset="0"/>
            </a:endParaRPr>
          </a:p>
        </p:txBody>
      </p:sp>
      <p:sp>
        <p:nvSpPr>
          <p:cNvPr id="135" name="圆角矩形 134"/>
          <p:cNvSpPr/>
          <p:nvPr/>
        </p:nvSpPr>
        <p:spPr bwMode="auto">
          <a:xfrm>
            <a:off x="5722189" y="3485796"/>
            <a:ext cx="733336" cy="388687"/>
          </a:xfrm>
          <a:prstGeom prst="round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69348" tIns="135479" rIns="169348" bIns="135479" numCol="1" spcCol="0" rtlCol="0" fromWordArt="0" anchor="ctr" anchorCtr="0" forceAA="0" compatLnSpc="1">
            <a:prstTxWarp prst="textNoShape">
              <a:avLst/>
            </a:prstTxWarp>
            <a:noAutofit/>
          </a:bodyPr>
          <a:lstStyle/>
          <a:p>
            <a:pPr algn="ctr" defTabSz="863506">
              <a:lnSpc>
                <a:spcPct val="90000"/>
              </a:lnSpc>
            </a:pPr>
            <a:endParaRPr lang="zh-CN" altLang="en-US" sz="800" dirty="0" err="1">
              <a:solidFill>
                <a:prstClr val="black"/>
              </a:solidFill>
              <a:latin typeface="微软雅黑" panose="020B0503020204020204" pitchFamily="34" charset="-122"/>
              <a:ea typeface="微软雅黑" panose="020B0503020204020204" pitchFamily="34" charset="-122"/>
              <a:cs typeface="Segoe UI" pitchFamily="34" charset="0"/>
            </a:endParaRPr>
          </a:p>
        </p:txBody>
      </p:sp>
      <p:cxnSp>
        <p:nvCxnSpPr>
          <p:cNvPr id="136" name="直接连接符 135"/>
          <p:cNvCxnSpPr>
            <a:stCxn id="132" idx="0"/>
            <a:endCxn id="129" idx="2"/>
          </p:cNvCxnSpPr>
          <p:nvPr/>
        </p:nvCxnSpPr>
        <p:spPr>
          <a:xfrm flipV="1">
            <a:off x="2435050" y="2299015"/>
            <a:ext cx="1627088" cy="1186784"/>
          </a:xfrm>
          <a:prstGeom prst="line">
            <a:avLst/>
          </a:prstGeom>
          <a:ln>
            <a:solidFill>
              <a:srgbClr val="FB8B1F"/>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7" name="直接连接符 136"/>
          <p:cNvCxnSpPr>
            <a:stCxn id="132" idx="0"/>
            <a:endCxn id="130" idx="2"/>
          </p:cNvCxnSpPr>
          <p:nvPr/>
        </p:nvCxnSpPr>
        <p:spPr>
          <a:xfrm flipV="1">
            <a:off x="2435050" y="2299015"/>
            <a:ext cx="2836448" cy="1186784"/>
          </a:xfrm>
          <a:prstGeom prst="line">
            <a:avLst/>
          </a:prstGeom>
          <a:ln>
            <a:solidFill>
              <a:srgbClr val="FB8B1F"/>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8" name="直接连接符 137"/>
          <p:cNvCxnSpPr>
            <a:stCxn id="133" idx="0"/>
            <a:endCxn id="129" idx="2"/>
          </p:cNvCxnSpPr>
          <p:nvPr/>
        </p:nvCxnSpPr>
        <p:spPr>
          <a:xfrm flipV="1">
            <a:off x="3348505" y="2299018"/>
            <a:ext cx="713635" cy="1186781"/>
          </a:xfrm>
          <a:prstGeom prst="line">
            <a:avLst/>
          </a:prstGeom>
          <a:ln>
            <a:solidFill>
              <a:srgbClr val="FB8B1F"/>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9" name="直接连接符 138"/>
          <p:cNvCxnSpPr>
            <a:stCxn id="133" idx="0"/>
            <a:endCxn id="130" idx="2"/>
          </p:cNvCxnSpPr>
          <p:nvPr/>
        </p:nvCxnSpPr>
        <p:spPr>
          <a:xfrm flipV="1">
            <a:off x="3348512" y="2299018"/>
            <a:ext cx="1922995" cy="1186781"/>
          </a:xfrm>
          <a:prstGeom prst="line">
            <a:avLst/>
          </a:prstGeom>
          <a:ln>
            <a:solidFill>
              <a:srgbClr val="FB8B1F"/>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0" name="直接连接符 139"/>
          <p:cNvCxnSpPr>
            <a:stCxn id="167" idx="0"/>
            <a:endCxn id="129" idx="2"/>
          </p:cNvCxnSpPr>
          <p:nvPr/>
        </p:nvCxnSpPr>
        <p:spPr>
          <a:xfrm flipH="1" flipV="1">
            <a:off x="4062138" y="2299018"/>
            <a:ext cx="199816" cy="1186781"/>
          </a:xfrm>
          <a:prstGeom prst="line">
            <a:avLst/>
          </a:prstGeom>
          <a:ln>
            <a:solidFill>
              <a:srgbClr val="FB8B1F"/>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1" name="直接连接符 140"/>
          <p:cNvCxnSpPr>
            <a:stCxn id="167" idx="0"/>
            <a:endCxn id="130" idx="2"/>
          </p:cNvCxnSpPr>
          <p:nvPr/>
        </p:nvCxnSpPr>
        <p:spPr>
          <a:xfrm flipV="1">
            <a:off x="4261954" y="2299018"/>
            <a:ext cx="1009544" cy="1186781"/>
          </a:xfrm>
          <a:prstGeom prst="line">
            <a:avLst/>
          </a:prstGeom>
          <a:ln>
            <a:solidFill>
              <a:srgbClr val="FB8B1F"/>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2" name="直接连接符 141"/>
          <p:cNvCxnSpPr>
            <a:stCxn id="134" idx="0"/>
            <a:endCxn id="130" idx="2"/>
          </p:cNvCxnSpPr>
          <p:nvPr/>
        </p:nvCxnSpPr>
        <p:spPr>
          <a:xfrm flipV="1">
            <a:off x="5175416" y="2299018"/>
            <a:ext cx="96091" cy="1186781"/>
          </a:xfrm>
          <a:prstGeom prst="line">
            <a:avLst/>
          </a:prstGeom>
          <a:ln>
            <a:solidFill>
              <a:srgbClr val="FB8B1F"/>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3" name="直接连接符 142"/>
          <p:cNvCxnSpPr>
            <a:stCxn id="134" idx="0"/>
            <a:endCxn id="129" idx="2"/>
          </p:cNvCxnSpPr>
          <p:nvPr/>
        </p:nvCxnSpPr>
        <p:spPr>
          <a:xfrm flipH="1" flipV="1">
            <a:off x="4062140" y="2299018"/>
            <a:ext cx="1113269" cy="1186781"/>
          </a:xfrm>
          <a:prstGeom prst="line">
            <a:avLst/>
          </a:prstGeom>
          <a:ln>
            <a:solidFill>
              <a:srgbClr val="FB8B1F"/>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4" name="直接连接符 143"/>
          <p:cNvCxnSpPr>
            <a:stCxn id="135" idx="0"/>
            <a:endCxn id="130" idx="2"/>
          </p:cNvCxnSpPr>
          <p:nvPr/>
        </p:nvCxnSpPr>
        <p:spPr>
          <a:xfrm flipH="1" flipV="1">
            <a:off x="5271507" y="2299023"/>
            <a:ext cx="817359" cy="1186779"/>
          </a:xfrm>
          <a:prstGeom prst="line">
            <a:avLst/>
          </a:prstGeom>
          <a:ln>
            <a:solidFill>
              <a:srgbClr val="FB8B1F"/>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5" name="直接连接符 144"/>
          <p:cNvCxnSpPr>
            <a:stCxn id="135" idx="0"/>
            <a:endCxn id="129" idx="2"/>
          </p:cNvCxnSpPr>
          <p:nvPr/>
        </p:nvCxnSpPr>
        <p:spPr>
          <a:xfrm flipH="1" flipV="1">
            <a:off x="4062147" y="2299023"/>
            <a:ext cx="2026719" cy="1186779"/>
          </a:xfrm>
          <a:prstGeom prst="line">
            <a:avLst/>
          </a:prstGeom>
          <a:ln>
            <a:solidFill>
              <a:srgbClr val="FB8B1F"/>
            </a:solidFill>
            <a:headEnd type="none"/>
            <a:tailEnd type="none"/>
          </a:ln>
        </p:spPr>
        <p:style>
          <a:lnRef idx="1">
            <a:schemeClr val="accent1"/>
          </a:lnRef>
          <a:fillRef idx="0">
            <a:schemeClr val="accent1"/>
          </a:fillRef>
          <a:effectRef idx="0">
            <a:schemeClr val="accent1"/>
          </a:effectRef>
          <a:fontRef idx="minor">
            <a:schemeClr val="tx1"/>
          </a:fontRef>
        </p:style>
      </p:cxnSp>
      <p:grpSp>
        <p:nvGrpSpPr>
          <p:cNvPr id="146" name="组合 145"/>
          <p:cNvGrpSpPr/>
          <p:nvPr/>
        </p:nvGrpSpPr>
        <p:grpSpPr>
          <a:xfrm>
            <a:off x="1465887" y="4165306"/>
            <a:ext cx="1201829" cy="603261"/>
            <a:chOff x="645231" y="3689580"/>
            <a:chExt cx="1355847" cy="566108"/>
          </a:xfrm>
        </p:grpSpPr>
        <p:sp>
          <p:nvSpPr>
            <p:cNvPr id="147" name="圆角矩形 146"/>
            <p:cNvSpPr/>
            <p:nvPr/>
          </p:nvSpPr>
          <p:spPr bwMode="auto">
            <a:xfrm>
              <a:off x="830487" y="3689580"/>
              <a:ext cx="1007009" cy="559746"/>
            </a:xfrm>
            <a:prstGeom prst="round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69432" tIns="135545" rIns="169432" bIns="135545" numCol="1" spcCol="0" rtlCol="0" fromWordArt="0" anchor="ctr" anchorCtr="0" forceAA="0" compatLnSpc="1">
              <a:prstTxWarp prst="textNoShape">
                <a:avLst/>
              </a:prstTxWarp>
              <a:noAutofit/>
            </a:bodyPr>
            <a:lstStyle/>
            <a:p>
              <a:pPr algn="ctr" defTabSz="863506">
                <a:lnSpc>
                  <a:spcPct val="90000"/>
                </a:lnSpc>
              </a:pPr>
              <a:endParaRPr lang="zh-CN" altLang="en-US" sz="1500" dirty="0" err="1">
                <a:solidFill>
                  <a:prstClr val="black"/>
                </a:solidFill>
                <a:latin typeface="微软雅黑" panose="020B0503020204020204" pitchFamily="34" charset="-122"/>
                <a:ea typeface="微软雅黑" panose="020B0503020204020204" pitchFamily="34" charset="-122"/>
                <a:cs typeface="Segoe UI" pitchFamily="34" charset="0"/>
              </a:endParaRPr>
            </a:p>
          </p:txBody>
        </p:sp>
        <p:sp>
          <p:nvSpPr>
            <p:cNvPr id="148" name="矩形 147"/>
            <p:cNvSpPr/>
            <p:nvPr/>
          </p:nvSpPr>
          <p:spPr bwMode="auto">
            <a:xfrm>
              <a:off x="886504" y="3758053"/>
              <a:ext cx="873238" cy="16625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69432" tIns="135545" rIns="169432" bIns="135545" numCol="1" spcCol="0" rtlCol="0" fromWordArt="0" anchor="ctr" anchorCtr="0" forceAA="0" compatLnSpc="1">
              <a:prstTxWarp prst="textNoShape">
                <a:avLst/>
              </a:prstTxWarp>
              <a:noAutofit/>
            </a:bodyPr>
            <a:lstStyle/>
            <a:p>
              <a:pPr algn="ctr" defTabSz="863506">
                <a:lnSpc>
                  <a:spcPct val="90000"/>
                </a:lnSpc>
              </a:pPr>
              <a:r>
                <a:rPr lang="en-US" altLang="zh-CN" sz="800" dirty="0">
                  <a:solidFill>
                    <a:prstClr val="black"/>
                  </a:solidFill>
                  <a:latin typeface="微软雅黑" panose="020B0503020204020204" pitchFamily="34" charset="-122"/>
                  <a:ea typeface="微软雅黑" panose="020B0503020204020204" pitchFamily="34" charset="-122"/>
                  <a:cs typeface="Segoe UI" pitchFamily="34" charset="0"/>
                </a:rPr>
                <a:t>OVS</a:t>
              </a:r>
              <a:endParaRPr lang="zh-CN" altLang="en-US" sz="800" dirty="0" err="1">
                <a:solidFill>
                  <a:prstClr val="black"/>
                </a:solidFill>
                <a:latin typeface="微软雅黑" panose="020B0503020204020204" pitchFamily="34" charset="-122"/>
                <a:ea typeface="微软雅黑" panose="020B0503020204020204" pitchFamily="34" charset="-122"/>
                <a:cs typeface="Segoe UI" pitchFamily="34" charset="0"/>
              </a:endParaRPr>
            </a:p>
          </p:txBody>
        </p:sp>
        <p:sp>
          <p:nvSpPr>
            <p:cNvPr id="149" name="矩形 148"/>
            <p:cNvSpPr/>
            <p:nvPr/>
          </p:nvSpPr>
          <p:spPr bwMode="auto">
            <a:xfrm>
              <a:off x="886504" y="3999935"/>
              <a:ext cx="249353" cy="166248"/>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69432" tIns="135545" rIns="169432" bIns="135545" numCol="1" spcCol="0" rtlCol="0" fromWordArt="0" anchor="ctr" anchorCtr="0" forceAA="0" compatLnSpc="1">
              <a:prstTxWarp prst="textNoShape">
                <a:avLst/>
              </a:prstTxWarp>
              <a:noAutofit/>
            </a:bodyPr>
            <a:lstStyle/>
            <a:p>
              <a:pPr algn="ctr" defTabSz="863506">
                <a:lnSpc>
                  <a:spcPct val="90000"/>
                </a:lnSpc>
              </a:pPr>
              <a:endParaRPr lang="zh-CN" altLang="en-US" sz="900" dirty="0" err="1">
                <a:solidFill>
                  <a:prstClr val="black"/>
                </a:solidFill>
                <a:latin typeface="微软雅黑" panose="020B0503020204020204" pitchFamily="34" charset="-122"/>
                <a:ea typeface="微软雅黑" panose="020B0503020204020204" pitchFamily="34" charset="-122"/>
                <a:cs typeface="Segoe UI" pitchFamily="34" charset="0"/>
              </a:endParaRPr>
            </a:p>
          </p:txBody>
        </p:sp>
        <p:sp>
          <p:nvSpPr>
            <p:cNvPr id="150" name="矩形 149"/>
            <p:cNvSpPr/>
            <p:nvPr/>
          </p:nvSpPr>
          <p:spPr bwMode="auto">
            <a:xfrm>
              <a:off x="1198447" y="3999932"/>
              <a:ext cx="249353" cy="16625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69432" tIns="135545" rIns="169432" bIns="135545" numCol="1" spcCol="0" rtlCol="0" fromWordArt="0" anchor="ctr" anchorCtr="0" forceAA="0" compatLnSpc="1">
              <a:prstTxWarp prst="textNoShape">
                <a:avLst/>
              </a:prstTxWarp>
              <a:noAutofit/>
            </a:bodyPr>
            <a:lstStyle/>
            <a:p>
              <a:pPr algn="ctr" defTabSz="863506">
                <a:lnSpc>
                  <a:spcPct val="90000"/>
                </a:lnSpc>
              </a:pPr>
              <a:endParaRPr lang="zh-CN" altLang="en-US" sz="900" dirty="0" err="1">
                <a:solidFill>
                  <a:prstClr val="black"/>
                </a:solidFill>
                <a:latin typeface="微软雅黑" panose="020B0503020204020204" pitchFamily="34" charset="-122"/>
                <a:ea typeface="微软雅黑" panose="020B0503020204020204" pitchFamily="34" charset="-122"/>
                <a:cs typeface="Segoe UI" pitchFamily="34" charset="0"/>
              </a:endParaRPr>
            </a:p>
          </p:txBody>
        </p:sp>
        <p:sp>
          <p:nvSpPr>
            <p:cNvPr id="151" name="矩形 150"/>
            <p:cNvSpPr/>
            <p:nvPr/>
          </p:nvSpPr>
          <p:spPr bwMode="auto">
            <a:xfrm>
              <a:off x="1510390" y="3999933"/>
              <a:ext cx="249353" cy="16625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69432" tIns="135545" rIns="169432" bIns="135545" numCol="1" spcCol="0" rtlCol="0" fromWordArt="0" anchor="ctr" anchorCtr="0" forceAA="0" compatLnSpc="1">
              <a:prstTxWarp prst="textNoShape">
                <a:avLst/>
              </a:prstTxWarp>
              <a:noAutofit/>
            </a:bodyPr>
            <a:lstStyle/>
            <a:p>
              <a:pPr algn="ctr" defTabSz="863506">
                <a:lnSpc>
                  <a:spcPct val="90000"/>
                </a:lnSpc>
              </a:pPr>
              <a:endParaRPr lang="zh-CN" altLang="en-US" sz="900" dirty="0" err="1">
                <a:solidFill>
                  <a:prstClr val="black"/>
                </a:solidFill>
                <a:latin typeface="微软雅黑" panose="020B0503020204020204" pitchFamily="34" charset="-122"/>
                <a:ea typeface="微软雅黑" panose="020B0503020204020204" pitchFamily="34" charset="-122"/>
                <a:cs typeface="Segoe UI" pitchFamily="34" charset="0"/>
              </a:endParaRPr>
            </a:p>
          </p:txBody>
        </p:sp>
        <p:sp>
          <p:nvSpPr>
            <p:cNvPr id="152" name="文本框 78"/>
            <p:cNvSpPr txBox="1"/>
            <p:nvPr/>
          </p:nvSpPr>
          <p:spPr>
            <a:xfrm>
              <a:off x="645231" y="3929742"/>
              <a:ext cx="739896" cy="323067"/>
            </a:xfrm>
            <a:prstGeom prst="rect">
              <a:avLst/>
            </a:prstGeom>
            <a:noFill/>
          </p:spPr>
          <p:txBody>
            <a:bodyPr wrap="square" lIns="169432" tIns="135545" rIns="169432" bIns="135545" rtlCol="0" anchor="ctr">
              <a:spAutoFit/>
            </a:bodyPr>
            <a:lstStyle/>
            <a:p>
              <a:pPr algn="ctr" defTabSz="862942">
                <a:lnSpc>
                  <a:spcPct val="90000"/>
                </a:lnSpc>
                <a:spcAft>
                  <a:spcPts val="556"/>
                </a:spcAft>
              </a:pPr>
              <a:r>
                <a:rPr lang="en-US" altLang="zh-CN" sz="500" dirty="0">
                  <a:solidFill>
                    <a:prstClr val="black"/>
                  </a:solidFill>
                  <a:latin typeface="微软雅黑" panose="020B0503020204020204" pitchFamily="34" charset="-122"/>
                  <a:ea typeface="微软雅黑" panose="020B0503020204020204" pitchFamily="34" charset="-122"/>
                </a:rPr>
                <a:t>VM</a:t>
              </a:r>
              <a:endParaRPr lang="zh-CN" altLang="en-US" sz="500" dirty="0" err="1">
                <a:solidFill>
                  <a:prstClr val="black"/>
                </a:solidFill>
                <a:latin typeface="微软雅黑" panose="020B0503020204020204" pitchFamily="34" charset="-122"/>
                <a:ea typeface="微软雅黑" panose="020B0503020204020204" pitchFamily="34" charset="-122"/>
              </a:endParaRPr>
            </a:p>
          </p:txBody>
        </p:sp>
        <p:sp>
          <p:nvSpPr>
            <p:cNvPr id="153" name="文本框 79"/>
            <p:cNvSpPr txBox="1"/>
            <p:nvPr/>
          </p:nvSpPr>
          <p:spPr>
            <a:xfrm>
              <a:off x="948435" y="3932621"/>
              <a:ext cx="749651" cy="323067"/>
            </a:xfrm>
            <a:prstGeom prst="rect">
              <a:avLst/>
            </a:prstGeom>
            <a:noFill/>
          </p:spPr>
          <p:txBody>
            <a:bodyPr wrap="square" lIns="169432" tIns="135545" rIns="169432" bIns="135545" rtlCol="0" anchor="ctr">
              <a:spAutoFit/>
            </a:bodyPr>
            <a:lstStyle/>
            <a:p>
              <a:pPr algn="ctr" defTabSz="862942">
                <a:lnSpc>
                  <a:spcPct val="90000"/>
                </a:lnSpc>
                <a:spcAft>
                  <a:spcPts val="556"/>
                </a:spcAft>
              </a:pPr>
              <a:r>
                <a:rPr lang="en-US" altLang="zh-CN" sz="500" dirty="0">
                  <a:solidFill>
                    <a:prstClr val="black"/>
                  </a:solidFill>
                  <a:latin typeface="微软雅黑" panose="020B0503020204020204" pitchFamily="34" charset="-122"/>
                  <a:ea typeface="微软雅黑" panose="020B0503020204020204" pitchFamily="34" charset="-122"/>
                </a:rPr>
                <a:t>VM</a:t>
              </a:r>
              <a:endParaRPr lang="zh-CN" altLang="en-US" sz="500" dirty="0" err="1">
                <a:solidFill>
                  <a:prstClr val="black"/>
                </a:solidFill>
                <a:latin typeface="微软雅黑" panose="020B0503020204020204" pitchFamily="34" charset="-122"/>
                <a:ea typeface="微软雅黑" panose="020B0503020204020204" pitchFamily="34" charset="-122"/>
              </a:endParaRPr>
            </a:p>
          </p:txBody>
        </p:sp>
        <p:sp>
          <p:nvSpPr>
            <p:cNvPr id="154" name="文本框 80"/>
            <p:cNvSpPr txBox="1"/>
            <p:nvPr/>
          </p:nvSpPr>
          <p:spPr>
            <a:xfrm>
              <a:off x="1276949" y="3928790"/>
              <a:ext cx="724129" cy="323067"/>
            </a:xfrm>
            <a:prstGeom prst="rect">
              <a:avLst/>
            </a:prstGeom>
            <a:noFill/>
          </p:spPr>
          <p:txBody>
            <a:bodyPr wrap="square" lIns="169432" tIns="135545" rIns="169432" bIns="135545" rtlCol="0" anchor="ctr">
              <a:spAutoFit/>
            </a:bodyPr>
            <a:lstStyle/>
            <a:p>
              <a:pPr algn="ctr" defTabSz="862942">
                <a:lnSpc>
                  <a:spcPct val="90000"/>
                </a:lnSpc>
                <a:spcAft>
                  <a:spcPts val="556"/>
                </a:spcAft>
              </a:pPr>
              <a:r>
                <a:rPr lang="en-US" altLang="zh-CN" sz="500" dirty="0">
                  <a:solidFill>
                    <a:prstClr val="black"/>
                  </a:solidFill>
                  <a:latin typeface="微软雅黑" panose="020B0503020204020204" pitchFamily="34" charset="-122"/>
                  <a:ea typeface="微软雅黑" panose="020B0503020204020204" pitchFamily="34" charset="-122"/>
                </a:rPr>
                <a:t>VM</a:t>
              </a:r>
              <a:endParaRPr lang="zh-CN" altLang="en-US" sz="500" dirty="0" err="1">
                <a:solidFill>
                  <a:prstClr val="black"/>
                </a:solidFill>
                <a:latin typeface="微软雅黑" panose="020B0503020204020204" pitchFamily="34" charset="-122"/>
                <a:ea typeface="微软雅黑" panose="020B0503020204020204" pitchFamily="34" charset="-122"/>
              </a:endParaRPr>
            </a:p>
          </p:txBody>
        </p:sp>
      </p:grpSp>
      <p:grpSp>
        <p:nvGrpSpPr>
          <p:cNvPr id="155" name="组合 154"/>
          <p:cNvGrpSpPr/>
          <p:nvPr/>
        </p:nvGrpSpPr>
        <p:grpSpPr>
          <a:xfrm>
            <a:off x="2397776" y="4165396"/>
            <a:ext cx="1213260" cy="609339"/>
            <a:chOff x="640643" y="3689584"/>
            <a:chExt cx="1368739" cy="571817"/>
          </a:xfrm>
        </p:grpSpPr>
        <p:sp>
          <p:nvSpPr>
            <p:cNvPr id="156" name="圆角矩形 155"/>
            <p:cNvSpPr/>
            <p:nvPr/>
          </p:nvSpPr>
          <p:spPr bwMode="auto">
            <a:xfrm>
              <a:off x="830486" y="3689584"/>
              <a:ext cx="1007009" cy="559747"/>
            </a:xfrm>
            <a:prstGeom prst="round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69432" tIns="135545" rIns="169432" bIns="135545" numCol="1" spcCol="0" rtlCol="0" fromWordArt="0" anchor="ctr" anchorCtr="0" forceAA="0" compatLnSpc="1">
              <a:prstTxWarp prst="textNoShape">
                <a:avLst/>
              </a:prstTxWarp>
              <a:noAutofit/>
            </a:bodyPr>
            <a:lstStyle/>
            <a:p>
              <a:pPr algn="ctr" defTabSz="863506">
                <a:lnSpc>
                  <a:spcPct val="90000"/>
                </a:lnSpc>
              </a:pPr>
              <a:endParaRPr lang="zh-CN" altLang="en-US" sz="1500" dirty="0" err="1">
                <a:solidFill>
                  <a:prstClr val="black"/>
                </a:solidFill>
                <a:latin typeface="微软雅黑" panose="020B0503020204020204" pitchFamily="34" charset="-122"/>
                <a:ea typeface="微软雅黑" panose="020B0503020204020204" pitchFamily="34" charset="-122"/>
                <a:cs typeface="Segoe UI" pitchFamily="34" charset="0"/>
              </a:endParaRPr>
            </a:p>
          </p:txBody>
        </p:sp>
        <p:sp>
          <p:nvSpPr>
            <p:cNvPr id="157" name="矩形 156"/>
            <p:cNvSpPr/>
            <p:nvPr/>
          </p:nvSpPr>
          <p:spPr bwMode="auto">
            <a:xfrm>
              <a:off x="886504" y="3758053"/>
              <a:ext cx="873238" cy="16625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69432" tIns="135545" rIns="169432" bIns="135545" numCol="1" spcCol="0" rtlCol="0" fromWordArt="0" anchor="ctr" anchorCtr="0" forceAA="0" compatLnSpc="1">
              <a:prstTxWarp prst="textNoShape">
                <a:avLst/>
              </a:prstTxWarp>
              <a:noAutofit/>
            </a:bodyPr>
            <a:lstStyle/>
            <a:p>
              <a:pPr algn="ctr" defTabSz="863506">
                <a:lnSpc>
                  <a:spcPct val="90000"/>
                </a:lnSpc>
              </a:pPr>
              <a:r>
                <a:rPr lang="en-US" altLang="zh-CN" sz="800" dirty="0">
                  <a:solidFill>
                    <a:prstClr val="black"/>
                  </a:solidFill>
                  <a:latin typeface="微软雅黑" panose="020B0503020204020204" pitchFamily="34" charset="-122"/>
                  <a:ea typeface="微软雅黑" panose="020B0503020204020204" pitchFamily="34" charset="-122"/>
                  <a:cs typeface="Segoe UI" pitchFamily="34" charset="0"/>
                </a:rPr>
                <a:t>OVS</a:t>
              </a:r>
              <a:endParaRPr lang="zh-CN" altLang="en-US" sz="800" dirty="0" err="1">
                <a:solidFill>
                  <a:prstClr val="black"/>
                </a:solidFill>
                <a:latin typeface="微软雅黑" panose="020B0503020204020204" pitchFamily="34" charset="-122"/>
                <a:ea typeface="微软雅黑" panose="020B0503020204020204" pitchFamily="34" charset="-122"/>
                <a:cs typeface="Segoe UI" pitchFamily="34" charset="0"/>
              </a:endParaRPr>
            </a:p>
          </p:txBody>
        </p:sp>
        <p:sp>
          <p:nvSpPr>
            <p:cNvPr id="158" name="矩形 157"/>
            <p:cNvSpPr/>
            <p:nvPr/>
          </p:nvSpPr>
          <p:spPr bwMode="auto">
            <a:xfrm>
              <a:off x="886504" y="3999935"/>
              <a:ext cx="249353" cy="166248"/>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69432" tIns="135545" rIns="169432" bIns="135545" numCol="1" spcCol="0" rtlCol="0" fromWordArt="0" anchor="ctr" anchorCtr="0" forceAA="0" compatLnSpc="1">
              <a:prstTxWarp prst="textNoShape">
                <a:avLst/>
              </a:prstTxWarp>
              <a:noAutofit/>
            </a:bodyPr>
            <a:lstStyle/>
            <a:p>
              <a:pPr algn="ctr" defTabSz="863506">
                <a:lnSpc>
                  <a:spcPct val="90000"/>
                </a:lnSpc>
              </a:pPr>
              <a:endParaRPr lang="zh-CN" altLang="en-US" sz="900" dirty="0" err="1">
                <a:solidFill>
                  <a:prstClr val="black"/>
                </a:solidFill>
                <a:latin typeface="微软雅黑" panose="020B0503020204020204" pitchFamily="34" charset="-122"/>
                <a:ea typeface="微软雅黑" panose="020B0503020204020204" pitchFamily="34" charset="-122"/>
                <a:cs typeface="Segoe UI" pitchFamily="34" charset="0"/>
              </a:endParaRPr>
            </a:p>
          </p:txBody>
        </p:sp>
        <p:sp>
          <p:nvSpPr>
            <p:cNvPr id="159" name="矩形 158"/>
            <p:cNvSpPr/>
            <p:nvPr/>
          </p:nvSpPr>
          <p:spPr bwMode="auto">
            <a:xfrm>
              <a:off x="1198447" y="3999932"/>
              <a:ext cx="249353" cy="16625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69432" tIns="135545" rIns="169432" bIns="135545" numCol="1" spcCol="0" rtlCol="0" fromWordArt="0" anchor="ctr" anchorCtr="0" forceAA="0" compatLnSpc="1">
              <a:prstTxWarp prst="textNoShape">
                <a:avLst/>
              </a:prstTxWarp>
              <a:noAutofit/>
            </a:bodyPr>
            <a:lstStyle/>
            <a:p>
              <a:pPr algn="ctr" defTabSz="863506">
                <a:lnSpc>
                  <a:spcPct val="90000"/>
                </a:lnSpc>
              </a:pPr>
              <a:endParaRPr lang="zh-CN" altLang="en-US" sz="900" dirty="0" err="1">
                <a:solidFill>
                  <a:prstClr val="black"/>
                </a:solidFill>
                <a:latin typeface="微软雅黑" panose="020B0503020204020204" pitchFamily="34" charset="-122"/>
                <a:ea typeface="微软雅黑" panose="020B0503020204020204" pitchFamily="34" charset="-122"/>
                <a:cs typeface="Segoe UI" pitchFamily="34" charset="0"/>
              </a:endParaRPr>
            </a:p>
          </p:txBody>
        </p:sp>
        <p:sp>
          <p:nvSpPr>
            <p:cNvPr id="160" name="矩形 159"/>
            <p:cNvSpPr/>
            <p:nvPr/>
          </p:nvSpPr>
          <p:spPr bwMode="auto">
            <a:xfrm>
              <a:off x="1510390" y="3999933"/>
              <a:ext cx="249353" cy="16625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69432" tIns="135545" rIns="169432" bIns="135545" numCol="1" spcCol="0" rtlCol="0" fromWordArt="0" anchor="ctr" anchorCtr="0" forceAA="0" compatLnSpc="1">
              <a:prstTxWarp prst="textNoShape">
                <a:avLst/>
              </a:prstTxWarp>
              <a:noAutofit/>
            </a:bodyPr>
            <a:lstStyle/>
            <a:p>
              <a:pPr algn="ctr" defTabSz="863506">
                <a:lnSpc>
                  <a:spcPct val="90000"/>
                </a:lnSpc>
              </a:pPr>
              <a:endParaRPr lang="zh-CN" altLang="en-US" sz="900" dirty="0" err="1">
                <a:solidFill>
                  <a:prstClr val="black"/>
                </a:solidFill>
                <a:latin typeface="微软雅黑" panose="020B0503020204020204" pitchFamily="34" charset="-122"/>
                <a:ea typeface="微软雅黑" panose="020B0503020204020204" pitchFamily="34" charset="-122"/>
                <a:cs typeface="Segoe UI" pitchFamily="34" charset="0"/>
              </a:endParaRPr>
            </a:p>
          </p:txBody>
        </p:sp>
        <p:sp>
          <p:nvSpPr>
            <p:cNvPr id="161" name="文本框 70"/>
            <p:cNvSpPr txBox="1"/>
            <p:nvPr/>
          </p:nvSpPr>
          <p:spPr>
            <a:xfrm>
              <a:off x="640643" y="3930940"/>
              <a:ext cx="748419" cy="323070"/>
            </a:xfrm>
            <a:prstGeom prst="rect">
              <a:avLst/>
            </a:prstGeom>
            <a:noFill/>
          </p:spPr>
          <p:txBody>
            <a:bodyPr wrap="square" lIns="169432" tIns="135545" rIns="169432" bIns="135545" rtlCol="0" anchor="ctr">
              <a:spAutoFit/>
            </a:bodyPr>
            <a:lstStyle/>
            <a:p>
              <a:pPr algn="ctr" defTabSz="862942">
                <a:lnSpc>
                  <a:spcPct val="90000"/>
                </a:lnSpc>
                <a:spcAft>
                  <a:spcPts val="556"/>
                </a:spcAft>
              </a:pPr>
              <a:r>
                <a:rPr lang="en-US" altLang="zh-CN" sz="500" dirty="0">
                  <a:solidFill>
                    <a:prstClr val="black"/>
                  </a:solidFill>
                  <a:latin typeface="微软雅黑" panose="020B0503020204020204" pitchFamily="34" charset="-122"/>
                  <a:ea typeface="微软雅黑" panose="020B0503020204020204" pitchFamily="34" charset="-122"/>
                </a:rPr>
                <a:t>VM</a:t>
              </a:r>
              <a:endParaRPr lang="zh-CN" altLang="en-US" sz="500" dirty="0" err="1">
                <a:solidFill>
                  <a:prstClr val="black"/>
                </a:solidFill>
                <a:latin typeface="微软雅黑" panose="020B0503020204020204" pitchFamily="34" charset="-122"/>
                <a:ea typeface="微软雅黑" panose="020B0503020204020204" pitchFamily="34" charset="-122"/>
              </a:endParaRPr>
            </a:p>
          </p:txBody>
        </p:sp>
        <p:sp>
          <p:nvSpPr>
            <p:cNvPr id="162" name="文本框 71"/>
            <p:cNvSpPr txBox="1"/>
            <p:nvPr/>
          </p:nvSpPr>
          <p:spPr>
            <a:xfrm>
              <a:off x="955298" y="3938331"/>
              <a:ext cx="738758" cy="323070"/>
            </a:xfrm>
            <a:prstGeom prst="rect">
              <a:avLst/>
            </a:prstGeom>
            <a:noFill/>
          </p:spPr>
          <p:txBody>
            <a:bodyPr wrap="square" lIns="169432" tIns="135545" rIns="169432" bIns="135545" rtlCol="0" anchor="ctr">
              <a:spAutoFit/>
            </a:bodyPr>
            <a:lstStyle/>
            <a:p>
              <a:pPr algn="ctr" defTabSz="862942">
                <a:lnSpc>
                  <a:spcPct val="90000"/>
                </a:lnSpc>
                <a:spcAft>
                  <a:spcPts val="556"/>
                </a:spcAft>
              </a:pPr>
              <a:r>
                <a:rPr lang="en-US" altLang="zh-CN" sz="500" dirty="0">
                  <a:solidFill>
                    <a:prstClr val="black"/>
                  </a:solidFill>
                  <a:latin typeface="微软雅黑" panose="020B0503020204020204" pitchFamily="34" charset="-122"/>
                  <a:ea typeface="微软雅黑" panose="020B0503020204020204" pitchFamily="34" charset="-122"/>
                </a:rPr>
                <a:t>VM</a:t>
              </a:r>
              <a:endParaRPr lang="zh-CN" altLang="en-US" sz="500" dirty="0" err="1">
                <a:solidFill>
                  <a:prstClr val="black"/>
                </a:solidFill>
                <a:latin typeface="微软雅黑" panose="020B0503020204020204" pitchFamily="34" charset="-122"/>
                <a:ea typeface="微软雅黑" panose="020B0503020204020204" pitchFamily="34" charset="-122"/>
              </a:endParaRPr>
            </a:p>
          </p:txBody>
        </p:sp>
        <p:sp>
          <p:nvSpPr>
            <p:cNvPr id="163" name="文本框 72"/>
            <p:cNvSpPr txBox="1"/>
            <p:nvPr/>
          </p:nvSpPr>
          <p:spPr>
            <a:xfrm>
              <a:off x="1267346" y="3937895"/>
              <a:ext cx="742036" cy="323070"/>
            </a:xfrm>
            <a:prstGeom prst="rect">
              <a:avLst/>
            </a:prstGeom>
            <a:noFill/>
          </p:spPr>
          <p:txBody>
            <a:bodyPr wrap="square" lIns="169432" tIns="135545" rIns="169432" bIns="135545" rtlCol="0" anchor="ctr">
              <a:spAutoFit/>
            </a:bodyPr>
            <a:lstStyle/>
            <a:p>
              <a:pPr algn="ctr" defTabSz="862942">
                <a:lnSpc>
                  <a:spcPct val="90000"/>
                </a:lnSpc>
                <a:spcAft>
                  <a:spcPts val="556"/>
                </a:spcAft>
              </a:pPr>
              <a:r>
                <a:rPr lang="en-US" altLang="zh-CN" sz="500" dirty="0">
                  <a:solidFill>
                    <a:prstClr val="black"/>
                  </a:solidFill>
                  <a:latin typeface="微软雅黑" panose="020B0503020204020204" pitchFamily="34" charset="-122"/>
                  <a:ea typeface="微软雅黑" panose="020B0503020204020204" pitchFamily="34" charset="-122"/>
                </a:rPr>
                <a:t>VM</a:t>
              </a:r>
              <a:endParaRPr lang="zh-CN" altLang="en-US" sz="500" dirty="0" err="1">
                <a:solidFill>
                  <a:prstClr val="black"/>
                </a:solidFill>
                <a:latin typeface="微软雅黑" panose="020B0503020204020204" pitchFamily="34" charset="-122"/>
                <a:ea typeface="微软雅黑" panose="020B0503020204020204" pitchFamily="34" charset="-122"/>
              </a:endParaRPr>
            </a:p>
          </p:txBody>
        </p:sp>
      </p:grpSp>
      <p:cxnSp>
        <p:nvCxnSpPr>
          <p:cNvPr id="164" name="直接连接符 163"/>
          <p:cNvCxnSpPr/>
          <p:nvPr/>
        </p:nvCxnSpPr>
        <p:spPr>
          <a:xfrm flipH="1" flipV="1">
            <a:off x="1718796" y="4009332"/>
            <a:ext cx="1607836" cy="14197"/>
          </a:xfrm>
          <a:prstGeom prst="line">
            <a:avLst/>
          </a:prstGeom>
          <a:ln w="28575">
            <a:solidFill>
              <a:srgbClr val="FB8B1F"/>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5" name="直接连接符 164"/>
          <p:cNvCxnSpPr/>
          <p:nvPr/>
        </p:nvCxnSpPr>
        <p:spPr>
          <a:xfrm flipV="1">
            <a:off x="2436566" y="3881474"/>
            <a:ext cx="0" cy="125783"/>
          </a:xfrm>
          <a:prstGeom prst="line">
            <a:avLst/>
          </a:prstGeom>
          <a:ln>
            <a:solidFill>
              <a:srgbClr val="FB8B1F"/>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6" name="直接连接符 165"/>
          <p:cNvCxnSpPr/>
          <p:nvPr/>
        </p:nvCxnSpPr>
        <p:spPr>
          <a:xfrm flipV="1">
            <a:off x="3294236" y="3881472"/>
            <a:ext cx="1" cy="125783"/>
          </a:xfrm>
          <a:prstGeom prst="line">
            <a:avLst/>
          </a:prstGeom>
          <a:ln>
            <a:solidFill>
              <a:srgbClr val="FB8B1F"/>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67" name="圆角矩形 166"/>
          <p:cNvSpPr/>
          <p:nvPr/>
        </p:nvSpPr>
        <p:spPr bwMode="auto">
          <a:xfrm>
            <a:off x="3895287" y="3485800"/>
            <a:ext cx="733336" cy="388687"/>
          </a:xfrm>
          <a:prstGeom prst="round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69348" tIns="135479" rIns="169348" bIns="135479" numCol="1" spcCol="0" rtlCol="0" fromWordArt="0" anchor="ctr" anchorCtr="0" forceAA="0" compatLnSpc="1">
            <a:prstTxWarp prst="textNoShape">
              <a:avLst/>
            </a:prstTxWarp>
            <a:noAutofit/>
          </a:bodyPr>
          <a:lstStyle/>
          <a:p>
            <a:pPr algn="ctr" defTabSz="863506">
              <a:lnSpc>
                <a:spcPct val="90000"/>
              </a:lnSpc>
            </a:pPr>
            <a:endParaRPr lang="zh-CN" altLang="en-US" sz="800" dirty="0" err="1">
              <a:solidFill>
                <a:prstClr val="black"/>
              </a:solidFill>
              <a:latin typeface="微软雅黑" panose="020B0503020204020204" pitchFamily="34" charset="-122"/>
              <a:ea typeface="微软雅黑" panose="020B0503020204020204" pitchFamily="34" charset="-122"/>
              <a:cs typeface="Segoe UI" pitchFamily="34" charset="0"/>
            </a:endParaRPr>
          </a:p>
        </p:txBody>
      </p:sp>
      <p:sp>
        <p:nvSpPr>
          <p:cNvPr id="168" name="矩形 167"/>
          <p:cNvSpPr/>
          <p:nvPr/>
        </p:nvSpPr>
        <p:spPr>
          <a:xfrm>
            <a:off x="2199547" y="3582158"/>
            <a:ext cx="479610" cy="261606"/>
          </a:xfrm>
          <a:prstGeom prst="rect">
            <a:avLst/>
          </a:prstGeom>
        </p:spPr>
        <p:txBody>
          <a:bodyPr wrap="none" lIns="91394" tIns="45697" rIns="91394" bIns="45697">
            <a:spAutoFit/>
          </a:bodyPr>
          <a:lstStyle/>
          <a:p>
            <a:pPr defTabSz="685475"/>
            <a:r>
              <a:rPr lang="en-US" altLang="zh-CN" sz="1100" b="1" dirty="0">
                <a:solidFill>
                  <a:prstClr val="black"/>
                </a:solidFill>
                <a:latin typeface="微软雅黑" panose="020B0503020204020204" pitchFamily="34" charset="-122"/>
                <a:ea typeface="微软雅黑" panose="020B0503020204020204" pitchFamily="34" charset="-122"/>
              </a:rPr>
              <a:t>TOR</a:t>
            </a:r>
            <a:endParaRPr lang="zh-CN" altLang="en-US" sz="1400" dirty="0">
              <a:solidFill>
                <a:prstClr val="black"/>
              </a:solidFill>
              <a:latin typeface="Verdana"/>
              <a:ea typeface="微软雅黑"/>
            </a:endParaRPr>
          </a:p>
        </p:txBody>
      </p:sp>
      <p:sp>
        <p:nvSpPr>
          <p:cNvPr id="169" name="矩形 168"/>
          <p:cNvSpPr/>
          <p:nvPr/>
        </p:nvSpPr>
        <p:spPr>
          <a:xfrm>
            <a:off x="3106036" y="3577098"/>
            <a:ext cx="479610" cy="261606"/>
          </a:xfrm>
          <a:prstGeom prst="rect">
            <a:avLst/>
          </a:prstGeom>
        </p:spPr>
        <p:txBody>
          <a:bodyPr wrap="none" lIns="91394" tIns="45697" rIns="91394" bIns="45697">
            <a:spAutoFit/>
          </a:bodyPr>
          <a:lstStyle/>
          <a:p>
            <a:pPr defTabSz="685475"/>
            <a:r>
              <a:rPr lang="en-US" altLang="zh-CN" sz="1100" b="1" dirty="0">
                <a:solidFill>
                  <a:prstClr val="black"/>
                </a:solidFill>
                <a:latin typeface="微软雅黑" panose="020B0503020204020204" pitchFamily="34" charset="-122"/>
                <a:ea typeface="微软雅黑" panose="020B0503020204020204" pitchFamily="34" charset="-122"/>
              </a:rPr>
              <a:t>TOR</a:t>
            </a:r>
            <a:endParaRPr lang="zh-CN" altLang="en-US" sz="1400" dirty="0">
              <a:solidFill>
                <a:prstClr val="black"/>
              </a:solidFill>
              <a:latin typeface="Verdana"/>
              <a:ea typeface="微软雅黑"/>
            </a:endParaRPr>
          </a:p>
        </p:txBody>
      </p:sp>
      <p:sp>
        <p:nvSpPr>
          <p:cNvPr id="170" name="矩形 169"/>
          <p:cNvSpPr/>
          <p:nvPr/>
        </p:nvSpPr>
        <p:spPr>
          <a:xfrm>
            <a:off x="4006464" y="3574135"/>
            <a:ext cx="479610" cy="261606"/>
          </a:xfrm>
          <a:prstGeom prst="rect">
            <a:avLst/>
          </a:prstGeom>
        </p:spPr>
        <p:txBody>
          <a:bodyPr wrap="none" lIns="91394" tIns="45697" rIns="91394" bIns="45697">
            <a:spAutoFit/>
          </a:bodyPr>
          <a:lstStyle/>
          <a:p>
            <a:pPr defTabSz="685475"/>
            <a:r>
              <a:rPr lang="en-US" altLang="zh-CN" sz="1100" b="1" dirty="0">
                <a:solidFill>
                  <a:prstClr val="black"/>
                </a:solidFill>
                <a:latin typeface="微软雅黑" panose="020B0503020204020204" pitchFamily="34" charset="-122"/>
                <a:ea typeface="微软雅黑" panose="020B0503020204020204" pitchFamily="34" charset="-122"/>
              </a:rPr>
              <a:t>TOR</a:t>
            </a:r>
            <a:endParaRPr lang="zh-CN" altLang="en-US" sz="1400" dirty="0">
              <a:solidFill>
                <a:prstClr val="black"/>
              </a:solidFill>
              <a:latin typeface="Verdana"/>
              <a:ea typeface="微软雅黑"/>
            </a:endParaRPr>
          </a:p>
        </p:txBody>
      </p:sp>
      <p:sp>
        <p:nvSpPr>
          <p:cNvPr id="171" name="矩形 170"/>
          <p:cNvSpPr/>
          <p:nvPr/>
        </p:nvSpPr>
        <p:spPr>
          <a:xfrm>
            <a:off x="4919917" y="3582158"/>
            <a:ext cx="479610" cy="261606"/>
          </a:xfrm>
          <a:prstGeom prst="rect">
            <a:avLst/>
          </a:prstGeom>
        </p:spPr>
        <p:txBody>
          <a:bodyPr wrap="none" lIns="91394" tIns="45697" rIns="91394" bIns="45697">
            <a:spAutoFit/>
          </a:bodyPr>
          <a:lstStyle/>
          <a:p>
            <a:pPr defTabSz="685475"/>
            <a:r>
              <a:rPr lang="en-US" altLang="zh-CN" sz="1100" b="1" dirty="0">
                <a:solidFill>
                  <a:prstClr val="black"/>
                </a:solidFill>
                <a:latin typeface="微软雅黑" panose="020B0503020204020204" pitchFamily="34" charset="-122"/>
                <a:ea typeface="微软雅黑" panose="020B0503020204020204" pitchFamily="34" charset="-122"/>
              </a:rPr>
              <a:t>TOR</a:t>
            </a:r>
            <a:endParaRPr lang="zh-CN" altLang="en-US" sz="1400" dirty="0">
              <a:solidFill>
                <a:prstClr val="black"/>
              </a:solidFill>
              <a:latin typeface="Verdana"/>
              <a:ea typeface="微软雅黑"/>
            </a:endParaRPr>
          </a:p>
        </p:txBody>
      </p:sp>
      <p:sp>
        <p:nvSpPr>
          <p:cNvPr id="172" name="矩形 171"/>
          <p:cNvSpPr/>
          <p:nvPr/>
        </p:nvSpPr>
        <p:spPr>
          <a:xfrm>
            <a:off x="5871716" y="3568849"/>
            <a:ext cx="479610" cy="261606"/>
          </a:xfrm>
          <a:prstGeom prst="rect">
            <a:avLst/>
          </a:prstGeom>
        </p:spPr>
        <p:txBody>
          <a:bodyPr wrap="none" lIns="91394" tIns="45697" rIns="91394" bIns="45697">
            <a:spAutoFit/>
          </a:bodyPr>
          <a:lstStyle/>
          <a:p>
            <a:pPr defTabSz="685475"/>
            <a:r>
              <a:rPr lang="en-US" altLang="zh-CN" sz="1100" b="1" dirty="0">
                <a:solidFill>
                  <a:prstClr val="black"/>
                </a:solidFill>
                <a:latin typeface="微软雅黑" panose="020B0503020204020204" pitchFamily="34" charset="-122"/>
                <a:ea typeface="微软雅黑" panose="020B0503020204020204" pitchFamily="34" charset="-122"/>
              </a:rPr>
              <a:t>TOR</a:t>
            </a:r>
            <a:endParaRPr lang="zh-CN" altLang="en-US" sz="1400" dirty="0">
              <a:solidFill>
                <a:prstClr val="black"/>
              </a:solidFill>
              <a:latin typeface="Verdana"/>
              <a:ea typeface="微软雅黑"/>
            </a:endParaRPr>
          </a:p>
        </p:txBody>
      </p:sp>
      <p:grpSp>
        <p:nvGrpSpPr>
          <p:cNvPr id="173" name="组合 172"/>
          <p:cNvGrpSpPr/>
          <p:nvPr/>
        </p:nvGrpSpPr>
        <p:grpSpPr>
          <a:xfrm>
            <a:off x="3875555" y="4078407"/>
            <a:ext cx="1659931" cy="1069188"/>
            <a:chOff x="3749572" y="3571194"/>
            <a:chExt cx="1659931" cy="1069187"/>
          </a:xfrm>
        </p:grpSpPr>
        <p:sp>
          <p:nvSpPr>
            <p:cNvPr id="174" name="文本框 10"/>
            <p:cNvSpPr txBox="1"/>
            <p:nvPr/>
          </p:nvSpPr>
          <p:spPr>
            <a:xfrm>
              <a:off x="3749572" y="4211473"/>
              <a:ext cx="1659931" cy="428908"/>
            </a:xfrm>
            <a:prstGeom prst="rect">
              <a:avLst/>
            </a:prstGeom>
            <a:noFill/>
          </p:spPr>
          <p:txBody>
            <a:bodyPr wrap="square" lIns="169432" tIns="135545" rIns="169432" bIns="135545" rtlCol="0" anchor="ctr">
              <a:spAutoFit/>
            </a:bodyPr>
            <a:lstStyle/>
            <a:p>
              <a:pPr algn="ctr" defTabSz="862942">
                <a:lnSpc>
                  <a:spcPct val="90000"/>
                </a:lnSpc>
                <a:spcAft>
                  <a:spcPts val="556"/>
                </a:spcAft>
              </a:pPr>
              <a:r>
                <a:rPr lang="zh-CN" altLang="en-US" sz="1100" b="1" dirty="0">
                  <a:solidFill>
                    <a:prstClr val="black"/>
                  </a:solidFill>
                  <a:latin typeface="微软雅黑" panose="020B0503020204020204" pitchFamily="34" charset="-122"/>
                  <a:ea typeface="微软雅黑" panose="020B0503020204020204" pitchFamily="34" charset="-122"/>
                </a:rPr>
                <a:t>服务链（服务资源池）</a:t>
              </a:r>
            </a:p>
          </p:txBody>
        </p:sp>
        <p:grpSp>
          <p:nvGrpSpPr>
            <p:cNvPr id="175" name="组合 174"/>
            <p:cNvGrpSpPr/>
            <p:nvPr/>
          </p:nvGrpSpPr>
          <p:grpSpPr>
            <a:xfrm>
              <a:off x="3808722" y="3571194"/>
              <a:ext cx="1499055" cy="751849"/>
              <a:chOff x="4134172" y="3363727"/>
              <a:chExt cx="1499055" cy="751849"/>
            </a:xfrm>
          </p:grpSpPr>
          <p:sp>
            <p:nvSpPr>
              <p:cNvPr id="176" name="圆角矩形 175"/>
              <p:cNvSpPr/>
              <p:nvPr/>
            </p:nvSpPr>
            <p:spPr bwMode="auto">
              <a:xfrm>
                <a:off x="4218897" y="3419249"/>
                <a:ext cx="208903" cy="630225"/>
              </a:xfrm>
              <a:prstGeom prst="roundRect">
                <a:avLst/>
              </a:prstGeom>
              <a:solidFill>
                <a:srgbClr val="D6002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vert" wrap="square" lIns="169432" tIns="135545" rIns="169432" bIns="135545" numCol="1" spcCol="0" rtlCol="0" fromWordArt="0" anchor="ctr" anchorCtr="0" forceAA="0" compatLnSpc="1">
                <a:prstTxWarp prst="textNoShape">
                  <a:avLst/>
                </a:prstTxWarp>
                <a:noAutofit/>
              </a:bodyPr>
              <a:lstStyle/>
              <a:p>
                <a:pPr algn="ctr" defTabSz="863506">
                  <a:lnSpc>
                    <a:spcPct val="90000"/>
                  </a:lnSpc>
                </a:pPr>
                <a:r>
                  <a:rPr lang="en-US" altLang="zh-CN" sz="700" dirty="0">
                    <a:solidFill>
                      <a:prstClr val="black"/>
                    </a:solidFill>
                    <a:latin typeface="微软雅黑" panose="020B0503020204020204" pitchFamily="34" charset="-122"/>
                    <a:ea typeface="微软雅黑" panose="020B0503020204020204" pitchFamily="34" charset="-122"/>
                    <a:cs typeface="Segoe UI" pitchFamily="34" charset="0"/>
                  </a:rPr>
                  <a:t>WAF</a:t>
                </a:r>
              </a:p>
            </p:txBody>
          </p:sp>
          <p:sp>
            <p:nvSpPr>
              <p:cNvPr id="177" name="圆角矩形 176"/>
              <p:cNvSpPr/>
              <p:nvPr/>
            </p:nvSpPr>
            <p:spPr bwMode="auto">
              <a:xfrm>
                <a:off x="4444026" y="3419249"/>
                <a:ext cx="208903" cy="630225"/>
              </a:xfrm>
              <a:prstGeom prst="roundRect">
                <a:avLst/>
              </a:prstGeom>
              <a:solidFill>
                <a:srgbClr val="D6002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69432" tIns="135545" rIns="169432" bIns="135545" numCol="1" spcCol="0" rtlCol="0" fromWordArt="0" anchor="ctr" anchorCtr="0" forceAA="0" compatLnSpc="1">
                <a:prstTxWarp prst="textNoShape">
                  <a:avLst/>
                </a:prstTxWarp>
                <a:noAutofit/>
              </a:bodyPr>
              <a:lstStyle/>
              <a:p>
                <a:pPr algn="ctr" defTabSz="863506">
                  <a:lnSpc>
                    <a:spcPct val="90000"/>
                  </a:lnSpc>
                </a:pPr>
                <a:r>
                  <a:rPr lang="zh-CN" altLang="en-US" sz="700" dirty="0">
                    <a:solidFill>
                      <a:prstClr val="black"/>
                    </a:solidFill>
                    <a:latin typeface="微软雅黑" panose="020B0503020204020204" pitchFamily="34" charset="-122"/>
                    <a:ea typeface="微软雅黑" panose="020B0503020204020204" pitchFamily="34" charset="-122"/>
                    <a:cs typeface="Segoe UI" pitchFamily="34" charset="0"/>
                  </a:rPr>
                  <a:t>防火墙</a:t>
                </a:r>
                <a:endParaRPr lang="en-US" altLang="zh-CN" sz="700" dirty="0">
                  <a:solidFill>
                    <a:prstClr val="black"/>
                  </a:solidFill>
                  <a:latin typeface="微软雅黑" panose="020B0503020204020204" pitchFamily="34" charset="-122"/>
                  <a:ea typeface="微软雅黑" panose="020B0503020204020204" pitchFamily="34" charset="-122"/>
                  <a:cs typeface="Segoe UI" pitchFamily="34" charset="0"/>
                </a:endParaRPr>
              </a:p>
            </p:txBody>
          </p:sp>
          <p:sp>
            <p:nvSpPr>
              <p:cNvPr id="178" name="圆角矩形 177"/>
              <p:cNvSpPr/>
              <p:nvPr/>
            </p:nvSpPr>
            <p:spPr bwMode="auto">
              <a:xfrm rot="5400000">
                <a:off x="4455294" y="3630697"/>
                <a:ext cx="630225" cy="207330"/>
              </a:xfrm>
              <a:prstGeom prst="roundRect">
                <a:avLst/>
              </a:prstGeom>
              <a:solidFill>
                <a:srgbClr val="D6002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vert270" wrap="square" lIns="169432" tIns="135545" rIns="169432" bIns="135545" numCol="1" spcCol="0" rtlCol="0" fromWordArt="0" anchor="ctr" anchorCtr="0" forceAA="0" compatLnSpc="1">
                <a:prstTxWarp prst="textNoShape">
                  <a:avLst/>
                </a:prstTxWarp>
                <a:noAutofit/>
              </a:bodyPr>
              <a:lstStyle/>
              <a:p>
                <a:pPr algn="ctr" defTabSz="863506">
                  <a:lnSpc>
                    <a:spcPct val="90000"/>
                  </a:lnSpc>
                </a:pPr>
                <a:r>
                  <a:rPr lang="zh-CN" altLang="en-US" sz="700" dirty="0">
                    <a:solidFill>
                      <a:prstClr val="black"/>
                    </a:solidFill>
                    <a:latin typeface="微软雅黑" panose="020B0503020204020204" pitchFamily="34" charset="-122"/>
                    <a:ea typeface="微软雅黑" panose="020B0503020204020204" pitchFamily="34" charset="-122"/>
                    <a:cs typeface="Segoe UI" pitchFamily="34" charset="0"/>
                  </a:rPr>
                  <a:t>防病毒</a:t>
                </a:r>
                <a:endParaRPr lang="en-US" altLang="zh-CN" sz="700" dirty="0">
                  <a:solidFill>
                    <a:prstClr val="black"/>
                  </a:solidFill>
                  <a:latin typeface="微软雅黑" panose="020B0503020204020204" pitchFamily="34" charset="-122"/>
                  <a:ea typeface="微软雅黑" panose="020B0503020204020204" pitchFamily="34" charset="-122"/>
                  <a:cs typeface="Segoe UI" pitchFamily="34" charset="0"/>
                </a:endParaRPr>
              </a:p>
            </p:txBody>
          </p:sp>
          <p:sp>
            <p:nvSpPr>
              <p:cNvPr id="179" name="圆角矩形 178"/>
              <p:cNvSpPr/>
              <p:nvPr/>
            </p:nvSpPr>
            <p:spPr bwMode="auto">
              <a:xfrm rot="5400000">
                <a:off x="4677133" y="3630697"/>
                <a:ext cx="630225" cy="207330"/>
              </a:xfrm>
              <a:prstGeom prst="roundRect">
                <a:avLst/>
              </a:prstGeom>
              <a:solidFill>
                <a:srgbClr val="D6002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69432" tIns="135545" rIns="169432" bIns="135545" numCol="1" spcCol="0" rtlCol="0" fromWordArt="0" anchor="ctr" anchorCtr="0" forceAA="0" compatLnSpc="1">
                <a:prstTxWarp prst="textNoShape">
                  <a:avLst/>
                </a:prstTxWarp>
                <a:noAutofit/>
              </a:bodyPr>
              <a:lstStyle/>
              <a:p>
                <a:pPr algn="ctr" defTabSz="863506">
                  <a:lnSpc>
                    <a:spcPct val="90000"/>
                  </a:lnSpc>
                </a:pPr>
                <a:r>
                  <a:rPr lang="en-US" altLang="zh-CN" sz="1000" dirty="0">
                    <a:solidFill>
                      <a:prstClr val="black"/>
                    </a:solidFill>
                    <a:latin typeface="微软雅黑" panose="020B0503020204020204" pitchFamily="34" charset="-122"/>
                    <a:ea typeface="微软雅黑" panose="020B0503020204020204" pitchFamily="34" charset="-122"/>
                    <a:cs typeface="Segoe UI" pitchFamily="34" charset="0"/>
                  </a:rPr>
                  <a:t>IPS</a:t>
                </a:r>
              </a:p>
            </p:txBody>
          </p:sp>
          <p:sp>
            <p:nvSpPr>
              <p:cNvPr id="180" name="圆角矩形 179"/>
              <p:cNvSpPr/>
              <p:nvPr/>
            </p:nvSpPr>
            <p:spPr bwMode="auto">
              <a:xfrm rot="5400000">
                <a:off x="5125072" y="3624060"/>
                <a:ext cx="630225" cy="207330"/>
              </a:xfrm>
              <a:prstGeom prst="roundRect">
                <a:avLst/>
              </a:prstGeom>
              <a:solidFill>
                <a:srgbClr val="D6002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vert270" wrap="square" lIns="169432" tIns="135545" rIns="169432" bIns="135545" numCol="1" spcCol="0" rtlCol="0" fromWordArt="0" anchor="ctr" anchorCtr="0" forceAA="0" compatLnSpc="1">
                <a:prstTxWarp prst="textNoShape">
                  <a:avLst/>
                </a:prstTxWarp>
                <a:noAutofit/>
              </a:bodyPr>
              <a:lstStyle/>
              <a:p>
                <a:pPr algn="ctr" defTabSz="863506">
                  <a:lnSpc>
                    <a:spcPct val="90000"/>
                  </a:lnSpc>
                </a:pPr>
                <a:r>
                  <a:rPr lang="zh-CN" altLang="en-US" sz="700" dirty="0">
                    <a:solidFill>
                      <a:prstClr val="black"/>
                    </a:solidFill>
                    <a:latin typeface="微软雅黑" panose="020B0503020204020204" pitchFamily="34" charset="-122"/>
                    <a:ea typeface="微软雅黑" panose="020B0503020204020204" pitchFamily="34" charset="-122"/>
                    <a:cs typeface="Segoe UI" pitchFamily="34" charset="0"/>
                  </a:rPr>
                  <a:t>流量清洗</a:t>
                </a:r>
                <a:endParaRPr lang="en-US" altLang="zh-CN" sz="700" dirty="0">
                  <a:solidFill>
                    <a:prstClr val="black"/>
                  </a:solidFill>
                  <a:latin typeface="微软雅黑" panose="020B0503020204020204" pitchFamily="34" charset="-122"/>
                  <a:ea typeface="微软雅黑" panose="020B0503020204020204" pitchFamily="34" charset="-122"/>
                  <a:cs typeface="Segoe UI" pitchFamily="34" charset="0"/>
                </a:endParaRPr>
              </a:p>
            </p:txBody>
          </p:sp>
          <p:sp>
            <p:nvSpPr>
              <p:cNvPr id="181" name="圆角矩形 180"/>
              <p:cNvSpPr/>
              <p:nvPr/>
            </p:nvSpPr>
            <p:spPr bwMode="auto">
              <a:xfrm>
                <a:off x="5110038" y="3417377"/>
                <a:ext cx="208903" cy="630225"/>
              </a:xfrm>
              <a:prstGeom prst="roundRect">
                <a:avLst/>
              </a:prstGeom>
              <a:solidFill>
                <a:srgbClr val="D6002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eaVert" wrap="square" lIns="169432" tIns="135545" rIns="169432" bIns="135545" numCol="1" spcCol="0" rtlCol="0" fromWordArt="0" anchor="ctr" anchorCtr="0" forceAA="0" compatLnSpc="1">
                <a:prstTxWarp prst="textNoShape">
                  <a:avLst/>
                </a:prstTxWarp>
                <a:noAutofit/>
              </a:bodyPr>
              <a:lstStyle/>
              <a:p>
                <a:pPr algn="ctr" defTabSz="863506">
                  <a:lnSpc>
                    <a:spcPct val="90000"/>
                  </a:lnSpc>
                </a:pPr>
                <a:r>
                  <a:rPr lang="en-US" altLang="zh-CN" sz="700" dirty="0" err="1">
                    <a:solidFill>
                      <a:prstClr val="black"/>
                    </a:solidFill>
                    <a:latin typeface="微软雅黑" panose="020B0503020204020204" pitchFamily="34" charset="-122"/>
                    <a:ea typeface="微软雅黑" panose="020B0503020204020204" pitchFamily="34" charset="-122"/>
                    <a:cs typeface="Segoe UI" pitchFamily="34" charset="0"/>
                  </a:rPr>
                  <a:t>AntiDDoS</a:t>
                </a:r>
                <a:endParaRPr lang="en-US" altLang="zh-CN" sz="700" dirty="0">
                  <a:solidFill>
                    <a:prstClr val="black"/>
                  </a:solidFill>
                  <a:latin typeface="微软雅黑" panose="020B0503020204020204" pitchFamily="34" charset="-122"/>
                  <a:ea typeface="微软雅黑" panose="020B0503020204020204" pitchFamily="34" charset="-122"/>
                  <a:cs typeface="Segoe UI" pitchFamily="34" charset="0"/>
                </a:endParaRPr>
              </a:p>
            </p:txBody>
          </p:sp>
          <p:sp>
            <p:nvSpPr>
              <p:cNvPr id="182" name="圆角矩形 181"/>
              <p:cNvSpPr/>
              <p:nvPr/>
            </p:nvSpPr>
            <p:spPr bwMode="auto">
              <a:xfrm>
                <a:off x="4134172" y="3363727"/>
                <a:ext cx="1499055" cy="751849"/>
              </a:xfrm>
              <a:prstGeom prst="roundRect">
                <a:avLst>
                  <a:gd name="adj" fmla="val 9994"/>
                </a:avLst>
              </a:prstGeom>
              <a:noFill/>
              <a:ln>
                <a:solidFill>
                  <a:schemeClr val="bg1">
                    <a:lumMod val="50000"/>
                  </a:schemeClr>
                </a:solidFill>
                <a:prstDash val="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69432" tIns="135545" rIns="169432" bIns="135545" numCol="1" spcCol="0" rtlCol="0" fromWordArt="0" anchor="t" anchorCtr="0" forceAA="0" compatLnSpc="1">
                <a:prstTxWarp prst="textNoShape">
                  <a:avLst/>
                </a:prstTxWarp>
                <a:noAutofit/>
              </a:bodyPr>
              <a:lstStyle/>
              <a:p>
                <a:pPr algn="ctr" defTabSz="863506">
                  <a:lnSpc>
                    <a:spcPct val="90000"/>
                  </a:lnSpc>
                </a:pPr>
                <a:endParaRPr lang="zh-CN" altLang="en-US" sz="1400" dirty="0" err="1">
                  <a:solidFill>
                    <a:prstClr val="black"/>
                  </a:solidFill>
                  <a:latin typeface="Verdana"/>
                  <a:ea typeface="Segoe UI" pitchFamily="34" charset="0"/>
                  <a:cs typeface="Segoe UI" pitchFamily="34" charset="0"/>
                </a:endParaRPr>
              </a:p>
            </p:txBody>
          </p:sp>
        </p:grpSp>
      </p:grpSp>
      <p:cxnSp>
        <p:nvCxnSpPr>
          <p:cNvPr id="183" name="直接连接符 182"/>
          <p:cNvCxnSpPr/>
          <p:nvPr/>
        </p:nvCxnSpPr>
        <p:spPr>
          <a:xfrm flipH="1" flipV="1">
            <a:off x="4027719" y="4013798"/>
            <a:ext cx="1322799" cy="0"/>
          </a:xfrm>
          <a:prstGeom prst="line">
            <a:avLst/>
          </a:prstGeom>
          <a:ln w="28575">
            <a:solidFill>
              <a:srgbClr val="FB8B1F"/>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4" name="直接连接符 183"/>
          <p:cNvCxnSpPr/>
          <p:nvPr/>
        </p:nvCxnSpPr>
        <p:spPr>
          <a:xfrm flipV="1">
            <a:off x="4242277" y="3891172"/>
            <a:ext cx="0" cy="125783"/>
          </a:xfrm>
          <a:prstGeom prst="line">
            <a:avLst/>
          </a:prstGeom>
          <a:ln>
            <a:solidFill>
              <a:srgbClr val="FB8B1F"/>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5" name="直接连接符 184"/>
          <p:cNvCxnSpPr/>
          <p:nvPr/>
        </p:nvCxnSpPr>
        <p:spPr>
          <a:xfrm flipV="1">
            <a:off x="5099947" y="3891170"/>
            <a:ext cx="1" cy="125783"/>
          </a:xfrm>
          <a:prstGeom prst="line">
            <a:avLst/>
          </a:prstGeom>
          <a:ln>
            <a:solidFill>
              <a:srgbClr val="FB8B1F"/>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86" name="圆角矩形 185"/>
          <p:cNvSpPr/>
          <p:nvPr/>
        </p:nvSpPr>
        <p:spPr bwMode="auto">
          <a:xfrm>
            <a:off x="6603381" y="3478685"/>
            <a:ext cx="733336" cy="388687"/>
          </a:xfrm>
          <a:prstGeom prst="round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69348" tIns="135479" rIns="169348" bIns="135479" numCol="1" spcCol="0" rtlCol="0" fromWordArt="0" anchor="ctr" anchorCtr="0" forceAA="0" compatLnSpc="1">
            <a:prstTxWarp prst="textNoShape">
              <a:avLst/>
            </a:prstTxWarp>
            <a:noAutofit/>
          </a:bodyPr>
          <a:lstStyle/>
          <a:p>
            <a:pPr algn="ctr" defTabSz="863506">
              <a:lnSpc>
                <a:spcPct val="90000"/>
              </a:lnSpc>
            </a:pPr>
            <a:endParaRPr lang="zh-CN" altLang="en-US" sz="800" dirty="0" err="1">
              <a:solidFill>
                <a:prstClr val="black"/>
              </a:solidFill>
              <a:latin typeface="微软雅黑" panose="020B0503020204020204" pitchFamily="34" charset="-122"/>
              <a:ea typeface="微软雅黑" panose="020B0503020204020204" pitchFamily="34" charset="-122"/>
              <a:cs typeface="Segoe UI" pitchFamily="34" charset="0"/>
            </a:endParaRPr>
          </a:p>
        </p:txBody>
      </p:sp>
      <p:grpSp>
        <p:nvGrpSpPr>
          <p:cNvPr id="187" name="组合 186"/>
          <p:cNvGrpSpPr/>
          <p:nvPr/>
        </p:nvGrpSpPr>
        <p:grpSpPr>
          <a:xfrm>
            <a:off x="5523638" y="4157337"/>
            <a:ext cx="1201829" cy="603261"/>
            <a:chOff x="645231" y="3689580"/>
            <a:chExt cx="1355847" cy="566108"/>
          </a:xfrm>
        </p:grpSpPr>
        <p:sp>
          <p:nvSpPr>
            <p:cNvPr id="188" name="圆角矩形 187"/>
            <p:cNvSpPr/>
            <p:nvPr/>
          </p:nvSpPr>
          <p:spPr bwMode="auto">
            <a:xfrm>
              <a:off x="830487" y="3689580"/>
              <a:ext cx="1007009" cy="559746"/>
            </a:xfrm>
            <a:prstGeom prst="round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69432" tIns="135545" rIns="169432" bIns="135545" numCol="1" spcCol="0" rtlCol="0" fromWordArt="0" anchor="ctr" anchorCtr="0" forceAA="0" compatLnSpc="1">
              <a:prstTxWarp prst="textNoShape">
                <a:avLst/>
              </a:prstTxWarp>
              <a:noAutofit/>
            </a:bodyPr>
            <a:lstStyle/>
            <a:p>
              <a:pPr algn="ctr" defTabSz="863506">
                <a:lnSpc>
                  <a:spcPct val="90000"/>
                </a:lnSpc>
              </a:pPr>
              <a:endParaRPr lang="zh-CN" altLang="en-US" sz="1500" dirty="0" err="1">
                <a:solidFill>
                  <a:prstClr val="black"/>
                </a:solidFill>
                <a:latin typeface="微软雅黑" panose="020B0503020204020204" pitchFamily="34" charset="-122"/>
                <a:ea typeface="微软雅黑" panose="020B0503020204020204" pitchFamily="34" charset="-122"/>
                <a:cs typeface="Segoe UI" pitchFamily="34" charset="0"/>
              </a:endParaRPr>
            </a:p>
          </p:txBody>
        </p:sp>
        <p:sp>
          <p:nvSpPr>
            <p:cNvPr id="189" name="矩形 188"/>
            <p:cNvSpPr/>
            <p:nvPr/>
          </p:nvSpPr>
          <p:spPr bwMode="auto">
            <a:xfrm>
              <a:off x="886504" y="3758053"/>
              <a:ext cx="873238" cy="16625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69432" tIns="135545" rIns="169432" bIns="135545" numCol="1" spcCol="0" rtlCol="0" fromWordArt="0" anchor="ctr" anchorCtr="0" forceAA="0" compatLnSpc="1">
              <a:prstTxWarp prst="textNoShape">
                <a:avLst/>
              </a:prstTxWarp>
              <a:noAutofit/>
            </a:bodyPr>
            <a:lstStyle/>
            <a:p>
              <a:pPr algn="ctr" defTabSz="863506">
                <a:lnSpc>
                  <a:spcPct val="90000"/>
                </a:lnSpc>
              </a:pPr>
              <a:r>
                <a:rPr lang="en-US" altLang="zh-CN" sz="800" dirty="0">
                  <a:solidFill>
                    <a:prstClr val="black"/>
                  </a:solidFill>
                  <a:latin typeface="微软雅黑" panose="020B0503020204020204" pitchFamily="34" charset="-122"/>
                  <a:ea typeface="微软雅黑" panose="020B0503020204020204" pitchFamily="34" charset="-122"/>
                  <a:cs typeface="Segoe UI" pitchFamily="34" charset="0"/>
                </a:rPr>
                <a:t>OVS</a:t>
              </a:r>
              <a:endParaRPr lang="zh-CN" altLang="en-US" sz="800" dirty="0" err="1">
                <a:solidFill>
                  <a:prstClr val="black"/>
                </a:solidFill>
                <a:latin typeface="微软雅黑" panose="020B0503020204020204" pitchFamily="34" charset="-122"/>
                <a:ea typeface="微软雅黑" panose="020B0503020204020204" pitchFamily="34" charset="-122"/>
                <a:cs typeface="Segoe UI" pitchFamily="34" charset="0"/>
              </a:endParaRPr>
            </a:p>
          </p:txBody>
        </p:sp>
        <p:sp>
          <p:nvSpPr>
            <p:cNvPr id="190" name="矩形 189"/>
            <p:cNvSpPr/>
            <p:nvPr/>
          </p:nvSpPr>
          <p:spPr bwMode="auto">
            <a:xfrm>
              <a:off x="886504" y="3999935"/>
              <a:ext cx="249353" cy="166248"/>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69432" tIns="135545" rIns="169432" bIns="135545" numCol="1" spcCol="0" rtlCol="0" fromWordArt="0" anchor="ctr" anchorCtr="0" forceAA="0" compatLnSpc="1">
              <a:prstTxWarp prst="textNoShape">
                <a:avLst/>
              </a:prstTxWarp>
              <a:noAutofit/>
            </a:bodyPr>
            <a:lstStyle/>
            <a:p>
              <a:pPr algn="ctr" defTabSz="863506">
                <a:lnSpc>
                  <a:spcPct val="90000"/>
                </a:lnSpc>
              </a:pPr>
              <a:endParaRPr lang="zh-CN" altLang="en-US" sz="900" dirty="0" err="1">
                <a:solidFill>
                  <a:prstClr val="black"/>
                </a:solidFill>
                <a:latin typeface="微软雅黑" panose="020B0503020204020204" pitchFamily="34" charset="-122"/>
                <a:ea typeface="微软雅黑" panose="020B0503020204020204" pitchFamily="34" charset="-122"/>
                <a:cs typeface="Segoe UI" pitchFamily="34" charset="0"/>
              </a:endParaRPr>
            </a:p>
          </p:txBody>
        </p:sp>
        <p:sp>
          <p:nvSpPr>
            <p:cNvPr id="191" name="矩形 190"/>
            <p:cNvSpPr/>
            <p:nvPr/>
          </p:nvSpPr>
          <p:spPr bwMode="auto">
            <a:xfrm>
              <a:off x="1198447" y="3999932"/>
              <a:ext cx="249353" cy="16625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69432" tIns="135545" rIns="169432" bIns="135545" numCol="1" spcCol="0" rtlCol="0" fromWordArt="0" anchor="ctr" anchorCtr="0" forceAA="0" compatLnSpc="1">
              <a:prstTxWarp prst="textNoShape">
                <a:avLst/>
              </a:prstTxWarp>
              <a:noAutofit/>
            </a:bodyPr>
            <a:lstStyle/>
            <a:p>
              <a:pPr algn="ctr" defTabSz="863506">
                <a:lnSpc>
                  <a:spcPct val="90000"/>
                </a:lnSpc>
              </a:pPr>
              <a:endParaRPr lang="zh-CN" altLang="en-US" sz="900" dirty="0" err="1">
                <a:solidFill>
                  <a:prstClr val="black"/>
                </a:solidFill>
                <a:latin typeface="微软雅黑" panose="020B0503020204020204" pitchFamily="34" charset="-122"/>
                <a:ea typeface="微软雅黑" panose="020B0503020204020204" pitchFamily="34" charset="-122"/>
                <a:cs typeface="Segoe UI" pitchFamily="34" charset="0"/>
              </a:endParaRPr>
            </a:p>
          </p:txBody>
        </p:sp>
        <p:sp>
          <p:nvSpPr>
            <p:cNvPr id="192" name="矩形 191"/>
            <p:cNvSpPr/>
            <p:nvPr/>
          </p:nvSpPr>
          <p:spPr bwMode="auto">
            <a:xfrm>
              <a:off x="1510390" y="3999933"/>
              <a:ext cx="249353" cy="16625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69432" tIns="135545" rIns="169432" bIns="135545" numCol="1" spcCol="0" rtlCol="0" fromWordArt="0" anchor="ctr" anchorCtr="0" forceAA="0" compatLnSpc="1">
              <a:prstTxWarp prst="textNoShape">
                <a:avLst/>
              </a:prstTxWarp>
              <a:noAutofit/>
            </a:bodyPr>
            <a:lstStyle/>
            <a:p>
              <a:pPr algn="ctr" defTabSz="863506">
                <a:lnSpc>
                  <a:spcPct val="90000"/>
                </a:lnSpc>
              </a:pPr>
              <a:endParaRPr lang="zh-CN" altLang="en-US" sz="900" dirty="0" err="1">
                <a:solidFill>
                  <a:prstClr val="black"/>
                </a:solidFill>
                <a:latin typeface="微软雅黑" panose="020B0503020204020204" pitchFamily="34" charset="-122"/>
                <a:ea typeface="微软雅黑" panose="020B0503020204020204" pitchFamily="34" charset="-122"/>
                <a:cs typeface="Segoe UI" pitchFamily="34" charset="0"/>
              </a:endParaRPr>
            </a:p>
          </p:txBody>
        </p:sp>
        <p:sp>
          <p:nvSpPr>
            <p:cNvPr id="193" name="文本框 130"/>
            <p:cNvSpPr txBox="1"/>
            <p:nvPr/>
          </p:nvSpPr>
          <p:spPr>
            <a:xfrm>
              <a:off x="645231" y="3929742"/>
              <a:ext cx="739896" cy="323067"/>
            </a:xfrm>
            <a:prstGeom prst="rect">
              <a:avLst/>
            </a:prstGeom>
            <a:noFill/>
          </p:spPr>
          <p:txBody>
            <a:bodyPr wrap="square" lIns="169432" tIns="135545" rIns="169432" bIns="135545" rtlCol="0" anchor="ctr">
              <a:spAutoFit/>
            </a:bodyPr>
            <a:lstStyle/>
            <a:p>
              <a:pPr algn="ctr" defTabSz="862942">
                <a:lnSpc>
                  <a:spcPct val="90000"/>
                </a:lnSpc>
                <a:spcAft>
                  <a:spcPts val="556"/>
                </a:spcAft>
              </a:pPr>
              <a:r>
                <a:rPr lang="en-US" altLang="zh-CN" sz="500" dirty="0">
                  <a:solidFill>
                    <a:prstClr val="black"/>
                  </a:solidFill>
                  <a:latin typeface="微软雅黑" panose="020B0503020204020204" pitchFamily="34" charset="-122"/>
                  <a:ea typeface="微软雅黑" panose="020B0503020204020204" pitchFamily="34" charset="-122"/>
                </a:rPr>
                <a:t>VM</a:t>
              </a:r>
              <a:endParaRPr lang="zh-CN" altLang="en-US" sz="500" dirty="0" err="1">
                <a:solidFill>
                  <a:prstClr val="black"/>
                </a:solidFill>
                <a:latin typeface="微软雅黑" panose="020B0503020204020204" pitchFamily="34" charset="-122"/>
                <a:ea typeface="微软雅黑" panose="020B0503020204020204" pitchFamily="34" charset="-122"/>
              </a:endParaRPr>
            </a:p>
          </p:txBody>
        </p:sp>
        <p:sp>
          <p:nvSpPr>
            <p:cNvPr id="194" name="文本框 131"/>
            <p:cNvSpPr txBox="1"/>
            <p:nvPr/>
          </p:nvSpPr>
          <p:spPr>
            <a:xfrm>
              <a:off x="948435" y="3932621"/>
              <a:ext cx="749651" cy="323067"/>
            </a:xfrm>
            <a:prstGeom prst="rect">
              <a:avLst/>
            </a:prstGeom>
            <a:noFill/>
          </p:spPr>
          <p:txBody>
            <a:bodyPr wrap="square" lIns="169432" tIns="135545" rIns="169432" bIns="135545" rtlCol="0" anchor="ctr">
              <a:spAutoFit/>
            </a:bodyPr>
            <a:lstStyle/>
            <a:p>
              <a:pPr algn="ctr" defTabSz="862942">
                <a:lnSpc>
                  <a:spcPct val="90000"/>
                </a:lnSpc>
                <a:spcAft>
                  <a:spcPts val="556"/>
                </a:spcAft>
              </a:pPr>
              <a:r>
                <a:rPr lang="en-US" altLang="zh-CN" sz="500" dirty="0">
                  <a:solidFill>
                    <a:prstClr val="black"/>
                  </a:solidFill>
                  <a:latin typeface="微软雅黑" panose="020B0503020204020204" pitchFamily="34" charset="-122"/>
                  <a:ea typeface="微软雅黑" panose="020B0503020204020204" pitchFamily="34" charset="-122"/>
                </a:rPr>
                <a:t>VM</a:t>
              </a:r>
              <a:endParaRPr lang="zh-CN" altLang="en-US" sz="500" dirty="0" err="1">
                <a:solidFill>
                  <a:prstClr val="black"/>
                </a:solidFill>
                <a:latin typeface="微软雅黑" panose="020B0503020204020204" pitchFamily="34" charset="-122"/>
                <a:ea typeface="微软雅黑" panose="020B0503020204020204" pitchFamily="34" charset="-122"/>
              </a:endParaRPr>
            </a:p>
          </p:txBody>
        </p:sp>
        <p:sp>
          <p:nvSpPr>
            <p:cNvPr id="195" name="文本框 132"/>
            <p:cNvSpPr txBox="1"/>
            <p:nvPr/>
          </p:nvSpPr>
          <p:spPr>
            <a:xfrm>
              <a:off x="1276949" y="3928790"/>
              <a:ext cx="724129" cy="323067"/>
            </a:xfrm>
            <a:prstGeom prst="rect">
              <a:avLst/>
            </a:prstGeom>
            <a:noFill/>
          </p:spPr>
          <p:txBody>
            <a:bodyPr wrap="square" lIns="169432" tIns="135545" rIns="169432" bIns="135545" rtlCol="0" anchor="ctr">
              <a:spAutoFit/>
            </a:bodyPr>
            <a:lstStyle/>
            <a:p>
              <a:pPr algn="ctr" defTabSz="862942">
                <a:lnSpc>
                  <a:spcPct val="90000"/>
                </a:lnSpc>
                <a:spcAft>
                  <a:spcPts val="556"/>
                </a:spcAft>
              </a:pPr>
              <a:r>
                <a:rPr lang="en-US" altLang="zh-CN" sz="500" dirty="0">
                  <a:solidFill>
                    <a:prstClr val="black"/>
                  </a:solidFill>
                  <a:latin typeface="微软雅黑" panose="020B0503020204020204" pitchFamily="34" charset="-122"/>
                  <a:ea typeface="微软雅黑" panose="020B0503020204020204" pitchFamily="34" charset="-122"/>
                </a:rPr>
                <a:t>VM</a:t>
              </a:r>
              <a:endParaRPr lang="zh-CN" altLang="en-US" sz="500" dirty="0" err="1">
                <a:solidFill>
                  <a:prstClr val="black"/>
                </a:solidFill>
                <a:latin typeface="微软雅黑" panose="020B0503020204020204" pitchFamily="34" charset="-122"/>
                <a:ea typeface="微软雅黑" panose="020B0503020204020204" pitchFamily="34" charset="-122"/>
              </a:endParaRPr>
            </a:p>
          </p:txBody>
        </p:sp>
      </p:grpSp>
      <p:grpSp>
        <p:nvGrpSpPr>
          <p:cNvPr id="196" name="组合 195"/>
          <p:cNvGrpSpPr/>
          <p:nvPr/>
        </p:nvGrpSpPr>
        <p:grpSpPr>
          <a:xfrm>
            <a:off x="6455525" y="4157426"/>
            <a:ext cx="1213260" cy="609339"/>
            <a:chOff x="640643" y="3689584"/>
            <a:chExt cx="1368739" cy="571817"/>
          </a:xfrm>
        </p:grpSpPr>
        <p:sp>
          <p:nvSpPr>
            <p:cNvPr id="197" name="圆角矩形 196"/>
            <p:cNvSpPr/>
            <p:nvPr/>
          </p:nvSpPr>
          <p:spPr bwMode="auto">
            <a:xfrm>
              <a:off x="830486" y="3689584"/>
              <a:ext cx="1007009" cy="559747"/>
            </a:xfrm>
            <a:prstGeom prst="round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69432" tIns="135545" rIns="169432" bIns="135545" numCol="1" spcCol="0" rtlCol="0" fromWordArt="0" anchor="ctr" anchorCtr="0" forceAA="0" compatLnSpc="1">
              <a:prstTxWarp prst="textNoShape">
                <a:avLst/>
              </a:prstTxWarp>
              <a:noAutofit/>
            </a:bodyPr>
            <a:lstStyle/>
            <a:p>
              <a:pPr algn="ctr" defTabSz="863506">
                <a:lnSpc>
                  <a:spcPct val="90000"/>
                </a:lnSpc>
              </a:pPr>
              <a:endParaRPr lang="zh-CN" altLang="en-US" sz="1500" dirty="0" err="1">
                <a:solidFill>
                  <a:prstClr val="black"/>
                </a:solidFill>
                <a:latin typeface="微软雅黑" panose="020B0503020204020204" pitchFamily="34" charset="-122"/>
                <a:ea typeface="微软雅黑" panose="020B0503020204020204" pitchFamily="34" charset="-122"/>
                <a:cs typeface="Segoe UI" pitchFamily="34" charset="0"/>
              </a:endParaRPr>
            </a:p>
          </p:txBody>
        </p:sp>
        <p:sp>
          <p:nvSpPr>
            <p:cNvPr id="198" name="矩形 197"/>
            <p:cNvSpPr/>
            <p:nvPr/>
          </p:nvSpPr>
          <p:spPr bwMode="auto">
            <a:xfrm>
              <a:off x="886504" y="3758053"/>
              <a:ext cx="873238" cy="16625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69432" tIns="135545" rIns="169432" bIns="135545" numCol="1" spcCol="0" rtlCol="0" fromWordArt="0" anchor="ctr" anchorCtr="0" forceAA="0" compatLnSpc="1">
              <a:prstTxWarp prst="textNoShape">
                <a:avLst/>
              </a:prstTxWarp>
              <a:noAutofit/>
            </a:bodyPr>
            <a:lstStyle/>
            <a:p>
              <a:pPr algn="ctr" defTabSz="863506">
                <a:lnSpc>
                  <a:spcPct val="90000"/>
                </a:lnSpc>
              </a:pPr>
              <a:r>
                <a:rPr lang="en-US" altLang="zh-CN" sz="800" dirty="0">
                  <a:solidFill>
                    <a:prstClr val="black"/>
                  </a:solidFill>
                  <a:latin typeface="微软雅黑" panose="020B0503020204020204" pitchFamily="34" charset="-122"/>
                  <a:ea typeface="微软雅黑" panose="020B0503020204020204" pitchFamily="34" charset="-122"/>
                  <a:cs typeface="Segoe UI" pitchFamily="34" charset="0"/>
                </a:rPr>
                <a:t>OVS</a:t>
              </a:r>
              <a:endParaRPr lang="zh-CN" altLang="en-US" sz="800" dirty="0" err="1">
                <a:solidFill>
                  <a:prstClr val="black"/>
                </a:solidFill>
                <a:latin typeface="微软雅黑" panose="020B0503020204020204" pitchFamily="34" charset="-122"/>
                <a:ea typeface="微软雅黑" panose="020B0503020204020204" pitchFamily="34" charset="-122"/>
                <a:cs typeface="Segoe UI" pitchFamily="34" charset="0"/>
              </a:endParaRPr>
            </a:p>
          </p:txBody>
        </p:sp>
        <p:sp>
          <p:nvSpPr>
            <p:cNvPr id="199" name="矩形 198"/>
            <p:cNvSpPr/>
            <p:nvPr/>
          </p:nvSpPr>
          <p:spPr bwMode="auto">
            <a:xfrm>
              <a:off x="886504" y="3999935"/>
              <a:ext cx="249353" cy="166248"/>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69432" tIns="135545" rIns="169432" bIns="135545" numCol="1" spcCol="0" rtlCol="0" fromWordArt="0" anchor="ctr" anchorCtr="0" forceAA="0" compatLnSpc="1">
              <a:prstTxWarp prst="textNoShape">
                <a:avLst/>
              </a:prstTxWarp>
              <a:noAutofit/>
            </a:bodyPr>
            <a:lstStyle/>
            <a:p>
              <a:pPr algn="ctr" defTabSz="863506">
                <a:lnSpc>
                  <a:spcPct val="90000"/>
                </a:lnSpc>
              </a:pPr>
              <a:endParaRPr lang="zh-CN" altLang="en-US" sz="900" dirty="0" err="1">
                <a:solidFill>
                  <a:prstClr val="black"/>
                </a:solidFill>
                <a:latin typeface="微软雅黑" panose="020B0503020204020204" pitchFamily="34" charset="-122"/>
                <a:ea typeface="微软雅黑" panose="020B0503020204020204" pitchFamily="34" charset="-122"/>
                <a:cs typeface="Segoe UI" pitchFamily="34" charset="0"/>
              </a:endParaRPr>
            </a:p>
          </p:txBody>
        </p:sp>
        <p:sp>
          <p:nvSpPr>
            <p:cNvPr id="200" name="矩形 199"/>
            <p:cNvSpPr/>
            <p:nvPr/>
          </p:nvSpPr>
          <p:spPr bwMode="auto">
            <a:xfrm>
              <a:off x="1198447" y="3999932"/>
              <a:ext cx="249353" cy="16625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69432" tIns="135545" rIns="169432" bIns="135545" numCol="1" spcCol="0" rtlCol="0" fromWordArt="0" anchor="ctr" anchorCtr="0" forceAA="0" compatLnSpc="1">
              <a:prstTxWarp prst="textNoShape">
                <a:avLst/>
              </a:prstTxWarp>
              <a:noAutofit/>
            </a:bodyPr>
            <a:lstStyle/>
            <a:p>
              <a:pPr algn="ctr" defTabSz="863506">
                <a:lnSpc>
                  <a:spcPct val="90000"/>
                </a:lnSpc>
              </a:pPr>
              <a:endParaRPr lang="zh-CN" altLang="en-US" sz="900" dirty="0" err="1">
                <a:solidFill>
                  <a:prstClr val="black"/>
                </a:solidFill>
                <a:latin typeface="微软雅黑" panose="020B0503020204020204" pitchFamily="34" charset="-122"/>
                <a:ea typeface="微软雅黑" panose="020B0503020204020204" pitchFamily="34" charset="-122"/>
                <a:cs typeface="Segoe UI" pitchFamily="34" charset="0"/>
              </a:endParaRPr>
            </a:p>
          </p:txBody>
        </p:sp>
        <p:sp>
          <p:nvSpPr>
            <p:cNvPr id="201" name="矩形 200"/>
            <p:cNvSpPr/>
            <p:nvPr/>
          </p:nvSpPr>
          <p:spPr bwMode="auto">
            <a:xfrm>
              <a:off x="1510390" y="3999933"/>
              <a:ext cx="249353" cy="16625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69432" tIns="135545" rIns="169432" bIns="135545" numCol="1" spcCol="0" rtlCol="0" fromWordArt="0" anchor="ctr" anchorCtr="0" forceAA="0" compatLnSpc="1">
              <a:prstTxWarp prst="textNoShape">
                <a:avLst/>
              </a:prstTxWarp>
              <a:noAutofit/>
            </a:bodyPr>
            <a:lstStyle/>
            <a:p>
              <a:pPr algn="ctr" defTabSz="863506">
                <a:lnSpc>
                  <a:spcPct val="90000"/>
                </a:lnSpc>
              </a:pPr>
              <a:endParaRPr lang="zh-CN" altLang="en-US" sz="900" dirty="0" err="1">
                <a:solidFill>
                  <a:prstClr val="black"/>
                </a:solidFill>
                <a:latin typeface="微软雅黑" panose="020B0503020204020204" pitchFamily="34" charset="-122"/>
                <a:ea typeface="微软雅黑" panose="020B0503020204020204" pitchFamily="34" charset="-122"/>
                <a:cs typeface="Segoe UI" pitchFamily="34" charset="0"/>
              </a:endParaRPr>
            </a:p>
          </p:txBody>
        </p:sp>
        <p:sp>
          <p:nvSpPr>
            <p:cNvPr id="202" name="文本框 139"/>
            <p:cNvSpPr txBox="1"/>
            <p:nvPr/>
          </p:nvSpPr>
          <p:spPr>
            <a:xfrm>
              <a:off x="640643" y="3930940"/>
              <a:ext cx="748419" cy="323070"/>
            </a:xfrm>
            <a:prstGeom prst="rect">
              <a:avLst/>
            </a:prstGeom>
            <a:noFill/>
          </p:spPr>
          <p:txBody>
            <a:bodyPr wrap="square" lIns="169432" tIns="135545" rIns="169432" bIns="135545" rtlCol="0" anchor="ctr">
              <a:spAutoFit/>
            </a:bodyPr>
            <a:lstStyle/>
            <a:p>
              <a:pPr algn="ctr" defTabSz="862942">
                <a:lnSpc>
                  <a:spcPct val="90000"/>
                </a:lnSpc>
                <a:spcAft>
                  <a:spcPts val="556"/>
                </a:spcAft>
              </a:pPr>
              <a:r>
                <a:rPr lang="en-US" altLang="zh-CN" sz="500" dirty="0">
                  <a:solidFill>
                    <a:prstClr val="black"/>
                  </a:solidFill>
                  <a:latin typeface="微软雅黑" panose="020B0503020204020204" pitchFamily="34" charset="-122"/>
                  <a:ea typeface="微软雅黑" panose="020B0503020204020204" pitchFamily="34" charset="-122"/>
                </a:rPr>
                <a:t>VM</a:t>
              </a:r>
              <a:endParaRPr lang="zh-CN" altLang="en-US" sz="500" dirty="0" err="1">
                <a:solidFill>
                  <a:prstClr val="black"/>
                </a:solidFill>
                <a:latin typeface="微软雅黑" panose="020B0503020204020204" pitchFamily="34" charset="-122"/>
                <a:ea typeface="微软雅黑" panose="020B0503020204020204" pitchFamily="34" charset="-122"/>
              </a:endParaRPr>
            </a:p>
          </p:txBody>
        </p:sp>
        <p:sp>
          <p:nvSpPr>
            <p:cNvPr id="203" name="文本框 140"/>
            <p:cNvSpPr txBox="1"/>
            <p:nvPr/>
          </p:nvSpPr>
          <p:spPr>
            <a:xfrm>
              <a:off x="955298" y="3938331"/>
              <a:ext cx="738758" cy="323070"/>
            </a:xfrm>
            <a:prstGeom prst="rect">
              <a:avLst/>
            </a:prstGeom>
            <a:noFill/>
          </p:spPr>
          <p:txBody>
            <a:bodyPr wrap="square" lIns="169432" tIns="135545" rIns="169432" bIns="135545" rtlCol="0" anchor="ctr">
              <a:spAutoFit/>
            </a:bodyPr>
            <a:lstStyle/>
            <a:p>
              <a:pPr algn="ctr" defTabSz="862942">
                <a:lnSpc>
                  <a:spcPct val="90000"/>
                </a:lnSpc>
                <a:spcAft>
                  <a:spcPts val="556"/>
                </a:spcAft>
              </a:pPr>
              <a:r>
                <a:rPr lang="en-US" altLang="zh-CN" sz="500" dirty="0">
                  <a:solidFill>
                    <a:prstClr val="black"/>
                  </a:solidFill>
                  <a:latin typeface="微软雅黑" panose="020B0503020204020204" pitchFamily="34" charset="-122"/>
                  <a:ea typeface="微软雅黑" panose="020B0503020204020204" pitchFamily="34" charset="-122"/>
                </a:rPr>
                <a:t>VM</a:t>
              </a:r>
              <a:endParaRPr lang="zh-CN" altLang="en-US" sz="500" dirty="0" err="1">
                <a:solidFill>
                  <a:prstClr val="black"/>
                </a:solidFill>
                <a:latin typeface="微软雅黑" panose="020B0503020204020204" pitchFamily="34" charset="-122"/>
                <a:ea typeface="微软雅黑" panose="020B0503020204020204" pitchFamily="34" charset="-122"/>
              </a:endParaRPr>
            </a:p>
          </p:txBody>
        </p:sp>
        <p:sp>
          <p:nvSpPr>
            <p:cNvPr id="204" name="文本框 141"/>
            <p:cNvSpPr txBox="1"/>
            <p:nvPr/>
          </p:nvSpPr>
          <p:spPr>
            <a:xfrm>
              <a:off x="1267346" y="3937895"/>
              <a:ext cx="742036" cy="323070"/>
            </a:xfrm>
            <a:prstGeom prst="rect">
              <a:avLst/>
            </a:prstGeom>
            <a:noFill/>
          </p:spPr>
          <p:txBody>
            <a:bodyPr wrap="square" lIns="169432" tIns="135545" rIns="169432" bIns="135545" rtlCol="0" anchor="ctr">
              <a:spAutoFit/>
            </a:bodyPr>
            <a:lstStyle/>
            <a:p>
              <a:pPr algn="ctr" defTabSz="862942">
                <a:lnSpc>
                  <a:spcPct val="90000"/>
                </a:lnSpc>
                <a:spcAft>
                  <a:spcPts val="556"/>
                </a:spcAft>
              </a:pPr>
              <a:r>
                <a:rPr lang="en-US" altLang="zh-CN" sz="500" dirty="0">
                  <a:solidFill>
                    <a:prstClr val="black"/>
                  </a:solidFill>
                  <a:latin typeface="微软雅黑" panose="020B0503020204020204" pitchFamily="34" charset="-122"/>
                  <a:ea typeface="微软雅黑" panose="020B0503020204020204" pitchFamily="34" charset="-122"/>
                </a:rPr>
                <a:t>VM</a:t>
              </a:r>
              <a:endParaRPr lang="zh-CN" altLang="en-US" sz="500" dirty="0" err="1">
                <a:solidFill>
                  <a:prstClr val="black"/>
                </a:solidFill>
                <a:latin typeface="微软雅黑" panose="020B0503020204020204" pitchFamily="34" charset="-122"/>
                <a:ea typeface="微软雅黑" panose="020B0503020204020204" pitchFamily="34" charset="-122"/>
              </a:endParaRPr>
            </a:p>
          </p:txBody>
        </p:sp>
      </p:grpSp>
      <p:cxnSp>
        <p:nvCxnSpPr>
          <p:cNvPr id="205" name="直接连接符 204"/>
          <p:cNvCxnSpPr/>
          <p:nvPr/>
        </p:nvCxnSpPr>
        <p:spPr>
          <a:xfrm flipH="1" flipV="1">
            <a:off x="5764072" y="4008044"/>
            <a:ext cx="1607836" cy="14197"/>
          </a:xfrm>
          <a:prstGeom prst="line">
            <a:avLst/>
          </a:prstGeom>
          <a:ln w="28575">
            <a:solidFill>
              <a:srgbClr val="FB8B1F"/>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6" name="直接连接符 205"/>
          <p:cNvCxnSpPr/>
          <p:nvPr/>
        </p:nvCxnSpPr>
        <p:spPr>
          <a:xfrm flipV="1">
            <a:off x="6129758" y="3906597"/>
            <a:ext cx="0" cy="125783"/>
          </a:xfrm>
          <a:prstGeom prst="line">
            <a:avLst/>
          </a:prstGeom>
          <a:ln>
            <a:solidFill>
              <a:srgbClr val="FB8B1F"/>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7" name="直接连接符 206"/>
          <p:cNvCxnSpPr/>
          <p:nvPr/>
        </p:nvCxnSpPr>
        <p:spPr>
          <a:xfrm flipV="1">
            <a:off x="7012719" y="3890655"/>
            <a:ext cx="1" cy="125783"/>
          </a:xfrm>
          <a:prstGeom prst="line">
            <a:avLst/>
          </a:prstGeom>
          <a:ln>
            <a:solidFill>
              <a:srgbClr val="FB8B1F"/>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8" name="直接连接符 207"/>
          <p:cNvCxnSpPr>
            <a:stCxn id="186" idx="0"/>
            <a:endCxn id="130" idx="2"/>
          </p:cNvCxnSpPr>
          <p:nvPr/>
        </p:nvCxnSpPr>
        <p:spPr>
          <a:xfrm flipH="1" flipV="1">
            <a:off x="5271500" y="2299024"/>
            <a:ext cx="1698550" cy="1179667"/>
          </a:xfrm>
          <a:prstGeom prst="line">
            <a:avLst/>
          </a:prstGeom>
          <a:ln>
            <a:solidFill>
              <a:srgbClr val="FB8B1F"/>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9" name="直接连接符 208"/>
          <p:cNvCxnSpPr>
            <a:stCxn id="186" idx="0"/>
            <a:endCxn id="129" idx="2"/>
          </p:cNvCxnSpPr>
          <p:nvPr/>
        </p:nvCxnSpPr>
        <p:spPr>
          <a:xfrm flipH="1" flipV="1">
            <a:off x="4062139" y="2299024"/>
            <a:ext cx="2907910" cy="1179667"/>
          </a:xfrm>
          <a:prstGeom prst="line">
            <a:avLst/>
          </a:prstGeom>
          <a:ln>
            <a:solidFill>
              <a:srgbClr val="FB8B1F"/>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210" name="矩形 209"/>
          <p:cNvSpPr/>
          <p:nvPr/>
        </p:nvSpPr>
        <p:spPr>
          <a:xfrm>
            <a:off x="6773634" y="3574135"/>
            <a:ext cx="479610" cy="261606"/>
          </a:xfrm>
          <a:prstGeom prst="rect">
            <a:avLst/>
          </a:prstGeom>
        </p:spPr>
        <p:txBody>
          <a:bodyPr wrap="none" lIns="91394" tIns="45697" rIns="91394" bIns="45697">
            <a:spAutoFit/>
          </a:bodyPr>
          <a:lstStyle/>
          <a:p>
            <a:pPr defTabSz="685475"/>
            <a:r>
              <a:rPr lang="en-US" altLang="zh-CN" sz="1100" b="1" dirty="0">
                <a:solidFill>
                  <a:prstClr val="black"/>
                </a:solidFill>
                <a:latin typeface="微软雅黑" panose="020B0503020204020204" pitchFamily="34" charset="-122"/>
                <a:ea typeface="微软雅黑" panose="020B0503020204020204" pitchFamily="34" charset="-122"/>
              </a:rPr>
              <a:t>TOR</a:t>
            </a:r>
            <a:endParaRPr lang="zh-CN" altLang="en-US" sz="1400" dirty="0">
              <a:solidFill>
                <a:prstClr val="black"/>
              </a:solidFill>
              <a:latin typeface="Verdana"/>
              <a:ea typeface="微软雅黑"/>
            </a:endParaRPr>
          </a:p>
        </p:txBody>
      </p:sp>
      <p:cxnSp>
        <p:nvCxnSpPr>
          <p:cNvPr id="211" name="直接连接符 210"/>
          <p:cNvCxnSpPr>
            <a:stCxn id="127" idx="2"/>
            <a:endCxn id="132" idx="0"/>
          </p:cNvCxnSpPr>
          <p:nvPr/>
        </p:nvCxnSpPr>
        <p:spPr>
          <a:xfrm flipH="1">
            <a:off x="2435058" y="2363288"/>
            <a:ext cx="22077" cy="1122512"/>
          </a:xfrm>
          <a:prstGeom prst="line">
            <a:avLst/>
          </a:prstGeom>
          <a:ln>
            <a:solidFill>
              <a:srgbClr val="00B0F0"/>
            </a:solidFill>
            <a:prstDash val="dash"/>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212" name="直接连接符 211"/>
          <p:cNvCxnSpPr>
            <a:stCxn id="127" idx="2"/>
            <a:endCxn id="167" idx="0"/>
          </p:cNvCxnSpPr>
          <p:nvPr/>
        </p:nvCxnSpPr>
        <p:spPr>
          <a:xfrm>
            <a:off x="2457135" y="2363296"/>
            <a:ext cx="1804827" cy="1122509"/>
          </a:xfrm>
          <a:prstGeom prst="line">
            <a:avLst/>
          </a:prstGeom>
          <a:ln>
            <a:solidFill>
              <a:srgbClr val="00B0F0"/>
            </a:solidFill>
            <a:prstDash val="dash"/>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213" name="直接连接符 212"/>
          <p:cNvCxnSpPr>
            <a:stCxn id="127" idx="3"/>
            <a:endCxn id="129" idx="1"/>
          </p:cNvCxnSpPr>
          <p:nvPr/>
        </p:nvCxnSpPr>
        <p:spPr>
          <a:xfrm>
            <a:off x="2814107" y="2088586"/>
            <a:ext cx="765574" cy="9363"/>
          </a:xfrm>
          <a:prstGeom prst="line">
            <a:avLst/>
          </a:prstGeom>
          <a:ln>
            <a:solidFill>
              <a:srgbClr val="00B0F0"/>
            </a:solidFill>
            <a:prstDash val="dash"/>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214" name="矩形 213"/>
          <p:cNvSpPr/>
          <p:nvPr/>
        </p:nvSpPr>
        <p:spPr>
          <a:xfrm>
            <a:off x="3835024" y="1973281"/>
            <a:ext cx="482816" cy="265453"/>
          </a:xfrm>
          <a:prstGeom prst="rect">
            <a:avLst/>
          </a:prstGeom>
        </p:spPr>
        <p:txBody>
          <a:bodyPr wrap="none" lIns="91394" tIns="45697" rIns="91394" bIns="45697">
            <a:spAutoFit/>
          </a:bodyPr>
          <a:lstStyle/>
          <a:p>
            <a:pPr defTabSz="685475"/>
            <a:r>
              <a:rPr lang="zh-CN" altLang="en-US" sz="1100" b="1" dirty="0">
                <a:solidFill>
                  <a:prstClr val="black"/>
                </a:solidFill>
                <a:latin typeface="微软雅黑" panose="020B0503020204020204" pitchFamily="34" charset="-122"/>
                <a:ea typeface="微软雅黑" panose="020B0503020204020204" pitchFamily="34" charset="-122"/>
              </a:rPr>
              <a:t>核心</a:t>
            </a:r>
            <a:endParaRPr lang="zh-CN" altLang="en-US" sz="1400" dirty="0">
              <a:solidFill>
                <a:prstClr val="black"/>
              </a:solidFill>
              <a:latin typeface="Verdana"/>
              <a:ea typeface="微软雅黑"/>
            </a:endParaRPr>
          </a:p>
        </p:txBody>
      </p:sp>
      <p:sp>
        <p:nvSpPr>
          <p:cNvPr id="215" name="矩形 214"/>
          <p:cNvSpPr/>
          <p:nvPr/>
        </p:nvSpPr>
        <p:spPr>
          <a:xfrm>
            <a:off x="5043933" y="1962364"/>
            <a:ext cx="482816" cy="265453"/>
          </a:xfrm>
          <a:prstGeom prst="rect">
            <a:avLst/>
          </a:prstGeom>
        </p:spPr>
        <p:txBody>
          <a:bodyPr wrap="none" lIns="91394" tIns="45697" rIns="91394" bIns="45697">
            <a:spAutoFit/>
          </a:bodyPr>
          <a:lstStyle/>
          <a:p>
            <a:pPr defTabSz="685475"/>
            <a:r>
              <a:rPr lang="zh-CN" altLang="en-US" sz="1100" b="1" dirty="0">
                <a:solidFill>
                  <a:prstClr val="black"/>
                </a:solidFill>
                <a:latin typeface="微软雅黑" panose="020B0503020204020204" pitchFamily="34" charset="-122"/>
                <a:ea typeface="微软雅黑" panose="020B0503020204020204" pitchFamily="34" charset="-122"/>
              </a:rPr>
              <a:t>核心</a:t>
            </a:r>
            <a:endParaRPr lang="zh-CN" altLang="en-US" sz="1400" dirty="0">
              <a:solidFill>
                <a:prstClr val="black"/>
              </a:solidFill>
              <a:latin typeface="Verdana"/>
              <a:ea typeface="微软雅黑"/>
            </a:endParaRPr>
          </a:p>
        </p:txBody>
      </p:sp>
      <p:sp>
        <p:nvSpPr>
          <p:cNvPr id="216" name="任意多边形 215"/>
          <p:cNvSpPr/>
          <p:nvPr/>
        </p:nvSpPr>
        <p:spPr>
          <a:xfrm>
            <a:off x="1826203" y="2297636"/>
            <a:ext cx="4585991" cy="2200547"/>
          </a:xfrm>
          <a:custGeom>
            <a:avLst/>
            <a:gdLst>
              <a:gd name="connsiteX0" fmla="*/ 0 w 4627082"/>
              <a:gd name="connsiteY0" fmla="*/ 2200547 h 2200547"/>
              <a:gd name="connsiteX1" fmla="*/ 604837 w 4627082"/>
              <a:gd name="connsiteY1" fmla="*/ 1176610 h 2200547"/>
              <a:gd name="connsiteX2" fmla="*/ 2233612 w 4627082"/>
              <a:gd name="connsiteY2" fmla="*/ 272 h 2200547"/>
              <a:gd name="connsiteX3" fmla="*/ 4276725 w 4627082"/>
              <a:gd name="connsiteY3" fmla="*/ 1281385 h 2200547"/>
              <a:gd name="connsiteX4" fmla="*/ 4610100 w 4627082"/>
              <a:gd name="connsiteY4" fmla="*/ 2200547 h 22005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27082" h="2200547">
                <a:moveTo>
                  <a:pt x="0" y="2200547"/>
                </a:moveTo>
                <a:cubicBezTo>
                  <a:pt x="116284" y="1871934"/>
                  <a:pt x="232568" y="1543322"/>
                  <a:pt x="604837" y="1176610"/>
                </a:cubicBezTo>
                <a:cubicBezTo>
                  <a:pt x="977106" y="809898"/>
                  <a:pt x="1621631" y="-17191"/>
                  <a:pt x="2233612" y="272"/>
                </a:cubicBezTo>
                <a:cubicBezTo>
                  <a:pt x="2845593" y="17734"/>
                  <a:pt x="3880644" y="914672"/>
                  <a:pt x="4276725" y="1281385"/>
                </a:cubicBezTo>
                <a:cubicBezTo>
                  <a:pt x="4672806" y="1648098"/>
                  <a:pt x="4641453" y="1924322"/>
                  <a:pt x="4610100" y="2200547"/>
                </a:cubicBezTo>
              </a:path>
            </a:pathLst>
          </a:custGeom>
          <a:noFill/>
          <a:ln w="34925">
            <a:solidFill>
              <a:srgbClr val="00B050"/>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lIns="91394" tIns="45697" rIns="91394" bIns="45697" rtlCol="0" anchor="ctr"/>
          <a:lstStyle/>
          <a:p>
            <a:pPr algn="ctr" defTabSz="685475"/>
            <a:endParaRPr lang="zh-CN" altLang="en-US" sz="1400">
              <a:solidFill>
                <a:prstClr val="black"/>
              </a:solidFill>
              <a:latin typeface="Verdana"/>
              <a:ea typeface="微软雅黑"/>
            </a:endParaRPr>
          </a:p>
        </p:txBody>
      </p:sp>
      <p:grpSp>
        <p:nvGrpSpPr>
          <p:cNvPr id="217" name="组合 216"/>
          <p:cNvGrpSpPr/>
          <p:nvPr/>
        </p:nvGrpSpPr>
        <p:grpSpPr>
          <a:xfrm flipH="1">
            <a:off x="6304320" y="506369"/>
            <a:ext cx="1001457" cy="1443143"/>
            <a:chOff x="3121835" y="483300"/>
            <a:chExt cx="1001457" cy="1443142"/>
          </a:xfrm>
        </p:grpSpPr>
        <p:grpSp>
          <p:nvGrpSpPr>
            <p:cNvPr id="218" name="组合 266"/>
            <p:cNvGrpSpPr/>
            <p:nvPr/>
          </p:nvGrpSpPr>
          <p:grpSpPr>
            <a:xfrm>
              <a:off x="3694950" y="1000854"/>
              <a:ext cx="408103" cy="413057"/>
              <a:chOff x="5817031" y="1528316"/>
              <a:chExt cx="627784" cy="627784"/>
            </a:xfrm>
          </p:grpSpPr>
          <p:sp>
            <p:nvSpPr>
              <p:cNvPr id="228" name="椭圆 227"/>
              <p:cNvSpPr/>
              <p:nvPr>
                <p:custDataLst>
                  <p:tags r:id="rId3"/>
                </p:custDataLst>
              </p:nvPr>
            </p:nvSpPr>
            <p:spPr bwMode="auto">
              <a:xfrm>
                <a:off x="5817031" y="1528316"/>
                <a:ext cx="627784" cy="627784"/>
              </a:xfrm>
              <a:prstGeom prst="ellipse">
                <a:avLst/>
              </a:prstGeom>
              <a:gradFill>
                <a:gsLst>
                  <a:gs pos="1250">
                    <a:srgbClr val="E60000"/>
                  </a:gs>
                  <a:gs pos="100000">
                    <a:srgbClr val="990000"/>
                  </a:gs>
                </a:gsLst>
                <a:lin ang="5400000" scaled="0"/>
              </a:gradFill>
              <a:ln>
                <a:noFill/>
              </a:ln>
              <a:effectLst>
                <a:outerShdw blurRad="63500" algn="ctr" rotWithShape="0">
                  <a:prstClr val="black">
                    <a:alpha val="70000"/>
                  </a:prstClr>
                </a:outerShdw>
              </a:effectLst>
              <a:extLs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Lst>
            </p:spPr>
            <p:txBody>
              <a:bodyPr wrap="square" lIns="0" tIns="0" rIns="0" bIns="0" anchor="ctr"/>
              <a:lstStyle/>
              <a:p>
                <a:pPr algn="ctr" defTabSz="862942"/>
                <a:endParaRPr lang="zh-CN" altLang="en-US" sz="800" kern="0" dirty="0">
                  <a:solidFill>
                    <a:prstClr val="black"/>
                  </a:solidFill>
                  <a:latin typeface="Verdana"/>
                  <a:ea typeface="微软雅黑" pitchFamily="34" charset="-122"/>
                  <a:cs typeface="Arial" pitchFamily="34" charset="0"/>
                </a:endParaRPr>
              </a:p>
            </p:txBody>
          </p:sp>
          <p:grpSp>
            <p:nvGrpSpPr>
              <p:cNvPr id="229" name="组合 102"/>
              <p:cNvGrpSpPr/>
              <p:nvPr/>
            </p:nvGrpSpPr>
            <p:grpSpPr>
              <a:xfrm>
                <a:off x="5960125" y="1630496"/>
                <a:ext cx="371513" cy="433388"/>
                <a:chOff x="5459413" y="2360613"/>
                <a:chExt cx="968375" cy="1031875"/>
              </a:xfrm>
            </p:grpSpPr>
            <p:pic>
              <p:nvPicPr>
                <p:cNvPr id="230" name="Picture 20" descr="E:\1华赛设计夹\2010-8\朱冬晴\华赛新图标\华赛新图标 png\11 其他图标(三)\病毒 3.png"/>
                <p:cNvPicPr>
                  <a:picLocks noChangeAspect="1" noChangeArrowheads="1"/>
                </p:cNvPicPr>
                <p:nvPr/>
              </p:nvPicPr>
              <p:blipFill>
                <a:blip r:embed="rId7" cstate="print">
                  <a:grayscl/>
                  <a:biLevel thresh="50000"/>
                </a:blip>
                <a:srcRect/>
                <a:stretch>
                  <a:fillRect/>
                </a:stretch>
              </p:blipFill>
              <p:spPr bwMode="auto">
                <a:xfrm>
                  <a:off x="5630863" y="2598738"/>
                  <a:ext cx="452437" cy="401637"/>
                </a:xfrm>
                <a:prstGeom prst="rect">
                  <a:avLst/>
                </a:prstGeom>
                <a:ln>
                  <a:noFill/>
                </a:ln>
                <a:effectLst>
                  <a:outerShdw blurRad="292100" dist="139700" dir="2700000" algn="tl" rotWithShape="0">
                    <a:srgbClr val="333333">
                      <a:alpha val="65000"/>
                    </a:srgbClr>
                  </a:outerShdw>
                </a:effectLst>
                <a:extLst/>
              </p:spPr>
            </p:pic>
            <p:pic>
              <p:nvPicPr>
                <p:cNvPr id="231" name="图片 230"/>
                <p:cNvPicPr>
                  <a:picLocks noChangeAspect="1"/>
                </p:cNvPicPr>
                <p:nvPr/>
              </p:nvPicPr>
              <p:blipFill>
                <a:blip r:embed="rId8" cstate="print"/>
                <a:stretch>
                  <a:fillRect/>
                </a:stretch>
              </p:blipFill>
              <p:spPr>
                <a:xfrm>
                  <a:off x="5459413" y="2360613"/>
                  <a:ext cx="968375" cy="1031875"/>
                </a:xfrm>
                <a:prstGeom prst="rect">
                  <a:avLst/>
                </a:prstGeom>
                <a:effectLst>
                  <a:outerShdw blurRad="50800" dist="38100" dir="5400000" algn="t" rotWithShape="0">
                    <a:prstClr val="black">
                      <a:alpha val="40000"/>
                    </a:prstClr>
                  </a:outerShdw>
                </a:effectLst>
              </p:spPr>
            </p:pic>
          </p:grpSp>
        </p:grpSp>
        <p:grpSp>
          <p:nvGrpSpPr>
            <p:cNvPr id="219" name="组合 279"/>
            <p:cNvGrpSpPr/>
            <p:nvPr/>
          </p:nvGrpSpPr>
          <p:grpSpPr>
            <a:xfrm>
              <a:off x="3666976" y="483300"/>
              <a:ext cx="455556" cy="447571"/>
              <a:chOff x="4373698" y="2915799"/>
              <a:chExt cx="413080" cy="444346"/>
            </a:xfrm>
          </p:grpSpPr>
          <p:sp>
            <p:nvSpPr>
              <p:cNvPr id="226" name="椭圆 225"/>
              <p:cNvSpPr/>
              <p:nvPr>
                <p:custDataLst>
                  <p:tags r:id="rId2"/>
                </p:custDataLst>
              </p:nvPr>
            </p:nvSpPr>
            <p:spPr bwMode="auto">
              <a:xfrm>
                <a:off x="4373698" y="2915799"/>
                <a:ext cx="413080" cy="444346"/>
              </a:xfrm>
              <a:prstGeom prst="ellipse">
                <a:avLst/>
              </a:prstGeom>
              <a:gradFill>
                <a:gsLst>
                  <a:gs pos="1250">
                    <a:srgbClr val="E60000"/>
                  </a:gs>
                  <a:gs pos="100000">
                    <a:srgbClr val="990000"/>
                  </a:gs>
                </a:gsLst>
                <a:lin ang="5400000" scaled="0"/>
              </a:gradFill>
              <a:ln>
                <a:noFill/>
              </a:ln>
              <a:effectLst>
                <a:outerShdw blurRad="63500" algn="ctr" rotWithShape="0">
                  <a:prstClr val="black">
                    <a:alpha val="70000"/>
                  </a:prstClr>
                </a:outerShdw>
              </a:effectLst>
              <a:extLs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Lst>
            </p:spPr>
            <p:txBody>
              <a:bodyPr wrap="square" lIns="0" tIns="0" rIns="0" bIns="0" anchor="ctr"/>
              <a:lstStyle/>
              <a:p>
                <a:pPr algn="ctr" defTabSz="862942"/>
                <a:endParaRPr lang="zh-CN" altLang="en-US" sz="800" kern="0" dirty="0">
                  <a:solidFill>
                    <a:prstClr val="black"/>
                  </a:solidFill>
                  <a:latin typeface="Verdana"/>
                  <a:ea typeface="微软雅黑" pitchFamily="34" charset="-122"/>
                  <a:cs typeface="Arial" pitchFamily="34" charset="0"/>
                </a:endParaRPr>
              </a:p>
            </p:txBody>
          </p:sp>
          <p:pic>
            <p:nvPicPr>
              <p:cNvPr id="227" name="Picture 2" descr="E:\jin_ICON\FW-1.png"/>
              <p:cNvPicPr>
                <a:picLocks noChangeAspect="1" noChangeArrowheads="1"/>
              </p:cNvPicPr>
              <p:nvPr/>
            </p:nvPicPr>
            <p:blipFill>
              <a:blip r:embed="rId9" cstate="print"/>
              <a:srcRect/>
              <a:stretch>
                <a:fillRect/>
              </a:stretch>
            </p:blipFill>
            <p:spPr bwMode="auto">
              <a:xfrm>
                <a:off x="4406015" y="2996588"/>
                <a:ext cx="359087" cy="303843"/>
              </a:xfrm>
              <a:prstGeom prst="rect">
                <a:avLst/>
              </a:prstGeom>
              <a:noFill/>
              <a:ln w="9525">
                <a:noFill/>
                <a:miter lim="800000"/>
                <a:headEnd/>
                <a:tailEnd/>
              </a:ln>
            </p:spPr>
          </p:pic>
        </p:grpSp>
        <p:sp>
          <p:nvSpPr>
            <p:cNvPr id="220" name="Text Box 249"/>
            <p:cNvSpPr txBox="1">
              <a:spLocks noChangeArrowheads="1"/>
            </p:cNvSpPr>
            <p:nvPr/>
          </p:nvSpPr>
          <p:spPr bwMode="auto">
            <a:xfrm>
              <a:off x="3201944" y="609518"/>
              <a:ext cx="741622" cy="208640"/>
            </a:xfrm>
            <a:prstGeom prst="rect">
              <a:avLst/>
            </a:prstGeom>
            <a:noFill/>
            <a:ln w="9525">
              <a:noFill/>
              <a:miter lim="800000"/>
              <a:headEnd/>
              <a:tailEnd/>
            </a:ln>
          </p:spPr>
          <p:txBody>
            <a:bodyPr wrap="square" lIns="84701" tIns="42351" rIns="84701" bIns="42351">
              <a:spAutoFit/>
            </a:bodyPr>
            <a:lstStyle>
              <a:defPPr>
                <a:defRPr lang="zh-CN"/>
              </a:defPPr>
              <a:lvl1pPr algn="ctr">
                <a:defRPr sz="1200" b="1">
                  <a:solidFill>
                    <a:schemeClr val="tx1">
                      <a:lumMod val="65000"/>
                      <a:lumOff val="35000"/>
                    </a:schemeClr>
                  </a:solidFill>
                  <a:latin typeface="微软雅黑" pitchFamily="34" charset="-122"/>
                  <a:ea typeface="微软雅黑" pitchFamily="34" charset="-122"/>
                </a:defRPr>
              </a:lvl1pPr>
            </a:lstStyle>
            <a:p>
              <a:pPr algn="l" defTabSz="862942"/>
              <a:r>
                <a:rPr lang="zh-CN" altLang="en-US" sz="800" b="0" dirty="0">
                  <a:solidFill>
                    <a:prstClr val="black"/>
                  </a:solidFill>
                </a:rPr>
                <a:t>         防火墙</a:t>
              </a:r>
              <a:endParaRPr lang="en-US" altLang="zh-CN" sz="800" b="0" dirty="0">
                <a:solidFill>
                  <a:prstClr val="black"/>
                </a:solidFill>
              </a:endParaRPr>
            </a:p>
          </p:txBody>
        </p:sp>
        <p:sp>
          <p:nvSpPr>
            <p:cNvPr id="221" name="Text Box 249"/>
            <p:cNvSpPr txBox="1">
              <a:spLocks noChangeArrowheads="1"/>
            </p:cNvSpPr>
            <p:nvPr/>
          </p:nvSpPr>
          <p:spPr bwMode="auto">
            <a:xfrm>
              <a:off x="3137892" y="1070434"/>
              <a:ext cx="720041" cy="208640"/>
            </a:xfrm>
            <a:prstGeom prst="rect">
              <a:avLst/>
            </a:prstGeom>
            <a:noFill/>
            <a:ln w="9525">
              <a:noFill/>
              <a:miter lim="800000"/>
              <a:headEnd/>
              <a:tailEnd/>
            </a:ln>
          </p:spPr>
          <p:txBody>
            <a:bodyPr wrap="square" lIns="84701" tIns="42351" rIns="84701" bIns="42351">
              <a:spAutoFit/>
            </a:bodyPr>
            <a:lstStyle>
              <a:defPPr>
                <a:defRPr lang="zh-CN"/>
              </a:defPPr>
              <a:lvl1pPr algn="ctr">
                <a:defRPr sz="1200" b="1">
                  <a:solidFill>
                    <a:schemeClr val="tx1">
                      <a:lumMod val="65000"/>
                      <a:lumOff val="35000"/>
                    </a:schemeClr>
                  </a:solidFill>
                  <a:latin typeface="微软雅黑" pitchFamily="34" charset="-122"/>
                  <a:ea typeface="微软雅黑" pitchFamily="34" charset="-122"/>
                </a:defRPr>
              </a:lvl1pPr>
            </a:lstStyle>
            <a:p>
              <a:pPr algn="l" defTabSz="862942"/>
              <a:r>
                <a:rPr lang="zh-CN" altLang="en-US" sz="800" b="0" dirty="0">
                  <a:solidFill>
                    <a:prstClr val="black"/>
                  </a:solidFill>
                </a:rPr>
                <a:t>    入侵防御</a:t>
              </a:r>
              <a:endParaRPr lang="en-US" altLang="zh-CN" sz="800" b="0" dirty="0">
                <a:solidFill>
                  <a:prstClr val="black"/>
                </a:solidFill>
              </a:endParaRPr>
            </a:p>
          </p:txBody>
        </p:sp>
        <p:grpSp>
          <p:nvGrpSpPr>
            <p:cNvPr id="222" name="组合 263"/>
            <p:cNvGrpSpPr/>
            <p:nvPr/>
          </p:nvGrpSpPr>
          <p:grpSpPr>
            <a:xfrm>
              <a:off x="3701859" y="1500633"/>
              <a:ext cx="421433" cy="425809"/>
              <a:chOff x="5211103" y="3764740"/>
              <a:chExt cx="627784" cy="627784"/>
            </a:xfrm>
          </p:grpSpPr>
          <p:sp>
            <p:nvSpPr>
              <p:cNvPr id="224" name="椭圆 223"/>
              <p:cNvSpPr/>
              <p:nvPr>
                <p:custDataLst>
                  <p:tags r:id="rId1"/>
                </p:custDataLst>
              </p:nvPr>
            </p:nvSpPr>
            <p:spPr bwMode="auto">
              <a:xfrm>
                <a:off x="5211103" y="3764740"/>
                <a:ext cx="627784" cy="627784"/>
              </a:xfrm>
              <a:prstGeom prst="ellipse">
                <a:avLst/>
              </a:prstGeom>
              <a:gradFill>
                <a:gsLst>
                  <a:gs pos="1250">
                    <a:srgbClr val="E60000"/>
                  </a:gs>
                  <a:gs pos="100000">
                    <a:srgbClr val="990000"/>
                  </a:gs>
                </a:gsLst>
                <a:lin ang="5400000" scaled="0"/>
              </a:gradFill>
              <a:ln>
                <a:noFill/>
              </a:ln>
              <a:effectLst>
                <a:outerShdw blurRad="63500" algn="ctr" rotWithShape="0">
                  <a:prstClr val="black">
                    <a:alpha val="70000"/>
                  </a:prstClr>
                </a:outerShdw>
              </a:effectLst>
              <a:extLs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Lst>
            </p:spPr>
            <p:txBody>
              <a:bodyPr wrap="square" lIns="0" tIns="0" rIns="0" bIns="0" anchor="ctr"/>
              <a:lstStyle/>
              <a:p>
                <a:pPr algn="ctr" defTabSz="862942"/>
                <a:endParaRPr lang="zh-CN" altLang="en-US" sz="800" kern="0" dirty="0">
                  <a:solidFill>
                    <a:prstClr val="black"/>
                  </a:solidFill>
                  <a:latin typeface="Verdana"/>
                  <a:ea typeface="微软雅黑" pitchFamily="34" charset="-122"/>
                  <a:cs typeface="Arial" pitchFamily="34" charset="0"/>
                </a:endParaRPr>
              </a:p>
            </p:txBody>
          </p:sp>
          <p:pic>
            <p:nvPicPr>
              <p:cNvPr id="225" name="图片 22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316594" y="3900761"/>
                <a:ext cx="418217" cy="383555"/>
              </a:xfrm>
              <a:prstGeom prst="rect">
                <a:avLst/>
              </a:prstGeom>
              <a:effectLst>
                <a:outerShdw blurRad="50800" dist="38100" dir="2700000" algn="tl" rotWithShape="0">
                  <a:prstClr val="black">
                    <a:alpha val="40000"/>
                  </a:prstClr>
                </a:outerShdw>
              </a:effectLst>
            </p:spPr>
          </p:pic>
        </p:grpSp>
        <p:sp>
          <p:nvSpPr>
            <p:cNvPr id="223" name="Text Box 249"/>
            <p:cNvSpPr txBox="1">
              <a:spLocks noChangeArrowheads="1"/>
            </p:cNvSpPr>
            <p:nvPr/>
          </p:nvSpPr>
          <p:spPr bwMode="auto">
            <a:xfrm>
              <a:off x="3121835" y="1655335"/>
              <a:ext cx="642740" cy="208640"/>
            </a:xfrm>
            <a:prstGeom prst="rect">
              <a:avLst/>
            </a:prstGeom>
            <a:noFill/>
            <a:ln w="9525">
              <a:noFill/>
              <a:miter lim="800000"/>
              <a:headEnd/>
              <a:tailEnd/>
            </a:ln>
          </p:spPr>
          <p:txBody>
            <a:bodyPr wrap="square" lIns="84701" tIns="42351" rIns="84701" bIns="42351">
              <a:spAutoFit/>
            </a:bodyPr>
            <a:lstStyle>
              <a:defPPr>
                <a:defRPr lang="zh-CN"/>
              </a:defPPr>
              <a:lvl1pPr algn="ctr">
                <a:defRPr sz="1200" b="1">
                  <a:solidFill>
                    <a:schemeClr val="tx1">
                      <a:lumMod val="65000"/>
                      <a:lumOff val="35000"/>
                    </a:schemeClr>
                  </a:solidFill>
                  <a:latin typeface="微软雅黑" pitchFamily="34" charset="-122"/>
                  <a:ea typeface="微软雅黑" pitchFamily="34" charset="-122"/>
                </a:defRPr>
              </a:lvl1pPr>
            </a:lstStyle>
            <a:p>
              <a:pPr algn="l" defTabSz="862942"/>
              <a:r>
                <a:rPr lang="en-US" altLang="zh-CN" sz="800" b="0" dirty="0">
                  <a:solidFill>
                    <a:prstClr val="black"/>
                  </a:solidFill>
                </a:rPr>
                <a:t> Web</a:t>
              </a:r>
              <a:r>
                <a:rPr lang="zh-CN" altLang="en-US" sz="800" b="0" dirty="0">
                  <a:solidFill>
                    <a:prstClr val="black"/>
                  </a:solidFill>
                </a:rPr>
                <a:t>防护</a:t>
              </a:r>
              <a:endParaRPr lang="en-US" altLang="zh-CN" sz="800" b="0" dirty="0">
                <a:solidFill>
                  <a:prstClr val="black"/>
                </a:solidFill>
              </a:endParaRPr>
            </a:p>
          </p:txBody>
        </p:sp>
      </p:grpSp>
      <p:sp>
        <p:nvSpPr>
          <p:cNvPr id="232" name="矩形 231"/>
          <p:cNvSpPr/>
          <p:nvPr/>
        </p:nvSpPr>
        <p:spPr bwMode="auto">
          <a:xfrm>
            <a:off x="6209526" y="417153"/>
            <a:ext cx="1087255" cy="1605172"/>
          </a:xfrm>
          <a:prstGeom prst="rect">
            <a:avLst/>
          </a:prstGeom>
          <a:noFill/>
          <a:ln w="12700">
            <a:solidFill>
              <a:srgbClr val="FF0000"/>
            </a:solidFill>
            <a:prstDash val="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398" tIns="107515" rIns="134398" bIns="107515" numCol="1" spcCol="0" rtlCol="0" fromWordArt="0" anchor="t" anchorCtr="0" forceAA="0" compatLnSpc="1">
            <a:prstTxWarp prst="textNoShape">
              <a:avLst/>
            </a:prstTxWarp>
            <a:noAutofit/>
          </a:bodyPr>
          <a:lstStyle/>
          <a:p>
            <a:pPr algn="ctr" defTabSz="685277">
              <a:lnSpc>
                <a:spcPct val="90000"/>
              </a:lnSpc>
            </a:pPr>
            <a:endParaRPr lang="zh-CN" altLang="en-US" sz="1600" dirty="0" err="1">
              <a:solidFill>
                <a:prstClr val="black"/>
              </a:solidFill>
              <a:latin typeface="Verdana"/>
              <a:ea typeface="Segoe UI" pitchFamily="34" charset="0"/>
              <a:cs typeface="Segoe UI" pitchFamily="34" charset="0"/>
            </a:endParaRPr>
          </a:p>
        </p:txBody>
      </p:sp>
      <p:sp>
        <p:nvSpPr>
          <p:cNvPr id="233" name="任意多边形 232"/>
          <p:cNvSpPr/>
          <p:nvPr/>
        </p:nvSpPr>
        <p:spPr>
          <a:xfrm>
            <a:off x="3009901" y="2276530"/>
            <a:ext cx="3170932" cy="2243086"/>
          </a:xfrm>
          <a:custGeom>
            <a:avLst/>
            <a:gdLst>
              <a:gd name="connsiteX0" fmla="*/ 0 w 3170932"/>
              <a:gd name="connsiteY0" fmla="*/ 2243086 h 2243086"/>
              <a:gd name="connsiteX1" fmla="*/ 366713 w 3170932"/>
              <a:gd name="connsiteY1" fmla="*/ 1204861 h 2243086"/>
              <a:gd name="connsiteX2" fmla="*/ 1066800 w 3170932"/>
              <a:gd name="connsiteY2" fmla="*/ 9473 h 2243086"/>
              <a:gd name="connsiteX3" fmla="*/ 1300163 w 3170932"/>
              <a:gd name="connsiteY3" fmla="*/ 1885898 h 2243086"/>
              <a:gd name="connsiteX4" fmla="*/ 1362075 w 3170932"/>
              <a:gd name="connsiteY4" fmla="*/ 1204861 h 2243086"/>
              <a:gd name="connsiteX5" fmla="*/ 2276475 w 3170932"/>
              <a:gd name="connsiteY5" fmla="*/ 38048 h 2243086"/>
              <a:gd name="connsiteX6" fmla="*/ 3076575 w 3170932"/>
              <a:gd name="connsiteY6" fmla="*/ 1271536 h 2243086"/>
              <a:gd name="connsiteX7" fmla="*/ 3124200 w 3170932"/>
              <a:gd name="connsiteY7" fmla="*/ 2204986 h 2243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70932" h="2243086">
                <a:moveTo>
                  <a:pt x="0" y="2243086"/>
                </a:moveTo>
                <a:cubicBezTo>
                  <a:pt x="94456" y="1910108"/>
                  <a:pt x="188913" y="1577130"/>
                  <a:pt x="366713" y="1204861"/>
                </a:cubicBezTo>
                <a:cubicBezTo>
                  <a:pt x="544513" y="832592"/>
                  <a:pt x="911225" y="-104033"/>
                  <a:pt x="1066800" y="9473"/>
                </a:cubicBezTo>
                <a:cubicBezTo>
                  <a:pt x="1222375" y="122979"/>
                  <a:pt x="1250951" y="1686667"/>
                  <a:pt x="1300163" y="1885898"/>
                </a:cubicBezTo>
                <a:cubicBezTo>
                  <a:pt x="1349376" y="2085129"/>
                  <a:pt x="1199356" y="1512836"/>
                  <a:pt x="1362075" y="1204861"/>
                </a:cubicBezTo>
                <a:cubicBezTo>
                  <a:pt x="1524794" y="896886"/>
                  <a:pt x="1990725" y="26936"/>
                  <a:pt x="2276475" y="38048"/>
                </a:cubicBezTo>
                <a:cubicBezTo>
                  <a:pt x="2562225" y="49160"/>
                  <a:pt x="2935287" y="910380"/>
                  <a:pt x="3076575" y="1271536"/>
                </a:cubicBezTo>
                <a:cubicBezTo>
                  <a:pt x="3217863" y="1632692"/>
                  <a:pt x="3171031" y="1918839"/>
                  <a:pt x="3124200" y="2204986"/>
                </a:cubicBezTo>
              </a:path>
            </a:pathLst>
          </a:custGeom>
          <a:noFill/>
          <a:ln w="34925">
            <a:solidFill>
              <a:srgbClr val="00B0F0"/>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lIns="91394" tIns="45697" rIns="91394" bIns="45697" rtlCol="0" anchor="ctr"/>
          <a:lstStyle/>
          <a:p>
            <a:pPr algn="ctr" defTabSz="685475"/>
            <a:endParaRPr lang="zh-CN" altLang="en-US" sz="1400">
              <a:solidFill>
                <a:prstClr val="black"/>
              </a:solidFill>
              <a:latin typeface="Verdana"/>
              <a:ea typeface="微软雅黑"/>
            </a:endParaRPr>
          </a:p>
        </p:txBody>
      </p:sp>
      <p:sp>
        <p:nvSpPr>
          <p:cNvPr id="234" name="任意多边形 233"/>
          <p:cNvSpPr/>
          <p:nvPr/>
        </p:nvSpPr>
        <p:spPr>
          <a:xfrm>
            <a:off x="2057409" y="2300270"/>
            <a:ext cx="5300663" cy="2181244"/>
          </a:xfrm>
          <a:custGeom>
            <a:avLst/>
            <a:gdLst>
              <a:gd name="connsiteX0" fmla="*/ 5300663 w 5300663"/>
              <a:gd name="connsiteY0" fmla="*/ 2181244 h 2181244"/>
              <a:gd name="connsiteX1" fmla="*/ 4876800 w 5300663"/>
              <a:gd name="connsiteY1" fmla="*/ 1162069 h 2181244"/>
              <a:gd name="connsiteX2" fmla="*/ 3295650 w 5300663"/>
              <a:gd name="connsiteY2" fmla="*/ 4781 h 2181244"/>
              <a:gd name="connsiteX3" fmla="*/ 3109913 w 5300663"/>
              <a:gd name="connsiteY3" fmla="*/ 1243031 h 2181244"/>
              <a:gd name="connsiteX4" fmla="*/ 3209925 w 5300663"/>
              <a:gd name="connsiteY4" fmla="*/ 1990744 h 2181244"/>
              <a:gd name="connsiteX5" fmla="*/ 2995613 w 5300663"/>
              <a:gd name="connsiteY5" fmla="*/ 1743094 h 2181244"/>
              <a:gd name="connsiteX6" fmla="*/ 2733675 w 5300663"/>
              <a:gd name="connsiteY6" fmla="*/ 1919306 h 2181244"/>
              <a:gd name="connsiteX7" fmla="*/ 2524125 w 5300663"/>
              <a:gd name="connsiteY7" fmla="*/ 1704994 h 2181244"/>
              <a:gd name="connsiteX8" fmla="*/ 2090738 w 5300663"/>
              <a:gd name="connsiteY8" fmla="*/ 1871681 h 2181244"/>
              <a:gd name="connsiteX9" fmla="*/ 2205038 w 5300663"/>
              <a:gd name="connsiteY9" fmla="*/ 1195406 h 2181244"/>
              <a:gd name="connsiteX10" fmla="*/ 2005013 w 5300663"/>
              <a:gd name="connsiteY10" fmla="*/ 19 h 2181244"/>
              <a:gd name="connsiteX11" fmla="*/ 371475 w 5300663"/>
              <a:gd name="connsiteY11" fmla="*/ 1223981 h 2181244"/>
              <a:gd name="connsiteX12" fmla="*/ 0 w 5300663"/>
              <a:gd name="connsiteY12" fmla="*/ 2162194 h 2181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300663" h="2181244">
                <a:moveTo>
                  <a:pt x="5300663" y="2181244"/>
                </a:moveTo>
                <a:cubicBezTo>
                  <a:pt x="5255816" y="1853028"/>
                  <a:pt x="5210969" y="1524813"/>
                  <a:pt x="4876800" y="1162069"/>
                </a:cubicBezTo>
                <a:cubicBezTo>
                  <a:pt x="4542631" y="799325"/>
                  <a:pt x="3590131" y="-8713"/>
                  <a:pt x="3295650" y="4781"/>
                </a:cubicBezTo>
                <a:cubicBezTo>
                  <a:pt x="3001169" y="18275"/>
                  <a:pt x="3124200" y="912037"/>
                  <a:pt x="3109913" y="1243031"/>
                </a:cubicBezTo>
                <a:cubicBezTo>
                  <a:pt x="3095625" y="1574025"/>
                  <a:pt x="3228975" y="1907400"/>
                  <a:pt x="3209925" y="1990744"/>
                </a:cubicBezTo>
                <a:cubicBezTo>
                  <a:pt x="3190875" y="2074088"/>
                  <a:pt x="3074988" y="1755000"/>
                  <a:pt x="2995613" y="1743094"/>
                </a:cubicBezTo>
                <a:cubicBezTo>
                  <a:pt x="2916238" y="1731188"/>
                  <a:pt x="2812256" y="1925656"/>
                  <a:pt x="2733675" y="1919306"/>
                </a:cubicBezTo>
                <a:cubicBezTo>
                  <a:pt x="2655094" y="1912956"/>
                  <a:pt x="2631281" y="1712931"/>
                  <a:pt x="2524125" y="1704994"/>
                </a:cubicBezTo>
                <a:cubicBezTo>
                  <a:pt x="2416969" y="1697057"/>
                  <a:pt x="2143919" y="1956612"/>
                  <a:pt x="2090738" y="1871681"/>
                </a:cubicBezTo>
                <a:cubicBezTo>
                  <a:pt x="2037557" y="1786750"/>
                  <a:pt x="2219325" y="1507350"/>
                  <a:pt x="2205038" y="1195406"/>
                </a:cubicBezTo>
                <a:cubicBezTo>
                  <a:pt x="2190751" y="883462"/>
                  <a:pt x="2310607" y="-4743"/>
                  <a:pt x="2005013" y="19"/>
                </a:cubicBezTo>
                <a:cubicBezTo>
                  <a:pt x="1699419" y="4781"/>
                  <a:pt x="705644" y="863619"/>
                  <a:pt x="371475" y="1223981"/>
                </a:cubicBezTo>
                <a:cubicBezTo>
                  <a:pt x="37306" y="1584343"/>
                  <a:pt x="18653" y="1873268"/>
                  <a:pt x="0" y="2162194"/>
                </a:cubicBezTo>
              </a:path>
            </a:pathLst>
          </a:custGeom>
          <a:noFill/>
          <a:ln w="34925">
            <a:solidFill>
              <a:srgbClr val="FF0000"/>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lIns="91394" tIns="45697" rIns="91394" bIns="45697" rtlCol="0" anchor="ctr"/>
          <a:lstStyle/>
          <a:p>
            <a:pPr algn="ctr" defTabSz="685475"/>
            <a:endParaRPr lang="zh-CN" altLang="en-US" sz="1400">
              <a:solidFill>
                <a:prstClr val="black"/>
              </a:solidFill>
              <a:latin typeface="Verdana"/>
              <a:ea typeface="微软雅黑"/>
            </a:endParaRPr>
          </a:p>
        </p:txBody>
      </p:sp>
      <p:sp>
        <p:nvSpPr>
          <p:cNvPr id="235" name="矩形 234"/>
          <p:cNvSpPr/>
          <p:nvPr/>
        </p:nvSpPr>
        <p:spPr bwMode="auto">
          <a:xfrm>
            <a:off x="3410225" y="1823872"/>
            <a:ext cx="2506351" cy="513193"/>
          </a:xfrm>
          <a:prstGeom prst="rect">
            <a:avLst/>
          </a:prstGeom>
          <a:noFill/>
          <a:ln w="12700">
            <a:solidFill>
              <a:srgbClr val="0070C0"/>
            </a:solidFill>
            <a:prstDash val="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398" tIns="107515" rIns="134398" bIns="107515" numCol="1" spcCol="0" rtlCol="0" fromWordArt="0" anchor="t" anchorCtr="0" forceAA="0" compatLnSpc="1">
            <a:prstTxWarp prst="textNoShape">
              <a:avLst/>
            </a:prstTxWarp>
            <a:noAutofit/>
          </a:bodyPr>
          <a:lstStyle/>
          <a:p>
            <a:pPr algn="ctr" defTabSz="685277">
              <a:lnSpc>
                <a:spcPct val="90000"/>
              </a:lnSpc>
            </a:pPr>
            <a:endParaRPr lang="zh-CN" altLang="en-US" sz="1600" dirty="0" err="1">
              <a:solidFill>
                <a:prstClr val="black"/>
              </a:solidFill>
              <a:latin typeface="Verdana"/>
              <a:ea typeface="Segoe UI" pitchFamily="34" charset="0"/>
              <a:cs typeface="Segoe UI" pitchFamily="34" charset="0"/>
            </a:endParaRPr>
          </a:p>
        </p:txBody>
      </p:sp>
      <p:cxnSp>
        <p:nvCxnSpPr>
          <p:cNvPr id="236" name="直接连接符 235"/>
          <p:cNvCxnSpPr/>
          <p:nvPr/>
        </p:nvCxnSpPr>
        <p:spPr>
          <a:xfrm flipV="1">
            <a:off x="6123519" y="587746"/>
            <a:ext cx="15189" cy="1244989"/>
          </a:xfrm>
          <a:prstGeom prst="line">
            <a:avLst/>
          </a:prstGeom>
          <a:ln w="28575">
            <a:solidFill>
              <a:srgbClr val="FB8B1F"/>
            </a:solidFill>
            <a:headEnd type="none"/>
            <a:tailEnd type="none"/>
          </a:ln>
        </p:spPr>
        <p:style>
          <a:lnRef idx="1">
            <a:schemeClr val="accent1"/>
          </a:lnRef>
          <a:fillRef idx="0">
            <a:schemeClr val="accent1"/>
          </a:fillRef>
          <a:effectRef idx="0">
            <a:schemeClr val="accent1"/>
          </a:effectRef>
          <a:fontRef idx="minor">
            <a:schemeClr val="tx1"/>
          </a:fontRef>
        </p:style>
      </p:cxnSp>
      <p:pic>
        <p:nvPicPr>
          <p:cNvPr id="237" name="图片 23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971302" y="596615"/>
            <a:ext cx="439748" cy="403140"/>
          </a:xfrm>
          <a:prstGeom prst="rect">
            <a:avLst/>
          </a:prstGeom>
        </p:spPr>
      </p:pic>
      <p:pic>
        <p:nvPicPr>
          <p:cNvPr id="238" name="图片 237"/>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883753" y="604728"/>
            <a:ext cx="439748" cy="403140"/>
          </a:xfrm>
          <a:prstGeom prst="rect">
            <a:avLst/>
          </a:prstGeom>
        </p:spPr>
      </p:pic>
      <p:grpSp>
        <p:nvGrpSpPr>
          <p:cNvPr id="239" name="组合 238"/>
          <p:cNvGrpSpPr/>
          <p:nvPr/>
        </p:nvGrpSpPr>
        <p:grpSpPr>
          <a:xfrm flipH="1">
            <a:off x="3748742" y="313285"/>
            <a:ext cx="881063" cy="367016"/>
            <a:chOff x="4807250" y="899283"/>
            <a:chExt cx="1320800" cy="686768"/>
          </a:xfrm>
        </p:grpSpPr>
        <p:sp>
          <p:nvSpPr>
            <p:cNvPr id="240" name="云形 239"/>
            <p:cNvSpPr/>
            <p:nvPr/>
          </p:nvSpPr>
          <p:spPr bwMode="auto">
            <a:xfrm>
              <a:off x="4807250" y="899283"/>
              <a:ext cx="1320800" cy="686768"/>
            </a:xfrm>
            <a:prstGeom prst="cloud">
              <a:avLst/>
            </a:prstGeom>
            <a:solidFill>
              <a:schemeClr val="accent1">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62" tIns="107569" rIns="134462" bIns="107569" numCol="1" spcCol="0" rtlCol="0" fromWordArt="0" anchor="t" anchorCtr="0" forceAA="0" compatLnSpc="1">
              <a:prstTxWarp prst="textNoShape">
                <a:avLst/>
              </a:prstTxWarp>
              <a:noAutofit/>
            </a:bodyPr>
            <a:lstStyle/>
            <a:p>
              <a:pPr algn="ctr" defTabSz="685277">
                <a:lnSpc>
                  <a:spcPct val="90000"/>
                </a:lnSpc>
              </a:pPr>
              <a:endParaRPr lang="zh-CN" altLang="en-US" sz="1600" dirty="0" err="1">
                <a:solidFill>
                  <a:prstClr val="black"/>
                </a:solidFill>
                <a:latin typeface="Verdana"/>
                <a:ea typeface="Segoe UI" pitchFamily="34" charset="0"/>
                <a:cs typeface="Segoe UI" pitchFamily="34" charset="0"/>
              </a:endParaRPr>
            </a:p>
          </p:txBody>
        </p:sp>
        <p:sp>
          <p:nvSpPr>
            <p:cNvPr id="241" name="TextBox 204"/>
            <p:cNvSpPr txBox="1"/>
            <p:nvPr/>
          </p:nvSpPr>
          <p:spPr>
            <a:xfrm>
              <a:off x="4896602" y="1029067"/>
              <a:ext cx="1172175" cy="403143"/>
            </a:xfrm>
            <a:prstGeom prst="rect">
              <a:avLst/>
            </a:prstGeom>
            <a:noFill/>
          </p:spPr>
          <p:txBody>
            <a:bodyPr wrap="square" rtlCol="0" anchor="ctr">
              <a:spAutoFit/>
            </a:bodyPr>
            <a:lstStyle/>
            <a:p>
              <a:pPr algn="ctr" defTabSz="684829"/>
              <a:r>
                <a:rPr lang="en-US" altLang="zh-CN" sz="800" b="1" dirty="0">
                  <a:solidFill>
                    <a:prstClr val="black"/>
                  </a:solidFill>
                  <a:latin typeface="微软雅黑" panose="020B0503020204020204" pitchFamily="34" charset="-122"/>
                  <a:ea typeface="微软雅黑" panose="020B0503020204020204" pitchFamily="34" charset="-122"/>
                </a:rPr>
                <a:t>Internet</a:t>
              </a:r>
            </a:p>
          </p:txBody>
        </p:sp>
      </p:grpSp>
      <p:grpSp>
        <p:nvGrpSpPr>
          <p:cNvPr id="242" name="组合 241"/>
          <p:cNvGrpSpPr/>
          <p:nvPr/>
        </p:nvGrpSpPr>
        <p:grpSpPr>
          <a:xfrm flipH="1">
            <a:off x="4603451" y="327760"/>
            <a:ext cx="914834" cy="367016"/>
            <a:chOff x="4807250" y="899283"/>
            <a:chExt cx="1320800" cy="686768"/>
          </a:xfrm>
        </p:grpSpPr>
        <p:sp>
          <p:nvSpPr>
            <p:cNvPr id="243" name="云形 242"/>
            <p:cNvSpPr/>
            <p:nvPr/>
          </p:nvSpPr>
          <p:spPr bwMode="auto">
            <a:xfrm>
              <a:off x="4807250" y="899283"/>
              <a:ext cx="1320800" cy="686768"/>
            </a:xfrm>
            <a:prstGeom prst="cloud">
              <a:avLst/>
            </a:prstGeom>
            <a:solidFill>
              <a:schemeClr val="accent1">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62" tIns="107569" rIns="134462" bIns="107569" numCol="1" spcCol="0" rtlCol="0" fromWordArt="0" anchor="t" anchorCtr="0" forceAA="0" compatLnSpc="1">
              <a:prstTxWarp prst="textNoShape">
                <a:avLst/>
              </a:prstTxWarp>
              <a:noAutofit/>
            </a:bodyPr>
            <a:lstStyle/>
            <a:p>
              <a:pPr algn="ctr" defTabSz="685277">
                <a:lnSpc>
                  <a:spcPct val="90000"/>
                </a:lnSpc>
              </a:pPr>
              <a:endParaRPr lang="zh-CN" altLang="en-US" sz="1600" dirty="0" err="1">
                <a:solidFill>
                  <a:prstClr val="black"/>
                </a:solidFill>
                <a:latin typeface="Verdana"/>
                <a:ea typeface="Segoe UI" pitchFamily="34" charset="0"/>
                <a:cs typeface="Segoe UI" pitchFamily="34" charset="0"/>
              </a:endParaRPr>
            </a:p>
          </p:txBody>
        </p:sp>
        <p:sp>
          <p:nvSpPr>
            <p:cNvPr id="244" name="TextBox 204"/>
            <p:cNvSpPr txBox="1"/>
            <p:nvPr/>
          </p:nvSpPr>
          <p:spPr>
            <a:xfrm>
              <a:off x="4896600" y="1029067"/>
              <a:ext cx="1172175" cy="403143"/>
            </a:xfrm>
            <a:prstGeom prst="rect">
              <a:avLst/>
            </a:prstGeom>
            <a:noFill/>
          </p:spPr>
          <p:txBody>
            <a:bodyPr wrap="square" rtlCol="0" anchor="ctr">
              <a:spAutoFit/>
            </a:bodyPr>
            <a:lstStyle/>
            <a:p>
              <a:pPr algn="ctr" defTabSz="684829"/>
              <a:r>
                <a:rPr lang="en-US" altLang="zh-CN" sz="800" b="1">
                  <a:solidFill>
                    <a:prstClr val="black"/>
                  </a:solidFill>
                  <a:latin typeface="微软雅黑" panose="020B0503020204020204" pitchFamily="34" charset="-122"/>
                  <a:ea typeface="微软雅黑" panose="020B0503020204020204" pitchFamily="34" charset="-122"/>
                </a:rPr>
                <a:t>Internet</a:t>
              </a:r>
              <a:endParaRPr lang="en-US" altLang="zh-CN" sz="800" b="1" dirty="0">
                <a:solidFill>
                  <a:prstClr val="black"/>
                </a:solidFill>
                <a:latin typeface="微软雅黑" panose="020B0503020204020204" pitchFamily="34" charset="-122"/>
                <a:ea typeface="微软雅黑" panose="020B0503020204020204" pitchFamily="34" charset="-122"/>
              </a:endParaRPr>
            </a:p>
          </p:txBody>
        </p:sp>
      </p:grpSp>
      <p:sp>
        <p:nvSpPr>
          <p:cNvPr id="245" name="圆角矩形 244"/>
          <p:cNvSpPr/>
          <p:nvPr/>
        </p:nvSpPr>
        <p:spPr bwMode="auto">
          <a:xfrm>
            <a:off x="5917484" y="814925"/>
            <a:ext cx="175903" cy="388687"/>
          </a:xfrm>
          <a:prstGeom prst="round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69348" tIns="135479" rIns="169348" bIns="135479" numCol="1" spcCol="0" rtlCol="0" fromWordArt="0" anchor="ctr" anchorCtr="0" forceAA="0" compatLnSpc="1">
            <a:prstTxWarp prst="textNoShape">
              <a:avLst/>
            </a:prstTxWarp>
            <a:noAutofit/>
          </a:bodyPr>
          <a:lstStyle/>
          <a:p>
            <a:pPr algn="ctr" defTabSz="863506">
              <a:lnSpc>
                <a:spcPct val="90000"/>
              </a:lnSpc>
            </a:pPr>
            <a:endParaRPr lang="zh-CN" altLang="en-US" sz="800" dirty="0" err="1">
              <a:solidFill>
                <a:prstClr val="black"/>
              </a:solidFill>
              <a:latin typeface="微软雅黑" panose="020B0503020204020204" pitchFamily="34" charset="-122"/>
              <a:ea typeface="微软雅黑" panose="020B0503020204020204" pitchFamily="34" charset="-122"/>
              <a:cs typeface="Segoe UI" pitchFamily="34" charset="0"/>
            </a:endParaRPr>
          </a:p>
        </p:txBody>
      </p:sp>
      <p:sp>
        <p:nvSpPr>
          <p:cNvPr id="246" name="圆角矩形 245"/>
          <p:cNvSpPr/>
          <p:nvPr/>
        </p:nvSpPr>
        <p:spPr bwMode="auto">
          <a:xfrm>
            <a:off x="5914353" y="1296696"/>
            <a:ext cx="175903" cy="388687"/>
          </a:xfrm>
          <a:prstGeom prst="round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69348" tIns="135479" rIns="169348" bIns="135479" numCol="1" spcCol="0" rtlCol="0" fromWordArt="0" anchor="ctr" anchorCtr="0" forceAA="0" compatLnSpc="1">
            <a:prstTxWarp prst="textNoShape">
              <a:avLst/>
            </a:prstTxWarp>
            <a:noAutofit/>
          </a:bodyPr>
          <a:lstStyle/>
          <a:p>
            <a:pPr algn="ctr" defTabSz="863506">
              <a:lnSpc>
                <a:spcPct val="90000"/>
              </a:lnSpc>
            </a:pPr>
            <a:endParaRPr lang="zh-CN" altLang="en-US" sz="800" dirty="0" err="1">
              <a:solidFill>
                <a:prstClr val="black"/>
              </a:solidFill>
              <a:latin typeface="微软雅黑" panose="020B0503020204020204" pitchFamily="34" charset="-122"/>
              <a:ea typeface="微软雅黑" panose="020B0503020204020204" pitchFamily="34" charset="-122"/>
              <a:cs typeface="Segoe UI" pitchFamily="34" charset="0"/>
            </a:endParaRPr>
          </a:p>
        </p:txBody>
      </p:sp>
      <p:sp>
        <p:nvSpPr>
          <p:cNvPr id="247" name="矩形 246"/>
          <p:cNvSpPr/>
          <p:nvPr/>
        </p:nvSpPr>
        <p:spPr>
          <a:xfrm>
            <a:off x="5875122" y="828596"/>
            <a:ext cx="177006" cy="190055"/>
          </a:xfrm>
          <a:prstGeom prst="rect">
            <a:avLst/>
          </a:prstGeom>
        </p:spPr>
        <p:txBody>
          <a:bodyPr wrap="square" lIns="91394" tIns="45697" rIns="91394" bIns="45697">
            <a:spAutoFit/>
          </a:bodyPr>
          <a:lstStyle/>
          <a:p>
            <a:pPr defTabSz="685475"/>
            <a:r>
              <a:rPr lang="zh-CN" altLang="en-US" sz="600" b="1" dirty="0">
                <a:solidFill>
                  <a:prstClr val="black"/>
                </a:solidFill>
                <a:latin typeface="微软雅黑" panose="020B0503020204020204" pitchFamily="34" charset="-122"/>
                <a:ea typeface="微软雅黑" panose="020B0503020204020204" pitchFamily="34" charset="-122"/>
              </a:rPr>
              <a:t>交换机</a:t>
            </a:r>
            <a:endParaRPr lang="zh-CN" altLang="en-US" sz="600" dirty="0">
              <a:solidFill>
                <a:prstClr val="black"/>
              </a:solidFill>
              <a:latin typeface="Verdana"/>
              <a:ea typeface="微软雅黑"/>
            </a:endParaRPr>
          </a:p>
        </p:txBody>
      </p:sp>
      <p:sp>
        <p:nvSpPr>
          <p:cNvPr id="248" name="矩形 247"/>
          <p:cNvSpPr/>
          <p:nvPr/>
        </p:nvSpPr>
        <p:spPr>
          <a:xfrm>
            <a:off x="5880605" y="1300897"/>
            <a:ext cx="177006" cy="190055"/>
          </a:xfrm>
          <a:prstGeom prst="rect">
            <a:avLst/>
          </a:prstGeom>
        </p:spPr>
        <p:txBody>
          <a:bodyPr wrap="square" lIns="91394" tIns="45697" rIns="91394" bIns="45697">
            <a:spAutoFit/>
          </a:bodyPr>
          <a:lstStyle/>
          <a:p>
            <a:pPr defTabSz="685475"/>
            <a:r>
              <a:rPr lang="zh-CN" altLang="en-US" sz="600" b="1" dirty="0">
                <a:solidFill>
                  <a:prstClr val="black"/>
                </a:solidFill>
                <a:latin typeface="微软雅黑" panose="020B0503020204020204" pitchFamily="34" charset="-122"/>
                <a:ea typeface="微软雅黑" panose="020B0503020204020204" pitchFamily="34" charset="-122"/>
              </a:rPr>
              <a:t>交换机</a:t>
            </a:r>
            <a:endParaRPr lang="zh-CN" altLang="en-US" sz="600" dirty="0">
              <a:solidFill>
                <a:prstClr val="black"/>
              </a:solidFill>
              <a:latin typeface="Verdana"/>
              <a:ea typeface="微软雅黑"/>
            </a:endParaRPr>
          </a:p>
        </p:txBody>
      </p:sp>
      <p:cxnSp>
        <p:nvCxnSpPr>
          <p:cNvPr id="249" name="直接连接符 248"/>
          <p:cNvCxnSpPr/>
          <p:nvPr/>
        </p:nvCxnSpPr>
        <p:spPr>
          <a:xfrm flipV="1">
            <a:off x="3763914" y="1373827"/>
            <a:ext cx="1877674" cy="14108"/>
          </a:xfrm>
          <a:prstGeom prst="line">
            <a:avLst/>
          </a:prstGeom>
          <a:ln w="28575">
            <a:solidFill>
              <a:srgbClr val="FB8B1F"/>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0" name="直接连接符 249"/>
          <p:cNvCxnSpPr/>
          <p:nvPr/>
        </p:nvCxnSpPr>
        <p:spPr>
          <a:xfrm flipV="1">
            <a:off x="5645484" y="952885"/>
            <a:ext cx="5331" cy="648427"/>
          </a:xfrm>
          <a:prstGeom prst="line">
            <a:avLst/>
          </a:prstGeom>
          <a:ln>
            <a:solidFill>
              <a:srgbClr val="FB8B1F"/>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1" name="直接连接符 250"/>
          <p:cNvCxnSpPr>
            <a:endCxn id="130" idx="0"/>
          </p:cNvCxnSpPr>
          <p:nvPr/>
        </p:nvCxnSpPr>
        <p:spPr>
          <a:xfrm>
            <a:off x="5270965" y="1382548"/>
            <a:ext cx="534" cy="514334"/>
          </a:xfrm>
          <a:prstGeom prst="line">
            <a:avLst/>
          </a:prstGeom>
          <a:ln>
            <a:solidFill>
              <a:srgbClr val="FB8B1F"/>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2" name="直接连接符 251"/>
          <p:cNvCxnSpPr/>
          <p:nvPr/>
        </p:nvCxnSpPr>
        <p:spPr>
          <a:xfrm>
            <a:off x="4058466" y="1381144"/>
            <a:ext cx="534" cy="514334"/>
          </a:xfrm>
          <a:prstGeom prst="line">
            <a:avLst/>
          </a:prstGeom>
          <a:ln>
            <a:solidFill>
              <a:srgbClr val="FB8B1F"/>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3" name="直接连接符 252"/>
          <p:cNvCxnSpPr/>
          <p:nvPr/>
        </p:nvCxnSpPr>
        <p:spPr>
          <a:xfrm>
            <a:off x="4189265" y="1002516"/>
            <a:ext cx="4220" cy="358894"/>
          </a:xfrm>
          <a:prstGeom prst="line">
            <a:avLst/>
          </a:prstGeom>
          <a:ln>
            <a:solidFill>
              <a:srgbClr val="FB8B1F"/>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4" name="直接连接符 253"/>
          <p:cNvCxnSpPr>
            <a:stCxn id="245" idx="1"/>
          </p:cNvCxnSpPr>
          <p:nvPr/>
        </p:nvCxnSpPr>
        <p:spPr>
          <a:xfrm flipH="1" flipV="1">
            <a:off x="5656738" y="1006917"/>
            <a:ext cx="260753" cy="2350"/>
          </a:xfrm>
          <a:prstGeom prst="line">
            <a:avLst/>
          </a:prstGeom>
          <a:ln>
            <a:solidFill>
              <a:srgbClr val="FB8B1F"/>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5" name="直接连接符 254"/>
          <p:cNvCxnSpPr/>
          <p:nvPr/>
        </p:nvCxnSpPr>
        <p:spPr>
          <a:xfrm flipH="1" flipV="1">
            <a:off x="5653605" y="1508772"/>
            <a:ext cx="260753" cy="2350"/>
          </a:xfrm>
          <a:prstGeom prst="line">
            <a:avLst/>
          </a:prstGeom>
          <a:ln>
            <a:solidFill>
              <a:srgbClr val="FB8B1F"/>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256" name="任意多边形 255"/>
          <p:cNvSpPr/>
          <p:nvPr/>
        </p:nvSpPr>
        <p:spPr>
          <a:xfrm>
            <a:off x="2731770" y="521970"/>
            <a:ext cx="1485900" cy="3981450"/>
          </a:xfrm>
          <a:custGeom>
            <a:avLst/>
            <a:gdLst>
              <a:gd name="connsiteX0" fmla="*/ 0 w 1485900"/>
              <a:gd name="connsiteY0" fmla="*/ 3981450 h 3981450"/>
              <a:gd name="connsiteX1" fmla="*/ 632460 w 1485900"/>
              <a:gd name="connsiteY1" fmla="*/ 2990850 h 3981450"/>
              <a:gd name="connsiteX2" fmla="*/ 1276350 w 1485900"/>
              <a:gd name="connsiteY2" fmla="*/ 1775460 h 3981450"/>
              <a:gd name="connsiteX3" fmla="*/ 1485900 w 1485900"/>
              <a:gd name="connsiteY3" fmla="*/ 0 h 3981450"/>
            </a:gdLst>
            <a:ahLst/>
            <a:cxnLst>
              <a:cxn ang="0">
                <a:pos x="connsiteX0" y="connsiteY0"/>
              </a:cxn>
              <a:cxn ang="0">
                <a:pos x="connsiteX1" y="connsiteY1"/>
              </a:cxn>
              <a:cxn ang="0">
                <a:pos x="connsiteX2" y="connsiteY2"/>
              </a:cxn>
              <a:cxn ang="0">
                <a:pos x="connsiteX3" y="connsiteY3"/>
              </a:cxn>
            </a:cxnLst>
            <a:rect l="l" t="t" r="r" b="b"/>
            <a:pathLst>
              <a:path w="1485900" h="3981450">
                <a:moveTo>
                  <a:pt x="0" y="3981450"/>
                </a:moveTo>
                <a:cubicBezTo>
                  <a:pt x="209867" y="3669982"/>
                  <a:pt x="419735" y="3358515"/>
                  <a:pt x="632460" y="2990850"/>
                </a:cubicBezTo>
                <a:cubicBezTo>
                  <a:pt x="845185" y="2623185"/>
                  <a:pt x="1134110" y="2273935"/>
                  <a:pt x="1276350" y="1775460"/>
                </a:cubicBezTo>
                <a:cubicBezTo>
                  <a:pt x="1418590" y="1276985"/>
                  <a:pt x="1452245" y="638492"/>
                  <a:pt x="1485900" y="0"/>
                </a:cubicBezTo>
              </a:path>
            </a:pathLst>
          </a:custGeom>
          <a:noFill/>
          <a:ln w="34925">
            <a:solidFill>
              <a:srgbClr val="92D050"/>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lIns="91394" tIns="45697" rIns="91394" bIns="45697" rtlCol="0" anchor="ctr"/>
          <a:lstStyle/>
          <a:p>
            <a:pPr algn="ctr" defTabSz="685475"/>
            <a:endParaRPr lang="zh-CN" altLang="en-US" sz="1400">
              <a:solidFill>
                <a:prstClr val="black"/>
              </a:solidFill>
              <a:latin typeface="Verdana"/>
              <a:ea typeface="微软雅黑"/>
            </a:endParaRPr>
          </a:p>
        </p:txBody>
      </p:sp>
      <p:sp>
        <p:nvSpPr>
          <p:cNvPr id="257" name="任意多边形 256"/>
          <p:cNvSpPr/>
          <p:nvPr/>
        </p:nvSpPr>
        <p:spPr>
          <a:xfrm>
            <a:off x="4983152" y="605790"/>
            <a:ext cx="2064636" cy="3870960"/>
          </a:xfrm>
          <a:custGeom>
            <a:avLst/>
            <a:gdLst>
              <a:gd name="connsiteX0" fmla="*/ 103198 w 2064636"/>
              <a:gd name="connsiteY0" fmla="*/ 0 h 3870960"/>
              <a:gd name="connsiteX1" fmla="*/ 122248 w 2064636"/>
              <a:gd name="connsiteY1" fmla="*/ 727710 h 3870960"/>
              <a:gd name="connsiteX2" fmla="*/ 1326208 w 2064636"/>
              <a:gd name="connsiteY2" fmla="*/ 152400 h 3870960"/>
              <a:gd name="connsiteX3" fmla="*/ 320368 w 2064636"/>
              <a:gd name="connsiteY3" fmla="*/ 834390 h 3870960"/>
              <a:gd name="connsiteX4" fmla="*/ 343228 w 2064636"/>
              <a:gd name="connsiteY4" fmla="*/ 1695450 h 3870960"/>
              <a:gd name="connsiteX5" fmla="*/ 1947238 w 2064636"/>
              <a:gd name="connsiteY5" fmla="*/ 2998470 h 3870960"/>
              <a:gd name="connsiteX6" fmla="*/ 1817698 w 2064636"/>
              <a:gd name="connsiteY6" fmla="*/ 3870960 h 3870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64636" h="3870960">
                <a:moveTo>
                  <a:pt x="103198" y="0"/>
                </a:moveTo>
                <a:cubicBezTo>
                  <a:pt x="10805" y="351155"/>
                  <a:pt x="-81587" y="702310"/>
                  <a:pt x="122248" y="727710"/>
                </a:cubicBezTo>
                <a:cubicBezTo>
                  <a:pt x="326083" y="753110"/>
                  <a:pt x="1293188" y="134620"/>
                  <a:pt x="1326208" y="152400"/>
                </a:cubicBezTo>
                <a:cubicBezTo>
                  <a:pt x="1359228" y="170180"/>
                  <a:pt x="484198" y="577215"/>
                  <a:pt x="320368" y="834390"/>
                </a:cubicBezTo>
                <a:cubicBezTo>
                  <a:pt x="156538" y="1091565"/>
                  <a:pt x="72083" y="1334770"/>
                  <a:pt x="343228" y="1695450"/>
                </a:cubicBezTo>
                <a:cubicBezTo>
                  <a:pt x="614373" y="2056130"/>
                  <a:pt x="1701493" y="2635885"/>
                  <a:pt x="1947238" y="2998470"/>
                </a:cubicBezTo>
                <a:cubicBezTo>
                  <a:pt x="2192983" y="3361055"/>
                  <a:pt x="2005340" y="3616007"/>
                  <a:pt x="1817698" y="3870960"/>
                </a:cubicBezTo>
              </a:path>
            </a:pathLst>
          </a:custGeom>
          <a:noFill/>
          <a:ln w="34925">
            <a:solidFill>
              <a:srgbClr val="7030A0"/>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lIns="91394" tIns="45697" rIns="91394" bIns="45697" rtlCol="0" anchor="ctr"/>
          <a:lstStyle/>
          <a:p>
            <a:pPr algn="ctr" defTabSz="685475"/>
            <a:endParaRPr lang="zh-CN" altLang="en-US" sz="1400">
              <a:solidFill>
                <a:prstClr val="black"/>
              </a:solidFill>
              <a:latin typeface="Verdana"/>
              <a:ea typeface="微软雅黑"/>
            </a:endParaRPr>
          </a:p>
        </p:txBody>
      </p:sp>
      <p:sp>
        <p:nvSpPr>
          <p:cNvPr id="258" name="任意多边形 257"/>
          <p:cNvSpPr/>
          <p:nvPr/>
        </p:nvSpPr>
        <p:spPr>
          <a:xfrm>
            <a:off x="3990457" y="758190"/>
            <a:ext cx="2448498" cy="3691890"/>
          </a:xfrm>
          <a:custGeom>
            <a:avLst/>
            <a:gdLst>
              <a:gd name="connsiteX0" fmla="*/ 200543 w 2448498"/>
              <a:gd name="connsiteY0" fmla="*/ 0 h 3691890"/>
              <a:gd name="connsiteX1" fmla="*/ 204353 w 2448498"/>
              <a:gd name="connsiteY1" fmla="*/ 598170 h 3691890"/>
              <a:gd name="connsiteX2" fmla="*/ 2315093 w 2448498"/>
              <a:gd name="connsiteY2" fmla="*/ 3810 h 3691890"/>
              <a:gd name="connsiteX3" fmla="*/ 2223653 w 2448498"/>
              <a:gd name="connsiteY3" fmla="*/ 384810 h 3691890"/>
              <a:gd name="connsiteX4" fmla="*/ 2448443 w 2448498"/>
              <a:gd name="connsiteY4" fmla="*/ 491490 h 3691890"/>
              <a:gd name="connsiteX5" fmla="*/ 2246513 w 2448498"/>
              <a:gd name="connsiteY5" fmla="*/ 872490 h 3691890"/>
              <a:gd name="connsiteX6" fmla="*/ 2379863 w 2448498"/>
              <a:gd name="connsiteY6" fmla="*/ 1024890 h 3691890"/>
              <a:gd name="connsiteX7" fmla="*/ 1393073 w 2448498"/>
              <a:gd name="connsiteY7" fmla="*/ 948690 h 3691890"/>
              <a:gd name="connsiteX8" fmla="*/ 2014103 w 2448498"/>
              <a:gd name="connsiteY8" fmla="*/ 2788920 h 3691890"/>
              <a:gd name="connsiteX9" fmla="*/ 1865513 w 2448498"/>
              <a:gd name="connsiteY9" fmla="*/ 3691890 h 3691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48498" h="3691890">
                <a:moveTo>
                  <a:pt x="200543" y="0"/>
                </a:moveTo>
                <a:cubicBezTo>
                  <a:pt x="26235" y="298767"/>
                  <a:pt x="-148072" y="597535"/>
                  <a:pt x="204353" y="598170"/>
                </a:cubicBezTo>
                <a:cubicBezTo>
                  <a:pt x="556778" y="598805"/>
                  <a:pt x="1978543" y="39370"/>
                  <a:pt x="2315093" y="3810"/>
                </a:cubicBezTo>
                <a:cubicBezTo>
                  <a:pt x="2651643" y="-31750"/>
                  <a:pt x="2201428" y="303530"/>
                  <a:pt x="2223653" y="384810"/>
                </a:cubicBezTo>
                <a:cubicBezTo>
                  <a:pt x="2245878" y="466090"/>
                  <a:pt x="2444633" y="410210"/>
                  <a:pt x="2448443" y="491490"/>
                </a:cubicBezTo>
                <a:cubicBezTo>
                  <a:pt x="2452253" y="572770"/>
                  <a:pt x="2257943" y="783590"/>
                  <a:pt x="2246513" y="872490"/>
                </a:cubicBezTo>
                <a:cubicBezTo>
                  <a:pt x="2235083" y="961390"/>
                  <a:pt x="2522103" y="1012190"/>
                  <a:pt x="2379863" y="1024890"/>
                </a:cubicBezTo>
                <a:cubicBezTo>
                  <a:pt x="2237623" y="1037590"/>
                  <a:pt x="1454033" y="654685"/>
                  <a:pt x="1393073" y="948690"/>
                </a:cubicBezTo>
                <a:cubicBezTo>
                  <a:pt x="1332113" y="1242695"/>
                  <a:pt x="1935363" y="2331720"/>
                  <a:pt x="2014103" y="2788920"/>
                </a:cubicBezTo>
                <a:cubicBezTo>
                  <a:pt x="2092843" y="3246120"/>
                  <a:pt x="1979178" y="3469005"/>
                  <a:pt x="1865513" y="3691890"/>
                </a:cubicBezTo>
              </a:path>
            </a:pathLst>
          </a:custGeom>
          <a:noFill/>
          <a:ln w="34925">
            <a:solidFill>
              <a:srgbClr val="FFFF00"/>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lIns="91394" tIns="45697" rIns="91394" bIns="45697" rtlCol="0" anchor="ctr"/>
          <a:lstStyle/>
          <a:p>
            <a:pPr algn="ctr" defTabSz="685475"/>
            <a:endParaRPr lang="zh-CN" altLang="en-US" sz="1400">
              <a:solidFill>
                <a:prstClr val="black"/>
              </a:solidFill>
              <a:latin typeface="Verdana"/>
              <a:ea typeface="微软雅黑"/>
            </a:endParaRPr>
          </a:p>
        </p:txBody>
      </p:sp>
      <p:grpSp>
        <p:nvGrpSpPr>
          <p:cNvPr id="259" name="组合 258"/>
          <p:cNvGrpSpPr/>
          <p:nvPr/>
        </p:nvGrpSpPr>
        <p:grpSpPr>
          <a:xfrm>
            <a:off x="223431" y="1133127"/>
            <a:ext cx="1750312" cy="2270380"/>
            <a:chOff x="6607494" y="1022708"/>
            <a:chExt cx="1750312" cy="2270380"/>
          </a:xfrm>
        </p:grpSpPr>
        <p:sp>
          <p:nvSpPr>
            <p:cNvPr id="260" name="圆角矩形 259"/>
            <p:cNvSpPr/>
            <p:nvPr/>
          </p:nvSpPr>
          <p:spPr>
            <a:xfrm>
              <a:off x="6607494" y="1022708"/>
              <a:ext cx="1750312" cy="2270380"/>
            </a:xfrm>
            <a:prstGeom prst="roundRect">
              <a:avLst>
                <a:gd name="adj" fmla="val 0"/>
              </a:avLst>
            </a:prstGeom>
            <a:noFill/>
            <a:ln>
              <a:solidFill>
                <a:srgbClr val="00B0F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4829"/>
              <a:endParaRPr lang="zh-CN" altLang="en-US" sz="1600">
                <a:solidFill>
                  <a:prstClr val="black"/>
                </a:solidFill>
                <a:latin typeface="Verdana"/>
                <a:ea typeface="微软雅黑"/>
              </a:endParaRPr>
            </a:p>
          </p:txBody>
        </p:sp>
        <p:sp>
          <p:nvSpPr>
            <p:cNvPr id="261" name="矩形 260"/>
            <p:cNvSpPr/>
            <p:nvPr/>
          </p:nvSpPr>
          <p:spPr>
            <a:xfrm>
              <a:off x="6683950" y="1123263"/>
              <a:ext cx="1672253" cy="2169825"/>
            </a:xfrm>
            <a:prstGeom prst="rect">
              <a:avLst/>
            </a:prstGeom>
          </p:spPr>
          <p:txBody>
            <a:bodyPr wrap="none">
              <a:spAutoFit/>
            </a:bodyPr>
            <a:lstStyle/>
            <a:p>
              <a:pPr defTabSz="685475"/>
              <a:r>
                <a:rPr lang="zh-CN" altLang="en-US" sz="900" b="1" dirty="0">
                  <a:solidFill>
                    <a:prstClr val="black"/>
                  </a:solidFill>
                  <a:latin typeface="微软雅黑" panose="020B0503020204020204" pitchFamily="34" charset="-122"/>
                  <a:ea typeface="微软雅黑" panose="020B0503020204020204" pitchFamily="34" charset="-122"/>
                </a:rPr>
                <a:t>融合方案优势：</a:t>
              </a:r>
              <a:endParaRPr lang="en-US" altLang="zh-CN" sz="900" b="1" dirty="0">
                <a:solidFill>
                  <a:prstClr val="black"/>
                </a:solidFill>
                <a:latin typeface="微软雅黑" panose="020B0503020204020204" pitchFamily="34" charset="-122"/>
                <a:ea typeface="微软雅黑" panose="020B0503020204020204" pitchFamily="34" charset="-122"/>
              </a:endParaRPr>
            </a:p>
            <a:p>
              <a:pPr defTabSz="685475"/>
              <a:endParaRPr lang="en-US" altLang="zh-CN" sz="900" b="1" dirty="0">
                <a:solidFill>
                  <a:prstClr val="black"/>
                </a:solidFill>
                <a:latin typeface="微软雅黑" panose="020B0503020204020204" pitchFamily="34" charset="-122"/>
                <a:ea typeface="微软雅黑" panose="020B0503020204020204" pitchFamily="34" charset="-122"/>
              </a:endParaRPr>
            </a:p>
            <a:p>
              <a:pPr defTabSz="685475"/>
              <a:r>
                <a:rPr lang="en-US" altLang="zh-CN" sz="900" b="1" dirty="0">
                  <a:solidFill>
                    <a:prstClr val="black"/>
                  </a:solidFill>
                  <a:latin typeface="微软雅黑" panose="020B0503020204020204" pitchFamily="34" charset="-122"/>
                  <a:ea typeface="微软雅黑" panose="020B0503020204020204" pitchFamily="34" charset="-122"/>
                </a:rPr>
                <a:t>1.</a:t>
              </a:r>
              <a:r>
                <a:rPr lang="zh-CN" altLang="en-US" sz="900" b="1" dirty="0">
                  <a:solidFill>
                    <a:prstClr val="black"/>
                  </a:solidFill>
                  <a:latin typeface="微软雅黑" panose="020B0503020204020204" pitchFamily="34" charset="-122"/>
                  <a:ea typeface="微软雅黑" panose="020B0503020204020204" pitchFamily="34" charset="-122"/>
                </a:rPr>
                <a:t>所有业务按需防护 高安全</a:t>
              </a:r>
              <a:endParaRPr lang="en-US" altLang="zh-CN" sz="900" b="1" dirty="0">
                <a:solidFill>
                  <a:prstClr val="black"/>
                </a:solidFill>
                <a:latin typeface="微软雅黑" panose="020B0503020204020204" pitchFamily="34" charset="-122"/>
                <a:ea typeface="微软雅黑" panose="020B0503020204020204" pitchFamily="34" charset="-122"/>
              </a:endParaRPr>
            </a:p>
            <a:p>
              <a:pPr defTabSz="685475"/>
              <a:endParaRPr lang="en-US" altLang="zh-CN" sz="900" b="1" dirty="0">
                <a:solidFill>
                  <a:prstClr val="black"/>
                </a:solidFill>
                <a:latin typeface="微软雅黑" panose="020B0503020204020204" pitchFamily="34" charset="-122"/>
                <a:ea typeface="微软雅黑" panose="020B0503020204020204" pitchFamily="34" charset="-122"/>
              </a:endParaRPr>
            </a:p>
            <a:p>
              <a:pPr defTabSz="685475"/>
              <a:r>
                <a:rPr lang="en-US" altLang="zh-CN" sz="900" b="1" dirty="0">
                  <a:solidFill>
                    <a:prstClr val="black"/>
                  </a:solidFill>
                  <a:latin typeface="微软雅黑" panose="020B0503020204020204" pitchFamily="34" charset="-122"/>
                  <a:ea typeface="微软雅黑" panose="020B0503020204020204" pitchFamily="34" charset="-122"/>
                </a:rPr>
                <a:t>2.</a:t>
              </a:r>
              <a:r>
                <a:rPr lang="zh-CN" altLang="en-US" sz="900" b="1" dirty="0">
                  <a:solidFill>
                    <a:prstClr val="black"/>
                  </a:solidFill>
                  <a:latin typeface="微软雅黑" panose="020B0503020204020204" pitchFamily="34" charset="-122"/>
                  <a:ea typeface="微软雅黑" panose="020B0503020204020204" pitchFamily="34" charset="-122"/>
                </a:rPr>
                <a:t>设备负载低</a:t>
              </a:r>
              <a:endParaRPr lang="en-US" altLang="zh-CN" sz="900" b="1" dirty="0">
                <a:solidFill>
                  <a:prstClr val="black"/>
                </a:solidFill>
                <a:latin typeface="微软雅黑" panose="020B0503020204020204" pitchFamily="34" charset="-122"/>
                <a:ea typeface="微软雅黑" panose="020B0503020204020204" pitchFamily="34" charset="-122"/>
              </a:endParaRPr>
            </a:p>
            <a:p>
              <a:pPr defTabSz="685475"/>
              <a:endParaRPr lang="en-US" altLang="zh-CN" sz="900" b="1" dirty="0">
                <a:solidFill>
                  <a:prstClr val="black"/>
                </a:solidFill>
                <a:latin typeface="微软雅黑" panose="020B0503020204020204" pitchFamily="34" charset="-122"/>
                <a:ea typeface="微软雅黑" panose="020B0503020204020204" pitchFamily="34" charset="-122"/>
              </a:endParaRPr>
            </a:p>
            <a:p>
              <a:pPr defTabSz="685475"/>
              <a:r>
                <a:rPr lang="en-US" altLang="zh-CN" sz="900" b="1" dirty="0">
                  <a:solidFill>
                    <a:prstClr val="black"/>
                  </a:solidFill>
                  <a:latin typeface="微软雅黑" panose="020B0503020204020204" pitchFamily="34" charset="-122"/>
                  <a:ea typeface="微软雅黑" panose="020B0503020204020204" pitchFamily="34" charset="-122"/>
                </a:rPr>
                <a:t>3.</a:t>
              </a:r>
              <a:r>
                <a:rPr lang="zh-CN" altLang="en-US" sz="900" b="1" dirty="0">
                  <a:solidFill>
                    <a:prstClr val="black"/>
                  </a:solidFill>
                  <a:latin typeface="微软雅黑" panose="020B0503020204020204" pitchFamily="34" charset="-122"/>
                  <a:ea typeface="微软雅黑" panose="020B0503020204020204" pitchFamily="34" charset="-122"/>
                </a:rPr>
                <a:t>设备故障自动旁路</a:t>
              </a:r>
              <a:endParaRPr lang="en-US" altLang="zh-CN" sz="900" b="1" dirty="0">
                <a:solidFill>
                  <a:prstClr val="black"/>
                </a:solidFill>
                <a:latin typeface="微软雅黑" panose="020B0503020204020204" pitchFamily="34" charset="-122"/>
                <a:ea typeface="微软雅黑" panose="020B0503020204020204" pitchFamily="34" charset="-122"/>
              </a:endParaRPr>
            </a:p>
            <a:p>
              <a:pPr defTabSz="685475"/>
              <a:endParaRPr lang="en-US" altLang="zh-CN" sz="900" b="1" dirty="0">
                <a:solidFill>
                  <a:prstClr val="black"/>
                </a:solidFill>
                <a:latin typeface="微软雅黑" panose="020B0503020204020204" pitchFamily="34" charset="-122"/>
                <a:ea typeface="微软雅黑" panose="020B0503020204020204" pitchFamily="34" charset="-122"/>
              </a:endParaRPr>
            </a:p>
            <a:p>
              <a:pPr defTabSz="685475"/>
              <a:r>
                <a:rPr lang="en-US" altLang="zh-CN" sz="900" b="1" dirty="0">
                  <a:solidFill>
                    <a:prstClr val="black"/>
                  </a:solidFill>
                  <a:latin typeface="微软雅黑" panose="020B0503020204020204" pitchFamily="34" charset="-122"/>
                  <a:ea typeface="微软雅黑" panose="020B0503020204020204" pitchFamily="34" charset="-122"/>
                </a:rPr>
                <a:t>4.</a:t>
              </a:r>
              <a:r>
                <a:rPr lang="zh-CN" altLang="en-US" sz="900" b="1" dirty="0">
                  <a:solidFill>
                    <a:prstClr val="black"/>
                  </a:solidFill>
                  <a:latin typeface="微软雅黑" panose="020B0503020204020204" pitchFamily="34" charset="-122"/>
                  <a:ea typeface="微软雅黑" panose="020B0503020204020204" pitchFamily="34" charset="-122"/>
                </a:rPr>
                <a:t>架构简单易维护</a:t>
              </a:r>
              <a:endParaRPr lang="en-US" altLang="zh-CN" sz="900" b="1" dirty="0">
                <a:solidFill>
                  <a:prstClr val="black"/>
                </a:solidFill>
                <a:latin typeface="微软雅黑" panose="020B0503020204020204" pitchFamily="34" charset="-122"/>
                <a:ea typeface="微软雅黑" panose="020B0503020204020204" pitchFamily="34" charset="-122"/>
              </a:endParaRPr>
            </a:p>
            <a:p>
              <a:pPr defTabSz="685475"/>
              <a:endParaRPr lang="en-US" altLang="zh-CN" sz="900" b="1" dirty="0">
                <a:solidFill>
                  <a:prstClr val="black"/>
                </a:solidFill>
                <a:latin typeface="微软雅黑" panose="020B0503020204020204" pitchFamily="34" charset="-122"/>
                <a:ea typeface="微软雅黑" panose="020B0503020204020204" pitchFamily="34" charset="-122"/>
              </a:endParaRPr>
            </a:p>
            <a:p>
              <a:pPr defTabSz="685475"/>
              <a:r>
                <a:rPr lang="en-US" altLang="zh-CN" sz="900" b="1" dirty="0">
                  <a:solidFill>
                    <a:prstClr val="black"/>
                  </a:solidFill>
                  <a:latin typeface="微软雅黑" panose="020B0503020204020204" pitchFamily="34" charset="-122"/>
                  <a:ea typeface="微软雅黑" panose="020B0503020204020204" pitchFamily="34" charset="-122"/>
                </a:rPr>
                <a:t>5.</a:t>
              </a:r>
              <a:r>
                <a:rPr lang="zh-CN" altLang="en-US" sz="900" b="1" dirty="0">
                  <a:solidFill>
                    <a:prstClr val="black"/>
                  </a:solidFill>
                  <a:latin typeface="微软雅黑" panose="020B0503020204020204" pitchFamily="34" charset="-122"/>
                  <a:ea typeface="微软雅黑" panose="020B0503020204020204" pitchFamily="34" charset="-122"/>
                </a:rPr>
                <a:t>可跨品牌集群</a:t>
              </a:r>
              <a:endParaRPr lang="en-US" altLang="zh-CN" sz="900" b="1" dirty="0">
                <a:solidFill>
                  <a:prstClr val="black"/>
                </a:solidFill>
                <a:latin typeface="微软雅黑" panose="020B0503020204020204" pitchFamily="34" charset="-122"/>
                <a:ea typeface="微软雅黑" panose="020B0503020204020204" pitchFamily="34" charset="-122"/>
              </a:endParaRPr>
            </a:p>
            <a:p>
              <a:pPr defTabSz="685475"/>
              <a:endParaRPr lang="en-US" altLang="zh-CN" sz="900" b="1" dirty="0">
                <a:solidFill>
                  <a:prstClr val="black"/>
                </a:solidFill>
                <a:latin typeface="微软雅黑" panose="020B0503020204020204" pitchFamily="34" charset="-122"/>
                <a:ea typeface="微软雅黑" panose="020B0503020204020204" pitchFamily="34" charset="-122"/>
              </a:endParaRPr>
            </a:p>
            <a:p>
              <a:pPr defTabSz="685475"/>
              <a:r>
                <a:rPr lang="en-US" altLang="zh-CN" sz="900" b="1" dirty="0">
                  <a:solidFill>
                    <a:prstClr val="black"/>
                  </a:solidFill>
                  <a:latin typeface="微软雅黑" panose="020B0503020204020204" pitchFamily="34" charset="-122"/>
                  <a:ea typeface="微软雅黑" panose="020B0503020204020204" pitchFamily="34" charset="-122"/>
                </a:rPr>
                <a:t>6.</a:t>
              </a:r>
              <a:r>
                <a:rPr lang="zh-CN" altLang="en-US" sz="900" b="1" dirty="0">
                  <a:solidFill>
                    <a:prstClr val="black"/>
                  </a:solidFill>
                  <a:latin typeface="微软雅黑" panose="020B0503020204020204" pitchFamily="34" charset="-122"/>
                  <a:ea typeface="微软雅黑" panose="020B0503020204020204" pitchFamily="34" charset="-122"/>
                </a:rPr>
                <a:t>投资、维护成本低</a:t>
              </a:r>
              <a:endParaRPr lang="en-US" altLang="zh-CN" sz="900" b="1" dirty="0">
                <a:solidFill>
                  <a:prstClr val="black"/>
                </a:solidFill>
                <a:latin typeface="微软雅黑" panose="020B0503020204020204" pitchFamily="34" charset="-122"/>
                <a:ea typeface="微软雅黑" panose="020B0503020204020204" pitchFamily="34" charset="-122"/>
              </a:endParaRPr>
            </a:p>
            <a:p>
              <a:pPr defTabSz="685475"/>
              <a:endParaRPr lang="en-US" altLang="zh-CN" sz="900" b="1" dirty="0">
                <a:solidFill>
                  <a:prstClr val="black"/>
                </a:solidFill>
                <a:latin typeface="微软雅黑" panose="020B0503020204020204" pitchFamily="34" charset="-122"/>
                <a:ea typeface="微软雅黑" panose="020B0503020204020204" pitchFamily="34" charset="-122"/>
              </a:endParaRPr>
            </a:p>
            <a:p>
              <a:pPr defTabSz="685475"/>
              <a:r>
                <a:rPr lang="en-US" altLang="zh-CN" sz="900" b="1" dirty="0">
                  <a:solidFill>
                    <a:prstClr val="black"/>
                  </a:solidFill>
                  <a:latin typeface="微软雅黑" panose="020B0503020204020204" pitchFamily="34" charset="-122"/>
                  <a:ea typeface="微软雅黑" panose="020B0503020204020204" pitchFamily="34" charset="-122"/>
                </a:rPr>
                <a:t>7.</a:t>
              </a:r>
              <a:r>
                <a:rPr lang="zh-CN" altLang="en-US" sz="900" b="1" dirty="0">
                  <a:solidFill>
                    <a:prstClr val="black"/>
                  </a:solidFill>
                  <a:latin typeface="微软雅黑" panose="020B0503020204020204" pitchFamily="34" charset="-122"/>
                  <a:ea typeface="微软雅黑" panose="020B0503020204020204" pitchFamily="34" charset="-122"/>
                </a:rPr>
                <a:t>实现南北东西向的安全防护</a:t>
              </a:r>
              <a:endParaRPr lang="zh-CN" altLang="en-US" sz="2000" b="1" dirty="0">
                <a:solidFill>
                  <a:prstClr val="black"/>
                </a:solidFill>
                <a:latin typeface="微软雅黑" panose="020B0503020204020204" pitchFamily="34" charset="-122"/>
                <a:ea typeface="微软雅黑" panose="020B0503020204020204" pitchFamily="34" charset="-122"/>
              </a:endParaRPr>
            </a:p>
          </p:txBody>
        </p:sp>
      </p:grpSp>
      <p:grpSp>
        <p:nvGrpSpPr>
          <p:cNvPr id="262" name="组合 261"/>
          <p:cNvGrpSpPr/>
          <p:nvPr/>
        </p:nvGrpSpPr>
        <p:grpSpPr>
          <a:xfrm>
            <a:off x="7656997" y="2302554"/>
            <a:ext cx="1487659" cy="817786"/>
            <a:chOff x="822635" y="3601244"/>
            <a:chExt cx="1399011" cy="638896"/>
          </a:xfrm>
        </p:grpSpPr>
        <p:sp>
          <p:nvSpPr>
            <p:cNvPr id="263" name="圆角矩形 262"/>
            <p:cNvSpPr/>
            <p:nvPr/>
          </p:nvSpPr>
          <p:spPr bwMode="auto">
            <a:xfrm>
              <a:off x="901706" y="3648425"/>
              <a:ext cx="194961" cy="535544"/>
            </a:xfrm>
            <a:prstGeom prst="roundRect">
              <a:avLst/>
            </a:prstGeom>
            <a:solidFill>
              <a:srgbClr val="D6002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69432" tIns="135545" rIns="169432" bIns="135545" numCol="1" spcCol="0" rtlCol="0" fromWordArt="0" anchor="ctr" anchorCtr="0" forceAA="0" compatLnSpc="1">
              <a:prstTxWarp prst="textNoShape">
                <a:avLst/>
              </a:prstTxWarp>
              <a:noAutofit/>
            </a:bodyPr>
            <a:lstStyle/>
            <a:p>
              <a:pPr algn="ctr" defTabSz="863506">
                <a:lnSpc>
                  <a:spcPct val="90000"/>
                </a:lnSpc>
              </a:pPr>
              <a:r>
                <a:rPr lang="en-US" altLang="zh-CN" sz="500" dirty="0">
                  <a:solidFill>
                    <a:prstClr val="black"/>
                  </a:solidFill>
                  <a:latin typeface="微软雅黑" panose="020B0503020204020204" pitchFamily="34" charset="-122"/>
                  <a:ea typeface="微软雅黑" panose="020B0503020204020204" pitchFamily="34" charset="-122"/>
                  <a:cs typeface="Segoe UI" pitchFamily="34" charset="0"/>
                </a:rPr>
                <a:t>WAF</a:t>
              </a:r>
            </a:p>
          </p:txBody>
        </p:sp>
        <p:sp>
          <p:nvSpPr>
            <p:cNvPr id="264" name="圆角矩形 263"/>
            <p:cNvSpPr/>
            <p:nvPr/>
          </p:nvSpPr>
          <p:spPr bwMode="auto">
            <a:xfrm>
              <a:off x="1111810" y="3648425"/>
              <a:ext cx="194961" cy="535544"/>
            </a:xfrm>
            <a:prstGeom prst="roundRect">
              <a:avLst/>
            </a:prstGeom>
            <a:solidFill>
              <a:srgbClr val="D6002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69432" tIns="135545" rIns="169432" bIns="135545" numCol="1" spcCol="0" rtlCol="0" fromWordArt="0" anchor="ctr" anchorCtr="0" forceAA="0" compatLnSpc="1">
              <a:prstTxWarp prst="textNoShape">
                <a:avLst/>
              </a:prstTxWarp>
              <a:noAutofit/>
            </a:bodyPr>
            <a:lstStyle/>
            <a:p>
              <a:pPr algn="ctr" defTabSz="863506">
                <a:lnSpc>
                  <a:spcPct val="90000"/>
                </a:lnSpc>
              </a:pPr>
              <a:r>
                <a:rPr lang="zh-CN" altLang="en-US" sz="500" dirty="0">
                  <a:solidFill>
                    <a:prstClr val="black"/>
                  </a:solidFill>
                  <a:latin typeface="微软雅黑" panose="020B0503020204020204" pitchFamily="34" charset="-122"/>
                  <a:ea typeface="微软雅黑" panose="020B0503020204020204" pitchFamily="34" charset="-122"/>
                  <a:cs typeface="Segoe UI" pitchFamily="34" charset="0"/>
                </a:rPr>
                <a:t>防火墙</a:t>
              </a:r>
              <a:endParaRPr lang="en-US" altLang="zh-CN" sz="500" dirty="0">
                <a:solidFill>
                  <a:prstClr val="black"/>
                </a:solidFill>
                <a:latin typeface="微软雅黑" panose="020B0503020204020204" pitchFamily="34" charset="-122"/>
                <a:ea typeface="微软雅黑" panose="020B0503020204020204" pitchFamily="34" charset="-122"/>
                <a:cs typeface="Segoe UI" pitchFamily="34" charset="0"/>
              </a:endParaRPr>
            </a:p>
          </p:txBody>
        </p:sp>
        <p:sp>
          <p:nvSpPr>
            <p:cNvPr id="265" name="圆角矩形 264"/>
            <p:cNvSpPr/>
            <p:nvPr/>
          </p:nvSpPr>
          <p:spPr bwMode="auto">
            <a:xfrm rot="5400000">
              <a:off x="1148636" y="3819451"/>
              <a:ext cx="535544" cy="193493"/>
            </a:xfrm>
            <a:prstGeom prst="roundRect">
              <a:avLst/>
            </a:prstGeom>
            <a:solidFill>
              <a:srgbClr val="D6002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69432" tIns="135545" rIns="169432" bIns="135545" numCol="1" spcCol="0" rtlCol="0" fromWordArt="0" anchor="ctr" anchorCtr="0" forceAA="0" compatLnSpc="1">
              <a:prstTxWarp prst="textNoShape">
                <a:avLst/>
              </a:prstTxWarp>
              <a:noAutofit/>
            </a:bodyPr>
            <a:lstStyle/>
            <a:p>
              <a:pPr algn="ctr" defTabSz="863506">
                <a:lnSpc>
                  <a:spcPct val="90000"/>
                </a:lnSpc>
              </a:pPr>
              <a:r>
                <a:rPr lang="zh-CN" altLang="en-US" sz="500" dirty="0">
                  <a:solidFill>
                    <a:prstClr val="black"/>
                  </a:solidFill>
                  <a:latin typeface="微软雅黑" panose="020B0503020204020204" pitchFamily="34" charset="-122"/>
                  <a:ea typeface="微软雅黑" panose="020B0503020204020204" pitchFamily="34" charset="-122"/>
                  <a:cs typeface="Segoe UI" pitchFamily="34" charset="0"/>
                </a:rPr>
                <a:t>防病毒</a:t>
              </a:r>
              <a:endParaRPr lang="en-US" altLang="zh-CN" sz="500" dirty="0">
                <a:solidFill>
                  <a:prstClr val="black"/>
                </a:solidFill>
                <a:latin typeface="微软雅黑" panose="020B0503020204020204" pitchFamily="34" charset="-122"/>
                <a:ea typeface="微软雅黑" panose="020B0503020204020204" pitchFamily="34" charset="-122"/>
                <a:cs typeface="Segoe UI" pitchFamily="34" charset="0"/>
              </a:endParaRPr>
            </a:p>
          </p:txBody>
        </p:sp>
        <p:sp>
          <p:nvSpPr>
            <p:cNvPr id="266" name="圆角矩形 265"/>
            <p:cNvSpPr/>
            <p:nvPr/>
          </p:nvSpPr>
          <p:spPr bwMode="auto">
            <a:xfrm rot="5400000">
              <a:off x="1355670" y="3819451"/>
              <a:ext cx="535544" cy="193493"/>
            </a:xfrm>
            <a:prstGeom prst="roundRect">
              <a:avLst/>
            </a:prstGeom>
            <a:solidFill>
              <a:srgbClr val="D6002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69432" tIns="135545" rIns="169432" bIns="135545" numCol="1" spcCol="0" rtlCol="0" fromWordArt="0" anchor="ctr" anchorCtr="0" forceAA="0" compatLnSpc="1">
              <a:prstTxWarp prst="textNoShape">
                <a:avLst/>
              </a:prstTxWarp>
              <a:noAutofit/>
            </a:bodyPr>
            <a:lstStyle/>
            <a:p>
              <a:pPr algn="ctr" defTabSz="863506">
                <a:lnSpc>
                  <a:spcPct val="90000"/>
                </a:lnSpc>
              </a:pPr>
              <a:r>
                <a:rPr lang="en-US" altLang="zh-CN" sz="600" dirty="0">
                  <a:solidFill>
                    <a:prstClr val="black"/>
                  </a:solidFill>
                  <a:latin typeface="微软雅黑" panose="020B0503020204020204" pitchFamily="34" charset="-122"/>
                  <a:ea typeface="微软雅黑" panose="020B0503020204020204" pitchFamily="34" charset="-122"/>
                  <a:cs typeface="Segoe UI" pitchFamily="34" charset="0"/>
                </a:rPr>
                <a:t>IPS</a:t>
              </a:r>
            </a:p>
          </p:txBody>
        </p:sp>
        <p:sp>
          <p:nvSpPr>
            <p:cNvPr id="267" name="圆角矩形 266"/>
            <p:cNvSpPr/>
            <p:nvPr/>
          </p:nvSpPr>
          <p:spPr bwMode="auto">
            <a:xfrm rot="5400000">
              <a:off x="1773715" y="3813811"/>
              <a:ext cx="535544" cy="193493"/>
            </a:xfrm>
            <a:prstGeom prst="roundRect">
              <a:avLst/>
            </a:prstGeom>
            <a:solidFill>
              <a:srgbClr val="D6002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69432" tIns="135545" rIns="169432" bIns="135545" numCol="1" spcCol="0" rtlCol="0" fromWordArt="0" anchor="ctr" anchorCtr="0" forceAA="0" compatLnSpc="1">
              <a:prstTxWarp prst="textNoShape">
                <a:avLst/>
              </a:prstTxWarp>
              <a:noAutofit/>
            </a:bodyPr>
            <a:lstStyle/>
            <a:p>
              <a:pPr algn="ctr" defTabSz="863506">
                <a:lnSpc>
                  <a:spcPct val="90000"/>
                </a:lnSpc>
              </a:pPr>
              <a:r>
                <a:rPr lang="en-US" altLang="zh-CN" sz="500" dirty="0">
                  <a:solidFill>
                    <a:prstClr val="black"/>
                  </a:solidFill>
                  <a:latin typeface="微软雅黑" panose="020B0503020204020204" pitchFamily="34" charset="-122"/>
                  <a:ea typeface="微软雅黑" panose="020B0503020204020204" pitchFamily="34" charset="-122"/>
                  <a:cs typeface="Segoe UI" pitchFamily="34" charset="0"/>
                </a:rPr>
                <a:t>L2 SWITCH</a:t>
              </a:r>
            </a:p>
          </p:txBody>
        </p:sp>
        <p:sp>
          <p:nvSpPr>
            <p:cNvPr id="268" name="圆角矩形 267"/>
            <p:cNvSpPr/>
            <p:nvPr/>
          </p:nvSpPr>
          <p:spPr bwMode="auto">
            <a:xfrm>
              <a:off x="1733374" y="3646834"/>
              <a:ext cx="194961" cy="535544"/>
            </a:xfrm>
            <a:prstGeom prst="roundRect">
              <a:avLst/>
            </a:prstGeom>
            <a:solidFill>
              <a:srgbClr val="D6002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eaVert" wrap="square" lIns="169432" tIns="135545" rIns="169432" bIns="135545" numCol="1" spcCol="0" rtlCol="0" fromWordArt="0" anchor="ctr" anchorCtr="0" forceAA="0" compatLnSpc="1">
              <a:prstTxWarp prst="textNoShape">
                <a:avLst/>
              </a:prstTxWarp>
              <a:noAutofit/>
            </a:bodyPr>
            <a:lstStyle/>
            <a:p>
              <a:pPr algn="ctr" defTabSz="863506">
                <a:lnSpc>
                  <a:spcPct val="90000"/>
                </a:lnSpc>
              </a:pPr>
              <a:r>
                <a:rPr lang="en-US" altLang="zh-CN" sz="500" dirty="0">
                  <a:solidFill>
                    <a:prstClr val="black"/>
                  </a:solidFill>
                  <a:latin typeface="微软雅黑" panose="020B0503020204020204" pitchFamily="34" charset="-122"/>
                  <a:ea typeface="微软雅黑" panose="020B0503020204020204" pitchFamily="34" charset="-122"/>
                  <a:cs typeface="Segoe UI" pitchFamily="34" charset="0"/>
                </a:rPr>
                <a:t>Anti</a:t>
              </a:r>
            </a:p>
            <a:p>
              <a:pPr algn="ctr" defTabSz="863506">
                <a:lnSpc>
                  <a:spcPct val="90000"/>
                </a:lnSpc>
              </a:pPr>
              <a:r>
                <a:rPr lang="en-US" altLang="zh-CN" sz="500" dirty="0">
                  <a:solidFill>
                    <a:prstClr val="black"/>
                  </a:solidFill>
                  <a:latin typeface="微软雅黑" panose="020B0503020204020204" pitchFamily="34" charset="-122"/>
                  <a:ea typeface="微软雅黑" panose="020B0503020204020204" pitchFamily="34" charset="-122"/>
                  <a:cs typeface="Segoe UI" pitchFamily="34" charset="0"/>
                </a:rPr>
                <a:t>DDoS</a:t>
              </a:r>
            </a:p>
          </p:txBody>
        </p:sp>
        <p:sp>
          <p:nvSpPr>
            <p:cNvPr id="269" name="圆角矩形 268"/>
            <p:cNvSpPr/>
            <p:nvPr/>
          </p:nvSpPr>
          <p:spPr bwMode="auto">
            <a:xfrm>
              <a:off x="822635" y="3601244"/>
              <a:ext cx="1399011" cy="638896"/>
            </a:xfrm>
            <a:prstGeom prst="roundRect">
              <a:avLst>
                <a:gd name="adj" fmla="val 9994"/>
              </a:avLst>
            </a:prstGeom>
            <a:noFill/>
            <a:ln>
              <a:solidFill>
                <a:schemeClr val="bg1">
                  <a:lumMod val="50000"/>
                </a:schemeClr>
              </a:solidFill>
              <a:prstDash val="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69432" tIns="135545" rIns="169432" bIns="135545" numCol="1" spcCol="0" rtlCol="0" fromWordArt="0" anchor="t" anchorCtr="0" forceAA="0" compatLnSpc="1">
              <a:prstTxWarp prst="textNoShape">
                <a:avLst/>
              </a:prstTxWarp>
              <a:noAutofit/>
            </a:bodyPr>
            <a:lstStyle/>
            <a:p>
              <a:pPr algn="ctr" defTabSz="863506">
                <a:lnSpc>
                  <a:spcPct val="90000"/>
                </a:lnSpc>
              </a:pPr>
              <a:endParaRPr lang="zh-CN" altLang="en-US" sz="1100" dirty="0" err="1">
                <a:solidFill>
                  <a:prstClr val="black"/>
                </a:solidFill>
                <a:latin typeface="Verdana"/>
                <a:ea typeface="Segoe UI" pitchFamily="34" charset="0"/>
                <a:cs typeface="Segoe UI" pitchFamily="34" charset="0"/>
              </a:endParaRPr>
            </a:p>
          </p:txBody>
        </p:sp>
      </p:grpSp>
      <p:grpSp>
        <p:nvGrpSpPr>
          <p:cNvPr id="270" name="组合 269"/>
          <p:cNvGrpSpPr/>
          <p:nvPr/>
        </p:nvGrpSpPr>
        <p:grpSpPr>
          <a:xfrm>
            <a:off x="7883916" y="1352975"/>
            <a:ext cx="966295" cy="527211"/>
            <a:chOff x="645231" y="3689580"/>
            <a:chExt cx="1355847" cy="600689"/>
          </a:xfrm>
        </p:grpSpPr>
        <p:sp>
          <p:nvSpPr>
            <p:cNvPr id="271" name="圆角矩形 270"/>
            <p:cNvSpPr/>
            <p:nvPr/>
          </p:nvSpPr>
          <p:spPr bwMode="auto">
            <a:xfrm>
              <a:off x="830487" y="3689580"/>
              <a:ext cx="1007009" cy="559746"/>
            </a:xfrm>
            <a:prstGeom prst="round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69432" tIns="135545" rIns="169432" bIns="135545" numCol="1" spcCol="0" rtlCol="0" fromWordArt="0" anchor="ctr" anchorCtr="0" forceAA="0" compatLnSpc="1">
              <a:prstTxWarp prst="textNoShape">
                <a:avLst/>
              </a:prstTxWarp>
              <a:noAutofit/>
            </a:bodyPr>
            <a:lstStyle/>
            <a:p>
              <a:pPr algn="ctr" defTabSz="863506">
                <a:lnSpc>
                  <a:spcPct val="90000"/>
                </a:lnSpc>
              </a:pPr>
              <a:endParaRPr lang="zh-CN" altLang="en-US" sz="1400" dirty="0" err="1">
                <a:solidFill>
                  <a:prstClr val="black"/>
                </a:solidFill>
                <a:latin typeface="微软雅黑" panose="020B0503020204020204" pitchFamily="34" charset="-122"/>
                <a:ea typeface="微软雅黑" panose="020B0503020204020204" pitchFamily="34" charset="-122"/>
                <a:cs typeface="Segoe UI" pitchFamily="34" charset="0"/>
              </a:endParaRPr>
            </a:p>
          </p:txBody>
        </p:sp>
        <p:sp>
          <p:nvSpPr>
            <p:cNvPr id="272" name="矩形 271"/>
            <p:cNvSpPr/>
            <p:nvPr/>
          </p:nvSpPr>
          <p:spPr bwMode="auto">
            <a:xfrm>
              <a:off x="886504" y="3758053"/>
              <a:ext cx="873238" cy="16625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69432" tIns="135545" rIns="169432" bIns="135545" numCol="1" spcCol="0" rtlCol="0" fromWordArt="0" anchor="ctr" anchorCtr="0" forceAA="0" compatLnSpc="1">
              <a:prstTxWarp prst="textNoShape">
                <a:avLst/>
              </a:prstTxWarp>
              <a:noAutofit/>
            </a:bodyPr>
            <a:lstStyle/>
            <a:p>
              <a:pPr algn="ctr" defTabSz="863506">
                <a:lnSpc>
                  <a:spcPct val="90000"/>
                </a:lnSpc>
              </a:pPr>
              <a:r>
                <a:rPr lang="en-US" altLang="zh-CN" sz="600" dirty="0">
                  <a:solidFill>
                    <a:prstClr val="black"/>
                  </a:solidFill>
                  <a:latin typeface="微软雅黑" panose="020B0503020204020204" pitchFamily="34" charset="-122"/>
                  <a:ea typeface="微软雅黑" panose="020B0503020204020204" pitchFamily="34" charset="-122"/>
                  <a:cs typeface="Segoe UI" pitchFamily="34" charset="0"/>
                </a:rPr>
                <a:t>OVS</a:t>
              </a:r>
              <a:endParaRPr lang="zh-CN" altLang="en-US" sz="600" dirty="0" err="1">
                <a:solidFill>
                  <a:prstClr val="black"/>
                </a:solidFill>
                <a:latin typeface="微软雅黑" panose="020B0503020204020204" pitchFamily="34" charset="-122"/>
                <a:ea typeface="微软雅黑" panose="020B0503020204020204" pitchFamily="34" charset="-122"/>
                <a:cs typeface="Segoe UI" pitchFamily="34" charset="0"/>
              </a:endParaRPr>
            </a:p>
          </p:txBody>
        </p:sp>
        <p:sp>
          <p:nvSpPr>
            <p:cNvPr id="273" name="矩形 272"/>
            <p:cNvSpPr/>
            <p:nvPr/>
          </p:nvSpPr>
          <p:spPr bwMode="auto">
            <a:xfrm>
              <a:off x="886504" y="3999935"/>
              <a:ext cx="249353" cy="166248"/>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69432" tIns="135545" rIns="169432" bIns="135545" numCol="1" spcCol="0" rtlCol="0" fromWordArt="0" anchor="ctr" anchorCtr="0" forceAA="0" compatLnSpc="1">
              <a:prstTxWarp prst="textNoShape">
                <a:avLst/>
              </a:prstTxWarp>
              <a:noAutofit/>
            </a:bodyPr>
            <a:lstStyle/>
            <a:p>
              <a:pPr algn="ctr" defTabSz="863506">
                <a:lnSpc>
                  <a:spcPct val="90000"/>
                </a:lnSpc>
              </a:pPr>
              <a:endParaRPr lang="zh-CN" altLang="en-US" sz="900" dirty="0" err="1">
                <a:solidFill>
                  <a:prstClr val="black"/>
                </a:solidFill>
                <a:latin typeface="微软雅黑" panose="020B0503020204020204" pitchFamily="34" charset="-122"/>
                <a:ea typeface="微软雅黑" panose="020B0503020204020204" pitchFamily="34" charset="-122"/>
                <a:cs typeface="Segoe UI" pitchFamily="34" charset="0"/>
              </a:endParaRPr>
            </a:p>
          </p:txBody>
        </p:sp>
        <p:sp>
          <p:nvSpPr>
            <p:cNvPr id="274" name="矩形 273"/>
            <p:cNvSpPr/>
            <p:nvPr/>
          </p:nvSpPr>
          <p:spPr bwMode="auto">
            <a:xfrm>
              <a:off x="1198447" y="3999932"/>
              <a:ext cx="249353" cy="16625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69432" tIns="135545" rIns="169432" bIns="135545" numCol="1" spcCol="0" rtlCol="0" fromWordArt="0" anchor="ctr" anchorCtr="0" forceAA="0" compatLnSpc="1">
              <a:prstTxWarp prst="textNoShape">
                <a:avLst/>
              </a:prstTxWarp>
              <a:noAutofit/>
            </a:bodyPr>
            <a:lstStyle/>
            <a:p>
              <a:pPr algn="ctr" defTabSz="863506">
                <a:lnSpc>
                  <a:spcPct val="90000"/>
                </a:lnSpc>
              </a:pPr>
              <a:endParaRPr lang="zh-CN" altLang="en-US" sz="900" dirty="0" err="1">
                <a:solidFill>
                  <a:prstClr val="black"/>
                </a:solidFill>
                <a:latin typeface="微软雅黑" panose="020B0503020204020204" pitchFamily="34" charset="-122"/>
                <a:ea typeface="微软雅黑" panose="020B0503020204020204" pitchFamily="34" charset="-122"/>
                <a:cs typeface="Segoe UI" pitchFamily="34" charset="0"/>
              </a:endParaRPr>
            </a:p>
          </p:txBody>
        </p:sp>
        <p:sp>
          <p:nvSpPr>
            <p:cNvPr id="275" name="矩形 274"/>
            <p:cNvSpPr/>
            <p:nvPr/>
          </p:nvSpPr>
          <p:spPr bwMode="auto">
            <a:xfrm>
              <a:off x="1510390" y="3999933"/>
              <a:ext cx="249353" cy="16625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69432" tIns="135545" rIns="169432" bIns="135545" numCol="1" spcCol="0" rtlCol="0" fromWordArt="0" anchor="ctr" anchorCtr="0" forceAA="0" compatLnSpc="1">
              <a:prstTxWarp prst="textNoShape">
                <a:avLst/>
              </a:prstTxWarp>
              <a:noAutofit/>
            </a:bodyPr>
            <a:lstStyle/>
            <a:p>
              <a:pPr algn="ctr" defTabSz="863506">
                <a:lnSpc>
                  <a:spcPct val="90000"/>
                </a:lnSpc>
              </a:pPr>
              <a:endParaRPr lang="zh-CN" altLang="en-US" sz="900" dirty="0" err="1">
                <a:solidFill>
                  <a:prstClr val="black"/>
                </a:solidFill>
                <a:latin typeface="微软雅黑" panose="020B0503020204020204" pitchFamily="34" charset="-122"/>
                <a:ea typeface="微软雅黑" panose="020B0503020204020204" pitchFamily="34" charset="-122"/>
                <a:cs typeface="Segoe UI" pitchFamily="34" charset="0"/>
              </a:endParaRPr>
            </a:p>
          </p:txBody>
        </p:sp>
        <p:sp>
          <p:nvSpPr>
            <p:cNvPr id="276" name="文本框 161"/>
            <p:cNvSpPr txBox="1"/>
            <p:nvPr/>
          </p:nvSpPr>
          <p:spPr>
            <a:xfrm>
              <a:off x="645231" y="3895147"/>
              <a:ext cx="739895" cy="392250"/>
            </a:xfrm>
            <a:prstGeom prst="rect">
              <a:avLst/>
            </a:prstGeom>
            <a:noFill/>
          </p:spPr>
          <p:txBody>
            <a:bodyPr wrap="square" lIns="169432" tIns="135545" rIns="169432" bIns="135545" rtlCol="0" anchor="ctr">
              <a:spAutoFit/>
            </a:bodyPr>
            <a:lstStyle/>
            <a:p>
              <a:pPr algn="ctr" defTabSz="862942">
                <a:lnSpc>
                  <a:spcPct val="90000"/>
                </a:lnSpc>
                <a:spcAft>
                  <a:spcPts val="556"/>
                </a:spcAft>
              </a:pPr>
              <a:r>
                <a:rPr lang="en-US" altLang="zh-CN" sz="500" dirty="0">
                  <a:solidFill>
                    <a:prstClr val="black"/>
                  </a:solidFill>
                  <a:latin typeface="微软雅黑" panose="020B0503020204020204" pitchFamily="34" charset="-122"/>
                  <a:ea typeface="微软雅黑" panose="020B0503020204020204" pitchFamily="34" charset="-122"/>
                </a:rPr>
                <a:t>VM</a:t>
              </a:r>
              <a:endParaRPr lang="zh-CN" altLang="en-US" sz="500" dirty="0" err="1">
                <a:solidFill>
                  <a:prstClr val="black"/>
                </a:solidFill>
                <a:latin typeface="微软雅黑" panose="020B0503020204020204" pitchFamily="34" charset="-122"/>
                <a:ea typeface="微软雅黑" panose="020B0503020204020204" pitchFamily="34" charset="-122"/>
              </a:endParaRPr>
            </a:p>
          </p:txBody>
        </p:sp>
        <p:sp>
          <p:nvSpPr>
            <p:cNvPr id="277" name="文本框 166"/>
            <p:cNvSpPr txBox="1"/>
            <p:nvPr/>
          </p:nvSpPr>
          <p:spPr>
            <a:xfrm>
              <a:off x="948435" y="3898019"/>
              <a:ext cx="749651" cy="392250"/>
            </a:xfrm>
            <a:prstGeom prst="rect">
              <a:avLst/>
            </a:prstGeom>
            <a:noFill/>
          </p:spPr>
          <p:txBody>
            <a:bodyPr wrap="square" lIns="169432" tIns="135545" rIns="169432" bIns="135545" rtlCol="0" anchor="ctr">
              <a:spAutoFit/>
            </a:bodyPr>
            <a:lstStyle/>
            <a:p>
              <a:pPr algn="ctr" defTabSz="862942">
                <a:lnSpc>
                  <a:spcPct val="90000"/>
                </a:lnSpc>
                <a:spcAft>
                  <a:spcPts val="556"/>
                </a:spcAft>
              </a:pPr>
              <a:r>
                <a:rPr lang="en-US" altLang="zh-CN" sz="500" dirty="0">
                  <a:solidFill>
                    <a:prstClr val="black"/>
                  </a:solidFill>
                  <a:latin typeface="微软雅黑" panose="020B0503020204020204" pitchFamily="34" charset="-122"/>
                  <a:ea typeface="微软雅黑" panose="020B0503020204020204" pitchFamily="34" charset="-122"/>
                </a:rPr>
                <a:t>VM</a:t>
              </a:r>
              <a:endParaRPr lang="zh-CN" altLang="en-US" sz="500" dirty="0" err="1">
                <a:solidFill>
                  <a:prstClr val="black"/>
                </a:solidFill>
                <a:latin typeface="微软雅黑" panose="020B0503020204020204" pitchFamily="34" charset="-122"/>
                <a:ea typeface="微软雅黑" panose="020B0503020204020204" pitchFamily="34" charset="-122"/>
              </a:endParaRPr>
            </a:p>
          </p:txBody>
        </p:sp>
        <p:sp>
          <p:nvSpPr>
            <p:cNvPr id="278" name="文本框 167"/>
            <p:cNvSpPr txBox="1"/>
            <p:nvPr/>
          </p:nvSpPr>
          <p:spPr>
            <a:xfrm>
              <a:off x="1276950" y="3894191"/>
              <a:ext cx="724128" cy="392250"/>
            </a:xfrm>
            <a:prstGeom prst="rect">
              <a:avLst/>
            </a:prstGeom>
            <a:noFill/>
          </p:spPr>
          <p:txBody>
            <a:bodyPr wrap="square" lIns="169432" tIns="135545" rIns="169432" bIns="135545" rtlCol="0" anchor="ctr">
              <a:spAutoFit/>
            </a:bodyPr>
            <a:lstStyle/>
            <a:p>
              <a:pPr algn="ctr" defTabSz="862942">
                <a:lnSpc>
                  <a:spcPct val="90000"/>
                </a:lnSpc>
                <a:spcAft>
                  <a:spcPts val="556"/>
                </a:spcAft>
              </a:pPr>
              <a:r>
                <a:rPr lang="en-US" altLang="zh-CN" sz="500" dirty="0">
                  <a:solidFill>
                    <a:prstClr val="black"/>
                  </a:solidFill>
                  <a:latin typeface="微软雅黑" panose="020B0503020204020204" pitchFamily="34" charset="-122"/>
                  <a:ea typeface="微软雅黑" panose="020B0503020204020204" pitchFamily="34" charset="-122"/>
                </a:rPr>
                <a:t>VM</a:t>
              </a:r>
              <a:endParaRPr lang="zh-CN" altLang="en-US" sz="500" dirty="0" err="1">
                <a:solidFill>
                  <a:prstClr val="black"/>
                </a:solidFill>
                <a:latin typeface="微软雅黑" panose="020B0503020204020204" pitchFamily="34" charset="-122"/>
                <a:ea typeface="微软雅黑" panose="020B0503020204020204" pitchFamily="34" charset="-122"/>
              </a:endParaRPr>
            </a:p>
          </p:txBody>
        </p:sp>
      </p:grpSp>
      <p:grpSp>
        <p:nvGrpSpPr>
          <p:cNvPr id="279" name="组合 278"/>
          <p:cNvGrpSpPr/>
          <p:nvPr/>
        </p:nvGrpSpPr>
        <p:grpSpPr>
          <a:xfrm>
            <a:off x="7843270" y="3477790"/>
            <a:ext cx="966295" cy="527211"/>
            <a:chOff x="645231" y="3689580"/>
            <a:chExt cx="1355847" cy="600689"/>
          </a:xfrm>
        </p:grpSpPr>
        <p:sp>
          <p:nvSpPr>
            <p:cNvPr id="280" name="圆角矩形 279"/>
            <p:cNvSpPr/>
            <p:nvPr/>
          </p:nvSpPr>
          <p:spPr bwMode="auto">
            <a:xfrm>
              <a:off x="830487" y="3689580"/>
              <a:ext cx="1007009" cy="559746"/>
            </a:xfrm>
            <a:prstGeom prst="round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69432" tIns="135545" rIns="169432" bIns="135545" numCol="1" spcCol="0" rtlCol="0" fromWordArt="0" anchor="ctr" anchorCtr="0" forceAA="0" compatLnSpc="1">
              <a:prstTxWarp prst="textNoShape">
                <a:avLst/>
              </a:prstTxWarp>
              <a:noAutofit/>
            </a:bodyPr>
            <a:lstStyle/>
            <a:p>
              <a:pPr algn="ctr" defTabSz="863506">
                <a:lnSpc>
                  <a:spcPct val="90000"/>
                </a:lnSpc>
              </a:pPr>
              <a:endParaRPr lang="zh-CN" altLang="en-US" sz="1400" dirty="0" err="1">
                <a:solidFill>
                  <a:prstClr val="black"/>
                </a:solidFill>
                <a:latin typeface="微软雅黑" panose="020B0503020204020204" pitchFamily="34" charset="-122"/>
                <a:ea typeface="微软雅黑" panose="020B0503020204020204" pitchFamily="34" charset="-122"/>
                <a:cs typeface="Segoe UI" pitchFamily="34" charset="0"/>
              </a:endParaRPr>
            </a:p>
          </p:txBody>
        </p:sp>
        <p:sp>
          <p:nvSpPr>
            <p:cNvPr id="281" name="矩形 280"/>
            <p:cNvSpPr/>
            <p:nvPr/>
          </p:nvSpPr>
          <p:spPr bwMode="auto">
            <a:xfrm>
              <a:off x="886504" y="3758053"/>
              <a:ext cx="873238" cy="16625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69432" tIns="135545" rIns="169432" bIns="135545" numCol="1" spcCol="0" rtlCol="0" fromWordArt="0" anchor="ctr" anchorCtr="0" forceAA="0" compatLnSpc="1">
              <a:prstTxWarp prst="textNoShape">
                <a:avLst/>
              </a:prstTxWarp>
              <a:noAutofit/>
            </a:bodyPr>
            <a:lstStyle/>
            <a:p>
              <a:pPr algn="ctr" defTabSz="863506">
                <a:lnSpc>
                  <a:spcPct val="90000"/>
                </a:lnSpc>
              </a:pPr>
              <a:r>
                <a:rPr lang="en-US" altLang="zh-CN" sz="600" dirty="0">
                  <a:solidFill>
                    <a:prstClr val="black"/>
                  </a:solidFill>
                  <a:latin typeface="微软雅黑" panose="020B0503020204020204" pitchFamily="34" charset="-122"/>
                  <a:ea typeface="微软雅黑" panose="020B0503020204020204" pitchFamily="34" charset="-122"/>
                  <a:cs typeface="Segoe UI" pitchFamily="34" charset="0"/>
                </a:rPr>
                <a:t>OVS</a:t>
              </a:r>
              <a:endParaRPr lang="zh-CN" altLang="en-US" sz="600" dirty="0" err="1">
                <a:solidFill>
                  <a:prstClr val="black"/>
                </a:solidFill>
                <a:latin typeface="微软雅黑" panose="020B0503020204020204" pitchFamily="34" charset="-122"/>
                <a:ea typeface="微软雅黑" panose="020B0503020204020204" pitchFamily="34" charset="-122"/>
                <a:cs typeface="Segoe UI" pitchFamily="34" charset="0"/>
              </a:endParaRPr>
            </a:p>
          </p:txBody>
        </p:sp>
        <p:sp>
          <p:nvSpPr>
            <p:cNvPr id="282" name="矩形 281"/>
            <p:cNvSpPr/>
            <p:nvPr/>
          </p:nvSpPr>
          <p:spPr bwMode="auto">
            <a:xfrm>
              <a:off x="886504" y="3999935"/>
              <a:ext cx="249353" cy="166248"/>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69432" tIns="135545" rIns="169432" bIns="135545" numCol="1" spcCol="0" rtlCol="0" fromWordArt="0" anchor="ctr" anchorCtr="0" forceAA="0" compatLnSpc="1">
              <a:prstTxWarp prst="textNoShape">
                <a:avLst/>
              </a:prstTxWarp>
              <a:noAutofit/>
            </a:bodyPr>
            <a:lstStyle/>
            <a:p>
              <a:pPr algn="ctr" defTabSz="863506">
                <a:lnSpc>
                  <a:spcPct val="90000"/>
                </a:lnSpc>
              </a:pPr>
              <a:endParaRPr lang="zh-CN" altLang="en-US" sz="900" dirty="0" err="1">
                <a:solidFill>
                  <a:prstClr val="black"/>
                </a:solidFill>
                <a:latin typeface="微软雅黑" panose="020B0503020204020204" pitchFamily="34" charset="-122"/>
                <a:ea typeface="微软雅黑" panose="020B0503020204020204" pitchFamily="34" charset="-122"/>
                <a:cs typeface="Segoe UI" pitchFamily="34" charset="0"/>
              </a:endParaRPr>
            </a:p>
          </p:txBody>
        </p:sp>
        <p:sp>
          <p:nvSpPr>
            <p:cNvPr id="283" name="矩形 282"/>
            <p:cNvSpPr/>
            <p:nvPr/>
          </p:nvSpPr>
          <p:spPr bwMode="auto">
            <a:xfrm>
              <a:off x="1198447" y="3999932"/>
              <a:ext cx="249353" cy="16625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69432" tIns="135545" rIns="169432" bIns="135545" numCol="1" spcCol="0" rtlCol="0" fromWordArt="0" anchor="ctr" anchorCtr="0" forceAA="0" compatLnSpc="1">
              <a:prstTxWarp prst="textNoShape">
                <a:avLst/>
              </a:prstTxWarp>
              <a:noAutofit/>
            </a:bodyPr>
            <a:lstStyle/>
            <a:p>
              <a:pPr algn="ctr" defTabSz="863506">
                <a:lnSpc>
                  <a:spcPct val="90000"/>
                </a:lnSpc>
              </a:pPr>
              <a:endParaRPr lang="zh-CN" altLang="en-US" sz="900" dirty="0" err="1">
                <a:solidFill>
                  <a:prstClr val="black"/>
                </a:solidFill>
                <a:latin typeface="微软雅黑" panose="020B0503020204020204" pitchFamily="34" charset="-122"/>
                <a:ea typeface="微软雅黑" panose="020B0503020204020204" pitchFamily="34" charset="-122"/>
                <a:cs typeface="Segoe UI" pitchFamily="34" charset="0"/>
              </a:endParaRPr>
            </a:p>
          </p:txBody>
        </p:sp>
        <p:sp>
          <p:nvSpPr>
            <p:cNvPr id="284" name="矩形 283"/>
            <p:cNvSpPr/>
            <p:nvPr/>
          </p:nvSpPr>
          <p:spPr bwMode="auto">
            <a:xfrm>
              <a:off x="1510390" y="3999933"/>
              <a:ext cx="249353" cy="16625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69432" tIns="135545" rIns="169432" bIns="135545" numCol="1" spcCol="0" rtlCol="0" fromWordArt="0" anchor="ctr" anchorCtr="0" forceAA="0" compatLnSpc="1">
              <a:prstTxWarp prst="textNoShape">
                <a:avLst/>
              </a:prstTxWarp>
              <a:noAutofit/>
            </a:bodyPr>
            <a:lstStyle/>
            <a:p>
              <a:pPr algn="ctr" defTabSz="863506">
                <a:lnSpc>
                  <a:spcPct val="90000"/>
                </a:lnSpc>
              </a:pPr>
              <a:endParaRPr lang="zh-CN" altLang="en-US" sz="900" dirty="0" err="1">
                <a:solidFill>
                  <a:prstClr val="black"/>
                </a:solidFill>
                <a:latin typeface="微软雅黑" panose="020B0503020204020204" pitchFamily="34" charset="-122"/>
                <a:ea typeface="微软雅黑" panose="020B0503020204020204" pitchFamily="34" charset="-122"/>
                <a:cs typeface="Segoe UI" pitchFamily="34" charset="0"/>
              </a:endParaRPr>
            </a:p>
          </p:txBody>
        </p:sp>
        <p:sp>
          <p:nvSpPr>
            <p:cNvPr id="285" name="文本框 175"/>
            <p:cNvSpPr txBox="1"/>
            <p:nvPr/>
          </p:nvSpPr>
          <p:spPr>
            <a:xfrm>
              <a:off x="645231" y="3895147"/>
              <a:ext cx="739895" cy="392250"/>
            </a:xfrm>
            <a:prstGeom prst="rect">
              <a:avLst/>
            </a:prstGeom>
            <a:noFill/>
          </p:spPr>
          <p:txBody>
            <a:bodyPr wrap="square" lIns="169432" tIns="135545" rIns="169432" bIns="135545" rtlCol="0" anchor="ctr">
              <a:spAutoFit/>
            </a:bodyPr>
            <a:lstStyle/>
            <a:p>
              <a:pPr algn="ctr" defTabSz="862942">
                <a:lnSpc>
                  <a:spcPct val="90000"/>
                </a:lnSpc>
                <a:spcAft>
                  <a:spcPts val="556"/>
                </a:spcAft>
              </a:pPr>
              <a:r>
                <a:rPr lang="en-US" altLang="zh-CN" sz="500" dirty="0">
                  <a:solidFill>
                    <a:prstClr val="black"/>
                  </a:solidFill>
                  <a:latin typeface="微软雅黑" panose="020B0503020204020204" pitchFamily="34" charset="-122"/>
                  <a:ea typeface="微软雅黑" panose="020B0503020204020204" pitchFamily="34" charset="-122"/>
                </a:rPr>
                <a:t>VM</a:t>
              </a:r>
              <a:endParaRPr lang="zh-CN" altLang="en-US" sz="500" dirty="0" err="1">
                <a:solidFill>
                  <a:prstClr val="black"/>
                </a:solidFill>
                <a:latin typeface="微软雅黑" panose="020B0503020204020204" pitchFamily="34" charset="-122"/>
                <a:ea typeface="微软雅黑" panose="020B0503020204020204" pitchFamily="34" charset="-122"/>
              </a:endParaRPr>
            </a:p>
          </p:txBody>
        </p:sp>
        <p:sp>
          <p:nvSpPr>
            <p:cNvPr id="286" name="文本框 176"/>
            <p:cNvSpPr txBox="1"/>
            <p:nvPr/>
          </p:nvSpPr>
          <p:spPr>
            <a:xfrm>
              <a:off x="948435" y="3898019"/>
              <a:ext cx="749651" cy="392250"/>
            </a:xfrm>
            <a:prstGeom prst="rect">
              <a:avLst/>
            </a:prstGeom>
            <a:noFill/>
          </p:spPr>
          <p:txBody>
            <a:bodyPr wrap="square" lIns="169432" tIns="135545" rIns="169432" bIns="135545" rtlCol="0" anchor="ctr">
              <a:spAutoFit/>
            </a:bodyPr>
            <a:lstStyle/>
            <a:p>
              <a:pPr algn="ctr" defTabSz="862942">
                <a:lnSpc>
                  <a:spcPct val="90000"/>
                </a:lnSpc>
                <a:spcAft>
                  <a:spcPts val="556"/>
                </a:spcAft>
              </a:pPr>
              <a:r>
                <a:rPr lang="en-US" altLang="zh-CN" sz="500" dirty="0">
                  <a:solidFill>
                    <a:prstClr val="black"/>
                  </a:solidFill>
                  <a:latin typeface="微软雅黑" panose="020B0503020204020204" pitchFamily="34" charset="-122"/>
                  <a:ea typeface="微软雅黑" panose="020B0503020204020204" pitchFamily="34" charset="-122"/>
                </a:rPr>
                <a:t>VM</a:t>
              </a:r>
              <a:endParaRPr lang="zh-CN" altLang="en-US" sz="500" dirty="0" err="1">
                <a:solidFill>
                  <a:prstClr val="black"/>
                </a:solidFill>
                <a:latin typeface="微软雅黑" panose="020B0503020204020204" pitchFamily="34" charset="-122"/>
                <a:ea typeface="微软雅黑" panose="020B0503020204020204" pitchFamily="34" charset="-122"/>
              </a:endParaRPr>
            </a:p>
          </p:txBody>
        </p:sp>
        <p:sp>
          <p:nvSpPr>
            <p:cNvPr id="287" name="文本框 177"/>
            <p:cNvSpPr txBox="1"/>
            <p:nvPr/>
          </p:nvSpPr>
          <p:spPr>
            <a:xfrm>
              <a:off x="1276950" y="3894191"/>
              <a:ext cx="724128" cy="392250"/>
            </a:xfrm>
            <a:prstGeom prst="rect">
              <a:avLst/>
            </a:prstGeom>
            <a:noFill/>
          </p:spPr>
          <p:txBody>
            <a:bodyPr wrap="square" lIns="169432" tIns="135545" rIns="169432" bIns="135545" rtlCol="0" anchor="ctr">
              <a:spAutoFit/>
            </a:bodyPr>
            <a:lstStyle/>
            <a:p>
              <a:pPr algn="ctr" defTabSz="862942">
                <a:lnSpc>
                  <a:spcPct val="90000"/>
                </a:lnSpc>
                <a:spcAft>
                  <a:spcPts val="556"/>
                </a:spcAft>
              </a:pPr>
              <a:r>
                <a:rPr lang="en-US" altLang="zh-CN" sz="500" dirty="0">
                  <a:solidFill>
                    <a:prstClr val="black"/>
                  </a:solidFill>
                  <a:latin typeface="微软雅黑" panose="020B0503020204020204" pitchFamily="34" charset="-122"/>
                  <a:ea typeface="微软雅黑" panose="020B0503020204020204" pitchFamily="34" charset="-122"/>
                </a:rPr>
                <a:t>VM</a:t>
              </a:r>
              <a:endParaRPr lang="zh-CN" altLang="en-US" sz="500" dirty="0" err="1">
                <a:solidFill>
                  <a:prstClr val="black"/>
                </a:solidFill>
                <a:latin typeface="微软雅黑" panose="020B0503020204020204" pitchFamily="34" charset="-122"/>
                <a:ea typeface="微软雅黑" panose="020B0503020204020204" pitchFamily="34" charset="-122"/>
              </a:endParaRPr>
            </a:p>
          </p:txBody>
        </p:sp>
      </p:grpSp>
      <p:sp>
        <p:nvSpPr>
          <p:cNvPr id="288" name="矩形 287"/>
          <p:cNvSpPr/>
          <p:nvPr/>
        </p:nvSpPr>
        <p:spPr>
          <a:xfrm>
            <a:off x="7687611" y="2290605"/>
            <a:ext cx="313303" cy="311621"/>
          </a:xfrm>
          <a:prstGeom prst="rect">
            <a:avLst/>
          </a:prstGeom>
        </p:spPr>
        <p:txBody>
          <a:bodyPr wrap="none" lIns="91394" tIns="45697" rIns="91394" bIns="45697">
            <a:spAutoFit/>
          </a:bodyPr>
          <a:lstStyle/>
          <a:p>
            <a:pPr defTabSz="685475"/>
            <a:r>
              <a:rPr lang="zh-CN" altLang="en-US" sz="1400" b="1" dirty="0">
                <a:solidFill>
                  <a:prstClr val="black"/>
                </a:solidFill>
                <a:latin typeface="微软雅黑" panose="020B0503020204020204" pitchFamily="34" charset="-122"/>
                <a:ea typeface="微软雅黑" panose="020B0503020204020204" pitchFamily="34" charset="-122"/>
                <a:cs typeface="Arial" pitchFamily="34" charset="0"/>
              </a:rPr>
              <a:t>√</a:t>
            </a:r>
          </a:p>
        </p:txBody>
      </p:sp>
      <p:sp>
        <p:nvSpPr>
          <p:cNvPr id="289" name="矩形 288"/>
          <p:cNvSpPr/>
          <p:nvPr/>
        </p:nvSpPr>
        <p:spPr>
          <a:xfrm>
            <a:off x="8035051" y="3287038"/>
            <a:ext cx="617468" cy="208706"/>
          </a:xfrm>
          <a:prstGeom prst="rect">
            <a:avLst/>
          </a:prstGeom>
        </p:spPr>
        <p:txBody>
          <a:bodyPr wrap="none" lIns="91394" tIns="45697" rIns="91394" bIns="45697">
            <a:spAutoFit/>
          </a:bodyPr>
          <a:lstStyle/>
          <a:p>
            <a:pPr algn="ctr" defTabSz="863506">
              <a:lnSpc>
                <a:spcPct val="90000"/>
              </a:lnSpc>
            </a:pPr>
            <a:r>
              <a:rPr kumimoji="1" lang="zh-CN" altLang="en-US" sz="800" b="1" dirty="0">
                <a:solidFill>
                  <a:prstClr val="black"/>
                </a:solidFill>
                <a:latin typeface="微软雅黑" panose="020B0503020204020204" pitchFamily="34" charset="-122"/>
                <a:ea typeface="微软雅黑" panose="020B0503020204020204" pitchFamily="34" charset="-122"/>
              </a:rPr>
              <a:t>数据目的</a:t>
            </a:r>
          </a:p>
        </p:txBody>
      </p:sp>
      <p:sp>
        <p:nvSpPr>
          <p:cNvPr id="290" name="矩形 289"/>
          <p:cNvSpPr/>
          <p:nvPr/>
        </p:nvSpPr>
        <p:spPr>
          <a:xfrm>
            <a:off x="8092500" y="1855365"/>
            <a:ext cx="511670" cy="208706"/>
          </a:xfrm>
          <a:prstGeom prst="rect">
            <a:avLst/>
          </a:prstGeom>
        </p:spPr>
        <p:txBody>
          <a:bodyPr wrap="none" lIns="91394" tIns="45697" rIns="91394" bIns="45697">
            <a:spAutoFit/>
          </a:bodyPr>
          <a:lstStyle/>
          <a:p>
            <a:pPr algn="ctr" defTabSz="863506">
              <a:lnSpc>
                <a:spcPct val="90000"/>
              </a:lnSpc>
            </a:pPr>
            <a:r>
              <a:rPr kumimoji="1" lang="zh-CN" altLang="en-US" sz="800" b="1" dirty="0">
                <a:solidFill>
                  <a:prstClr val="black"/>
                </a:solidFill>
                <a:latin typeface="微软雅黑" panose="020B0503020204020204" pitchFamily="34" charset="-122"/>
                <a:ea typeface="微软雅黑" panose="020B0503020204020204" pitchFamily="34" charset="-122"/>
              </a:rPr>
              <a:t>数据源</a:t>
            </a:r>
          </a:p>
        </p:txBody>
      </p:sp>
      <p:sp>
        <p:nvSpPr>
          <p:cNvPr id="291" name="矩形 290"/>
          <p:cNvSpPr/>
          <p:nvPr/>
        </p:nvSpPr>
        <p:spPr>
          <a:xfrm>
            <a:off x="8032763" y="2289483"/>
            <a:ext cx="617468" cy="208706"/>
          </a:xfrm>
          <a:prstGeom prst="rect">
            <a:avLst/>
          </a:prstGeom>
        </p:spPr>
        <p:txBody>
          <a:bodyPr wrap="none" lIns="91394" tIns="45697" rIns="91394" bIns="45697">
            <a:spAutoFit/>
          </a:bodyPr>
          <a:lstStyle/>
          <a:p>
            <a:pPr algn="ctr" defTabSz="863506">
              <a:lnSpc>
                <a:spcPct val="90000"/>
              </a:lnSpc>
            </a:pPr>
            <a:r>
              <a:rPr kumimoji="1" lang="zh-CN" altLang="en-US" sz="800" b="1" dirty="0">
                <a:solidFill>
                  <a:prstClr val="black"/>
                </a:solidFill>
                <a:latin typeface="微软雅黑" panose="020B0503020204020204" pitchFamily="34" charset="-122"/>
                <a:ea typeface="微软雅黑" panose="020B0503020204020204" pitchFamily="34" charset="-122"/>
              </a:rPr>
              <a:t>可选服务</a:t>
            </a:r>
          </a:p>
        </p:txBody>
      </p:sp>
      <p:sp>
        <p:nvSpPr>
          <p:cNvPr id="292" name="矩形 291"/>
          <p:cNvSpPr/>
          <p:nvPr/>
        </p:nvSpPr>
        <p:spPr bwMode="auto">
          <a:xfrm>
            <a:off x="7544139" y="1210631"/>
            <a:ext cx="1636374" cy="2923291"/>
          </a:xfrm>
          <a:prstGeom prst="rect">
            <a:avLst/>
          </a:prstGeom>
          <a:noFill/>
          <a:ln w="12700">
            <a:solidFill>
              <a:srgbClr val="0070C0"/>
            </a:solidFill>
            <a:prstDash val="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398" tIns="107515" rIns="134398" bIns="107515" numCol="1" spcCol="0" rtlCol="0" fromWordArt="0" anchor="t" anchorCtr="0" forceAA="0" compatLnSpc="1">
            <a:prstTxWarp prst="textNoShape">
              <a:avLst/>
            </a:prstTxWarp>
            <a:noAutofit/>
          </a:bodyPr>
          <a:lstStyle/>
          <a:p>
            <a:pPr algn="ctr" defTabSz="685277">
              <a:lnSpc>
                <a:spcPct val="90000"/>
              </a:lnSpc>
            </a:pPr>
            <a:endParaRPr lang="zh-CN" altLang="en-US" sz="1600" dirty="0" err="1">
              <a:solidFill>
                <a:prstClr val="black"/>
              </a:solidFill>
              <a:latin typeface="Verdana"/>
              <a:ea typeface="Segoe UI" pitchFamily="34" charset="0"/>
              <a:cs typeface="Segoe UI" pitchFamily="34" charset="0"/>
            </a:endParaRPr>
          </a:p>
        </p:txBody>
      </p:sp>
      <p:sp>
        <p:nvSpPr>
          <p:cNvPr id="293" name="矩形 292"/>
          <p:cNvSpPr/>
          <p:nvPr/>
        </p:nvSpPr>
        <p:spPr>
          <a:xfrm>
            <a:off x="7983087" y="4174191"/>
            <a:ext cx="761743" cy="265454"/>
          </a:xfrm>
          <a:prstGeom prst="rect">
            <a:avLst/>
          </a:prstGeom>
        </p:spPr>
        <p:txBody>
          <a:bodyPr wrap="none" lIns="91394" tIns="45697" rIns="91394" bIns="45697">
            <a:spAutoFit/>
          </a:bodyPr>
          <a:lstStyle/>
          <a:p>
            <a:pPr defTabSz="685475"/>
            <a:r>
              <a:rPr kumimoji="1" lang="zh-CN" altLang="en-US" sz="1100" b="1" dirty="0">
                <a:solidFill>
                  <a:prstClr val="black"/>
                </a:solidFill>
                <a:latin typeface="微软雅黑" panose="020B0503020204020204" pitchFamily="34" charset="-122"/>
                <a:ea typeface="微软雅黑" panose="020B0503020204020204" pitchFamily="34" charset="-122"/>
              </a:rPr>
              <a:t>业务视角</a:t>
            </a:r>
            <a:endParaRPr lang="zh-CN" altLang="en-US" sz="1100" dirty="0">
              <a:solidFill>
                <a:prstClr val="black"/>
              </a:solidFill>
              <a:latin typeface="Verdana"/>
              <a:ea typeface="微软雅黑"/>
            </a:endParaRPr>
          </a:p>
        </p:txBody>
      </p:sp>
      <p:cxnSp>
        <p:nvCxnSpPr>
          <p:cNvPr id="294" name="直接连接符 293"/>
          <p:cNvCxnSpPr/>
          <p:nvPr/>
        </p:nvCxnSpPr>
        <p:spPr>
          <a:xfrm flipV="1">
            <a:off x="7805904" y="1835227"/>
            <a:ext cx="338812" cy="503559"/>
          </a:xfrm>
          <a:prstGeom prst="line">
            <a:avLst/>
          </a:prstGeom>
          <a:ln>
            <a:solidFill>
              <a:srgbClr val="00B0F0"/>
            </a:solidFill>
            <a:prstDash val="dash"/>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95" name="直接连接符 294"/>
          <p:cNvCxnSpPr>
            <a:endCxn id="263" idx="2"/>
          </p:cNvCxnSpPr>
          <p:nvPr/>
        </p:nvCxnSpPr>
        <p:spPr>
          <a:xfrm flipH="1" flipV="1">
            <a:off x="7844743" y="3048441"/>
            <a:ext cx="283771" cy="695434"/>
          </a:xfrm>
          <a:prstGeom prst="line">
            <a:avLst/>
          </a:prstGeom>
          <a:ln>
            <a:solidFill>
              <a:srgbClr val="00B0F0"/>
            </a:solidFill>
            <a:prstDash val="dash"/>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84076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16"/>
                                        </p:tgtEl>
                                        <p:attrNameLst>
                                          <p:attrName>style.visibility</p:attrName>
                                        </p:attrNameLst>
                                      </p:cBhvr>
                                      <p:to>
                                        <p:strVal val="visible"/>
                                      </p:to>
                                    </p:set>
                                    <p:animEffect transition="in" filter="wipe(left)">
                                      <p:cBhvr>
                                        <p:cTn id="7" dur="500"/>
                                        <p:tgtEl>
                                          <p:spTgt spid="2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33"/>
                                        </p:tgtEl>
                                        <p:attrNameLst>
                                          <p:attrName>style.visibility</p:attrName>
                                        </p:attrNameLst>
                                      </p:cBhvr>
                                      <p:to>
                                        <p:strVal val="visible"/>
                                      </p:to>
                                    </p:set>
                                    <p:animEffect transition="in" filter="wipe(left)">
                                      <p:cBhvr>
                                        <p:cTn id="12" dur="1000"/>
                                        <p:tgtEl>
                                          <p:spTgt spid="23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grpId="0" nodeType="clickEffect">
                                  <p:stCondLst>
                                    <p:cond delay="0"/>
                                  </p:stCondLst>
                                  <p:childTnLst>
                                    <p:set>
                                      <p:cBhvr>
                                        <p:cTn id="16" dur="1" fill="hold">
                                          <p:stCondLst>
                                            <p:cond delay="0"/>
                                          </p:stCondLst>
                                        </p:cTn>
                                        <p:tgtEl>
                                          <p:spTgt spid="234"/>
                                        </p:tgtEl>
                                        <p:attrNameLst>
                                          <p:attrName>style.visibility</p:attrName>
                                        </p:attrNameLst>
                                      </p:cBhvr>
                                      <p:to>
                                        <p:strVal val="visible"/>
                                      </p:to>
                                    </p:set>
                                    <p:animEffect transition="in" filter="wipe(right)">
                                      <p:cBhvr>
                                        <p:cTn id="17" dur="1250"/>
                                        <p:tgtEl>
                                          <p:spTgt spid="23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56"/>
                                        </p:tgtEl>
                                        <p:attrNameLst>
                                          <p:attrName>style.visibility</p:attrName>
                                        </p:attrNameLst>
                                      </p:cBhvr>
                                      <p:to>
                                        <p:strVal val="visible"/>
                                      </p:to>
                                    </p:set>
                                    <p:animEffect transition="in" filter="wipe(down)">
                                      <p:cBhvr>
                                        <p:cTn id="22" dur="500"/>
                                        <p:tgtEl>
                                          <p:spTgt spid="25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257"/>
                                        </p:tgtEl>
                                        <p:attrNameLst>
                                          <p:attrName>style.visibility</p:attrName>
                                        </p:attrNameLst>
                                      </p:cBhvr>
                                      <p:to>
                                        <p:strVal val="visible"/>
                                      </p:to>
                                    </p:set>
                                    <p:animEffect transition="in" filter="wipe(up)">
                                      <p:cBhvr>
                                        <p:cTn id="27" dur="1000"/>
                                        <p:tgtEl>
                                          <p:spTgt spid="25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258"/>
                                        </p:tgtEl>
                                        <p:attrNameLst>
                                          <p:attrName>style.visibility</p:attrName>
                                        </p:attrNameLst>
                                      </p:cBhvr>
                                      <p:to>
                                        <p:strVal val="visible"/>
                                      </p:to>
                                    </p:set>
                                    <p:animEffect transition="in" filter="wipe(up)">
                                      <p:cBhvr>
                                        <p:cTn id="32" dur="1500"/>
                                        <p:tgtEl>
                                          <p:spTgt spid="258"/>
                                        </p:tgtEl>
                                      </p:cBhvr>
                                    </p:animEffec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6" grpId="0" animBg="1"/>
      <p:bldP spid="233" grpId="0" animBg="1"/>
      <p:bldP spid="234" grpId="0" animBg="1"/>
      <p:bldP spid="256" grpId="0" animBg="1"/>
      <p:bldP spid="257" grpId="0" animBg="1"/>
      <p:bldP spid="25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占位符 2"/>
          <p:cNvSpPr>
            <a:spLocks noGrp="1"/>
          </p:cNvSpPr>
          <p:nvPr>
            <p:ph type="body" sz="quarter" idx="13"/>
          </p:nvPr>
        </p:nvSpPr>
        <p:spPr>
          <a:xfrm>
            <a:off x="608763" y="183571"/>
            <a:ext cx="4785409" cy="297883"/>
          </a:xfrm>
        </p:spPr>
        <p:txBody>
          <a:bodyPr/>
          <a:lstStyle/>
          <a:p>
            <a:r>
              <a:rPr kumimoji="1" lang="en-US" altLang="zh-CN" dirty="0" smtClean="0"/>
              <a:t>Service Chain</a:t>
            </a:r>
            <a:r>
              <a:rPr kumimoji="1" lang="zh-CN" altLang="en-US" dirty="0" smtClean="0"/>
              <a:t>按需引流</a:t>
            </a:r>
            <a:endParaRPr kumimoji="1" lang="zh-CN" altLang="en-US" dirty="0"/>
          </a:p>
        </p:txBody>
      </p:sp>
      <p:sp>
        <p:nvSpPr>
          <p:cNvPr id="106" name="文本占位符 105"/>
          <p:cNvSpPr>
            <a:spLocks noGrp="1"/>
          </p:cNvSpPr>
          <p:nvPr>
            <p:ph type="body" sz="quarter" idx="14"/>
          </p:nvPr>
        </p:nvSpPr>
        <p:spPr/>
        <p:txBody>
          <a:bodyPr/>
          <a:lstStyle/>
          <a:p>
            <a:r>
              <a:rPr lang="en-US" altLang="zh-CN" sz="1100" b="1" dirty="0">
                <a:solidFill>
                  <a:schemeClr val="tx2">
                    <a:lumMod val="60000"/>
                    <a:lumOff val="40000"/>
                  </a:schemeClr>
                </a:solidFill>
              </a:rPr>
              <a:t>SDN Service Chain</a:t>
            </a:r>
            <a:endParaRPr lang="zh-CN" altLang="en-US" sz="1100" b="1" dirty="0">
              <a:solidFill>
                <a:schemeClr val="tx2">
                  <a:lumMod val="60000"/>
                  <a:lumOff val="40000"/>
                </a:schemeClr>
              </a:solidFill>
            </a:endParaRPr>
          </a:p>
        </p:txBody>
      </p:sp>
      <p:sp>
        <p:nvSpPr>
          <p:cNvPr id="10" name="圆角矩形 9"/>
          <p:cNvSpPr/>
          <p:nvPr/>
        </p:nvSpPr>
        <p:spPr>
          <a:xfrm>
            <a:off x="6106713" y="847561"/>
            <a:ext cx="2875799" cy="3839424"/>
          </a:xfrm>
          <a:prstGeom prst="roundRect">
            <a:avLst>
              <a:gd name="adj" fmla="val 3948"/>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354" tIns="45677" rIns="91354" bIns="45677" rtlCol="0" anchor="ctr"/>
          <a:lstStyle/>
          <a:p>
            <a:pPr algn="ctr"/>
            <a:endParaRPr lang="zh-CN" altLang="en-US"/>
          </a:p>
        </p:txBody>
      </p:sp>
      <p:sp>
        <p:nvSpPr>
          <p:cNvPr id="11" name="圆角矩形 10"/>
          <p:cNvSpPr/>
          <p:nvPr/>
        </p:nvSpPr>
        <p:spPr>
          <a:xfrm>
            <a:off x="3131738" y="840523"/>
            <a:ext cx="2875799" cy="3839424"/>
          </a:xfrm>
          <a:prstGeom prst="roundRect">
            <a:avLst>
              <a:gd name="adj" fmla="val 3948"/>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354" tIns="45677" rIns="91354" bIns="45677" rtlCol="0" anchor="ctr"/>
          <a:lstStyle/>
          <a:p>
            <a:pPr algn="ctr"/>
            <a:endParaRPr lang="zh-CN" altLang="en-US"/>
          </a:p>
        </p:txBody>
      </p:sp>
      <p:sp>
        <p:nvSpPr>
          <p:cNvPr id="12" name="圆角矩形 11"/>
          <p:cNvSpPr/>
          <p:nvPr/>
        </p:nvSpPr>
        <p:spPr>
          <a:xfrm>
            <a:off x="157582" y="840523"/>
            <a:ext cx="2875799" cy="3839424"/>
          </a:xfrm>
          <a:prstGeom prst="roundRect">
            <a:avLst>
              <a:gd name="adj" fmla="val 3948"/>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354" tIns="45677" rIns="91354" bIns="45677" rtlCol="0" anchor="ctr"/>
          <a:lstStyle/>
          <a:p>
            <a:pPr algn="ctr"/>
            <a:endParaRPr lang="zh-CN" altLang="en-US"/>
          </a:p>
        </p:txBody>
      </p:sp>
      <p:grpSp>
        <p:nvGrpSpPr>
          <p:cNvPr id="13" name="组合 12"/>
          <p:cNvGrpSpPr/>
          <p:nvPr/>
        </p:nvGrpSpPr>
        <p:grpSpPr>
          <a:xfrm>
            <a:off x="297773" y="1106958"/>
            <a:ext cx="2664390" cy="1812490"/>
            <a:chOff x="4183643" y="1132160"/>
            <a:chExt cx="6931041" cy="4196101"/>
          </a:xfrm>
        </p:grpSpPr>
        <p:cxnSp>
          <p:nvCxnSpPr>
            <p:cNvPr id="14" name="直线连接符 5"/>
            <p:cNvCxnSpPr/>
            <p:nvPr/>
          </p:nvCxnSpPr>
          <p:spPr>
            <a:xfrm flipH="1" flipV="1">
              <a:off x="7417175" y="3312093"/>
              <a:ext cx="2160180" cy="648054"/>
            </a:xfrm>
            <a:prstGeom prst="line">
              <a:avLst/>
            </a:prstGeom>
          </p:spPr>
          <p:style>
            <a:lnRef idx="2">
              <a:schemeClr val="accent1"/>
            </a:lnRef>
            <a:fillRef idx="0">
              <a:schemeClr val="accent1"/>
            </a:fillRef>
            <a:effectRef idx="1">
              <a:schemeClr val="accent1"/>
            </a:effectRef>
            <a:fontRef idx="minor">
              <a:schemeClr val="tx1"/>
            </a:fontRef>
          </p:style>
        </p:cxnSp>
        <p:cxnSp>
          <p:nvCxnSpPr>
            <p:cNvPr id="15" name="直线连接符 6"/>
            <p:cNvCxnSpPr/>
            <p:nvPr/>
          </p:nvCxnSpPr>
          <p:spPr>
            <a:xfrm flipV="1">
              <a:off x="7417175" y="2015985"/>
              <a:ext cx="2160180" cy="850130"/>
            </a:xfrm>
            <a:prstGeom prst="line">
              <a:avLst/>
            </a:prstGeom>
          </p:spPr>
          <p:style>
            <a:lnRef idx="2">
              <a:schemeClr val="accent1"/>
            </a:lnRef>
            <a:fillRef idx="0">
              <a:schemeClr val="accent1"/>
            </a:fillRef>
            <a:effectRef idx="1">
              <a:schemeClr val="accent1"/>
            </a:effectRef>
            <a:fontRef idx="minor">
              <a:schemeClr val="tx1"/>
            </a:fontRef>
          </p:style>
        </p:cxnSp>
        <p:sp>
          <p:nvSpPr>
            <p:cNvPr id="16" name="文本框 33"/>
            <p:cNvSpPr txBox="1"/>
            <p:nvPr/>
          </p:nvSpPr>
          <p:spPr>
            <a:xfrm>
              <a:off x="6265081" y="3888142"/>
              <a:ext cx="1014141" cy="712535"/>
            </a:xfrm>
            <a:prstGeom prst="rect">
              <a:avLst/>
            </a:prstGeom>
            <a:noFill/>
          </p:spPr>
          <p:txBody>
            <a:bodyPr wrap="none" rtlCol="0">
              <a:spAutoFit/>
            </a:bodyPr>
            <a:lstStyle/>
            <a:p>
              <a:r>
                <a:rPr kumimoji="1" lang="zh-CN" altLang="en-US" sz="700" dirty="0">
                  <a:latin typeface="微软雅黑"/>
                  <a:ea typeface="微软雅黑"/>
                  <a:cs typeface="微软雅黑"/>
                </a:rPr>
                <a:t>核心</a:t>
              </a:r>
              <a:endParaRPr kumimoji="1" lang="en-US" altLang="zh-CN" sz="700" dirty="0">
                <a:latin typeface="微软雅黑"/>
                <a:ea typeface="微软雅黑"/>
                <a:cs typeface="微软雅黑"/>
              </a:endParaRPr>
            </a:p>
            <a:p>
              <a:r>
                <a:rPr kumimoji="1" lang="en-US" altLang="zh-CN" sz="700" dirty="0">
                  <a:latin typeface="微软雅黑"/>
                  <a:ea typeface="微软雅黑"/>
                  <a:cs typeface="微软雅黑"/>
                </a:rPr>
                <a:t>Core</a:t>
              </a:r>
              <a:endParaRPr kumimoji="1" lang="zh-CN" altLang="en-US" sz="700" dirty="0">
                <a:latin typeface="微软雅黑"/>
                <a:ea typeface="微软雅黑"/>
                <a:cs typeface="微软雅黑"/>
              </a:endParaRPr>
            </a:p>
          </p:txBody>
        </p:sp>
        <p:sp>
          <p:nvSpPr>
            <p:cNvPr id="17" name="文本框 34"/>
            <p:cNvSpPr txBox="1"/>
            <p:nvPr/>
          </p:nvSpPr>
          <p:spPr>
            <a:xfrm>
              <a:off x="9433344" y="2520025"/>
              <a:ext cx="1681340" cy="463148"/>
            </a:xfrm>
            <a:prstGeom prst="rect">
              <a:avLst/>
            </a:prstGeom>
            <a:noFill/>
          </p:spPr>
          <p:txBody>
            <a:bodyPr wrap="none" rtlCol="0">
              <a:spAutoFit/>
            </a:bodyPr>
            <a:lstStyle/>
            <a:p>
              <a:r>
                <a:rPr kumimoji="1" lang="zh-CN" altLang="en-US" sz="700" dirty="0">
                  <a:latin typeface="微软雅黑"/>
                  <a:ea typeface="微软雅黑"/>
                  <a:cs typeface="微软雅黑"/>
                </a:rPr>
                <a:t>防火墙</a:t>
              </a:r>
              <a:r>
                <a:rPr kumimoji="1" lang="en-US" altLang="zh-CN" sz="700" dirty="0">
                  <a:latin typeface="微软雅黑"/>
                  <a:ea typeface="微软雅黑"/>
                  <a:cs typeface="微软雅黑"/>
                </a:rPr>
                <a:t>FW1</a:t>
              </a:r>
              <a:endParaRPr kumimoji="1" lang="zh-CN" altLang="en-US" sz="700" dirty="0">
                <a:latin typeface="微软雅黑"/>
                <a:ea typeface="微软雅黑"/>
                <a:cs typeface="微软雅黑"/>
              </a:endParaRPr>
            </a:p>
          </p:txBody>
        </p:sp>
        <p:pic>
          <p:nvPicPr>
            <p:cNvPr id="18" name="图片 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27655" y="1132160"/>
              <a:ext cx="872911" cy="808189"/>
            </a:xfrm>
            <a:prstGeom prst="rect">
              <a:avLst/>
            </a:prstGeom>
          </p:spPr>
        </p:pic>
        <p:sp>
          <p:nvSpPr>
            <p:cNvPr id="19" name="文本框 36"/>
            <p:cNvSpPr txBox="1"/>
            <p:nvPr/>
          </p:nvSpPr>
          <p:spPr>
            <a:xfrm>
              <a:off x="9433341" y="4536195"/>
              <a:ext cx="1681340" cy="463148"/>
            </a:xfrm>
            <a:prstGeom prst="rect">
              <a:avLst/>
            </a:prstGeom>
            <a:noFill/>
          </p:spPr>
          <p:txBody>
            <a:bodyPr wrap="none" rtlCol="0">
              <a:spAutoFit/>
            </a:bodyPr>
            <a:lstStyle/>
            <a:p>
              <a:r>
                <a:rPr kumimoji="1" lang="zh-CN" altLang="en-US" sz="700" dirty="0">
                  <a:latin typeface="微软雅黑"/>
                  <a:ea typeface="微软雅黑"/>
                  <a:cs typeface="微软雅黑"/>
                </a:rPr>
                <a:t>防火墙</a:t>
              </a:r>
              <a:r>
                <a:rPr kumimoji="1" lang="en-US" altLang="zh-CN" sz="700" dirty="0">
                  <a:latin typeface="微软雅黑"/>
                  <a:ea typeface="微软雅黑"/>
                  <a:cs typeface="微软雅黑"/>
                </a:rPr>
                <a:t>FW2</a:t>
              </a:r>
              <a:endParaRPr kumimoji="1" lang="zh-CN" altLang="en-US" sz="700" dirty="0">
                <a:latin typeface="微软雅黑"/>
                <a:ea typeface="微软雅黑"/>
                <a:cs typeface="微软雅黑"/>
              </a:endParaRPr>
            </a:p>
          </p:txBody>
        </p:sp>
        <p:sp>
          <p:nvSpPr>
            <p:cNvPr id="20" name="文本框 37"/>
            <p:cNvSpPr txBox="1"/>
            <p:nvPr/>
          </p:nvSpPr>
          <p:spPr>
            <a:xfrm>
              <a:off x="4183643" y="1924226"/>
              <a:ext cx="2215098" cy="463148"/>
            </a:xfrm>
            <a:prstGeom prst="rect">
              <a:avLst/>
            </a:prstGeom>
            <a:noFill/>
          </p:spPr>
          <p:txBody>
            <a:bodyPr wrap="none" rtlCol="0">
              <a:spAutoFit/>
            </a:bodyPr>
            <a:lstStyle/>
            <a:p>
              <a:r>
                <a:rPr kumimoji="1" lang="en-US" altLang="zh-CN" sz="700" dirty="0">
                  <a:latin typeface="微软雅黑"/>
                  <a:ea typeface="微软雅黑"/>
                  <a:cs typeface="微软雅黑"/>
                </a:rPr>
                <a:t>SDN-Controller</a:t>
              </a:r>
              <a:endParaRPr kumimoji="1" lang="zh-CN" altLang="en-US" sz="700" dirty="0">
                <a:latin typeface="微软雅黑"/>
                <a:ea typeface="微软雅黑"/>
                <a:cs typeface="微软雅黑"/>
              </a:endParaRPr>
            </a:p>
          </p:txBody>
        </p:sp>
        <p:cxnSp>
          <p:nvCxnSpPr>
            <p:cNvPr id="21" name="直线连接符 17"/>
            <p:cNvCxnSpPr>
              <a:stCxn id="18" idx="3"/>
              <a:endCxn id="27" idx="1"/>
            </p:cNvCxnSpPr>
            <p:nvPr/>
          </p:nvCxnSpPr>
          <p:spPr>
            <a:xfrm>
              <a:off x="5200566" y="1536255"/>
              <a:ext cx="1136519" cy="1721392"/>
            </a:xfrm>
            <a:prstGeom prst="line">
              <a:avLst/>
            </a:prstGeom>
          </p:spPr>
          <p:style>
            <a:lnRef idx="2">
              <a:schemeClr val="accent1"/>
            </a:lnRef>
            <a:fillRef idx="0">
              <a:schemeClr val="accent1"/>
            </a:fillRef>
            <a:effectRef idx="1">
              <a:schemeClr val="accent1"/>
            </a:effectRef>
            <a:fontRef idx="minor">
              <a:schemeClr val="tx1"/>
            </a:fontRef>
          </p:style>
        </p:cxnSp>
        <p:sp>
          <p:nvSpPr>
            <p:cNvPr id="22" name="文本框 39"/>
            <p:cNvSpPr txBox="1"/>
            <p:nvPr/>
          </p:nvSpPr>
          <p:spPr>
            <a:xfrm>
              <a:off x="6823382" y="2284257"/>
              <a:ext cx="914061" cy="463148"/>
            </a:xfrm>
            <a:prstGeom prst="rect">
              <a:avLst/>
            </a:prstGeom>
            <a:noFill/>
          </p:spPr>
          <p:txBody>
            <a:bodyPr wrap="none" rtlCol="0">
              <a:spAutoFit/>
            </a:bodyPr>
            <a:lstStyle/>
            <a:p>
              <a:r>
                <a:rPr kumimoji="1" lang="en-US" altLang="zh-CN" sz="700" dirty="0"/>
                <a:t>GE</a:t>
              </a:r>
              <a:r>
                <a:rPr kumimoji="1" lang="zh-CN" altLang="en-US" sz="700" dirty="0"/>
                <a:t> </a:t>
              </a:r>
              <a:r>
                <a:rPr kumimoji="1" lang="en-US" altLang="zh-CN" sz="700" dirty="0"/>
                <a:t>1</a:t>
              </a:r>
              <a:endParaRPr kumimoji="1" lang="zh-CN" altLang="en-US" sz="700" dirty="0"/>
            </a:p>
          </p:txBody>
        </p:sp>
        <p:cxnSp>
          <p:nvCxnSpPr>
            <p:cNvPr id="23" name="直线连接符 27"/>
            <p:cNvCxnSpPr/>
            <p:nvPr/>
          </p:nvCxnSpPr>
          <p:spPr>
            <a:xfrm flipV="1">
              <a:off x="7417175" y="2317951"/>
              <a:ext cx="2160180" cy="850130"/>
            </a:xfrm>
            <a:prstGeom prst="line">
              <a:avLst/>
            </a:prstGeom>
          </p:spPr>
          <p:style>
            <a:lnRef idx="2">
              <a:schemeClr val="accent1"/>
            </a:lnRef>
            <a:fillRef idx="0">
              <a:schemeClr val="accent1"/>
            </a:fillRef>
            <a:effectRef idx="1">
              <a:schemeClr val="accent1"/>
            </a:effectRef>
            <a:fontRef idx="minor">
              <a:schemeClr val="tx1"/>
            </a:fontRef>
          </p:style>
        </p:cxnSp>
        <p:cxnSp>
          <p:nvCxnSpPr>
            <p:cNvPr id="24" name="直线连接符 29"/>
            <p:cNvCxnSpPr/>
            <p:nvPr/>
          </p:nvCxnSpPr>
          <p:spPr>
            <a:xfrm flipH="1" flipV="1">
              <a:off x="7417175" y="3600117"/>
              <a:ext cx="2160180" cy="648054"/>
            </a:xfrm>
            <a:prstGeom prst="line">
              <a:avLst/>
            </a:prstGeom>
          </p:spPr>
          <p:style>
            <a:lnRef idx="2">
              <a:schemeClr val="accent1"/>
            </a:lnRef>
            <a:fillRef idx="0">
              <a:schemeClr val="accent1"/>
            </a:fillRef>
            <a:effectRef idx="1">
              <a:schemeClr val="accent1"/>
            </a:effectRef>
            <a:fontRef idx="minor">
              <a:schemeClr val="tx1"/>
            </a:fontRef>
          </p:style>
        </p:cxnSp>
        <p:pic>
          <p:nvPicPr>
            <p:cNvPr id="25" name="图片 2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61337" y="1852220"/>
              <a:ext cx="756875" cy="658805"/>
            </a:xfrm>
            <a:prstGeom prst="rect">
              <a:avLst/>
            </a:prstGeom>
          </p:spPr>
        </p:pic>
        <p:pic>
          <p:nvPicPr>
            <p:cNvPr id="26" name="图片 2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33343" y="3744129"/>
              <a:ext cx="756875" cy="658805"/>
            </a:xfrm>
            <a:prstGeom prst="rect">
              <a:avLst/>
            </a:prstGeom>
          </p:spPr>
        </p:pic>
        <p:pic>
          <p:nvPicPr>
            <p:cNvPr id="27" name="图片 2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37085" y="2592033"/>
              <a:ext cx="1118692" cy="1331228"/>
            </a:xfrm>
            <a:prstGeom prst="rect">
              <a:avLst/>
            </a:prstGeom>
          </p:spPr>
        </p:pic>
        <p:sp>
          <p:nvSpPr>
            <p:cNvPr id="28" name="文本框 45"/>
            <p:cNvSpPr txBox="1"/>
            <p:nvPr/>
          </p:nvSpPr>
          <p:spPr>
            <a:xfrm>
              <a:off x="7345171" y="2448021"/>
              <a:ext cx="914061" cy="463148"/>
            </a:xfrm>
            <a:prstGeom prst="rect">
              <a:avLst/>
            </a:prstGeom>
            <a:noFill/>
          </p:spPr>
          <p:txBody>
            <a:bodyPr wrap="none" rtlCol="0">
              <a:spAutoFit/>
            </a:bodyPr>
            <a:lstStyle/>
            <a:p>
              <a:r>
                <a:rPr kumimoji="1" lang="en-US" altLang="zh-CN" sz="700" dirty="0"/>
                <a:t>GE</a:t>
              </a:r>
              <a:r>
                <a:rPr kumimoji="1" lang="zh-CN" altLang="en-US" sz="700" dirty="0"/>
                <a:t> </a:t>
              </a:r>
              <a:r>
                <a:rPr kumimoji="1" lang="en-US" altLang="zh-CN" sz="700" dirty="0"/>
                <a:t>7</a:t>
              </a:r>
              <a:endParaRPr kumimoji="1" lang="zh-CN" altLang="en-US" sz="700" dirty="0"/>
            </a:p>
          </p:txBody>
        </p:sp>
        <p:sp>
          <p:nvSpPr>
            <p:cNvPr id="29" name="文本框 46"/>
            <p:cNvSpPr txBox="1"/>
            <p:nvPr/>
          </p:nvSpPr>
          <p:spPr>
            <a:xfrm>
              <a:off x="7345171" y="2880058"/>
              <a:ext cx="914061" cy="463148"/>
            </a:xfrm>
            <a:prstGeom prst="rect">
              <a:avLst/>
            </a:prstGeom>
            <a:noFill/>
          </p:spPr>
          <p:txBody>
            <a:bodyPr wrap="none" rtlCol="0">
              <a:spAutoFit/>
            </a:bodyPr>
            <a:lstStyle/>
            <a:p>
              <a:r>
                <a:rPr kumimoji="1" lang="en-US" altLang="zh-CN" sz="700" dirty="0"/>
                <a:t>GE</a:t>
              </a:r>
              <a:r>
                <a:rPr kumimoji="1" lang="zh-CN" altLang="en-US" sz="700" dirty="0"/>
                <a:t> </a:t>
              </a:r>
              <a:r>
                <a:rPr kumimoji="1" lang="en-US" altLang="zh-CN" sz="700" dirty="0"/>
                <a:t>9</a:t>
              </a:r>
              <a:endParaRPr kumimoji="1" lang="zh-CN" altLang="en-US" sz="700" dirty="0"/>
            </a:p>
          </p:txBody>
        </p:sp>
        <p:sp>
          <p:nvSpPr>
            <p:cNvPr id="30" name="文本框 47"/>
            <p:cNvSpPr txBox="1"/>
            <p:nvPr/>
          </p:nvSpPr>
          <p:spPr>
            <a:xfrm>
              <a:off x="7345171" y="3240089"/>
              <a:ext cx="1047501" cy="463148"/>
            </a:xfrm>
            <a:prstGeom prst="rect">
              <a:avLst/>
            </a:prstGeom>
            <a:noFill/>
          </p:spPr>
          <p:txBody>
            <a:bodyPr wrap="none" rtlCol="0">
              <a:spAutoFit/>
            </a:bodyPr>
            <a:lstStyle/>
            <a:p>
              <a:r>
                <a:rPr kumimoji="1" lang="en-US" altLang="zh-CN" sz="700" dirty="0"/>
                <a:t>GE</a:t>
              </a:r>
              <a:r>
                <a:rPr kumimoji="1" lang="zh-CN" altLang="en-US" sz="700" dirty="0"/>
                <a:t> </a:t>
              </a:r>
              <a:r>
                <a:rPr kumimoji="1" lang="zh-CN" altLang="zh-CN" sz="700" dirty="0"/>
                <a:t>1</a:t>
              </a:r>
              <a:r>
                <a:rPr kumimoji="1" lang="en-US" altLang="zh-CN" sz="700" dirty="0"/>
                <a:t>3</a:t>
              </a:r>
              <a:endParaRPr kumimoji="1" lang="zh-CN" altLang="en-US" sz="700" dirty="0"/>
            </a:p>
          </p:txBody>
        </p:sp>
        <p:sp>
          <p:nvSpPr>
            <p:cNvPr id="31" name="文本框 48"/>
            <p:cNvSpPr txBox="1"/>
            <p:nvPr/>
          </p:nvSpPr>
          <p:spPr>
            <a:xfrm>
              <a:off x="7345171" y="3528111"/>
              <a:ext cx="1047501" cy="463148"/>
            </a:xfrm>
            <a:prstGeom prst="rect">
              <a:avLst/>
            </a:prstGeom>
            <a:noFill/>
          </p:spPr>
          <p:txBody>
            <a:bodyPr wrap="none" rtlCol="0">
              <a:spAutoFit/>
            </a:bodyPr>
            <a:lstStyle/>
            <a:p>
              <a:r>
                <a:rPr kumimoji="1" lang="en-US" altLang="zh-CN" sz="700" dirty="0"/>
                <a:t>GE</a:t>
              </a:r>
              <a:r>
                <a:rPr kumimoji="1" lang="zh-CN" altLang="en-US" sz="700" dirty="0"/>
                <a:t> </a:t>
              </a:r>
              <a:r>
                <a:rPr kumimoji="1" lang="zh-CN" altLang="zh-CN" sz="700" dirty="0"/>
                <a:t>1</a:t>
              </a:r>
              <a:r>
                <a:rPr kumimoji="1" lang="en-US" altLang="zh-CN" sz="700" dirty="0"/>
                <a:t>5</a:t>
              </a:r>
              <a:endParaRPr kumimoji="1" lang="zh-CN" altLang="en-US" sz="700" dirty="0"/>
            </a:p>
          </p:txBody>
        </p:sp>
        <p:cxnSp>
          <p:nvCxnSpPr>
            <p:cNvPr id="32" name="直线连接符 34"/>
            <p:cNvCxnSpPr>
              <a:endCxn id="27" idx="0"/>
            </p:cNvCxnSpPr>
            <p:nvPr/>
          </p:nvCxnSpPr>
          <p:spPr>
            <a:xfrm flipH="1">
              <a:off x="6896431" y="1655955"/>
              <a:ext cx="16702" cy="936078"/>
            </a:xfrm>
            <a:prstGeom prst="line">
              <a:avLst/>
            </a:prstGeom>
          </p:spPr>
          <p:style>
            <a:lnRef idx="2">
              <a:schemeClr val="accent1"/>
            </a:lnRef>
            <a:fillRef idx="0">
              <a:schemeClr val="accent1"/>
            </a:fillRef>
            <a:effectRef idx="1">
              <a:schemeClr val="accent1"/>
            </a:effectRef>
            <a:fontRef idx="minor">
              <a:schemeClr val="tx1"/>
            </a:fontRef>
          </p:style>
        </p:cxnSp>
        <p:cxnSp>
          <p:nvCxnSpPr>
            <p:cNvPr id="33" name="直线连接符 38"/>
            <p:cNvCxnSpPr>
              <a:stCxn id="27" idx="2"/>
            </p:cNvCxnSpPr>
            <p:nvPr/>
          </p:nvCxnSpPr>
          <p:spPr>
            <a:xfrm>
              <a:off x="6896431" y="3923261"/>
              <a:ext cx="16702" cy="1405000"/>
            </a:xfrm>
            <a:prstGeom prst="line">
              <a:avLst/>
            </a:prstGeom>
          </p:spPr>
          <p:style>
            <a:lnRef idx="2">
              <a:schemeClr val="accent1"/>
            </a:lnRef>
            <a:fillRef idx="0">
              <a:schemeClr val="accent1"/>
            </a:fillRef>
            <a:effectRef idx="1">
              <a:schemeClr val="accent1"/>
            </a:effectRef>
            <a:fontRef idx="minor">
              <a:schemeClr val="tx1"/>
            </a:fontRef>
          </p:style>
        </p:cxnSp>
        <p:sp>
          <p:nvSpPr>
            <p:cNvPr id="34" name="文本框 51"/>
            <p:cNvSpPr txBox="1"/>
            <p:nvPr/>
          </p:nvSpPr>
          <p:spPr>
            <a:xfrm>
              <a:off x="6795537" y="3888142"/>
              <a:ext cx="1047501" cy="463148"/>
            </a:xfrm>
            <a:prstGeom prst="rect">
              <a:avLst/>
            </a:prstGeom>
            <a:noFill/>
          </p:spPr>
          <p:txBody>
            <a:bodyPr wrap="none" rtlCol="0">
              <a:spAutoFit/>
            </a:bodyPr>
            <a:lstStyle/>
            <a:p>
              <a:r>
                <a:rPr kumimoji="1" lang="en-US" altLang="zh-CN" sz="700" dirty="0"/>
                <a:t>GE</a:t>
              </a:r>
              <a:r>
                <a:rPr kumimoji="1" lang="zh-CN" altLang="en-US" sz="700" dirty="0"/>
                <a:t> </a:t>
              </a:r>
              <a:r>
                <a:rPr kumimoji="1" lang="en-US" altLang="zh-CN" sz="700" dirty="0"/>
                <a:t>19</a:t>
              </a:r>
              <a:endParaRPr kumimoji="1" lang="zh-CN" altLang="en-US" sz="700" dirty="0"/>
            </a:p>
          </p:txBody>
        </p:sp>
        <p:sp>
          <p:nvSpPr>
            <p:cNvPr id="35" name="任意多边形 12"/>
            <p:cNvSpPr/>
            <p:nvPr/>
          </p:nvSpPr>
          <p:spPr>
            <a:xfrm>
              <a:off x="6839712" y="1669293"/>
              <a:ext cx="2910911" cy="3309908"/>
            </a:xfrm>
            <a:custGeom>
              <a:avLst/>
              <a:gdLst>
                <a:gd name="connsiteX0" fmla="*/ 292390 w 3649829"/>
                <a:gd name="connsiteY0" fmla="*/ 0 h 2990248"/>
                <a:gd name="connsiteX1" fmla="*/ 557085 w 3649829"/>
                <a:gd name="connsiteY1" fmla="*/ 613610 h 2990248"/>
                <a:gd name="connsiteX2" fmla="*/ 1567737 w 3649829"/>
                <a:gd name="connsiteY2" fmla="*/ 1155031 h 2990248"/>
                <a:gd name="connsiteX3" fmla="*/ 3204032 w 3649829"/>
                <a:gd name="connsiteY3" fmla="*/ 1143000 h 2990248"/>
                <a:gd name="connsiteX4" fmla="*/ 3649201 w 3649829"/>
                <a:gd name="connsiteY4" fmla="*/ 1431758 h 2990248"/>
                <a:gd name="connsiteX5" fmla="*/ 3143874 w 3649829"/>
                <a:gd name="connsiteY5" fmla="*/ 1804736 h 2990248"/>
                <a:gd name="connsiteX6" fmla="*/ 1543674 w 3649829"/>
                <a:gd name="connsiteY6" fmla="*/ 1804736 h 2990248"/>
                <a:gd name="connsiteX7" fmla="*/ 533022 w 3649829"/>
                <a:gd name="connsiteY7" fmla="*/ 2334126 h 2990248"/>
                <a:gd name="connsiteX8" fmla="*/ 15664 w 3649829"/>
                <a:gd name="connsiteY8" fmla="*/ 2959768 h 2990248"/>
                <a:gd name="connsiteX9" fmla="*/ 123948 w 3649829"/>
                <a:gd name="connsiteY9" fmla="*/ 2899610 h 2990248"/>
                <a:gd name="connsiteX10" fmla="*/ 123948 w 3649829"/>
                <a:gd name="connsiteY10" fmla="*/ 2899610 h 2990248"/>
                <a:gd name="connsiteX0" fmla="*/ 298611 w 3656050"/>
                <a:gd name="connsiteY0" fmla="*/ 0 h 3082490"/>
                <a:gd name="connsiteX1" fmla="*/ 563306 w 3656050"/>
                <a:gd name="connsiteY1" fmla="*/ 613610 h 3082490"/>
                <a:gd name="connsiteX2" fmla="*/ 1573958 w 3656050"/>
                <a:gd name="connsiteY2" fmla="*/ 1155031 h 3082490"/>
                <a:gd name="connsiteX3" fmla="*/ 3210253 w 3656050"/>
                <a:gd name="connsiteY3" fmla="*/ 1143000 h 3082490"/>
                <a:gd name="connsiteX4" fmla="*/ 3655422 w 3656050"/>
                <a:gd name="connsiteY4" fmla="*/ 1431758 h 3082490"/>
                <a:gd name="connsiteX5" fmla="*/ 3150095 w 3656050"/>
                <a:gd name="connsiteY5" fmla="*/ 1804736 h 3082490"/>
                <a:gd name="connsiteX6" fmla="*/ 1549895 w 3656050"/>
                <a:gd name="connsiteY6" fmla="*/ 1804736 h 3082490"/>
                <a:gd name="connsiteX7" fmla="*/ 539243 w 3656050"/>
                <a:gd name="connsiteY7" fmla="*/ 2334126 h 3082490"/>
                <a:gd name="connsiteX8" fmla="*/ 21885 w 3656050"/>
                <a:gd name="connsiteY8" fmla="*/ 2959768 h 3082490"/>
                <a:gd name="connsiteX9" fmla="*/ 130169 w 3656050"/>
                <a:gd name="connsiteY9" fmla="*/ 2899610 h 3082490"/>
                <a:gd name="connsiteX10" fmla="*/ 441065 w 3656050"/>
                <a:gd name="connsiteY10" fmla="*/ 3082490 h 3082490"/>
                <a:gd name="connsiteX0" fmla="*/ 298611 w 3656050"/>
                <a:gd name="connsiteY0" fmla="*/ 0 h 2987854"/>
                <a:gd name="connsiteX1" fmla="*/ 563306 w 3656050"/>
                <a:gd name="connsiteY1" fmla="*/ 613610 h 2987854"/>
                <a:gd name="connsiteX2" fmla="*/ 1573958 w 3656050"/>
                <a:gd name="connsiteY2" fmla="*/ 1155031 h 2987854"/>
                <a:gd name="connsiteX3" fmla="*/ 3210253 w 3656050"/>
                <a:gd name="connsiteY3" fmla="*/ 1143000 h 2987854"/>
                <a:gd name="connsiteX4" fmla="*/ 3655422 w 3656050"/>
                <a:gd name="connsiteY4" fmla="*/ 1431758 h 2987854"/>
                <a:gd name="connsiteX5" fmla="*/ 3150095 w 3656050"/>
                <a:gd name="connsiteY5" fmla="*/ 1804736 h 2987854"/>
                <a:gd name="connsiteX6" fmla="*/ 1549895 w 3656050"/>
                <a:gd name="connsiteY6" fmla="*/ 1804736 h 2987854"/>
                <a:gd name="connsiteX7" fmla="*/ 539243 w 3656050"/>
                <a:gd name="connsiteY7" fmla="*/ 2334126 h 2987854"/>
                <a:gd name="connsiteX8" fmla="*/ 21885 w 3656050"/>
                <a:gd name="connsiteY8" fmla="*/ 2959768 h 2987854"/>
                <a:gd name="connsiteX9" fmla="*/ 130169 w 3656050"/>
                <a:gd name="connsiteY9" fmla="*/ 2899610 h 2987854"/>
                <a:gd name="connsiteX0" fmla="*/ 276726 w 3634165"/>
                <a:gd name="connsiteY0" fmla="*/ 0 h 2959768"/>
                <a:gd name="connsiteX1" fmla="*/ 541421 w 3634165"/>
                <a:gd name="connsiteY1" fmla="*/ 613610 h 2959768"/>
                <a:gd name="connsiteX2" fmla="*/ 1552073 w 3634165"/>
                <a:gd name="connsiteY2" fmla="*/ 1155031 h 2959768"/>
                <a:gd name="connsiteX3" fmla="*/ 3188368 w 3634165"/>
                <a:gd name="connsiteY3" fmla="*/ 1143000 h 2959768"/>
                <a:gd name="connsiteX4" fmla="*/ 3633537 w 3634165"/>
                <a:gd name="connsiteY4" fmla="*/ 1431758 h 2959768"/>
                <a:gd name="connsiteX5" fmla="*/ 3128210 w 3634165"/>
                <a:gd name="connsiteY5" fmla="*/ 1804736 h 2959768"/>
                <a:gd name="connsiteX6" fmla="*/ 1528010 w 3634165"/>
                <a:gd name="connsiteY6" fmla="*/ 1804736 h 2959768"/>
                <a:gd name="connsiteX7" fmla="*/ 517358 w 3634165"/>
                <a:gd name="connsiteY7" fmla="*/ 2334126 h 2959768"/>
                <a:gd name="connsiteX8" fmla="*/ 0 w 3634165"/>
                <a:gd name="connsiteY8" fmla="*/ 2959768 h 2959768"/>
                <a:gd name="connsiteX0" fmla="*/ 264534 w 3621973"/>
                <a:gd name="connsiteY0" fmla="*/ 0 h 2947576"/>
                <a:gd name="connsiteX1" fmla="*/ 529229 w 3621973"/>
                <a:gd name="connsiteY1" fmla="*/ 613610 h 2947576"/>
                <a:gd name="connsiteX2" fmla="*/ 1539881 w 3621973"/>
                <a:gd name="connsiteY2" fmla="*/ 1155031 h 2947576"/>
                <a:gd name="connsiteX3" fmla="*/ 3176176 w 3621973"/>
                <a:gd name="connsiteY3" fmla="*/ 1143000 h 2947576"/>
                <a:gd name="connsiteX4" fmla="*/ 3621345 w 3621973"/>
                <a:gd name="connsiteY4" fmla="*/ 1431758 h 2947576"/>
                <a:gd name="connsiteX5" fmla="*/ 3116018 w 3621973"/>
                <a:gd name="connsiteY5" fmla="*/ 1804736 h 2947576"/>
                <a:gd name="connsiteX6" fmla="*/ 1515818 w 3621973"/>
                <a:gd name="connsiteY6" fmla="*/ 1804736 h 2947576"/>
                <a:gd name="connsiteX7" fmla="*/ 505166 w 3621973"/>
                <a:gd name="connsiteY7" fmla="*/ 2334126 h 2947576"/>
                <a:gd name="connsiteX8" fmla="*/ 0 w 3621973"/>
                <a:gd name="connsiteY8" fmla="*/ 2947576 h 2947576"/>
                <a:gd name="connsiteX0" fmla="*/ 264534 w 3621973"/>
                <a:gd name="connsiteY0" fmla="*/ 0 h 2947576"/>
                <a:gd name="connsiteX1" fmla="*/ 529229 w 3621973"/>
                <a:gd name="connsiteY1" fmla="*/ 613610 h 2947576"/>
                <a:gd name="connsiteX2" fmla="*/ 1539881 w 3621973"/>
                <a:gd name="connsiteY2" fmla="*/ 1155031 h 2947576"/>
                <a:gd name="connsiteX3" fmla="*/ 3176176 w 3621973"/>
                <a:gd name="connsiteY3" fmla="*/ 1143000 h 2947576"/>
                <a:gd name="connsiteX4" fmla="*/ 3621345 w 3621973"/>
                <a:gd name="connsiteY4" fmla="*/ 1431758 h 2947576"/>
                <a:gd name="connsiteX5" fmla="*/ 3116018 w 3621973"/>
                <a:gd name="connsiteY5" fmla="*/ 1804736 h 2947576"/>
                <a:gd name="connsiteX6" fmla="*/ 1515818 w 3621973"/>
                <a:gd name="connsiteY6" fmla="*/ 1804736 h 2947576"/>
                <a:gd name="connsiteX7" fmla="*/ 486878 w 3621973"/>
                <a:gd name="connsiteY7" fmla="*/ 2303646 h 2947576"/>
                <a:gd name="connsiteX8" fmla="*/ 0 w 3621973"/>
                <a:gd name="connsiteY8" fmla="*/ 2947576 h 2947576"/>
                <a:gd name="connsiteX0" fmla="*/ 264534 w 4371254"/>
                <a:gd name="connsiteY0" fmla="*/ 0 h 2947576"/>
                <a:gd name="connsiteX1" fmla="*/ 529229 w 4371254"/>
                <a:gd name="connsiteY1" fmla="*/ 613610 h 2947576"/>
                <a:gd name="connsiteX2" fmla="*/ 1539881 w 4371254"/>
                <a:gd name="connsiteY2" fmla="*/ 1155031 h 2947576"/>
                <a:gd name="connsiteX3" fmla="*/ 3176176 w 4371254"/>
                <a:gd name="connsiteY3" fmla="*/ 1143000 h 2947576"/>
                <a:gd name="connsiteX4" fmla="*/ 4371153 w 4371254"/>
                <a:gd name="connsiteY4" fmla="*/ 1376894 h 2947576"/>
                <a:gd name="connsiteX5" fmla="*/ 3116018 w 4371254"/>
                <a:gd name="connsiteY5" fmla="*/ 1804736 h 2947576"/>
                <a:gd name="connsiteX6" fmla="*/ 1515818 w 4371254"/>
                <a:gd name="connsiteY6" fmla="*/ 1804736 h 2947576"/>
                <a:gd name="connsiteX7" fmla="*/ 486878 w 4371254"/>
                <a:gd name="connsiteY7" fmla="*/ 2303646 h 2947576"/>
                <a:gd name="connsiteX8" fmla="*/ 0 w 4371254"/>
                <a:gd name="connsiteY8" fmla="*/ 2947576 h 2947576"/>
                <a:gd name="connsiteX0" fmla="*/ 264534 w 4384054"/>
                <a:gd name="connsiteY0" fmla="*/ 0 h 2947576"/>
                <a:gd name="connsiteX1" fmla="*/ 529229 w 4384054"/>
                <a:gd name="connsiteY1" fmla="*/ 613610 h 2947576"/>
                <a:gd name="connsiteX2" fmla="*/ 1539881 w 4384054"/>
                <a:gd name="connsiteY2" fmla="*/ 1155031 h 2947576"/>
                <a:gd name="connsiteX3" fmla="*/ 3176176 w 4384054"/>
                <a:gd name="connsiteY3" fmla="*/ 1143000 h 2947576"/>
                <a:gd name="connsiteX4" fmla="*/ 4371153 w 4384054"/>
                <a:gd name="connsiteY4" fmla="*/ 1376894 h 2947576"/>
                <a:gd name="connsiteX5" fmla="*/ 3664658 w 4384054"/>
                <a:gd name="connsiteY5" fmla="*/ 1780352 h 2947576"/>
                <a:gd name="connsiteX6" fmla="*/ 1515818 w 4384054"/>
                <a:gd name="connsiteY6" fmla="*/ 1804736 h 2947576"/>
                <a:gd name="connsiteX7" fmla="*/ 486878 w 4384054"/>
                <a:gd name="connsiteY7" fmla="*/ 2303646 h 2947576"/>
                <a:gd name="connsiteX8" fmla="*/ 0 w 4384054"/>
                <a:gd name="connsiteY8" fmla="*/ 2947576 h 2947576"/>
                <a:gd name="connsiteX0" fmla="*/ 264534 w 4371167"/>
                <a:gd name="connsiteY0" fmla="*/ 0 h 2947576"/>
                <a:gd name="connsiteX1" fmla="*/ 529229 w 4371167"/>
                <a:gd name="connsiteY1" fmla="*/ 613610 h 2947576"/>
                <a:gd name="connsiteX2" fmla="*/ 1539881 w 4371167"/>
                <a:gd name="connsiteY2" fmla="*/ 1155031 h 2947576"/>
                <a:gd name="connsiteX3" fmla="*/ 3651664 w 4371167"/>
                <a:gd name="connsiteY3" fmla="*/ 1130808 h 2947576"/>
                <a:gd name="connsiteX4" fmla="*/ 4371153 w 4371167"/>
                <a:gd name="connsiteY4" fmla="*/ 1376894 h 2947576"/>
                <a:gd name="connsiteX5" fmla="*/ 3664658 w 4371167"/>
                <a:gd name="connsiteY5" fmla="*/ 1780352 h 2947576"/>
                <a:gd name="connsiteX6" fmla="*/ 1515818 w 4371167"/>
                <a:gd name="connsiteY6" fmla="*/ 1804736 h 2947576"/>
                <a:gd name="connsiteX7" fmla="*/ 486878 w 4371167"/>
                <a:gd name="connsiteY7" fmla="*/ 2303646 h 2947576"/>
                <a:gd name="connsiteX8" fmla="*/ 0 w 4371167"/>
                <a:gd name="connsiteY8" fmla="*/ 2947576 h 2947576"/>
                <a:gd name="connsiteX0" fmla="*/ 223894 w 4371167"/>
                <a:gd name="connsiteY0" fmla="*/ 0 h 3160936"/>
                <a:gd name="connsiteX1" fmla="*/ 529229 w 4371167"/>
                <a:gd name="connsiteY1" fmla="*/ 826970 h 3160936"/>
                <a:gd name="connsiteX2" fmla="*/ 1539881 w 4371167"/>
                <a:gd name="connsiteY2" fmla="*/ 1368391 h 3160936"/>
                <a:gd name="connsiteX3" fmla="*/ 3651664 w 4371167"/>
                <a:gd name="connsiteY3" fmla="*/ 1344168 h 3160936"/>
                <a:gd name="connsiteX4" fmla="*/ 4371153 w 4371167"/>
                <a:gd name="connsiteY4" fmla="*/ 1590254 h 3160936"/>
                <a:gd name="connsiteX5" fmla="*/ 3664658 w 4371167"/>
                <a:gd name="connsiteY5" fmla="*/ 1993712 h 3160936"/>
                <a:gd name="connsiteX6" fmla="*/ 1515818 w 4371167"/>
                <a:gd name="connsiteY6" fmla="*/ 2018096 h 3160936"/>
                <a:gd name="connsiteX7" fmla="*/ 486878 w 4371167"/>
                <a:gd name="connsiteY7" fmla="*/ 2517006 h 3160936"/>
                <a:gd name="connsiteX8" fmla="*/ 0 w 4371167"/>
                <a:gd name="connsiteY8" fmla="*/ 3160936 h 3160936"/>
                <a:gd name="connsiteX0" fmla="*/ 223894 w 4371167"/>
                <a:gd name="connsiteY0" fmla="*/ 0 h 3160936"/>
                <a:gd name="connsiteX1" fmla="*/ 529229 w 4371167"/>
                <a:gd name="connsiteY1" fmla="*/ 826970 h 3160936"/>
                <a:gd name="connsiteX2" fmla="*/ 1539881 w 4371167"/>
                <a:gd name="connsiteY2" fmla="*/ 1368391 h 3160936"/>
                <a:gd name="connsiteX3" fmla="*/ 3651664 w 4371167"/>
                <a:gd name="connsiteY3" fmla="*/ 1344168 h 3160936"/>
                <a:gd name="connsiteX4" fmla="*/ 4371153 w 4371167"/>
                <a:gd name="connsiteY4" fmla="*/ 1590254 h 3160936"/>
                <a:gd name="connsiteX5" fmla="*/ 3664658 w 4371167"/>
                <a:gd name="connsiteY5" fmla="*/ 1993712 h 3160936"/>
                <a:gd name="connsiteX6" fmla="*/ 1515818 w 4371167"/>
                <a:gd name="connsiteY6" fmla="*/ 2018096 h 3160936"/>
                <a:gd name="connsiteX7" fmla="*/ 486878 w 4371167"/>
                <a:gd name="connsiteY7" fmla="*/ 2517006 h 3160936"/>
                <a:gd name="connsiteX8" fmla="*/ 0 w 4371167"/>
                <a:gd name="connsiteY8" fmla="*/ 3160936 h 3160936"/>
                <a:gd name="connsiteX0" fmla="*/ 223894 w 4371167"/>
                <a:gd name="connsiteY0" fmla="*/ 0 h 3160936"/>
                <a:gd name="connsiteX1" fmla="*/ 529229 w 4371167"/>
                <a:gd name="connsiteY1" fmla="*/ 826970 h 3160936"/>
                <a:gd name="connsiteX2" fmla="*/ 1539881 w 4371167"/>
                <a:gd name="connsiteY2" fmla="*/ 1368391 h 3160936"/>
                <a:gd name="connsiteX3" fmla="*/ 3651664 w 4371167"/>
                <a:gd name="connsiteY3" fmla="*/ 1344168 h 3160936"/>
                <a:gd name="connsiteX4" fmla="*/ 4371153 w 4371167"/>
                <a:gd name="connsiteY4" fmla="*/ 1590254 h 3160936"/>
                <a:gd name="connsiteX5" fmla="*/ 3664658 w 4371167"/>
                <a:gd name="connsiteY5" fmla="*/ 1993712 h 3160936"/>
                <a:gd name="connsiteX6" fmla="*/ 1515818 w 4371167"/>
                <a:gd name="connsiteY6" fmla="*/ 2018096 h 3160936"/>
                <a:gd name="connsiteX7" fmla="*/ 486878 w 4371167"/>
                <a:gd name="connsiteY7" fmla="*/ 2517006 h 3160936"/>
                <a:gd name="connsiteX8" fmla="*/ 0 w 4371167"/>
                <a:gd name="connsiteY8" fmla="*/ 3160936 h 3160936"/>
                <a:gd name="connsiteX0" fmla="*/ 223894 w 4371167"/>
                <a:gd name="connsiteY0" fmla="*/ 0 h 3160936"/>
                <a:gd name="connsiteX1" fmla="*/ 529229 w 4371167"/>
                <a:gd name="connsiteY1" fmla="*/ 826970 h 3160936"/>
                <a:gd name="connsiteX2" fmla="*/ 1539881 w 4371167"/>
                <a:gd name="connsiteY2" fmla="*/ 1368391 h 3160936"/>
                <a:gd name="connsiteX3" fmla="*/ 3651664 w 4371167"/>
                <a:gd name="connsiteY3" fmla="*/ 1344168 h 3160936"/>
                <a:gd name="connsiteX4" fmla="*/ 4371153 w 4371167"/>
                <a:gd name="connsiteY4" fmla="*/ 1590254 h 3160936"/>
                <a:gd name="connsiteX5" fmla="*/ 3664658 w 4371167"/>
                <a:gd name="connsiteY5" fmla="*/ 1993712 h 3160936"/>
                <a:gd name="connsiteX6" fmla="*/ 1515818 w 4371167"/>
                <a:gd name="connsiteY6" fmla="*/ 2018096 h 3160936"/>
                <a:gd name="connsiteX7" fmla="*/ 486878 w 4371167"/>
                <a:gd name="connsiteY7" fmla="*/ 2517006 h 3160936"/>
                <a:gd name="connsiteX8" fmla="*/ 0 w 4371167"/>
                <a:gd name="connsiteY8" fmla="*/ 3160936 h 3160936"/>
                <a:gd name="connsiteX0" fmla="*/ 223894 w 4371167"/>
                <a:gd name="connsiteY0" fmla="*/ 0 h 3160936"/>
                <a:gd name="connsiteX1" fmla="*/ 1547407 w 4371167"/>
                <a:gd name="connsiteY1" fmla="*/ 283306 h 3160936"/>
                <a:gd name="connsiteX2" fmla="*/ 1539881 w 4371167"/>
                <a:gd name="connsiteY2" fmla="*/ 1368391 h 3160936"/>
                <a:gd name="connsiteX3" fmla="*/ 3651664 w 4371167"/>
                <a:gd name="connsiteY3" fmla="*/ 1344168 h 3160936"/>
                <a:gd name="connsiteX4" fmla="*/ 4371153 w 4371167"/>
                <a:gd name="connsiteY4" fmla="*/ 1590254 h 3160936"/>
                <a:gd name="connsiteX5" fmla="*/ 3664658 w 4371167"/>
                <a:gd name="connsiteY5" fmla="*/ 1993712 h 3160936"/>
                <a:gd name="connsiteX6" fmla="*/ 1515818 w 4371167"/>
                <a:gd name="connsiteY6" fmla="*/ 2018096 h 3160936"/>
                <a:gd name="connsiteX7" fmla="*/ 486878 w 4371167"/>
                <a:gd name="connsiteY7" fmla="*/ 2517006 h 3160936"/>
                <a:gd name="connsiteX8" fmla="*/ 0 w 4371167"/>
                <a:gd name="connsiteY8" fmla="*/ 3160936 h 3160936"/>
                <a:gd name="connsiteX0" fmla="*/ 223894 w 4371167"/>
                <a:gd name="connsiteY0" fmla="*/ 0 h 3160936"/>
                <a:gd name="connsiteX1" fmla="*/ 1547407 w 4371167"/>
                <a:gd name="connsiteY1" fmla="*/ 283306 h 3160936"/>
                <a:gd name="connsiteX2" fmla="*/ 2311907 w 4371167"/>
                <a:gd name="connsiteY2" fmla="*/ 509974 h 3160936"/>
                <a:gd name="connsiteX3" fmla="*/ 3651664 w 4371167"/>
                <a:gd name="connsiteY3" fmla="*/ 1344168 h 3160936"/>
                <a:gd name="connsiteX4" fmla="*/ 4371153 w 4371167"/>
                <a:gd name="connsiteY4" fmla="*/ 1590254 h 3160936"/>
                <a:gd name="connsiteX5" fmla="*/ 3664658 w 4371167"/>
                <a:gd name="connsiteY5" fmla="*/ 1993712 h 3160936"/>
                <a:gd name="connsiteX6" fmla="*/ 1515818 w 4371167"/>
                <a:gd name="connsiteY6" fmla="*/ 2018096 h 3160936"/>
                <a:gd name="connsiteX7" fmla="*/ 486878 w 4371167"/>
                <a:gd name="connsiteY7" fmla="*/ 2517006 h 3160936"/>
                <a:gd name="connsiteX8" fmla="*/ 0 w 4371167"/>
                <a:gd name="connsiteY8" fmla="*/ 3160936 h 3160936"/>
                <a:gd name="connsiteX0" fmla="*/ 223894 w 4371167"/>
                <a:gd name="connsiteY0" fmla="*/ 0 h 3160936"/>
                <a:gd name="connsiteX1" fmla="*/ 1547407 w 4371167"/>
                <a:gd name="connsiteY1" fmla="*/ 283306 h 3160936"/>
                <a:gd name="connsiteX2" fmla="*/ 2311907 w 4371167"/>
                <a:gd name="connsiteY2" fmla="*/ 509974 h 3160936"/>
                <a:gd name="connsiteX3" fmla="*/ 3651664 w 4371167"/>
                <a:gd name="connsiteY3" fmla="*/ 1344168 h 3160936"/>
                <a:gd name="connsiteX4" fmla="*/ 4371153 w 4371167"/>
                <a:gd name="connsiteY4" fmla="*/ 1590254 h 3160936"/>
                <a:gd name="connsiteX5" fmla="*/ 3664658 w 4371167"/>
                <a:gd name="connsiteY5" fmla="*/ 1993712 h 3160936"/>
                <a:gd name="connsiteX6" fmla="*/ 1560573 w 4371167"/>
                <a:gd name="connsiteY6" fmla="*/ 1045224 h 3160936"/>
                <a:gd name="connsiteX7" fmla="*/ 486878 w 4371167"/>
                <a:gd name="connsiteY7" fmla="*/ 2517006 h 3160936"/>
                <a:gd name="connsiteX8" fmla="*/ 0 w 4371167"/>
                <a:gd name="connsiteY8" fmla="*/ 3160936 h 3160936"/>
                <a:gd name="connsiteX0" fmla="*/ 223894 w 4373449"/>
                <a:gd name="connsiteY0" fmla="*/ 0 h 3160936"/>
                <a:gd name="connsiteX1" fmla="*/ 1547407 w 4373449"/>
                <a:gd name="connsiteY1" fmla="*/ 283306 h 3160936"/>
                <a:gd name="connsiteX2" fmla="*/ 2311907 w 4373449"/>
                <a:gd name="connsiteY2" fmla="*/ 509974 h 3160936"/>
                <a:gd name="connsiteX3" fmla="*/ 3483833 w 4373449"/>
                <a:gd name="connsiteY3" fmla="*/ 361757 h 3160936"/>
                <a:gd name="connsiteX4" fmla="*/ 4371153 w 4373449"/>
                <a:gd name="connsiteY4" fmla="*/ 1590254 h 3160936"/>
                <a:gd name="connsiteX5" fmla="*/ 3664658 w 4373449"/>
                <a:gd name="connsiteY5" fmla="*/ 1993712 h 3160936"/>
                <a:gd name="connsiteX6" fmla="*/ 1560573 w 4373449"/>
                <a:gd name="connsiteY6" fmla="*/ 1045224 h 3160936"/>
                <a:gd name="connsiteX7" fmla="*/ 486878 w 4373449"/>
                <a:gd name="connsiteY7" fmla="*/ 2517006 h 3160936"/>
                <a:gd name="connsiteX8" fmla="*/ 0 w 4373449"/>
                <a:gd name="connsiteY8" fmla="*/ 3160936 h 3160936"/>
                <a:gd name="connsiteX0" fmla="*/ 223894 w 4373449"/>
                <a:gd name="connsiteY0" fmla="*/ 0 h 3160936"/>
                <a:gd name="connsiteX1" fmla="*/ 1547407 w 4373449"/>
                <a:gd name="connsiteY1" fmla="*/ 283306 h 3160936"/>
                <a:gd name="connsiteX2" fmla="*/ 2748269 w 4373449"/>
                <a:gd name="connsiteY2" fmla="*/ 366905 h 3160936"/>
                <a:gd name="connsiteX3" fmla="*/ 3483833 w 4373449"/>
                <a:gd name="connsiteY3" fmla="*/ 361757 h 3160936"/>
                <a:gd name="connsiteX4" fmla="*/ 4371153 w 4373449"/>
                <a:gd name="connsiteY4" fmla="*/ 1590254 h 3160936"/>
                <a:gd name="connsiteX5" fmla="*/ 3664658 w 4373449"/>
                <a:gd name="connsiteY5" fmla="*/ 1993712 h 3160936"/>
                <a:gd name="connsiteX6" fmla="*/ 1560573 w 4373449"/>
                <a:gd name="connsiteY6" fmla="*/ 1045224 h 3160936"/>
                <a:gd name="connsiteX7" fmla="*/ 486878 w 4373449"/>
                <a:gd name="connsiteY7" fmla="*/ 2517006 h 3160936"/>
                <a:gd name="connsiteX8" fmla="*/ 0 w 4373449"/>
                <a:gd name="connsiteY8" fmla="*/ 3160936 h 3160936"/>
                <a:gd name="connsiteX0" fmla="*/ 223894 w 4058380"/>
                <a:gd name="connsiteY0" fmla="*/ 0 h 3160936"/>
                <a:gd name="connsiteX1" fmla="*/ 1547407 w 4058380"/>
                <a:gd name="connsiteY1" fmla="*/ 283306 h 3160936"/>
                <a:gd name="connsiteX2" fmla="*/ 2748269 w 4058380"/>
                <a:gd name="connsiteY2" fmla="*/ 366905 h 3160936"/>
                <a:gd name="connsiteX3" fmla="*/ 3483833 w 4058380"/>
                <a:gd name="connsiteY3" fmla="*/ 361757 h 3160936"/>
                <a:gd name="connsiteX4" fmla="*/ 4046679 w 4058380"/>
                <a:gd name="connsiteY4" fmla="*/ 665071 h 3160936"/>
                <a:gd name="connsiteX5" fmla="*/ 3664658 w 4058380"/>
                <a:gd name="connsiteY5" fmla="*/ 1993712 h 3160936"/>
                <a:gd name="connsiteX6" fmla="*/ 1560573 w 4058380"/>
                <a:gd name="connsiteY6" fmla="*/ 1045224 h 3160936"/>
                <a:gd name="connsiteX7" fmla="*/ 486878 w 4058380"/>
                <a:gd name="connsiteY7" fmla="*/ 2517006 h 3160936"/>
                <a:gd name="connsiteX8" fmla="*/ 0 w 4058380"/>
                <a:gd name="connsiteY8" fmla="*/ 3160936 h 3160936"/>
                <a:gd name="connsiteX0" fmla="*/ 223894 w 4120752"/>
                <a:gd name="connsiteY0" fmla="*/ 0 h 3160936"/>
                <a:gd name="connsiteX1" fmla="*/ 1547407 w 4120752"/>
                <a:gd name="connsiteY1" fmla="*/ 283306 h 3160936"/>
                <a:gd name="connsiteX2" fmla="*/ 2748269 w 4120752"/>
                <a:gd name="connsiteY2" fmla="*/ 366905 h 3160936"/>
                <a:gd name="connsiteX3" fmla="*/ 3483833 w 4120752"/>
                <a:gd name="connsiteY3" fmla="*/ 361757 h 3160936"/>
                <a:gd name="connsiteX4" fmla="*/ 4113811 w 4120752"/>
                <a:gd name="connsiteY4" fmla="*/ 512463 h 3160936"/>
                <a:gd name="connsiteX5" fmla="*/ 3664658 w 4120752"/>
                <a:gd name="connsiteY5" fmla="*/ 1993712 h 3160936"/>
                <a:gd name="connsiteX6" fmla="*/ 1560573 w 4120752"/>
                <a:gd name="connsiteY6" fmla="*/ 1045224 h 3160936"/>
                <a:gd name="connsiteX7" fmla="*/ 486878 w 4120752"/>
                <a:gd name="connsiteY7" fmla="*/ 2517006 h 3160936"/>
                <a:gd name="connsiteX8" fmla="*/ 0 w 4120752"/>
                <a:gd name="connsiteY8" fmla="*/ 3160936 h 3160936"/>
                <a:gd name="connsiteX0" fmla="*/ 223894 w 4114021"/>
                <a:gd name="connsiteY0" fmla="*/ 0 h 3160936"/>
                <a:gd name="connsiteX1" fmla="*/ 1547407 w 4114021"/>
                <a:gd name="connsiteY1" fmla="*/ 283306 h 3160936"/>
                <a:gd name="connsiteX2" fmla="*/ 2748269 w 4114021"/>
                <a:gd name="connsiteY2" fmla="*/ 366905 h 3160936"/>
                <a:gd name="connsiteX3" fmla="*/ 3483833 w 4114021"/>
                <a:gd name="connsiteY3" fmla="*/ 361757 h 3160936"/>
                <a:gd name="connsiteX4" fmla="*/ 4113811 w 4114021"/>
                <a:gd name="connsiteY4" fmla="*/ 512463 h 3160936"/>
                <a:gd name="connsiteX5" fmla="*/ 3418505 w 4114021"/>
                <a:gd name="connsiteY5" fmla="*/ 992226 h 3160936"/>
                <a:gd name="connsiteX6" fmla="*/ 1560573 w 4114021"/>
                <a:gd name="connsiteY6" fmla="*/ 1045224 h 3160936"/>
                <a:gd name="connsiteX7" fmla="*/ 486878 w 4114021"/>
                <a:gd name="connsiteY7" fmla="*/ 2517006 h 3160936"/>
                <a:gd name="connsiteX8" fmla="*/ 0 w 4114021"/>
                <a:gd name="connsiteY8" fmla="*/ 3160936 h 3160936"/>
                <a:gd name="connsiteX0" fmla="*/ 223894 w 3979832"/>
                <a:gd name="connsiteY0" fmla="*/ 0 h 3160936"/>
                <a:gd name="connsiteX1" fmla="*/ 1547407 w 3979832"/>
                <a:gd name="connsiteY1" fmla="*/ 283306 h 3160936"/>
                <a:gd name="connsiteX2" fmla="*/ 2748269 w 3979832"/>
                <a:gd name="connsiteY2" fmla="*/ 366905 h 3160936"/>
                <a:gd name="connsiteX3" fmla="*/ 3483833 w 3979832"/>
                <a:gd name="connsiteY3" fmla="*/ 361757 h 3160936"/>
                <a:gd name="connsiteX4" fmla="*/ 3979546 w 3979832"/>
                <a:gd name="connsiteY4" fmla="*/ 665071 h 3160936"/>
                <a:gd name="connsiteX5" fmla="*/ 3418505 w 3979832"/>
                <a:gd name="connsiteY5" fmla="*/ 992226 h 3160936"/>
                <a:gd name="connsiteX6" fmla="*/ 1560573 w 3979832"/>
                <a:gd name="connsiteY6" fmla="*/ 1045224 h 3160936"/>
                <a:gd name="connsiteX7" fmla="*/ 486878 w 3979832"/>
                <a:gd name="connsiteY7" fmla="*/ 2517006 h 3160936"/>
                <a:gd name="connsiteX8" fmla="*/ 0 w 3979832"/>
                <a:gd name="connsiteY8" fmla="*/ 3160936 h 3160936"/>
                <a:gd name="connsiteX0" fmla="*/ 0 w 4125167"/>
                <a:gd name="connsiteY0" fmla="*/ 0 h 3427999"/>
                <a:gd name="connsiteX1" fmla="*/ 1692742 w 4125167"/>
                <a:gd name="connsiteY1" fmla="*/ 550369 h 3427999"/>
                <a:gd name="connsiteX2" fmla="*/ 2893604 w 4125167"/>
                <a:gd name="connsiteY2" fmla="*/ 633968 h 3427999"/>
                <a:gd name="connsiteX3" fmla="*/ 3629168 w 4125167"/>
                <a:gd name="connsiteY3" fmla="*/ 628820 h 3427999"/>
                <a:gd name="connsiteX4" fmla="*/ 4124881 w 4125167"/>
                <a:gd name="connsiteY4" fmla="*/ 932134 h 3427999"/>
                <a:gd name="connsiteX5" fmla="*/ 3563840 w 4125167"/>
                <a:gd name="connsiteY5" fmla="*/ 1259289 h 3427999"/>
                <a:gd name="connsiteX6" fmla="*/ 1705908 w 4125167"/>
                <a:gd name="connsiteY6" fmla="*/ 1312287 h 3427999"/>
                <a:gd name="connsiteX7" fmla="*/ 632213 w 4125167"/>
                <a:gd name="connsiteY7" fmla="*/ 2784069 h 3427999"/>
                <a:gd name="connsiteX8" fmla="*/ 145335 w 4125167"/>
                <a:gd name="connsiteY8" fmla="*/ 3427999 h 3427999"/>
                <a:gd name="connsiteX0" fmla="*/ 0 w 4125167"/>
                <a:gd name="connsiteY0" fmla="*/ 0 h 3427999"/>
                <a:gd name="connsiteX1" fmla="*/ 1692742 w 4125167"/>
                <a:gd name="connsiteY1" fmla="*/ 550369 h 3427999"/>
                <a:gd name="connsiteX2" fmla="*/ 2893604 w 4125167"/>
                <a:gd name="connsiteY2" fmla="*/ 633968 h 3427999"/>
                <a:gd name="connsiteX3" fmla="*/ 3629168 w 4125167"/>
                <a:gd name="connsiteY3" fmla="*/ 628820 h 3427999"/>
                <a:gd name="connsiteX4" fmla="*/ 4124881 w 4125167"/>
                <a:gd name="connsiteY4" fmla="*/ 932134 h 3427999"/>
                <a:gd name="connsiteX5" fmla="*/ 3563840 w 4125167"/>
                <a:gd name="connsiteY5" fmla="*/ 1259289 h 3427999"/>
                <a:gd name="connsiteX6" fmla="*/ 1705908 w 4125167"/>
                <a:gd name="connsiteY6" fmla="*/ 1312287 h 3427999"/>
                <a:gd name="connsiteX7" fmla="*/ 1415599 w 4125167"/>
                <a:gd name="connsiteY7" fmla="*/ 1565970 h 3427999"/>
                <a:gd name="connsiteX8" fmla="*/ 632213 w 4125167"/>
                <a:gd name="connsiteY8" fmla="*/ 2784069 h 3427999"/>
                <a:gd name="connsiteX9" fmla="*/ 145335 w 4125167"/>
                <a:gd name="connsiteY9" fmla="*/ 3427999 h 3427999"/>
                <a:gd name="connsiteX0" fmla="*/ 0 w 4125167"/>
                <a:gd name="connsiteY0" fmla="*/ 0 h 3427999"/>
                <a:gd name="connsiteX1" fmla="*/ 1692742 w 4125167"/>
                <a:gd name="connsiteY1" fmla="*/ 550369 h 3427999"/>
                <a:gd name="connsiteX2" fmla="*/ 2893604 w 4125167"/>
                <a:gd name="connsiteY2" fmla="*/ 633968 h 3427999"/>
                <a:gd name="connsiteX3" fmla="*/ 3629168 w 4125167"/>
                <a:gd name="connsiteY3" fmla="*/ 628820 h 3427999"/>
                <a:gd name="connsiteX4" fmla="*/ 4124881 w 4125167"/>
                <a:gd name="connsiteY4" fmla="*/ 932134 h 3427999"/>
                <a:gd name="connsiteX5" fmla="*/ 3563840 w 4125167"/>
                <a:gd name="connsiteY5" fmla="*/ 1259289 h 3427999"/>
                <a:gd name="connsiteX6" fmla="*/ 1705908 w 4125167"/>
                <a:gd name="connsiteY6" fmla="*/ 1312287 h 3427999"/>
                <a:gd name="connsiteX7" fmla="*/ 1784828 w 4125167"/>
                <a:gd name="connsiteY7" fmla="*/ 2023793 h 3427999"/>
                <a:gd name="connsiteX8" fmla="*/ 632213 w 4125167"/>
                <a:gd name="connsiteY8" fmla="*/ 2784069 h 3427999"/>
                <a:gd name="connsiteX9" fmla="*/ 145335 w 4125167"/>
                <a:gd name="connsiteY9" fmla="*/ 3427999 h 3427999"/>
                <a:gd name="connsiteX0" fmla="*/ 0 w 4125167"/>
                <a:gd name="connsiteY0" fmla="*/ 0 h 3427999"/>
                <a:gd name="connsiteX1" fmla="*/ 1692742 w 4125167"/>
                <a:gd name="connsiteY1" fmla="*/ 550369 h 3427999"/>
                <a:gd name="connsiteX2" fmla="*/ 2893604 w 4125167"/>
                <a:gd name="connsiteY2" fmla="*/ 633968 h 3427999"/>
                <a:gd name="connsiteX3" fmla="*/ 3629168 w 4125167"/>
                <a:gd name="connsiteY3" fmla="*/ 628820 h 3427999"/>
                <a:gd name="connsiteX4" fmla="*/ 4124881 w 4125167"/>
                <a:gd name="connsiteY4" fmla="*/ 932134 h 3427999"/>
                <a:gd name="connsiteX5" fmla="*/ 3563840 w 4125167"/>
                <a:gd name="connsiteY5" fmla="*/ 1259289 h 3427999"/>
                <a:gd name="connsiteX6" fmla="*/ 1705908 w 4125167"/>
                <a:gd name="connsiteY6" fmla="*/ 1312287 h 3427999"/>
                <a:gd name="connsiteX7" fmla="*/ 1784828 w 4125167"/>
                <a:gd name="connsiteY7" fmla="*/ 2023793 h 3427999"/>
                <a:gd name="connsiteX8" fmla="*/ 1493921 w 4125167"/>
                <a:gd name="connsiteY8" fmla="*/ 2252703 h 3427999"/>
                <a:gd name="connsiteX9" fmla="*/ 632213 w 4125167"/>
                <a:gd name="connsiteY9" fmla="*/ 2784069 h 3427999"/>
                <a:gd name="connsiteX10" fmla="*/ 145335 w 4125167"/>
                <a:gd name="connsiteY10" fmla="*/ 3427999 h 3427999"/>
                <a:gd name="connsiteX0" fmla="*/ 0 w 4125167"/>
                <a:gd name="connsiteY0" fmla="*/ 0 h 3427999"/>
                <a:gd name="connsiteX1" fmla="*/ 1692742 w 4125167"/>
                <a:gd name="connsiteY1" fmla="*/ 550369 h 3427999"/>
                <a:gd name="connsiteX2" fmla="*/ 2893604 w 4125167"/>
                <a:gd name="connsiteY2" fmla="*/ 633968 h 3427999"/>
                <a:gd name="connsiteX3" fmla="*/ 3629168 w 4125167"/>
                <a:gd name="connsiteY3" fmla="*/ 628820 h 3427999"/>
                <a:gd name="connsiteX4" fmla="*/ 4124881 w 4125167"/>
                <a:gd name="connsiteY4" fmla="*/ 932134 h 3427999"/>
                <a:gd name="connsiteX5" fmla="*/ 3563840 w 4125167"/>
                <a:gd name="connsiteY5" fmla="*/ 1259289 h 3427999"/>
                <a:gd name="connsiteX6" fmla="*/ 1705908 w 4125167"/>
                <a:gd name="connsiteY6" fmla="*/ 1312287 h 3427999"/>
                <a:gd name="connsiteX7" fmla="*/ 1784828 w 4125167"/>
                <a:gd name="connsiteY7" fmla="*/ 2023793 h 3427999"/>
                <a:gd name="connsiteX8" fmla="*/ 1493921 w 4125167"/>
                <a:gd name="connsiteY8" fmla="*/ 2252703 h 3427999"/>
                <a:gd name="connsiteX9" fmla="*/ 1493921 w 4125167"/>
                <a:gd name="connsiteY9" fmla="*/ 2252703 h 3427999"/>
                <a:gd name="connsiteX10" fmla="*/ 632213 w 4125167"/>
                <a:gd name="connsiteY10" fmla="*/ 2784069 h 3427999"/>
                <a:gd name="connsiteX11" fmla="*/ 145335 w 4125167"/>
                <a:gd name="connsiteY11" fmla="*/ 3427999 h 3427999"/>
                <a:gd name="connsiteX0" fmla="*/ 0 w 4125167"/>
                <a:gd name="connsiteY0" fmla="*/ 0 h 3427999"/>
                <a:gd name="connsiteX1" fmla="*/ 1692742 w 4125167"/>
                <a:gd name="connsiteY1" fmla="*/ 550369 h 3427999"/>
                <a:gd name="connsiteX2" fmla="*/ 2893604 w 4125167"/>
                <a:gd name="connsiteY2" fmla="*/ 633968 h 3427999"/>
                <a:gd name="connsiteX3" fmla="*/ 3629168 w 4125167"/>
                <a:gd name="connsiteY3" fmla="*/ 628820 h 3427999"/>
                <a:gd name="connsiteX4" fmla="*/ 4124881 w 4125167"/>
                <a:gd name="connsiteY4" fmla="*/ 932134 h 3427999"/>
                <a:gd name="connsiteX5" fmla="*/ 3563840 w 4125167"/>
                <a:gd name="connsiteY5" fmla="*/ 1259289 h 3427999"/>
                <a:gd name="connsiteX6" fmla="*/ 1705908 w 4125167"/>
                <a:gd name="connsiteY6" fmla="*/ 1312287 h 3427999"/>
                <a:gd name="connsiteX7" fmla="*/ 1784828 w 4125167"/>
                <a:gd name="connsiteY7" fmla="*/ 2023793 h 3427999"/>
                <a:gd name="connsiteX8" fmla="*/ 1493921 w 4125167"/>
                <a:gd name="connsiteY8" fmla="*/ 2252703 h 3427999"/>
                <a:gd name="connsiteX9" fmla="*/ 2993217 w 4125167"/>
                <a:gd name="connsiteY9" fmla="*/ 2052405 h 3427999"/>
                <a:gd name="connsiteX10" fmla="*/ 632213 w 4125167"/>
                <a:gd name="connsiteY10" fmla="*/ 2784069 h 3427999"/>
                <a:gd name="connsiteX11" fmla="*/ 145335 w 4125167"/>
                <a:gd name="connsiteY11" fmla="*/ 3427999 h 3427999"/>
                <a:gd name="connsiteX0" fmla="*/ 0 w 4125167"/>
                <a:gd name="connsiteY0" fmla="*/ 0 h 3427999"/>
                <a:gd name="connsiteX1" fmla="*/ 1692742 w 4125167"/>
                <a:gd name="connsiteY1" fmla="*/ 550369 h 3427999"/>
                <a:gd name="connsiteX2" fmla="*/ 2893604 w 4125167"/>
                <a:gd name="connsiteY2" fmla="*/ 633968 h 3427999"/>
                <a:gd name="connsiteX3" fmla="*/ 3629168 w 4125167"/>
                <a:gd name="connsiteY3" fmla="*/ 628820 h 3427999"/>
                <a:gd name="connsiteX4" fmla="*/ 4124881 w 4125167"/>
                <a:gd name="connsiteY4" fmla="*/ 932134 h 3427999"/>
                <a:gd name="connsiteX5" fmla="*/ 3563840 w 4125167"/>
                <a:gd name="connsiteY5" fmla="*/ 1259289 h 3427999"/>
                <a:gd name="connsiteX6" fmla="*/ 1705908 w 4125167"/>
                <a:gd name="connsiteY6" fmla="*/ 1312287 h 3427999"/>
                <a:gd name="connsiteX7" fmla="*/ 1784828 w 4125167"/>
                <a:gd name="connsiteY7" fmla="*/ 2023793 h 3427999"/>
                <a:gd name="connsiteX8" fmla="*/ 1493921 w 4125167"/>
                <a:gd name="connsiteY8" fmla="*/ 2252703 h 3427999"/>
                <a:gd name="connsiteX9" fmla="*/ 3899508 w 4125167"/>
                <a:gd name="connsiteY9" fmla="*/ 2090556 h 3427999"/>
                <a:gd name="connsiteX10" fmla="*/ 632213 w 4125167"/>
                <a:gd name="connsiteY10" fmla="*/ 2784069 h 3427999"/>
                <a:gd name="connsiteX11" fmla="*/ 145335 w 4125167"/>
                <a:gd name="connsiteY11" fmla="*/ 3427999 h 3427999"/>
                <a:gd name="connsiteX0" fmla="*/ 0 w 4125167"/>
                <a:gd name="connsiteY0" fmla="*/ 0 h 3427999"/>
                <a:gd name="connsiteX1" fmla="*/ 1692742 w 4125167"/>
                <a:gd name="connsiteY1" fmla="*/ 550369 h 3427999"/>
                <a:gd name="connsiteX2" fmla="*/ 2893604 w 4125167"/>
                <a:gd name="connsiteY2" fmla="*/ 633968 h 3427999"/>
                <a:gd name="connsiteX3" fmla="*/ 3629168 w 4125167"/>
                <a:gd name="connsiteY3" fmla="*/ 628820 h 3427999"/>
                <a:gd name="connsiteX4" fmla="*/ 4124881 w 4125167"/>
                <a:gd name="connsiteY4" fmla="*/ 932134 h 3427999"/>
                <a:gd name="connsiteX5" fmla="*/ 3563840 w 4125167"/>
                <a:gd name="connsiteY5" fmla="*/ 1259289 h 3427999"/>
                <a:gd name="connsiteX6" fmla="*/ 1705908 w 4125167"/>
                <a:gd name="connsiteY6" fmla="*/ 1312287 h 3427999"/>
                <a:gd name="connsiteX7" fmla="*/ 1784828 w 4125167"/>
                <a:gd name="connsiteY7" fmla="*/ 2023793 h 3427999"/>
                <a:gd name="connsiteX8" fmla="*/ 2982028 w 4125167"/>
                <a:gd name="connsiteY8" fmla="*/ 2014254 h 3427999"/>
                <a:gd name="connsiteX9" fmla="*/ 3899508 w 4125167"/>
                <a:gd name="connsiteY9" fmla="*/ 2090556 h 3427999"/>
                <a:gd name="connsiteX10" fmla="*/ 632213 w 4125167"/>
                <a:gd name="connsiteY10" fmla="*/ 2784069 h 3427999"/>
                <a:gd name="connsiteX11" fmla="*/ 145335 w 4125167"/>
                <a:gd name="connsiteY11" fmla="*/ 3427999 h 3427999"/>
                <a:gd name="connsiteX0" fmla="*/ 0 w 4190416"/>
                <a:gd name="connsiteY0" fmla="*/ 0 h 3427999"/>
                <a:gd name="connsiteX1" fmla="*/ 1692742 w 4190416"/>
                <a:gd name="connsiteY1" fmla="*/ 550369 h 3427999"/>
                <a:gd name="connsiteX2" fmla="*/ 2893604 w 4190416"/>
                <a:gd name="connsiteY2" fmla="*/ 633968 h 3427999"/>
                <a:gd name="connsiteX3" fmla="*/ 3629168 w 4190416"/>
                <a:gd name="connsiteY3" fmla="*/ 628820 h 3427999"/>
                <a:gd name="connsiteX4" fmla="*/ 4124881 w 4190416"/>
                <a:gd name="connsiteY4" fmla="*/ 932134 h 3427999"/>
                <a:gd name="connsiteX5" fmla="*/ 3563840 w 4190416"/>
                <a:gd name="connsiteY5" fmla="*/ 1259289 h 3427999"/>
                <a:gd name="connsiteX6" fmla="*/ 1705908 w 4190416"/>
                <a:gd name="connsiteY6" fmla="*/ 1312287 h 3427999"/>
                <a:gd name="connsiteX7" fmla="*/ 1784828 w 4190416"/>
                <a:gd name="connsiteY7" fmla="*/ 2023793 h 3427999"/>
                <a:gd name="connsiteX8" fmla="*/ 2982028 w 4190416"/>
                <a:gd name="connsiteY8" fmla="*/ 2014254 h 3427999"/>
                <a:gd name="connsiteX9" fmla="*/ 4190416 w 4190416"/>
                <a:gd name="connsiteY9" fmla="*/ 2233625 h 3427999"/>
                <a:gd name="connsiteX10" fmla="*/ 632213 w 4190416"/>
                <a:gd name="connsiteY10" fmla="*/ 2784069 h 3427999"/>
                <a:gd name="connsiteX11" fmla="*/ 145335 w 4190416"/>
                <a:gd name="connsiteY11" fmla="*/ 3427999 h 3427999"/>
                <a:gd name="connsiteX0" fmla="*/ 0 w 4190433"/>
                <a:gd name="connsiteY0" fmla="*/ 0 h 3427999"/>
                <a:gd name="connsiteX1" fmla="*/ 1692742 w 4190433"/>
                <a:gd name="connsiteY1" fmla="*/ 550369 h 3427999"/>
                <a:gd name="connsiteX2" fmla="*/ 2893604 w 4190433"/>
                <a:gd name="connsiteY2" fmla="*/ 633968 h 3427999"/>
                <a:gd name="connsiteX3" fmla="*/ 3629168 w 4190433"/>
                <a:gd name="connsiteY3" fmla="*/ 628820 h 3427999"/>
                <a:gd name="connsiteX4" fmla="*/ 4124881 w 4190433"/>
                <a:gd name="connsiteY4" fmla="*/ 932134 h 3427999"/>
                <a:gd name="connsiteX5" fmla="*/ 3563840 w 4190433"/>
                <a:gd name="connsiteY5" fmla="*/ 1259289 h 3427999"/>
                <a:gd name="connsiteX6" fmla="*/ 1705908 w 4190433"/>
                <a:gd name="connsiteY6" fmla="*/ 1312287 h 3427999"/>
                <a:gd name="connsiteX7" fmla="*/ 1784828 w 4190433"/>
                <a:gd name="connsiteY7" fmla="*/ 2023793 h 3427999"/>
                <a:gd name="connsiteX8" fmla="*/ 2982028 w 4190433"/>
                <a:gd name="connsiteY8" fmla="*/ 2014254 h 3427999"/>
                <a:gd name="connsiteX9" fmla="*/ 4190416 w 4190433"/>
                <a:gd name="connsiteY9" fmla="*/ 2233625 h 3427999"/>
                <a:gd name="connsiteX10" fmla="*/ 3004404 w 4190433"/>
                <a:gd name="connsiteY10" fmla="*/ 2386235 h 3427999"/>
                <a:gd name="connsiteX11" fmla="*/ 632213 w 4190433"/>
                <a:gd name="connsiteY11" fmla="*/ 2784069 h 3427999"/>
                <a:gd name="connsiteX12" fmla="*/ 145335 w 4190433"/>
                <a:gd name="connsiteY12" fmla="*/ 3427999 h 3427999"/>
                <a:gd name="connsiteX0" fmla="*/ 0 w 4190434"/>
                <a:gd name="connsiteY0" fmla="*/ 0 h 3427999"/>
                <a:gd name="connsiteX1" fmla="*/ 1692742 w 4190434"/>
                <a:gd name="connsiteY1" fmla="*/ 550369 h 3427999"/>
                <a:gd name="connsiteX2" fmla="*/ 2893604 w 4190434"/>
                <a:gd name="connsiteY2" fmla="*/ 633968 h 3427999"/>
                <a:gd name="connsiteX3" fmla="*/ 3629168 w 4190434"/>
                <a:gd name="connsiteY3" fmla="*/ 628820 h 3427999"/>
                <a:gd name="connsiteX4" fmla="*/ 4124881 w 4190434"/>
                <a:gd name="connsiteY4" fmla="*/ 932134 h 3427999"/>
                <a:gd name="connsiteX5" fmla="*/ 3563840 w 4190434"/>
                <a:gd name="connsiteY5" fmla="*/ 1259289 h 3427999"/>
                <a:gd name="connsiteX6" fmla="*/ 1705908 w 4190434"/>
                <a:gd name="connsiteY6" fmla="*/ 1312287 h 3427999"/>
                <a:gd name="connsiteX7" fmla="*/ 1784828 w 4190434"/>
                <a:gd name="connsiteY7" fmla="*/ 2023793 h 3427999"/>
                <a:gd name="connsiteX8" fmla="*/ 2982028 w 4190434"/>
                <a:gd name="connsiteY8" fmla="*/ 2014254 h 3427999"/>
                <a:gd name="connsiteX9" fmla="*/ 4190416 w 4190434"/>
                <a:gd name="connsiteY9" fmla="*/ 2233625 h 3427999"/>
                <a:gd name="connsiteX10" fmla="*/ 3026782 w 4190434"/>
                <a:gd name="connsiteY10" fmla="*/ 2472077 h 3427999"/>
                <a:gd name="connsiteX11" fmla="*/ 632213 w 4190434"/>
                <a:gd name="connsiteY11" fmla="*/ 2784069 h 3427999"/>
                <a:gd name="connsiteX12" fmla="*/ 145335 w 4190434"/>
                <a:gd name="connsiteY12" fmla="*/ 3427999 h 3427999"/>
                <a:gd name="connsiteX0" fmla="*/ 0 w 4190433"/>
                <a:gd name="connsiteY0" fmla="*/ 0 h 3427999"/>
                <a:gd name="connsiteX1" fmla="*/ 1692742 w 4190433"/>
                <a:gd name="connsiteY1" fmla="*/ 550369 h 3427999"/>
                <a:gd name="connsiteX2" fmla="*/ 2893604 w 4190433"/>
                <a:gd name="connsiteY2" fmla="*/ 633968 h 3427999"/>
                <a:gd name="connsiteX3" fmla="*/ 3629168 w 4190433"/>
                <a:gd name="connsiteY3" fmla="*/ 628820 h 3427999"/>
                <a:gd name="connsiteX4" fmla="*/ 4124881 w 4190433"/>
                <a:gd name="connsiteY4" fmla="*/ 932134 h 3427999"/>
                <a:gd name="connsiteX5" fmla="*/ 3563840 w 4190433"/>
                <a:gd name="connsiteY5" fmla="*/ 1259289 h 3427999"/>
                <a:gd name="connsiteX6" fmla="*/ 1705908 w 4190433"/>
                <a:gd name="connsiteY6" fmla="*/ 1312287 h 3427999"/>
                <a:gd name="connsiteX7" fmla="*/ 1784828 w 4190433"/>
                <a:gd name="connsiteY7" fmla="*/ 2023793 h 3427999"/>
                <a:gd name="connsiteX8" fmla="*/ 2982028 w 4190433"/>
                <a:gd name="connsiteY8" fmla="*/ 2014254 h 3427999"/>
                <a:gd name="connsiteX9" fmla="*/ 4190416 w 4190433"/>
                <a:gd name="connsiteY9" fmla="*/ 2233625 h 3427999"/>
                <a:gd name="connsiteX10" fmla="*/ 3015593 w 4190433"/>
                <a:gd name="connsiteY10" fmla="*/ 2491153 h 3427999"/>
                <a:gd name="connsiteX11" fmla="*/ 632213 w 4190433"/>
                <a:gd name="connsiteY11" fmla="*/ 2784069 h 3427999"/>
                <a:gd name="connsiteX12" fmla="*/ 145335 w 4190433"/>
                <a:gd name="connsiteY12" fmla="*/ 3427999 h 3427999"/>
                <a:gd name="connsiteX0" fmla="*/ 0 w 4190433"/>
                <a:gd name="connsiteY0" fmla="*/ 0 h 3427999"/>
                <a:gd name="connsiteX1" fmla="*/ 1692742 w 4190433"/>
                <a:gd name="connsiteY1" fmla="*/ 550369 h 3427999"/>
                <a:gd name="connsiteX2" fmla="*/ 2893604 w 4190433"/>
                <a:gd name="connsiteY2" fmla="*/ 633968 h 3427999"/>
                <a:gd name="connsiteX3" fmla="*/ 3629168 w 4190433"/>
                <a:gd name="connsiteY3" fmla="*/ 628820 h 3427999"/>
                <a:gd name="connsiteX4" fmla="*/ 4124881 w 4190433"/>
                <a:gd name="connsiteY4" fmla="*/ 932134 h 3427999"/>
                <a:gd name="connsiteX5" fmla="*/ 3563840 w 4190433"/>
                <a:gd name="connsiteY5" fmla="*/ 1259289 h 3427999"/>
                <a:gd name="connsiteX6" fmla="*/ 1705908 w 4190433"/>
                <a:gd name="connsiteY6" fmla="*/ 1312287 h 3427999"/>
                <a:gd name="connsiteX7" fmla="*/ 1784828 w 4190433"/>
                <a:gd name="connsiteY7" fmla="*/ 2023793 h 3427999"/>
                <a:gd name="connsiteX8" fmla="*/ 2982028 w 4190433"/>
                <a:gd name="connsiteY8" fmla="*/ 2014254 h 3427999"/>
                <a:gd name="connsiteX9" fmla="*/ 4190416 w 4190433"/>
                <a:gd name="connsiteY9" fmla="*/ 2233625 h 3427999"/>
                <a:gd name="connsiteX10" fmla="*/ 3015593 w 4190433"/>
                <a:gd name="connsiteY10" fmla="*/ 2491153 h 3427999"/>
                <a:gd name="connsiteX11" fmla="*/ 1818394 w 4190433"/>
                <a:gd name="connsiteY11" fmla="*/ 2605607 h 3427999"/>
                <a:gd name="connsiteX12" fmla="*/ 632213 w 4190433"/>
                <a:gd name="connsiteY12" fmla="*/ 2784069 h 3427999"/>
                <a:gd name="connsiteX13" fmla="*/ 145335 w 4190433"/>
                <a:gd name="connsiteY13" fmla="*/ 3427999 h 3427999"/>
                <a:gd name="connsiteX0" fmla="*/ 0 w 4190433"/>
                <a:gd name="connsiteY0" fmla="*/ 0 h 3427999"/>
                <a:gd name="connsiteX1" fmla="*/ 1692742 w 4190433"/>
                <a:gd name="connsiteY1" fmla="*/ 550369 h 3427999"/>
                <a:gd name="connsiteX2" fmla="*/ 2893604 w 4190433"/>
                <a:gd name="connsiteY2" fmla="*/ 633968 h 3427999"/>
                <a:gd name="connsiteX3" fmla="*/ 3629168 w 4190433"/>
                <a:gd name="connsiteY3" fmla="*/ 628820 h 3427999"/>
                <a:gd name="connsiteX4" fmla="*/ 4124881 w 4190433"/>
                <a:gd name="connsiteY4" fmla="*/ 932134 h 3427999"/>
                <a:gd name="connsiteX5" fmla="*/ 3563840 w 4190433"/>
                <a:gd name="connsiteY5" fmla="*/ 1259289 h 3427999"/>
                <a:gd name="connsiteX6" fmla="*/ 1705908 w 4190433"/>
                <a:gd name="connsiteY6" fmla="*/ 1312287 h 3427999"/>
                <a:gd name="connsiteX7" fmla="*/ 1784828 w 4190433"/>
                <a:gd name="connsiteY7" fmla="*/ 2023793 h 3427999"/>
                <a:gd name="connsiteX8" fmla="*/ 2982028 w 4190433"/>
                <a:gd name="connsiteY8" fmla="*/ 2014254 h 3427999"/>
                <a:gd name="connsiteX9" fmla="*/ 4190416 w 4190433"/>
                <a:gd name="connsiteY9" fmla="*/ 2233625 h 3427999"/>
                <a:gd name="connsiteX10" fmla="*/ 3015593 w 4190433"/>
                <a:gd name="connsiteY10" fmla="*/ 2491153 h 3427999"/>
                <a:gd name="connsiteX11" fmla="*/ 1784828 w 4190433"/>
                <a:gd name="connsiteY11" fmla="*/ 2519766 h 3427999"/>
                <a:gd name="connsiteX12" fmla="*/ 632213 w 4190433"/>
                <a:gd name="connsiteY12" fmla="*/ 2784069 h 3427999"/>
                <a:gd name="connsiteX13" fmla="*/ 145335 w 4190433"/>
                <a:gd name="connsiteY13" fmla="*/ 3427999 h 3427999"/>
                <a:gd name="connsiteX0" fmla="*/ 0 w 4190433"/>
                <a:gd name="connsiteY0" fmla="*/ 0 h 3427999"/>
                <a:gd name="connsiteX1" fmla="*/ 1692742 w 4190433"/>
                <a:gd name="connsiteY1" fmla="*/ 550369 h 3427999"/>
                <a:gd name="connsiteX2" fmla="*/ 2893604 w 4190433"/>
                <a:gd name="connsiteY2" fmla="*/ 633968 h 3427999"/>
                <a:gd name="connsiteX3" fmla="*/ 3629168 w 4190433"/>
                <a:gd name="connsiteY3" fmla="*/ 628820 h 3427999"/>
                <a:gd name="connsiteX4" fmla="*/ 4124881 w 4190433"/>
                <a:gd name="connsiteY4" fmla="*/ 932134 h 3427999"/>
                <a:gd name="connsiteX5" fmla="*/ 3563840 w 4190433"/>
                <a:gd name="connsiteY5" fmla="*/ 1259289 h 3427999"/>
                <a:gd name="connsiteX6" fmla="*/ 1705908 w 4190433"/>
                <a:gd name="connsiteY6" fmla="*/ 1312287 h 3427999"/>
                <a:gd name="connsiteX7" fmla="*/ 1784828 w 4190433"/>
                <a:gd name="connsiteY7" fmla="*/ 2023793 h 3427999"/>
                <a:gd name="connsiteX8" fmla="*/ 2982028 w 4190433"/>
                <a:gd name="connsiteY8" fmla="*/ 2014254 h 3427999"/>
                <a:gd name="connsiteX9" fmla="*/ 4190416 w 4190433"/>
                <a:gd name="connsiteY9" fmla="*/ 2233625 h 3427999"/>
                <a:gd name="connsiteX10" fmla="*/ 3015593 w 4190433"/>
                <a:gd name="connsiteY10" fmla="*/ 2491153 h 3427999"/>
                <a:gd name="connsiteX11" fmla="*/ 1784828 w 4190433"/>
                <a:gd name="connsiteY11" fmla="*/ 2519766 h 3427999"/>
                <a:gd name="connsiteX12" fmla="*/ 632213 w 4190433"/>
                <a:gd name="connsiteY12" fmla="*/ 2784069 h 3427999"/>
                <a:gd name="connsiteX13" fmla="*/ 145335 w 4190433"/>
                <a:gd name="connsiteY13" fmla="*/ 3427999 h 3427999"/>
                <a:gd name="connsiteX0" fmla="*/ 0 w 4190433"/>
                <a:gd name="connsiteY0" fmla="*/ 0 h 3427999"/>
                <a:gd name="connsiteX1" fmla="*/ 1692742 w 4190433"/>
                <a:gd name="connsiteY1" fmla="*/ 550369 h 3427999"/>
                <a:gd name="connsiteX2" fmla="*/ 2893604 w 4190433"/>
                <a:gd name="connsiteY2" fmla="*/ 633968 h 3427999"/>
                <a:gd name="connsiteX3" fmla="*/ 3629168 w 4190433"/>
                <a:gd name="connsiteY3" fmla="*/ 628820 h 3427999"/>
                <a:gd name="connsiteX4" fmla="*/ 4124881 w 4190433"/>
                <a:gd name="connsiteY4" fmla="*/ 932134 h 3427999"/>
                <a:gd name="connsiteX5" fmla="*/ 3563840 w 4190433"/>
                <a:gd name="connsiteY5" fmla="*/ 1259289 h 3427999"/>
                <a:gd name="connsiteX6" fmla="*/ 1705908 w 4190433"/>
                <a:gd name="connsiteY6" fmla="*/ 1312287 h 3427999"/>
                <a:gd name="connsiteX7" fmla="*/ 1784828 w 4190433"/>
                <a:gd name="connsiteY7" fmla="*/ 2023793 h 3427999"/>
                <a:gd name="connsiteX8" fmla="*/ 2982028 w 4190433"/>
                <a:gd name="connsiteY8" fmla="*/ 2014254 h 3427999"/>
                <a:gd name="connsiteX9" fmla="*/ 4190416 w 4190433"/>
                <a:gd name="connsiteY9" fmla="*/ 2233625 h 3427999"/>
                <a:gd name="connsiteX10" fmla="*/ 3015593 w 4190433"/>
                <a:gd name="connsiteY10" fmla="*/ 2491153 h 3427999"/>
                <a:gd name="connsiteX11" fmla="*/ 1784828 w 4190433"/>
                <a:gd name="connsiteY11" fmla="*/ 2519766 h 3427999"/>
                <a:gd name="connsiteX12" fmla="*/ 632213 w 4190433"/>
                <a:gd name="connsiteY12" fmla="*/ 2784069 h 3427999"/>
                <a:gd name="connsiteX13" fmla="*/ 145335 w 4190433"/>
                <a:gd name="connsiteY13" fmla="*/ 3427999 h 3427999"/>
                <a:gd name="connsiteX0" fmla="*/ 0 w 4190433"/>
                <a:gd name="connsiteY0" fmla="*/ 0 h 3427999"/>
                <a:gd name="connsiteX1" fmla="*/ 1692742 w 4190433"/>
                <a:gd name="connsiteY1" fmla="*/ 550369 h 3427999"/>
                <a:gd name="connsiteX2" fmla="*/ 2893604 w 4190433"/>
                <a:gd name="connsiteY2" fmla="*/ 633968 h 3427999"/>
                <a:gd name="connsiteX3" fmla="*/ 3629168 w 4190433"/>
                <a:gd name="connsiteY3" fmla="*/ 628820 h 3427999"/>
                <a:gd name="connsiteX4" fmla="*/ 4124881 w 4190433"/>
                <a:gd name="connsiteY4" fmla="*/ 932134 h 3427999"/>
                <a:gd name="connsiteX5" fmla="*/ 3563840 w 4190433"/>
                <a:gd name="connsiteY5" fmla="*/ 1259289 h 3427999"/>
                <a:gd name="connsiteX6" fmla="*/ 1705908 w 4190433"/>
                <a:gd name="connsiteY6" fmla="*/ 1312287 h 3427999"/>
                <a:gd name="connsiteX7" fmla="*/ 1784828 w 4190433"/>
                <a:gd name="connsiteY7" fmla="*/ 2023793 h 3427999"/>
                <a:gd name="connsiteX8" fmla="*/ 2982028 w 4190433"/>
                <a:gd name="connsiteY8" fmla="*/ 2014254 h 3427999"/>
                <a:gd name="connsiteX9" fmla="*/ 4190416 w 4190433"/>
                <a:gd name="connsiteY9" fmla="*/ 2233625 h 3427999"/>
                <a:gd name="connsiteX10" fmla="*/ 3015593 w 4190433"/>
                <a:gd name="connsiteY10" fmla="*/ 2491153 h 3427999"/>
                <a:gd name="connsiteX11" fmla="*/ 1784828 w 4190433"/>
                <a:gd name="connsiteY11" fmla="*/ 2519766 h 3427999"/>
                <a:gd name="connsiteX12" fmla="*/ 632213 w 4190433"/>
                <a:gd name="connsiteY12" fmla="*/ 2784069 h 3427999"/>
                <a:gd name="connsiteX13" fmla="*/ 145335 w 4190433"/>
                <a:gd name="connsiteY13" fmla="*/ 3427999 h 3427999"/>
                <a:gd name="connsiteX0" fmla="*/ 0 w 4190439"/>
                <a:gd name="connsiteY0" fmla="*/ 0 h 3427999"/>
                <a:gd name="connsiteX1" fmla="*/ 1692742 w 4190439"/>
                <a:gd name="connsiteY1" fmla="*/ 550369 h 3427999"/>
                <a:gd name="connsiteX2" fmla="*/ 2893604 w 4190439"/>
                <a:gd name="connsiteY2" fmla="*/ 633968 h 3427999"/>
                <a:gd name="connsiteX3" fmla="*/ 3629168 w 4190439"/>
                <a:gd name="connsiteY3" fmla="*/ 628820 h 3427999"/>
                <a:gd name="connsiteX4" fmla="*/ 4124881 w 4190439"/>
                <a:gd name="connsiteY4" fmla="*/ 932134 h 3427999"/>
                <a:gd name="connsiteX5" fmla="*/ 3563840 w 4190439"/>
                <a:gd name="connsiteY5" fmla="*/ 1259289 h 3427999"/>
                <a:gd name="connsiteX6" fmla="*/ 1705908 w 4190439"/>
                <a:gd name="connsiteY6" fmla="*/ 1312287 h 3427999"/>
                <a:gd name="connsiteX7" fmla="*/ 1784828 w 4190439"/>
                <a:gd name="connsiteY7" fmla="*/ 2023793 h 3427999"/>
                <a:gd name="connsiteX8" fmla="*/ 2982028 w 4190439"/>
                <a:gd name="connsiteY8" fmla="*/ 2014254 h 3427999"/>
                <a:gd name="connsiteX9" fmla="*/ 4190416 w 4190439"/>
                <a:gd name="connsiteY9" fmla="*/ 2233625 h 3427999"/>
                <a:gd name="connsiteX10" fmla="*/ 3015593 w 4190439"/>
                <a:gd name="connsiteY10" fmla="*/ 2491153 h 3427999"/>
                <a:gd name="connsiteX11" fmla="*/ 1784828 w 4190439"/>
                <a:gd name="connsiteY11" fmla="*/ 2519766 h 3427999"/>
                <a:gd name="connsiteX12" fmla="*/ 632213 w 4190439"/>
                <a:gd name="connsiteY12" fmla="*/ 2784069 h 3427999"/>
                <a:gd name="connsiteX13" fmla="*/ 145335 w 4190439"/>
                <a:gd name="connsiteY13" fmla="*/ 3427999 h 3427999"/>
                <a:gd name="connsiteX0" fmla="*/ 0 w 4190439"/>
                <a:gd name="connsiteY0" fmla="*/ 0 h 3427999"/>
                <a:gd name="connsiteX1" fmla="*/ 1692742 w 4190439"/>
                <a:gd name="connsiteY1" fmla="*/ 550369 h 3427999"/>
                <a:gd name="connsiteX2" fmla="*/ 2893604 w 4190439"/>
                <a:gd name="connsiteY2" fmla="*/ 633968 h 3427999"/>
                <a:gd name="connsiteX3" fmla="*/ 3629168 w 4190439"/>
                <a:gd name="connsiteY3" fmla="*/ 628820 h 3427999"/>
                <a:gd name="connsiteX4" fmla="*/ 4124881 w 4190439"/>
                <a:gd name="connsiteY4" fmla="*/ 932134 h 3427999"/>
                <a:gd name="connsiteX5" fmla="*/ 3563840 w 4190439"/>
                <a:gd name="connsiteY5" fmla="*/ 1259289 h 3427999"/>
                <a:gd name="connsiteX6" fmla="*/ 1705908 w 4190439"/>
                <a:gd name="connsiteY6" fmla="*/ 1312287 h 3427999"/>
                <a:gd name="connsiteX7" fmla="*/ 1784828 w 4190439"/>
                <a:gd name="connsiteY7" fmla="*/ 2023793 h 3427999"/>
                <a:gd name="connsiteX8" fmla="*/ 2982028 w 4190439"/>
                <a:gd name="connsiteY8" fmla="*/ 2014254 h 3427999"/>
                <a:gd name="connsiteX9" fmla="*/ 4190416 w 4190439"/>
                <a:gd name="connsiteY9" fmla="*/ 2233625 h 3427999"/>
                <a:gd name="connsiteX10" fmla="*/ 3015593 w 4190439"/>
                <a:gd name="connsiteY10" fmla="*/ 2491153 h 3427999"/>
                <a:gd name="connsiteX11" fmla="*/ 1784828 w 4190439"/>
                <a:gd name="connsiteY11" fmla="*/ 2519766 h 3427999"/>
                <a:gd name="connsiteX12" fmla="*/ 632213 w 4190439"/>
                <a:gd name="connsiteY12" fmla="*/ 2784069 h 3427999"/>
                <a:gd name="connsiteX13" fmla="*/ 145335 w 4190439"/>
                <a:gd name="connsiteY13" fmla="*/ 3427999 h 3427999"/>
                <a:gd name="connsiteX0" fmla="*/ 0 w 4190439"/>
                <a:gd name="connsiteY0" fmla="*/ 0 h 3427999"/>
                <a:gd name="connsiteX1" fmla="*/ 1246319 w 4190439"/>
                <a:gd name="connsiteY1" fmla="*/ 562262 h 3427999"/>
                <a:gd name="connsiteX2" fmla="*/ 2893604 w 4190439"/>
                <a:gd name="connsiteY2" fmla="*/ 633968 h 3427999"/>
                <a:gd name="connsiteX3" fmla="*/ 3629168 w 4190439"/>
                <a:gd name="connsiteY3" fmla="*/ 628820 h 3427999"/>
                <a:gd name="connsiteX4" fmla="*/ 4124881 w 4190439"/>
                <a:gd name="connsiteY4" fmla="*/ 932134 h 3427999"/>
                <a:gd name="connsiteX5" fmla="*/ 3563840 w 4190439"/>
                <a:gd name="connsiteY5" fmla="*/ 1259289 h 3427999"/>
                <a:gd name="connsiteX6" fmla="*/ 1705908 w 4190439"/>
                <a:gd name="connsiteY6" fmla="*/ 1312287 h 3427999"/>
                <a:gd name="connsiteX7" fmla="*/ 1784828 w 4190439"/>
                <a:gd name="connsiteY7" fmla="*/ 2023793 h 3427999"/>
                <a:gd name="connsiteX8" fmla="*/ 2982028 w 4190439"/>
                <a:gd name="connsiteY8" fmla="*/ 2014254 h 3427999"/>
                <a:gd name="connsiteX9" fmla="*/ 4190416 w 4190439"/>
                <a:gd name="connsiteY9" fmla="*/ 2233625 h 3427999"/>
                <a:gd name="connsiteX10" fmla="*/ 3015593 w 4190439"/>
                <a:gd name="connsiteY10" fmla="*/ 2491153 h 3427999"/>
                <a:gd name="connsiteX11" fmla="*/ 1784828 w 4190439"/>
                <a:gd name="connsiteY11" fmla="*/ 2519766 h 3427999"/>
                <a:gd name="connsiteX12" fmla="*/ 632213 w 4190439"/>
                <a:gd name="connsiteY12" fmla="*/ 2784069 h 3427999"/>
                <a:gd name="connsiteX13" fmla="*/ 145335 w 4190439"/>
                <a:gd name="connsiteY13" fmla="*/ 3427999 h 3427999"/>
                <a:gd name="connsiteX0" fmla="*/ 0 w 4190439"/>
                <a:gd name="connsiteY0" fmla="*/ 32185 h 3460184"/>
                <a:gd name="connsiteX1" fmla="*/ 1246319 w 4190439"/>
                <a:gd name="connsiteY1" fmla="*/ 594447 h 3460184"/>
                <a:gd name="connsiteX2" fmla="*/ 3200521 w 4190439"/>
                <a:gd name="connsiteY2" fmla="*/ 151 h 3460184"/>
                <a:gd name="connsiteX3" fmla="*/ 3629168 w 4190439"/>
                <a:gd name="connsiteY3" fmla="*/ 661005 h 3460184"/>
                <a:gd name="connsiteX4" fmla="*/ 4124881 w 4190439"/>
                <a:gd name="connsiteY4" fmla="*/ 964319 h 3460184"/>
                <a:gd name="connsiteX5" fmla="*/ 3563840 w 4190439"/>
                <a:gd name="connsiteY5" fmla="*/ 1291474 h 3460184"/>
                <a:gd name="connsiteX6" fmla="*/ 1705908 w 4190439"/>
                <a:gd name="connsiteY6" fmla="*/ 1344472 h 3460184"/>
                <a:gd name="connsiteX7" fmla="*/ 1784828 w 4190439"/>
                <a:gd name="connsiteY7" fmla="*/ 2055978 h 3460184"/>
                <a:gd name="connsiteX8" fmla="*/ 2982028 w 4190439"/>
                <a:gd name="connsiteY8" fmla="*/ 2046439 h 3460184"/>
                <a:gd name="connsiteX9" fmla="*/ 4190416 w 4190439"/>
                <a:gd name="connsiteY9" fmla="*/ 2265810 h 3460184"/>
                <a:gd name="connsiteX10" fmla="*/ 3015593 w 4190439"/>
                <a:gd name="connsiteY10" fmla="*/ 2523338 h 3460184"/>
                <a:gd name="connsiteX11" fmla="*/ 1784828 w 4190439"/>
                <a:gd name="connsiteY11" fmla="*/ 2551951 h 3460184"/>
                <a:gd name="connsiteX12" fmla="*/ 632213 w 4190439"/>
                <a:gd name="connsiteY12" fmla="*/ 2816254 h 3460184"/>
                <a:gd name="connsiteX13" fmla="*/ 145335 w 4190439"/>
                <a:gd name="connsiteY13" fmla="*/ 3460184 h 3460184"/>
                <a:gd name="connsiteX0" fmla="*/ 0 w 4190439"/>
                <a:gd name="connsiteY0" fmla="*/ 45364 h 3473363"/>
                <a:gd name="connsiteX1" fmla="*/ 1246319 w 4190439"/>
                <a:gd name="connsiteY1" fmla="*/ 607626 h 3473363"/>
                <a:gd name="connsiteX2" fmla="*/ 3200521 w 4190439"/>
                <a:gd name="connsiteY2" fmla="*/ 13330 h 3473363"/>
                <a:gd name="connsiteX3" fmla="*/ 3308302 w 4190439"/>
                <a:gd name="connsiteY3" fmla="*/ 257934 h 3473363"/>
                <a:gd name="connsiteX4" fmla="*/ 4124881 w 4190439"/>
                <a:gd name="connsiteY4" fmla="*/ 977498 h 3473363"/>
                <a:gd name="connsiteX5" fmla="*/ 3563840 w 4190439"/>
                <a:gd name="connsiteY5" fmla="*/ 1304653 h 3473363"/>
                <a:gd name="connsiteX6" fmla="*/ 1705908 w 4190439"/>
                <a:gd name="connsiteY6" fmla="*/ 1357651 h 3473363"/>
                <a:gd name="connsiteX7" fmla="*/ 1784828 w 4190439"/>
                <a:gd name="connsiteY7" fmla="*/ 2069157 h 3473363"/>
                <a:gd name="connsiteX8" fmla="*/ 2982028 w 4190439"/>
                <a:gd name="connsiteY8" fmla="*/ 2059618 h 3473363"/>
                <a:gd name="connsiteX9" fmla="*/ 4190416 w 4190439"/>
                <a:gd name="connsiteY9" fmla="*/ 2278989 h 3473363"/>
                <a:gd name="connsiteX10" fmla="*/ 3015593 w 4190439"/>
                <a:gd name="connsiteY10" fmla="*/ 2536517 h 3473363"/>
                <a:gd name="connsiteX11" fmla="*/ 1784828 w 4190439"/>
                <a:gd name="connsiteY11" fmla="*/ 2565130 h 3473363"/>
                <a:gd name="connsiteX12" fmla="*/ 632213 w 4190439"/>
                <a:gd name="connsiteY12" fmla="*/ 2829433 h 3473363"/>
                <a:gd name="connsiteX13" fmla="*/ 145335 w 4190439"/>
                <a:gd name="connsiteY13" fmla="*/ 3473363 h 3473363"/>
                <a:gd name="connsiteX0" fmla="*/ 0 w 4263339"/>
                <a:gd name="connsiteY0" fmla="*/ 157256 h 3585255"/>
                <a:gd name="connsiteX1" fmla="*/ 1246319 w 4263339"/>
                <a:gd name="connsiteY1" fmla="*/ 719518 h 3585255"/>
                <a:gd name="connsiteX2" fmla="*/ 3200521 w 4263339"/>
                <a:gd name="connsiteY2" fmla="*/ 125222 h 3585255"/>
                <a:gd name="connsiteX3" fmla="*/ 3308302 w 4263339"/>
                <a:gd name="connsiteY3" fmla="*/ 369826 h 3585255"/>
                <a:gd name="connsiteX4" fmla="*/ 4124881 w 4263339"/>
                <a:gd name="connsiteY4" fmla="*/ 1089390 h 3585255"/>
                <a:gd name="connsiteX5" fmla="*/ 3563840 w 4263339"/>
                <a:gd name="connsiteY5" fmla="*/ 1416545 h 3585255"/>
                <a:gd name="connsiteX6" fmla="*/ 1705908 w 4263339"/>
                <a:gd name="connsiteY6" fmla="*/ 1469543 h 3585255"/>
                <a:gd name="connsiteX7" fmla="*/ 1784828 w 4263339"/>
                <a:gd name="connsiteY7" fmla="*/ 2181049 h 3585255"/>
                <a:gd name="connsiteX8" fmla="*/ 2982028 w 4263339"/>
                <a:gd name="connsiteY8" fmla="*/ 2171510 h 3585255"/>
                <a:gd name="connsiteX9" fmla="*/ 4190416 w 4263339"/>
                <a:gd name="connsiteY9" fmla="*/ 2390881 h 3585255"/>
                <a:gd name="connsiteX10" fmla="*/ 3015593 w 4263339"/>
                <a:gd name="connsiteY10" fmla="*/ 2648409 h 3585255"/>
                <a:gd name="connsiteX11" fmla="*/ 1784828 w 4263339"/>
                <a:gd name="connsiteY11" fmla="*/ 2677022 h 3585255"/>
                <a:gd name="connsiteX12" fmla="*/ 632213 w 4263339"/>
                <a:gd name="connsiteY12" fmla="*/ 2941325 h 3585255"/>
                <a:gd name="connsiteX13" fmla="*/ 145335 w 4263339"/>
                <a:gd name="connsiteY13" fmla="*/ 3585255 h 3585255"/>
                <a:gd name="connsiteX0" fmla="*/ 0 w 4190439"/>
                <a:gd name="connsiteY0" fmla="*/ 47935 h 3475934"/>
                <a:gd name="connsiteX1" fmla="*/ 1246319 w 4190439"/>
                <a:gd name="connsiteY1" fmla="*/ 610197 h 3475934"/>
                <a:gd name="connsiteX2" fmla="*/ 3200521 w 4190439"/>
                <a:gd name="connsiteY2" fmla="*/ 15901 h 3475934"/>
                <a:gd name="connsiteX3" fmla="*/ 3308302 w 4190439"/>
                <a:gd name="connsiteY3" fmla="*/ 260505 h 3475934"/>
                <a:gd name="connsiteX4" fmla="*/ 4124881 w 4190439"/>
                <a:gd name="connsiteY4" fmla="*/ 980069 h 3475934"/>
                <a:gd name="connsiteX5" fmla="*/ 3563840 w 4190439"/>
                <a:gd name="connsiteY5" fmla="*/ 1307224 h 3475934"/>
                <a:gd name="connsiteX6" fmla="*/ 1705908 w 4190439"/>
                <a:gd name="connsiteY6" fmla="*/ 1360222 h 3475934"/>
                <a:gd name="connsiteX7" fmla="*/ 1784828 w 4190439"/>
                <a:gd name="connsiteY7" fmla="*/ 2071728 h 3475934"/>
                <a:gd name="connsiteX8" fmla="*/ 2982028 w 4190439"/>
                <a:gd name="connsiteY8" fmla="*/ 2062189 h 3475934"/>
                <a:gd name="connsiteX9" fmla="*/ 4190416 w 4190439"/>
                <a:gd name="connsiteY9" fmla="*/ 2281560 h 3475934"/>
                <a:gd name="connsiteX10" fmla="*/ 3015593 w 4190439"/>
                <a:gd name="connsiteY10" fmla="*/ 2539088 h 3475934"/>
                <a:gd name="connsiteX11" fmla="*/ 1784828 w 4190439"/>
                <a:gd name="connsiteY11" fmla="*/ 2567701 h 3475934"/>
                <a:gd name="connsiteX12" fmla="*/ 632213 w 4190439"/>
                <a:gd name="connsiteY12" fmla="*/ 2832004 h 3475934"/>
                <a:gd name="connsiteX13" fmla="*/ 145335 w 4190439"/>
                <a:gd name="connsiteY13" fmla="*/ 3475934 h 3475934"/>
                <a:gd name="connsiteX0" fmla="*/ 0 w 4190439"/>
                <a:gd name="connsiteY0" fmla="*/ 44442 h 3472441"/>
                <a:gd name="connsiteX1" fmla="*/ 1246319 w 4190439"/>
                <a:gd name="connsiteY1" fmla="*/ 606704 h 3472441"/>
                <a:gd name="connsiteX2" fmla="*/ 3200521 w 4190439"/>
                <a:gd name="connsiteY2" fmla="*/ 12408 h 3472441"/>
                <a:gd name="connsiteX3" fmla="*/ 3308302 w 4190439"/>
                <a:gd name="connsiteY3" fmla="*/ 257012 h 3472441"/>
                <a:gd name="connsiteX4" fmla="*/ 1278931 w 4190439"/>
                <a:gd name="connsiteY4" fmla="*/ 881433 h 3472441"/>
                <a:gd name="connsiteX5" fmla="*/ 3563840 w 4190439"/>
                <a:gd name="connsiteY5" fmla="*/ 1303731 h 3472441"/>
                <a:gd name="connsiteX6" fmla="*/ 1705908 w 4190439"/>
                <a:gd name="connsiteY6" fmla="*/ 1356729 h 3472441"/>
                <a:gd name="connsiteX7" fmla="*/ 1784828 w 4190439"/>
                <a:gd name="connsiteY7" fmla="*/ 2068235 h 3472441"/>
                <a:gd name="connsiteX8" fmla="*/ 2982028 w 4190439"/>
                <a:gd name="connsiteY8" fmla="*/ 2058696 h 3472441"/>
                <a:gd name="connsiteX9" fmla="*/ 4190416 w 4190439"/>
                <a:gd name="connsiteY9" fmla="*/ 2278067 h 3472441"/>
                <a:gd name="connsiteX10" fmla="*/ 3015593 w 4190439"/>
                <a:gd name="connsiteY10" fmla="*/ 2535595 h 3472441"/>
                <a:gd name="connsiteX11" fmla="*/ 1784828 w 4190439"/>
                <a:gd name="connsiteY11" fmla="*/ 2564208 h 3472441"/>
                <a:gd name="connsiteX12" fmla="*/ 632213 w 4190439"/>
                <a:gd name="connsiteY12" fmla="*/ 2828511 h 3472441"/>
                <a:gd name="connsiteX13" fmla="*/ 145335 w 4190439"/>
                <a:gd name="connsiteY13" fmla="*/ 3472441 h 3472441"/>
                <a:gd name="connsiteX0" fmla="*/ 0 w 4190439"/>
                <a:gd name="connsiteY0" fmla="*/ 44442 h 3472441"/>
                <a:gd name="connsiteX1" fmla="*/ 1246319 w 4190439"/>
                <a:gd name="connsiteY1" fmla="*/ 606704 h 3472441"/>
                <a:gd name="connsiteX2" fmla="*/ 3200521 w 4190439"/>
                <a:gd name="connsiteY2" fmla="*/ 12408 h 3472441"/>
                <a:gd name="connsiteX3" fmla="*/ 3308302 w 4190439"/>
                <a:gd name="connsiteY3" fmla="*/ 257012 h 3472441"/>
                <a:gd name="connsiteX4" fmla="*/ 1278931 w 4190439"/>
                <a:gd name="connsiteY4" fmla="*/ 881433 h 3472441"/>
                <a:gd name="connsiteX5" fmla="*/ 1359623 w 4190439"/>
                <a:gd name="connsiteY5" fmla="*/ 1077767 h 3472441"/>
                <a:gd name="connsiteX6" fmla="*/ 1705908 w 4190439"/>
                <a:gd name="connsiteY6" fmla="*/ 1356729 h 3472441"/>
                <a:gd name="connsiteX7" fmla="*/ 1784828 w 4190439"/>
                <a:gd name="connsiteY7" fmla="*/ 2068235 h 3472441"/>
                <a:gd name="connsiteX8" fmla="*/ 2982028 w 4190439"/>
                <a:gd name="connsiteY8" fmla="*/ 2058696 h 3472441"/>
                <a:gd name="connsiteX9" fmla="*/ 4190416 w 4190439"/>
                <a:gd name="connsiteY9" fmla="*/ 2278067 h 3472441"/>
                <a:gd name="connsiteX10" fmla="*/ 3015593 w 4190439"/>
                <a:gd name="connsiteY10" fmla="*/ 2535595 h 3472441"/>
                <a:gd name="connsiteX11" fmla="*/ 1784828 w 4190439"/>
                <a:gd name="connsiteY11" fmla="*/ 2564208 h 3472441"/>
                <a:gd name="connsiteX12" fmla="*/ 632213 w 4190439"/>
                <a:gd name="connsiteY12" fmla="*/ 2828511 h 3472441"/>
                <a:gd name="connsiteX13" fmla="*/ 145335 w 4190439"/>
                <a:gd name="connsiteY13" fmla="*/ 3472441 h 3472441"/>
                <a:gd name="connsiteX0" fmla="*/ 0 w 4190439"/>
                <a:gd name="connsiteY0" fmla="*/ 44442 h 3472441"/>
                <a:gd name="connsiteX1" fmla="*/ 1246319 w 4190439"/>
                <a:gd name="connsiteY1" fmla="*/ 606704 h 3472441"/>
                <a:gd name="connsiteX2" fmla="*/ 3200521 w 4190439"/>
                <a:gd name="connsiteY2" fmla="*/ 12408 h 3472441"/>
                <a:gd name="connsiteX3" fmla="*/ 3308302 w 4190439"/>
                <a:gd name="connsiteY3" fmla="*/ 257012 h 3472441"/>
                <a:gd name="connsiteX4" fmla="*/ 1278931 w 4190439"/>
                <a:gd name="connsiteY4" fmla="*/ 881433 h 3472441"/>
                <a:gd name="connsiteX5" fmla="*/ 1359623 w 4190439"/>
                <a:gd name="connsiteY5" fmla="*/ 1077767 h 3472441"/>
                <a:gd name="connsiteX6" fmla="*/ 3366046 w 4190439"/>
                <a:gd name="connsiteY6" fmla="*/ 1570801 h 3472441"/>
                <a:gd name="connsiteX7" fmla="*/ 1784828 w 4190439"/>
                <a:gd name="connsiteY7" fmla="*/ 2068235 h 3472441"/>
                <a:gd name="connsiteX8" fmla="*/ 2982028 w 4190439"/>
                <a:gd name="connsiteY8" fmla="*/ 2058696 h 3472441"/>
                <a:gd name="connsiteX9" fmla="*/ 4190416 w 4190439"/>
                <a:gd name="connsiteY9" fmla="*/ 2278067 h 3472441"/>
                <a:gd name="connsiteX10" fmla="*/ 3015593 w 4190439"/>
                <a:gd name="connsiteY10" fmla="*/ 2535595 h 3472441"/>
                <a:gd name="connsiteX11" fmla="*/ 1784828 w 4190439"/>
                <a:gd name="connsiteY11" fmla="*/ 2564208 h 3472441"/>
                <a:gd name="connsiteX12" fmla="*/ 632213 w 4190439"/>
                <a:gd name="connsiteY12" fmla="*/ 2828511 h 3472441"/>
                <a:gd name="connsiteX13" fmla="*/ 145335 w 4190439"/>
                <a:gd name="connsiteY13" fmla="*/ 3472441 h 3472441"/>
                <a:gd name="connsiteX0" fmla="*/ 0 w 4190439"/>
                <a:gd name="connsiteY0" fmla="*/ 44442 h 3472441"/>
                <a:gd name="connsiteX1" fmla="*/ 1246319 w 4190439"/>
                <a:gd name="connsiteY1" fmla="*/ 606704 h 3472441"/>
                <a:gd name="connsiteX2" fmla="*/ 3200521 w 4190439"/>
                <a:gd name="connsiteY2" fmla="*/ 12408 h 3472441"/>
                <a:gd name="connsiteX3" fmla="*/ 3308302 w 4190439"/>
                <a:gd name="connsiteY3" fmla="*/ 257012 h 3472441"/>
                <a:gd name="connsiteX4" fmla="*/ 1278931 w 4190439"/>
                <a:gd name="connsiteY4" fmla="*/ 881433 h 3472441"/>
                <a:gd name="connsiteX5" fmla="*/ 1359623 w 4190439"/>
                <a:gd name="connsiteY5" fmla="*/ 1077767 h 3472441"/>
                <a:gd name="connsiteX6" fmla="*/ 3310244 w 4190439"/>
                <a:gd name="connsiteY6" fmla="*/ 1523229 h 3472441"/>
                <a:gd name="connsiteX7" fmla="*/ 1784828 w 4190439"/>
                <a:gd name="connsiteY7" fmla="*/ 2068235 h 3472441"/>
                <a:gd name="connsiteX8" fmla="*/ 2982028 w 4190439"/>
                <a:gd name="connsiteY8" fmla="*/ 2058696 h 3472441"/>
                <a:gd name="connsiteX9" fmla="*/ 4190416 w 4190439"/>
                <a:gd name="connsiteY9" fmla="*/ 2278067 h 3472441"/>
                <a:gd name="connsiteX10" fmla="*/ 3015593 w 4190439"/>
                <a:gd name="connsiteY10" fmla="*/ 2535595 h 3472441"/>
                <a:gd name="connsiteX11" fmla="*/ 1784828 w 4190439"/>
                <a:gd name="connsiteY11" fmla="*/ 2564208 h 3472441"/>
                <a:gd name="connsiteX12" fmla="*/ 632213 w 4190439"/>
                <a:gd name="connsiteY12" fmla="*/ 2828511 h 3472441"/>
                <a:gd name="connsiteX13" fmla="*/ 145335 w 4190439"/>
                <a:gd name="connsiteY13" fmla="*/ 3472441 h 3472441"/>
                <a:gd name="connsiteX0" fmla="*/ 0 w 4190439"/>
                <a:gd name="connsiteY0" fmla="*/ 44442 h 3472441"/>
                <a:gd name="connsiteX1" fmla="*/ 1246319 w 4190439"/>
                <a:gd name="connsiteY1" fmla="*/ 606704 h 3472441"/>
                <a:gd name="connsiteX2" fmla="*/ 3200521 w 4190439"/>
                <a:gd name="connsiteY2" fmla="*/ 12408 h 3472441"/>
                <a:gd name="connsiteX3" fmla="*/ 3308302 w 4190439"/>
                <a:gd name="connsiteY3" fmla="*/ 257012 h 3472441"/>
                <a:gd name="connsiteX4" fmla="*/ 1278931 w 4190439"/>
                <a:gd name="connsiteY4" fmla="*/ 881433 h 3472441"/>
                <a:gd name="connsiteX5" fmla="*/ 1359623 w 4190439"/>
                <a:gd name="connsiteY5" fmla="*/ 1077767 h 3472441"/>
                <a:gd name="connsiteX6" fmla="*/ 3310244 w 4190439"/>
                <a:gd name="connsiteY6" fmla="*/ 1523229 h 3472441"/>
                <a:gd name="connsiteX7" fmla="*/ 3291508 w 4190439"/>
                <a:gd name="connsiteY7" fmla="*/ 1747127 h 3472441"/>
                <a:gd name="connsiteX8" fmla="*/ 2982028 w 4190439"/>
                <a:gd name="connsiteY8" fmla="*/ 2058696 h 3472441"/>
                <a:gd name="connsiteX9" fmla="*/ 4190416 w 4190439"/>
                <a:gd name="connsiteY9" fmla="*/ 2278067 h 3472441"/>
                <a:gd name="connsiteX10" fmla="*/ 3015593 w 4190439"/>
                <a:gd name="connsiteY10" fmla="*/ 2535595 h 3472441"/>
                <a:gd name="connsiteX11" fmla="*/ 1784828 w 4190439"/>
                <a:gd name="connsiteY11" fmla="*/ 2564208 h 3472441"/>
                <a:gd name="connsiteX12" fmla="*/ 632213 w 4190439"/>
                <a:gd name="connsiteY12" fmla="*/ 2828511 h 3472441"/>
                <a:gd name="connsiteX13" fmla="*/ 145335 w 4190439"/>
                <a:gd name="connsiteY13" fmla="*/ 3472441 h 3472441"/>
                <a:gd name="connsiteX0" fmla="*/ 0 w 4190439"/>
                <a:gd name="connsiteY0" fmla="*/ 44442 h 3472441"/>
                <a:gd name="connsiteX1" fmla="*/ 1246319 w 4190439"/>
                <a:gd name="connsiteY1" fmla="*/ 606704 h 3472441"/>
                <a:gd name="connsiteX2" fmla="*/ 3200521 w 4190439"/>
                <a:gd name="connsiteY2" fmla="*/ 12408 h 3472441"/>
                <a:gd name="connsiteX3" fmla="*/ 3308302 w 4190439"/>
                <a:gd name="connsiteY3" fmla="*/ 257012 h 3472441"/>
                <a:gd name="connsiteX4" fmla="*/ 1278931 w 4190439"/>
                <a:gd name="connsiteY4" fmla="*/ 881433 h 3472441"/>
                <a:gd name="connsiteX5" fmla="*/ 1359623 w 4190439"/>
                <a:gd name="connsiteY5" fmla="*/ 1077767 h 3472441"/>
                <a:gd name="connsiteX6" fmla="*/ 3310244 w 4190439"/>
                <a:gd name="connsiteY6" fmla="*/ 1523229 h 3472441"/>
                <a:gd name="connsiteX7" fmla="*/ 3291508 w 4190439"/>
                <a:gd name="connsiteY7" fmla="*/ 1747127 h 3472441"/>
                <a:gd name="connsiteX8" fmla="*/ 1238185 w 4190439"/>
                <a:gd name="connsiteY8" fmla="*/ 1249981 h 3472441"/>
                <a:gd name="connsiteX9" fmla="*/ 4190416 w 4190439"/>
                <a:gd name="connsiteY9" fmla="*/ 2278067 h 3472441"/>
                <a:gd name="connsiteX10" fmla="*/ 3015593 w 4190439"/>
                <a:gd name="connsiteY10" fmla="*/ 2535595 h 3472441"/>
                <a:gd name="connsiteX11" fmla="*/ 1784828 w 4190439"/>
                <a:gd name="connsiteY11" fmla="*/ 2564208 h 3472441"/>
                <a:gd name="connsiteX12" fmla="*/ 632213 w 4190439"/>
                <a:gd name="connsiteY12" fmla="*/ 2828511 h 3472441"/>
                <a:gd name="connsiteX13" fmla="*/ 145335 w 4190439"/>
                <a:gd name="connsiteY13" fmla="*/ 3472441 h 3472441"/>
                <a:gd name="connsiteX0" fmla="*/ 0 w 3508545"/>
                <a:gd name="connsiteY0" fmla="*/ 44442 h 3472441"/>
                <a:gd name="connsiteX1" fmla="*/ 1246319 w 3508545"/>
                <a:gd name="connsiteY1" fmla="*/ 606704 h 3472441"/>
                <a:gd name="connsiteX2" fmla="*/ 3200521 w 3508545"/>
                <a:gd name="connsiteY2" fmla="*/ 12408 h 3472441"/>
                <a:gd name="connsiteX3" fmla="*/ 3308302 w 3508545"/>
                <a:gd name="connsiteY3" fmla="*/ 257012 h 3472441"/>
                <a:gd name="connsiteX4" fmla="*/ 1278931 w 3508545"/>
                <a:gd name="connsiteY4" fmla="*/ 881433 h 3472441"/>
                <a:gd name="connsiteX5" fmla="*/ 1359623 w 3508545"/>
                <a:gd name="connsiteY5" fmla="*/ 1077767 h 3472441"/>
                <a:gd name="connsiteX6" fmla="*/ 3310244 w 3508545"/>
                <a:gd name="connsiteY6" fmla="*/ 1523229 h 3472441"/>
                <a:gd name="connsiteX7" fmla="*/ 3291508 w 3508545"/>
                <a:gd name="connsiteY7" fmla="*/ 1747127 h 3472441"/>
                <a:gd name="connsiteX8" fmla="*/ 1238185 w 3508545"/>
                <a:gd name="connsiteY8" fmla="*/ 1249981 h 3472441"/>
                <a:gd name="connsiteX9" fmla="*/ 1121254 w 3508545"/>
                <a:gd name="connsiteY9" fmla="*/ 2028317 h 3472441"/>
                <a:gd name="connsiteX10" fmla="*/ 3015593 w 3508545"/>
                <a:gd name="connsiteY10" fmla="*/ 2535595 h 3472441"/>
                <a:gd name="connsiteX11" fmla="*/ 1784828 w 3508545"/>
                <a:gd name="connsiteY11" fmla="*/ 2564208 h 3472441"/>
                <a:gd name="connsiteX12" fmla="*/ 632213 w 3508545"/>
                <a:gd name="connsiteY12" fmla="*/ 2828511 h 3472441"/>
                <a:gd name="connsiteX13" fmla="*/ 145335 w 3508545"/>
                <a:gd name="connsiteY13" fmla="*/ 3472441 h 3472441"/>
                <a:gd name="connsiteX0" fmla="*/ 0 w 3508545"/>
                <a:gd name="connsiteY0" fmla="*/ 44442 h 3472441"/>
                <a:gd name="connsiteX1" fmla="*/ 1246319 w 3508545"/>
                <a:gd name="connsiteY1" fmla="*/ 606704 h 3472441"/>
                <a:gd name="connsiteX2" fmla="*/ 3200521 w 3508545"/>
                <a:gd name="connsiteY2" fmla="*/ 12408 h 3472441"/>
                <a:gd name="connsiteX3" fmla="*/ 3308302 w 3508545"/>
                <a:gd name="connsiteY3" fmla="*/ 257012 h 3472441"/>
                <a:gd name="connsiteX4" fmla="*/ 1278931 w 3508545"/>
                <a:gd name="connsiteY4" fmla="*/ 881433 h 3472441"/>
                <a:gd name="connsiteX5" fmla="*/ 1359623 w 3508545"/>
                <a:gd name="connsiteY5" fmla="*/ 1077767 h 3472441"/>
                <a:gd name="connsiteX6" fmla="*/ 3310244 w 3508545"/>
                <a:gd name="connsiteY6" fmla="*/ 1523229 h 3472441"/>
                <a:gd name="connsiteX7" fmla="*/ 3291508 w 3508545"/>
                <a:gd name="connsiteY7" fmla="*/ 1747127 h 3472441"/>
                <a:gd name="connsiteX8" fmla="*/ 1238185 w 3508545"/>
                <a:gd name="connsiteY8" fmla="*/ 1249981 h 3472441"/>
                <a:gd name="connsiteX9" fmla="*/ 988630 w 3508545"/>
                <a:gd name="connsiteY9" fmla="*/ 1535067 h 3472441"/>
                <a:gd name="connsiteX10" fmla="*/ 1121254 w 3508545"/>
                <a:gd name="connsiteY10" fmla="*/ 2028317 h 3472441"/>
                <a:gd name="connsiteX11" fmla="*/ 3015593 w 3508545"/>
                <a:gd name="connsiteY11" fmla="*/ 2535595 h 3472441"/>
                <a:gd name="connsiteX12" fmla="*/ 1784828 w 3508545"/>
                <a:gd name="connsiteY12" fmla="*/ 2564208 h 3472441"/>
                <a:gd name="connsiteX13" fmla="*/ 632213 w 3508545"/>
                <a:gd name="connsiteY13" fmla="*/ 2828511 h 3472441"/>
                <a:gd name="connsiteX14" fmla="*/ 145335 w 3508545"/>
                <a:gd name="connsiteY14" fmla="*/ 3472441 h 3472441"/>
                <a:gd name="connsiteX0" fmla="*/ 0 w 3508545"/>
                <a:gd name="connsiteY0" fmla="*/ 44442 h 3472441"/>
                <a:gd name="connsiteX1" fmla="*/ 1246319 w 3508545"/>
                <a:gd name="connsiteY1" fmla="*/ 606704 h 3472441"/>
                <a:gd name="connsiteX2" fmla="*/ 3200521 w 3508545"/>
                <a:gd name="connsiteY2" fmla="*/ 12408 h 3472441"/>
                <a:gd name="connsiteX3" fmla="*/ 3308302 w 3508545"/>
                <a:gd name="connsiteY3" fmla="*/ 257012 h 3472441"/>
                <a:gd name="connsiteX4" fmla="*/ 1278931 w 3508545"/>
                <a:gd name="connsiteY4" fmla="*/ 881433 h 3472441"/>
                <a:gd name="connsiteX5" fmla="*/ 1359623 w 3508545"/>
                <a:gd name="connsiteY5" fmla="*/ 1077767 h 3472441"/>
                <a:gd name="connsiteX6" fmla="*/ 3310244 w 3508545"/>
                <a:gd name="connsiteY6" fmla="*/ 1523229 h 3472441"/>
                <a:gd name="connsiteX7" fmla="*/ 3291508 w 3508545"/>
                <a:gd name="connsiteY7" fmla="*/ 1747127 h 3472441"/>
                <a:gd name="connsiteX8" fmla="*/ 1238185 w 3508545"/>
                <a:gd name="connsiteY8" fmla="*/ 1249981 h 3472441"/>
                <a:gd name="connsiteX9" fmla="*/ 988630 w 3508545"/>
                <a:gd name="connsiteY9" fmla="*/ 1535067 h 3472441"/>
                <a:gd name="connsiteX10" fmla="*/ 3015593 w 3508545"/>
                <a:gd name="connsiteY10" fmla="*/ 2535595 h 3472441"/>
                <a:gd name="connsiteX11" fmla="*/ 1784828 w 3508545"/>
                <a:gd name="connsiteY11" fmla="*/ 2564208 h 3472441"/>
                <a:gd name="connsiteX12" fmla="*/ 632213 w 3508545"/>
                <a:gd name="connsiteY12" fmla="*/ 2828511 h 3472441"/>
                <a:gd name="connsiteX13" fmla="*/ 145335 w 3508545"/>
                <a:gd name="connsiteY13" fmla="*/ 3472441 h 3472441"/>
                <a:gd name="connsiteX0" fmla="*/ 0 w 3508545"/>
                <a:gd name="connsiteY0" fmla="*/ 44442 h 3472441"/>
                <a:gd name="connsiteX1" fmla="*/ 1246319 w 3508545"/>
                <a:gd name="connsiteY1" fmla="*/ 606704 h 3472441"/>
                <a:gd name="connsiteX2" fmla="*/ 3200521 w 3508545"/>
                <a:gd name="connsiteY2" fmla="*/ 12408 h 3472441"/>
                <a:gd name="connsiteX3" fmla="*/ 3308302 w 3508545"/>
                <a:gd name="connsiteY3" fmla="*/ 257012 h 3472441"/>
                <a:gd name="connsiteX4" fmla="*/ 1278931 w 3508545"/>
                <a:gd name="connsiteY4" fmla="*/ 881433 h 3472441"/>
                <a:gd name="connsiteX5" fmla="*/ 1359623 w 3508545"/>
                <a:gd name="connsiteY5" fmla="*/ 1077767 h 3472441"/>
                <a:gd name="connsiteX6" fmla="*/ 3310244 w 3508545"/>
                <a:gd name="connsiteY6" fmla="*/ 1523229 h 3472441"/>
                <a:gd name="connsiteX7" fmla="*/ 3291508 w 3508545"/>
                <a:gd name="connsiteY7" fmla="*/ 1747127 h 3472441"/>
                <a:gd name="connsiteX8" fmla="*/ 1238185 w 3508545"/>
                <a:gd name="connsiteY8" fmla="*/ 1249981 h 3472441"/>
                <a:gd name="connsiteX9" fmla="*/ 988630 w 3508545"/>
                <a:gd name="connsiteY9" fmla="*/ 1535067 h 3472441"/>
                <a:gd name="connsiteX10" fmla="*/ 1784828 w 3508545"/>
                <a:gd name="connsiteY10" fmla="*/ 2564208 h 3472441"/>
                <a:gd name="connsiteX11" fmla="*/ 632213 w 3508545"/>
                <a:gd name="connsiteY11" fmla="*/ 2828511 h 3472441"/>
                <a:gd name="connsiteX12" fmla="*/ 145335 w 3508545"/>
                <a:gd name="connsiteY12" fmla="*/ 3472441 h 3472441"/>
                <a:gd name="connsiteX0" fmla="*/ 0 w 3508545"/>
                <a:gd name="connsiteY0" fmla="*/ 44442 h 3472441"/>
                <a:gd name="connsiteX1" fmla="*/ 1246319 w 3508545"/>
                <a:gd name="connsiteY1" fmla="*/ 606704 h 3472441"/>
                <a:gd name="connsiteX2" fmla="*/ 3200521 w 3508545"/>
                <a:gd name="connsiteY2" fmla="*/ 12408 h 3472441"/>
                <a:gd name="connsiteX3" fmla="*/ 3308302 w 3508545"/>
                <a:gd name="connsiteY3" fmla="*/ 257012 h 3472441"/>
                <a:gd name="connsiteX4" fmla="*/ 1278931 w 3508545"/>
                <a:gd name="connsiteY4" fmla="*/ 881433 h 3472441"/>
                <a:gd name="connsiteX5" fmla="*/ 1359623 w 3508545"/>
                <a:gd name="connsiteY5" fmla="*/ 1077767 h 3472441"/>
                <a:gd name="connsiteX6" fmla="*/ 3310244 w 3508545"/>
                <a:gd name="connsiteY6" fmla="*/ 1523229 h 3472441"/>
                <a:gd name="connsiteX7" fmla="*/ 3291508 w 3508545"/>
                <a:gd name="connsiteY7" fmla="*/ 1747127 h 3472441"/>
                <a:gd name="connsiteX8" fmla="*/ 1238185 w 3508545"/>
                <a:gd name="connsiteY8" fmla="*/ 1249981 h 3472441"/>
                <a:gd name="connsiteX9" fmla="*/ 988630 w 3508545"/>
                <a:gd name="connsiteY9" fmla="*/ 1535067 h 3472441"/>
                <a:gd name="connsiteX10" fmla="*/ 632213 w 3508545"/>
                <a:gd name="connsiteY10" fmla="*/ 2828511 h 3472441"/>
                <a:gd name="connsiteX11" fmla="*/ 145335 w 3508545"/>
                <a:gd name="connsiteY11" fmla="*/ 3472441 h 3472441"/>
                <a:gd name="connsiteX0" fmla="*/ 0 w 3508545"/>
                <a:gd name="connsiteY0" fmla="*/ 44442 h 3472441"/>
                <a:gd name="connsiteX1" fmla="*/ 1246319 w 3508545"/>
                <a:gd name="connsiteY1" fmla="*/ 606704 h 3472441"/>
                <a:gd name="connsiteX2" fmla="*/ 3200521 w 3508545"/>
                <a:gd name="connsiteY2" fmla="*/ 12408 h 3472441"/>
                <a:gd name="connsiteX3" fmla="*/ 3308302 w 3508545"/>
                <a:gd name="connsiteY3" fmla="*/ 257012 h 3472441"/>
                <a:gd name="connsiteX4" fmla="*/ 1278931 w 3508545"/>
                <a:gd name="connsiteY4" fmla="*/ 881433 h 3472441"/>
                <a:gd name="connsiteX5" fmla="*/ 1359623 w 3508545"/>
                <a:gd name="connsiteY5" fmla="*/ 1077767 h 3472441"/>
                <a:gd name="connsiteX6" fmla="*/ 3310244 w 3508545"/>
                <a:gd name="connsiteY6" fmla="*/ 1523229 h 3472441"/>
                <a:gd name="connsiteX7" fmla="*/ 3291508 w 3508545"/>
                <a:gd name="connsiteY7" fmla="*/ 1747127 h 3472441"/>
                <a:gd name="connsiteX8" fmla="*/ 1238185 w 3508545"/>
                <a:gd name="connsiteY8" fmla="*/ 1249981 h 3472441"/>
                <a:gd name="connsiteX9" fmla="*/ 988630 w 3508545"/>
                <a:gd name="connsiteY9" fmla="*/ 1535067 h 3472441"/>
                <a:gd name="connsiteX10" fmla="*/ 145335 w 3508545"/>
                <a:gd name="connsiteY10" fmla="*/ 3472441 h 3472441"/>
                <a:gd name="connsiteX0" fmla="*/ 0 w 3508545"/>
                <a:gd name="connsiteY0" fmla="*/ 44442 h 2235582"/>
                <a:gd name="connsiteX1" fmla="*/ 1246319 w 3508545"/>
                <a:gd name="connsiteY1" fmla="*/ 606704 h 2235582"/>
                <a:gd name="connsiteX2" fmla="*/ 3200521 w 3508545"/>
                <a:gd name="connsiteY2" fmla="*/ 12408 h 2235582"/>
                <a:gd name="connsiteX3" fmla="*/ 3308302 w 3508545"/>
                <a:gd name="connsiteY3" fmla="*/ 257012 h 2235582"/>
                <a:gd name="connsiteX4" fmla="*/ 1278931 w 3508545"/>
                <a:gd name="connsiteY4" fmla="*/ 881433 h 2235582"/>
                <a:gd name="connsiteX5" fmla="*/ 1359623 w 3508545"/>
                <a:gd name="connsiteY5" fmla="*/ 1077767 h 2235582"/>
                <a:gd name="connsiteX6" fmla="*/ 3310244 w 3508545"/>
                <a:gd name="connsiteY6" fmla="*/ 1523229 h 2235582"/>
                <a:gd name="connsiteX7" fmla="*/ 3291508 w 3508545"/>
                <a:gd name="connsiteY7" fmla="*/ 1747127 h 2235582"/>
                <a:gd name="connsiteX8" fmla="*/ 1238185 w 3508545"/>
                <a:gd name="connsiteY8" fmla="*/ 1249981 h 2235582"/>
                <a:gd name="connsiteX9" fmla="*/ 988630 w 3508545"/>
                <a:gd name="connsiteY9" fmla="*/ 1535067 h 2235582"/>
                <a:gd name="connsiteX10" fmla="*/ 2293749 w 3508545"/>
                <a:gd name="connsiteY10" fmla="*/ 2235582 h 2235582"/>
                <a:gd name="connsiteX0" fmla="*/ 0 w 3508545"/>
                <a:gd name="connsiteY0" fmla="*/ 44442 h 1770272"/>
                <a:gd name="connsiteX1" fmla="*/ 1246319 w 3508545"/>
                <a:gd name="connsiteY1" fmla="*/ 606704 h 1770272"/>
                <a:gd name="connsiteX2" fmla="*/ 3200521 w 3508545"/>
                <a:gd name="connsiteY2" fmla="*/ 12408 h 1770272"/>
                <a:gd name="connsiteX3" fmla="*/ 3308302 w 3508545"/>
                <a:gd name="connsiteY3" fmla="*/ 257012 h 1770272"/>
                <a:gd name="connsiteX4" fmla="*/ 1278931 w 3508545"/>
                <a:gd name="connsiteY4" fmla="*/ 881433 h 1770272"/>
                <a:gd name="connsiteX5" fmla="*/ 1359623 w 3508545"/>
                <a:gd name="connsiteY5" fmla="*/ 1077767 h 1770272"/>
                <a:gd name="connsiteX6" fmla="*/ 3310244 w 3508545"/>
                <a:gd name="connsiteY6" fmla="*/ 1523229 h 1770272"/>
                <a:gd name="connsiteX7" fmla="*/ 3291508 w 3508545"/>
                <a:gd name="connsiteY7" fmla="*/ 1747127 h 1770272"/>
                <a:gd name="connsiteX8" fmla="*/ 1238185 w 3508545"/>
                <a:gd name="connsiteY8" fmla="*/ 1249981 h 1770272"/>
                <a:gd name="connsiteX9" fmla="*/ 988630 w 3508545"/>
                <a:gd name="connsiteY9" fmla="*/ 1535067 h 1770272"/>
                <a:gd name="connsiteX0" fmla="*/ 0 w 3508545"/>
                <a:gd name="connsiteY0" fmla="*/ 44442 h 2058354"/>
                <a:gd name="connsiteX1" fmla="*/ 1246319 w 3508545"/>
                <a:gd name="connsiteY1" fmla="*/ 606704 h 2058354"/>
                <a:gd name="connsiteX2" fmla="*/ 3200521 w 3508545"/>
                <a:gd name="connsiteY2" fmla="*/ 12408 h 2058354"/>
                <a:gd name="connsiteX3" fmla="*/ 3308302 w 3508545"/>
                <a:gd name="connsiteY3" fmla="*/ 257012 h 2058354"/>
                <a:gd name="connsiteX4" fmla="*/ 1278931 w 3508545"/>
                <a:gd name="connsiteY4" fmla="*/ 881433 h 2058354"/>
                <a:gd name="connsiteX5" fmla="*/ 1359623 w 3508545"/>
                <a:gd name="connsiteY5" fmla="*/ 1077767 h 2058354"/>
                <a:gd name="connsiteX6" fmla="*/ 3310244 w 3508545"/>
                <a:gd name="connsiteY6" fmla="*/ 1523229 h 2058354"/>
                <a:gd name="connsiteX7" fmla="*/ 3291508 w 3508545"/>
                <a:gd name="connsiteY7" fmla="*/ 1747127 h 2058354"/>
                <a:gd name="connsiteX8" fmla="*/ 1238185 w 3508545"/>
                <a:gd name="connsiteY8" fmla="*/ 1249981 h 2058354"/>
                <a:gd name="connsiteX9" fmla="*/ 1811723 w 3508545"/>
                <a:gd name="connsiteY9" fmla="*/ 2058354 h 2058354"/>
                <a:gd name="connsiteX0" fmla="*/ 0 w 3508545"/>
                <a:gd name="connsiteY0" fmla="*/ 44442 h 2058354"/>
                <a:gd name="connsiteX1" fmla="*/ 1246319 w 3508545"/>
                <a:gd name="connsiteY1" fmla="*/ 606704 h 2058354"/>
                <a:gd name="connsiteX2" fmla="*/ 3200521 w 3508545"/>
                <a:gd name="connsiteY2" fmla="*/ 12408 h 2058354"/>
                <a:gd name="connsiteX3" fmla="*/ 3308302 w 3508545"/>
                <a:gd name="connsiteY3" fmla="*/ 257012 h 2058354"/>
                <a:gd name="connsiteX4" fmla="*/ 1278931 w 3508545"/>
                <a:gd name="connsiteY4" fmla="*/ 881433 h 2058354"/>
                <a:gd name="connsiteX5" fmla="*/ 1359623 w 3508545"/>
                <a:gd name="connsiteY5" fmla="*/ 1077767 h 2058354"/>
                <a:gd name="connsiteX6" fmla="*/ 3310244 w 3508545"/>
                <a:gd name="connsiteY6" fmla="*/ 1523229 h 2058354"/>
                <a:gd name="connsiteX7" fmla="*/ 3291508 w 3508545"/>
                <a:gd name="connsiteY7" fmla="*/ 1747127 h 2058354"/>
                <a:gd name="connsiteX8" fmla="*/ 1238185 w 3508545"/>
                <a:gd name="connsiteY8" fmla="*/ 1249981 h 2058354"/>
                <a:gd name="connsiteX9" fmla="*/ 1811723 w 3508545"/>
                <a:gd name="connsiteY9" fmla="*/ 2058354 h 2058354"/>
                <a:gd name="connsiteX0" fmla="*/ 0 w 3508545"/>
                <a:gd name="connsiteY0" fmla="*/ 44442 h 2058354"/>
                <a:gd name="connsiteX1" fmla="*/ 1246319 w 3508545"/>
                <a:gd name="connsiteY1" fmla="*/ 606704 h 2058354"/>
                <a:gd name="connsiteX2" fmla="*/ 3200521 w 3508545"/>
                <a:gd name="connsiteY2" fmla="*/ 12408 h 2058354"/>
                <a:gd name="connsiteX3" fmla="*/ 3308302 w 3508545"/>
                <a:gd name="connsiteY3" fmla="*/ 257012 h 2058354"/>
                <a:gd name="connsiteX4" fmla="*/ 1278931 w 3508545"/>
                <a:gd name="connsiteY4" fmla="*/ 881433 h 2058354"/>
                <a:gd name="connsiteX5" fmla="*/ 1359623 w 3508545"/>
                <a:gd name="connsiteY5" fmla="*/ 1077767 h 2058354"/>
                <a:gd name="connsiteX6" fmla="*/ 3310244 w 3508545"/>
                <a:gd name="connsiteY6" fmla="*/ 1523229 h 2058354"/>
                <a:gd name="connsiteX7" fmla="*/ 3291508 w 3508545"/>
                <a:gd name="connsiteY7" fmla="*/ 1747127 h 2058354"/>
                <a:gd name="connsiteX8" fmla="*/ 1238185 w 3508545"/>
                <a:gd name="connsiteY8" fmla="*/ 1249981 h 2058354"/>
                <a:gd name="connsiteX9" fmla="*/ 1811723 w 3508545"/>
                <a:gd name="connsiteY9" fmla="*/ 2058354 h 2058354"/>
                <a:gd name="connsiteX0" fmla="*/ 0 w 3508545"/>
                <a:gd name="connsiteY0" fmla="*/ 44442 h 2058354"/>
                <a:gd name="connsiteX1" fmla="*/ 1246319 w 3508545"/>
                <a:gd name="connsiteY1" fmla="*/ 606704 h 2058354"/>
                <a:gd name="connsiteX2" fmla="*/ 3200521 w 3508545"/>
                <a:gd name="connsiteY2" fmla="*/ 12408 h 2058354"/>
                <a:gd name="connsiteX3" fmla="*/ 3308302 w 3508545"/>
                <a:gd name="connsiteY3" fmla="*/ 257012 h 2058354"/>
                <a:gd name="connsiteX4" fmla="*/ 1278931 w 3508545"/>
                <a:gd name="connsiteY4" fmla="*/ 881433 h 2058354"/>
                <a:gd name="connsiteX5" fmla="*/ 1359623 w 3508545"/>
                <a:gd name="connsiteY5" fmla="*/ 1077767 h 2058354"/>
                <a:gd name="connsiteX6" fmla="*/ 3310244 w 3508545"/>
                <a:gd name="connsiteY6" fmla="*/ 1523229 h 2058354"/>
                <a:gd name="connsiteX7" fmla="*/ 3291508 w 3508545"/>
                <a:gd name="connsiteY7" fmla="*/ 1747127 h 2058354"/>
                <a:gd name="connsiteX8" fmla="*/ 1238185 w 3508545"/>
                <a:gd name="connsiteY8" fmla="*/ 1249981 h 2058354"/>
                <a:gd name="connsiteX9" fmla="*/ 1811723 w 3508545"/>
                <a:gd name="connsiteY9" fmla="*/ 2058354 h 2058354"/>
                <a:gd name="connsiteX0" fmla="*/ 0 w 3508545"/>
                <a:gd name="connsiteY0" fmla="*/ 44442 h 2058354"/>
                <a:gd name="connsiteX1" fmla="*/ 1246319 w 3508545"/>
                <a:gd name="connsiteY1" fmla="*/ 606704 h 2058354"/>
                <a:gd name="connsiteX2" fmla="*/ 3200521 w 3508545"/>
                <a:gd name="connsiteY2" fmla="*/ 12408 h 2058354"/>
                <a:gd name="connsiteX3" fmla="*/ 3308302 w 3508545"/>
                <a:gd name="connsiteY3" fmla="*/ 257012 h 2058354"/>
                <a:gd name="connsiteX4" fmla="*/ 1278931 w 3508545"/>
                <a:gd name="connsiteY4" fmla="*/ 881433 h 2058354"/>
                <a:gd name="connsiteX5" fmla="*/ 1359623 w 3508545"/>
                <a:gd name="connsiteY5" fmla="*/ 1077767 h 2058354"/>
                <a:gd name="connsiteX6" fmla="*/ 3310244 w 3508545"/>
                <a:gd name="connsiteY6" fmla="*/ 1523229 h 2058354"/>
                <a:gd name="connsiteX7" fmla="*/ 3291508 w 3508545"/>
                <a:gd name="connsiteY7" fmla="*/ 1747127 h 2058354"/>
                <a:gd name="connsiteX8" fmla="*/ 1238185 w 3508545"/>
                <a:gd name="connsiteY8" fmla="*/ 1249981 h 2058354"/>
                <a:gd name="connsiteX9" fmla="*/ 835172 w 3508545"/>
                <a:gd name="connsiteY9" fmla="*/ 1618316 h 2058354"/>
                <a:gd name="connsiteX10" fmla="*/ 1811723 w 3508545"/>
                <a:gd name="connsiteY10" fmla="*/ 2058354 h 2058354"/>
                <a:gd name="connsiteX0" fmla="*/ 0 w 3508545"/>
                <a:gd name="connsiteY0" fmla="*/ 44442 h 2367569"/>
                <a:gd name="connsiteX1" fmla="*/ 1246319 w 3508545"/>
                <a:gd name="connsiteY1" fmla="*/ 606704 h 2367569"/>
                <a:gd name="connsiteX2" fmla="*/ 3200521 w 3508545"/>
                <a:gd name="connsiteY2" fmla="*/ 12408 h 2367569"/>
                <a:gd name="connsiteX3" fmla="*/ 3308302 w 3508545"/>
                <a:gd name="connsiteY3" fmla="*/ 257012 h 2367569"/>
                <a:gd name="connsiteX4" fmla="*/ 1278931 w 3508545"/>
                <a:gd name="connsiteY4" fmla="*/ 881433 h 2367569"/>
                <a:gd name="connsiteX5" fmla="*/ 1359623 w 3508545"/>
                <a:gd name="connsiteY5" fmla="*/ 1077767 h 2367569"/>
                <a:gd name="connsiteX6" fmla="*/ 3310244 w 3508545"/>
                <a:gd name="connsiteY6" fmla="*/ 1523229 h 2367569"/>
                <a:gd name="connsiteX7" fmla="*/ 3291508 w 3508545"/>
                <a:gd name="connsiteY7" fmla="*/ 1747127 h 2367569"/>
                <a:gd name="connsiteX8" fmla="*/ 1238185 w 3508545"/>
                <a:gd name="connsiteY8" fmla="*/ 1249981 h 2367569"/>
                <a:gd name="connsiteX9" fmla="*/ 835172 w 3508545"/>
                <a:gd name="connsiteY9" fmla="*/ 1618316 h 2367569"/>
                <a:gd name="connsiteX10" fmla="*/ 2062836 w 3508545"/>
                <a:gd name="connsiteY10" fmla="*/ 2367569 h 2367569"/>
                <a:gd name="connsiteX0" fmla="*/ 0 w 3508545"/>
                <a:gd name="connsiteY0" fmla="*/ 44442 h 2367569"/>
                <a:gd name="connsiteX1" fmla="*/ 723566 w 3508545"/>
                <a:gd name="connsiteY1" fmla="*/ 429029 h 2367569"/>
                <a:gd name="connsiteX2" fmla="*/ 1246319 w 3508545"/>
                <a:gd name="connsiteY2" fmla="*/ 606704 h 2367569"/>
                <a:gd name="connsiteX3" fmla="*/ 3200521 w 3508545"/>
                <a:gd name="connsiteY3" fmla="*/ 12408 h 2367569"/>
                <a:gd name="connsiteX4" fmla="*/ 3308302 w 3508545"/>
                <a:gd name="connsiteY4" fmla="*/ 257012 h 2367569"/>
                <a:gd name="connsiteX5" fmla="*/ 1278931 w 3508545"/>
                <a:gd name="connsiteY5" fmla="*/ 881433 h 2367569"/>
                <a:gd name="connsiteX6" fmla="*/ 1359623 w 3508545"/>
                <a:gd name="connsiteY6" fmla="*/ 1077767 h 2367569"/>
                <a:gd name="connsiteX7" fmla="*/ 3310244 w 3508545"/>
                <a:gd name="connsiteY7" fmla="*/ 1523229 h 2367569"/>
                <a:gd name="connsiteX8" fmla="*/ 3291508 w 3508545"/>
                <a:gd name="connsiteY8" fmla="*/ 1747127 h 2367569"/>
                <a:gd name="connsiteX9" fmla="*/ 1238185 w 3508545"/>
                <a:gd name="connsiteY9" fmla="*/ 1249981 h 2367569"/>
                <a:gd name="connsiteX10" fmla="*/ 835172 w 3508545"/>
                <a:gd name="connsiteY10" fmla="*/ 1618316 h 2367569"/>
                <a:gd name="connsiteX11" fmla="*/ 2062836 w 3508545"/>
                <a:gd name="connsiteY11" fmla="*/ 2367569 h 2367569"/>
                <a:gd name="connsiteX0" fmla="*/ 728290 w 2813859"/>
                <a:gd name="connsiteY0" fmla="*/ 0 h 2727485"/>
                <a:gd name="connsiteX1" fmla="*/ 28880 w 2813859"/>
                <a:gd name="connsiteY1" fmla="*/ 788945 h 2727485"/>
                <a:gd name="connsiteX2" fmla="*/ 551633 w 2813859"/>
                <a:gd name="connsiteY2" fmla="*/ 966620 h 2727485"/>
                <a:gd name="connsiteX3" fmla="*/ 2505835 w 2813859"/>
                <a:gd name="connsiteY3" fmla="*/ 372324 h 2727485"/>
                <a:gd name="connsiteX4" fmla="*/ 2613616 w 2813859"/>
                <a:gd name="connsiteY4" fmla="*/ 616928 h 2727485"/>
                <a:gd name="connsiteX5" fmla="*/ 584245 w 2813859"/>
                <a:gd name="connsiteY5" fmla="*/ 1241349 h 2727485"/>
                <a:gd name="connsiteX6" fmla="*/ 664937 w 2813859"/>
                <a:gd name="connsiteY6" fmla="*/ 1437683 h 2727485"/>
                <a:gd name="connsiteX7" fmla="*/ 2615558 w 2813859"/>
                <a:gd name="connsiteY7" fmla="*/ 1883145 h 2727485"/>
                <a:gd name="connsiteX8" fmla="*/ 2596822 w 2813859"/>
                <a:gd name="connsiteY8" fmla="*/ 2107043 h 2727485"/>
                <a:gd name="connsiteX9" fmla="*/ 543499 w 2813859"/>
                <a:gd name="connsiteY9" fmla="*/ 1609897 h 2727485"/>
                <a:gd name="connsiteX10" fmla="*/ 140486 w 2813859"/>
                <a:gd name="connsiteY10" fmla="*/ 1978232 h 2727485"/>
                <a:gd name="connsiteX11" fmla="*/ 1368150 w 2813859"/>
                <a:gd name="connsiteY11" fmla="*/ 2727485 h 2727485"/>
                <a:gd name="connsiteX0" fmla="*/ 728290 w 2813859"/>
                <a:gd name="connsiteY0" fmla="*/ 0 h 2727485"/>
                <a:gd name="connsiteX1" fmla="*/ 28880 w 2813859"/>
                <a:gd name="connsiteY1" fmla="*/ 788945 h 2727485"/>
                <a:gd name="connsiteX2" fmla="*/ 551633 w 2813859"/>
                <a:gd name="connsiteY2" fmla="*/ 966620 h 2727485"/>
                <a:gd name="connsiteX3" fmla="*/ 2505835 w 2813859"/>
                <a:gd name="connsiteY3" fmla="*/ 372324 h 2727485"/>
                <a:gd name="connsiteX4" fmla="*/ 2613616 w 2813859"/>
                <a:gd name="connsiteY4" fmla="*/ 616928 h 2727485"/>
                <a:gd name="connsiteX5" fmla="*/ 584245 w 2813859"/>
                <a:gd name="connsiteY5" fmla="*/ 1241349 h 2727485"/>
                <a:gd name="connsiteX6" fmla="*/ 664937 w 2813859"/>
                <a:gd name="connsiteY6" fmla="*/ 1437683 h 2727485"/>
                <a:gd name="connsiteX7" fmla="*/ 2615558 w 2813859"/>
                <a:gd name="connsiteY7" fmla="*/ 1883145 h 2727485"/>
                <a:gd name="connsiteX8" fmla="*/ 2596822 w 2813859"/>
                <a:gd name="connsiteY8" fmla="*/ 2107043 h 2727485"/>
                <a:gd name="connsiteX9" fmla="*/ 543499 w 2813859"/>
                <a:gd name="connsiteY9" fmla="*/ 1609897 h 2727485"/>
                <a:gd name="connsiteX10" fmla="*/ 140486 w 2813859"/>
                <a:gd name="connsiteY10" fmla="*/ 1978232 h 2727485"/>
                <a:gd name="connsiteX11" fmla="*/ 1368150 w 2813859"/>
                <a:gd name="connsiteY11" fmla="*/ 2727485 h 2727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813859" h="2727485">
                  <a:moveTo>
                    <a:pt x="728290" y="0"/>
                  </a:moveTo>
                  <a:cubicBezTo>
                    <a:pt x="804707" y="62116"/>
                    <a:pt x="-178840" y="695235"/>
                    <a:pt x="28880" y="788945"/>
                  </a:cubicBezTo>
                  <a:cubicBezTo>
                    <a:pt x="111044" y="954013"/>
                    <a:pt x="138807" y="1036057"/>
                    <a:pt x="551633" y="966620"/>
                  </a:cubicBezTo>
                  <a:cubicBezTo>
                    <a:pt x="964459" y="897183"/>
                    <a:pt x="2162171" y="430606"/>
                    <a:pt x="2505835" y="372324"/>
                  </a:cubicBezTo>
                  <a:cubicBezTo>
                    <a:pt x="2849499" y="314042"/>
                    <a:pt x="2933881" y="472091"/>
                    <a:pt x="2613616" y="616928"/>
                  </a:cubicBezTo>
                  <a:cubicBezTo>
                    <a:pt x="2293351" y="761765"/>
                    <a:pt x="909025" y="1104557"/>
                    <a:pt x="584245" y="1241349"/>
                  </a:cubicBezTo>
                  <a:cubicBezTo>
                    <a:pt x="259465" y="1378141"/>
                    <a:pt x="326386" y="1306931"/>
                    <a:pt x="664937" y="1437683"/>
                  </a:cubicBezTo>
                  <a:cubicBezTo>
                    <a:pt x="1003488" y="1568435"/>
                    <a:pt x="2293577" y="1771585"/>
                    <a:pt x="2615558" y="1883145"/>
                  </a:cubicBezTo>
                  <a:cubicBezTo>
                    <a:pt x="2937539" y="1994705"/>
                    <a:pt x="2698722" y="2057343"/>
                    <a:pt x="2596822" y="2107043"/>
                  </a:cubicBezTo>
                  <a:cubicBezTo>
                    <a:pt x="2561491" y="2263779"/>
                    <a:pt x="591983" y="1571745"/>
                    <a:pt x="543499" y="1609897"/>
                  </a:cubicBezTo>
                  <a:cubicBezTo>
                    <a:pt x="196888" y="1570589"/>
                    <a:pt x="44896" y="1843503"/>
                    <a:pt x="140486" y="1978232"/>
                  </a:cubicBezTo>
                  <a:cubicBezTo>
                    <a:pt x="236076" y="2112961"/>
                    <a:pt x="1268170" y="2636306"/>
                    <a:pt x="1368150" y="2727485"/>
                  </a:cubicBezTo>
                </a:path>
              </a:pathLst>
            </a:custGeom>
            <a:ln w="28575">
              <a:solidFill>
                <a:srgbClr val="FF0000"/>
              </a:solidFill>
              <a:prstDash val="dash"/>
              <a:headEnd type="diamond" w="med" len="med"/>
              <a:tailEnd type="triangl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900">
                <a:latin typeface="微软雅黑" pitchFamily="34" charset="-122"/>
                <a:ea typeface="微软雅黑" pitchFamily="34" charset="-122"/>
              </a:endParaRPr>
            </a:p>
          </p:txBody>
        </p:sp>
        <p:sp>
          <p:nvSpPr>
            <p:cNvPr id="36" name="任意多边形 26"/>
            <p:cNvSpPr/>
            <p:nvPr/>
          </p:nvSpPr>
          <p:spPr>
            <a:xfrm>
              <a:off x="5939988" y="1771414"/>
              <a:ext cx="1051903" cy="3235066"/>
            </a:xfrm>
            <a:custGeom>
              <a:avLst/>
              <a:gdLst>
                <a:gd name="connsiteX0" fmla="*/ 0 w 729206"/>
                <a:gd name="connsiteY0" fmla="*/ 0 h 4375230"/>
                <a:gd name="connsiteX1" fmla="*/ 243069 w 729206"/>
                <a:gd name="connsiteY1" fmla="*/ 682906 h 4375230"/>
                <a:gd name="connsiteX2" fmla="*/ 81023 w 729206"/>
                <a:gd name="connsiteY2" fmla="*/ 3009418 h 4375230"/>
                <a:gd name="connsiteX3" fmla="*/ 277793 w 729206"/>
                <a:gd name="connsiteY3" fmla="*/ 3808071 h 4375230"/>
                <a:gd name="connsiteX4" fmla="*/ 266218 w 729206"/>
                <a:gd name="connsiteY4" fmla="*/ 3784921 h 4375230"/>
                <a:gd name="connsiteX5" fmla="*/ 277793 w 729206"/>
                <a:gd name="connsiteY5" fmla="*/ 3819645 h 4375230"/>
                <a:gd name="connsiteX6" fmla="*/ 729206 w 729206"/>
                <a:gd name="connsiteY6" fmla="*/ 4375230 h 4375230"/>
                <a:gd name="connsiteX0" fmla="*/ 0 w 729206"/>
                <a:gd name="connsiteY0" fmla="*/ 0 h 4375230"/>
                <a:gd name="connsiteX1" fmla="*/ 243069 w 729206"/>
                <a:gd name="connsiteY1" fmla="*/ 682906 h 4375230"/>
                <a:gd name="connsiteX2" fmla="*/ 81023 w 729206"/>
                <a:gd name="connsiteY2" fmla="*/ 3009418 h 4375230"/>
                <a:gd name="connsiteX3" fmla="*/ 277793 w 729206"/>
                <a:gd name="connsiteY3" fmla="*/ 3808071 h 4375230"/>
                <a:gd name="connsiteX4" fmla="*/ 266218 w 729206"/>
                <a:gd name="connsiteY4" fmla="*/ 3784921 h 4375230"/>
                <a:gd name="connsiteX5" fmla="*/ 729206 w 729206"/>
                <a:gd name="connsiteY5" fmla="*/ 4375230 h 4375230"/>
                <a:gd name="connsiteX0" fmla="*/ 0 w 729206"/>
                <a:gd name="connsiteY0" fmla="*/ 0 h 4375230"/>
                <a:gd name="connsiteX1" fmla="*/ 243069 w 729206"/>
                <a:gd name="connsiteY1" fmla="*/ 682906 h 4375230"/>
                <a:gd name="connsiteX2" fmla="*/ 81023 w 729206"/>
                <a:gd name="connsiteY2" fmla="*/ 3009418 h 4375230"/>
                <a:gd name="connsiteX3" fmla="*/ 266218 w 729206"/>
                <a:gd name="connsiteY3" fmla="*/ 3784921 h 4375230"/>
                <a:gd name="connsiteX4" fmla="*/ 729206 w 729206"/>
                <a:gd name="connsiteY4" fmla="*/ 4375230 h 4375230"/>
                <a:gd name="connsiteX0" fmla="*/ 0 w 729206"/>
                <a:gd name="connsiteY0" fmla="*/ 0 h 4375230"/>
                <a:gd name="connsiteX1" fmla="*/ 243069 w 729206"/>
                <a:gd name="connsiteY1" fmla="*/ 942690 h 4375230"/>
                <a:gd name="connsiteX2" fmla="*/ 81023 w 729206"/>
                <a:gd name="connsiteY2" fmla="*/ 3009418 h 4375230"/>
                <a:gd name="connsiteX3" fmla="*/ 266218 w 729206"/>
                <a:gd name="connsiteY3" fmla="*/ 3784921 h 4375230"/>
                <a:gd name="connsiteX4" fmla="*/ 729206 w 729206"/>
                <a:gd name="connsiteY4" fmla="*/ 4375230 h 4375230"/>
                <a:gd name="connsiteX0" fmla="*/ 0 w 729206"/>
                <a:gd name="connsiteY0" fmla="*/ 0 h 4375230"/>
                <a:gd name="connsiteX1" fmla="*/ 243069 w 729206"/>
                <a:gd name="connsiteY1" fmla="*/ 942690 h 4375230"/>
                <a:gd name="connsiteX2" fmla="*/ 283069 w 729206"/>
                <a:gd name="connsiteY2" fmla="*/ 2359958 h 4375230"/>
                <a:gd name="connsiteX3" fmla="*/ 266218 w 729206"/>
                <a:gd name="connsiteY3" fmla="*/ 3784921 h 4375230"/>
                <a:gd name="connsiteX4" fmla="*/ 729206 w 729206"/>
                <a:gd name="connsiteY4" fmla="*/ 4375230 h 4375230"/>
                <a:gd name="connsiteX0" fmla="*/ 247179 w 530333"/>
                <a:gd name="connsiteY0" fmla="*/ 0 h 3803376"/>
                <a:gd name="connsiteX1" fmla="*/ 490248 w 530333"/>
                <a:gd name="connsiteY1" fmla="*/ 942690 h 3803376"/>
                <a:gd name="connsiteX2" fmla="*/ 530248 w 530333"/>
                <a:gd name="connsiteY2" fmla="*/ 2359958 h 3803376"/>
                <a:gd name="connsiteX3" fmla="*/ 513397 w 530333"/>
                <a:gd name="connsiteY3" fmla="*/ 3784921 h 3803376"/>
                <a:gd name="connsiteX4" fmla="*/ 9447 w 530333"/>
                <a:gd name="connsiteY4" fmla="*/ 3696905 h 3803376"/>
                <a:gd name="connsiteX0" fmla="*/ 237732 w 556563"/>
                <a:gd name="connsiteY0" fmla="*/ 0 h 3696905"/>
                <a:gd name="connsiteX1" fmla="*/ 480801 w 556563"/>
                <a:gd name="connsiteY1" fmla="*/ 942690 h 3696905"/>
                <a:gd name="connsiteX2" fmla="*/ 520801 w 556563"/>
                <a:gd name="connsiteY2" fmla="*/ 2359958 h 3696905"/>
                <a:gd name="connsiteX3" fmla="*/ 0 w 556563"/>
                <a:gd name="connsiteY3" fmla="*/ 3696905 h 3696905"/>
                <a:gd name="connsiteX0" fmla="*/ 612962 w 959574"/>
                <a:gd name="connsiteY0" fmla="*/ 0 h 3567013"/>
                <a:gd name="connsiteX1" fmla="*/ 856031 w 959574"/>
                <a:gd name="connsiteY1" fmla="*/ 942690 h 3567013"/>
                <a:gd name="connsiteX2" fmla="*/ 896031 w 959574"/>
                <a:gd name="connsiteY2" fmla="*/ 2359958 h 3567013"/>
                <a:gd name="connsiteX3" fmla="*/ 0 w 959574"/>
                <a:gd name="connsiteY3" fmla="*/ 3567013 h 3567013"/>
                <a:gd name="connsiteX0" fmla="*/ 252164 w 974511"/>
                <a:gd name="connsiteY0" fmla="*/ 0 h 3451553"/>
                <a:gd name="connsiteX1" fmla="*/ 856031 w 974511"/>
                <a:gd name="connsiteY1" fmla="*/ 827230 h 3451553"/>
                <a:gd name="connsiteX2" fmla="*/ 896031 w 974511"/>
                <a:gd name="connsiteY2" fmla="*/ 2244498 h 3451553"/>
                <a:gd name="connsiteX3" fmla="*/ 0 w 974511"/>
                <a:gd name="connsiteY3" fmla="*/ 3451553 h 3451553"/>
                <a:gd name="connsiteX0" fmla="*/ 324324 w 1051903"/>
                <a:gd name="connsiteY0" fmla="*/ 0 h 3235066"/>
                <a:gd name="connsiteX1" fmla="*/ 928191 w 1051903"/>
                <a:gd name="connsiteY1" fmla="*/ 827230 h 3235066"/>
                <a:gd name="connsiteX2" fmla="*/ 968191 w 1051903"/>
                <a:gd name="connsiteY2" fmla="*/ 2244498 h 3235066"/>
                <a:gd name="connsiteX3" fmla="*/ 0 w 1051903"/>
                <a:gd name="connsiteY3" fmla="*/ 3235066 h 3235066"/>
                <a:gd name="connsiteX0" fmla="*/ 324324 w 1051903"/>
                <a:gd name="connsiteY0" fmla="*/ 0 h 3235066"/>
                <a:gd name="connsiteX1" fmla="*/ 928191 w 1051903"/>
                <a:gd name="connsiteY1" fmla="*/ 827230 h 3235066"/>
                <a:gd name="connsiteX2" fmla="*/ 968191 w 1051903"/>
                <a:gd name="connsiteY2" fmla="*/ 2244498 h 3235066"/>
                <a:gd name="connsiteX3" fmla="*/ 0 w 1051903"/>
                <a:gd name="connsiteY3" fmla="*/ 3235066 h 3235066"/>
              </a:gdLst>
              <a:ahLst/>
              <a:cxnLst>
                <a:cxn ang="0">
                  <a:pos x="connsiteX0" y="connsiteY0"/>
                </a:cxn>
                <a:cxn ang="0">
                  <a:pos x="connsiteX1" y="connsiteY1"/>
                </a:cxn>
                <a:cxn ang="0">
                  <a:pos x="connsiteX2" y="connsiteY2"/>
                </a:cxn>
                <a:cxn ang="0">
                  <a:pos x="connsiteX3" y="connsiteY3"/>
                </a:cxn>
              </a:cxnLst>
              <a:rect l="l" t="t" r="r" b="b"/>
              <a:pathLst>
                <a:path w="1051903" h="3235066">
                  <a:moveTo>
                    <a:pt x="324324" y="0"/>
                  </a:moveTo>
                  <a:cubicBezTo>
                    <a:pt x="439106" y="90668"/>
                    <a:pt x="820880" y="453147"/>
                    <a:pt x="928191" y="827230"/>
                  </a:cubicBezTo>
                  <a:cubicBezTo>
                    <a:pt x="1035502" y="1201313"/>
                    <a:pt x="1122890" y="1843192"/>
                    <a:pt x="968191" y="2244498"/>
                  </a:cubicBezTo>
                  <a:cubicBezTo>
                    <a:pt x="813493" y="2645804"/>
                    <a:pt x="252819" y="3173023"/>
                    <a:pt x="0" y="3235066"/>
                  </a:cubicBezTo>
                </a:path>
              </a:pathLst>
            </a:custGeom>
            <a:ln w="28575">
              <a:solidFill>
                <a:srgbClr val="008000"/>
              </a:solidFill>
              <a:prstDash val="solid"/>
              <a:headEnd type="diamond" w="med" len="med"/>
              <a:tailEnd type="triangl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900">
                <a:ln>
                  <a:solidFill>
                    <a:srgbClr val="008000"/>
                  </a:solidFill>
                </a:ln>
                <a:solidFill>
                  <a:srgbClr val="008000"/>
                </a:solidFill>
                <a:latin typeface="微软雅黑" pitchFamily="34" charset="-122"/>
                <a:ea typeface="微软雅黑" pitchFamily="34" charset="-122"/>
              </a:endParaRPr>
            </a:p>
          </p:txBody>
        </p:sp>
        <p:sp>
          <p:nvSpPr>
            <p:cNvPr id="37" name="文本框 54"/>
            <p:cNvSpPr txBox="1"/>
            <p:nvPr/>
          </p:nvSpPr>
          <p:spPr>
            <a:xfrm>
              <a:off x="7561188" y="1399948"/>
              <a:ext cx="1280239" cy="534400"/>
            </a:xfrm>
            <a:prstGeom prst="rect">
              <a:avLst/>
            </a:prstGeom>
            <a:noFill/>
          </p:spPr>
          <p:txBody>
            <a:bodyPr wrap="none" rtlCol="0">
              <a:spAutoFit/>
            </a:bodyPr>
            <a:lstStyle/>
            <a:p>
              <a:r>
                <a:rPr kumimoji="1" lang="en-US" altLang="zh-CN" sz="900" dirty="0">
                  <a:solidFill>
                    <a:srgbClr val="FF0000"/>
                  </a:solidFill>
                </a:rPr>
                <a:t>Flow</a:t>
              </a:r>
              <a:r>
                <a:rPr kumimoji="1" lang="zh-CN" altLang="en-US" sz="900" dirty="0">
                  <a:solidFill>
                    <a:srgbClr val="FF0000"/>
                  </a:solidFill>
                </a:rPr>
                <a:t> </a:t>
              </a:r>
              <a:r>
                <a:rPr kumimoji="1" lang="en-US" altLang="zh-CN" sz="900" dirty="0">
                  <a:solidFill>
                    <a:srgbClr val="FF0000"/>
                  </a:solidFill>
                </a:rPr>
                <a:t>1</a:t>
              </a:r>
              <a:endParaRPr kumimoji="1" lang="zh-CN" altLang="en-US" sz="900" dirty="0">
                <a:solidFill>
                  <a:srgbClr val="FF0000"/>
                </a:solidFill>
              </a:endParaRPr>
            </a:p>
          </p:txBody>
        </p:sp>
        <p:sp>
          <p:nvSpPr>
            <p:cNvPr id="38" name="文本框 55"/>
            <p:cNvSpPr txBox="1"/>
            <p:nvPr/>
          </p:nvSpPr>
          <p:spPr>
            <a:xfrm>
              <a:off x="5905047" y="1367930"/>
              <a:ext cx="1281022" cy="534400"/>
            </a:xfrm>
            <a:prstGeom prst="rect">
              <a:avLst/>
            </a:prstGeom>
            <a:noFill/>
          </p:spPr>
          <p:txBody>
            <a:bodyPr wrap="none" rtlCol="0">
              <a:spAutoFit/>
            </a:bodyPr>
            <a:lstStyle/>
            <a:p>
              <a:r>
                <a:rPr kumimoji="1" lang="en-US" altLang="zh-CN" sz="900" dirty="0">
                  <a:solidFill>
                    <a:srgbClr val="008000"/>
                  </a:solidFill>
                </a:rPr>
                <a:t>Flow</a:t>
              </a:r>
              <a:r>
                <a:rPr kumimoji="1" lang="zh-CN" altLang="en-US" sz="900" dirty="0">
                  <a:solidFill>
                    <a:srgbClr val="008000"/>
                  </a:solidFill>
                </a:rPr>
                <a:t> </a:t>
              </a:r>
              <a:r>
                <a:rPr kumimoji="1" lang="en-US" altLang="zh-CN" sz="900" dirty="0">
                  <a:solidFill>
                    <a:srgbClr val="008000"/>
                  </a:solidFill>
                </a:rPr>
                <a:t>2</a:t>
              </a:r>
              <a:endParaRPr kumimoji="1" lang="zh-CN" altLang="en-US" sz="900" dirty="0">
                <a:solidFill>
                  <a:srgbClr val="008000"/>
                </a:solidFill>
              </a:endParaRPr>
            </a:p>
          </p:txBody>
        </p:sp>
      </p:grpSp>
      <p:grpSp>
        <p:nvGrpSpPr>
          <p:cNvPr id="39" name="组合 38"/>
          <p:cNvGrpSpPr/>
          <p:nvPr/>
        </p:nvGrpSpPr>
        <p:grpSpPr>
          <a:xfrm>
            <a:off x="3169563" y="2483895"/>
            <a:ext cx="2870929" cy="2029170"/>
            <a:chOff x="4183643" y="1132160"/>
            <a:chExt cx="6774934" cy="4196101"/>
          </a:xfrm>
        </p:grpSpPr>
        <p:cxnSp>
          <p:nvCxnSpPr>
            <p:cNvPr id="40" name="直线连接符 3"/>
            <p:cNvCxnSpPr/>
            <p:nvPr/>
          </p:nvCxnSpPr>
          <p:spPr>
            <a:xfrm flipH="1" flipV="1">
              <a:off x="7417175" y="3312093"/>
              <a:ext cx="2160180" cy="648054"/>
            </a:xfrm>
            <a:prstGeom prst="line">
              <a:avLst/>
            </a:prstGeom>
          </p:spPr>
          <p:style>
            <a:lnRef idx="2">
              <a:schemeClr val="accent1"/>
            </a:lnRef>
            <a:fillRef idx="0">
              <a:schemeClr val="accent1"/>
            </a:fillRef>
            <a:effectRef idx="1">
              <a:schemeClr val="accent1"/>
            </a:effectRef>
            <a:fontRef idx="minor">
              <a:schemeClr val="tx1"/>
            </a:fontRef>
          </p:style>
        </p:cxnSp>
        <p:cxnSp>
          <p:nvCxnSpPr>
            <p:cNvPr id="41" name="直线连接符 4"/>
            <p:cNvCxnSpPr/>
            <p:nvPr/>
          </p:nvCxnSpPr>
          <p:spPr>
            <a:xfrm flipV="1">
              <a:off x="7417175" y="2015985"/>
              <a:ext cx="2160180" cy="850130"/>
            </a:xfrm>
            <a:prstGeom prst="line">
              <a:avLst/>
            </a:prstGeom>
          </p:spPr>
          <p:style>
            <a:lnRef idx="2">
              <a:schemeClr val="accent1"/>
            </a:lnRef>
            <a:fillRef idx="0">
              <a:schemeClr val="accent1"/>
            </a:fillRef>
            <a:effectRef idx="1">
              <a:schemeClr val="accent1"/>
            </a:effectRef>
            <a:fontRef idx="minor">
              <a:schemeClr val="tx1"/>
            </a:fontRef>
          </p:style>
        </p:cxnSp>
        <p:sp>
          <p:nvSpPr>
            <p:cNvPr id="42" name="文本框 60"/>
            <p:cNvSpPr txBox="1"/>
            <p:nvPr/>
          </p:nvSpPr>
          <p:spPr>
            <a:xfrm>
              <a:off x="6265081" y="3888141"/>
              <a:ext cx="919984" cy="636449"/>
            </a:xfrm>
            <a:prstGeom prst="rect">
              <a:avLst/>
            </a:prstGeom>
            <a:noFill/>
          </p:spPr>
          <p:txBody>
            <a:bodyPr wrap="none" rtlCol="0">
              <a:spAutoFit/>
            </a:bodyPr>
            <a:lstStyle/>
            <a:p>
              <a:r>
                <a:rPr kumimoji="1" lang="zh-CN" altLang="en-US" sz="700" dirty="0">
                  <a:latin typeface="微软雅黑"/>
                  <a:ea typeface="微软雅黑"/>
                  <a:cs typeface="微软雅黑"/>
                </a:rPr>
                <a:t>核心</a:t>
              </a:r>
              <a:endParaRPr kumimoji="1" lang="en-US" altLang="zh-CN" sz="700" dirty="0">
                <a:latin typeface="微软雅黑"/>
                <a:ea typeface="微软雅黑"/>
                <a:cs typeface="微软雅黑"/>
              </a:endParaRPr>
            </a:p>
            <a:p>
              <a:r>
                <a:rPr kumimoji="1" lang="en-US" altLang="zh-CN" sz="700" dirty="0">
                  <a:latin typeface="微软雅黑"/>
                  <a:ea typeface="微软雅黑"/>
                  <a:cs typeface="微软雅黑"/>
                </a:rPr>
                <a:t>Core</a:t>
              </a:r>
              <a:endParaRPr kumimoji="1" lang="zh-CN" altLang="en-US" sz="700" dirty="0">
                <a:latin typeface="微软雅黑"/>
                <a:ea typeface="微软雅黑"/>
                <a:cs typeface="微软雅黑"/>
              </a:endParaRPr>
            </a:p>
          </p:txBody>
        </p:sp>
        <p:sp>
          <p:nvSpPr>
            <p:cNvPr id="43" name="文本框 61"/>
            <p:cNvSpPr txBox="1"/>
            <p:nvPr/>
          </p:nvSpPr>
          <p:spPr>
            <a:xfrm>
              <a:off x="9433334" y="2520027"/>
              <a:ext cx="1525238" cy="413692"/>
            </a:xfrm>
            <a:prstGeom prst="rect">
              <a:avLst/>
            </a:prstGeom>
            <a:noFill/>
          </p:spPr>
          <p:txBody>
            <a:bodyPr wrap="none" rtlCol="0">
              <a:spAutoFit/>
            </a:bodyPr>
            <a:lstStyle/>
            <a:p>
              <a:r>
                <a:rPr kumimoji="1" lang="zh-CN" altLang="en-US" sz="700" dirty="0">
                  <a:latin typeface="微软雅黑"/>
                  <a:ea typeface="微软雅黑"/>
                  <a:cs typeface="微软雅黑"/>
                </a:rPr>
                <a:t>防火墙</a:t>
              </a:r>
              <a:r>
                <a:rPr kumimoji="1" lang="en-US" altLang="zh-CN" sz="700" dirty="0">
                  <a:latin typeface="微软雅黑"/>
                  <a:ea typeface="微软雅黑"/>
                  <a:cs typeface="微软雅黑"/>
                </a:rPr>
                <a:t>FW1</a:t>
              </a:r>
              <a:endParaRPr kumimoji="1" lang="zh-CN" altLang="en-US" sz="700" dirty="0">
                <a:latin typeface="微软雅黑"/>
                <a:ea typeface="微软雅黑"/>
                <a:cs typeface="微软雅黑"/>
              </a:endParaRPr>
            </a:p>
          </p:txBody>
        </p:sp>
        <p:pic>
          <p:nvPicPr>
            <p:cNvPr id="44" name="图片 4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27655" y="1132160"/>
              <a:ext cx="872911" cy="808189"/>
            </a:xfrm>
            <a:prstGeom prst="rect">
              <a:avLst/>
            </a:prstGeom>
          </p:spPr>
        </p:pic>
        <p:sp>
          <p:nvSpPr>
            <p:cNvPr id="45" name="文本框 63"/>
            <p:cNvSpPr txBox="1"/>
            <p:nvPr/>
          </p:nvSpPr>
          <p:spPr>
            <a:xfrm>
              <a:off x="9433339" y="4536195"/>
              <a:ext cx="1525238" cy="413692"/>
            </a:xfrm>
            <a:prstGeom prst="rect">
              <a:avLst/>
            </a:prstGeom>
            <a:noFill/>
          </p:spPr>
          <p:txBody>
            <a:bodyPr wrap="none" rtlCol="0">
              <a:spAutoFit/>
            </a:bodyPr>
            <a:lstStyle/>
            <a:p>
              <a:r>
                <a:rPr kumimoji="1" lang="zh-CN" altLang="en-US" sz="700" dirty="0">
                  <a:latin typeface="微软雅黑"/>
                  <a:ea typeface="微软雅黑"/>
                  <a:cs typeface="微软雅黑"/>
                </a:rPr>
                <a:t>防火墙</a:t>
              </a:r>
              <a:r>
                <a:rPr kumimoji="1" lang="en-US" altLang="zh-CN" sz="700" dirty="0">
                  <a:latin typeface="微软雅黑"/>
                  <a:ea typeface="微软雅黑"/>
                  <a:cs typeface="微软雅黑"/>
                </a:rPr>
                <a:t>FW2</a:t>
              </a:r>
              <a:endParaRPr kumimoji="1" lang="zh-CN" altLang="en-US" sz="700" dirty="0">
                <a:latin typeface="微软雅黑"/>
                <a:ea typeface="微软雅黑"/>
                <a:cs typeface="微软雅黑"/>
              </a:endParaRPr>
            </a:p>
          </p:txBody>
        </p:sp>
        <p:sp>
          <p:nvSpPr>
            <p:cNvPr id="46" name="文本框 64"/>
            <p:cNvSpPr txBox="1"/>
            <p:nvPr/>
          </p:nvSpPr>
          <p:spPr>
            <a:xfrm>
              <a:off x="4183643" y="1924226"/>
              <a:ext cx="2009439" cy="413692"/>
            </a:xfrm>
            <a:prstGeom prst="rect">
              <a:avLst/>
            </a:prstGeom>
            <a:noFill/>
          </p:spPr>
          <p:txBody>
            <a:bodyPr wrap="none" rtlCol="0">
              <a:spAutoFit/>
            </a:bodyPr>
            <a:lstStyle/>
            <a:p>
              <a:r>
                <a:rPr kumimoji="1" lang="en-US" altLang="zh-CN" sz="700" dirty="0">
                  <a:latin typeface="微软雅黑"/>
                  <a:ea typeface="微软雅黑"/>
                  <a:cs typeface="微软雅黑"/>
                </a:rPr>
                <a:t>SDN-Controller</a:t>
              </a:r>
              <a:endParaRPr kumimoji="1" lang="zh-CN" altLang="en-US" sz="700" dirty="0">
                <a:latin typeface="微软雅黑"/>
                <a:ea typeface="微软雅黑"/>
                <a:cs typeface="微软雅黑"/>
              </a:endParaRPr>
            </a:p>
          </p:txBody>
        </p:sp>
        <p:cxnSp>
          <p:nvCxnSpPr>
            <p:cNvPr id="47" name="直线连接符 10"/>
            <p:cNvCxnSpPr>
              <a:stCxn id="44" idx="3"/>
              <a:endCxn id="53" idx="1"/>
            </p:cNvCxnSpPr>
            <p:nvPr/>
          </p:nvCxnSpPr>
          <p:spPr>
            <a:xfrm>
              <a:off x="5200566" y="1536255"/>
              <a:ext cx="1136519" cy="1721392"/>
            </a:xfrm>
            <a:prstGeom prst="line">
              <a:avLst/>
            </a:prstGeom>
          </p:spPr>
          <p:style>
            <a:lnRef idx="2">
              <a:schemeClr val="accent1"/>
            </a:lnRef>
            <a:fillRef idx="0">
              <a:schemeClr val="accent1"/>
            </a:fillRef>
            <a:effectRef idx="1">
              <a:schemeClr val="accent1"/>
            </a:effectRef>
            <a:fontRef idx="minor">
              <a:schemeClr val="tx1"/>
            </a:fontRef>
          </p:style>
        </p:cxnSp>
        <p:sp>
          <p:nvSpPr>
            <p:cNvPr id="48" name="文本框 66"/>
            <p:cNvSpPr txBox="1"/>
            <p:nvPr/>
          </p:nvSpPr>
          <p:spPr>
            <a:xfrm>
              <a:off x="6823377" y="2284256"/>
              <a:ext cx="829196" cy="413692"/>
            </a:xfrm>
            <a:prstGeom prst="rect">
              <a:avLst/>
            </a:prstGeom>
            <a:noFill/>
          </p:spPr>
          <p:txBody>
            <a:bodyPr wrap="none" rtlCol="0">
              <a:spAutoFit/>
            </a:bodyPr>
            <a:lstStyle/>
            <a:p>
              <a:r>
                <a:rPr kumimoji="1" lang="en-US" altLang="zh-CN" sz="700" dirty="0"/>
                <a:t>GE</a:t>
              </a:r>
              <a:r>
                <a:rPr kumimoji="1" lang="zh-CN" altLang="en-US" sz="700" dirty="0"/>
                <a:t> </a:t>
              </a:r>
              <a:r>
                <a:rPr kumimoji="1" lang="en-US" altLang="zh-CN" sz="700" dirty="0"/>
                <a:t>1</a:t>
              </a:r>
              <a:endParaRPr kumimoji="1" lang="zh-CN" altLang="en-US" sz="700" dirty="0"/>
            </a:p>
          </p:txBody>
        </p:sp>
        <p:cxnSp>
          <p:nvCxnSpPr>
            <p:cNvPr id="49" name="直线连接符 12"/>
            <p:cNvCxnSpPr/>
            <p:nvPr/>
          </p:nvCxnSpPr>
          <p:spPr>
            <a:xfrm flipV="1">
              <a:off x="7417175" y="2317951"/>
              <a:ext cx="2160180" cy="850130"/>
            </a:xfrm>
            <a:prstGeom prst="line">
              <a:avLst/>
            </a:prstGeom>
          </p:spPr>
          <p:style>
            <a:lnRef idx="2">
              <a:schemeClr val="accent1"/>
            </a:lnRef>
            <a:fillRef idx="0">
              <a:schemeClr val="accent1"/>
            </a:fillRef>
            <a:effectRef idx="1">
              <a:schemeClr val="accent1"/>
            </a:effectRef>
            <a:fontRef idx="minor">
              <a:schemeClr val="tx1"/>
            </a:fontRef>
          </p:style>
        </p:cxnSp>
        <p:cxnSp>
          <p:nvCxnSpPr>
            <p:cNvPr id="50" name="直线连接符 13"/>
            <p:cNvCxnSpPr/>
            <p:nvPr/>
          </p:nvCxnSpPr>
          <p:spPr>
            <a:xfrm flipH="1" flipV="1">
              <a:off x="7417175" y="3600117"/>
              <a:ext cx="2160180" cy="648054"/>
            </a:xfrm>
            <a:prstGeom prst="line">
              <a:avLst/>
            </a:prstGeom>
          </p:spPr>
          <p:style>
            <a:lnRef idx="2">
              <a:schemeClr val="accent1"/>
            </a:lnRef>
            <a:fillRef idx="0">
              <a:schemeClr val="accent1"/>
            </a:fillRef>
            <a:effectRef idx="1">
              <a:schemeClr val="accent1"/>
            </a:effectRef>
            <a:fontRef idx="minor">
              <a:schemeClr val="tx1"/>
            </a:fontRef>
          </p:style>
        </p:cxnSp>
        <p:pic>
          <p:nvPicPr>
            <p:cNvPr id="51" name="图片 5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361337" y="1852220"/>
              <a:ext cx="756875" cy="658805"/>
            </a:xfrm>
            <a:prstGeom prst="rect">
              <a:avLst/>
            </a:prstGeom>
          </p:spPr>
        </p:pic>
        <p:pic>
          <p:nvPicPr>
            <p:cNvPr id="52" name="图片 5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433343" y="3744129"/>
              <a:ext cx="756875" cy="658805"/>
            </a:xfrm>
            <a:prstGeom prst="rect">
              <a:avLst/>
            </a:prstGeom>
          </p:spPr>
        </p:pic>
        <p:pic>
          <p:nvPicPr>
            <p:cNvPr id="53" name="图片 5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337085" y="2592033"/>
              <a:ext cx="1118692" cy="1331228"/>
            </a:xfrm>
            <a:prstGeom prst="rect">
              <a:avLst/>
            </a:prstGeom>
          </p:spPr>
        </p:pic>
        <p:sp>
          <p:nvSpPr>
            <p:cNvPr id="54" name="文本框 72"/>
            <p:cNvSpPr txBox="1"/>
            <p:nvPr/>
          </p:nvSpPr>
          <p:spPr>
            <a:xfrm>
              <a:off x="7345166" y="2448025"/>
              <a:ext cx="829196" cy="413692"/>
            </a:xfrm>
            <a:prstGeom prst="rect">
              <a:avLst/>
            </a:prstGeom>
            <a:noFill/>
          </p:spPr>
          <p:txBody>
            <a:bodyPr wrap="none" rtlCol="0">
              <a:spAutoFit/>
            </a:bodyPr>
            <a:lstStyle/>
            <a:p>
              <a:r>
                <a:rPr kumimoji="1" lang="en-US" altLang="zh-CN" sz="700" dirty="0"/>
                <a:t>GE</a:t>
              </a:r>
              <a:r>
                <a:rPr kumimoji="1" lang="zh-CN" altLang="en-US" sz="700" dirty="0"/>
                <a:t> </a:t>
              </a:r>
              <a:r>
                <a:rPr kumimoji="1" lang="en-US" altLang="zh-CN" sz="700" dirty="0"/>
                <a:t>7</a:t>
              </a:r>
              <a:endParaRPr kumimoji="1" lang="zh-CN" altLang="en-US" sz="700" dirty="0"/>
            </a:p>
          </p:txBody>
        </p:sp>
        <p:sp>
          <p:nvSpPr>
            <p:cNvPr id="55" name="文本框 73"/>
            <p:cNvSpPr txBox="1"/>
            <p:nvPr/>
          </p:nvSpPr>
          <p:spPr>
            <a:xfrm>
              <a:off x="7345166" y="2880059"/>
              <a:ext cx="829196" cy="413692"/>
            </a:xfrm>
            <a:prstGeom prst="rect">
              <a:avLst/>
            </a:prstGeom>
            <a:noFill/>
          </p:spPr>
          <p:txBody>
            <a:bodyPr wrap="none" rtlCol="0">
              <a:spAutoFit/>
            </a:bodyPr>
            <a:lstStyle/>
            <a:p>
              <a:r>
                <a:rPr kumimoji="1" lang="en-US" altLang="zh-CN" sz="700" dirty="0"/>
                <a:t>GE</a:t>
              </a:r>
              <a:r>
                <a:rPr kumimoji="1" lang="zh-CN" altLang="en-US" sz="700" dirty="0"/>
                <a:t> </a:t>
              </a:r>
              <a:r>
                <a:rPr kumimoji="1" lang="en-US" altLang="zh-CN" sz="700" dirty="0"/>
                <a:t>9</a:t>
              </a:r>
              <a:endParaRPr kumimoji="1" lang="zh-CN" altLang="en-US" sz="700" dirty="0"/>
            </a:p>
          </p:txBody>
        </p:sp>
        <p:sp>
          <p:nvSpPr>
            <p:cNvPr id="56" name="文本框 74"/>
            <p:cNvSpPr txBox="1"/>
            <p:nvPr/>
          </p:nvSpPr>
          <p:spPr>
            <a:xfrm>
              <a:off x="7345166" y="3240091"/>
              <a:ext cx="950246" cy="413692"/>
            </a:xfrm>
            <a:prstGeom prst="rect">
              <a:avLst/>
            </a:prstGeom>
            <a:noFill/>
          </p:spPr>
          <p:txBody>
            <a:bodyPr wrap="none" rtlCol="0">
              <a:spAutoFit/>
            </a:bodyPr>
            <a:lstStyle/>
            <a:p>
              <a:r>
                <a:rPr kumimoji="1" lang="en-US" altLang="zh-CN" sz="700" dirty="0"/>
                <a:t>GE</a:t>
              </a:r>
              <a:r>
                <a:rPr kumimoji="1" lang="zh-CN" altLang="en-US" sz="700" dirty="0"/>
                <a:t> </a:t>
              </a:r>
              <a:r>
                <a:rPr kumimoji="1" lang="zh-CN" altLang="zh-CN" sz="700" dirty="0"/>
                <a:t>1</a:t>
              </a:r>
              <a:r>
                <a:rPr kumimoji="1" lang="en-US" altLang="zh-CN" sz="700" dirty="0"/>
                <a:t>3</a:t>
              </a:r>
              <a:endParaRPr kumimoji="1" lang="zh-CN" altLang="en-US" sz="700" dirty="0"/>
            </a:p>
          </p:txBody>
        </p:sp>
        <p:sp>
          <p:nvSpPr>
            <p:cNvPr id="57" name="文本框 75"/>
            <p:cNvSpPr txBox="1"/>
            <p:nvPr/>
          </p:nvSpPr>
          <p:spPr>
            <a:xfrm>
              <a:off x="7345166" y="3528111"/>
              <a:ext cx="950246" cy="413692"/>
            </a:xfrm>
            <a:prstGeom prst="rect">
              <a:avLst/>
            </a:prstGeom>
            <a:noFill/>
          </p:spPr>
          <p:txBody>
            <a:bodyPr wrap="none" rtlCol="0">
              <a:spAutoFit/>
            </a:bodyPr>
            <a:lstStyle/>
            <a:p>
              <a:r>
                <a:rPr kumimoji="1" lang="en-US" altLang="zh-CN" sz="700" dirty="0"/>
                <a:t>GE</a:t>
              </a:r>
              <a:r>
                <a:rPr kumimoji="1" lang="zh-CN" altLang="en-US" sz="700" dirty="0"/>
                <a:t> </a:t>
              </a:r>
              <a:r>
                <a:rPr kumimoji="1" lang="zh-CN" altLang="zh-CN" sz="700" dirty="0"/>
                <a:t>1</a:t>
              </a:r>
              <a:r>
                <a:rPr kumimoji="1" lang="en-US" altLang="zh-CN" sz="700" dirty="0"/>
                <a:t>5</a:t>
              </a:r>
              <a:endParaRPr kumimoji="1" lang="zh-CN" altLang="en-US" sz="700" dirty="0"/>
            </a:p>
          </p:txBody>
        </p:sp>
        <p:cxnSp>
          <p:nvCxnSpPr>
            <p:cNvPr id="58" name="直线连接符 21"/>
            <p:cNvCxnSpPr>
              <a:endCxn id="53" idx="0"/>
            </p:cNvCxnSpPr>
            <p:nvPr/>
          </p:nvCxnSpPr>
          <p:spPr>
            <a:xfrm flipH="1">
              <a:off x="6896431" y="1655955"/>
              <a:ext cx="16702" cy="936078"/>
            </a:xfrm>
            <a:prstGeom prst="line">
              <a:avLst/>
            </a:prstGeom>
          </p:spPr>
          <p:style>
            <a:lnRef idx="2">
              <a:schemeClr val="accent1"/>
            </a:lnRef>
            <a:fillRef idx="0">
              <a:schemeClr val="accent1"/>
            </a:fillRef>
            <a:effectRef idx="1">
              <a:schemeClr val="accent1"/>
            </a:effectRef>
            <a:fontRef idx="minor">
              <a:schemeClr val="tx1"/>
            </a:fontRef>
          </p:style>
        </p:cxnSp>
        <p:cxnSp>
          <p:nvCxnSpPr>
            <p:cNvPr id="59" name="直线连接符 22"/>
            <p:cNvCxnSpPr>
              <a:stCxn id="53" idx="2"/>
            </p:cNvCxnSpPr>
            <p:nvPr/>
          </p:nvCxnSpPr>
          <p:spPr>
            <a:xfrm>
              <a:off x="6896431" y="3923261"/>
              <a:ext cx="16702" cy="1405000"/>
            </a:xfrm>
            <a:prstGeom prst="line">
              <a:avLst/>
            </a:prstGeom>
          </p:spPr>
          <p:style>
            <a:lnRef idx="2">
              <a:schemeClr val="accent1"/>
            </a:lnRef>
            <a:fillRef idx="0">
              <a:schemeClr val="accent1"/>
            </a:fillRef>
            <a:effectRef idx="1">
              <a:schemeClr val="accent1"/>
            </a:effectRef>
            <a:fontRef idx="minor">
              <a:schemeClr val="tx1"/>
            </a:fontRef>
          </p:style>
        </p:cxnSp>
        <p:sp>
          <p:nvSpPr>
            <p:cNvPr id="60" name="文本框 78"/>
            <p:cNvSpPr txBox="1"/>
            <p:nvPr/>
          </p:nvSpPr>
          <p:spPr>
            <a:xfrm>
              <a:off x="6795540" y="3888141"/>
              <a:ext cx="950246" cy="413692"/>
            </a:xfrm>
            <a:prstGeom prst="rect">
              <a:avLst/>
            </a:prstGeom>
            <a:noFill/>
          </p:spPr>
          <p:txBody>
            <a:bodyPr wrap="none" rtlCol="0">
              <a:spAutoFit/>
            </a:bodyPr>
            <a:lstStyle/>
            <a:p>
              <a:r>
                <a:rPr kumimoji="1" lang="en-US" altLang="zh-CN" sz="700" dirty="0"/>
                <a:t>GE</a:t>
              </a:r>
              <a:r>
                <a:rPr kumimoji="1" lang="zh-CN" altLang="en-US" sz="700" dirty="0"/>
                <a:t> </a:t>
              </a:r>
              <a:r>
                <a:rPr kumimoji="1" lang="en-US" altLang="zh-CN" sz="700" dirty="0"/>
                <a:t>19</a:t>
              </a:r>
              <a:endParaRPr kumimoji="1" lang="zh-CN" altLang="en-US" sz="700" dirty="0"/>
            </a:p>
          </p:txBody>
        </p:sp>
        <p:sp>
          <p:nvSpPr>
            <p:cNvPr id="61" name="任意多边形 12"/>
            <p:cNvSpPr/>
            <p:nvPr/>
          </p:nvSpPr>
          <p:spPr>
            <a:xfrm>
              <a:off x="7059065" y="1711012"/>
              <a:ext cx="2837641" cy="3309909"/>
            </a:xfrm>
            <a:custGeom>
              <a:avLst/>
              <a:gdLst>
                <a:gd name="connsiteX0" fmla="*/ 292390 w 3649829"/>
                <a:gd name="connsiteY0" fmla="*/ 0 h 2990248"/>
                <a:gd name="connsiteX1" fmla="*/ 557085 w 3649829"/>
                <a:gd name="connsiteY1" fmla="*/ 613610 h 2990248"/>
                <a:gd name="connsiteX2" fmla="*/ 1567737 w 3649829"/>
                <a:gd name="connsiteY2" fmla="*/ 1155031 h 2990248"/>
                <a:gd name="connsiteX3" fmla="*/ 3204032 w 3649829"/>
                <a:gd name="connsiteY3" fmla="*/ 1143000 h 2990248"/>
                <a:gd name="connsiteX4" fmla="*/ 3649201 w 3649829"/>
                <a:gd name="connsiteY4" fmla="*/ 1431758 h 2990248"/>
                <a:gd name="connsiteX5" fmla="*/ 3143874 w 3649829"/>
                <a:gd name="connsiteY5" fmla="*/ 1804736 h 2990248"/>
                <a:gd name="connsiteX6" fmla="*/ 1543674 w 3649829"/>
                <a:gd name="connsiteY6" fmla="*/ 1804736 h 2990248"/>
                <a:gd name="connsiteX7" fmla="*/ 533022 w 3649829"/>
                <a:gd name="connsiteY7" fmla="*/ 2334126 h 2990248"/>
                <a:gd name="connsiteX8" fmla="*/ 15664 w 3649829"/>
                <a:gd name="connsiteY8" fmla="*/ 2959768 h 2990248"/>
                <a:gd name="connsiteX9" fmla="*/ 123948 w 3649829"/>
                <a:gd name="connsiteY9" fmla="*/ 2899610 h 2990248"/>
                <a:gd name="connsiteX10" fmla="*/ 123948 w 3649829"/>
                <a:gd name="connsiteY10" fmla="*/ 2899610 h 2990248"/>
                <a:gd name="connsiteX0" fmla="*/ 298611 w 3656050"/>
                <a:gd name="connsiteY0" fmla="*/ 0 h 3082490"/>
                <a:gd name="connsiteX1" fmla="*/ 563306 w 3656050"/>
                <a:gd name="connsiteY1" fmla="*/ 613610 h 3082490"/>
                <a:gd name="connsiteX2" fmla="*/ 1573958 w 3656050"/>
                <a:gd name="connsiteY2" fmla="*/ 1155031 h 3082490"/>
                <a:gd name="connsiteX3" fmla="*/ 3210253 w 3656050"/>
                <a:gd name="connsiteY3" fmla="*/ 1143000 h 3082490"/>
                <a:gd name="connsiteX4" fmla="*/ 3655422 w 3656050"/>
                <a:gd name="connsiteY4" fmla="*/ 1431758 h 3082490"/>
                <a:gd name="connsiteX5" fmla="*/ 3150095 w 3656050"/>
                <a:gd name="connsiteY5" fmla="*/ 1804736 h 3082490"/>
                <a:gd name="connsiteX6" fmla="*/ 1549895 w 3656050"/>
                <a:gd name="connsiteY6" fmla="*/ 1804736 h 3082490"/>
                <a:gd name="connsiteX7" fmla="*/ 539243 w 3656050"/>
                <a:gd name="connsiteY7" fmla="*/ 2334126 h 3082490"/>
                <a:gd name="connsiteX8" fmla="*/ 21885 w 3656050"/>
                <a:gd name="connsiteY8" fmla="*/ 2959768 h 3082490"/>
                <a:gd name="connsiteX9" fmla="*/ 130169 w 3656050"/>
                <a:gd name="connsiteY9" fmla="*/ 2899610 h 3082490"/>
                <a:gd name="connsiteX10" fmla="*/ 441065 w 3656050"/>
                <a:gd name="connsiteY10" fmla="*/ 3082490 h 3082490"/>
                <a:gd name="connsiteX0" fmla="*/ 298611 w 3656050"/>
                <a:gd name="connsiteY0" fmla="*/ 0 h 2987854"/>
                <a:gd name="connsiteX1" fmla="*/ 563306 w 3656050"/>
                <a:gd name="connsiteY1" fmla="*/ 613610 h 2987854"/>
                <a:gd name="connsiteX2" fmla="*/ 1573958 w 3656050"/>
                <a:gd name="connsiteY2" fmla="*/ 1155031 h 2987854"/>
                <a:gd name="connsiteX3" fmla="*/ 3210253 w 3656050"/>
                <a:gd name="connsiteY3" fmla="*/ 1143000 h 2987854"/>
                <a:gd name="connsiteX4" fmla="*/ 3655422 w 3656050"/>
                <a:gd name="connsiteY4" fmla="*/ 1431758 h 2987854"/>
                <a:gd name="connsiteX5" fmla="*/ 3150095 w 3656050"/>
                <a:gd name="connsiteY5" fmla="*/ 1804736 h 2987854"/>
                <a:gd name="connsiteX6" fmla="*/ 1549895 w 3656050"/>
                <a:gd name="connsiteY6" fmla="*/ 1804736 h 2987854"/>
                <a:gd name="connsiteX7" fmla="*/ 539243 w 3656050"/>
                <a:gd name="connsiteY7" fmla="*/ 2334126 h 2987854"/>
                <a:gd name="connsiteX8" fmla="*/ 21885 w 3656050"/>
                <a:gd name="connsiteY8" fmla="*/ 2959768 h 2987854"/>
                <a:gd name="connsiteX9" fmla="*/ 130169 w 3656050"/>
                <a:gd name="connsiteY9" fmla="*/ 2899610 h 2987854"/>
                <a:gd name="connsiteX0" fmla="*/ 276726 w 3634165"/>
                <a:gd name="connsiteY0" fmla="*/ 0 h 2959768"/>
                <a:gd name="connsiteX1" fmla="*/ 541421 w 3634165"/>
                <a:gd name="connsiteY1" fmla="*/ 613610 h 2959768"/>
                <a:gd name="connsiteX2" fmla="*/ 1552073 w 3634165"/>
                <a:gd name="connsiteY2" fmla="*/ 1155031 h 2959768"/>
                <a:gd name="connsiteX3" fmla="*/ 3188368 w 3634165"/>
                <a:gd name="connsiteY3" fmla="*/ 1143000 h 2959768"/>
                <a:gd name="connsiteX4" fmla="*/ 3633537 w 3634165"/>
                <a:gd name="connsiteY4" fmla="*/ 1431758 h 2959768"/>
                <a:gd name="connsiteX5" fmla="*/ 3128210 w 3634165"/>
                <a:gd name="connsiteY5" fmla="*/ 1804736 h 2959768"/>
                <a:gd name="connsiteX6" fmla="*/ 1528010 w 3634165"/>
                <a:gd name="connsiteY6" fmla="*/ 1804736 h 2959768"/>
                <a:gd name="connsiteX7" fmla="*/ 517358 w 3634165"/>
                <a:gd name="connsiteY7" fmla="*/ 2334126 h 2959768"/>
                <a:gd name="connsiteX8" fmla="*/ 0 w 3634165"/>
                <a:gd name="connsiteY8" fmla="*/ 2959768 h 2959768"/>
                <a:gd name="connsiteX0" fmla="*/ 264534 w 3621973"/>
                <a:gd name="connsiteY0" fmla="*/ 0 h 2947576"/>
                <a:gd name="connsiteX1" fmla="*/ 529229 w 3621973"/>
                <a:gd name="connsiteY1" fmla="*/ 613610 h 2947576"/>
                <a:gd name="connsiteX2" fmla="*/ 1539881 w 3621973"/>
                <a:gd name="connsiteY2" fmla="*/ 1155031 h 2947576"/>
                <a:gd name="connsiteX3" fmla="*/ 3176176 w 3621973"/>
                <a:gd name="connsiteY3" fmla="*/ 1143000 h 2947576"/>
                <a:gd name="connsiteX4" fmla="*/ 3621345 w 3621973"/>
                <a:gd name="connsiteY4" fmla="*/ 1431758 h 2947576"/>
                <a:gd name="connsiteX5" fmla="*/ 3116018 w 3621973"/>
                <a:gd name="connsiteY5" fmla="*/ 1804736 h 2947576"/>
                <a:gd name="connsiteX6" fmla="*/ 1515818 w 3621973"/>
                <a:gd name="connsiteY6" fmla="*/ 1804736 h 2947576"/>
                <a:gd name="connsiteX7" fmla="*/ 505166 w 3621973"/>
                <a:gd name="connsiteY7" fmla="*/ 2334126 h 2947576"/>
                <a:gd name="connsiteX8" fmla="*/ 0 w 3621973"/>
                <a:gd name="connsiteY8" fmla="*/ 2947576 h 2947576"/>
                <a:gd name="connsiteX0" fmla="*/ 264534 w 3621973"/>
                <a:gd name="connsiteY0" fmla="*/ 0 h 2947576"/>
                <a:gd name="connsiteX1" fmla="*/ 529229 w 3621973"/>
                <a:gd name="connsiteY1" fmla="*/ 613610 h 2947576"/>
                <a:gd name="connsiteX2" fmla="*/ 1539881 w 3621973"/>
                <a:gd name="connsiteY2" fmla="*/ 1155031 h 2947576"/>
                <a:gd name="connsiteX3" fmla="*/ 3176176 w 3621973"/>
                <a:gd name="connsiteY3" fmla="*/ 1143000 h 2947576"/>
                <a:gd name="connsiteX4" fmla="*/ 3621345 w 3621973"/>
                <a:gd name="connsiteY4" fmla="*/ 1431758 h 2947576"/>
                <a:gd name="connsiteX5" fmla="*/ 3116018 w 3621973"/>
                <a:gd name="connsiteY5" fmla="*/ 1804736 h 2947576"/>
                <a:gd name="connsiteX6" fmla="*/ 1515818 w 3621973"/>
                <a:gd name="connsiteY6" fmla="*/ 1804736 h 2947576"/>
                <a:gd name="connsiteX7" fmla="*/ 486878 w 3621973"/>
                <a:gd name="connsiteY7" fmla="*/ 2303646 h 2947576"/>
                <a:gd name="connsiteX8" fmla="*/ 0 w 3621973"/>
                <a:gd name="connsiteY8" fmla="*/ 2947576 h 2947576"/>
                <a:gd name="connsiteX0" fmla="*/ 264534 w 4371254"/>
                <a:gd name="connsiteY0" fmla="*/ 0 h 2947576"/>
                <a:gd name="connsiteX1" fmla="*/ 529229 w 4371254"/>
                <a:gd name="connsiteY1" fmla="*/ 613610 h 2947576"/>
                <a:gd name="connsiteX2" fmla="*/ 1539881 w 4371254"/>
                <a:gd name="connsiteY2" fmla="*/ 1155031 h 2947576"/>
                <a:gd name="connsiteX3" fmla="*/ 3176176 w 4371254"/>
                <a:gd name="connsiteY3" fmla="*/ 1143000 h 2947576"/>
                <a:gd name="connsiteX4" fmla="*/ 4371153 w 4371254"/>
                <a:gd name="connsiteY4" fmla="*/ 1376894 h 2947576"/>
                <a:gd name="connsiteX5" fmla="*/ 3116018 w 4371254"/>
                <a:gd name="connsiteY5" fmla="*/ 1804736 h 2947576"/>
                <a:gd name="connsiteX6" fmla="*/ 1515818 w 4371254"/>
                <a:gd name="connsiteY6" fmla="*/ 1804736 h 2947576"/>
                <a:gd name="connsiteX7" fmla="*/ 486878 w 4371254"/>
                <a:gd name="connsiteY7" fmla="*/ 2303646 h 2947576"/>
                <a:gd name="connsiteX8" fmla="*/ 0 w 4371254"/>
                <a:gd name="connsiteY8" fmla="*/ 2947576 h 2947576"/>
                <a:gd name="connsiteX0" fmla="*/ 264534 w 4384054"/>
                <a:gd name="connsiteY0" fmla="*/ 0 h 2947576"/>
                <a:gd name="connsiteX1" fmla="*/ 529229 w 4384054"/>
                <a:gd name="connsiteY1" fmla="*/ 613610 h 2947576"/>
                <a:gd name="connsiteX2" fmla="*/ 1539881 w 4384054"/>
                <a:gd name="connsiteY2" fmla="*/ 1155031 h 2947576"/>
                <a:gd name="connsiteX3" fmla="*/ 3176176 w 4384054"/>
                <a:gd name="connsiteY3" fmla="*/ 1143000 h 2947576"/>
                <a:gd name="connsiteX4" fmla="*/ 4371153 w 4384054"/>
                <a:gd name="connsiteY4" fmla="*/ 1376894 h 2947576"/>
                <a:gd name="connsiteX5" fmla="*/ 3664658 w 4384054"/>
                <a:gd name="connsiteY5" fmla="*/ 1780352 h 2947576"/>
                <a:gd name="connsiteX6" fmla="*/ 1515818 w 4384054"/>
                <a:gd name="connsiteY6" fmla="*/ 1804736 h 2947576"/>
                <a:gd name="connsiteX7" fmla="*/ 486878 w 4384054"/>
                <a:gd name="connsiteY7" fmla="*/ 2303646 h 2947576"/>
                <a:gd name="connsiteX8" fmla="*/ 0 w 4384054"/>
                <a:gd name="connsiteY8" fmla="*/ 2947576 h 2947576"/>
                <a:gd name="connsiteX0" fmla="*/ 264534 w 4371167"/>
                <a:gd name="connsiteY0" fmla="*/ 0 h 2947576"/>
                <a:gd name="connsiteX1" fmla="*/ 529229 w 4371167"/>
                <a:gd name="connsiteY1" fmla="*/ 613610 h 2947576"/>
                <a:gd name="connsiteX2" fmla="*/ 1539881 w 4371167"/>
                <a:gd name="connsiteY2" fmla="*/ 1155031 h 2947576"/>
                <a:gd name="connsiteX3" fmla="*/ 3651664 w 4371167"/>
                <a:gd name="connsiteY3" fmla="*/ 1130808 h 2947576"/>
                <a:gd name="connsiteX4" fmla="*/ 4371153 w 4371167"/>
                <a:gd name="connsiteY4" fmla="*/ 1376894 h 2947576"/>
                <a:gd name="connsiteX5" fmla="*/ 3664658 w 4371167"/>
                <a:gd name="connsiteY5" fmla="*/ 1780352 h 2947576"/>
                <a:gd name="connsiteX6" fmla="*/ 1515818 w 4371167"/>
                <a:gd name="connsiteY6" fmla="*/ 1804736 h 2947576"/>
                <a:gd name="connsiteX7" fmla="*/ 486878 w 4371167"/>
                <a:gd name="connsiteY7" fmla="*/ 2303646 h 2947576"/>
                <a:gd name="connsiteX8" fmla="*/ 0 w 4371167"/>
                <a:gd name="connsiteY8" fmla="*/ 2947576 h 2947576"/>
                <a:gd name="connsiteX0" fmla="*/ 223894 w 4371167"/>
                <a:gd name="connsiteY0" fmla="*/ 0 h 3160936"/>
                <a:gd name="connsiteX1" fmla="*/ 529229 w 4371167"/>
                <a:gd name="connsiteY1" fmla="*/ 826970 h 3160936"/>
                <a:gd name="connsiteX2" fmla="*/ 1539881 w 4371167"/>
                <a:gd name="connsiteY2" fmla="*/ 1368391 h 3160936"/>
                <a:gd name="connsiteX3" fmla="*/ 3651664 w 4371167"/>
                <a:gd name="connsiteY3" fmla="*/ 1344168 h 3160936"/>
                <a:gd name="connsiteX4" fmla="*/ 4371153 w 4371167"/>
                <a:gd name="connsiteY4" fmla="*/ 1590254 h 3160936"/>
                <a:gd name="connsiteX5" fmla="*/ 3664658 w 4371167"/>
                <a:gd name="connsiteY5" fmla="*/ 1993712 h 3160936"/>
                <a:gd name="connsiteX6" fmla="*/ 1515818 w 4371167"/>
                <a:gd name="connsiteY6" fmla="*/ 2018096 h 3160936"/>
                <a:gd name="connsiteX7" fmla="*/ 486878 w 4371167"/>
                <a:gd name="connsiteY7" fmla="*/ 2517006 h 3160936"/>
                <a:gd name="connsiteX8" fmla="*/ 0 w 4371167"/>
                <a:gd name="connsiteY8" fmla="*/ 3160936 h 3160936"/>
                <a:gd name="connsiteX0" fmla="*/ 223894 w 4371167"/>
                <a:gd name="connsiteY0" fmla="*/ 0 h 3160936"/>
                <a:gd name="connsiteX1" fmla="*/ 529229 w 4371167"/>
                <a:gd name="connsiteY1" fmla="*/ 826970 h 3160936"/>
                <a:gd name="connsiteX2" fmla="*/ 1539881 w 4371167"/>
                <a:gd name="connsiteY2" fmla="*/ 1368391 h 3160936"/>
                <a:gd name="connsiteX3" fmla="*/ 3651664 w 4371167"/>
                <a:gd name="connsiteY3" fmla="*/ 1344168 h 3160936"/>
                <a:gd name="connsiteX4" fmla="*/ 4371153 w 4371167"/>
                <a:gd name="connsiteY4" fmla="*/ 1590254 h 3160936"/>
                <a:gd name="connsiteX5" fmla="*/ 3664658 w 4371167"/>
                <a:gd name="connsiteY5" fmla="*/ 1993712 h 3160936"/>
                <a:gd name="connsiteX6" fmla="*/ 1515818 w 4371167"/>
                <a:gd name="connsiteY6" fmla="*/ 2018096 h 3160936"/>
                <a:gd name="connsiteX7" fmla="*/ 486878 w 4371167"/>
                <a:gd name="connsiteY7" fmla="*/ 2517006 h 3160936"/>
                <a:gd name="connsiteX8" fmla="*/ 0 w 4371167"/>
                <a:gd name="connsiteY8" fmla="*/ 3160936 h 3160936"/>
                <a:gd name="connsiteX0" fmla="*/ 223894 w 4371167"/>
                <a:gd name="connsiteY0" fmla="*/ 0 h 3160936"/>
                <a:gd name="connsiteX1" fmla="*/ 529229 w 4371167"/>
                <a:gd name="connsiteY1" fmla="*/ 826970 h 3160936"/>
                <a:gd name="connsiteX2" fmla="*/ 1539881 w 4371167"/>
                <a:gd name="connsiteY2" fmla="*/ 1368391 h 3160936"/>
                <a:gd name="connsiteX3" fmla="*/ 3651664 w 4371167"/>
                <a:gd name="connsiteY3" fmla="*/ 1344168 h 3160936"/>
                <a:gd name="connsiteX4" fmla="*/ 4371153 w 4371167"/>
                <a:gd name="connsiteY4" fmla="*/ 1590254 h 3160936"/>
                <a:gd name="connsiteX5" fmla="*/ 3664658 w 4371167"/>
                <a:gd name="connsiteY5" fmla="*/ 1993712 h 3160936"/>
                <a:gd name="connsiteX6" fmla="*/ 1515818 w 4371167"/>
                <a:gd name="connsiteY6" fmla="*/ 2018096 h 3160936"/>
                <a:gd name="connsiteX7" fmla="*/ 486878 w 4371167"/>
                <a:gd name="connsiteY7" fmla="*/ 2517006 h 3160936"/>
                <a:gd name="connsiteX8" fmla="*/ 0 w 4371167"/>
                <a:gd name="connsiteY8" fmla="*/ 3160936 h 3160936"/>
                <a:gd name="connsiteX0" fmla="*/ 223894 w 4371167"/>
                <a:gd name="connsiteY0" fmla="*/ 0 h 3160936"/>
                <a:gd name="connsiteX1" fmla="*/ 529229 w 4371167"/>
                <a:gd name="connsiteY1" fmla="*/ 826970 h 3160936"/>
                <a:gd name="connsiteX2" fmla="*/ 1539881 w 4371167"/>
                <a:gd name="connsiteY2" fmla="*/ 1368391 h 3160936"/>
                <a:gd name="connsiteX3" fmla="*/ 3651664 w 4371167"/>
                <a:gd name="connsiteY3" fmla="*/ 1344168 h 3160936"/>
                <a:gd name="connsiteX4" fmla="*/ 4371153 w 4371167"/>
                <a:gd name="connsiteY4" fmla="*/ 1590254 h 3160936"/>
                <a:gd name="connsiteX5" fmla="*/ 3664658 w 4371167"/>
                <a:gd name="connsiteY5" fmla="*/ 1993712 h 3160936"/>
                <a:gd name="connsiteX6" fmla="*/ 1515818 w 4371167"/>
                <a:gd name="connsiteY6" fmla="*/ 2018096 h 3160936"/>
                <a:gd name="connsiteX7" fmla="*/ 486878 w 4371167"/>
                <a:gd name="connsiteY7" fmla="*/ 2517006 h 3160936"/>
                <a:gd name="connsiteX8" fmla="*/ 0 w 4371167"/>
                <a:gd name="connsiteY8" fmla="*/ 3160936 h 3160936"/>
                <a:gd name="connsiteX0" fmla="*/ 223894 w 4371167"/>
                <a:gd name="connsiteY0" fmla="*/ 0 h 3160936"/>
                <a:gd name="connsiteX1" fmla="*/ 1547407 w 4371167"/>
                <a:gd name="connsiteY1" fmla="*/ 283306 h 3160936"/>
                <a:gd name="connsiteX2" fmla="*/ 1539881 w 4371167"/>
                <a:gd name="connsiteY2" fmla="*/ 1368391 h 3160936"/>
                <a:gd name="connsiteX3" fmla="*/ 3651664 w 4371167"/>
                <a:gd name="connsiteY3" fmla="*/ 1344168 h 3160936"/>
                <a:gd name="connsiteX4" fmla="*/ 4371153 w 4371167"/>
                <a:gd name="connsiteY4" fmla="*/ 1590254 h 3160936"/>
                <a:gd name="connsiteX5" fmla="*/ 3664658 w 4371167"/>
                <a:gd name="connsiteY5" fmla="*/ 1993712 h 3160936"/>
                <a:gd name="connsiteX6" fmla="*/ 1515818 w 4371167"/>
                <a:gd name="connsiteY6" fmla="*/ 2018096 h 3160936"/>
                <a:gd name="connsiteX7" fmla="*/ 486878 w 4371167"/>
                <a:gd name="connsiteY7" fmla="*/ 2517006 h 3160936"/>
                <a:gd name="connsiteX8" fmla="*/ 0 w 4371167"/>
                <a:gd name="connsiteY8" fmla="*/ 3160936 h 3160936"/>
                <a:gd name="connsiteX0" fmla="*/ 223894 w 4371167"/>
                <a:gd name="connsiteY0" fmla="*/ 0 h 3160936"/>
                <a:gd name="connsiteX1" fmla="*/ 1547407 w 4371167"/>
                <a:gd name="connsiteY1" fmla="*/ 283306 h 3160936"/>
                <a:gd name="connsiteX2" fmla="*/ 2311907 w 4371167"/>
                <a:gd name="connsiteY2" fmla="*/ 509974 h 3160936"/>
                <a:gd name="connsiteX3" fmla="*/ 3651664 w 4371167"/>
                <a:gd name="connsiteY3" fmla="*/ 1344168 h 3160936"/>
                <a:gd name="connsiteX4" fmla="*/ 4371153 w 4371167"/>
                <a:gd name="connsiteY4" fmla="*/ 1590254 h 3160936"/>
                <a:gd name="connsiteX5" fmla="*/ 3664658 w 4371167"/>
                <a:gd name="connsiteY5" fmla="*/ 1993712 h 3160936"/>
                <a:gd name="connsiteX6" fmla="*/ 1515818 w 4371167"/>
                <a:gd name="connsiteY6" fmla="*/ 2018096 h 3160936"/>
                <a:gd name="connsiteX7" fmla="*/ 486878 w 4371167"/>
                <a:gd name="connsiteY7" fmla="*/ 2517006 h 3160936"/>
                <a:gd name="connsiteX8" fmla="*/ 0 w 4371167"/>
                <a:gd name="connsiteY8" fmla="*/ 3160936 h 3160936"/>
                <a:gd name="connsiteX0" fmla="*/ 223894 w 4371167"/>
                <a:gd name="connsiteY0" fmla="*/ 0 h 3160936"/>
                <a:gd name="connsiteX1" fmla="*/ 1547407 w 4371167"/>
                <a:gd name="connsiteY1" fmla="*/ 283306 h 3160936"/>
                <a:gd name="connsiteX2" fmla="*/ 2311907 w 4371167"/>
                <a:gd name="connsiteY2" fmla="*/ 509974 h 3160936"/>
                <a:gd name="connsiteX3" fmla="*/ 3651664 w 4371167"/>
                <a:gd name="connsiteY3" fmla="*/ 1344168 h 3160936"/>
                <a:gd name="connsiteX4" fmla="*/ 4371153 w 4371167"/>
                <a:gd name="connsiteY4" fmla="*/ 1590254 h 3160936"/>
                <a:gd name="connsiteX5" fmla="*/ 3664658 w 4371167"/>
                <a:gd name="connsiteY5" fmla="*/ 1993712 h 3160936"/>
                <a:gd name="connsiteX6" fmla="*/ 1560573 w 4371167"/>
                <a:gd name="connsiteY6" fmla="*/ 1045224 h 3160936"/>
                <a:gd name="connsiteX7" fmla="*/ 486878 w 4371167"/>
                <a:gd name="connsiteY7" fmla="*/ 2517006 h 3160936"/>
                <a:gd name="connsiteX8" fmla="*/ 0 w 4371167"/>
                <a:gd name="connsiteY8" fmla="*/ 3160936 h 3160936"/>
                <a:gd name="connsiteX0" fmla="*/ 223894 w 4373449"/>
                <a:gd name="connsiteY0" fmla="*/ 0 h 3160936"/>
                <a:gd name="connsiteX1" fmla="*/ 1547407 w 4373449"/>
                <a:gd name="connsiteY1" fmla="*/ 283306 h 3160936"/>
                <a:gd name="connsiteX2" fmla="*/ 2311907 w 4373449"/>
                <a:gd name="connsiteY2" fmla="*/ 509974 h 3160936"/>
                <a:gd name="connsiteX3" fmla="*/ 3483833 w 4373449"/>
                <a:gd name="connsiteY3" fmla="*/ 361757 h 3160936"/>
                <a:gd name="connsiteX4" fmla="*/ 4371153 w 4373449"/>
                <a:gd name="connsiteY4" fmla="*/ 1590254 h 3160936"/>
                <a:gd name="connsiteX5" fmla="*/ 3664658 w 4373449"/>
                <a:gd name="connsiteY5" fmla="*/ 1993712 h 3160936"/>
                <a:gd name="connsiteX6" fmla="*/ 1560573 w 4373449"/>
                <a:gd name="connsiteY6" fmla="*/ 1045224 h 3160936"/>
                <a:gd name="connsiteX7" fmla="*/ 486878 w 4373449"/>
                <a:gd name="connsiteY7" fmla="*/ 2517006 h 3160936"/>
                <a:gd name="connsiteX8" fmla="*/ 0 w 4373449"/>
                <a:gd name="connsiteY8" fmla="*/ 3160936 h 3160936"/>
                <a:gd name="connsiteX0" fmla="*/ 223894 w 4373449"/>
                <a:gd name="connsiteY0" fmla="*/ 0 h 3160936"/>
                <a:gd name="connsiteX1" fmla="*/ 1547407 w 4373449"/>
                <a:gd name="connsiteY1" fmla="*/ 283306 h 3160936"/>
                <a:gd name="connsiteX2" fmla="*/ 2748269 w 4373449"/>
                <a:gd name="connsiteY2" fmla="*/ 366905 h 3160936"/>
                <a:gd name="connsiteX3" fmla="*/ 3483833 w 4373449"/>
                <a:gd name="connsiteY3" fmla="*/ 361757 h 3160936"/>
                <a:gd name="connsiteX4" fmla="*/ 4371153 w 4373449"/>
                <a:gd name="connsiteY4" fmla="*/ 1590254 h 3160936"/>
                <a:gd name="connsiteX5" fmla="*/ 3664658 w 4373449"/>
                <a:gd name="connsiteY5" fmla="*/ 1993712 h 3160936"/>
                <a:gd name="connsiteX6" fmla="*/ 1560573 w 4373449"/>
                <a:gd name="connsiteY6" fmla="*/ 1045224 h 3160936"/>
                <a:gd name="connsiteX7" fmla="*/ 486878 w 4373449"/>
                <a:gd name="connsiteY7" fmla="*/ 2517006 h 3160936"/>
                <a:gd name="connsiteX8" fmla="*/ 0 w 4373449"/>
                <a:gd name="connsiteY8" fmla="*/ 3160936 h 3160936"/>
                <a:gd name="connsiteX0" fmla="*/ 223894 w 4058380"/>
                <a:gd name="connsiteY0" fmla="*/ 0 h 3160936"/>
                <a:gd name="connsiteX1" fmla="*/ 1547407 w 4058380"/>
                <a:gd name="connsiteY1" fmla="*/ 283306 h 3160936"/>
                <a:gd name="connsiteX2" fmla="*/ 2748269 w 4058380"/>
                <a:gd name="connsiteY2" fmla="*/ 366905 h 3160936"/>
                <a:gd name="connsiteX3" fmla="*/ 3483833 w 4058380"/>
                <a:gd name="connsiteY3" fmla="*/ 361757 h 3160936"/>
                <a:gd name="connsiteX4" fmla="*/ 4046679 w 4058380"/>
                <a:gd name="connsiteY4" fmla="*/ 665071 h 3160936"/>
                <a:gd name="connsiteX5" fmla="*/ 3664658 w 4058380"/>
                <a:gd name="connsiteY5" fmla="*/ 1993712 h 3160936"/>
                <a:gd name="connsiteX6" fmla="*/ 1560573 w 4058380"/>
                <a:gd name="connsiteY6" fmla="*/ 1045224 h 3160936"/>
                <a:gd name="connsiteX7" fmla="*/ 486878 w 4058380"/>
                <a:gd name="connsiteY7" fmla="*/ 2517006 h 3160936"/>
                <a:gd name="connsiteX8" fmla="*/ 0 w 4058380"/>
                <a:gd name="connsiteY8" fmla="*/ 3160936 h 3160936"/>
                <a:gd name="connsiteX0" fmla="*/ 223894 w 4120752"/>
                <a:gd name="connsiteY0" fmla="*/ 0 h 3160936"/>
                <a:gd name="connsiteX1" fmla="*/ 1547407 w 4120752"/>
                <a:gd name="connsiteY1" fmla="*/ 283306 h 3160936"/>
                <a:gd name="connsiteX2" fmla="*/ 2748269 w 4120752"/>
                <a:gd name="connsiteY2" fmla="*/ 366905 h 3160936"/>
                <a:gd name="connsiteX3" fmla="*/ 3483833 w 4120752"/>
                <a:gd name="connsiteY3" fmla="*/ 361757 h 3160936"/>
                <a:gd name="connsiteX4" fmla="*/ 4113811 w 4120752"/>
                <a:gd name="connsiteY4" fmla="*/ 512463 h 3160936"/>
                <a:gd name="connsiteX5" fmla="*/ 3664658 w 4120752"/>
                <a:gd name="connsiteY5" fmla="*/ 1993712 h 3160936"/>
                <a:gd name="connsiteX6" fmla="*/ 1560573 w 4120752"/>
                <a:gd name="connsiteY6" fmla="*/ 1045224 h 3160936"/>
                <a:gd name="connsiteX7" fmla="*/ 486878 w 4120752"/>
                <a:gd name="connsiteY7" fmla="*/ 2517006 h 3160936"/>
                <a:gd name="connsiteX8" fmla="*/ 0 w 4120752"/>
                <a:gd name="connsiteY8" fmla="*/ 3160936 h 3160936"/>
                <a:gd name="connsiteX0" fmla="*/ 223894 w 4114021"/>
                <a:gd name="connsiteY0" fmla="*/ 0 h 3160936"/>
                <a:gd name="connsiteX1" fmla="*/ 1547407 w 4114021"/>
                <a:gd name="connsiteY1" fmla="*/ 283306 h 3160936"/>
                <a:gd name="connsiteX2" fmla="*/ 2748269 w 4114021"/>
                <a:gd name="connsiteY2" fmla="*/ 366905 h 3160936"/>
                <a:gd name="connsiteX3" fmla="*/ 3483833 w 4114021"/>
                <a:gd name="connsiteY3" fmla="*/ 361757 h 3160936"/>
                <a:gd name="connsiteX4" fmla="*/ 4113811 w 4114021"/>
                <a:gd name="connsiteY4" fmla="*/ 512463 h 3160936"/>
                <a:gd name="connsiteX5" fmla="*/ 3418505 w 4114021"/>
                <a:gd name="connsiteY5" fmla="*/ 992226 h 3160936"/>
                <a:gd name="connsiteX6" fmla="*/ 1560573 w 4114021"/>
                <a:gd name="connsiteY6" fmla="*/ 1045224 h 3160936"/>
                <a:gd name="connsiteX7" fmla="*/ 486878 w 4114021"/>
                <a:gd name="connsiteY7" fmla="*/ 2517006 h 3160936"/>
                <a:gd name="connsiteX8" fmla="*/ 0 w 4114021"/>
                <a:gd name="connsiteY8" fmla="*/ 3160936 h 3160936"/>
                <a:gd name="connsiteX0" fmla="*/ 223894 w 3979832"/>
                <a:gd name="connsiteY0" fmla="*/ 0 h 3160936"/>
                <a:gd name="connsiteX1" fmla="*/ 1547407 w 3979832"/>
                <a:gd name="connsiteY1" fmla="*/ 283306 h 3160936"/>
                <a:gd name="connsiteX2" fmla="*/ 2748269 w 3979832"/>
                <a:gd name="connsiteY2" fmla="*/ 366905 h 3160936"/>
                <a:gd name="connsiteX3" fmla="*/ 3483833 w 3979832"/>
                <a:gd name="connsiteY3" fmla="*/ 361757 h 3160936"/>
                <a:gd name="connsiteX4" fmla="*/ 3979546 w 3979832"/>
                <a:gd name="connsiteY4" fmla="*/ 665071 h 3160936"/>
                <a:gd name="connsiteX5" fmla="*/ 3418505 w 3979832"/>
                <a:gd name="connsiteY5" fmla="*/ 992226 h 3160936"/>
                <a:gd name="connsiteX6" fmla="*/ 1560573 w 3979832"/>
                <a:gd name="connsiteY6" fmla="*/ 1045224 h 3160936"/>
                <a:gd name="connsiteX7" fmla="*/ 486878 w 3979832"/>
                <a:gd name="connsiteY7" fmla="*/ 2517006 h 3160936"/>
                <a:gd name="connsiteX8" fmla="*/ 0 w 3979832"/>
                <a:gd name="connsiteY8" fmla="*/ 3160936 h 3160936"/>
                <a:gd name="connsiteX0" fmla="*/ 0 w 4125167"/>
                <a:gd name="connsiteY0" fmla="*/ 0 h 3427999"/>
                <a:gd name="connsiteX1" fmla="*/ 1692742 w 4125167"/>
                <a:gd name="connsiteY1" fmla="*/ 550369 h 3427999"/>
                <a:gd name="connsiteX2" fmla="*/ 2893604 w 4125167"/>
                <a:gd name="connsiteY2" fmla="*/ 633968 h 3427999"/>
                <a:gd name="connsiteX3" fmla="*/ 3629168 w 4125167"/>
                <a:gd name="connsiteY3" fmla="*/ 628820 h 3427999"/>
                <a:gd name="connsiteX4" fmla="*/ 4124881 w 4125167"/>
                <a:gd name="connsiteY4" fmla="*/ 932134 h 3427999"/>
                <a:gd name="connsiteX5" fmla="*/ 3563840 w 4125167"/>
                <a:gd name="connsiteY5" fmla="*/ 1259289 h 3427999"/>
                <a:gd name="connsiteX6" fmla="*/ 1705908 w 4125167"/>
                <a:gd name="connsiteY6" fmla="*/ 1312287 h 3427999"/>
                <a:gd name="connsiteX7" fmla="*/ 632213 w 4125167"/>
                <a:gd name="connsiteY7" fmla="*/ 2784069 h 3427999"/>
                <a:gd name="connsiteX8" fmla="*/ 145335 w 4125167"/>
                <a:gd name="connsiteY8" fmla="*/ 3427999 h 3427999"/>
                <a:gd name="connsiteX0" fmla="*/ 0 w 4125167"/>
                <a:gd name="connsiteY0" fmla="*/ 0 h 3427999"/>
                <a:gd name="connsiteX1" fmla="*/ 1692742 w 4125167"/>
                <a:gd name="connsiteY1" fmla="*/ 550369 h 3427999"/>
                <a:gd name="connsiteX2" fmla="*/ 2893604 w 4125167"/>
                <a:gd name="connsiteY2" fmla="*/ 633968 h 3427999"/>
                <a:gd name="connsiteX3" fmla="*/ 3629168 w 4125167"/>
                <a:gd name="connsiteY3" fmla="*/ 628820 h 3427999"/>
                <a:gd name="connsiteX4" fmla="*/ 4124881 w 4125167"/>
                <a:gd name="connsiteY4" fmla="*/ 932134 h 3427999"/>
                <a:gd name="connsiteX5" fmla="*/ 3563840 w 4125167"/>
                <a:gd name="connsiteY5" fmla="*/ 1259289 h 3427999"/>
                <a:gd name="connsiteX6" fmla="*/ 1705908 w 4125167"/>
                <a:gd name="connsiteY6" fmla="*/ 1312287 h 3427999"/>
                <a:gd name="connsiteX7" fmla="*/ 1415599 w 4125167"/>
                <a:gd name="connsiteY7" fmla="*/ 1565970 h 3427999"/>
                <a:gd name="connsiteX8" fmla="*/ 632213 w 4125167"/>
                <a:gd name="connsiteY8" fmla="*/ 2784069 h 3427999"/>
                <a:gd name="connsiteX9" fmla="*/ 145335 w 4125167"/>
                <a:gd name="connsiteY9" fmla="*/ 3427999 h 3427999"/>
                <a:gd name="connsiteX0" fmla="*/ 0 w 4125167"/>
                <a:gd name="connsiteY0" fmla="*/ 0 h 3427999"/>
                <a:gd name="connsiteX1" fmla="*/ 1692742 w 4125167"/>
                <a:gd name="connsiteY1" fmla="*/ 550369 h 3427999"/>
                <a:gd name="connsiteX2" fmla="*/ 2893604 w 4125167"/>
                <a:gd name="connsiteY2" fmla="*/ 633968 h 3427999"/>
                <a:gd name="connsiteX3" fmla="*/ 3629168 w 4125167"/>
                <a:gd name="connsiteY3" fmla="*/ 628820 h 3427999"/>
                <a:gd name="connsiteX4" fmla="*/ 4124881 w 4125167"/>
                <a:gd name="connsiteY4" fmla="*/ 932134 h 3427999"/>
                <a:gd name="connsiteX5" fmla="*/ 3563840 w 4125167"/>
                <a:gd name="connsiteY5" fmla="*/ 1259289 h 3427999"/>
                <a:gd name="connsiteX6" fmla="*/ 1705908 w 4125167"/>
                <a:gd name="connsiteY6" fmla="*/ 1312287 h 3427999"/>
                <a:gd name="connsiteX7" fmla="*/ 1784828 w 4125167"/>
                <a:gd name="connsiteY7" fmla="*/ 2023793 h 3427999"/>
                <a:gd name="connsiteX8" fmla="*/ 632213 w 4125167"/>
                <a:gd name="connsiteY8" fmla="*/ 2784069 h 3427999"/>
                <a:gd name="connsiteX9" fmla="*/ 145335 w 4125167"/>
                <a:gd name="connsiteY9" fmla="*/ 3427999 h 3427999"/>
                <a:gd name="connsiteX0" fmla="*/ 0 w 4125167"/>
                <a:gd name="connsiteY0" fmla="*/ 0 h 3427999"/>
                <a:gd name="connsiteX1" fmla="*/ 1692742 w 4125167"/>
                <a:gd name="connsiteY1" fmla="*/ 550369 h 3427999"/>
                <a:gd name="connsiteX2" fmla="*/ 2893604 w 4125167"/>
                <a:gd name="connsiteY2" fmla="*/ 633968 h 3427999"/>
                <a:gd name="connsiteX3" fmla="*/ 3629168 w 4125167"/>
                <a:gd name="connsiteY3" fmla="*/ 628820 h 3427999"/>
                <a:gd name="connsiteX4" fmla="*/ 4124881 w 4125167"/>
                <a:gd name="connsiteY4" fmla="*/ 932134 h 3427999"/>
                <a:gd name="connsiteX5" fmla="*/ 3563840 w 4125167"/>
                <a:gd name="connsiteY5" fmla="*/ 1259289 h 3427999"/>
                <a:gd name="connsiteX6" fmla="*/ 1705908 w 4125167"/>
                <a:gd name="connsiteY6" fmla="*/ 1312287 h 3427999"/>
                <a:gd name="connsiteX7" fmla="*/ 1784828 w 4125167"/>
                <a:gd name="connsiteY7" fmla="*/ 2023793 h 3427999"/>
                <a:gd name="connsiteX8" fmla="*/ 1493921 w 4125167"/>
                <a:gd name="connsiteY8" fmla="*/ 2252703 h 3427999"/>
                <a:gd name="connsiteX9" fmla="*/ 632213 w 4125167"/>
                <a:gd name="connsiteY9" fmla="*/ 2784069 h 3427999"/>
                <a:gd name="connsiteX10" fmla="*/ 145335 w 4125167"/>
                <a:gd name="connsiteY10" fmla="*/ 3427999 h 3427999"/>
                <a:gd name="connsiteX0" fmla="*/ 0 w 4125167"/>
                <a:gd name="connsiteY0" fmla="*/ 0 h 3427999"/>
                <a:gd name="connsiteX1" fmla="*/ 1692742 w 4125167"/>
                <a:gd name="connsiteY1" fmla="*/ 550369 h 3427999"/>
                <a:gd name="connsiteX2" fmla="*/ 2893604 w 4125167"/>
                <a:gd name="connsiteY2" fmla="*/ 633968 h 3427999"/>
                <a:gd name="connsiteX3" fmla="*/ 3629168 w 4125167"/>
                <a:gd name="connsiteY3" fmla="*/ 628820 h 3427999"/>
                <a:gd name="connsiteX4" fmla="*/ 4124881 w 4125167"/>
                <a:gd name="connsiteY4" fmla="*/ 932134 h 3427999"/>
                <a:gd name="connsiteX5" fmla="*/ 3563840 w 4125167"/>
                <a:gd name="connsiteY5" fmla="*/ 1259289 h 3427999"/>
                <a:gd name="connsiteX6" fmla="*/ 1705908 w 4125167"/>
                <a:gd name="connsiteY6" fmla="*/ 1312287 h 3427999"/>
                <a:gd name="connsiteX7" fmla="*/ 1784828 w 4125167"/>
                <a:gd name="connsiteY7" fmla="*/ 2023793 h 3427999"/>
                <a:gd name="connsiteX8" fmla="*/ 1493921 w 4125167"/>
                <a:gd name="connsiteY8" fmla="*/ 2252703 h 3427999"/>
                <a:gd name="connsiteX9" fmla="*/ 1493921 w 4125167"/>
                <a:gd name="connsiteY9" fmla="*/ 2252703 h 3427999"/>
                <a:gd name="connsiteX10" fmla="*/ 632213 w 4125167"/>
                <a:gd name="connsiteY10" fmla="*/ 2784069 h 3427999"/>
                <a:gd name="connsiteX11" fmla="*/ 145335 w 4125167"/>
                <a:gd name="connsiteY11" fmla="*/ 3427999 h 3427999"/>
                <a:gd name="connsiteX0" fmla="*/ 0 w 4125167"/>
                <a:gd name="connsiteY0" fmla="*/ 0 h 3427999"/>
                <a:gd name="connsiteX1" fmla="*/ 1692742 w 4125167"/>
                <a:gd name="connsiteY1" fmla="*/ 550369 h 3427999"/>
                <a:gd name="connsiteX2" fmla="*/ 2893604 w 4125167"/>
                <a:gd name="connsiteY2" fmla="*/ 633968 h 3427999"/>
                <a:gd name="connsiteX3" fmla="*/ 3629168 w 4125167"/>
                <a:gd name="connsiteY3" fmla="*/ 628820 h 3427999"/>
                <a:gd name="connsiteX4" fmla="*/ 4124881 w 4125167"/>
                <a:gd name="connsiteY4" fmla="*/ 932134 h 3427999"/>
                <a:gd name="connsiteX5" fmla="*/ 3563840 w 4125167"/>
                <a:gd name="connsiteY5" fmla="*/ 1259289 h 3427999"/>
                <a:gd name="connsiteX6" fmla="*/ 1705908 w 4125167"/>
                <a:gd name="connsiteY6" fmla="*/ 1312287 h 3427999"/>
                <a:gd name="connsiteX7" fmla="*/ 1784828 w 4125167"/>
                <a:gd name="connsiteY7" fmla="*/ 2023793 h 3427999"/>
                <a:gd name="connsiteX8" fmla="*/ 1493921 w 4125167"/>
                <a:gd name="connsiteY8" fmla="*/ 2252703 h 3427999"/>
                <a:gd name="connsiteX9" fmla="*/ 2993217 w 4125167"/>
                <a:gd name="connsiteY9" fmla="*/ 2052405 h 3427999"/>
                <a:gd name="connsiteX10" fmla="*/ 632213 w 4125167"/>
                <a:gd name="connsiteY10" fmla="*/ 2784069 h 3427999"/>
                <a:gd name="connsiteX11" fmla="*/ 145335 w 4125167"/>
                <a:gd name="connsiteY11" fmla="*/ 3427999 h 3427999"/>
                <a:gd name="connsiteX0" fmla="*/ 0 w 4125167"/>
                <a:gd name="connsiteY0" fmla="*/ 0 h 3427999"/>
                <a:gd name="connsiteX1" fmla="*/ 1692742 w 4125167"/>
                <a:gd name="connsiteY1" fmla="*/ 550369 h 3427999"/>
                <a:gd name="connsiteX2" fmla="*/ 2893604 w 4125167"/>
                <a:gd name="connsiteY2" fmla="*/ 633968 h 3427999"/>
                <a:gd name="connsiteX3" fmla="*/ 3629168 w 4125167"/>
                <a:gd name="connsiteY3" fmla="*/ 628820 h 3427999"/>
                <a:gd name="connsiteX4" fmla="*/ 4124881 w 4125167"/>
                <a:gd name="connsiteY4" fmla="*/ 932134 h 3427999"/>
                <a:gd name="connsiteX5" fmla="*/ 3563840 w 4125167"/>
                <a:gd name="connsiteY5" fmla="*/ 1259289 h 3427999"/>
                <a:gd name="connsiteX6" fmla="*/ 1705908 w 4125167"/>
                <a:gd name="connsiteY6" fmla="*/ 1312287 h 3427999"/>
                <a:gd name="connsiteX7" fmla="*/ 1784828 w 4125167"/>
                <a:gd name="connsiteY7" fmla="*/ 2023793 h 3427999"/>
                <a:gd name="connsiteX8" fmla="*/ 1493921 w 4125167"/>
                <a:gd name="connsiteY8" fmla="*/ 2252703 h 3427999"/>
                <a:gd name="connsiteX9" fmla="*/ 3899508 w 4125167"/>
                <a:gd name="connsiteY9" fmla="*/ 2090556 h 3427999"/>
                <a:gd name="connsiteX10" fmla="*/ 632213 w 4125167"/>
                <a:gd name="connsiteY10" fmla="*/ 2784069 h 3427999"/>
                <a:gd name="connsiteX11" fmla="*/ 145335 w 4125167"/>
                <a:gd name="connsiteY11" fmla="*/ 3427999 h 3427999"/>
                <a:gd name="connsiteX0" fmla="*/ 0 w 4125167"/>
                <a:gd name="connsiteY0" fmla="*/ 0 h 3427999"/>
                <a:gd name="connsiteX1" fmla="*/ 1692742 w 4125167"/>
                <a:gd name="connsiteY1" fmla="*/ 550369 h 3427999"/>
                <a:gd name="connsiteX2" fmla="*/ 2893604 w 4125167"/>
                <a:gd name="connsiteY2" fmla="*/ 633968 h 3427999"/>
                <a:gd name="connsiteX3" fmla="*/ 3629168 w 4125167"/>
                <a:gd name="connsiteY3" fmla="*/ 628820 h 3427999"/>
                <a:gd name="connsiteX4" fmla="*/ 4124881 w 4125167"/>
                <a:gd name="connsiteY4" fmla="*/ 932134 h 3427999"/>
                <a:gd name="connsiteX5" fmla="*/ 3563840 w 4125167"/>
                <a:gd name="connsiteY5" fmla="*/ 1259289 h 3427999"/>
                <a:gd name="connsiteX6" fmla="*/ 1705908 w 4125167"/>
                <a:gd name="connsiteY6" fmla="*/ 1312287 h 3427999"/>
                <a:gd name="connsiteX7" fmla="*/ 1784828 w 4125167"/>
                <a:gd name="connsiteY7" fmla="*/ 2023793 h 3427999"/>
                <a:gd name="connsiteX8" fmla="*/ 2982028 w 4125167"/>
                <a:gd name="connsiteY8" fmla="*/ 2014254 h 3427999"/>
                <a:gd name="connsiteX9" fmla="*/ 3899508 w 4125167"/>
                <a:gd name="connsiteY9" fmla="*/ 2090556 h 3427999"/>
                <a:gd name="connsiteX10" fmla="*/ 632213 w 4125167"/>
                <a:gd name="connsiteY10" fmla="*/ 2784069 h 3427999"/>
                <a:gd name="connsiteX11" fmla="*/ 145335 w 4125167"/>
                <a:gd name="connsiteY11" fmla="*/ 3427999 h 3427999"/>
                <a:gd name="connsiteX0" fmla="*/ 0 w 4190416"/>
                <a:gd name="connsiteY0" fmla="*/ 0 h 3427999"/>
                <a:gd name="connsiteX1" fmla="*/ 1692742 w 4190416"/>
                <a:gd name="connsiteY1" fmla="*/ 550369 h 3427999"/>
                <a:gd name="connsiteX2" fmla="*/ 2893604 w 4190416"/>
                <a:gd name="connsiteY2" fmla="*/ 633968 h 3427999"/>
                <a:gd name="connsiteX3" fmla="*/ 3629168 w 4190416"/>
                <a:gd name="connsiteY3" fmla="*/ 628820 h 3427999"/>
                <a:gd name="connsiteX4" fmla="*/ 4124881 w 4190416"/>
                <a:gd name="connsiteY4" fmla="*/ 932134 h 3427999"/>
                <a:gd name="connsiteX5" fmla="*/ 3563840 w 4190416"/>
                <a:gd name="connsiteY5" fmla="*/ 1259289 h 3427999"/>
                <a:gd name="connsiteX6" fmla="*/ 1705908 w 4190416"/>
                <a:gd name="connsiteY6" fmla="*/ 1312287 h 3427999"/>
                <a:gd name="connsiteX7" fmla="*/ 1784828 w 4190416"/>
                <a:gd name="connsiteY7" fmla="*/ 2023793 h 3427999"/>
                <a:gd name="connsiteX8" fmla="*/ 2982028 w 4190416"/>
                <a:gd name="connsiteY8" fmla="*/ 2014254 h 3427999"/>
                <a:gd name="connsiteX9" fmla="*/ 4190416 w 4190416"/>
                <a:gd name="connsiteY9" fmla="*/ 2233625 h 3427999"/>
                <a:gd name="connsiteX10" fmla="*/ 632213 w 4190416"/>
                <a:gd name="connsiteY10" fmla="*/ 2784069 h 3427999"/>
                <a:gd name="connsiteX11" fmla="*/ 145335 w 4190416"/>
                <a:gd name="connsiteY11" fmla="*/ 3427999 h 3427999"/>
                <a:gd name="connsiteX0" fmla="*/ 0 w 4190433"/>
                <a:gd name="connsiteY0" fmla="*/ 0 h 3427999"/>
                <a:gd name="connsiteX1" fmla="*/ 1692742 w 4190433"/>
                <a:gd name="connsiteY1" fmla="*/ 550369 h 3427999"/>
                <a:gd name="connsiteX2" fmla="*/ 2893604 w 4190433"/>
                <a:gd name="connsiteY2" fmla="*/ 633968 h 3427999"/>
                <a:gd name="connsiteX3" fmla="*/ 3629168 w 4190433"/>
                <a:gd name="connsiteY3" fmla="*/ 628820 h 3427999"/>
                <a:gd name="connsiteX4" fmla="*/ 4124881 w 4190433"/>
                <a:gd name="connsiteY4" fmla="*/ 932134 h 3427999"/>
                <a:gd name="connsiteX5" fmla="*/ 3563840 w 4190433"/>
                <a:gd name="connsiteY5" fmla="*/ 1259289 h 3427999"/>
                <a:gd name="connsiteX6" fmla="*/ 1705908 w 4190433"/>
                <a:gd name="connsiteY6" fmla="*/ 1312287 h 3427999"/>
                <a:gd name="connsiteX7" fmla="*/ 1784828 w 4190433"/>
                <a:gd name="connsiteY7" fmla="*/ 2023793 h 3427999"/>
                <a:gd name="connsiteX8" fmla="*/ 2982028 w 4190433"/>
                <a:gd name="connsiteY8" fmla="*/ 2014254 h 3427999"/>
                <a:gd name="connsiteX9" fmla="*/ 4190416 w 4190433"/>
                <a:gd name="connsiteY9" fmla="*/ 2233625 h 3427999"/>
                <a:gd name="connsiteX10" fmla="*/ 3004404 w 4190433"/>
                <a:gd name="connsiteY10" fmla="*/ 2386235 h 3427999"/>
                <a:gd name="connsiteX11" fmla="*/ 632213 w 4190433"/>
                <a:gd name="connsiteY11" fmla="*/ 2784069 h 3427999"/>
                <a:gd name="connsiteX12" fmla="*/ 145335 w 4190433"/>
                <a:gd name="connsiteY12" fmla="*/ 3427999 h 3427999"/>
                <a:gd name="connsiteX0" fmla="*/ 0 w 4190434"/>
                <a:gd name="connsiteY0" fmla="*/ 0 h 3427999"/>
                <a:gd name="connsiteX1" fmla="*/ 1692742 w 4190434"/>
                <a:gd name="connsiteY1" fmla="*/ 550369 h 3427999"/>
                <a:gd name="connsiteX2" fmla="*/ 2893604 w 4190434"/>
                <a:gd name="connsiteY2" fmla="*/ 633968 h 3427999"/>
                <a:gd name="connsiteX3" fmla="*/ 3629168 w 4190434"/>
                <a:gd name="connsiteY3" fmla="*/ 628820 h 3427999"/>
                <a:gd name="connsiteX4" fmla="*/ 4124881 w 4190434"/>
                <a:gd name="connsiteY4" fmla="*/ 932134 h 3427999"/>
                <a:gd name="connsiteX5" fmla="*/ 3563840 w 4190434"/>
                <a:gd name="connsiteY5" fmla="*/ 1259289 h 3427999"/>
                <a:gd name="connsiteX6" fmla="*/ 1705908 w 4190434"/>
                <a:gd name="connsiteY6" fmla="*/ 1312287 h 3427999"/>
                <a:gd name="connsiteX7" fmla="*/ 1784828 w 4190434"/>
                <a:gd name="connsiteY7" fmla="*/ 2023793 h 3427999"/>
                <a:gd name="connsiteX8" fmla="*/ 2982028 w 4190434"/>
                <a:gd name="connsiteY8" fmla="*/ 2014254 h 3427999"/>
                <a:gd name="connsiteX9" fmla="*/ 4190416 w 4190434"/>
                <a:gd name="connsiteY9" fmla="*/ 2233625 h 3427999"/>
                <a:gd name="connsiteX10" fmla="*/ 3026782 w 4190434"/>
                <a:gd name="connsiteY10" fmla="*/ 2472077 h 3427999"/>
                <a:gd name="connsiteX11" fmla="*/ 632213 w 4190434"/>
                <a:gd name="connsiteY11" fmla="*/ 2784069 h 3427999"/>
                <a:gd name="connsiteX12" fmla="*/ 145335 w 4190434"/>
                <a:gd name="connsiteY12" fmla="*/ 3427999 h 3427999"/>
                <a:gd name="connsiteX0" fmla="*/ 0 w 4190433"/>
                <a:gd name="connsiteY0" fmla="*/ 0 h 3427999"/>
                <a:gd name="connsiteX1" fmla="*/ 1692742 w 4190433"/>
                <a:gd name="connsiteY1" fmla="*/ 550369 h 3427999"/>
                <a:gd name="connsiteX2" fmla="*/ 2893604 w 4190433"/>
                <a:gd name="connsiteY2" fmla="*/ 633968 h 3427999"/>
                <a:gd name="connsiteX3" fmla="*/ 3629168 w 4190433"/>
                <a:gd name="connsiteY3" fmla="*/ 628820 h 3427999"/>
                <a:gd name="connsiteX4" fmla="*/ 4124881 w 4190433"/>
                <a:gd name="connsiteY4" fmla="*/ 932134 h 3427999"/>
                <a:gd name="connsiteX5" fmla="*/ 3563840 w 4190433"/>
                <a:gd name="connsiteY5" fmla="*/ 1259289 h 3427999"/>
                <a:gd name="connsiteX6" fmla="*/ 1705908 w 4190433"/>
                <a:gd name="connsiteY6" fmla="*/ 1312287 h 3427999"/>
                <a:gd name="connsiteX7" fmla="*/ 1784828 w 4190433"/>
                <a:gd name="connsiteY7" fmla="*/ 2023793 h 3427999"/>
                <a:gd name="connsiteX8" fmla="*/ 2982028 w 4190433"/>
                <a:gd name="connsiteY8" fmla="*/ 2014254 h 3427999"/>
                <a:gd name="connsiteX9" fmla="*/ 4190416 w 4190433"/>
                <a:gd name="connsiteY9" fmla="*/ 2233625 h 3427999"/>
                <a:gd name="connsiteX10" fmla="*/ 3015593 w 4190433"/>
                <a:gd name="connsiteY10" fmla="*/ 2491153 h 3427999"/>
                <a:gd name="connsiteX11" fmla="*/ 632213 w 4190433"/>
                <a:gd name="connsiteY11" fmla="*/ 2784069 h 3427999"/>
                <a:gd name="connsiteX12" fmla="*/ 145335 w 4190433"/>
                <a:gd name="connsiteY12" fmla="*/ 3427999 h 3427999"/>
                <a:gd name="connsiteX0" fmla="*/ 0 w 4190433"/>
                <a:gd name="connsiteY0" fmla="*/ 0 h 3427999"/>
                <a:gd name="connsiteX1" fmla="*/ 1692742 w 4190433"/>
                <a:gd name="connsiteY1" fmla="*/ 550369 h 3427999"/>
                <a:gd name="connsiteX2" fmla="*/ 2893604 w 4190433"/>
                <a:gd name="connsiteY2" fmla="*/ 633968 h 3427999"/>
                <a:gd name="connsiteX3" fmla="*/ 3629168 w 4190433"/>
                <a:gd name="connsiteY3" fmla="*/ 628820 h 3427999"/>
                <a:gd name="connsiteX4" fmla="*/ 4124881 w 4190433"/>
                <a:gd name="connsiteY4" fmla="*/ 932134 h 3427999"/>
                <a:gd name="connsiteX5" fmla="*/ 3563840 w 4190433"/>
                <a:gd name="connsiteY5" fmla="*/ 1259289 h 3427999"/>
                <a:gd name="connsiteX6" fmla="*/ 1705908 w 4190433"/>
                <a:gd name="connsiteY6" fmla="*/ 1312287 h 3427999"/>
                <a:gd name="connsiteX7" fmla="*/ 1784828 w 4190433"/>
                <a:gd name="connsiteY7" fmla="*/ 2023793 h 3427999"/>
                <a:gd name="connsiteX8" fmla="*/ 2982028 w 4190433"/>
                <a:gd name="connsiteY8" fmla="*/ 2014254 h 3427999"/>
                <a:gd name="connsiteX9" fmla="*/ 4190416 w 4190433"/>
                <a:gd name="connsiteY9" fmla="*/ 2233625 h 3427999"/>
                <a:gd name="connsiteX10" fmla="*/ 3015593 w 4190433"/>
                <a:gd name="connsiteY10" fmla="*/ 2491153 h 3427999"/>
                <a:gd name="connsiteX11" fmla="*/ 1818394 w 4190433"/>
                <a:gd name="connsiteY11" fmla="*/ 2605607 h 3427999"/>
                <a:gd name="connsiteX12" fmla="*/ 632213 w 4190433"/>
                <a:gd name="connsiteY12" fmla="*/ 2784069 h 3427999"/>
                <a:gd name="connsiteX13" fmla="*/ 145335 w 4190433"/>
                <a:gd name="connsiteY13" fmla="*/ 3427999 h 3427999"/>
                <a:gd name="connsiteX0" fmla="*/ 0 w 4190433"/>
                <a:gd name="connsiteY0" fmla="*/ 0 h 3427999"/>
                <a:gd name="connsiteX1" fmla="*/ 1692742 w 4190433"/>
                <a:gd name="connsiteY1" fmla="*/ 550369 h 3427999"/>
                <a:gd name="connsiteX2" fmla="*/ 2893604 w 4190433"/>
                <a:gd name="connsiteY2" fmla="*/ 633968 h 3427999"/>
                <a:gd name="connsiteX3" fmla="*/ 3629168 w 4190433"/>
                <a:gd name="connsiteY3" fmla="*/ 628820 h 3427999"/>
                <a:gd name="connsiteX4" fmla="*/ 4124881 w 4190433"/>
                <a:gd name="connsiteY4" fmla="*/ 932134 h 3427999"/>
                <a:gd name="connsiteX5" fmla="*/ 3563840 w 4190433"/>
                <a:gd name="connsiteY5" fmla="*/ 1259289 h 3427999"/>
                <a:gd name="connsiteX6" fmla="*/ 1705908 w 4190433"/>
                <a:gd name="connsiteY6" fmla="*/ 1312287 h 3427999"/>
                <a:gd name="connsiteX7" fmla="*/ 1784828 w 4190433"/>
                <a:gd name="connsiteY7" fmla="*/ 2023793 h 3427999"/>
                <a:gd name="connsiteX8" fmla="*/ 2982028 w 4190433"/>
                <a:gd name="connsiteY8" fmla="*/ 2014254 h 3427999"/>
                <a:gd name="connsiteX9" fmla="*/ 4190416 w 4190433"/>
                <a:gd name="connsiteY9" fmla="*/ 2233625 h 3427999"/>
                <a:gd name="connsiteX10" fmla="*/ 3015593 w 4190433"/>
                <a:gd name="connsiteY10" fmla="*/ 2491153 h 3427999"/>
                <a:gd name="connsiteX11" fmla="*/ 1784828 w 4190433"/>
                <a:gd name="connsiteY11" fmla="*/ 2519766 h 3427999"/>
                <a:gd name="connsiteX12" fmla="*/ 632213 w 4190433"/>
                <a:gd name="connsiteY12" fmla="*/ 2784069 h 3427999"/>
                <a:gd name="connsiteX13" fmla="*/ 145335 w 4190433"/>
                <a:gd name="connsiteY13" fmla="*/ 3427999 h 3427999"/>
                <a:gd name="connsiteX0" fmla="*/ 0 w 4190433"/>
                <a:gd name="connsiteY0" fmla="*/ 0 h 3427999"/>
                <a:gd name="connsiteX1" fmla="*/ 1692742 w 4190433"/>
                <a:gd name="connsiteY1" fmla="*/ 550369 h 3427999"/>
                <a:gd name="connsiteX2" fmla="*/ 2893604 w 4190433"/>
                <a:gd name="connsiteY2" fmla="*/ 633968 h 3427999"/>
                <a:gd name="connsiteX3" fmla="*/ 3629168 w 4190433"/>
                <a:gd name="connsiteY3" fmla="*/ 628820 h 3427999"/>
                <a:gd name="connsiteX4" fmla="*/ 4124881 w 4190433"/>
                <a:gd name="connsiteY4" fmla="*/ 932134 h 3427999"/>
                <a:gd name="connsiteX5" fmla="*/ 3563840 w 4190433"/>
                <a:gd name="connsiteY5" fmla="*/ 1259289 h 3427999"/>
                <a:gd name="connsiteX6" fmla="*/ 1705908 w 4190433"/>
                <a:gd name="connsiteY6" fmla="*/ 1312287 h 3427999"/>
                <a:gd name="connsiteX7" fmla="*/ 1784828 w 4190433"/>
                <a:gd name="connsiteY7" fmla="*/ 2023793 h 3427999"/>
                <a:gd name="connsiteX8" fmla="*/ 2982028 w 4190433"/>
                <a:gd name="connsiteY8" fmla="*/ 2014254 h 3427999"/>
                <a:gd name="connsiteX9" fmla="*/ 4190416 w 4190433"/>
                <a:gd name="connsiteY9" fmla="*/ 2233625 h 3427999"/>
                <a:gd name="connsiteX10" fmla="*/ 3015593 w 4190433"/>
                <a:gd name="connsiteY10" fmla="*/ 2491153 h 3427999"/>
                <a:gd name="connsiteX11" fmla="*/ 1784828 w 4190433"/>
                <a:gd name="connsiteY11" fmla="*/ 2519766 h 3427999"/>
                <a:gd name="connsiteX12" fmla="*/ 632213 w 4190433"/>
                <a:gd name="connsiteY12" fmla="*/ 2784069 h 3427999"/>
                <a:gd name="connsiteX13" fmla="*/ 145335 w 4190433"/>
                <a:gd name="connsiteY13" fmla="*/ 3427999 h 3427999"/>
                <a:gd name="connsiteX0" fmla="*/ 0 w 4190433"/>
                <a:gd name="connsiteY0" fmla="*/ 0 h 3427999"/>
                <a:gd name="connsiteX1" fmla="*/ 1692742 w 4190433"/>
                <a:gd name="connsiteY1" fmla="*/ 550369 h 3427999"/>
                <a:gd name="connsiteX2" fmla="*/ 2893604 w 4190433"/>
                <a:gd name="connsiteY2" fmla="*/ 633968 h 3427999"/>
                <a:gd name="connsiteX3" fmla="*/ 3629168 w 4190433"/>
                <a:gd name="connsiteY3" fmla="*/ 628820 h 3427999"/>
                <a:gd name="connsiteX4" fmla="*/ 4124881 w 4190433"/>
                <a:gd name="connsiteY4" fmla="*/ 932134 h 3427999"/>
                <a:gd name="connsiteX5" fmla="*/ 3563840 w 4190433"/>
                <a:gd name="connsiteY5" fmla="*/ 1259289 h 3427999"/>
                <a:gd name="connsiteX6" fmla="*/ 1705908 w 4190433"/>
                <a:gd name="connsiteY6" fmla="*/ 1312287 h 3427999"/>
                <a:gd name="connsiteX7" fmla="*/ 1784828 w 4190433"/>
                <a:gd name="connsiteY7" fmla="*/ 2023793 h 3427999"/>
                <a:gd name="connsiteX8" fmla="*/ 2982028 w 4190433"/>
                <a:gd name="connsiteY8" fmla="*/ 2014254 h 3427999"/>
                <a:gd name="connsiteX9" fmla="*/ 4190416 w 4190433"/>
                <a:gd name="connsiteY9" fmla="*/ 2233625 h 3427999"/>
                <a:gd name="connsiteX10" fmla="*/ 3015593 w 4190433"/>
                <a:gd name="connsiteY10" fmla="*/ 2491153 h 3427999"/>
                <a:gd name="connsiteX11" fmla="*/ 1784828 w 4190433"/>
                <a:gd name="connsiteY11" fmla="*/ 2519766 h 3427999"/>
                <a:gd name="connsiteX12" fmla="*/ 632213 w 4190433"/>
                <a:gd name="connsiteY12" fmla="*/ 2784069 h 3427999"/>
                <a:gd name="connsiteX13" fmla="*/ 145335 w 4190433"/>
                <a:gd name="connsiteY13" fmla="*/ 3427999 h 3427999"/>
                <a:gd name="connsiteX0" fmla="*/ 0 w 4190433"/>
                <a:gd name="connsiteY0" fmla="*/ 0 h 3427999"/>
                <a:gd name="connsiteX1" fmla="*/ 1692742 w 4190433"/>
                <a:gd name="connsiteY1" fmla="*/ 550369 h 3427999"/>
                <a:gd name="connsiteX2" fmla="*/ 2893604 w 4190433"/>
                <a:gd name="connsiteY2" fmla="*/ 633968 h 3427999"/>
                <a:gd name="connsiteX3" fmla="*/ 3629168 w 4190433"/>
                <a:gd name="connsiteY3" fmla="*/ 628820 h 3427999"/>
                <a:gd name="connsiteX4" fmla="*/ 4124881 w 4190433"/>
                <a:gd name="connsiteY4" fmla="*/ 932134 h 3427999"/>
                <a:gd name="connsiteX5" fmla="*/ 3563840 w 4190433"/>
                <a:gd name="connsiteY5" fmla="*/ 1259289 h 3427999"/>
                <a:gd name="connsiteX6" fmla="*/ 1705908 w 4190433"/>
                <a:gd name="connsiteY6" fmla="*/ 1312287 h 3427999"/>
                <a:gd name="connsiteX7" fmla="*/ 1784828 w 4190433"/>
                <a:gd name="connsiteY7" fmla="*/ 2023793 h 3427999"/>
                <a:gd name="connsiteX8" fmla="*/ 2982028 w 4190433"/>
                <a:gd name="connsiteY8" fmla="*/ 2014254 h 3427999"/>
                <a:gd name="connsiteX9" fmla="*/ 4190416 w 4190433"/>
                <a:gd name="connsiteY9" fmla="*/ 2233625 h 3427999"/>
                <a:gd name="connsiteX10" fmla="*/ 3015593 w 4190433"/>
                <a:gd name="connsiteY10" fmla="*/ 2491153 h 3427999"/>
                <a:gd name="connsiteX11" fmla="*/ 1784828 w 4190433"/>
                <a:gd name="connsiteY11" fmla="*/ 2519766 h 3427999"/>
                <a:gd name="connsiteX12" fmla="*/ 632213 w 4190433"/>
                <a:gd name="connsiteY12" fmla="*/ 2784069 h 3427999"/>
                <a:gd name="connsiteX13" fmla="*/ 145335 w 4190433"/>
                <a:gd name="connsiteY13" fmla="*/ 3427999 h 3427999"/>
                <a:gd name="connsiteX0" fmla="*/ 0 w 4190439"/>
                <a:gd name="connsiteY0" fmla="*/ 0 h 3427999"/>
                <a:gd name="connsiteX1" fmla="*/ 1692742 w 4190439"/>
                <a:gd name="connsiteY1" fmla="*/ 550369 h 3427999"/>
                <a:gd name="connsiteX2" fmla="*/ 2893604 w 4190439"/>
                <a:gd name="connsiteY2" fmla="*/ 633968 h 3427999"/>
                <a:gd name="connsiteX3" fmla="*/ 3629168 w 4190439"/>
                <a:gd name="connsiteY3" fmla="*/ 628820 h 3427999"/>
                <a:gd name="connsiteX4" fmla="*/ 4124881 w 4190439"/>
                <a:gd name="connsiteY4" fmla="*/ 932134 h 3427999"/>
                <a:gd name="connsiteX5" fmla="*/ 3563840 w 4190439"/>
                <a:gd name="connsiteY5" fmla="*/ 1259289 h 3427999"/>
                <a:gd name="connsiteX6" fmla="*/ 1705908 w 4190439"/>
                <a:gd name="connsiteY6" fmla="*/ 1312287 h 3427999"/>
                <a:gd name="connsiteX7" fmla="*/ 1784828 w 4190439"/>
                <a:gd name="connsiteY7" fmla="*/ 2023793 h 3427999"/>
                <a:gd name="connsiteX8" fmla="*/ 2982028 w 4190439"/>
                <a:gd name="connsiteY8" fmla="*/ 2014254 h 3427999"/>
                <a:gd name="connsiteX9" fmla="*/ 4190416 w 4190439"/>
                <a:gd name="connsiteY9" fmla="*/ 2233625 h 3427999"/>
                <a:gd name="connsiteX10" fmla="*/ 3015593 w 4190439"/>
                <a:gd name="connsiteY10" fmla="*/ 2491153 h 3427999"/>
                <a:gd name="connsiteX11" fmla="*/ 1784828 w 4190439"/>
                <a:gd name="connsiteY11" fmla="*/ 2519766 h 3427999"/>
                <a:gd name="connsiteX12" fmla="*/ 632213 w 4190439"/>
                <a:gd name="connsiteY12" fmla="*/ 2784069 h 3427999"/>
                <a:gd name="connsiteX13" fmla="*/ 145335 w 4190439"/>
                <a:gd name="connsiteY13" fmla="*/ 3427999 h 3427999"/>
                <a:gd name="connsiteX0" fmla="*/ 0 w 4190439"/>
                <a:gd name="connsiteY0" fmla="*/ 0 h 3427999"/>
                <a:gd name="connsiteX1" fmla="*/ 1692742 w 4190439"/>
                <a:gd name="connsiteY1" fmla="*/ 550369 h 3427999"/>
                <a:gd name="connsiteX2" fmla="*/ 2893604 w 4190439"/>
                <a:gd name="connsiteY2" fmla="*/ 633968 h 3427999"/>
                <a:gd name="connsiteX3" fmla="*/ 3629168 w 4190439"/>
                <a:gd name="connsiteY3" fmla="*/ 628820 h 3427999"/>
                <a:gd name="connsiteX4" fmla="*/ 4124881 w 4190439"/>
                <a:gd name="connsiteY4" fmla="*/ 932134 h 3427999"/>
                <a:gd name="connsiteX5" fmla="*/ 3563840 w 4190439"/>
                <a:gd name="connsiteY5" fmla="*/ 1259289 h 3427999"/>
                <a:gd name="connsiteX6" fmla="*/ 1705908 w 4190439"/>
                <a:gd name="connsiteY6" fmla="*/ 1312287 h 3427999"/>
                <a:gd name="connsiteX7" fmla="*/ 1784828 w 4190439"/>
                <a:gd name="connsiteY7" fmla="*/ 2023793 h 3427999"/>
                <a:gd name="connsiteX8" fmla="*/ 2982028 w 4190439"/>
                <a:gd name="connsiteY8" fmla="*/ 2014254 h 3427999"/>
                <a:gd name="connsiteX9" fmla="*/ 4190416 w 4190439"/>
                <a:gd name="connsiteY9" fmla="*/ 2233625 h 3427999"/>
                <a:gd name="connsiteX10" fmla="*/ 3015593 w 4190439"/>
                <a:gd name="connsiteY10" fmla="*/ 2491153 h 3427999"/>
                <a:gd name="connsiteX11" fmla="*/ 1784828 w 4190439"/>
                <a:gd name="connsiteY11" fmla="*/ 2519766 h 3427999"/>
                <a:gd name="connsiteX12" fmla="*/ 632213 w 4190439"/>
                <a:gd name="connsiteY12" fmla="*/ 2784069 h 3427999"/>
                <a:gd name="connsiteX13" fmla="*/ 145335 w 4190439"/>
                <a:gd name="connsiteY13" fmla="*/ 3427999 h 3427999"/>
                <a:gd name="connsiteX0" fmla="*/ 0 w 4190439"/>
                <a:gd name="connsiteY0" fmla="*/ 0 h 3427999"/>
                <a:gd name="connsiteX1" fmla="*/ 1246319 w 4190439"/>
                <a:gd name="connsiteY1" fmla="*/ 562262 h 3427999"/>
                <a:gd name="connsiteX2" fmla="*/ 2893604 w 4190439"/>
                <a:gd name="connsiteY2" fmla="*/ 633968 h 3427999"/>
                <a:gd name="connsiteX3" fmla="*/ 3629168 w 4190439"/>
                <a:gd name="connsiteY3" fmla="*/ 628820 h 3427999"/>
                <a:gd name="connsiteX4" fmla="*/ 4124881 w 4190439"/>
                <a:gd name="connsiteY4" fmla="*/ 932134 h 3427999"/>
                <a:gd name="connsiteX5" fmla="*/ 3563840 w 4190439"/>
                <a:gd name="connsiteY5" fmla="*/ 1259289 h 3427999"/>
                <a:gd name="connsiteX6" fmla="*/ 1705908 w 4190439"/>
                <a:gd name="connsiteY6" fmla="*/ 1312287 h 3427999"/>
                <a:gd name="connsiteX7" fmla="*/ 1784828 w 4190439"/>
                <a:gd name="connsiteY7" fmla="*/ 2023793 h 3427999"/>
                <a:gd name="connsiteX8" fmla="*/ 2982028 w 4190439"/>
                <a:gd name="connsiteY8" fmla="*/ 2014254 h 3427999"/>
                <a:gd name="connsiteX9" fmla="*/ 4190416 w 4190439"/>
                <a:gd name="connsiteY9" fmla="*/ 2233625 h 3427999"/>
                <a:gd name="connsiteX10" fmla="*/ 3015593 w 4190439"/>
                <a:gd name="connsiteY10" fmla="*/ 2491153 h 3427999"/>
                <a:gd name="connsiteX11" fmla="*/ 1784828 w 4190439"/>
                <a:gd name="connsiteY11" fmla="*/ 2519766 h 3427999"/>
                <a:gd name="connsiteX12" fmla="*/ 632213 w 4190439"/>
                <a:gd name="connsiteY12" fmla="*/ 2784069 h 3427999"/>
                <a:gd name="connsiteX13" fmla="*/ 145335 w 4190439"/>
                <a:gd name="connsiteY13" fmla="*/ 3427999 h 3427999"/>
                <a:gd name="connsiteX0" fmla="*/ 0 w 4190439"/>
                <a:gd name="connsiteY0" fmla="*/ 32185 h 3460184"/>
                <a:gd name="connsiteX1" fmla="*/ 1246319 w 4190439"/>
                <a:gd name="connsiteY1" fmla="*/ 594447 h 3460184"/>
                <a:gd name="connsiteX2" fmla="*/ 3200521 w 4190439"/>
                <a:gd name="connsiteY2" fmla="*/ 151 h 3460184"/>
                <a:gd name="connsiteX3" fmla="*/ 3629168 w 4190439"/>
                <a:gd name="connsiteY3" fmla="*/ 661005 h 3460184"/>
                <a:gd name="connsiteX4" fmla="*/ 4124881 w 4190439"/>
                <a:gd name="connsiteY4" fmla="*/ 964319 h 3460184"/>
                <a:gd name="connsiteX5" fmla="*/ 3563840 w 4190439"/>
                <a:gd name="connsiteY5" fmla="*/ 1291474 h 3460184"/>
                <a:gd name="connsiteX6" fmla="*/ 1705908 w 4190439"/>
                <a:gd name="connsiteY6" fmla="*/ 1344472 h 3460184"/>
                <a:gd name="connsiteX7" fmla="*/ 1784828 w 4190439"/>
                <a:gd name="connsiteY7" fmla="*/ 2055978 h 3460184"/>
                <a:gd name="connsiteX8" fmla="*/ 2982028 w 4190439"/>
                <a:gd name="connsiteY8" fmla="*/ 2046439 h 3460184"/>
                <a:gd name="connsiteX9" fmla="*/ 4190416 w 4190439"/>
                <a:gd name="connsiteY9" fmla="*/ 2265810 h 3460184"/>
                <a:gd name="connsiteX10" fmla="*/ 3015593 w 4190439"/>
                <a:gd name="connsiteY10" fmla="*/ 2523338 h 3460184"/>
                <a:gd name="connsiteX11" fmla="*/ 1784828 w 4190439"/>
                <a:gd name="connsiteY11" fmla="*/ 2551951 h 3460184"/>
                <a:gd name="connsiteX12" fmla="*/ 632213 w 4190439"/>
                <a:gd name="connsiteY12" fmla="*/ 2816254 h 3460184"/>
                <a:gd name="connsiteX13" fmla="*/ 145335 w 4190439"/>
                <a:gd name="connsiteY13" fmla="*/ 3460184 h 3460184"/>
                <a:gd name="connsiteX0" fmla="*/ 0 w 4190439"/>
                <a:gd name="connsiteY0" fmla="*/ 45364 h 3473363"/>
                <a:gd name="connsiteX1" fmla="*/ 1246319 w 4190439"/>
                <a:gd name="connsiteY1" fmla="*/ 607626 h 3473363"/>
                <a:gd name="connsiteX2" fmla="*/ 3200521 w 4190439"/>
                <a:gd name="connsiteY2" fmla="*/ 13330 h 3473363"/>
                <a:gd name="connsiteX3" fmla="*/ 3308302 w 4190439"/>
                <a:gd name="connsiteY3" fmla="*/ 257934 h 3473363"/>
                <a:gd name="connsiteX4" fmla="*/ 4124881 w 4190439"/>
                <a:gd name="connsiteY4" fmla="*/ 977498 h 3473363"/>
                <a:gd name="connsiteX5" fmla="*/ 3563840 w 4190439"/>
                <a:gd name="connsiteY5" fmla="*/ 1304653 h 3473363"/>
                <a:gd name="connsiteX6" fmla="*/ 1705908 w 4190439"/>
                <a:gd name="connsiteY6" fmla="*/ 1357651 h 3473363"/>
                <a:gd name="connsiteX7" fmla="*/ 1784828 w 4190439"/>
                <a:gd name="connsiteY7" fmla="*/ 2069157 h 3473363"/>
                <a:gd name="connsiteX8" fmla="*/ 2982028 w 4190439"/>
                <a:gd name="connsiteY8" fmla="*/ 2059618 h 3473363"/>
                <a:gd name="connsiteX9" fmla="*/ 4190416 w 4190439"/>
                <a:gd name="connsiteY9" fmla="*/ 2278989 h 3473363"/>
                <a:gd name="connsiteX10" fmla="*/ 3015593 w 4190439"/>
                <a:gd name="connsiteY10" fmla="*/ 2536517 h 3473363"/>
                <a:gd name="connsiteX11" fmla="*/ 1784828 w 4190439"/>
                <a:gd name="connsiteY11" fmla="*/ 2565130 h 3473363"/>
                <a:gd name="connsiteX12" fmla="*/ 632213 w 4190439"/>
                <a:gd name="connsiteY12" fmla="*/ 2829433 h 3473363"/>
                <a:gd name="connsiteX13" fmla="*/ 145335 w 4190439"/>
                <a:gd name="connsiteY13" fmla="*/ 3473363 h 3473363"/>
                <a:gd name="connsiteX0" fmla="*/ 0 w 4263339"/>
                <a:gd name="connsiteY0" fmla="*/ 157256 h 3585255"/>
                <a:gd name="connsiteX1" fmla="*/ 1246319 w 4263339"/>
                <a:gd name="connsiteY1" fmla="*/ 719518 h 3585255"/>
                <a:gd name="connsiteX2" fmla="*/ 3200521 w 4263339"/>
                <a:gd name="connsiteY2" fmla="*/ 125222 h 3585255"/>
                <a:gd name="connsiteX3" fmla="*/ 3308302 w 4263339"/>
                <a:gd name="connsiteY3" fmla="*/ 369826 h 3585255"/>
                <a:gd name="connsiteX4" fmla="*/ 4124881 w 4263339"/>
                <a:gd name="connsiteY4" fmla="*/ 1089390 h 3585255"/>
                <a:gd name="connsiteX5" fmla="*/ 3563840 w 4263339"/>
                <a:gd name="connsiteY5" fmla="*/ 1416545 h 3585255"/>
                <a:gd name="connsiteX6" fmla="*/ 1705908 w 4263339"/>
                <a:gd name="connsiteY6" fmla="*/ 1469543 h 3585255"/>
                <a:gd name="connsiteX7" fmla="*/ 1784828 w 4263339"/>
                <a:gd name="connsiteY7" fmla="*/ 2181049 h 3585255"/>
                <a:gd name="connsiteX8" fmla="*/ 2982028 w 4263339"/>
                <a:gd name="connsiteY8" fmla="*/ 2171510 h 3585255"/>
                <a:gd name="connsiteX9" fmla="*/ 4190416 w 4263339"/>
                <a:gd name="connsiteY9" fmla="*/ 2390881 h 3585255"/>
                <a:gd name="connsiteX10" fmla="*/ 3015593 w 4263339"/>
                <a:gd name="connsiteY10" fmla="*/ 2648409 h 3585255"/>
                <a:gd name="connsiteX11" fmla="*/ 1784828 w 4263339"/>
                <a:gd name="connsiteY11" fmla="*/ 2677022 h 3585255"/>
                <a:gd name="connsiteX12" fmla="*/ 632213 w 4263339"/>
                <a:gd name="connsiteY12" fmla="*/ 2941325 h 3585255"/>
                <a:gd name="connsiteX13" fmla="*/ 145335 w 4263339"/>
                <a:gd name="connsiteY13" fmla="*/ 3585255 h 3585255"/>
                <a:gd name="connsiteX0" fmla="*/ 0 w 4190439"/>
                <a:gd name="connsiteY0" fmla="*/ 47935 h 3475934"/>
                <a:gd name="connsiteX1" fmla="*/ 1246319 w 4190439"/>
                <a:gd name="connsiteY1" fmla="*/ 610197 h 3475934"/>
                <a:gd name="connsiteX2" fmla="*/ 3200521 w 4190439"/>
                <a:gd name="connsiteY2" fmla="*/ 15901 h 3475934"/>
                <a:gd name="connsiteX3" fmla="*/ 3308302 w 4190439"/>
                <a:gd name="connsiteY3" fmla="*/ 260505 h 3475934"/>
                <a:gd name="connsiteX4" fmla="*/ 4124881 w 4190439"/>
                <a:gd name="connsiteY4" fmla="*/ 980069 h 3475934"/>
                <a:gd name="connsiteX5" fmla="*/ 3563840 w 4190439"/>
                <a:gd name="connsiteY5" fmla="*/ 1307224 h 3475934"/>
                <a:gd name="connsiteX6" fmla="*/ 1705908 w 4190439"/>
                <a:gd name="connsiteY6" fmla="*/ 1360222 h 3475934"/>
                <a:gd name="connsiteX7" fmla="*/ 1784828 w 4190439"/>
                <a:gd name="connsiteY7" fmla="*/ 2071728 h 3475934"/>
                <a:gd name="connsiteX8" fmla="*/ 2982028 w 4190439"/>
                <a:gd name="connsiteY8" fmla="*/ 2062189 h 3475934"/>
                <a:gd name="connsiteX9" fmla="*/ 4190416 w 4190439"/>
                <a:gd name="connsiteY9" fmla="*/ 2281560 h 3475934"/>
                <a:gd name="connsiteX10" fmla="*/ 3015593 w 4190439"/>
                <a:gd name="connsiteY10" fmla="*/ 2539088 h 3475934"/>
                <a:gd name="connsiteX11" fmla="*/ 1784828 w 4190439"/>
                <a:gd name="connsiteY11" fmla="*/ 2567701 h 3475934"/>
                <a:gd name="connsiteX12" fmla="*/ 632213 w 4190439"/>
                <a:gd name="connsiteY12" fmla="*/ 2832004 h 3475934"/>
                <a:gd name="connsiteX13" fmla="*/ 145335 w 4190439"/>
                <a:gd name="connsiteY13" fmla="*/ 3475934 h 3475934"/>
                <a:gd name="connsiteX0" fmla="*/ 0 w 4190439"/>
                <a:gd name="connsiteY0" fmla="*/ 44442 h 3472441"/>
                <a:gd name="connsiteX1" fmla="*/ 1246319 w 4190439"/>
                <a:gd name="connsiteY1" fmla="*/ 606704 h 3472441"/>
                <a:gd name="connsiteX2" fmla="*/ 3200521 w 4190439"/>
                <a:gd name="connsiteY2" fmla="*/ 12408 h 3472441"/>
                <a:gd name="connsiteX3" fmla="*/ 3308302 w 4190439"/>
                <a:gd name="connsiteY3" fmla="*/ 257012 h 3472441"/>
                <a:gd name="connsiteX4" fmla="*/ 1278931 w 4190439"/>
                <a:gd name="connsiteY4" fmla="*/ 881433 h 3472441"/>
                <a:gd name="connsiteX5" fmla="*/ 3563840 w 4190439"/>
                <a:gd name="connsiteY5" fmla="*/ 1303731 h 3472441"/>
                <a:gd name="connsiteX6" fmla="*/ 1705908 w 4190439"/>
                <a:gd name="connsiteY6" fmla="*/ 1356729 h 3472441"/>
                <a:gd name="connsiteX7" fmla="*/ 1784828 w 4190439"/>
                <a:gd name="connsiteY7" fmla="*/ 2068235 h 3472441"/>
                <a:gd name="connsiteX8" fmla="*/ 2982028 w 4190439"/>
                <a:gd name="connsiteY8" fmla="*/ 2058696 h 3472441"/>
                <a:gd name="connsiteX9" fmla="*/ 4190416 w 4190439"/>
                <a:gd name="connsiteY9" fmla="*/ 2278067 h 3472441"/>
                <a:gd name="connsiteX10" fmla="*/ 3015593 w 4190439"/>
                <a:gd name="connsiteY10" fmla="*/ 2535595 h 3472441"/>
                <a:gd name="connsiteX11" fmla="*/ 1784828 w 4190439"/>
                <a:gd name="connsiteY11" fmla="*/ 2564208 h 3472441"/>
                <a:gd name="connsiteX12" fmla="*/ 632213 w 4190439"/>
                <a:gd name="connsiteY12" fmla="*/ 2828511 h 3472441"/>
                <a:gd name="connsiteX13" fmla="*/ 145335 w 4190439"/>
                <a:gd name="connsiteY13" fmla="*/ 3472441 h 3472441"/>
                <a:gd name="connsiteX0" fmla="*/ 0 w 4190439"/>
                <a:gd name="connsiteY0" fmla="*/ 44442 h 3472441"/>
                <a:gd name="connsiteX1" fmla="*/ 1246319 w 4190439"/>
                <a:gd name="connsiteY1" fmla="*/ 606704 h 3472441"/>
                <a:gd name="connsiteX2" fmla="*/ 3200521 w 4190439"/>
                <a:gd name="connsiteY2" fmla="*/ 12408 h 3472441"/>
                <a:gd name="connsiteX3" fmla="*/ 3308302 w 4190439"/>
                <a:gd name="connsiteY3" fmla="*/ 257012 h 3472441"/>
                <a:gd name="connsiteX4" fmla="*/ 1278931 w 4190439"/>
                <a:gd name="connsiteY4" fmla="*/ 881433 h 3472441"/>
                <a:gd name="connsiteX5" fmla="*/ 1359623 w 4190439"/>
                <a:gd name="connsiteY5" fmla="*/ 1077767 h 3472441"/>
                <a:gd name="connsiteX6" fmla="*/ 1705908 w 4190439"/>
                <a:gd name="connsiteY6" fmla="*/ 1356729 h 3472441"/>
                <a:gd name="connsiteX7" fmla="*/ 1784828 w 4190439"/>
                <a:gd name="connsiteY7" fmla="*/ 2068235 h 3472441"/>
                <a:gd name="connsiteX8" fmla="*/ 2982028 w 4190439"/>
                <a:gd name="connsiteY8" fmla="*/ 2058696 h 3472441"/>
                <a:gd name="connsiteX9" fmla="*/ 4190416 w 4190439"/>
                <a:gd name="connsiteY9" fmla="*/ 2278067 h 3472441"/>
                <a:gd name="connsiteX10" fmla="*/ 3015593 w 4190439"/>
                <a:gd name="connsiteY10" fmla="*/ 2535595 h 3472441"/>
                <a:gd name="connsiteX11" fmla="*/ 1784828 w 4190439"/>
                <a:gd name="connsiteY11" fmla="*/ 2564208 h 3472441"/>
                <a:gd name="connsiteX12" fmla="*/ 632213 w 4190439"/>
                <a:gd name="connsiteY12" fmla="*/ 2828511 h 3472441"/>
                <a:gd name="connsiteX13" fmla="*/ 145335 w 4190439"/>
                <a:gd name="connsiteY13" fmla="*/ 3472441 h 3472441"/>
                <a:gd name="connsiteX0" fmla="*/ 0 w 4190439"/>
                <a:gd name="connsiteY0" fmla="*/ 44442 h 3472441"/>
                <a:gd name="connsiteX1" fmla="*/ 1246319 w 4190439"/>
                <a:gd name="connsiteY1" fmla="*/ 606704 h 3472441"/>
                <a:gd name="connsiteX2" fmla="*/ 3200521 w 4190439"/>
                <a:gd name="connsiteY2" fmla="*/ 12408 h 3472441"/>
                <a:gd name="connsiteX3" fmla="*/ 3308302 w 4190439"/>
                <a:gd name="connsiteY3" fmla="*/ 257012 h 3472441"/>
                <a:gd name="connsiteX4" fmla="*/ 1278931 w 4190439"/>
                <a:gd name="connsiteY4" fmla="*/ 881433 h 3472441"/>
                <a:gd name="connsiteX5" fmla="*/ 1359623 w 4190439"/>
                <a:gd name="connsiteY5" fmla="*/ 1077767 h 3472441"/>
                <a:gd name="connsiteX6" fmla="*/ 3366046 w 4190439"/>
                <a:gd name="connsiteY6" fmla="*/ 1570801 h 3472441"/>
                <a:gd name="connsiteX7" fmla="*/ 1784828 w 4190439"/>
                <a:gd name="connsiteY7" fmla="*/ 2068235 h 3472441"/>
                <a:gd name="connsiteX8" fmla="*/ 2982028 w 4190439"/>
                <a:gd name="connsiteY8" fmla="*/ 2058696 h 3472441"/>
                <a:gd name="connsiteX9" fmla="*/ 4190416 w 4190439"/>
                <a:gd name="connsiteY9" fmla="*/ 2278067 h 3472441"/>
                <a:gd name="connsiteX10" fmla="*/ 3015593 w 4190439"/>
                <a:gd name="connsiteY10" fmla="*/ 2535595 h 3472441"/>
                <a:gd name="connsiteX11" fmla="*/ 1784828 w 4190439"/>
                <a:gd name="connsiteY11" fmla="*/ 2564208 h 3472441"/>
                <a:gd name="connsiteX12" fmla="*/ 632213 w 4190439"/>
                <a:gd name="connsiteY12" fmla="*/ 2828511 h 3472441"/>
                <a:gd name="connsiteX13" fmla="*/ 145335 w 4190439"/>
                <a:gd name="connsiteY13" fmla="*/ 3472441 h 3472441"/>
                <a:gd name="connsiteX0" fmla="*/ 0 w 4190439"/>
                <a:gd name="connsiteY0" fmla="*/ 44442 h 3472441"/>
                <a:gd name="connsiteX1" fmla="*/ 1246319 w 4190439"/>
                <a:gd name="connsiteY1" fmla="*/ 606704 h 3472441"/>
                <a:gd name="connsiteX2" fmla="*/ 3200521 w 4190439"/>
                <a:gd name="connsiteY2" fmla="*/ 12408 h 3472441"/>
                <a:gd name="connsiteX3" fmla="*/ 3308302 w 4190439"/>
                <a:gd name="connsiteY3" fmla="*/ 257012 h 3472441"/>
                <a:gd name="connsiteX4" fmla="*/ 1278931 w 4190439"/>
                <a:gd name="connsiteY4" fmla="*/ 881433 h 3472441"/>
                <a:gd name="connsiteX5" fmla="*/ 1359623 w 4190439"/>
                <a:gd name="connsiteY5" fmla="*/ 1077767 h 3472441"/>
                <a:gd name="connsiteX6" fmla="*/ 3310244 w 4190439"/>
                <a:gd name="connsiteY6" fmla="*/ 1523229 h 3472441"/>
                <a:gd name="connsiteX7" fmla="*/ 1784828 w 4190439"/>
                <a:gd name="connsiteY7" fmla="*/ 2068235 h 3472441"/>
                <a:gd name="connsiteX8" fmla="*/ 2982028 w 4190439"/>
                <a:gd name="connsiteY8" fmla="*/ 2058696 h 3472441"/>
                <a:gd name="connsiteX9" fmla="*/ 4190416 w 4190439"/>
                <a:gd name="connsiteY9" fmla="*/ 2278067 h 3472441"/>
                <a:gd name="connsiteX10" fmla="*/ 3015593 w 4190439"/>
                <a:gd name="connsiteY10" fmla="*/ 2535595 h 3472441"/>
                <a:gd name="connsiteX11" fmla="*/ 1784828 w 4190439"/>
                <a:gd name="connsiteY11" fmla="*/ 2564208 h 3472441"/>
                <a:gd name="connsiteX12" fmla="*/ 632213 w 4190439"/>
                <a:gd name="connsiteY12" fmla="*/ 2828511 h 3472441"/>
                <a:gd name="connsiteX13" fmla="*/ 145335 w 4190439"/>
                <a:gd name="connsiteY13" fmla="*/ 3472441 h 3472441"/>
                <a:gd name="connsiteX0" fmla="*/ 0 w 4190439"/>
                <a:gd name="connsiteY0" fmla="*/ 44442 h 3472441"/>
                <a:gd name="connsiteX1" fmla="*/ 1246319 w 4190439"/>
                <a:gd name="connsiteY1" fmla="*/ 606704 h 3472441"/>
                <a:gd name="connsiteX2" fmla="*/ 3200521 w 4190439"/>
                <a:gd name="connsiteY2" fmla="*/ 12408 h 3472441"/>
                <a:gd name="connsiteX3" fmla="*/ 3308302 w 4190439"/>
                <a:gd name="connsiteY3" fmla="*/ 257012 h 3472441"/>
                <a:gd name="connsiteX4" fmla="*/ 1278931 w 4190439"/>
                <a:gd name="connsiteY4" fmla="*/ 881433 h 3472441"/>
                <a:gd name="connsiteX5" fmla="*/ 1359623 w 4190439"/>
                <a:gd name="connsiteY5" fmla="*/ 1077767 h 3472441"/>
                <a:gd name="connsiteX6" fmla="*/ 3310244 w 4190439"/>
                <a:gd name="connsiteY6" fmla="*/ 1523229 h 3472441"/>
                <a:gd name="connsiteX7" fmla="*/ 3291508 w 4190439"/>
                <a:gd name="connsiteY7" fmla="*/ 1747127 h 3472441"/>
                <a:gd name="connsiteX8" fmla="*/ 2982028 w 4190439"/>
                <a:gd name="connsiteY8" fmla="*/ 2058696 h 3472441"/>
                <a:gd name="connsiteX9" fmla="*/ 4190416 w 4190439"/>
                <a:gd name="connsiteY9" fmla="*/ 2278067 h 3472441"/>
                <a:gd name="connsiteX10" fmla="*/ 3015593 w 4190439"/>
                <a:gd name="connsiteY10" fmla="*/ 2535595 h 3472441"/>
                <a:gd name="connsiteX11" fmla="*/ 1784828 w 4190439"/>
                <a:gd name="connsiteY11" fmla="*/ 2564208 h 3472441"/>
                <a:gd name="connsiteX12" fmla="*/ 632213 w 4190439"/>
                <a:gd name="connsiteY12" fmla="*/ 2828511 h 3472441"/>
                <a:gd name="connsiteX13" fmla="*/ 145335 w 4190439"/>
                <a:gd name="connsiteY13" fmla="*/ 3472441 h 3472441"/>
                <a:gd name="connsiteX0" fmla="*/ 0 w 4190439"/>
                <a:gd name="connsiteY0" fmla="*/ 44442 h 3472441"/>
                <a:gd name="connsiteX1" fmla="*/ 1246319 w 4190439"/>
                <a:gd name="connsiteY1" fmla="*/ 606704 h 3472441"/>
                <a:gd name="connsiteX2" fmla="*/ 3200521 w 4190439"/>
                <a:gd name="connsiteY2" fmla="*/ 12408 h 3472441"/>
                <a:gd name="connsiteX3" fmla="*/ 3308302 w 4190439"/>
                <a:gd name="connsiteY3" fmla="*/ 257012 h 3472441"/>
                <a:gd name="connsiteX4" fmla="*/ 1278931 w 4190439"/>
                <a:gd name="connsiteY4" fmla="*/ 881433 h 3472441"/>
                <a:gd name="connsiteX5" fmla="*/ 1359623 w 4190439"/>
                <a:gd name="connsiteY5" fmla="*/ 1077767 h 3472441"/>
                <a:gd name="connsiteX6" fmla="*/ 3310244 w 4190439"/>
                <a:gd name="connsiteY6" fmla="*/ 1523229 h 3472441"/>
                <a:gd name="connsiteX7" fmla="*/ 3291508 w 4190439"/>
                <a:gd name="connsiteY7" fmla="*/ 1747127 h 3472441"/>
                <a:gd name="connsiteX8" fmla="*/ 1238185 w 4190439"/>
                <a:gd name="connsiteY8" fmla="*/ 1249981 h 3472441"/>
                <a:gd name="connsiteX9" fmla="*/ 4190416 w 4190439"/>
                <a:gd name="connsiteY9" fmla="*/ 2278067 h 3472441"/>
                <a:gd name="connsiteX10" fmla="*/ 3015593 w 4190439"/>
                <a:gd name="connsiteY10" fmla="*/ 2535595 h 3472441"/>
                <a:gd name="connsiteX11" fmla="*/ 1784828 w 4190439"/>
                <a:gd name="connsiteY11" fmla="*/ 2564208 h 3472441"/>
                <a:gd name="connsiteX12" fmla="*/ 632213 w 4190439"/>
                <a:gd name="connsiteY12" fmla="*/ 2828511 h 3472441"/>
                <a:gd name="connsiteX13" fmla="*/ 145335 w 4190439"/>
                <a:gd name="connsiteY13" fmla="*/ 3472441 h 3472441"/>
                <a:gd name="connsiteX0" fmla="*/ 0 w 3508545"/>
                <a:gd name="connsiteY0" fmla="*/ 44442 h 3472441"/>
                <a:gd name="connsiteX1" fmla="*/ 1246319 w 3508545"/>
                <a:gd name="connsiteY1" fmla="*/ 606704 h 3472441"/>
                <a:gd name="connsiteX2" fmla="*/ 3200521 w 3508545"/>
                <a:gd name="connsiteY2" fmla="*/ 12408 h 3472441"/>
                <a:gd name="connsiteX3" fmla="*/ 3308302 w 3508545"/>
                <a:gd name="connsiteY3" fmla="*/ 257012 h 3472441"/>
                <a:gd name="connsiteX4" fmla="*/ 1278931 w 3508545"/>
                <a:gd name="connsiteY4" fmla="*/ 881433 h 3472441"/>
                <a:gd name="connsiteX5" fmla="*/ 1359623 w 3508545"/>
                <a:gd name="connsiteY5" fmla="*/ 1077767 h 3472441"/>
                <a:gd name="connsiteX6" fmla="*/ 3310244 w 3508545"/>
                <a:gd name="connsiteY6" fmla="*/ 1523229 h 3472441"/>
                <a:gd name="connsiteX7" fmla="*/ 3291508 w 3508545"/>
                <a:gd name="connsiteY7" fmla="*/ 1747127 h 3472441"/>
                <a:gd name="connsiteX8" fmla="*/ 1238185 w 3508545"/>
                <a:gd name="connsiteY8" fmla="*/ 1249981 h 3472441"/>
                <a:gd name="connsiteX9" fmla="*/ 1121254 w 3508545"/>
                <a:gd name="connsiteY9" fmla="*/ 2028317 h 3472441"/>
                <a:gd name="connsiteX10" fmla="*/ 3015593 w 3508545"/>
                <a:gd name="connsiteY10" fmla="*/ 2535595 h 3472441"/>
                <a:gd name="connsiteX11" fmla="*/ 1784828 w 3508545"/>
                <a:gd name="connsiteY11" fmla="*/ 2564208 h 3472441"/>
                <a:gd name="connsiteX12" fmla="*/ 632213 w 3508545"/>
                <a:gd name="connsiteY12" fmla="*/ 2828511 h 3472441"/>
                <a:gd name="connsiteX13" fmla="*/ 145335 w 3508545"/>
                <a:gd name="connsiteY13" fmla="*/ 3472441 h 3472441"/>
                <a:gd name="connsiteX0" fmla="*/ 0 w 3508545"/>
                <a:gd name="connsiteY0" fmla="*/ 44442 h 3472441"/>
                <a:gd name="connsiteX1" fmla="*/ 1246319 w 3508545"/>
                <a:gd name="connsiteY1" fmla="*/ 606704 h 3472441"/>
                <a:gd name="connsiteX2" fmla="*/ 3200521 w 3508545"/>
                <a:gd name="connsiteY2" fmla="*/ 12408 h 3472441"/>
                <a:gd name="connsiteX3" fmla="*/ 3308302 w 3508545"/>
                <a:gd name="connsiteY3" fmla="*/ 257012 h 3472441"/>
                <a:gd name="connsiteX4" fmla="*/ 1278931 w 3508545"/>
                <a:gd name="connsiteY4" fmla="*/ 881433 h 3472441"/>
                <a:gd name="connsiteX5" fmla="*/ 1359623 w 3508545"/>
                <a:gd name="connsiteY5" fmla="*/ 1077767 h 3472441"/>
                <a:gd name="connsiteX6" fmla="*/ 3310244 w 3508545"/>
                <a:gd name="connsiteY6" fmla="*/ 1523229 h 3472441"/>
                <a:gd name="connsiteX7" fmla="*/ 3291508 w 3508545"/>
                <a:gd name="connsiteY7" fmla="*/ 1747127 h 3472441"/>
                <a:gd name="connsiteX8" fmla="*/ 1238185 w 3508545"/>
                <a:gd name="connsiteY8" fmla="*/ 1249981 h 3472441"/>
                <a:gd name="connsiteX9" fmla="*/ 988630 w 3508545"/>
                <a:gd name="connsiteY9" fmla="*/ 1535067 h 3472441"/>
                <a:gd name="connsiteX10" fmla="*/ 1121254 w 3508545"/>
                <a:gd name="connsiteY10" fmla="*/ 2028317 h 3472441"/>
                <a:gd name="connsiteX11" fmla="*/ 3015593 w 3508545"/>
                <a:gd name="connsiteY11" fmla="*/ 2535595 h 3472441"/>
                <a:gd name="connsiteX12" fmla="*/ 1784828 w 3508545"/>
                <a:gd name="connsiteY12" fmla="*/ 2564208 h 3472441"/>
                <a:gd name="connsiteX13" fmla="*/ 632213 w 3508545"/>
                <a:gd name="connsiteY13" fmla="*/ 2828511 h 3472441"/>
                <a:gd name="connsiteX14" fmla="*/ 145335 w 3508545"/>
                <a:gd name="connsiteY14" fmla="*/ 3472441 h 3472441"/>
                <a:gd name="connsiteX0" fmla="*/ 0 w 3508545"/>
                <a:gd name="connsiteY0" fmla="*/ 44442 h 3472441"/>
                <a:gd name="connsiteX1" fmla="*/ 1246319 w 3508545"/>
                <a:gd name="connsiteY1" fmla="*/ 606704 h 3472441"/>
                <a:gd name="connsiteX2" fmla="*/ 3200521 w 3508545"/>
                <a:gd name="connsiteY2" fmla="*/ 12408 h 3472441"/>
                <a:gd name="connsiteX3" fmla="*/ 3308302 w 3508545"/>
                <a:gd name="connsiteY3" fmla="*/ 257012 h 3472441"/>
                <a:gd name="connsiteX4" fmla="*/ 1278931 w 3508545"/>
                <a:gd name="connsiteY4" fmla="*/ 881433 h 3472441"/>
                <a:gd name="connsiteX5" fmla="*/ 1359623 w 3508545"/>
                <a:gd name="connsiteY5" fmla="*/ 1077767 h 3472441"/>
                <a:gd name="connsiteX6" fmla="*/ 3310244 w 3508545"/>
                <a:gd name="connsiteY6" fmla="*/ 1523229 h 3472441"/>
                <a:gd name="connsiteX7" fmla="*/ 3291508 w 3508545"/>
                <a:gd name="connsiteY7" fmla="*/ 1747127 h 3472441"/>
                <a:gd name="connsiteX8" fmla="*/ 1238185 w 3508545"/>
                <a:gd name="connsiteY8" fmla="*/ 1249981 h 3472441"/>
                <a:gd name="connsiteX9" fmla="*/ 988630 w 3508545"/>
                <a:gd name="connsiteY9" fmla="*/ 1535067 h 3472441"/>
                <a:gd name="connsiteX10" fmla="*/ 3015593 w 3508545"/>
                <a:gd name="connsiteY10" fmla="*/ 2535595 h 3472441"/>
                <a:gd name="connsiteX11" fmla="*/ 1784828 w 3508545"/>
                <a:gd name="connsiteY11" fmla="*/ 2564208 h 3472441"/>
                <a:gd name="connsiteX12" fmla="*/ 632213 w 3508545"/>
                <a:gd name="connsiteY12" fmla="*/ 2828511 h 3472441"/>
                <a:gd name="connsiteX13" fmla="*/ 145335 w 3508545"/>
                <a:gd name="connsiteY13" fmla="*/ 3472441 h 3472441"/>
                <a:gd name="connsiteX0" fmla="*/ 0 w 3508545"/>
                <a:gd name="connsiteY0" fmla="*/ 44442 h 3472441"/>
                <a:gd name="connsiteX1" fmla="*/ 1246319 w 3508545"/>
                <a:gd name="connsiteY1" fmla="*/ 606704 h 3472441"/>
                <a:gd name="connsiteX2" fmla="*/ 3200521 w 3508545"/>
                <a:gd name="connsiteY2" fmla="*/ 12408 h 3472441"/>
                <a:gd name="connsiteX3" fmla="*/ 3308302 w 3508545"/>
                <a:gd name="connsiteY3" fmla="*/ 257012 h 3472441"/>
                <a:gd name="connsiteX4" fmla="*/ 1278931 w 3508545"/>
                <a:gd name="connsiteY4" fmla="*/ 881433 h 3472441"/>
                <a:gd name="connsiteX5" fmla="*/ 1359623 w 3508545"/>
                <a:gd name="connsiteY5" fmla="*/ 1077767 h 3472441"/>
                <a:gd name="connsiteX6" fmla="*/ 3310244 w 3508545"/>
                <a:gd name="connsiteY6" fmla="*/ 1523229 h 3472441"/>
                <a:gd name="connsiteX7" fmla="*/ 3291508 w 3508545"/>
                <a:gd name="connsiteY7" fmla="*/ 1747127 h 3472441"/>
                <a:gd name="connsiteX8" fmla="*/ 1238185 w 3508545"/>
                <a:gd name="connsiteY8" fmla="*/ 1249981 h 3472441"/>
                <a:gd name="connsiteX9" fmla="*/ 988630 w 3508545"/>
                <a:gd name="connsiteY9" fmla="*/ 1535067 h 3472441"/>
                <a:gd name="connsiteX10" fmla="*/ 1784828 w 3508545"/>
                <a:gd name="connsiteY10" fmla="*/ 2564208 h 3472441"/>
                <a:gd name="connsiteX11" fmla="*/ 632213 w 3508545"/>
                <a:gd name="connsiteY11" fmla="*/ 2828511 h 3472441"/>
                <a:gd name="connsiteX12" fmla="*/ 145335 w 3508545"/>
                <a:gd name="connsiteY12" fmla="*/ 3472441 h 3472441"/>
                <a:gd name="connsiteX0" fmla="*/ 0 w 3508545"/>
                <a:gd name="connsiteY0" fmla="*/ 44442 h 3472441"/>
                <a:gd name="connsiteX1" fmla="*/ 1246319 w 3508545"/>
                <a:gd name="connsiteY1" fmla="*/ 606704 h 3472441"/>
                <a:gd name="connsiteX2" fmla="*/ 3200521 w 3508545"/>
                <a:gd name="connsiteY2" fmla="*/ 12408 h 3472441"/>
                <a:gd name="connsiteX3" fmla="*/ 3308302 w 3508545"/>
                <a:gd name="connsiteY3" fmla="*/ 257012 h 3472441"/>
                <a:gd name="connsiteX4" fmla="*/ 1278931 w 3508545"/>
                <a:gd name="connsiteY4" fmla="*/ 881433 h 3472441"/>
                <a:gd name="connsiteX5" fmla="*/ 1359623 w 3508545"/>
                <a:gd name="connsiteY5" fmla="*/ 1077767 h 3472441"/>
                <a:gd name="connsiteX6" fmla="*/ 3310244 w 3508545"/>
                <a:gd name="connsiteY6" fmla="*/ 1523229 h 3472441"/>
                <a:gd name="connsiteX7" fmla="*/ 3291508 w 3508545"/>
                <a:gd name="connsiteY7" fmla="*/ 1747127 h 3472441"/>
                <a:gd name="connsiteX8" fmla="*/ 1238185 w 3508545"/>
                <a:gd name="connsiteY8" fmla="*/ 1249981 h 3472441"/>
                <a:gd name="connsiteX9" fmla="*/ 988630 w 3508545"/>
                <a:gd name="connsiteY9" fmla="*/ 1535067 h 3472441"/>
                <a:gd name="connsiteX10" fmla="*/ 632213 w 3508545"/>
                <a:gd name="connsiteY10" fmla="*/ 2828511 h 3472441"/>
                <a:gd name="connsiteX11" fmla="*/ 145335 w 3508545"/>
                <a:gd name="connsiteY11" fmla="*/ 3472441 h 3472441"/>
                <a:gd name="connsiteX0" fmla="*/ 0 w 3508545"/>
                <a:gd name="connsiteY0" fmla="*/ 44442 h 3472441"/>
                <a:gd name="connsiteX1" fmla="*/ 1246319 w 3508545"/>
                <a:gd name="connsiteY1" fmla="*/ 606704 h 3472441"/>
                <a:gd name="connsiteX2" fmla="*/ 3200521 w 3508545"/>
                <a:gd name="connsiteY2" fmla="*/ 12408 h 3472441"/>
                <a:gd name="connsiteX3" fmla="*/ 3308302 w 3508545"/>
                <a:gd name="connsiteY3" fmla="*/ 257012 h 3472441"/>
                <a:gd name="connsiteX4" fmla="*/ 1278931 w 3508545"/>
                <a:gd name="connsiteY4" fmla="*/ 881433 h 3472441"/>
                <a:gd name="connsiteX5" fmla="*/ 1359623 w 3508545"/>
                <a:gd name="connsiteY5" fmla="*/ 1077767 h 3472441"/>
                <a:gd name="connsiteX6" fmla="*/ 3310244 w 3508545"/>
                <a:gd name="connsiteY6" fmla="*/ 1523229 h 3472441"/>
                <a:gd name="connsiteX7" fmla="*/ 3291508 w 3508545"/>
                <a:gd name="connsiteY7" fmla="*/ 1747127 h 3472441"/>
                <a:gd name="connsiteX8" fmla="*/ 1238185 w 3508545"/>
                <a:gd name="connsiteY8" fmla="*/ 1249981 h 3472441"/>
                <a:gd name="connsiteX9" fmla="*/ 988630 w 3508545"/>
                <a:gd name="connsiteY9" fmla="*/ 1535067 h 3472441"/>
                <a:gd name="connsiteX10" fmla="*/ 145335 w 3508545"/>
                <a:gd name="connsiteY10" fmla="*/ 3472441 h 3472441"/>
                <a:gd name="connsiteX0" fmla="*/ 0 w 3508545"/>
                <a:gd name="connsiteY0" fmla="*/ 44442 h 2235582"/>
                <a:gd name="connsiteX1" fmla="*/ 1246319 w 3508545"/>
                <a:gd name="connsiteY1" fmla="*/ 606704 h 2235582"/>
                <a:gd name="connsiteX2" fmla="*/ 3200521 w 3508545"/>
                <a:gd name="connsiteY2" fmla="*/ 12408 h 2235582"/>
                <a:gd name="connsiteX3" fmla="*/ 3308302 w 3508545"/>
                <a:gd name="connsiteY3" fmla="*/ 257012 h 2235582"/>
                <a:gd name="connsiteX4" fmla="*/ 1278931 w 3508545"/>
                <a:gd name="connsiteY4" fmla="*/ 881433 h 2235582"/>
                <a:gd name="connsiteX5" fmla="*/ 1359623 w 3508545"/>
                <a:gd name="connsiteY5" fmla="*/ 1077767 h 2235582"/>
                <a:gd name="connsiteX6" fmla="*/ 3310244 w 3508545"/>
                <a:gd name="connsiteY6" fmla="*/ 1523229 h 2235582"/>
                <a:gd name="connsiteX7" fmla="*/ 3291508 w 3508545"/>
                <a:gd name="connsiteY7" fmla="*/ 1747127 h 2235582"/>
                <a:gd name="connsiteX8" fmla="*/ 1238185 w 3508545"/>
                <a:gd name="connsiteY8" fmla="*/ 1249981 h 2235582"/>
                <a:gd name="connsiteX9" fmla="*/ 988630 w 3508545"/>
                <a:gd name="connsiteY9" fmla="*/ 1535067 h 2235582"/>
                <a:gd name="connsiteX10" fmla="*/ 2293749 w 3508545"/>
                <a:gd name="connsiteY10" fmla="*/ 2235582 h 2235582"/>
                <a:gd name="connsiteX0" fmla="*/ 0 w 3508545"/>
                <a:gd name="connsiteY0" fmla="*/ 44442 h 1770272"/>
                <a:gd name="connsiteX1" fmla="*/ 1246319 w 3508545"/>
                <a:gd name="connsiteY1" fmla="*/ 606704 h 1770272"/>
                <a:gd name="connsiteX2" fmla="*/ 3200521 w 3508545"/>
                <a:gd name="connsiteY2" fmla="*/ 12408 h 1770272"/>
                <a:gd name="connsiteX3" fmla="*/ 3308302 w 3508545"/>
                <a:gd name="connsiteY3" fmla="*/ 257012 h 1770272"/>
                <a:gd name="connsiteX4" fmla="*/ 1278931 w 3508545"/>
                <a:gd name="connsiteY4" fmla="*/ 881433 h 1770272"/>
                <a:gd name="connsiteX5" fmla="*/ 1359623 w 3508545"/>
                <a:gd name="connsiteY5" fmla="*/ 1077767 h 1770272"/>
                <a:gd name="connsiteX6" fmla="*/ 3310244 w 3508545"/>
                <a:gd name="connsiteY6" fmla="*/ 1523229 h 1770272"/>
                <a:gd name="connsiteX7" fmla="*/ 3291508 w 3508545"/>
                <a:gd name="connsiteY7" fmla="*/ 1747127 h 1770272"/>
                <a:gd name="connsiteX8" fmla="*/ 1238185 w 3508545"/>
                <a:gd name="connsiteY8" fmla="*/ 1249981 h 1770272"/>
                <a:gd name="connsiteX9" fmla="*/ 988630 w 3508545"/>
                <a:gd name="connsiteY9" fmla="*/ 1535067 h 1770272"/>
                <a:gd name="connsiteX0" fmla="*/ 0 w 3508545"/>
                <a:gd name="connsiteY0" fmla="*/ 44442 h 2058354"/>
                <a:gd name="connsiteX1" fmla="*/ 1246319 w 3508545"/>
                <a:gd name="connsiteY1" fmla="*/ 606704 h 2058354"/>
                <a:gd name="connsiteX2" fmla="*/ 3200521 w 3508545"/>
                <a:gd name="connsiteY2" fmla="*/ 12408 h 2058354"/>
                <a:gd name="connsiteX3" fmla="*/ 3308302 w 3508545"/>
                <a:gd name="connsiteY3" fmla="*/ 257012 h 2058354"/>
                <a:gd name="connsiteX4" fmla="*/ 1278931 w 3508545"/>
                <a:gd name="connsiteY4" fmla="*/ 881433 h 2058354"/>
                <a:gd name="connsiteX5" fmla="*/ 1359623 w 3508545"/>
                <a:gd name="connsiteY5" fmla="*/ 1077767 h 2058354"/>
                <a:gd name="connsiteX6" fmla="*/ 3310244 w 3508545"/>
                <a:gd name="connsiteY6" fmla="*/ 1523229 h 2058354"/>
                <a:gd name="connsiteX7" fmla="*/ 3291508 w 3508545"/>
                <a:gd name="connsiteY7" fmla="*/ 1747127 h 2058354"/>
                <a:gd name="connsiteX8" fmla="*/ 1238185 w 3508545"/>
                <a:gd name="connsiteY8" fmla="*/ 1249981 h 2058354"/>
                <a:gd name="connsiteX9" fmla="*/ 1811723 w 3508545"/>
                <a:gd name="connsiteY9" fmla="*/ 2058354 h 2058354"/>
                <a:gd name="connsiteX0" fmla="*/ 0 w 3508545"/>
                <a:gd name="connsiteY0" fmla="*/ 44442 h 2058354"/>
                <a:gd name="connsiteX1" fmla="*/ 1246319 w 3508545"/>
                <a:gd name="connsiteY1" fmla="*/ 606704 h 2058354"/>
                <a:gd name="connsiteX2" fmla="*/ 3200521 w 3508545"/>
                <a:gd name="connsiteY2" fmla="*/ 12408 h 2058354"/>
                <a:gd name="connsiteX3" fmla="*/ 3308302 w 3508545"/>
                <a:gd name="connsiteY3" fmla="*/ 257012 h 2058354"/>
                <a:gd name="connsiteX4" fmla="*/ 1278931 w 3508545"/>
                <a:gd name="connsiteY4" fmla="*/ 881433 h 2058354"/>
                <a:gd name="connsiteX5" fmla="*/ 1359623 w 3508545"/>
                <a:gd name="connsiteY5" fmla="*/ 1077767 h 2058354"/>
                <a:gd name="connsiteX6" fmla="*/ 3310244 w 3508545"/>
                <a:gd name="connsiteY6" fmla="*/ 1523229 h 2058354"/>
                <a:gd name="connsiteX7" fmla="*/ 3291508 w 3508545"/>
                <a:gd name="connsiteY7" fmla="*/ 1747127 h 2058354"/>
                <a:gd name="connsiteX8" fmla="*/ 1238185 w 3508545"/>
                <a:gd name="connsiteY8" fmla="*/ 1249981 h 2058354"/>
                <a:gd name="connsiteX9" fmla="*/ 1811723 w 3508545"/>
                <a:gd name="connsiteY9" fmla="*/ 2058354 h 2058354"/>
                <a:gd name="connsiteX0" fmla="*/ 0 w 3508545"/>
                <a:gd name="connsiteY0" fmla="*/ 44442 h 2058354"/>
                <a:gd name="connsiteX1" fmla="*/ 1246319 w 3508545"/>
                <a:gd name="connsiteY1" fmla="*/ 606704 h 2058354"/>
                <a:gd name="connsiteX2" fmla="*/ 3200521 w 3508545"/>
                <a:gd name="connsiteY2" fmla="*/ 12408 h 2058354"/>
                <a:gd name="connsiteX3" fmla="*/ 3308302 w 3508545"/>
                <a:gd name="connsiteY3" fmla="*/ 257012 h 2058354"/>
                <a:gd name="connsiteX4" fmla="*/ 1278931 w 3508545"/>
                <a:gd name="connsiteY4" fmla="*/ 881433 h 2058354"/>
                <a:gd name="connsiteX5" fmla="*/ 1359623 w 3508545"/>
                <a:gd name="connsiteY5" fmla="*/ 1077767 h 2058354"/>
                <a:gd name="connsiteX6" fmla="*/ 3310244 w 3508545"/>
                <a:gd name="connsiteY6" fmla="*/ 1523229 h 2058354"/>
                <a:gd name="connsiteX7" fmla="*/ 3291508 w 3508545"/>
                <a:gd name="connsiteY7" fmla="*/ 1747127 h 2058354"/>
                <a:gd name="connsiteX8" fmla="*/ 1238185 w 3508545"/>
                <a:gd name="connsiteY8" fmla="*/ 1249981 h 2058354"/>
                <a:gd name="connsiteX9" fmla="*/ 1811723 w 3508545"/>
                <a:gd name="connsiteY9" fmla="*/ 2058354 h 2058354"/>
                <a:gd name="connsiteX0" fmla="*/ 0 w 3508545"/>
                <a:gd name="connsiteY0" fmla="*/ 44442 h 2058354"/>
                <a:gd name="connsiteX1" fmla="*/ 1246319 w 3508545"/>
                <a:gd name="connsiteY1" fmla="*/ 606704 h 2058354"/>
                <a:gd name="connsiteX2" fmla="*/ 3200521 w 3508545"/>
                <a:gd name="connsiteY2" fmla="*/ 12408 h 2058354"/>
                <a:gd name="connsiteX3" fmla="*/ 3308302 w 3508545"/>
                <a:gd name="connsiteY3" fmla="*/ 257012 h 2058354"/>
                <a:gd name="connsiteX4" fmla="*/ 1278931 w 3508545"/>
                <a:gd name="connsiteY4" fmla="*/ 881433 h 2058354"/>
                <a:gd name="connsiteX5" fmla="*/ 1359623 w 3508545"/>
                <a:gd name="connsiteY5" fmla="*/ 1077767 h 2058354"/>
                <a:gd name="connsiteX6" fmla="*/ 3310244 w 3508545"/>
                <a:gd name="connsiteY6" fmla="*/ 1523229 h 2058354"/>
                <a:gd name="connsiteX7" fmla="*/ 3291508 w 3508545"/>
                <a:gd name="connsiteY7" fmla="*/ 1747127 h 2058354"/>
                <a:gd name="connsiteX8" fmla="*/ 1238185 w 3508545"/>
                <a:gd name="connsiteY8" fmla="*/ 1249981 h 2058354"/>
                <a:gd name="connsiteX9" fmla="*/ 1811723 w 3508545"/>
                <a:gd name="connsiteY9" fmla="*/ 2058354 h 2058354"/>
                <a:gd name="connsiteX0" fmla="*/ 0 w 3508545"/>
                <a:gd name="connsiteY0" fmla="*/ 44442 h 2058354"/>
                <a:gd name="connsiteX1" fmla="*/ 1246319 w 3508545"/>
                <a:gd name="connsiteY1" fmla="*/ 606704 h 2058354"/>
                <a:gd name="connsiteX2" fmla="*/ 3200521 w 3508545"/>
                <a:gd name="connsiteY2" fmla="*/ 12408 h 2058354"/>
                <a:gd name="connsiteX3" fmla="*/ 3308302 w 3508545"/>
                <a:gd name="connsiteY3" fmla="*/ 257012 h 2058354"/>
                <a:gd name="connsiteX4" fmla="*/ 1278931 w 3508545"/>
                <a:gd name="connsiteY4" fmla="*/ 881433 h 2058354"/>
                <a:gd name="connsiteX5" fmla="*/ 1359623 w 3508545"/>
                <a:gd name="connsiteY5" fmla="*/ 1077767 h 2058354"/>
                <a:gd name="connsiteX6" fmla="*/ 3310244 w 3508545"/>
                <a:gd name="connsiteY6" fmla="*/ 1523229 h 2058354"/>
                <a:gd name="connsiteX7" fmla="*/ 3291508 w 3508545"/>
                <a:gd name="connsiteY7" fmla="*/ 1747127 h 2058354"/>
                <a:gd name="connsiteX8" fmla="*/ 1238185 w 3508545"/>
                <a:gd name="connsiteY8" fmla="*/ 1249981 h 2058354"/>
                <a:gd name="connsiteX9" fmla="*/ 835172 w 3508545"/>
                <a:gd name="connsiteY9" fmla="*/ 1618316 h 2058354"/>
                <a:gd name="connsiteX10" fmla="*/ 1811723 w 3508545"/>
                <a:gd name="connsiteY10" fmla="*/ 2058354 h 2058354"/>
                <a:gd name="connsiteX0" fmla="*/ 0 w 3508545"/>
                <a:gd name="connsiteY0" fmla="*/ 44442 h 2367569"/>
                <a:gd name="connsiteX1" fmla="*/ 1246319 w 3508545"/>
                <a:gd name="connsiteY1" fmla="*/ 606704 h 2367569"/>
                <a:gd name="connsiteX2" fmla="*/ 3200521 w 3508545"/>
                <a:gd name="connsiteY2" fmla="*/ 12408 h 2367569"/>
                <a:gd name="connsiteX3" fmla="*/ 3308302 w 3508545"/>
                <a:gd name="connsiteY3" fmla="*/ 257012 h 2367569"/>
                <a:gd name="connsiteX4" fmla="*/ 1278931 w 3508545"/>
                <a:gd name="connsiteY4" fmla="*/ 881433 h 2367569"/>
                <a:gd name="connsiteX5" fmla="*/ 1359623 w 3508545"/>
                <a:gd name="connsiteY5" fmla="*/ 1077767 h 2367569"/>
                <a:gd name="connsiteX6" fmla="*/ 3310244 w 3508545"/>
                <a:gd name="connsiteY6" fmla="*/ 1523229 h 2367569"/>
                <a:gd name="connsiteX7" fmla="*/ 3291508 w 3508545"/>
                <a:gd name="connsiteY7" fmla="*/ 1747127 h 2367569"/>
                <a:gd name="connsiteX8" fmla="*/ 1238185 w 3508545"/>
                <a:gd name="connsiteY8" fmla="*/ 1249981 h 2367569"/>
                <a:gd name="connsiteX9" fmla="*/ 835172 w 3508545"/>
                <a:gd name="connsiteY9" fmla="*/ 1618316 h 2367569"/>
                <a:gd name="connsiteX10" fmla="*/ 2062836 w 3508545"/>
                <a:gd name="connsiteY10" fmla="*/ 2367569 h 2367569"/>
                <a:gd name="connsiteX0" fmla="*/ 0 w 3508545"/>
                <a:gd name="connsiteY0" fmla="*/ 44442 h 2367569"/>
                <a:gd name="connsiteX1" fmla="*/ 723566 w 3508545"/>
                <a:gd name="connsiteY1" fmla="*/ 429029 h 2367569"/>
                <a:gd name="connsiteX2" fmla="*/ 1246319 w 3508545"/>
                <a:gd name="connsiteY2" fmla="*/ 606704 h 2367569"/>
                <a:gd name="connsiteX3" fmla="*/ 3200521 w 3508545"/>
                <a:gd name="connsiteY3" fmla="*/ 12408 h 2367569"/>
                <a:gd name="connsiteX4" fmla="*/ 3308302 w 3508545"/>
                <a:gd name="connsiteY4" fmla="*/ 257012 h 2367569"/>
                <a:gd name="connsiteX5" fmla="*/ 1278931 w 3508545"/>
                <a:gd name="connsiteY5" fmla="*/ 881433 h 2367569"/>
                <a:gd name="connsiteX6" fmla="*/ 1359623 w 3508545"/>
                <a:gd name="connsiteY6" fmla="*/ 1077767 h 2367569"/>
                <a:gd name="connsiteX7" fmla="*/ 3310244 w 3508545"/>
                <a:gd name="connsiteY7" fmla="*/ 1523229 h 2367569"/>
                <a:gd name="connsiteX8" fmla="*/ 3291508 w 3508545"/>
                <a:gd name="connsiteY8" fmla="*/ 1747127 h 2367569"/>
                <a:gd name="connsiteX9" fmla="*/ 1238185 w 3508545"/>
                <a:gd name="connsiteY9" fmla="*/ 1249981 h 2367569"/>
                <a:gd name="connsiteX10" fmla="*/ 835172 w 3508545"/>
                <a:gd name="connsiteY10" fmla="*/ 1618316 h 2367569"/>
                <a:gd name="connsiteX11" fmla="*/ 2062836 w 3508545"/>
                <a:gd name="connsiteY11" fmla="*/ 2367569 h 2367569"/>
                <a:gd name="connsiteX0" fmla="*/ 728290 w 2813859"/>
                <a:gd name="connsiteY0" fmla="*/ 0 h 2727485"/>
                <a:gd name="connsiteX1" fmla="*/ 28880 w 2813859"/>
                <a:gd name="connsiteY1" fmla="*/ 788945 h 2727485"/>
                <a:gd name="connsiteX2" fmla="*/ 551633 w 2813859"/>
                <a:gd name="connsiteY2" fmla="*/ 966620 h 2727485"/>
                <a:gd name="connsiteX3" fmla="*/ 2505835 w 2813859"/>
                <a:gd name="connsiteY3" fmla="*/ 372324 h 2727485"/>
                <a:gd name="connsiteX4" fmla="*/ 2613616 w 2813859"/>
                <a:gd name="connsiteY4" fmla="*/ 616928 h 2727485"/>
                <a:gd name="connsiteX5" fmla="*/ 584245 w 2813859"/>
                <a:gd name="connsiteY5" fmla="*/ 1241349 h 2727485"/>
                <a:gd name="connsiteX6" fmla="*/ 664937 w 2813859"/>
                <a:gd name="connsiteY6" fmla="*/ 1437683 h 2727485"/>
                <a:gd name="connsiteX7" fmla="*/ 2615558 w 2813859"/>
                <a:gd name="connsiteY7" fmla="*/ 1883145 h 2727485"/>
                <a:gd name="connsiteX8" fmla="*/ 2596822 w 2813859"/>
                <a:gd name="connsiteY8" fmla="*/ 2107043 h 2727485"/>
                <a:gd name="connsiteX9" fmla="*/ 543499 w 2813859"/>
                <a:gd name="connsiteY9" fmla="*/ 1609897 h 2727485"/>
                <a:gd name="connsiteX10" fmla="*/ 140486 w 2813859"/>
                <a:gd name="connsiteY10" fmla="*/ 1978232 h 2727485"/>
                <a:gd name="connsiteX11" fmla="*/ 1368150 w 2813859"/>
                <a:gd name="connsiteY11" fmla="*/ 2727485 h 2727485"/>
                <a:gd name="connsiteX0" fmla="*/ 728290 w 2813859"/>
                <a:gd name="connsiteY0" fmla="*/ 0 h 2727485"/>
                <a:gd name="connsiteX1" fmla="*/ 28880 w 2813859"/>
                <a:gd name="connsiteY1" fmla="*/ 788945 h 2727485"/>
                <a:gd name="connsiteX2" fmla="*/ 551633 w 2813859"/>
                <a:gd name="connsiteY2" fmla="*/ 966620 h 2727485"/>
                <a:gd name="connsiteX3" fmla="*/ 2505835 w 2813859"/>
                <a:gd name="connsiteY3" fmla="*/ 372324 h 2727485"/>
                <a:gd name="connsiteX4" fmla="*/ 2613616 w 2813859"/>
                <a:gd name="connsiteY4" fmla="*/ 616928 h 2727485"/>
                <a:gd name="connsiteX5" fmla="*/ 584245 w 2813859"/>
                <a:gd name="connsiteY5" fmla="*/ 1241349 h 2727485"/>
                <a:gd name="connsiteX6" fmla="*/ 664937 w 2813859"/>
                <a:gd name="connsiteY6" fmla="*/ 1437683 h 2727485"/>
                <a:gd name="connsiteX7" fmla="*/ 2615558 w 2813859"/>
                <a:gd name="connsiteY7" fmla="*/ 1883145 h 2727485"/>
                <a:gd name="connsiteX8" fmla="*/ 2596822 w 2813859"/>
                <a:gd name="connsiteY8" fmla="*/ 2107043 h 2727485"/>
                <a:gd name="connsiteX9" fmla="*/ 543499 w 2813859"/>
                <a:gd name="connsiteY9" fmla="*/ 1609897 h 2727485"/>
                <a:gd name="connsiteX10" fmla="*/ 140486 w 2813859"/>
                <a:gd name="connsiteY10" fmla="*/ 1978232 h 2727485"/>
                <a:gd name="connsiteX11" fmla="*/ 1368150 w 2813859"/>
                <a:gd name="connsiteY11" fmla="*/ 2727485 h 2727485"/>
                <a:gd name="connsiteX0" fmla="*/ 728290 w 2813859"/>
                <a:gd name="connsiteY0" fmla="*/ 0 h 2727485"/>
                <a:gd name="connsiteX1" fmla="*/ 28880 w 2813859"/>
                <a:gd name="connsiteY1" fmla="*/ 788945 h 2727485"/>
                <a:gd name="connsiteX2" fmla="*/ 551633 w 2813859"/>
                <a:gd name="connsiteY2" fmla="*/ 966620 h 2727485"/>
                <a:gd name="connsiteX3" fmla="*/ 2505835 w 2813859"/>
                <a:gd name="connsiteY3" fmla="*/ 372324 h 2727485"/>
                <a:gd name="connsiteX4" fmla="*/ 2613616 w 2813859"/>
                <a:gd name="connsiteY4" fmla="*/ 616928 h 2727485"/>
                <a:gd name="connsiteX5" fmla="*/ 584245 w 2813859"/>
                <a:gd name="connsiteY5" fmla="*/ 1241349 h 2727485"/>
                <a:gd name="connsiteX6" fmla="*/ 2615558 w 2813859"/>
                <a:gd name="connsiteY6" fmla="*/ 1883145 h 2727485"/>
                <a:gd name="connsiteX7" fmla="*/ 2596822 w 2813859"/>
                <a:gd name="connsiteY7" fmla="*/ 2107043 h 2727485"/>
                <a:gd name="connsiteX8" fmla="*/ 543499 w 2813859"/>
                <a:gd name="connsiteY8" fmla="*/ 1609897 h 2727485"/>
                <a:gd name="connsiteX9" fmla="*/ 140486 w 2813859"/>
                <a:gd name="connsiteY9" fmla="*/ 1978232 h 2727485"/>
                <a:gd name="connsiteX10" fmla="*/ 1368150 w 2813859"/>
                <a:gd name="connsiteY10" fmla="*/ 2727485 h 2727485"/>
                <a:gd name="connsiteX0" fmla="*/ 728290 w 2813859"/>
                <a:gd name="connsiteY0" fmla="*/ 0 h 2727485"/>
                <a:gd name="connsiteX1" fmla="*/ 28880 w 2813859"/>
                <a:gd name="connsiteY1" fmla="*/ 788945 h 2727485"/>
                <a:gd name="connsiteX2" fmla="*/ 551633 w 2813859"/>
                <a:gd name="connsiteY2" fmla="*/ 966620 h 2727485"/>
                <a:gd name="connsiteX3" fmla="*/ 2505835 w 2813859"/>
                <a:gd name="connsiteY3" fmla="*/ 372324 h 2727485"/>
                <a:gd name="connsiteX4" fmla="*/ 2613616 w 2813859"/>
                <a:gd name="connsiteY4" fmla="*/ 616928 h 2727485"/>
                <a:gd name="connsiteX5" fmla="*/ 584245 w 2813859"/>
                <a:gd name="connsiteY5" fmla="*/ 1241349 h 2727485"/>
                <a:gd name="connsiteX6" fmla="*/ 2596822 w 2813859"/>
                <a:gd name="connsiteY6" fmla="*/ 2107043 h 2727485"/>
                <a:gd name="connsiteX7" fmla="*/ 543499 w 2813859"/>
                <a:gd name="connsiteY7" fmla="*/ 1609897 h 2727485"/>
                <a:gd name="connsiteX8" fmla="*/ 140486 w 2813859"/>
                <a:gd name="connsiteY8" fmla="*/ 1978232 h 2727485"/>
                <a:gd name="connsiteX9" fmla="*/ 1368150 w 2813859"/>
                <a:gd name="connsiteY9" fmla="*/ 2727485 h 2727485"/>
                <a:gd name="connsiteX0" fmla="*/ 728290 w 2813859"/>
                <a:gd name="connsiteY0" fmla="*/ 0 h 2727485"/>
                <a:gd name="connsiteX1" fmla="*/ 28880 w 2813859"/>
                <a:gd name="connsiteY1" fmla="*/ 788945 h 2727485"/>
                <a:gd name="connsiteX2" fmla="*/ 551633 w 2813859"/>
                <a:gd name="connsiteY2" fmla="*/ 966620 h 2727485"/>
                <a:gd name="connsiteX3" fmla="*/ 2505835 w 2813859"/>
                <a:gd name="connsiteY3" fmla="*/ 372324 h 2727485"/>
                <a:gd name="connsiteX4" fmla="*/ 2613616 w 2813859"/>
                <a:gd name="connsiteY4" fmla="*/ 616928 h 2727485"/>
                <a:gd name="connsiteX5" fmla="*/ 584245 w 2813859"/>
                <a:gd name="connsiteY5" fmla="*/ 1241349 h 2727485"/>
                <a:gd name="connsiteX6" fmla="*/ 543499 w 2813859"/>
                <a:gd name="connsiteY6" fmla="*/ 1609897 h 2727485"/>
                <a:gd name="connsiteX7" fmla="*/ 140486 w 2813859"/>
                <a:gd name="connsiteY7" fmla="*/ 1978232 h 2727485"/>
                <a:gd name="connsiteX8" fmla="*/ 1368150 w 2813859"/>
                <a:gd name="connsiteY8" fmla="*/ 2727485 h 2727485"/>
                <a:gd name="connsiteX0" fmla="*/ 701126 w 2786695"/>
                <a:gd name="connsiteY0" fmla="*/ 0 h 2727485"/>
                <a:gd name="connsiteX1" fmla="*/ 29618 w 2786695"/>
                <a:gd name="connsiteY1" fmla="*/ 705694 h 2727485"/>
                <a:gd name="connsiteX2" fmla="*/ 524469 w 2786695"/>
                <a:gd name="connsiteY2" fmla="*/ 966620 h 2727485"/>
                <a:gd name="connsiteX3" fmla="*/ 2478671 w 2786695"/>
                <a:gd name="connsiteY3" fmla="*/ 372324 h 2727485"/>
                <a:gd name="connsiteX4" fmla="*/ 2586452 w 2786695"/>
                <a:gd name="connsiteY4" fmla="*/ 616928 h 2727485"/>
                <a:gd name="connsiteX5" fmla="*/ 557081 w 2786695"/>
                <a:gd name="connsiteY5" fmla="*/ 1241349 h 2727485"/>
                <a:gd name="connsiteX6" fmla="*/ 516335 w 2786695"/>
                <a:gd name="connsiteY6" fmla="*/ 1609897 h 2727485"/>
                <a:gd name="connsiteX7" fmla="*/ 113322 w 2786695"/>
                <a:gd name="connsiteY7" fmla="*/ 1978232 h 2727485"/>
                <a:gd name="connsiteX8" fmla="*/ 1340986 w 2786695"/>
                <a:gd name="connsiteY8" fmla="*/ 2727485 h 2727485"/>
                <a:gd name="connsiteX0" fmla="*/ 701126 w 2786695"/>
                <a:gd name="connsiteY0" fmla="*/ 0 h 2727485"/>
                <a:gd name="connsiteX1" fmla="*/ 29618 w 2786695"/>
                <a:gd name="connsiteY1" fmla="*/ 705694 h 2727485"/>
                <a:gd name="connsiteX2" fmla="*/ 524469 w 2786695"/>
                <a:gd name="connsiteY2" fmla="*/ 883370 h 2727485"/>
                <a:gd name="connsiteX3" fmla="*/ 2478671 w 2786695"/>
                <a:gd name="connsiteY3" fmla="*/ 372324 h 2727485"/>
                <a:gd name="connsiteX4" fmla="*/ 2586452 w 2786695"/>
                <a:gd name="connsiteY4" fmla="*/ 616928 h 2727485"/>
                <a:gd name="connsiteX5" fmla="*/ 557081 w 2786695"/>
                <a:gd name="connsiteY5" fmla="*/ 1241349 h 2727485"/>
                <a:gd name="connsiteX6" fmla="*/ 516335 w 2786695"/>
                <a:gd name="connsiteY6" fmla="*/ 1609897 h 2727485"/>
                <a:gd name="connsiteX7" fmla="*/ 113322 w 2786695"/>
                <a:gd name="connsiteY7" fmla="*/ 1978232 h 2727485"/>
                <a:gd name="connsiteX8" fmla="*/ 1340986 w 2786695"/>
                <a:gd name="connsiteY8" fmla="*/ 2727485 h 2727485"/>
                <a:gd name="connsiteX0" fmla="*/ 701126 w 2786695"/>
                <a:gd name="connsiteY0" fmla="*/ 0 h 2727485"/>
                <a:gd name="connsiteX1" fmla="*/ 29618 w 2786695"/>
                <a:gd name="connsiteY1" fmla="*/ 705694 h 2727485"/>
                <a:gd name="connsiteX2" fmla="*/ 524469 w 2786695"/>
                <a:gd name="connsiteY2" fmla="*/ 883370 h 2727485"/>
                <a:gd name="connsiteX3" fmla="*/ 2478671 w 2786695"/>
                <a:gd name="connsiteY3" fmla="*/ 372324 h 2727485"/>
                <a:gd name="connsiteX4" fmla="*/ 2586452 w 2786695"/>
                <a:gd name="connsiteY4" fmla="*/ 616928 h 2727485"/>
                <a:gd name="connsiteX5" fmla="*/ 557081 w 2786695"/>
                <a:gd name="connsiteY5" fmla="*/ 1241349 h 2727485"/>
                <a:gd name="connsiteX6" fmla="*/ 516335 w 2786695"/>
                <a:gd name="connsiteY6" fmla="*/ 1609897 h 2727485"/>
                <a:gd name="connsiteX7" fmla="*/ 113322 w 2786695"/>
                <a:gd name="connsiteY7" fmla="*/ 1978232 h 2727485"/>
                <a:gd name="connsiteX8" fmla="*/ 1340986 w 2786695"/>
                <a:gd name="connsiteY8" fmla="*/ 2727485 h 2727485"/>
                <a:gd name="connsiteX0" fmla="*/ 692797 w 2778366"/>
                <a:gd name="connsiteY0" fmla="*/ 0 h 2727485"/>
                <a:gd name="connsiteX1" fmla="*/ 21289 w 2778366"/>
                <a:gd name="connsiteY1" fmla="*/ 705694 h 2727485"/>
                <a:gd name="connsiteX2" fmla="*/ 516140 w 2778366"/>
                <a:gd name="connsiteY2" fmla="*/ 883370 h 2727485"/>
                <a:gd name="connsiteX3" fmla="*/ 2470342 w 2778366"/>
                <a:gd name="connsiteY3" fmla="*/ 372324 h 2727485"/>
                <a:gd name="connsiteX4" fmla="*/ 2578123 w 2778366"/>
                <a:gd name="connsiteY4" fmla="*/ 616928 h 2727485"/>
                <a:gd name="connsiteX5" fmla="*/ 548752 w 2778366"/>
                <a:gd name="connsiteY5" fmla="*/ 1241349 h 2727485"/>
                <a:gd name="connsiteX6" fmla="*/ 508006 w 2778366"/>
                <a:gd name="connsiteY6" fmla="*/ 1609897 h 2727485"/>
                <a:gd name="connsiteX7" fmla="*/ 104993 w 2778366"/>
                <a:gd name="connsiteY7" fmla="*/ 1978232 h 2727485"/>
                <a:gd name="connsiteX8" fmla="*/ 1332657 w 2778366"/>
                <a:gd name="connsiteY8" fmla="*/ 2727485 h 2727485"/>
                <a:gd name="connsiteX0" fmla="*/ 693124 w 2792000"/>
                <a:gd name="connsiteY0" fmla="*/ 0 h 2727485"/>
                <a:gd name="connsiteX1" fmla="*/ 21616 w 2792000"/>
                <a:gd name="connsiteY1" fmla="*/ 705694 h 2727485"/>
                <a:gd name="connsiteX2" fmla="*/ 516467 w 2792000"/>
                <a:gd name="connsiteY2" fmla="*/ 883370 h 2727485"/>
                <a:gd name="connsiteX3" fmla="*/ 2498571 w 2792000"/>
                <a:gd name="connsiteY3" fmla="*/ 229610 h 2727485"/>
                <a:gd name="connsiteX4" fmla="*/ 2578450 w 2792000"/>
                <a:gd name="connsiteY4" fmla="*/ 616928 h 2727485"/>
                <a:gd name="connsiteX5" fmla="*/ 549079 w 2792000"/>
                <a:gd name="connsiteY5" fmla="*/ 1241349 h 2727485"/>
                <a:gd name="connsiteX6" fmla="*/ 508333 w 2792000"/>
                <a:gd name="connsiteY6" fmla="*/ 1609897 h 2727485"/>
                <a:gd name="connsiteX7" fmla="*/ 105320 w 2792000"/>
                <a:gd name="connsiteY7" fmla="*/ 1978232 h 2727485"/>
                <a:gd name="connsiteX8" fmla="*/ 1332984 w 2792000"/>
                <a:gd name="connsiteY8" fmla="*/ 2727485 h 2727485"/>
                <a:gd name="connsiteX0" fmla="*/ 693124 w 2742166"/>
                <a:gd name="connsiteY0" fmla="*/ 0 h 2727485"/>
                <a:gd name="connsiteX1" fmla="*/ 21616 w 2742166"/>
                <a:gd name="connsiteY1" fmla="*/ 705694 h 2727485"/>
                <a:gd name="connsiteX2" fmla="*/ 516467 w 2742166"/>
                <a:gd name="connsiteY2" fmla="*/ 883370 h 2727485"/>
                <a:gd name="connsiteX3" fmla="*/ 2498571 w 2742166"/>
                <a:gd name="connsiteY3" fmla="*/ 229610 h 2727485"/>
                <a:gd name="connsiteX4" fmla="*/ 2494746 w 2742166"/>
                <a:gd name="connsiteY4" fmla="*/ 486107 h 2727485"/>
                <a:gd name="connsiteX5" fmla="*/ 549079 w 2742166"/>
                <a:gd name="connsiteY5" fmla="*/ 1241349 h 2727485"/>
                <a:gd name="connsiteX6" fmla="*/ 508333 w 2742166"/>
                <a:gd name="connsiteY6" fmla="*/ 1609897 h 2727485"/>
                <a:gd name="connsiteX7" fmla="*/ 105320 w 2742166"/>
                <a:gd name="connsiteY7" fmla="*/ 1978232 h 2727485"/>
                <a:gd name="connsiteX8" fmla="*/ 1332984 w 2742166"/>
                <a:gd name="connsiteY8" fmla="*/ 2727485 h 2727485"/>
                <a:gd name="connsiteX0" fmla="*/ 693124 w 2743030"/>
                <a:gd name="connsiteY0" fmla="*/ 0 h 2727485"/>
                <a:gd name="connsiteX1" fmla="*/ 21616 w 2743030"/>
                <a:gd name="connsiteY1" fmla="*/ 705694 h 2727485"/>
                <a:gd name="connsiteX2" fmla="*/ 516467 w 2743030"/>
                <a:gd name="connsiteY2" fmla="*/ 883370 h 2727485"/>
                <a:gd name="connsiteX3" fmla="*/ 2498571 w 2743030"/>
                <a:gd name="connsiteY3" fmla="*/ 229610 h 2727485"/>
                <a:gd name="connsiteX4" fmla="*/ 2494746 w 2743030"/>
                <a:gd name="connsiteY4" fmla="*/ 486107 h 2727485"/>
                <a:gd name="connsiteX5" fmla="*/ 535128 w 2743030"/>
                <a:gd name="connsiteY5" fmla="*/ 1122421 h 2727485"/>
                <a:gd name="connsiteX6" fmla="*/ 508333 w 2743030"/>
                <a:gd name="connsiteY6" fmla="*/ 1609897 h 2727485"/>
                <a:gd name="connsiteX7" fmla="*/ 105320 w 2743030"/>
                <a:gd name="connsiteY7" fmla="*/ 1978232 h 2727485"/>
                <a:gd name="connsiteX8" fmla="*/ 1332984 w 2743030"/>
                <a:gd name="connsiteY8" fmla="*/ 2727485 h 2727485"/>
                <a:gd name="connsiteX0" fmla="*/ 836879 w 2886785"/>
                <a:gd name="connsiteY0" fmla="*/ 0 h 2727485"/>
                <a:gd name="connsiteX1" fmla="*/ 165371 w 2886785"/>
                <a:gd name="connsiteY1" fmla="*/ 705694 h 2727485"/>
                <a:gd name="connsiteX2" fmla="*/ 660222 w 2886785"/>
                <a:gd name="connsiteY2" fmla="*/ 883370 h 2727485"/>
                <a:gd name="connsiteX3" fmla="*/ 2642326 w 2886785"/>
                <a:gd name="connsiteY3" fmla="*/ 229610 h 2727485"/>
                <a:gd name="connsiteX4" fmla="*/ 2638501 w 2886785"/>
                <a:gd name="connsiteY4" fmla="*/ 486107 h 2727485"/>
                <a:gd name="connsiteX5" fmla="*/ 678883 w 2886785"/>
                <a:gd name="connsiteY5" fmla="*/ 1122421 h 2727485"/>
                <a:gd name="connsiteX6" fmla="*/ 149861 w 2886785"/>
                <a:gd name="connsiteY6" fmla="*/ 1788290 h 2727485"/>
                <a:gd name="connsiteX7" fmla="*/ 249075 w 2886785"/>
                <a:gd name="connsiteY7" fmla="*/ 1978232 h 2727485"/>
                <a:gd name="connsiteX8" fmla="*/ 1476739 w 2886785"/>
                <a:gd name="connsiteY8" fmla="*/ 2727485 h 2727485"/>
                <a:gd name="connsiteX0" fmla="*/ 693125 w 2743031"/>
                <a:gd name="connsiteY0" fmla="*/ 0 h 2727485"/>
                <a:gd name="connsiteX1" fmla="*/ 21617 w 2743031"/>
                <a:gd name="connsiteY1" fmla="*/ 705694 h 2727485"/>
                <a:gd name="connsiteX2" fmla="*/ 516468 w 2743031"/>
                <a:gd name="connsiteY2" fmla="*/ 883370 h 2727485"/>
                <a:gd name="connsiteX3" fmla="*/ 2498572 w 2743031"/>
                <a:gd name="connsiteY3" fmla="*/ 229610 h 2727485"/>
                <a:gd name="connsiteX4" fmla="*/ 2494747 w 2743031"/>
                <a:gd name="connsiteY4" fmla="*/ 486107 h 2727485"/>
                <a:gd name="connsiteX5" fmla="*/ 535129 w 2743031"/>
                <a:gd name="connsiteY5" fmla="*/ 1122421 h 2727485"/>
                <a:gd name="connsiteX6" fmla="*/ 6107 w 2743031"/>
                <a:gd name="connsiteY6" fmla="*/ 1788290 h 2727485"/>
                <a:gd name="connsiteX7" fmla="*/ 1332985 w 2743031"/>
                <a:gd name="connsiteY7" fmla="*/ 2727485 h 2727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43031" h="2727485">
                  <a:moveTo>
                    <a:pt x="693125" y="0"/>
                  </a:moveTo>
                  <a:cubicBezTo>
                    <a:pt x="769542" y="62116"/>
                    <a:pt x="51059" y="397912"/>
                    <a:pt x="21617" y="705694"/>
                  </a:cubicBezTo>
                  <a:cubicBezTo>
                    <a:pt x="-63628" y="918333"/>
                    <a:pt x="103642" y="962717"/>
                    <a:pt x="516468" y="883370"/>
                  </a:cubicBezTo>
                  <a:cubicBezTo>
                    <a:pt x="929294" y="804023"/>
                    <a:pt x="2168859" y="295820"/>
                    <a:pt x="2498572" y="229610"/>
                  </a:cubicBezTo>
                  <a:cubicBezTo>
                    <a:pt x="2828285" y="163400"/>
                    <a:pt x="2821988" y="337305"/>
                    <a:pt x="2494747" y="486107"/>
                  </a:cubicBezTo>
                  <a:cubicBezTo>
                    <a:pt x="2167507" y="634909"/>
                    <a:pt x="949902" y="905390"/>
                    <a:pt x="535129" y="1122421"/>
                  </a:cubicBezTo>
                  <a:cubicBezTo>
                    <a:pt x="120356" y="1339452"/>
                    <a:pt x="80067" y="1665476"/>
                    <a:pt x="6107" y="1788290"/>
                  </a:cubicBezTo>
                  <a:cubicBezTo>
                    <a:pt x="139083" y="2055801"/>
                    <a:pt x="1056552" y="2531820"/>
                    <a:pt x="1332985" y="2727485"/>
                  </a:cubicBezTo>
                </a:path>
              </a:pathLst>
            </a:custGeom>
            <a:ln w="28575">
              <a:solidFill>
                <a:srgbClr val="FF0000"/>
              </a:solidFill>
              <a:prstDash val="dash"/>
              <a:headEnd type="diamond" w="med" len="med"/>
              <a:tailEnd type="triangl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900">
                <a:latin typeface="微软雅黑" pitchFamily="34" charset="-122"/>
                <a:ea typeface="微软雅黑" pitchFamily="34" charset="-122"/>
              </a:endParaRPr>
            </a:p>
          </p:txBody>
        </p:sp>
        <p:sp>
          <p:nvSpPr>
            <p:cNvPr id="62" name="任意多边形 26"/>
            <p:cNvSpPr/>
            <p:nvPr/>
          </p:nvSpPr>
          <p:spPr>
            <a:xfrm>
              <a:off x="5939989" y="1771414"/>
              <a:ext cx="3877917" cy="3235066"/>
            </a:xfrm>
            <a:custGeom>
              <a:avLst/>
              <a:gdLst>
                <a:gd name="connsiteX0" fmla="*/ 0 w 729206"/>
                <a:gd name="connsiteY0" fmla="*/ 0 h 4375230"/>
                <a:gd name="connsiteX1" fmla="*/ 243069 w 729206"/>
                <a:gd name="connsiteY1" fmla="*/ 682906 h 4375230"/>
                <a:gd name="connsiteX2" fmla="*/ 81023 w 729206"/>
                <a:gd name="connsiteY2" fmla="*/ 3009418 h 4375230"/>
                <a:gd name="connsiteX3" fmla="*/ 277793 w 729206"/>
                <a:gd name="connsiteY3" fmla="*/ 3808071 h 4375230"/>
                <a:gd name="connsiteX4" fmla="*/ 266218 w 729206"/>
                <a:gd name="connsiteY4" fmla="*/ 3784921 h 4375230"/>
                <a:gd name="connsiteX5" fmla="*/ 277793 w 729206"/>
                <a:gd name="connsiteY5" fmla="*/ 3819645 h 4375230"/>
                <a:gd name="connsiteX6" fmla="*/ 729206 w 729206"/>
                <a:gd name="connsiteY6" fmla="*/ 4375230 h 4375230"/>
                <a:gd name="connsiteX0" fmla="*/ 0 w 729206"/>
                <a:gd name="connsiteY0" fmla="*/ 0 h 4375230"/>
                <a:gd name="connsiteX1" fmla="*/ 243069 w 729206"/>
                <a:gd name="connsiteY1" fmla="*/ 682906 h 4375230"/>
                <a:gd name="connsiteX2" fmla="*/ 81023 w 729206"/>
                <a:gd name="connsiteY2" fmla="*/ 3009418 h 4375230"/>
                <a:gd name="connsiteX3" fmla="*/ 277793 w 729206"/>
                <a:gd name="connsiteY3" fmla="*/ 3808071 h 4375230"/>
                <a:gd name="connsiteX4" fmla="*/ 266218 w 729206"/>
                <a:gd name="connsiteY4" fmla="*/ 3784921 h 4375230"/>
                <a:gd name="connsiteX5" fmla="*/ 729206 w 729206"/>
                <a:gd name="connsiteY5" fmla="*/ 4375230 h 4375230"/>
                <a:gd name="connsiteX0" fmla="*/ 0 w 729206"/>
                <a:gd name="connsiteY0" fmla="*/ 0 h 4375230"/>
                <a:gd name="connsiteX1" fmla="*/ 243069 w 729206"/>
                <a:gd name="connsiteY1" fmla="*/ 682906 h 4375230"/>
                <a:gd name="connsiteX2" fmla="*/ 81023 w 729206"/>
                <a:gd name="connsiteY2" fmla="*/ 3009418 h 4375230"/>
                <a:gd name="connsiteX3" fmla="*/ 266218 w 729206"/>
                <a:gd name="connsiteY3" fmla="*/ 3784921 h 4375230"/>
                <a:gd name="connsiteX4" fmla="*/ 729206 w 729206"/>
                <a:gd name="connsiteY4" fmla="*/ 4375230 h 4375230"/>
                <a:gd name="connsiteX0" fmla="*/ 0 w 729206"/>
                <a:gd name="connsiteY0" fmla="*/ 0 h 4375230"/>
                <a:gd name="connsiteX1" fmla="*/ 243069 w 729206"/>
                <a:gd name="connsiteY1" fmla="*/ 942690 h 4375230"/>
                <a:gd name="connsiteX2" fmla="*/ 81023 w 729206"/>
                <a:gd name="connsiteY2" fmla="*/ 3009418 h 4375230"/>
                <a:gd name="connsiteX3" fmla="*/ 266218 w 729206"/>
                <a:gd name="connsiteY3" fmla="*/ 3784921 h 4375230"/>
                <a:gd name="connsiteX4" fmla="*/ 729206 w 729206"/>
                <a:gd name="connsiteY4" fmla="*/ 4375230 h 4375230"/>
                <a:gd name="connsiteX0" fmla="*/ 0 w 729206"/>
                <a:gd name="connsiteY0" fmla="*/ 0 h 4375230"/>
                <a:gd name="connsiteX1" fmla="*/ 243069 w 729206"/>
                <a:gd name="connsiteY1" fmla="*/ 942690 h 4375230"/>
                <a:gd name="connsiteX2" fmla="*/ 283069 w 729206"/>
                <a:gd name="connsiteY2" fmla="*/ 2359958 h 4375230"/>
                <a:gd name="connsiteX3" fmla="*/ 266218 w 729206"/>
                <a:gd name="connsiteY3" fmla="*/ 3784921 h 4375230"/>
                <a:gd name="connsiteX4" fmla="*/ 729206 w 729206"/>
                <a:gd name="connsiteY4" fmla="*/ 4375230 h 4375230"/>
                <a:gd name="connsiteX0" fmla="*/ 247179 w 530333"/>
                <a:gd name="connsiteY0" fmla="*/ 0 h 3803376"/>
                <a:gd name="connsiteX1" fmla="*/ 490248 w 530333"/>
                <a:gd name="connsiteY1" fmla="*/ 942690 h 3803376"/>
                <a:gd name="connsiteX2" fmla="*/ 530248 w 530333"/>
                <a:gd name="connsiteY2" fmla="*/ 2359958 h 3803376"/>
                <a:gd name="connsiteX3" fmla="*/ 513397 w 530333"/>
                <a:gd name="connsiteY3" fmla="*/ 3784921 h 3803376"/>
                <a:gd name="connsiteX4" fmla="*/ 9447 w 530333"/>
                <a:gd name="connsiteY4" fmla="*/ 3696905 h 3803376"/>
                <a:gd name="connsiteX0" fmla="*/ 237732 w 556563"/>
                <a:gd name="connsiteY0" fmla="*/ 0 h 3696905"/>
                <a:gd name="connsiteX1" fmla="*/ 480801 w 556563"/>
                <a:gd name="connsiteY1" fmla="*/ 942690 h 3696905"/>
                <a:gd name="connsiteX2" fmla="*/ 520801 w 556563"/>
                <a:gd name="connsiteY2" fmla="*/ 2359958 h 3696905"/>
                <a:gd name="connsiteX3" fmla="*/ 0 w 556563"/>
                <a:gd name="connsiteY3" fmla="*/ 3696905 h 3696905"/>
                <a:gd name="connsiteX0" fmla="*/ 612962 w 959574"/>
                <a:gd name="connsiteY0" fmla="*/ 0 h 3567013"/>
                <a:gd name="connsiteX1" fmla="*/ 856031 w 959574"/>
                <a:gd name="connsiteY1" fmla="*/ 942690 h 3567013"/>
                <a:gd name="connsiteX2" fmla="*/ 896031 w 959574"/>
                <a:gd name="connsiteY2" fmla="*/ 2359958 h 3567013"/>
                <a:gd name="connsiteX3" fmla="*/ 0 w 959574"/>
                <a:gd name="connsiteY3" fmla="*/ 3567013 h 3567013"/>
                <a:gd name="connsiteX0" fmla="*/ 252164 w 974511"/>
                <a:gd name="connsiteY0" fmla="*/ 0 h 3451553"/>
                <a:gd name="connsiteX1" fmla="*/ 856031 w 974511"/>
                <a:gd name="connsiteY1" fmla="*/ 827230 h 3451553"/>
                <a:gd name="connsiteX2" fmla="*/ 896031 w 974511"/>
                <a:gd name="connsiteY2" fmla="*/ 2244498 h 3451553"/>
                <a:gd name="connsiteX3" fmla="*/ 0 w 974511"/>
                <a:gd name="connsiteY3" fmla="*/ 3451553 h 3451553"/>
                <a:gd name="connsiteX0" fmla="*/ 324324 w 1051903"/>
                <a:gd name="connsiteY0" fmla="*/ 0 h 3235066"/>
                <a:gd name="connsiteX1" fmla="*/ 928191 w 1051903"/>
                <a:gd name="connsiteY1" fmla="*/ 827230 h 3235066"/>
                <a:gd name="connsiteX2" fmla="*/ 968191 w 1051903"/>
                <a:gd name="connsiteY2" fmla="*/ 2244498 h 3235066"/>
                <a:gd name="connsiteX3" fmla="*/ 0 w 1051903"/>
                <a:gd name="connsiteY3" fmla="*/ 3235066 h 3235066"/>
                <a:gd name="connsiteX0" fmla="*/ 324324 w 1051903"/>
                <a:gd name="connsiteY0" fmla="*/ 0 h 3235066"/>
                <a:gd name="connsiteX1" fmla="*/ 928191 w 1051903"/>
                <a:gd name="connsiteY1" fmla="*/ 827230 h 3235066"/>
                <a:gd name="connsiteX2" fmla="*/ 968191 w 1051903"/>
                <a:gd name="connsiteY2" fmla="*/ 2244498 h 3235066"/>
                <a:gd name="connsiteX3" fmla="*/ 0 w 1051903"/>
                <a:gd name="connsiteY3" fmla="*/ 3235066 h 3235066"/>
                <a:gd name="connsiteX0" fmla="*/ 324324 w 1420431"/>
                <a:gd name="connsiteY0" fmla="*/ 0 h 3235066"/>
                <a:gd name="connsiteX1" fmla="*/ 928191 w 1420431"/>
                <a:gd name="connsiteY1" fmla="*/ 827230 h 3235066"/>
                <a:gd name="connsiteX2" fmla="*/ 1420285 w 1420431"/>
                <a:gd name="connsiteY2" fmla="*/ 1576917 h 3235066"/>
                <a:gd name="connsiteX3" fmla="*/ 968191 w 1420431"/>
                <a:gd name="connsiteY3" fmla="*/ 2244498 h 3235066"/>
                <a:gd name="connsiteX4" fmla="*/ 0 w 1420431"/>
                <a:gd name="connsiteY4" fmla="*/ 3235066 h 3235066"/>
                <a:gd name="connsiteX0" fmla="*/ 324324 w 1420431"/>
                <a:gd name="connsiteY0" fmla="*/ 0 h 3235066"/>
                <a:gd name="connsiteX1" fmla="*/ 928191 w 1420431"/>
                <a:gd name="connsiteY1" fmla="*/ 827230 h 3235066"/>
                <a:gd name="connsiteX2" fmla="*/ 1420285 w 1420431"/>
                <a:gd name="connsiteY2" fmla="*/ 1576917 h 3235066"/>
                <a:gd name="connsiteX3" fmla="*/ 968191 w 1420431"/>
                <a:gd name="connsiteY3" fmla="*/ 2244498 h 3235066"/>
                <a:gd name="connsiteX4" fmla="*/ 0 w 1420431"/>
                <a:gd name="connsiteY4" fmla="*/ 3235066 h 3235066"/>
                <a:gd name="connsiteX0" fmla="*/ 324324 w 3654217"/>
                <a:gd name="connsiteY0" fmla="*/ 0 h 3235066"/>
                <a:gd name="connsiteX1" fmla="*/ 928191 w 3654217"/>
                <a:gd name="connsiteY1" fmla="*/ 827230 h 3235066"/>
                <a:gd name="connsiteX2" fmla="*/ 1420285 w 3654217"/>
                <a:gd name="connsiteY2" fmla="*/ 1576917 h 3235066"/>
                <a:gd name="connsiteX3" fmla="*/ 3638094 w 3654217"/>
                <a:gd name="connsiteY3" fmla="*/ 2201200 h 3235066"/>
                <a:gd name="connsiteX4" fmla="*/ 0 w 3654217"/>
                <a:gd name="connsiteY4" fmla="*/ 3235066 h 3235066"/>
                <a:gd name="connsiteX0" fmla="*/ 324324 w 3950260"/>
                <a:gd name="connsiteY0" fmla="*/ 0 h 3235066"/>
                <a:gd name="connsiteX1" fmla="*/ 928191 w 3950260"/>
                <a:gd name="connsiteY1" fmla="*/ 827230 h 3235066"/>
                <a:gd name="connsiteX2" fmla="*/ 1420285 w 3950260"/>
                <a:gd name="connsiteY2" fmla="*/ 1576917 h 3235066"/>
                <a:gd name="connsiteX3" fmla="*/ 3638094 w 3950260"/>
                <a:gd name="connsiteY3" fmla="*/ 2201200 h 3235066"/>
                <a:gd name="connsiteX4" fmla="*/ 3541776 w 3950260"/>
                <a:gd name="connsiteY4" fmla="*/ 2442865 h 3235066"/>
                <a:gd name="connsiteX5" fmla="*/ 0 w 3950260"/>
                <a:gd name="connsiteY5" fmla="*/ 3235066 h 3235066"/>
                <a:gd name="connsiteX0" fmla="*/ 324324 w 3809244"/>
                <a:gd name="connsiteY0" fmla="*/ 0 h 3235066"/>
                <a:gd name="connsiteX1" fmla="*/ 928191 w 3809244"/>
                <a:gd name="connsiteY1" fmla="*/ 827230 h 3235066"/>
                <a:gd name="connsiteX2" fmla="*/ 1420285 w 3809244"/>
                <a:gd name="connsiteY2" fmla="*/ 1576917 h 3235066"/>
                <a:gd name="connsiteX3" fmla="*/ 3638094 w 3809244"/>
                <a:gd name="connsiteY3" fmla="*/ 2201200 h 3235066"/>
                <a:gd name="connsiteX4" fmla="*/ 3541776 w 3809244"/>
                <a:gd name="connsiteY4" fmla="*/ 2442865 h 3235066"/>
                <a:gd name="connsiteX5" fmla="*/ 0 w 3809244"/>
                <a:gd name="connsiteY5" fmla="*/ 3235066 h 3235066"/>
                <a:gd name="connsiteX0" fmla="*/ 324324 w 3877917"/>
                <a:gd name="connsiteY0" fmla="*/ 0 h 3235066"/>
                <a:gd name="connsiteX1" fmla="*/ 928191 w 3877917"/>
                <a:gd name="connsiteY1" fmla="*/ 827230 h 3235066"/>
                <a:gd name="connsiteX2" fmla="*/ 1420285 w 3877917"/>
                <a:gd name="connsiteY2" fmla="*/ 1576917 h 3235066"/>
                <a:gd name="connsiteX3" fmla="*/ 3638094 w 3877917"/>
                <a:gd name="connsiteY3" fmla="*/ 2201200 h 3235066"/>
                <a:gd name="connsiteX4" fmla="*/ 3541776 w 3877917"/>
                <a:gd name="connsiteY4" fmla="*/ 2442865 h 3235066"/>
                <a:gd name="connsiteX5" fmla="*/ 1420284 w 3877917"/>
                <a:gd name="connsiteY5" fmla="*/ 1851134 h 3235066"/>
                <a:gd name="connsiteX6" fmla="*/ 0 w 3877917"/>
                <a:gd name="connsiteY6" fmla="*/ 3235066 h 3235066"/>
                <a:gd name="connsiteX0" fmla="*/ 324324 w 3877917"/>
                <a:gd name="connsiteY0" fmla="*/ 0 h 3235066"/>
                <a:gd name="connsiteX1" fmla="*/ 928191 w 3877917"/>
                <a:gd name="connsiteY1" fmla="*/ 827230 h 3235066"/>
                <a:gd name="connsiteX2" fmla="*/ 1420285 w 3877917"/>
                <a:gd name="connsiteY2" fmla="*/ 1576917 h 3235066"/>
                <a:gd name="connsiteX3" fmla="*/ 3638094 w 3877917"/>
                <a:gd name="connsiteY3" fmla="*/ 2201200 h 3235066"/>
                <a:gd name="connsiteX4" fmla="*/ 3541776 w 3877917"/>
                <a:gd name="connsiteY4" fmla="*/ 2442865 h 3235066"/>
                <a:gd name="connsiteX5" fmla="*/ 1420284 w 3877917"/>
                <a:gd name="connsiteY5" fmla="*/ 1851134 h 3235066"/>
                <a:gd name="connsiteX6" fmla="*/ 0 w 3877917"/>
                <a:gd name="connsiteY6" fmla="*/ 3235066 h 3235066"/>
                <a:gd name="connsiteX0" fmla="*/ 324324 w 3877917"/>
                <a:gd name="connsiteY0" fmla="*/ 0 h 3235066"/>
                <a:gd name="connsiteX1" fmla="*/ 928191 w 3877917"/>
                <a:gd name="connsiteY1" fmla="*/ 827230 h 3235066"/>
                <a:gd name="connsiteX2" fmla="*/ 1420285 w 3877917"/>
                <a:gd name="connsiteY2" fmla="*/ 1576917 h 3235066"/>
                <a:gd name="connsiteX3" fmla="*/ 3638094 w 3877917"/>
                <a:gd name="connsiteY3" fmla="*/ 2201200 h 3235066"/>
                <a:gd name="connsiteX4" fmla="*/ 3541776 w 3877917"/>
                <a:gd name="connsiteY4" fmla="*/ 2442865 h 3235066"/>
                <a:gd name="connsiteX5" fmla="*/ 1478012 w 3877917"/>
                <a:gd name="connsiteY5" fmla="*/ 1836701 h 3235066"/>
                <a:gd name="connsiteX6" fmla="*/ 0 w 3877917"/>
                <a:gd name="connsiteY6" fmla="*/ 3235066 h 3235066"/>
                <a:gd name="connsiteX0" fmla="*/ 324324 w 3877917"/>
                <a:gd name="connsiteY0" fmla="*/ 0 h 3235066"/>
                <a:gd name="connsiteX1" fmla="*/ 928191 w 3877917"/>
                <a:gd name="connsiteY1" fmla="*/ 827230 h 3235066"/>
                <a:gd name="connsiteX2" fmla="*/ 1420285 w 3877917"/>
                <a:gd name="connsiteY2" fmla="*/ 1576917 h 3235066"/>
                <a:gd name="connsiteX3" fmla="*/ 3638094 w 3877917"/>
                <a:gd name="connsiteY3" fmla="*/ 2201200 h 3235066"/>
                <a:gd name="connsiteX4" fmla="*/ 3541776 w 3877917"/>
                <a:gd name="connsiteY4" fmla="*/ 2442865 h 3235066"/>
                <a:gd name="connsiteX5" fmla="*/ 1478012 w 3877917"/>
                <a:gd name="connsiteY5" fmla="*/ 1836701 h 3235066"/>
                <a:gd name="connsiteX6" fmla="*/ 0 w 3877917"/>
                <a:gd name="connsiteY6" fmla="*/ 3235066 h 3235066"/>
                <a:gd name="connsiteX0" fmla="*/ 324324 w 3877917"/>
                <a:gd name="connsiteY0" fmla="*/ 0 h 3235066"/>
                <a:gd name="connsiteX1" fmla="*/ 928191 w 3877917"/>
                <a:gd name="connsiteY1" fmla="*/ 827230 h 3235066"/>
                <a:gd name="connsiteX2" fmla="*/ 1420285 w 3877917"/>
                <a:gd name="connsiteY2" fmla="*/ 1576917 h 3235066"/>
                <a:gd name="connsiteX3" fmla="*/ 3638094 w 3877917"/>
                <a:gd name="connsiteY3" fmla="*/ 2201200 h 3235066"/>
                <a:gd name="connsiteX4" fmla="*/ 3541776 w 3877917"/>
                <a:gd name="connsiteY4" fmla="*/ 2442865 h 3235066"/>
                <a:gd name="connsiteX5" fmla="*/ 1478012 w 3877917"/>
                <a:gd name="connsiteY5" fmla="*/ 1836701 h 3235066"/>
                <a:gd name="connsiteX6" fmla="*/ 0 w 3877917"/>
                <a:gd name="connsiteY6" fmla="*/ 3235066 h 3235066"/>
                <a:gd name="connsiteX0" fmla="*/ 324324 w 3877917"/>
                <a:gd name="connsiteY0" fmla="*/ 0 h 3235066"/>
                <a:gd name="connsiteX1" fmla="*/ 928191 w 3877917"/>
                <a:gd name="connsiteY1" fmla="*/ 827230 h 3235066"/>
                <a:gd name="connsiteX2" fmla="*/ 1420285 w 3877917"/>
                <a:gd name="connsiteY2" fmla="*/ 1576917 h 3235066"/>
                <a:gd name="connsiteX3" fmla="*/ 3638094 w 3877917"/>
                <a:gd name="connsiteY3" fmla="*/ 2201200 h 3235066"/>
                <a:gd name="connsiteX4" fmla="*/ 3541776 w 3877917"/>
                <a:gd name="connsiteY4" fmla="*/ 2442865 h 3235066"/>
                <a:gd name="connsiteX5" fmla="*/ 1478012 w 3877917"/>
                <a:gd name="connsiteY5" fmla="*/ 1836701 h 3235066"/>
                <a:gd name="connsiteX6" fmla="*/ 0 w 3877917"/>
                <a:gd name="connsiteY6" fmla="*/ 3235066 h 3235066"/>
                <a:gd name="connsiteX0" fmla="*/ 324324 w 3877917"/>
                <a:gd name="connsiteY0" fmla="*/ 0 h 3235066"/>
                <a:gd name="connsiteX1" fmla="*/ 928191 w 3877917"/>
                <a:gd name="connsiteY1" fmla="*/ 827230 h 3235066"/>
                <a:gd name="connsiteX2" fmla="*/ 1420285 w 3877917"/>
                <a:gd name="connsiteY2" fmla="*/ 1576917 h 3235066"/>
                <a:gd name="connsiteX3" fmla="*/ 3638094 w 3877917"/>
                <a:gd name="connsiteY3" fmla="*/ 2201200 h 3235066"/>
                <a:gd name="connsiteX4" fmla="*/ 3541776 w 3877917"/>
                <a:gd name="connsiteY4" fmla="*/ 2442865 h 3235066"/>
                <a:gd name="connsiteX5" fmla="*/ 1478012 w 3877917"/>
                <a:gd name="connsiteY5" fmla="*/ 1836701 h 3235066"/>
                <a:gd name="connsiteX6" fmla="*/ 0 w 3877917"/>
                <a:gd name="connsiteY6" fmla="*/ 3235066 h 3235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77917" h="3235066">
                  <a:moveTo>
                    <a:pt x="324324" y="0"/>
                  </a:moveTo>
                  <a:cubicBezTo>
                    <a:pt x="439106" y="90668"/>
                    <a:pt x="745531" y="564411"/>
                    <a:pt x="928191" y="827230"/>
                  </a:cubicBezTo>
                  <a:cubicBezTo>
                    <a:pt x="1110851" y="1090049"/>
                    <a:pt x="1211571" y="1528328"/>
                    <a:pt x="1420285" y="1576917"/>
                  </a:cubicBezTo>
                  <a:cubicBezTo>
                    <a:pt x="1600135" y="1697669"/>
                    <a:pt x="3284512" y="2056875"/>
                    <a:pt x="3638094" y="2201200"/>
                  </a:cubicBezTo>
                  <a:cubicBezTo>
                    <a:pt x="3991676" y="2345525"/>
                    <a:pt x="3949896" y="2320804"/>
                    <a:pt x="3541776" y="2442865"/>
                  </a:cubicBezTo>
                  <a:cubicBezTo>
                    <a:pt x="3176952" y="2305142"/>
                    <a:pt x="2039444" y="1906723"/>
                    <a:pt x="1478012" y="1836701"/>
                  </a:cubicBezTo>
                  <a:cubicBezTo>
                    <a:pt x="887716" y="1968734"/>
                    <a:pt x="198229" y="3184816"/>
                    <a:pt x="0" y="3235066"/>
                  </a:cubicBezTo>
                </a:path>
              </a:pathLst>
            </a:custGeom>
            <a:ln w="28575">
              <a:solidFill>
                <a:srgbClr val="008000"/>
              </a:solidFill>
              <a:prstDash val="solid"/>
              <a:headEnd type="diamond" w="med" len="med"/>
              <a:tailEnd type="triangl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900">
                <a:ln>
                  <a:solidFill>
                    <a:srgbClr val="008000"/>
                  </a:solidFill>
                </a:ln>
                <a:solidFill>
                  <a:srgbClr val="008000"/>
                </a:solidFill>
                <a:latin typeface="微软雅黑" pitchFamily="34" charset="-122"/>
                <a:ea typeface="微软雅黑" pitchFamily="34" charset="-122"/>
              </a:endParaRPr>
            </a:p>
          </p:txBody>
        </p:sp>
        <p:sp>
          <p:nvSpPr>
            <p:cNvPr id="63" name="文本框 81"/>
            <p:cNvSpPr txBox="1"/>
            <p:nvPr/>
          </p:nvSpPr>
          <p:spPr>
            <a:xfrm>
              <a:off x="7561186" y="1399952"/>
              <a:ext cx="1259789" cy="477335"/>
            </a:xfrm>
            <a:prstGeom prst="rect">
              <a:avLst/>
            </a:prstGeom>
            <a:noFill/>
          </p:spPr>
          <p:txBody>
            <a:bodyPr wrap="none" rtlCol="0">
              <a:spAutoFit/>
            </a:bodyPr>
            <a:lstStyle/>
            <a:p>
              <a:r>
                <a:rPr kumimoji="1" lang="en-US" altLang="zh-CN" sz="900" dirty="0">
                  <a:solidFill>
                    <a:srgbClr val="FF0000"/>
                  </a:solidFill>
                </a:rPr>
                <a:t>Chain</a:t>
              </a:r>
              <a:r>
                <a:rPr kumimoji="1" lang="zh-CN" altLang="en-US" sz="900" dirty="0">
                  <a:solidFill>
                    <a:srgbClr val="FF0000"/>
                  </a:solidFill>
                </a:rPr>
                <a:t> </a:t>
              </a:r>
              <a:r>
                <a:rPr kumimoji="1" lang="en-US" altLang="zh-CN" sz="900" dirty="0">
                  <a:solidFill>
                    <a:srgbClr val="FF0000"/>
                  </a:solidFill>
                </a:rPr>
                <a:t>1</a:t>
              </a:r>
              <a:endParaRPr kumimoji="1" lang="zh-CN" altLang="en-US" sz="900" dirty="0">
                <a:solidFill>
                  <a:srgbClr val="FF0000"/>
                </a:solidFill>
              </a:endParaRPr>
            </a:p>
          </p:txBody>
        </p:sp>
        <p:sp>
          <p:nvSpPr>
            <p:cNvPr id="64" name="文本框 82"/>
            <p:cNvSpPr txBox="1"/>
            <p:nvPr/>
          </p:nvSpPr>
          <p:spPr>
            <a:xfrm>
              <a:off x="5905045" y="1367931"/>
              <a:ext cx="1283137" cy="477335"/>
            </a:xfrm>
            <a:prstGeom prst="rect">
              <a:avLst/>
            </a:prstGeom>
            <a:noFill/>
          </p:spPr>
          <p:txBody>
            <a:bodyPr wrap="none" rtlCol="0">
              <a:spAutoFit/>
            </a:bodyPr>
            <a:lstStyle/>
            <a:p>
              <a:r>
                <a:rPr kumimoji="1" lang="en-US" altLang="zh-CN" sz="900" dirty="0">
                  <a:solidFill>
                    <a:srgbClr val="008000"/>
                  </a:solidFill>
                </a:rPr>
                <a:t>Chain</a:t>
              </a:r>
              <a:r>
                <a:rPr kumimoji="1" lang="zh-CN" altLang="en-US" sz="900" dirty="0">
                  <a:solidFill>
                    <a:srgbClr val="008000"/>
                  </a:solidFill>
                </a:rPr>
                <a:t> </a:t>
              </a:r>
              <a:r>
                <a:rPr kumimoji="1" lang="en-US" altLang="zh-CN" sz="900" dirty="0">
                  <a:solidFill>
                    <a:srgbClr val="008000"/>
                  </a:solidFill>
                </a:rPr>
                <a:t>2</a:t>
              </a:r>
              <a:endParaRPr kumimoji="1" lang="zh-CN" altLang="en-US" sz="900" dirty="0">
                <a:solidFill>
                  <a:srgbClr val="008000"/>
                </a:solidFill>
              </a:endParaRPr>
            </a:p>
          </p:txBody>
        </p:sp>
      </p:grpSp>
      <p:grpSp>
        <p:nvGrpSpPr>
          <p:cNvPr id="65" name="组合 64"/>
          <p:cNvGrpSpPr/>
          <p:nvPr/>
        </p:nvGrpSpPr>
        <p:grpSpPr>
          <a:xfrm>
            <a:off x="6159728" y="1044930"/>
            <a:ext cx="2745117" cy="1975545"/>
            <a:chOff x="4301686" y="1195859"/>
            <a:chExt cx="6151255" cy="4132402"/>
          </a:xfrm>
        </p:grpSpPr>
        <p:cxnSp>
          <p:nvCxnSpPr>
            <p:cNvPr id="66" name="直线连接符 3"/>
            <p:cNvCxnSpPr/>
            <p:nvPr/>
          </p:nvCxnSpPr>
          <p:spPr>
            <a:xfrm flipH="1" flipV="1">
              <a:off x="7417175" y="3312093"/>
              <a:ext cx="2160180" cy="648054"/>
            </a:xfrm>
            <a:prstGeom prst="line">
              <a:avLst/>
            </a:prstGeom>
          </p:spPr>
          <p:style>
            <a:lnRef idx="2">
              <a:schemeClr val="accent1"/>
            </a:lnRef>
            <a:fillRef idx="0">
              <a:schemeClr val="accent1"/>
            </a:fillRef>
            <a:effectRef idx="1">
              <a:schemeClr val="accent1"/>
            </a:effectRef>
            <a:fontRef idx="minor">
              <a:schemeClr val="tx1"/>
            </a:fontRef>
          </p:style>
        </p:cxnSp>
        <p:cxnSp>
          <p:nvCxnSpPr>
            <p:cNvPr id="67" name="直线连接符 4"/>
            <p:cNvCxnSpPr/>
            <p:nvPr/>
          </p:nvCxnSpPr>
          <p:spPr>
            <a:xfrm flipV="1">
              <a:off x="7417175" y="2015985"/>
              <a:ext cx="2160180" cy="850130"/>
            </a:xfrm>
            <a:prstGeom prst="line">
              <a:avLst/>
            </a:prstGeom>
          </p:spPr>
          <p:style>
            <a:lnRef idx="2">
              <a:schemeClr val="accent1"/>
            </a:lnRef>
            <a:fillRef idx="0">
              <a:schemeClr val="accent1"/>
            </a:fillRef>
            <a:effectRef idx="1">
              <a:schemeClr val="accent1"/>
            </a:effectRef>
            <a:fontRef idx="minor">
              <a:schemeClr val="tx1"/>
            </a:fontRef>
          </p:style>
        </p:cxnSp>
        <p:sp>
          <p:nvSpPr>
            <p:cNvPr id="68" name="文本框 87"/>
            <p:cNvSpPr txBox="1"/>
            <p:nvPr/>
          </p:nvSpPr>
          <p:spPr>
            <a:xfrm>
              <a:off x="6265076" y="3888143"/>
              <a:ext cx="873575" cy="643801"/>
            </a:xfrm>
            <a:prstGeom prst="rect">
              <a:avLst/>
            </a:prstGeom>
            <a:noFill/>
          </p:spPr>
          <p:txBody>
            <a:bodyPr wrap="none" rtlCol="0">
              <a:spAutoFit/>
            </a:bodyPr>
            <a:lstStyle/>
            <a:p>
              <a:r>
                <a:rPr kumimoji="1" lang="zh-CN" altLang="en-US" sz="700" dirty="0">
                  <a:latin typeface="微软雅黑"/>
                  <a:ea typeface="微软雅黑"/>
                  <a:cs typeface="微软雅黑"/>
                </a:rPr>
                <a:t>核心</a:t>
              </a:r>
              <a:endParaRPr kumimoji="1" lang="en-US" altLang="zh-CN" sz="700" dirty="0">
                <a:latin typeface="微软雅黑"/>
                <a:ea typeface="微软雅黑"/>
                <a:cs typeface="微软雅黑"/>
              </a:endParaRPr>
            </a:p>
            <a:p>
              <a:r>
                <a:rPr kumimoji="1" lang="en-US" altLang="zh-CN" sz="700" dirty="0">
                  <a:latin typeface="微软雅黑"/>
                  <a:ea typeface="微软雅黑"/>
                  <a:cs typeface="微软雅黑"/>
                </a:rPr>
                <a:t>Core</a:t>
              </a:r>
              <a:endParaRPr kumimoji="1" lang="zh-CN" altLang="en-US" sz="700" dirty="0">
                <a:latin typeface="微软雅黑"/>
                <a:ea typeface="微软雅黑"/>
                <a:cs typeface="微软雅黑"/>
              </a:endParaRPr>
            </a:p>
          </p:txBody>
        </p:sp>
        <p:sp>
          <p:nvSpPr>
            <p:cNvPr id="69" name="文本框 88"/>
            <p:cNvSpPr txBox="1"/>
            <p:nvPr/>
          </p:nvSpPr>
          <p:spPr>
            <a:xfrm>
              <a:off x="9004643" y="2519913"/>
              <a:ext cx="1448298" cy="418471"/>
            </a:xfrm>
            <a:prstGeom prst="rect">
              <a:avLst/>
            </a:prstGeom>
            <a:noFill/>
          </p:spPr>
          <p:txBody>
            <a:bodyPr wrap="none" rtlCol="0">
              <a:spAutoFit/>
            </a:bodyPr>
            <a:lstStyle/>
            <a:p>
              <a:r>
                <a:rPr kumimoji="1" lang="zh-CN" altLang="en-US" sz="700" dirty="0">
                  <a:latin typeface="微软雅黑"/>
                  <a:ea typeface="微软雅黑"/>
                  <a:cs typeface="微软雅黑"/>
                </a:rPr>
                <a:t>防火墙</a:t>
              </a:r>
              <a:r>
                <a:rPr kumimoji="1" lang="en-US" altLang="zh-CN" sz="700" dirty="0">
                  <a:latin typeface="微软雅黑"/>
                  <a:ea typeface="微软雅黑"/>
                  <a:cs typeface="微软雅黑"/>
                </a:rPr>
                <a:t>FW1</a:t>
              </a:r>
              <a:endParaRPr kumimoji="1" lang="zh-CN" altLang="en-US" sz="700" dirty="0">
                <a:latin typeface="微软雅黑"/>
                <a:ea typeface="微软雅黑"/>
                <a:cs typeface="微软雅黑"/>
              </a:endParaRPr>
            </a:p>
          </p:txBody>
        </p:sp>
        <p:pic>
          <p:nvPicPr>
            <p:cNvPr id="70" name="图片 6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715075" y="1429337"/>
              <a:ext cx="872910" cy="808190"/>
            </a:xfrm>
            <a:prstGeom prst="rect">
              <a:avLst/>
            </a:prstGeom>
          </p:spPr>
        </p:pic>
        <p:sp>
          <p:nvSpPr>
            <p:cNvPr id="71" name="文本框 90"/>
            <p:cNvSpPr txBox="1"/>
            <p:nvPr/>
          </p:nvSpPr>
          <p:spPr>
            <a:xfrm>
              <a:off x="9004643" y="4536077"/>
              <a:ext cx="1448298" cy="418471"/>
            </a:xfrm>
            <a:prstGeom prst="rect">
              <a:avLst/>
            </a:prstGeom>
            <a:noFill/>
          </p:spPr>
          <p:txBody>
            <a:bodyPr wrap="none" rtlCol="0">
              <a:spAutoFit/>
            </a:bodyPr>
            <a:lstStyle/>
            <a:p>
              <a:r>
                <a:rPr kumimoji="1" lang="zh-CN" altLang="en-US" sz="700" dirty="0">
                  <a:latin typeface="微软雅黑"/>
                  <a:ea typeface="微软雅黑"/>
                  <a:cs typeface="微软雅黑"/>
                </a:rPr>
                <a:t>防火墙</a:t>
              </a:r>
              <a:r>
                <a:rPr kumimoji="1" lang="en-US" altLang="zh-CN" sz="700" dirty="0">
                  <a:latin typeface="微软雅黑"/>
                  <a:ea typeface="微软雅黑"/>
                  <a:cs typeface="微软雅黑"/>
                </a:rPr>
                <a:t>FW2</a:t>
              </a:r>
              <a:endParaRPr kumimoji="1" lang="zh-CN" altLang="en-US" sz="700" dirty="0">
                <a:latin typeface="微软雅黑"/>
                <a:ea typeface="微软雅黑"/>
                <a:cs typeface="微软雅黑"/>
              </a:endParaRPr>
            </a:p>
          </p:txBody>
        </p:sp>
        <p:sp>
          <p:nvSpPr>
            <p:cNvPr id="72" name="文本框 91"/>
            <p:cNvSpPr txBox="1"/>
            <p:nvPr/>
          </p:nvSpPr>
          <p:spPr>
            <a:xfrm>
              <a:off x="4301686" y="2181415"/>
              <a:ext cx="1908074" cy="418471"/>
            </a:xfrm>
            <a:prstGeom prst="rect">
              <a:avLst/>
            </a:prstGeom>
            <a:noFill/>
          </p:spPr>
          <p:txBody>
            <a:bodyPr wrap="none" rtlCol="0">
              <a:spAutoFit/>
            </a:bodyPr>
            <a:lstStyle/>
            <a:p>
              <a:r>
                <a:rPr kumimoji="1" lang="en-US" altLang="zh-CN" sz="700" dirty="0">
                  <a:latin typeface="微软雅黑"/>
                  <a:ea typeface="微软雅黑"/>
                  <a:cs typeface="微软雅黑"/>
                </a:rPr>
                <a:t>SDN-Controller</a:t>
              </a:r>
              <a:endParaRPr kumimoji="1" lang="zh-CN" altLang="en-US" sz="700" dirty="0">
                <a:latin typeface="微软雅黑"/>
                <a:ea typeface="微软雅黑"/>
                <a:cs typeface="微软雅黑"/>
              </a:endParaRPr>
            </a:p>
          </p:txBody>
        </p:sp>
        <p:cxnSp>
          <p:nvCxnSpPr>
            <p:cNvPr id="73" name="直线连接符 10"/>
            <p:cNvCxnSpPr>
              <a:stCxn id="70" idx="3"/>
              <a:endCxn id="79" idx="1"/>
            </p:cNvCxnSpPr>
            <p:nvPr/>
          </p:nvCxnSpPr>
          <p:spPr>
            <a:xfrm>
              <a:off x="5587985" y="1833433"/>
              <a:ext cx="749101" cy="1424214"/>
            </a:xfrm>
            <a:prstGeom prst="line">
              <a:avLst/>
            </a:prstGeom>
          </p:spPr>
          <p:style>
            <a:lnRef idx="2">
              <a:schemeClr val="accent1"/>
            </a:lnRef>
            <a:fillRef idx="0">
              <a:schemeClr val="accent1"/>
            </a:fillRef>
            <a:effectRef idx="1">
              <a:schemeClr val="accent1"/>
            </a:effectRef>
            <a:fontRef idx="minor">
              <a:schemeClr val="tx1"/>
            </a:fontRef>
          </p:style>
        </p:cxnSp>
        <p:sp>
          <p:nvSpPr>
            <p:cNvPr id="74" name="文本框 93"/>
            <p:cNvSpPr txBox="1"/>
            <p:nvPr/>
          </p:nvSpPr>
          <p:spPr>
            <a:xfrm>
              <a:off x="6823371" y="2284255"/>
              <a:ext cx="787367" cy="418471"/>
            </a:xfrm>
            <a:prstGeom prst="rect">
              <a:avLst/>
            </a:prstGeom>
            <a:noFill/>
          </p:spPr>
          <p:txBody>
            <a:bodyPr wrap="none" rtlCol="0">
              <a:spAutoFit/>
            </a:bodyPr>
            <a:lstStyle/>
            <a:p>
              <a:r>
                <a:rPr kumimoji="1" lang="en-US" altLang="zh-CN" sz="700" dirty="0"/>
                <a:t>GE</a:t>
              </a:r>
              <a:r>
                <a:rPr kumimoji="1" lang="zh-CN" altLang="en-US" sz="700" dirty="0"/>
                <a:t> </a:t>
              </a:r>
              <a:r>
                <a:rPr kumimoji="1" lang="en-US" altLang="zh-CN" sz="700" dirty="0"/>
                <a:t>1</a:t>
              </a:r>
              <a:endParaRPr kumimoji="1" lang="zh-CN" altLang="en-US" sz="700" dirty="0"/>
            </a:p>
          </p:txBody>
        </p:sp>
        <p:cxnSp>
          <p:nvCxnSpPr>
            <p:cNvPr id="75" name="直线连接符 12"/>
            <p:cNvCxnSpPr/>
            <p:nvPr/>
          </p:nvCxnSpPr>
          <p:spPr>
            <a:xfrm flipV="1">
              <a:off x="7417175" y="2317951"/>
              <a:ext cx="2160180" cy="850130"/>
            </a:xfrm>
            <a:prstGeom prst="line">
              <a:avLst/>
            </a:prstGeom>
          </p:spPr>
          <p:style>
            <a:lnRef idx="2">
              <a:schemeClr val="accent1"/>
            </a:lnRef>
            <a:fillRef idx="0">
              <a:schemeClr val="accent1"/>
            </a:fillRef>
            <a:effectRef idx="1">
              <a:schemeClr val="accent1"/>
            </a:effectRef>
            <a:fontRef idx="minor">
              <a:schemeClr val="tx1"/>
            </a:fontRef>
          </p:style>
        </p:cxnSp>
        <p:cxnSp>
          <p:nvCxnSpPr>
            <p:cNvPr id="76" name="直线连接符 13"/>
            <p:cNvCxnSpPr/>
            <p:nvPr/>
          </p:nvCxnSpPr>
          <p:spPr>
            <a:xfrm flipH="1" flipV="1">
              <a:off x="7417175" y="3600117"/>
              <a:ext cx="2160180" cy="648054"/>
            </a:xfrm>
            <a:prstGeom prst="line">
              <a:avLst/>
            </a:prstGeom>
          </p:spPr>
          <p:style>
            <a:lnRef idx="2">
              <a:schemeClr val="accent1"/>
            </a:lnRef>
            <a:fillRef idx="0">
              <a:schemeClr val="accent1"/>
            </a:fillRef>
            <a:effectRef idx="1">
              <a:schemeClr val="accent1"/>
            </a:effectRef>
            <a:fontRef idx="minor">
              <a:schemeClr val="tx1"/>
            </a:fontRef>
          </p:style>
        </p:cxnSp>
        <p:pic>
          <p:nvPicPr>
            <p:cNvPr id="77" name="图片 7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361337" y="1852220"/>
              <a:ext cx="756875" cy="658805"/>
            </a:xfrm>
            <a:prstGeom prst="rect">
              <a:avLst/>
            </a:prstGeom>
          </p:spPr>
        </p:pic>
        <p:pic>
          <p:nvPicPr>
            <p:cNvPr id="78" name="图片 7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433343" y="3744129"/>
              <a:ext cx="756875" cy="658805"/>
            </a:xfrm>
            <a:prstGeom prst="rect">
              <a:avLst/>
            </a:prstGeom>
          </p:spPr>
        </p:pic>
        <p:pic>
          <p:nvPicPr>
            <p:cNvPr id="79" name="图片 7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337085" y="2592033"/>
              <a:ext cx="1118692" cy="1331228"/>
            </a:xfrm>
            <a:prstGeom prst="rect">
              <a:avLst/>
            </a:prstGeom>
          </p:spPr>
        </p:pic>
        <p:sp>
          <p:nvSpPr>
            <p:cNvPr id="80" name="文本框 99"/>
            <p:cNvSpPr txBox="1"/>
            <p:nvPr/>
          </p:nvSpPr>
          <p:spPr>
            <a:xfrm>
              <a:off x="7345164" y="2448020"/>
              <a:ext cx="787367" cy="418471"/>
            </a:xfrm>
            <a:prstGeom prst="rect">
              <a:avLst/>
            </a:prstGeom>
            <a:noFill/>
          </p:spPr>
          <p:txBody>
            <a:bodyPr wrap="none" rtlCol="0">
              <a:spAutoFit/>
            </a:bodyPr>
            <a:lstStyle/>
            <a:p>
              <a:r>
                <a:rPr kumimoji="1" lang="en-US" altLang="zh-CN" sz="700" dirty="0"/>
                <a:t>GE</a:t>
              </a:r>
              <a:r>
                <a:rPr kumimoji="1" lang="zh-CN" altLang="en-US" sz="700" dirty="0"/>
                <a:t> </a:t>
              </a:r>
              <a:r>
                <a:rPr kumimoji="1" lang="en-US" altLang="zh-CN" sz="700" dirty="0"/>
                <a:t>7</a:t>
              </a:r>
              <a:endParaRPr kumimoji="1" lang="zh-CN" altLang="en-US" sz="700" dirty="0"/>
            </a:p>
          </p:txBody>
        </p:sp>
        <p:sp>
          <p:nvSpPr>
            <p:cNvPr id="81" name="文本框 100"/>
            <p:cNvSpPr txBox="1"/>
            <p:nvPr/>
          </p:nvSpPr>
          <p:spPr>
            <a:xfrm>
              <a:off x="7345164" y="2880054"/>
              <a:ext cx="787367" cy="418471"/>
            </a:xfrm>
            <a:prstGeom prst="rect">
              <a:avLst/>
            </a:prstGeom>
            <a:noFill/>
          </p:spPr>
          <p:txBody>
            <a:bodyPr wrap="none" rtlCol="0">
              <a:spAutoFit/>
            </a:bodyPr>
            <a:lstStyle/>
            <a:p>
              <a:r>
                <a:rPr kumimoji="1" lang="en-US" altLang="zh-CN" sz="700" dirty="0"/>
                <a:t>GE</a:t>
              </a:r>
              <a:r>
                <a:rPr kumimoji="1" lang="zh-CN" altLang="en-US" sz="700" dirty="0"/>
                <a:t> </a:t>
              </a:r>
              <a:r>
                <a:rPr kumimoji="1" lang="en-US" altLang="zh-CN" sz="700" dirty="0"/>
                <a:t>9</a:t>
              </a:r>
              <a:endParaRPr kumimoji="1" lang="zh-CN" altLang="en-US" sz="700" dirty="0"/>
            </a:p>
          </p:txBody>
        </p:sp>
        <p:sp>
          <p:nvSpPr>
            <p:cNvPr id="82" name="文本框 101"/>
            <p:cNvSpPr txBox="1"/>
            <p:nvPr/>
          </p:nvSpPr>
          <p:spPr>
            <a:xfrm>
              <a:off x="7345164" y="3240087"/>
              <a:ext cx="902311" cy="418471"/>
            </a:xfrm>
            <a:prstGeom prst="rect">
              <a:avLst/>
            </a:prstGeom>
            <a:noFill/>
          </p:spPr>
          <p:txBody>
            <a:bodyPr wrap="none" rtlCol="0">
              <a:spAutoFit/>
            </a:bodyPr>
            <a:lstStyle/>
            <a:p>
              <a:r>
                <a:rPr kumimoji="1" lang="en-US" altLang="zh-CN" sz="700" dirty="0"/>
                <a:t>GE</a:t>
              </a:r>
              <a:r>
                <a:rPr kumimoji="1" lang="zh-CN" altLang="en-US" sz="700" dirty="0"/>
                <a:t> </a:t>
              </a:r>
              <a:r>
                <a:rPr kumimoji="1" lang="zh-CN" altLang="zh-CN" sz="700" dirty="0"/>
                <a:t>1</a:t>
              </a:r>
              <a:r>
                <a:rPr kumimoji="1" lang="en-US" altLang="zh-CN" sz="700" dirty="0"/>
                <a:t>3</a:t>
              </a:r>
              <a:endParaRPr kumimoji="1" lang="zh-CN" altLang="en-US" sz="700" dirty="0"/>
            </a:p>
          </p:txBody>
        </p:sp>
        <p:sp>
          <p:nvSpPr>
            <p:cNvPr id="83" name="文本框 102"/>
            <p:cNvSpPr txBox="1"/>
            <p:nvPr/>
          </p:nvSpPr>
          <p:spPr>
            <a:xfrm>
              <a:off x="7345164" y="3528110"/>
              <a:ext cx="902311" cy="418471"/>
            </a:xfrm>
            <a:prstGeom prst="rect">
              <a:avLst/>
            </a:prstGeom>
            <a:noFill/>
          </p:spPr>
          <p:txBody>
            <a:bodyPr wrap="none" rtlCol="0">
              <a:spAutoFit/>
            </a:bodyPr>
            <a:lstStyle/>
            <a:p>
              <a:r>
                <a:rPr kumimoji="1" lang="en-US" altLang="zh-CN" sz="700" dirty="0"/>
                <a:t>GE</a:t>
              </a:r>
              <a:r>
                <a:rPr kumimoji="1" lang="zh-CN" altLang="en-US" sz="700" dirty="0"/>
                <a:t> </a:t>
              </a:r>
              <a:r>
                <a:rPr kumimoji="1" lang="zh-CN" altLang="zh-CN" sz="700" dirty="0"/>
                <a:t>1</a:t>
              </a:r>
              <a:r>
                <a:rPr kumimoji="1" lang="en-US" altLang="zh-CN" sz="700" dirty="0"/>
                <a:t>5</a:t>
              </a:r>
              <a:endParaRPr kumimoji="1" lang="zh-CN" altLang="en-US" sz="700" dirty="0"/>
            </a:p>
          </p:txBody>
        </p:sp>
        <p:cxnSp>
          <p:nvCxnSpPr>
            <p:cNvPr id="84" name="直线连接符 21"/>
            <p:cNvCxnSpPr>
              <a:endCxn id="79" idx="0"/>
            </p:cNvCxnSpPr>
            <p:nvPr/>
          </p:nvCxnSpPr>
          <p:spPr>
            <a:xfrm flipH="1">
              <a:off x="6896431" y="1655955"/>
              <a:ext cx="16702" cy="936078"/>
            </a:xfrm>
            <a:prstGeom prst="line">
              <a:avLst/>
            </a:prstGeom>
          </p:spPr>
          <p:style>
            <a:lnRef idx="2">
              <a:schemeClr val="accent1"/>
            </a:lnRef>
            <a:fillRef idx="0">
              <a:schemeClr val="accent1"/>
            </a:fillRef>
            <a:effectRef idx="1">
              <a:schemeClr val="accent1"/>
            </a:effectRef>
            <a:fontRef idx="minor">
              <a:schemeClr val="tx1"/>
            </a:fontRef>
          </p:style>
        </p:cxnSp>
        <p:cxnSp>
          <p:nvCxnSpPr>
            <p:cNvPr id="85" name="直线连接符 22"/>
            <p:cNvCxnSpPr>
              <a:stCxn id="79" idx="2"/>
            </p:cNvCxnSpPr>
            <p:nvPr/>
          </p:nvCxnSpPr>
          <p:spPr>
            <a:xfrm>
              <a:off x="6896431" y="3923261"/>
              <a:ext cx="16702" cy="1405000"/>
            </a:xfrm>
            <a:prstGeom prst="line">
              <a:avLst/>
            </a:prstGeom>
          </p:spPr>
          <p:style>
            <a:lnRef idx="2">
              <a:schemeClr val="accent1"/>
            </a:lnRef>
            <a:fillRef idx="0">
              <a:schemeClr val="accent1"/>
            </a:fillRef>
            <a:effectRef idx="1">
              <a:schemeClr val="accent1"/>
            </a:effectRef>
            <a:fontRef idx="minor">
              <a:schemeClr val="tx1"/>
            </a:fontRef>
          </p:style>
        </p:cxnSp>
        <p:sp>
          <p:nvSpPr>
            <p:cNvPr id="86" name="文本框 105"/>
            <p:cNvSpPr txBox="1"/>
            <p:nvPr/>
          </p:nvSpPr>
          <p:spPr>
            <a:xfrm>
              <a:off x="6795540" y="3888143"/>
              <a:ext cx="902311" cy="418471"/>
            </a:xfrm>
            <a:prstGeom prst="rect">
              <a:avLst/>
            </a:prstGeom>
            <a:noFill/>
          </p:spPr>
          <p:txBody>
            <a:bodyPr wrap="none" rtlCol="0">
              <a:spAutoFit/>
            </a:bodyPr>
            <a:lstStyle/>
            <a:p>
              <a:r>
                <a:rPr kumimoji="1" lang="en-US" altLang="zh-CN" sz="700" dirty="0"/>
                <a:t>GE</a:t>
              </a:r>
              <a:r>
                <a:rPr kumimoji="1" lang="zh-CN" altLang="en-US" sz="700" dirty="0"/>
                <a:t> </a:t>
              </a:r>
              <a:r>
                <a:rPr kumimoji="1" lang="en-US" altLang="zh-CN" sz="700" dirty="0"/>
                <a:t>19</a:t>
              </a:r>
              <a:endParaRPr kumimoji="1" lang="zh-CN" altLang="en-US" sz="700" dirty="0"/>
            </a:p>
          </p:txBody>
        </p:sp>
        <p:sp>
          <p:nvSpPr>
            <p:cNvPr id="87" name="任意多边形 12"/>
            <p:cNvSpPr/>
            <p:nvPr/>
          </p:nvSpPr>
          <p:spPr>
            <a:xfrm>
              <a:off x="6839712" y="1669293"/>
              <a:ext cx="2910911" cy="3309908"/>
            </a:xfrm>
            <a:custGeom>
              <a:avLst/>
              <a:gdLst>
                <a:gd name="connsiteX0" fmla="*/ 292390 w 3649829"/>
                <a:gd name="connsiteY0" fmla="*/ 0 h 2990248"/>
                <a:gd name="connsiteX1" fmla="*/ 557085 w 3649829"/>
                <a:gd name="connsiteY1" fmla="*/ 613610 h 2990248"/>
                <a:gd name="connsiteX2" fmla="*/ 1567737 w 3649829"/>
                <a:gd name="connsiteY2" fmla="*/ 1155031 h 2990248"/>
                <a:gd name="connsiteX3" fmla="*/ 3204032 w 3649829"/>
                <a:gd name="connsiteY3" fmla="*/ 1143000 h 2990248"/>
                <a:gd name="connsiteX4" fmla="*/ 3649201 w 3649829"/>
                <a:gd name="connsiteY4" fmla="*/ 1431758 h 2990248"/>
                <a:gd name="connsiteX5" fmla="*/ 3143874 w 3649829"/>
                <a:gd name="connsiteY5" fmla="*/ 1804736 h 2990248"/>
                <a:gd name="connsiteX6" fmla="*/ 1543674 w 3649829"/>
                <a:gd name="connsiteY6" fmla="*/ 1804736 h 2990248"/>
                <a:gd name="connsiteX7" fmla="*/ 533022 w 3649829"/>
                <a:gd name="connsiteY7" fmla="*/ 2334126 h 2990248"/>
                <a:gd name="connsiteX8" fmla="*/ 15664 w 3649829"/>
                <a:gd name="connsiteY8" fmla="*/ 2959768 h 2990248"/>
                <a:gd name="connsiteX9" fmla="*/ 123948 w 3649829"/>
                <a:gd name="connsiteY9" fmla="*/ 2899610 h 2990248"/>
                <a:gd name="connsiteX10" fmla="*/ 123948 w 3649829"/>
                <a:gd name="connsiteY10" fmla="*/ 2899610 h 2990248"/>
                <a:gd name="connsiteX0" fmla="*/ 298611 w 3656050"/>
                <a:gd name="connsiteY0" fmla="*/ 0 h 3082490"/>
                <a:gd name="connsiteX1" fmla="*/ 563306 w 3656050"/>
                <a:gd name="connsiteY1" fmla="*/ 613610 h 3082490"/>
                <a:gd name="connsiteX2" fmla="*/ 1573958 w 3656050"/>
                <a:gd name="connsiteY2" fmla="*/ 1155031 h 3082490"/>
                <a:gd name="connsiteX3" fmla="*/ 3210253 w 3656050"/>
                <a:gd name="connsiteY3" fmla="*/ 1143000 h 3082490"/>
                <a:gd name="connsiteX4" fmla="*/ 3655422 w 3656050"/>
                <a:gd name="connsiteY4" fmla="*/ 1431758 h 3082490"/>
                <a:gd name="connsiteX5" fmla="*/ 3150095 w 3656050"/>
                <a:gd name="connsiteY5" fmla="*/ 1804736 h 3082490"/>
                <a:gd name="connsiteX6" fmla="*/ 1549895 w 3656050"/>
                <a:gd name="connsiteY6" fmla="*/ 1804736 h 3082490"/>
                <a:gd name="connsiteX7" fmla="*/ 539243 w 3656050"/>
                <a:gd name="connsiteY7" fmla="*/ 2334126 h 3082490"/>
                <a:gd name="connsiteX8" fmla="*/ 21885 w 3656050"/>
                <a:gd name="connsiteY8" fmla="*/ 2959768 h 3082490"/>
                <a:gd name="connsiteX9" fmla="*/ 130169 w 3656050"/>
                <a:gd name="connsiteY9" fmla="*/ 2899610 h 3082490"/>
                <a:gd name="connsiteX10" fmla="*/ 441065 w 3656050"/>
                <a:gd name="connsiteY10" fmla="*/ 3082490 h 3082490"/>
                <a:gd name="connsiteX0" fmla="*/ 298611 w 3656050"/>
                <a:gd name="connsiteY0" fmla="*/ 0 h 2987854"/>
                <a:gd name="connsiteX1" fmla="*/ 563306 w 3656050"/>
                <a:gd name="connsiteY1" fmla="*/ 613610 h 2987854"/>
                <a:gd name="connsiteX2" fmla="*/ 1573958 w 3656050"/>
                <a:gd name="connsiteY2" fmla="*/ 1155031 h 2987854"/>
                <a:gd name="connsiteX3" fmla="*/ 3210253 w 3656050"/>
                <a:gd name="connsiteY3" fmla="*/ 1143000 h 2987854"/>
                <a:gd name="connsiteX4" fmla="*/ 3655422 w 3656050"/>
                <a:gd name="connsiteY4" fmla="*/ 1431758 h 2987854"/>
                <a:gd name="connsiteX5" fmla="*/ 3150095 w 3656050"/>
                <a:gd name="connsiteY5" fmla="*/ 1804736 h 2987854"/>
                <a:gd name="connsiteX6" fmla="*/ 1549895 w 3656050"/>
                <a:gd name="connsiteY6" fmla="*/ 1804736 h 2987854"/>
                <a:gd name="connsiteX7" fmla="*/ 539243 w 3656050"/>
                <a:gd name="connsiteY7" fmla="*/ 2334126 h 2987854"/>
                <a:gd name="connsiteX8" fmla="*/ 21885 w 3656050"/>
                <a:gd name="connsiteY8" fmla="*/ 2959768 h 2987854"/>
                <a:gd name="connsiteX9" fmla="*/ 130169 w 3656050"/>
                <a:gd name="connsiteY9" fmla="*/ 2899610 h 2987854"/>
                <a:gd name="connsiteX0" fmla="*/ 276726 w 3634165"/>
                <a:gd name="connsiteY0" fmla="*/ 0 h 2959768"/>
                <a:gd name="connsiteX1" fmla="*/ 541421 w 3634165"/>
                <a:gd name="connsiteY1" fmla="*/ 613610 h 2959768"/>
                <a:gd name="connsiteX2" fmla="*/ 1552073 w 3634165"/>
                <a:gd name="connsiteY2" fmla="*/ 1155031 h 2959768"/>
                <a:gd name="connsiteX3" fmla="*/ 3188368 w 3634165"/>
                <a:gd name="connsiteY3" fmla="*/ 1143000 h 2959768"/>
                <a:gd name="connsiteX4" fmla="*/ 3633537 w 3634165"/>
                <a:gd name="connsiteY4" fmla="*/ 1431758 h 2959768"/>
                <a:gd name="connsiteX5" fmla="*/ 3128210 w 3634165"/>
                <a:gd name="connsiteY5" fmla="*/ 1804736 h 2959768"/>
                <a:gd name="connsiteX6" fmla="*/ 1528010 w 3634165"/>
                <a:gd name="connsiteY6" fmla="*/ 1804736 h 2959768"/>
                <a:gd name="connsiteX7" fmla="*/ 517358 w 3634165"/>
                <a:gd name="connsiteY7" fmla="*/ 2334126 h 2959768"/>
                <a:gd name="connsiteX8" fmla="*/ 0 w 3634165"/>
                <a:gd name="connsiteY8" fmla="*/ 2959768 h 2959768"/>
                <a:gd name="connsiteX0" fmla="*/ 264534 w 3621973"/>
                <a:gd name="connsiteY0" fmla="*/ 0 h 2947576"/>
                <a:gd name="connsiteX1" fmla="*/ 529229 w 3621973"/>
                <a:gd name="connsiteY1" fmla="*/ 613610 h 2947576"/>
                <a:gd name="connsiteX2" fmla="*/ 1539881 w 3621973"/>
                <a:gd name="connsiteY2" fmla="*/ 1155031 h 2947576"/>
                <a:gd name="connsiteX3" fmla="*/ 3176176 w 3621973"/>
                <a:gd name="connsiteY3" fmla="*/ 1143000 h 2947576"/>
                <a:gd name="connsiteX4" fmla="*/ 3621345 w 3621973"/>
                <a:gd name="connsiteY4" fmla="*/ 1431758 h 2947576"/>
                <a:gd name="connsiteX5" fmla="*/ 3116018 w 3621973"/>
                <a:gd name="connsiteY5" fmla="*/ 1804736 h 2947576"/>
                <a:gd name="connsiteX6" fmla="*/ 1515818 w 3621973"/>
                <a:gd name="connsiteY6" fmla="*/ 1804736 h 2947576"/>
                <a:gd name="connsiteX7" fmla="*/ 505166 w 3621973"/>
                <a:gd name="connsiteY7" fmla="*/ 2334126 h 2947576"/>
                <a:gd name="connsiteX8" fmla="*/ 0 w 3621973"/>
                <a:gd name="connsiteY8" fmla="*/ 2947576 h 2947576"/>
                <a:gd name="connsiteX0" fmla="*/ 264534 w 3621973"/>
                <a:gd name="connsiteY0" fmla="*/ 0 h 2947576"/>
                <a:gd name="connsiteX1" fmla="*/ 529229 w 3621973"/>
                <a:gd name="connsiteY1" fmla="*/ 613610 h 2947576"/>
                <a:gd name="connsiteX2" fmla="*/ 1539881 w 3621973"/>
                <a:gd name="connsiteY2" fmla="*/ 1155031 h 2947576"/>
                <a:gd name="connsiteX3" fmla="*/ 3176176 w 3621973"/>
                <a:gd name="connsiteY3" fmla="*/ 1143000 h 2947576"/>
                <a:gd name="connsiteX4" fmla="*/ 3621345 w 3621973"/>
                <a:gd name="connsiteY4" fmla="*/ 1431758 h 2947576"/>
                <a:gd name="connsiteX5" fmla="*/ 3116018 w 3621973"/>
                <a:gd name="connsiteY5" fmla="*/ 1804736 h 2947576"/>
                <a:gd name="connsiteX6" fmla="*/ 1515818 w 3621973"/>
                <a:gd name="connsiteY6" fmla="*/ 1804736 h 2947576"/>
                <a:gd name="connsiteX7" fmla="*/ 486878 w 3621973"/>
                <a:gd name="connsiteY7" fmla="*/ 2303646 h 2947576"/>
                <a:gd name="connsiteX8" fmla="*/ 0 w 3621973"/>
                <a:gd name="connsiteY8" fmla="*/ 2947576 h 2947576"/>
                <a:gd name="connsiteX0" fmla="*/ 264534 w 4371254"/>
                <a:gd name="connsiteY0" fmla="*/ 0 h 2947576"/>
                <a:gd name="connsiteX1" fmla="*/ 529229 w 4371254"/>
                <a:gd name="connsiteY1" fmla="*/ 613610 h 2947576"/>
                <a:gd name="connsiteX2" fmla="*/ 1539881 w 4371254"/>
                <a:gd name="connsiteY2" fmla="*/ 1155031 h 2947576"/>
                <a:gd name="connsiteX3" fmla="*/ 3176176 w 4371254"/>
                <a:gd name="connsiteY3" fmla="*/ 1143000 h 2947576"/>
                <a:gd name="connsiteX4" fmla="*/ 4371153 w 4371254"/>
                <a:gd name="connsiteY4" fmla="*/ 1376894 h 2947576"/>
                <a:gd name="connsiteX5" fmla="*/ 3116018 w 4371254"/>
                <a:gd name="connsiteY5" fmla="*/ 1804736 h 2947576"/>
                <a:gd name="connsiteX6" fmla="*/ 1515818 w 4371254"/>
                <a:gd name="connsiteY6" fmla="*/ 1804736 h 2947576"/>
                <a:gd name="connsiteX7" fmla="*/ 486878 w 4371254"/>
                <a:gd name="connsiteY7" fmla="*/ 2303646 h 2947576"/>
                <a:gd name="connsiteX8" fmla="*/ 0 w 4371254"/>
                <a:gd name="connsiteY8" fmla="*/ 2947576 h 2947576"/>
                <a:gd name="connsiteX0" fmla="*/ 264534 w 4384054"/>
                <a:gd name="connsiteY0" fmla="*/ 0 h 2947576"/>
                <a:gd name="connsiteX1" fmla="*/ 529229 w 4384054"/>
                <a:gd name="connsiteY1" fmla="*/ 613610 h 2947576"/>
                <a:gd name="connsiteX2" fmla="*/ 1539881 w 4384054"/>
                <a:gd name="connsiteY2" fmla="*/ 1155031 h 2947576"/>
                <a:gd name="connsiteX3" fmla="*/ 3176176 w 4384054"/>
                <a:gd name="connsiteY3" fmla="*/ 1143000 h 2947576"/>
                <a:gd name="connsiteX4" fmla="*/ 4371153 w 4384054"/>
                <a:gd name="connsiteY4" fmla="*/ 1376894 h 2947576"/>
                <a:gd name="connsiteX5" fmla="*/ 3664658 w 4384054"/>
                <a:gd name="connsiteY5" fmla="*/ 1780352 h 2947576"/>
                <a:gd name="connsiteX6" fmla="*/ 1515818 w 4384054"/>
                <a:gd name="connsiteY6" fmla="*/ 1804736 h 2947576"/>
                <a:gd name="connsiteX7" fmla="*/ 486878 w 4384054"/>
                <a:gd name="connsiteY7" fmla="*/ 2303646 h 2947576"/>
                <a:gd name="connsiteX8" fmla="*/ 0 w 4384054"/>
                <a:gd name="connsiteY8" fmla="*/ 2947576 h 2947576"/>
                <a:gd name="connsiteX0" fmla="*/ 264534 w 4371167"/>
                <a:gd name="connsiteY0" fmla="*/ 0 h 2947576"/>
                <a:gd name="connsiteX1" fmla="*/ 529229 w 4371167"/>
                <a:gd name="connsiteY1" fmla="*/ 613610 h 2947576"/>
                <a:gd name="connsiteX2" fmla="*/ 1539881 w 4371167"/>
                <a:gd name="connsiteY2" fmla="*/ 1155031 h 2947576"/>
                <a:gd name="connsiteX3" fmla="*/ 3651664 w 4371167"/>
                <a:gd name="connsiteY3" fmla="*/ 1130808 h 2947576"/>
                <a:gd name="connsiteX4" fmla="*/ 4371153 w 4371167"/>
                <a:gd name="connsiteY4" fmla="*/ 1376894 h 2947576"/>
                <a:gd name="connsiteX5" fmla="*/ 3664658 w 4371167"/>
                <a:gd name="connsiteY5" fmla="*/ 1780352 h 2947576"/>
                <a:gd name="connsiteX6" fmla="*/ 1515818 w 4371167"/>
                <a:gd name="connsiteY6" fmla="*/ 1804736 h 2947576"/>
                <a:gd name="connsiteX7" fmla="*/ 486878 w 4371167"/>
                <a:gd name="connsiteY7" fmla="*/ 2303646 h 2947576"/>
                <a:gd name="connsiteX8" fmla="*/ 0 w 4371167"/>
                <a:gd name="connsiteY8" fmla="*/ 2947576 h 2947576"/>
                <a:gd name="connsiteX0" fmla="*/ 223894 w 4371167"/>
                <a:gd name="connsiteY0" fmla="*/ 0 h 3160936"/>
                <a:gd name="connsiteX1" fmla="*/ 529229 w 4371167"/>
                <a:gd name="connsiteY1" fmla="*/ 826970 h 3160936"/>
                <a:gd name="connsiteX2" fmla="*/ 1539881 w 4371167"/>
                <a:gd name="connsiteY2" fmla="*/ 1368391 h 3160936"/>
                <a:gd name="connsiteX3" fmla="*/ 3651664 w 4371167"/>
                <a:gd name="connsiteY3" fmla="*/ 1344168 h 3160936"/>
                <a:gd name="connsiteX4" fmla="*/ 4371153 w 4371167"/>
                <a:gd name="connsiteY4" fmla="*/ 1590254 h 3160936"/>
                <a:gd name="connsiteX5" fmla="*/ 3664658 w 4371167"/>
                <a:gd name="connsiteY5" fmla="*/ 1993712 h 3160936"/>
                <a:gd name="connsiteX6" fmla="*/ 1515818 w 4371167"/>
                <a:gd name="connsiteY6" fmla="*/ 2018096 h 3160936"/>
                <a:gd name="connsiteX7" fmla="*/ 486878 w 4371167"/>
                <a:gd name="connsiteY7" fmla="*/ 2517006 h 3160936"/>
                <a:gd name="connsiteX8" fmla="*/ 0 w 4371167"/>
                <a:gd name="connsiteY8" fmla="*/ 3160936 h 3160936"/>
                <a:gd name="connsiteX0" fmla="*/ 223894 w 4371167"/>
                <a:gd name="connsiteY0" fmla="*/ 0 h 3160936"/>
                <a:gd name="connsiteX1" fmla="*/ 529229 w 4371167"/>
                <a:gd name="connsiteY1" fmla="*/ 826970 h 3160936"/>
                <a:gd name="connsiteX2" fmla="*/ 1539881 w 4371167"/>
                <a:gd name="connsiteY2" fmla="*/ 1368391 h 3160936"/>
                <a:gd name="connsiteX3" fmla="*/ 3651664 w 4371167"/>
                <a:gd name="connsiteY3" fmla="*/ 1344168 h 3160936"/>
                <a:gd name="connsiteX4" fmla="*/ 4371153 w 4371167"/>
                <a:gd name="connsiteY4" fmla="*/ 1590254 h 3160936"/>
                <a:gd name="connsiteX5" fmla="*/ 3664658 w 4371167"/>
                <a:gd name="connsiteY5" fmla="*/ 1993712 h 3160936"/>
                <a:gd name="connsiteX6" fmla="*/ 1515818 w 4371167"/>
                <a:gd name="connsiteY6" fmla="*/ 2018096 h 3160936"/>
                <a:gd name="connsiteX7" fmla="*/ 486878 w 4371167"/>
                <a:gd name="connsiteY7" fmla="*/ 2517006 h 3160936"/>
                <a:gd name="connsiteX8" fmla="*/ 0 w 4371167"/>
                <a:gd name="connsiteY8" fmla="*/ 3160936 h 3160936"/>
                <a:gd name="connsiteX0" fmla="*/ 223894 w 4371167"/>
                <a:gd name="connsiteY0" fmla="*/ 0 h 3160936"/>
                <a:gd name="connsiteX1" fmla="*/ 529229 w 4371167"/>
                <a:gd name="connsiteY1" fmla="*/ 826970 h 3160936"/>
                <a:gd name="connsiteX2" fmla="*/ 1539881 w 4371167"/>
                <a:gd name="connsiteY2" fmla="*/ 1368391 h 3160936"/>
                <a:gd name="connsiteX3" fmla="*/ 3651664 w 4371167"/>
                <a:gd name="connsiteY3" fmla="*/ 1344168 h 3160936"/>
                <a:gd name="connsiteX4" fmla="*/ 4371153 w 4371167"/>
                <a:gd name="connsiteY4" fmla="*/ 1590254 h 3160936"/>
                <a:gd name="connsiteX5" fmla="*/ 3664658 w 4371167"/>
                <a:gd name="connsiteY5" fmla="*/ 1993712 h 3160936"/>
                <a:gd name="connsiteX6" fmla="*/ 1515818 w 4371167"/>
                <a:gd name="connsiteY6" fmla="*/ 2018096 h 3160936"/>
                <a:gd name="connsiteX7" fmla="*/ 486878 w 4371167"/>
                <a:gd name="connsiteY7" fmla="*/ 2517006 h 3160936"/>
                <a:gd name="connsiteX8" fmla="*/ 0 w 4371167"/>
                <a:gd name="connsiteY8" fmla="*/ 3160936 h 3160936"/>
                <a:gd name="connsiteX0" fmla="*/ 223894 w 4371167"/>
                <a:gd name="connsiteY0" fmla="*/ 0 h 3160936"/>
                <a:gd name="connsiteX1" fmla="*/ 529229 w 4371167"/>
                <a:gd name="connsiteY1" fmla="*/ 826970 h 3160936"/>
                <a:gd name="connsiteX2" fmla="*/ 1539881 w 4371167"/>
                <a:gd name="connsiteY2" fmla="*/ 1368391 h 3160936"/>
                <a:gd name="connsiteX3" fmla="*/ 3651664 w 4371167"/>
                <a:gd name="connsiteY3" fmla="*/ 1344168 h 3160936"/>
                <a:gd name="connsiteX4" fmla="*/ 4371153 w 4371167"/>
                <a:gd name="connsiteY4" fmla="*/ 1590254 h 3160936"/>
                <a:gd name="connsiteX5" fmla="*/ 3664658 w 4371167"/>
                <a:gd name="connsiteY5" fmla="*/ 1993712 h 3160936"/>
                <a:gd name="connsiteX6" fmla="*/ 1515818 w 4371167"/>
                <a:gd name="connsiteY6" fmla="*/ 2018096 h 3160936"/>
                <a:gd name="connsiteX7" fmla="*/ 486878 w 4371167"/>
                <a:gd name="connsiteY7" fmla="*/ 2517006 h 3160936"/>
                <a:gd name="connsiteX8" fmla="*/ 0 w 4371167"/>
                <a:gd name="connsiteY8" fmla="*/ 3160936 h 3160936"/>
                <a:gd name="connsiteX0" fmla="*/ 223894 w 4371167"/>
                <a:gd name="connsiteY0" fmla="*/ 0 h 3160936"/>
                <a:gd name="connsiteX1" fmla="*/ 1547407 w 4371167"/>
                <a:gd name="connsiteY1" fmla="*/ 283306 h 3160936"/>
                <a:gd name="connsiteX2" fmla="*/ 1539881 w 4371167"/>
                <a:gd name="connsiteY2" fmla="*/ 1368391 h 3160936"/>
                <a:gd name="connsiteX3" fmla="*/ 3651664 w 4371167"/>
                <a:gd name="connsiteY3" fmla="*/ 1344168 h 3160936"/>
                <a:gd name="connsiteX4" fmla="*/ 4371153 w 4371167"/>
                <a:gd name="connsiteY4" fmla="*/ 1590254 h 3160936"/>
                <a:gd name="connsiteX5" fmla="*/ 3664658 w 4371167"/>
                <a:gd name="connsiteY5" fmla="*/ 1993712 h 3160936"/>
                <a:gd name="connsiteX6" fmla="*/ 1515818 w 4371167"/>
                <a:gd name="connsiteY6" fmla="*/ 2018096 h 3160936"/>
                <a:gd name="connsiteX7" fmla="*/ 486878 w 4371167"/>
                <a:gd name="connsiteY7" fmla="*/ 2517006 h 3160936"/>
                <a:gd name="connsiteX8" fmla="*/ 0 w 4371167"/>
                <a:gd name="connsiteY8" fmla="*/ 3160936 h 3160936"/>
                <a:gd name="connsiteX0" fmla="*/ 223894 w 4371167"/>
                <a:gd name="connsiteY0" fmla="*/ 0 h 3160936"/>
                <a:gd name="connsiteX1" fmla="*/ 1547407 w 4371167"/>
                <a:gd name="connsiteY1" fmla="*/ 283306 h 3160936"/>
                <a:gd name="connsiteX2" fmla="*/ 2311907 w 4371167"/>
                <a:gd name="connsiteY2" fmla="*/ 509974 h 3160936"/>
                <a:gd name="connsiteX3" fmla="*/ 3651664 w 4371167"/>
                <a:gd name="connsiteY3" fmla="*/ 1344168 h 3160936"/>
                <a:gd name="connsiteX4" fmla="*/ 4371153 w 4371167"/>
                <a:gd name="connsiteY4" fmla="*/ 1590254 h 3160936"/>
                <a:gd name="connsiteX5" fmla="*/ 3664658 w 4371167"/>
                <a:gd name="connsiteY5" fmla="*/ 1993712 h 3160936"/>
                <a:gd name="connsiteX6" fmla="*/ 1515818 w 4371167"/>
                <a:gd name="connsiteY6" fmla="*/ 2018096 h 3160936"/>
                <a:gd name="connsiteX7" fmla="*/ 486878 w 4371167"/>
                <a:gd name="connsiteY7" fmla="*/ 2517006 h 3160936"/>
                <a:gd name="connsiteX8" fmla="*/ 0 w 4371167"/>
                <a:gd name="connsiteY8" fmla="*/ 3160936 h 3160936"/>
                <a:gd name="connsiteX0" fmla="*/ 223894 w 4371167"/>
                <a:gd name="connsiteY0" fmla="*/ 0 h 3160936"/>
                <a:gd name="connsiteX1" fmla="*/ 1547407 w 4371167"/>
                <a:gd name="connsiteY1" fmla="*/ 283306 h 3160936"/>
                <a:gd name="connsiteX2" fmla="*/ 2311907 w 4371167"/>
                <a:gd name="connsiteY2" fmla="*/ 509974 h 3160936"/>
                <a:gd name="connsiteX3" fmla="*/ 3651664 w 4371167"/>
                <a:gd name="connsiteY3" fmla="*/ 1344168 h 3160936"/>
                <a:gd name="connsiteX4" fmla="*/ 4371153 w 4371167"/>
                <a:gd name="connsiteY4" fmla="*/ 1590254 h 3160936"/>
                <a:gd name="connsiteX5" fmla="*/ 3664658 w 4371167"/>
                <a:gd name="connsiteY5" fmla="*/ 1993712 h 3160936"/>
                <a:gd name="connsiteX6" fmla="*/ 1560573 w 4371167"/>
                <a:gd name="connsiteY6" fmla="*/ 1045224 h 3160936"/>
                <a:gd name="connsiteX7" fmla="*/ 486878 w 4371167"/>
                <a:gd name="connsiteY7" fmla="*/ 2517006 h 3160936"/>
                <a:gd name="connsiteX8" fmla="*/ 0 w 4371167"/>
                <a:gd name="connsiteY8" fmla="*/ 3160936 h 3160936"/>
                <a:gd name="connsiteX0" fmla="*/ 223894 w 4373449"/>
                <a:gd name="connsiteY0" fmla="*/ 0 h 3160936"/>
                <a:gd name="connsiteX1" fmla="*/ 1547407 w 4373449"/>
                <a:gd name="connsiteY1" fmla="*/ 283306 h 3160936"/>
                <a:gd name="connsiteX2" fmla="*/ 2311907 w 4373449"/>
                <a:gd name="connsiteY2" fmla="*/ 509974 h 3160936"/>
                <a:gd name="connsiteX3" fmla="*/ 3483833 w 4373449"/>
                <a:gd name="connsiteY3" fmla="*/ 361757 h 3160936"/>
                <a:gd name="connsiteX4" fmla="*/ 4371153 w 4373449"/>
                <a:gd name="connsiteY4" fmla="*/ 1590254 h 3160936"/>
                <a:gd name="connsiteX5" fmla="*/ 3664658 w 4373449"/>
                <a:gd name="connsiteY5" fmla="*/ 1993712 h 3160936"/>
                <a:gd name="connsiteX6" fmla="*/ 1560573 w 4373449"/>
                <a:gd name="connsiteY6" fmla="*/ 1045224 h 3160936"/>
                <a:gd name="connsiteX7" fmla="*/ 486878 w 4373449"/>
                <a:gd name="connsiteY7" fmla="*/ 2517006 h 3160936"/>
                <a:gd name="connsiteX8" fmla="*/ 0 w 4373449"/>
                <a:gd name="connsiteY8" fmla="*/ 3160936 h 3160936"/>
                <a:gd name="connsiteX0" fmla="*/ 223894 w 4373449"/>
                <a:gd name="connsiteY0" fmla="*/ 0 h 3160936"/>
                <a:gd name="connsiteX1" fmla="*/ 1547407 w 4373449"/>
                <a:gd name="connsiteY1" fmla="*/ 283306 h 3160936"/>
                <a:gd name="connsiteX2" fmla="*/ 2748269 w 4373449"/>
                <a:gd name="connsiteY2" fmla="*/ 366905 h 3160936"/>
                <a:gd name="connsiteX3" fmla="*/ 3483833 w 4373449"/>
                <a:gd name="connsiteY3" fmla="*/ 361757 h 3160936"/>
                <a:gd name="connsiteX4" fmla="*/ 4371153 w 4373449"/>
                <a:gd name="connsiteY4" fmla="*/ 1590254 h 3160936"/>
                <a:gd name="connsiteX5" fmla="*/ 3664658 w 4373449"/>
                <a:gd name="connsiteY5" fmla="*/ 1993712 h 3160936"/>
                <a:gd name="connsiteX6" fmla="*/ 1560573 w 4373449"/>
                <a:gd name="connsiteY6" fmla="*/ 1045224 h 3160936"/>
                <a:gd name="connsiteX7" fmla="*/ 486878 w 4373449"/>
                <a:gd name="connsiteY7" fmla="*/ 2517006 h 3160936"/>
                <a:gd name="connsiteX8" fmla="*/ 0 w 4373449"/>
                <a:gd name="connsiteY8" fmla="*/ 3160936 h 3160936"/>
                <a:gd name="connsiteX0" fmla="*/ 223894 w 4058380"/>
                <a:gd name="connsiteY0" fmla="*/ 0 h 3160936"/>
                <a:gd name="connsiteX1" fmla="*/ 1547407 w 4058380"/>
                <a:gd name="connsiteY1" fmla="*/ 283306 h 3160936"/>
                <a:gd name="connsiteX2" fmla="*/ 2748269 w 4058380"/>
                <a:gd name="connsiteY2" fmla="*/ 366905 h 3160936"/>
                <a:gd name="connsiteX3" fmla="*/ 3483833 w 4058380"/>
                <a:gd name="connsiteY3" fmla="*/ 361757 h 3160936"/>
                <a:gd name="connsiteX4" fmla="*/ 4046679 w 4058380"/>
                <a:gd name="connsiteY4" fmla="*/ 665071 h 3160936"/>
                <a:gd name="connsiteX5" fmla="*/ 3664658 w 4058380"/>
                <a:gd name="connsiteY5" fmla="*/ 1993712 h 3160936"/>
                <a:gd name="connsiteX6" fmla="*/ 1560573 w 4058380"/>
                <a:gd name="connsiteY6" fmla="*/ 1045224 h 3160936"/>
                <a:gd name="connsiteX7" fmla="*/ 486878 w 4058380"/>
                <a:gd name="connsiteY7" fmla="*/ 2517006 h 3160936"/>
                <a:gd name="connsiteX8" fmla="*/ 0 w 4058380"/>
                <a:gd name="connsiteY8" fmla="*/ 3160936 h 3160936"/>
                <a:gd name="connsiteX0" fmla="*/ 223894 w 4120752"/>
                <a:gd name="connsiteY0" fmla="*/ 0 h 3160936"/>
                <a:gd name="connsiteX1" fmla="*/ 1547407 w 4120752"/>
                <a:gd name="connsiteY1" fmla="*/ 283306 h 3160936"/>
                <a:gd name="connsiteX2" fmla="*/ 2748269 w 4120752"/>
                <a:gd name="connsiteY2" fmla="*/ 366905 h 3160936"/>
                <a:gd name="connsiteX3" fmla="*/ 3483833 w 4120752"/>
                <a:gd name="connsiteY3" fmla="*/ 361757 h 3160936"/>
                <a:gd name="connsiteX4" fmla="*/ 4113811 w 4120752"/>
                <a:gd name="connsiteY4" fmla="*/ 512463 h 3160936"/>
                <a:gd name="connsiteX5" fmla="*/ 3664658 w 4120752"/>
                <a:gd name="connsiteY5" fmla="*/ 1993712 h 3160936"/>
                <a:gd name="connsiteX6" fmla="*/ 1560573 w 4120752"/>
                <a:gd name="connsiteY6" fmla="*/ 1045224 h 3160936"/>
                <a:gd name="connsiteX7" fmla="*/ 486878 w 4120752"/>
                <a:gd name="connsiteY7" fmla="*/ 2517006 h 3160936"/>
                <a:gd name="connsiteX8" fmla="*/ 0 w 4120752"/>
                <a:gd name="connsiteY8" fmla="*/ 3160936 h 3160936"/>
                <a:gd name="connsiteX0" fmla="*/ 223894 w 4114021"/>
                <a:gd name="connsiteY0" fmla="*/ 0 h 3160936"/>
                <a:gd name="connsiteX1" fmla="*/ 1547407 w 4114021"/>
                <a:gd name="connsiteY1" fmla="*/ 283306 h 3160936"/>
                <a:gd name="connsiteX2" fmla="*/ 2748269 w 4114021"/>
                <a:gd name="connsiteY2" fmla="*/ 366905 h 3160936"/>
                <a:gd name="connsiteX3" fmla="*/ 3483833 w 4114021"/>
                <a:gd name="connsiteY3" fmla="*/ 361757 h 3160936"/>
                <a:gd name="connsiteX4" fmla="*/ 4113811 w 4114021"/>
                <a:gd name="connsiteY4" fmla="*/ 512463 h 3160936"/>
                <a:gd name="connsiteX5" fmla="*/ 3418505 w 4114021"/>
                <a:gd name="connsiteY5" fmla="*/ 992226 h 3160936"/>
                <a:gd name="connsiteX6" fmla="*/ 1560573 w 4114021"/>
                <a:gd name="connsiteY6" fmla="*/ 1045224 h 3160936"/>
                <a:gd name="connsiteX7" fmla="*/ 486878 w 4114021"/>
                <a:gd name="connsiteY7" fmla="*/ 2517006 h 3160936"/>
                <a:gd name="connsiteX8" fmla="*/ 0 w 4114021"/>
                <a:gd name="connsiteY8" fmla="*/ 3160936 h 3160936"/>
                <a:gd name="connsiteX0" fmla="*/ 223894 w 3979832"/>
                <a:gd name="connsiteY0" fmla="*/ 0 h 3160936"/>
                <a:gd name="connsiteX1" fmla="*/ 1547407 w 3979832"/>
                <a:gd name="connsiteY1" fmla="*/ 283306 h 3160936"/>
                <a:gd name="connsiteX2" fmla="*/ 2748269 w 3979832"/>
                <a:gd name="connsiteY2" fmla="*/ 366905 h 3160936"/>
                <a:gd name="connsiteX3" fmla="*/ 3483833 w 3979832"/>
                <a:gd name="connsiteY3" fmla="*/ 361757 h 3160936"/>
                <a:gd name="connsiteX4" fmla="*/ 3979546 w 3979832"/>
                <a:gd name="connsiteY4" fmla="*/ 665071 h 3160936"/>
                <a:gd name="connsiteX5" fmla="*/ 3418505 w 3979832"/>
                <a:gd name="connsiteY5" fmla="*/ 992226 h 3160936"/>
                <a:gd name="connsiteX6" fmla="*/ 1560573 w 3979832"/>
                <a:gd name="connsiteY6" fmla="*/ 1045224 h 3160936"/>
                <a:gd name="connsiteX7" fmla="*/ 486878 w 3979832"/>
                <a:gd name="connsiteY7" fmla="*/ 2517006 h 3160936"/>
                <a:gd name="connsiteX8" fmla="*/ 0 w 3979832"/>
                <a:gd name="connsiteY8" fmla="*/ 3160936 h 3160936"/>
                <a:gd name="connsiteX0" fmla="*/ 0 w 4125167"/>
                <a:gd name="connsiteY0" fmla="*/ 0 h 3427999"/>
                <a:gd name="connsiteX1" fmla="*/ 1692742 w 4125167"/>
                <a:gd name="connsiteY1" fmla="*/ 550369 h 3427999"/>
                <a:gd name="connsiteX2" fmla="*/ 2893604 w 4125167"/>
                <a:gd name="connsiteY2" fmla="*/ 633968 h 3427999"/>
                <a:gd name="connsiteX3" fmla="*/ 3629168 w 4125167"/>
                <a:gd name="connsiteY3" fmla="*/ 628820 h 3427999"/>
                <a:gd name="connsiteX4" fmla="*/ 4124881 w 4125167"/>
                <a:gd name="connsiteY4" fmla="*/ 932134 h 3427999"/>
                <a:gd name="connsiteX5" fmla="*/ 3563840 w 4125167"/>
                <a:gd name="connsiteY5" fmla="*/ 1259289 h 3427999"/>
                <a:gd name="connsiteX6" fmla="*/ 1705908 w 4125167"/>
                <a:gd name="connsiteY6" fmla="*/ 1312287 h 3427999"/>
                <a:gd name="connsiteX7" fmla="*/ 632213 w 4125167"/>
                <a:gd name="connsiteY7" fmla="*/ 2784069 h 3427999"/>
                <a:gd name="connsiteX8" fmla="*/ 145335 w 4125167"/>
                <a:gd name="connsiteY8" fmla="*/ 3427999 h 3427999"/>
                <a:gd name="connsiteX0" fmla="*/ 0 w 4125167"/>
                <a:gd name="connsiteY0" fmla="*/ 0 h 3427999"/>
                <a:gd name="connsiteX1" fmla="*/ 1692742 w 4125167"/>
                <a:gd name="connsiteY1" fmla="*/ 550369 h 3427999"/>
                <a:gd name="connsiteX2" fmla="*/ 2893604 w 4125167"/>
                <a:gd name="connsiteY2" fmla="*/ 633968 h 3427999"/>
                <a:gd name="connsiteX3" fmla="*/ 3629168 w 4125167"/>
                <a:gd name="connsiteY3" fmla="*/ 628820 h 3427999"/>
                <a:gd name="connsiteX4" fmla="*/ 4124881 w 4125167"/>
                <a:gd name="connsiteY4" fmla="*/ 932134 h 3427999"/>
                <a:gd name="connsiteX5" fmla="*/ 3563840 w 4125167"/>
                <a:gd name="connsiteY5" fmla="*/ 1259289 h 3427999"/>
                <a:gd name="connsiteX6" fmla="*/ 1705908 w 4125167"/>
                <a:gd name="connsiteY6" fmla="*/ 1312287 h 3427999"/>
                <a:gd name="connsiteX7" fmla="*/ 1415599 w 4125167"/>
                <a:gd name="connsiteY7" fmla="*/ 1565970 h 3427999"/>
                <a:gd name="connsiteX8" fmla="*/ 632213 w 4125167"/>
                <a:gd name="connsiteY8" fmla="*/ 2784069 h 3427999"/>
                <a:gd name="connsiteX9" fmla="*/ 145335 w 4125167"/>
                <a:gd name="connsiteY9" fmla="*/ 3427999 h 3427999"/>
                <a:gd name="connsiteX0" fmla="*/ 0 w 4125167"/>
                <a:gd name="connsiteY0" fmla="*/ 0 h 3427999"/>
                <a:gd name="connsiteX1" fmla="*/ 1692742 w 4125167"/>
                <a:gd name="connsiteY1" fmla="*/ 550369 h 3427999"/>
                <a:gd name="connsiteX2" fmla="*/ 2893604 w 4125167"/>
                <a:gd name="connsiteY2" fmla="*/ 633968 h 3427999"/>
                <a:gd name="connsiteX3" fmla="*/ 3629168 w 4125167"/>
                <a:gd name="connsiteY3" fmla="*/ 628820 h 3427999"/>
                <a:gd name="connsiteX4" fmla="*/ 4124881 w 4125167"/>
                <a:gd name="connsiteY4" fmla="*/ 932134 h 3427999"/>
                <a:gd name="connsiteX5" fmla="*/ 3563840 w 4125167"/>
                <a:gd name="connsiteY5" fmla="*/ 1259289 h 3427999"/>
                <a:gd name="connsiteX6" fmla="*/ 1705908 w 4125167"/>
                <a:gd name="connsiteY6" fmla="*/ 1312287 h 3427999"/>
                <a:gd name="connsiteX7" fmla="*/ 1784828 w 4125167"/>
                <a:gd name="connsiteY7" fmla="*/ 2023793 h 3427999"/>
                <a:gd name="connsiteX8" fmla="*/ 632213 w 4125167"/>
                <a:gd name="connsiteY8" fmla="*/ 2784069 h 3427999"/>
                <a:gd name="connsiteX9" fmla="*/ 145335 w 4125167"/>
                <a:gd name="connsiteY9" fmla="*/ 3427999 h 3427999"/>
                <a:gd name="connsiteX0" fmla="*/ 0 w 4125167"/>
                <a:gd name="connsiteY0" fmla="*/ 0 h 3427999"/>
                <a:gd name="connsiteX1" fmla="*/ 1692742 w 4125167"/>
                <a:gd name="connsiteY1" fmla="*/ 550369 h 3427999"/>
                <a:gd name="connsiteX2" fmla="*/ 2893604 w 4125167"/>
                <a:gd name="connsiteY2" fmla="*/ 633968 h 3427999"/>
                <a:gd name="connsiteX3" fmla="*/ 3629168 w 4125167"/>
                <a:gd name="connsiteY3" fmla="*/ 628820 h 3427999"/>
                <a:gd name="connsiteX4" fmla="*/ 4124881 w 4125167"/>
                <a:gd name="connsiteY4" fmla="*/ 932134 h 3427999"/>
                <a:gd name="connsiteX5" fmla="*/ 3563840 w 4125167"/>
                <a:gd name="connsiteY5" fmla="*/ 1259289 h 3427999"/>
                <a:gd name="connsiteX6" fmla="*/ 1705908 w 4125167"/>
                <a:gd name="connsiteY6" fmla="*/ 1312287 h 3427999"/>
                <a:gd name="connsiteX7" fmla="*/ 1784828 w 4125167"/>
                <a:gd name="connsiteY7" fmla="*/ 2023793 h 3427999"/>
                <a:gd name="connsiteX8" fmla="*/ 1493921 w 4125167"/>
                <a:gd name="connsiteY8" fmla="*/ 2252703 h 3427999"/>
                <a:gd name="connsiteX9" fmla="*/ 632213 w 4125167"/>
                <a:gd name="connsiteY9" fmla="*/ 2784069 h 3427999"/>
                <a:gd name="connsiteX10" fmla="*/ 145335 w 4125167"/>
                <a:gd name="connsiteY10" fmla="*/ 3427999 h 3427999"/>
                <a:gd name="connsiteX0" fmla="*/ 0 w 4125167"/>
                <a:gd name="connsiteY0" fmla="*/ 0 h 3427999"/>
                <a:gd name="connsiteX1" fmla="*/ 1692742 w 4125167"/>
                <a:gd name="connsiteY1" fmla="*/ 550369 h 3427999"/>
                <a:gd name="connsiteX2" fmla="*/ 2893604 w 4125167"/>
                <a:gd name="connsiteY2" fmla="*/ 633968 h 3427999"/>
                <a:gd name="connsiteX3" fmla="*/ 3629168 w 4125167"/>
                <a:gd name="connsiteY3" fmla="*/ 628820 h 3427999"/>
                <a:gd name="connsiteX4" fmla="*/ 4124881 w 4125167"/>
                <a:gd name="connsiteY4" fmla="*/ 932134 h 3427999"/>
                <a:gd name="connsiteX5" fmla="*/ 3563840 w 4125167"/>
                <a:gd name="connsiteY5" fmla="*/ 1259289 h 3427999"/>
                <a:gd name="connsiteX6" fmla="*/ 1705908 w 4125167"/>
                <a:gd name="connsiteY6" fmla="*/ 1312287 h 3427999"/>
                <a:gd name="connsiteX7" fmla="*/ 1784828 w 4125167"/>
                <a:gd name="connsiteY7" fmla="*/ 2023793 h 3427999"/>
                <a:gd name="connsiteX8" fmla="*/ 1493921 w 4125167"/>
                <a:gd name="connsiteY8" fmla="*/ 2252703 h 3427999"/>
                <a:gd name="connsiteX9" fmla="*/ 1493921 w 4125167"/>
                <a:gd name="connsiteY9" fmla="*/ 2252703 h 3427999"/>
                <a:gd name="connsiteX10" fmla="*/ 632213 w 4125167"/>
                <a:gd name="connsiteY10" fmla="*/ 2784069 h 3427999"/>
                <a:gd name="connsiteX11" fmla="*/ 145335 w 4125167"/>
                <a:gd name="connsiteY11" fmla="*/ 3427999 h 3427999"/>
                <a:gd name="connsiteX0" fmla="*/ 0 w 4125167"/>
                <a:gd name="connsiteY0" fmla="*/ 0 h 3427999"/>
                <a:gd name="connsiteX1" fmla="*/ 1692742 w 4125167"/>
                <a:gd name="connsiteY1" fmla="*/ 550369 h 3427999"/>
                <a:gd name="connsiteX2" fmla="*/ 2893604 w 4125167"/>
                <a:gd name="connsiteY2" fmla="*/ 633968 h 3427999"/>
                <a:gd name="connsiteX3" fmla="*/ 3629168 w 4125167"/>
                <a:gd name="connsiteY3" fmla="*/ 628820 h 3427999"/>
                <a:gd name="connsiteX4" fmla="*/ 4124881 w 4125167"/>
                <a:gd name="connsiteY4" fmla="*/ 932134 h 3427999"/>
                <a:gd name="connsiteX5" fmla="*/ 3563840 w 4125167"/>
                <a:gd name="connsiteY5" fmla="*/ 1259289 h 3427999"/>
                <a:gd name="connsiteX6" fmla="*/ 1705908 w 4125167"/>
                <a:gd name="connsiteY6" fmla="*/ 1312287 h 3427999"/>
                <a:gd name="connsiteX7" fmla="*/ 1784828 w 4125167"/>
                <a:gd name="connsiteY7" fmla="*/ 2023793 h 3427999"/>
                <a:gd name="connsiteX8" fmla="*/ 1493921 w 4125167"/>
                <a:gd name="connsiteY8" fmla="*/ 2252703 h 3427999"/>
                <a:gd name="connsiteX9" fmla="*/ 2993217 w 4125167"/>
                <a:gd name="connsiteY9" fmla="*/ 2052405 h 3427999"/>
                <a:gd name="connsiteX10" fmla="*/ 632213 w 4125167"/>
                <a:gd name="connsiteY10" fmla="*/ 2784069 h 3427999"/>
                <a:gd name="connsiteX11" fmla="*/ 145335 w 4125167"/>
                <a:gd name="connsiteY11" fmla="*/ 3427999 h 3427999"/>
                <a:gd name="connsiteX0" fmla="*/ 0 w 4125167"/>
                <a:gd name="connsiteY0" fmla="*/ 0 h 3427999"/>
                <a:gd name="connsiteX1" fmla="*/ 1692742 w 4125167"/>
                <a:gd name="connsiteY1" fmla="*/ 550369 h 3427999"/>
                <a:gd name="connsiteX2" fmla="*/ 2893604 w 4125167"/>
                <a:gd name="connsiteY2" fmla="*/ 633968 h 3427999"/>
                <a:gd name="connsiteX3" fmla="*/ 3629168 w 4125167"/>
                <a:gd name="connsiteY3" fmla="*/ 628820 h 3427999"/>
                <a:gd name="connsiteX4" fmla="*/ 4124881 w 4125167"/>
                <a:gd name="connsiteY4" fmla="*/ 932134 h 3427999"/>
                <a:gd name="connsiteX5" fmla="*/ 3563840 w 4125167"/>
                <a:gd name="connsiteY5" fmla="*/ 1259289 h 3427999"/>
                <a:gd name="connsiteX6" fmla="*/ 1705908 w 4125167"/>
                <a:gd name="connsiteY6" fmla="*/ 1312287 h 3427999"/>
                <a:gd name="connsiteX7" fmla="*/ 1784828 w 4125167"/>
                <a:gd name="connsiteY7" fmla="*/ 2023793 h 3427999"/>
                <a:gd name="connsiteX8" fmla="*/ 1493921 w 4125167"/>
                <a:gd name="connsiteY8" fmla="*/ 2252703 h 3427999"/>
                <a:gd name="connsiteX9" fmla="*/ 3899508 w 4125167"/>
                <a:gd name="connsiteY9" fmla="*/ 2090556 h 3427999"/>
                <a:gd name="connsiteX10" fmla="*/ 632213 w 4125167"/>
                <a:gd name="connsiteY10" fmla="*/ 2784069 h 3427999"/>
                <a:gd name="connsiteX11" fmla="*/ 145335 w 4125167"/>
                <a:gd name="connsiteY11" fmla="*/ 3427999 h 3427999"/>
                <a:gd name="connsiteX0" fmla="*/ 0 w 4125167"/>
                <a:gd name="connsiteY0" fmla="*/ 0 h 3427999"/>
                <a:gd name="connsiteX1" fmla="*/ 1692742 w 4125167"/>
                <a:gd name="connsiteY1" fmla="*/ 550369 h 3427999"/>
                <a:gd name="connsiteX2" fmla="*/ 2893604 w 4125167"/>
                <a:gd name="connsiteY2" fmla="*/ 633968 h 3427999"/>
                <a:gd name="connsiteX3" fmla="*/ 3629168 w 4125167"/>
                <a:gd name="connsiteY3" fmla="*/ 628820 h 3427999"/>
                <a:gd name="connsiteX4" fmla="*/ 4124881 w 4125167"/>
                <a:gd name="connsiteY4" fmla="*/ 932134 h 3427999"/>
                <a:gd name="connsiteX5" fmla="*/ 3563840 w 4125167"/>
                <a:gd name="connsiteY5" fmla="*/ 1259289 h 3427999"/>
                <a:gd name="connsiteX6" fmla="*/ 1705908 w 4125167"/>
                <a:gd name="connsiteY6" fmla="*/ 1312287 h 3427999"/>
                <a:gd name="connsiteX7" fmla="*/ 1784828 w 4125167"/>
                <a:gd name="connsiteY7" fmla="*/ 2023793 h 3427999"/>
                <a:gd name="connsiteX8" fmla="*/ 2982028 w 4125167"/>
                <a:gd name="connsiteY8" fmla="*/ 2014254 h 3427999"/>
                <a:gd name="connsiteX9" fmla="*/ 3899508 w 4125167"/>
                <a:gd name="connsiteY9" fmla="*/ 2090556 h 3427999"/>
                <a:gd name="connsiteX10" fmla="*/ 632213 w 4125167"/>
                <a:gd name="connsiteY10" fmla="*/ 2784069 h 3427999"/>
                <a:gd name="connsiteX11" fmla="*/ 145335 w 4125167"/>
                <a:gd name="connsiteY11" fmla="*/ 3427999 h 3427999"/>
                <a:gd name="connsiteX0" fmla="*/ 0 w 4190416"/>
                <a:gd name="connsiteY0" fmla="*/ 0 h 3427999"/>
                <a:gd name="connsiteX1" fmla="*/ 1692742 w 4190416"/>
                <a:gd name="connsiteY1" fmla="*/ 550369 h 3427999"/>
                <a:gd name="connsiteX2" fmla="*/ 2893604 w 4190416"/>
                <a:gd name="connsiteY2" fmla="*/ 633968 h 3427999"/>
                <a:gd name="connsiteX3" fmla="*/ 3629168 w 4190416"/>
                <a:gd name="connsiteY3" fmla="*/ 628820 h 3427999"/>
                <a:gd name="connsiteX4" fmla="*/ 4124881 w 4190416"/>
                <a:gd name="connsiteY4" fmla="*/ 932134 h 3427999"/>
                <a:gd name="connsiteX5" fmla="*/ 3563840 w 4190416"/>
                <a:gd name="connsiteY5" fmla="*/ 1259289 h 3427999"/>
                <a:gd name="connsiteX6" fmla="*/ 1705908 w 4190416"/>
                <a:gd name="connsiteY6" fmla="*/ 1312287 h 3427999"/>
                <a:gd name="connsiteX7" fmla="*/ 1784828 w 4190416"/>
                <a:gd name="connsiteY7" fmla="*/ 2023793 h 3427999"/>
                <a:gd name="connsiteX8" fmla="*/ 2982028 w 4190416"/>
                <a:gd name="connsiteY8" fmla="*/ 2014254 h 3427999"/>
                <a:gd name="connsiteX9" fmla="*/ 4190416 w 4190416"/>
                <a:gd name="connsiteY9" fmla="*/ 2233625 h 3427999"/>
                <a:gd name="connsiteX10" fmla="*/ 632213 w 4190416"/>
                <a:gd name="connsiteY10" fmla="*/ 2784069 h 3427999"/>
                <a:gd name="connsiteX11" fmla="*/ 145335 w 4190416"/>
                <a:gd name="connsiteY11" fmla="*/ 3427999 h 3427999"/>
                <a:gd name="connsiteX0" fmla="*/ 0 w 4190433"/>
                <a:gd name="connsiteY0" fmla="*/ 0 h 3427999"/>
                <a:gd name="connsiteX1" fmla="*/ 1692742 w 4190433"/>
                <a:gd name="connsiteY1" fmla="*/ 550369 h 3427999"/>
                <a:gd name="connsiteX2" fmla="*/ 2893604 w 4190433"/>
                <a:gd name="connsiteY2" fmla="*/ 633968 h 3427999"/>
                <a:gd name="connsiteX3" fmla="*/ 3629168 w 4190433"/>
                <a:gd name="connsiteY3" fmla="*/ 628820 h 3427999"/>
                <a:gd name="connsiteX4" fmla="*/ 4124881 w 4190433"/>
                <a:gd name="connsiteY4" fmla="*/ 932134 h 3427999"/>
                <a:gd name="connsiteX5" fmla="*/ 3563840 w 4190433"/>
                <a:gd name="connsiteY5" fmla="*/ 1259289 h 3427999"/>
                <a:gd name="connsiteX6" fmla="*/ 1705908 w 4190433"/>
                <a:gd name="connsiteY6" fmla="*/ 1312287 h 3427999"/>
                <a:gd name="connsiteX7" fmla="*/ 1784828 w 4190433"/>
                <a:gd name="connsiteY7" fmla="*/ 2023793 h 3427999"/>
                <a:gd name="connsiteX8" fmla="*/ 2982028 w 4190433"/>
                <a:gd name="connsiteY8" fmla="*/ 2014254 h 3427999"/>
                <a:gd name="connsiteX9" fmla="*/ 4190416 w 4190433"/>
                <a:gd name="connsiteY9" fmla="*/ 2233625 h 3427999"/>
                <a:gd name="connsiteX10" fmla="*/ 3004404 w 4190433"/>
                <a:gd name="connsiteY10" fmla="*/ 2386235 h 3427999"/>
                <a:gd name="connsiteX11" fmla="*/ 632213 w 4190433"/>
                <a:gd name="connsiteY11" fmla="*/ 2784069 h 3427999"/>
                <a:gd name="connsiteX12" fmla="*/ 145335 w 4190433"/>
                <a:gd name="connsiteY12" fmla="*/ 3427999 h 3427999"/>
                <a:gd name="connsiteX0" fmla="*/ 0 w 4190434"/>
                <a:gd name="connsiteY0" fmla="*/ 0 h 3427999"/>
                <a:gd name="connsiteX1" fmla="*/ 1692742 w 4190434"/>
                <a:gd name="connsiteY1" fmla="*/ 550369 h 3427999"/>
                <a:gd name="connsiteX2" fmla="*/ 2893604 w 4190434"/>
                <a:gd name="connsiteY2" fmla="*/ 633968 h 3427999"/>
                <a:gd name="connsiteX3" fmla="*/ 3629168 w 4190434"/>
                <a:gd name="connsiteY3" fmla="*/ 628820 h 3427999"/>
                <a:gd name="connsiteX4" fmla="*/ 4124881 w 4190434"/>
                <a:gd name="connsiteY4" fmla="*/ 932134 h 3427999"/>
                <a:gd name="connsiteX5" fmla="*/ 3563840 w 4190434"/>
                <a:gd name="connsiteY5" fmla="*/ 1259289 h 3427999"/>
                <a:gd name="connsiteX6" fmla="*/ 1705908 w 4190434"/>
                <a:gd name="connsiteY6" fmla="*/ 1312287 h 3427999"/>
                <a:gd name="connsiteX7" fmla="*/ 1784828 w 4190434"/>
                <a:gd name="connsiteY7" fmla="*/ 2023793 h 3427999"/>
                <a:gd name="connsiteX8" fmla="*/ 2982028 w 4190434"/>
                <a:gd name="connsiteY8" fmla="*/ 2014254 h 3427999"/>
                <a:gd name="connsiteX9" fmla="*/ 4190416 w 4190434"/>
                <a:gd name="connsiteY9" fmla="*/ 2233625 h 3427999"/>
                <a:gd name="connsiteX10" fmla="*/ 3026782 w 4190434"/>
                <a:gd name="connsiteY10" fmla="*/ 2472077 h 3427999"/>
                <a:gd name="connsiteX11" fmla="*/ 632213 w 4190434"/>
                <a:gd name="connsiteY11" fmla="*/ 2784069 h 3427999"/>
                <a:gd name="connsiteX12" fmla="*/ 145335 w 4190434"/>
                <a:gd name="connsiteY12" fmla="*/ 3427999 h 3427999"/>
                <a:gd name="connsiteX0" fmla="*/ 0 w 4190433"/>
                <a:gd name="connsiteY0" fmla="*/ 0 h 3427999"/>
                <a:gd name="connsiteX1" fmla="*/ 1692742 w 4190433"/>
                <a:gd name="connsiteY1" fmla="*/ 550369 h 3427999"/>
                <a:gd name="connsiteX2" fmla="*/ 2893604 w 4190433"/>
                <a:gd name="connsiteY2" fmla="*/ 633968 h 3427999"/>
                <a:gd name="connsiteX3" fmla="*/ 3629168 w 4190433"/>
                <a:gd name="connsiteY3" fmla="*/ 628820 h 3427999"/>
                <a:gd name="connsiteX4" fmla="*/ 4124881 w 4190433"/>
                <a:gd name="connsiteY4" fmla="*/ 932134 h 3427999"/>
                <a:gd name="connsiteX5" fmla="*/ 3563840 w 4190433"/>
                <a:gd name="connsiteY5" fmla="*/ 1259289 h 3427999"/>
                <a:gd name="connsiteX6" fmla="*/ 1705908 w 4190433"/>
                <a:gd name="connsiteY6" fmla="*/ 1312287 h 3427999"/>
                <a:gd name="connsiteX7" fmla="*/ 1784828 w 4190433"/>
                <a:gd name="connsiteY7" fmla="*/ 2023793 h 3427999"/>
                <a:gd name="connsiteX8" fmla="*/ 2982028 w 4190433"/>
                <a:gd name="connsiteY8" fmla="*/ 2014254 h 3427999"/>
                <a:gd name="connsiteX9" fmla="*/ 4190416 w 4190433"/>
                <a:gd name="connsiteY9" fmla="*/ 2233625 h 3427999"/>
                <a:gd name="connsiteX10" fmla="*/ 3015593 w 4190433"/>
                <a:gd name="connsiteY10" fmla="*/ 2491153 h 3427999"/>
                <a:gd name="connsiteX11" fmla="*/ 632213 w 4190433"/>
                <a:gd name="connsiteY11" fmla="*/ 2784069 h 3427999"/>
                <a:gd name="connsiteX12" fmla="*/ 145335 w 4190433"/>
                <a:gd name="connsiteY12" fmla="*/ 3427999 h 3427999"/>
                <a:gd name="connsiteX0" fmla="*/ 0 w 4190433"/>
                <a:gd name="connsiteY0" fmla="*/ 0 h 3427999"/>
                <a:gd name="connsiteX1" fmla="*/ 1692742 w 4190433"/>
                <a:gd name="connsiteY1" fmla="*/ 550369 h 3427999"/>
                <a:gd name="connsiteX2" fmla="*/ 2893604 w 4190433"/>
                <a:gd name="connsiteY2" fmla="*/ 633968 h 3427999"/>
                <a:gd name="connsiteX3" fmla="*/ 3629168 w 4190433"/>
                <a:gd name="connsiteY3" fmla="*/ 628820 h 3427999"/>
                <a:gd name="connsiteX4" fmla="*/ 4124881 w 4190433"/>
                <a:gd name="connsiteY4" fmla="*/ 932134 h 3427999"/>
                <a:gd name="connsiteX5" fmla="*/ 3563840 w 4190433"/>
                <a:gd name="connsiteY5" fmla="*/ 1259289 h 3427999"/>
                <a:gd name="connsiteX6" fmla="*/ 1705908 w 4190433"/>
                <a:gd name="connsiteY6" fmla="*/ 1312287 h 3427999"/>
                <a:gd name="connsiteX7" fmla="*/ 1784828 w 4190433"/>
                <a:gd name="connsiteY7" fmla="*/ 2023793 h 3427999"/>
                <a:gd name="connsiteX8" fmla="*/ 2982028 w 4190433"/>
                <a:gd name="connsiteY8" fmla="*/ 2014254 h 3427999"/>
                <a:gd name="connsiteX9" fmla="*/ 4190416 w 4190433"/>
                <a:gd name="connsiteY9" fmla="*/ 2233625 h 3427999"/>
                <a:gd name="connsiteX10" fmla="*/ 3015593 w 4190433"/>
                <a:gd name="connsiteY10" fmla="*/ 2491153 h 3427999"/>
                <a:gd name="connsiteX11" fmla="*/ 1818394 w 4190433"/>
                <a:gd name="connsiteY11" fmla="*/ 2605607 h 3427999"/>
                <a:gd name="connsiteX12" fmla="*/ 632213 w 4190433"/>
                <a:gd name="connsiteY12" fmla="*/ 2784069 h 3427999"/>
                <a:gd name="connsiteX13" fmla="*/ 145335 w 4190433"/>
                <a:gd name="connsiteY13" fmla="*/ 3427999 h 3427999"/>
                <a:gd name="connsiteX0" fmla="*/ 0 w 4190433"/>
                <a:gd name="connsiteY0" fmla="*/ 0 h 3427999"/>
                <a:gd name="connsiteX1" fmla="*/ 1692742 w 4190433"/>
                <a:gd name="connsiteY1" fmla="*/ 550369 h 3427999"/>
                <a:gd name="connsiteX2" fmla="*/ 2893604 w 4190433"/>
                <a:gd name="connsiteY2" fmla="*/ 633968 h 3427999"/>
                <a:gd name="connsiteX3" fmla="*/ 3629168 w 4190433"/>
                <a:gd name="connsiteY3" fmla="*/ 628820 h 3427999"/>
                <a:gd name="connsiteX4" fmla="*/ 4124881 w 4190433"/>
                <a:gd name="connsiteY4" fmla="*/ 932134 h 3427999"/>
                <a:gd name="connsiteX5" fmla="*/ 3563840 w 4190433"/>
                <a:gd name="connsiteY5" fmla="*/ 1259289 h 3427999"/>
                <a:gd name="connsiteX6" fmla="*/ 1705908 w 4190433"/>
                <a:gd name="connsiteY6" fmla="*/ 1312287 h 3427999"/>
                <a:gd name="connsiteX7" fmla="*/ 1784828 w 4190433"/>
                <a:gd name="connsiteY7" fmla="*/ 2023793 h 3427999"/>
                <a:gd name="connsiteX8" fmla="*/ 2982028 w 4190433"/>
                <a:gd name="connsiteY8" fmla="*/ 2014254 h 3427999"/>
                <a:gd name="connsiteX9" fmla="*/ 4190416 w 4190433"/>
                <a:gd name="connsiteY9" fmla="*/ 2233625 h 3427999"/>
                <a:gd name="connsiteX10" fmla="*/ 3015593 w 4190433"/>
                <a:gd name="connsiteY10" fmla="*/ 2491153 h 3427999"/>
                <a:gd name="connsiteX11" fmla="*/ 1784828 w 4190433"/>
                <a:gd name="connsiteY11" fmla="*/ 2519766 h 3427999"/>
                <a:gd name="connsiteX12" fmla="*/ 632213 w 4190433"/>
                <a:gd name="connsiteY12" fmla="*/ 2784069 h 3427999"/>
                <a:gd name="connsiteX13" fmla="*/ 145335 w 4190433"/>
                <a:gd name="connsiteY13" fmla="*/ 3427999 h 3427999"/>
                <a:gd name="connsiteX0" fmla="*/ 0 w 4190433"/>
                <a:gd name="connsiteY0" fmla="*/ 0 h 3427999"/>
                <a:gd name="connsiteX1" fmla="*/ 1692742 w 4190433"/>
                <a:gd name="connsiteY1" fmla="*/ 550369 h 3427999"/>
                <a:gd name="connsiteX2" fmla="*/ 2893604 w 4190433"/>
                <a:gd name="connsiteY2" fmla="*/ 633968 h 3427999"/>
                <a:gd name="connsiteX3" fmla="*/ 3629168 w 4190433"/>
                <a:gd name="connsiteY3" fmla="*/ 628820 h 3427999"/>
                <a:gd name="connsiteX4" fmla="*/ 4124881 w 4190433"/>
                <a:gd name="connsiteY4" fmla="*/ 932134 h 3427999"/>
                <a:gd name="connsiteX5" fmla="*/ 3563840 w 4190433"/>
                <a:gd name="connsiteY5" fmla="*/ 1259289 h 3427999"/>
                <a:gd name="connsiteX6" fmla="*/ 1705908 w 4190433"/>
                <a:gd name="connsiteY6" fmla="*/ 1312287 h 3427999"/>
                <a:gd name="connsiteX7" fmla="*/ 1784828 w 4190433"/>
                <a:gd name="connsiteY7" fmla="*/ 2023793 h 3427999"/>
                <a:gd name="connsiteX8" fmla="*/ 2982028 w 4190433"/>
                <a:gd name="connsiteY8" fmla="*/ 2014254 h 3427999"/>
                <a:gd name="connsiteX9" fmla="*/ 4190416 w 4190433"/>
                <a:gd name="connsiteY9" fmla="*/ 2233625 h 3427999"/>
                <a:gd name="connsiteX10" fmla="*/ 3015593 w 4190433"/>
                <a:gd name="connsiteY10" fmla="*/ 2491153 h 3427999"/>
                <a:gd name="connsiteX11" fmla="*/ 1784828 w 4190433"/>
                <a:gd name="connsiteY11" fmla="*/ 2519766 h 3427999"/>
                <a:gd name="connsiteX12" fmla="*/ 632213 w 4190433"/>
                <a:gd name="connsiteY12" fmla="*/ 2784069 h 3427999"/>
                <a:gd name="connsiteX13" fmla="*/ 145335 w 4190433"/>
                <a:gd name="connsiteY13" fmla="*/ 3427999 h 3427999"/>
                <a:gd name="connsiteX0" fmla="*/ 0 w 4190433"/>
                <a:gd name="connsiteY0" fmla="*/ 0 h 3427999"/>
                <a:gd name="connsiteX1" fmla="*/ 1692742 w 4190433"/>
                <a:gd name="connsiteY1" fmla="*/ 550369 h 3427999"/>
                <a:gd name="connsiteX2" fmla="*/ 2893604 w 4190433"/>
                <a:gd name="connsiteY2" fmla="*/ 633968 h 3427999"/>
                <a:gd name="connsiteX3" fmla="*/ 3629168 w 4190433"/>
                <a:gd name="connsiteY3" fmla="*/ 628820 h 3427999"/>
                <a:gd name="connsiteX4" fmla="*/ 4124881 w 4190433"/>
                <a:gd name="connsiteY4" fmla="*/ 932134 h 3427999"/>
                <a:gd name="connsiteX5" fmla="*/ 3563840 w 4190433"/>
                <a:gd name="connsiteY5" fmla="*/ 1259289 h 3427999"/>
                <a:gd name="connsiteX6" fmla="*/ 1705908 w 4190433"/>
                <a:gd name="connsiteY6" fmla="*/ 1312287 h 3427999"/>
                <a:gd name="connsiteX7" fmla="*/ 1784828 w 4190433"/>
                <a:gd name="connsiteY7" fmla="*/ 2023793 h 3427999"/>
                <a:gd name="connsiteX8" fmla="*/ 2982028 w 4190433"/>
                <a:gd name="connsiteY8" fmla="*/ 2014254 h 3427999"/>
                <a:gd name="connsiteX9" fmla="*/ 4190416 w 4190433"/>
                <a:gd name="connsiteY9" fmla="*/ 2233625 h 3427999"/>
                <a:gd name="connsiteX10" fmla="*/ 3015593 w 4190433"/>
                <a:gd name="connsiteY10" fmla="*/ 2491153 h 3427999"/>
                <a:gd name="connsiteX11" fmla="*/ 1784828 w 4190433"/>
                <a:gd name="connsiteY11" fmla="*/ 2519766 h 3427999"/>
                <a:gd name="connsiteX12" fmla="*/ 632213 w 4190433"/>
                <a:gd name="connsiteY12" fmla="*/ 2784069 h 3427999"/>
                <a:gd name="connsiteX13" fmla="*/ 145335 w 4190433"/>
                <a:gd name="connsiteY13" fmla="*/ 3427999 h 3427999"/>
                <a:gd name="connsiteX0" fmla="*/ 0 w 4190433"/>
                <a:gd name="connsiteY0" fmla="*/ 0 h 3427999"/>
                <a:gd name="connsiteX1" fmla="*/ 1692742 w 4190433"/>
                <a:gd name="connsiteY1" fmla="*/ 550369 h 3427999"/>
                <a:gd name="connsiteX2" fmla="*/ 2893604 w 4190433"/>
                <a:gd name="connsiteY2" fmla="*/ 633968 h 3427999"/>
                <a:gd name="connsiteX3" fmla="*/ 3629168 w 4190433"/>
                <a:gd name="connsiteY3" fmla="*/ 628820 h 3427999"/>
                <a:gd name="connsiteX4" fmla="*/ 4124881 w 4190433"/>
                <a:gd name="connsiteY4" fmla="*/ 932134 h 3427999"/>
                <a:gd name="connsiteX5" fmla="*/ 3563840 w 4190433"/>
                <a:gd name="connsiteY5" fmla="*/ 1259289 h 3427999"/>
                <a:gd name="connsiteX6" fmla="*/ 1705908 w 4190433"/>
                <a:gd name="connsiteY6" fmla="*/ 1312287 h 3427999"/>
                <a:gd name="connsiteX7" fmla="*/ 1784828 w 4190433"/>
                <a:gd name="connsiteY7" fmla="*/ 2023793 h 3427999"/>
                <a:gd name="connsiteX8" fmla="*/ 2982028 w 4190433"/>
                <a:gd name="connsiteY8" fmla="*/ 2014254 h 3427999"/>
                <a:gd name="connsiteX9" fmla="*/ 4190416 w 4190433"/>
                <a:gd name="connsiteY9" fmla="*/ 2233625 h 3427999"/>
                <a:gd name="connsiteX10" fmla="*/ 3015593 w 4190433"/>
                <a:gd name="connsiteY10" fmla="*/ 2491153 h 3427999"/>
                <a:gd name="connsiteX11" fmla="*/ 1784828 w 4190433"/>
                <a:gd name="connsiteY11" fmla="*/ 2519766 h 3427999"/>
                <a:gd name="connsiteX12" fmla="*/ 632213 w 4190433"/>
                <a:gd name="connsiteY12" fmla="*/ 2784069 h 3427999"/>
                <a:gd name="connsiteX13" fmla="*/ 145335 w 4190433"/>
                <a:gd name="connsiteY13" fmla="*/ 3427999 h 3427999"/>
                <a:gd name="connsiteX0" fmla="*/ 0 w 4190439"/>
                <a:gd name="connsiteY0" fmla="*/ 0 h 3427999"/>
                <a:gd name="connsiteX1" fmla="*/ 1692742 w 4190439"/>
                <a:gd name="connsiteY1" fmla="*/ 550369 h 3427999"/>
                <a:gd name="connsiteX2" fmla="*/ 2893604 w 4190439"/>
                <a:gd name="connsiteY2" fmla="*/ 633968 h 3427999"/>
                <a:gd name="connsiteX3" fmla="*/ 3629168 w 4190439"/>
                <a:gd name="connsiteY3" fmla="*/ 628820 h 3427999"/>
                <a:gd name="connsiteX4" fmla="*/ 4124881 w 4190439"/>
                <a:gd name="connsiteY4" fmla="*/ 932134 h 3427999"/>
                <a:gd name="connsiteX5" fmla="*/ 3563840 w 4190439"/>
                <a:gd name="connsiteY5" fmla="*/ 1259289 h 3427999"/>
                <a:gd name="connsiteX6" fmla="*/ 1705908 w 4190439"/>
                <a:gd name="connsiteY6" fmla="*/ 1312287 h 3427999"/>
                <a:gd name="connsiteX7" fmla="*/ 1784828 w 4190439"/>
                <a:gd name="connsiteY7" fmla="*/ 2023793 h 3427999"/>
                <a:gd name="connsiteX8" fmla="*/ 2982028 w 4190439"/>
                <a:gd name="connsiteY8" fmla="*/ 2014254 h 3427999"/>
                <a:gd name="connsiteX9" fmla="*/ 4190416 w 4190439"/>
                <a:gd name="connsiteY9" fmla="*/ 2233625 h 3427999"/>
                <a:gd name="connsiteX10" fmla="*/ 3015593 w 4190439"/>
                <a:gd name="connsiteY10" fmla="*/ 2491153 h 3427999"/>
                <a:gd name="connsiteX11" fmla="*/ 1784828 w 4190439"/>
                <a:gd name="connsiteY11" fmla="*/ 2519766 h 3427999"/>
                <a:gd name="connsiteX12" fmla="*/ 632213 w 4190439"/>
                <a:gd name="connsiteY12" fmla="*/ 2784069 h 3427999"/>
                <a:gd name="connsiteX13" fmla="*/ 145335 w 4190439"/>
                <a:gd name="connsiteY13" fmla="*/ 3427999 h 3427999"/>
                <a:gd name="connsiteX0" fmla="*/ 0 w 4190439"/>
                <a:gd name="connsiteY0" fmla="*/ 0 h 3427999"/>
                <a:gd name="connsiteX1" fmla="*/ 1692742 w 4190439"/>
                <a:gd name="connsiteY1" fmla="*/ 550369 h 3427999"/>
                <a:gd name="connsiteX2" fmla="*/ 2893604 w 4190439"/>
                <a:gd name="connsiteY2" fmla="*/ 633968 h 3427999"/>
                <a:gd name="connsiteX3" fmla="*/ 3629168 w 4190439"/>
                <a:gd name="connsiteY3" fmla="*/ 628820 h 3427999"/>
                <a:gd name="connsiteX4" fmla="*/ 4124881 w 4190439"/>
                <a:gd name="connsiteY4" fmla="*/ 932134 h 3427999"/>
                <a:gd name="connsiteX5" fmla="*/ 3563840 w 4190439"/>
                <a:gd name="connsiteY5" fmla="*/ 1259289 h 3427999"/>
                <a:gd name="connsiteX6" fmla="*/ 1705908 w 4190439"/>
                <a:gd name="connsiteY6" fmla="*/ 1312287 h 3427999"/>
                <a:gd name="connsiteX7" fmla="*/ 1784828 w 4190439"/>
                <a:gd name="connsiteY7" fmla="*/ 2023793 h 3427999"/>
                <a:gd name="connsiteX8" fmla="*/ 2982028 w 4190439"/>
                <a:gd name="connsiteY8" fmla="*/ 2014254 h 3427999"/>
                <a:gd name="connsiteX9" fmla="*/ 4190416 w 4190439"/>
                <a:gd name="connsiteY9" fmla="*/ 2233625 h 3427999"/>
                <a:gd name="connsiteX10" fmla="*/ 3015593 w 4190439"/>
                <a:gd name="connsiteY10" fmla="*/ 2491153 h 3427999"/>
                <a:gd name="connsiteX11" fmla="*/ 1784828 w 4190439"/>
                <a:gd name="connsiteY11" fmla="*/ 2519766 h 3427999"/>
                <a:gd name="connsiteX12" fmla="*/ 632213 w 4190439"/>
                <a:gd name="connsiteY12" fmla="*/ 2784069 h 3427999"/>
                <a:gd name="connsiteX13" fmla="*/ 145335 w 4190439"/>
                <a:gd name="connsiteY13" fmla="*/ 3427999 h 3427999"/>
                <a:gd name="connsiteX0" fmla="*/ 0 w 4190439"/>
                <a:gd name="connsiteY0" fmla="*/ 0 h 3427999"/>
                <a:gd name="connsiteX1" fmla="*/ 1246319 w 4190439"/>
                <a:gd name="connsiteY1" fmla="*/ 562262 h 3427999"/>
                <a:gd name="connsiteX2" fmla="*/ 2893604 w 4190439"/>
                <a:gd name="connsiteY2" fmla="*/ 633968 h 3427999"/>
                <a:gd name="connsiteX3" fmla="*/ 3629168 w 4190439"/>
                <a:gd name="connsiteY3" fmla="*/ 628820 h 3427999"/>
                <a:gd name="connsiteX4" fmla="*/ 4124881 w 4190439"/>
                <a:gd name="connsiteY4" fmla="*/ 932134 h 3427999"/>
                <a:gd name="connsiteX5" fmla="*/ 3563840 w 4190439"/>
                <a:gd name="connsiteY5" fmla="*/ 1259289 h 3427999"/>
                <a:gd name="connsiteX6" fmla="*/ 1705908 w 4190439"/>
                <a:gd name="connsiteY6" fmla="*/ 1312287 h 3427999"/>
                <a:gd name="connsiteX7" fmla="*/ 1784828 w 4190439"/>
                <a:gd name="connsiteY7" fmla="*/ 2023793 h 3427999"/>
                <a:gd name="connsiteX8" fmla="*/ 2982028 w 4190439"/>
                <a:gd name="connsiteY8" fmla="*/ 2014254 h 3427999"/>
                <a:gd name="connsiteX9" fmla="*/ 4190416 w 4190439"/>
                <a:gd name="connsiteY9" fmla="*/ 2233625 h 3427999"/>
                <a:gd name="connsiteX10" fmla="*/ 3015593 w 4190439"/>
                <a:gd name="connsiteY10" fmla="*/ 2491153 h 3427999"/>
                <a:gd name="connsiteX11" fmla="*/ 1784828 w 4190439"/>
                <a:gd name="connsiteY11" fmla="*/ 2519766 h 3427999"/>
                <a:gd name="connsiteX12" fmla="*/ 632213 w 4190439"/>
                <a:gd name="connsiteY12" fmla="*/ 2784069 h 3427999"/>
                <a:gd name="connsiteX13" fmla="*/ 145335 w 4190439"/>
                <a:gd name="connsiteY13" fmla="*/ 3427999 h 3427999"/>
                <a:gd name="connsiteX0" fmla="*/ 0 w 4190439"/>
                <a:gd name="connsiteY0" fmla="*/ 32185 h 3460184"/>
                <a:gd name="connsiteX1" fmla="*/ 1246319 w 4190439"/>
                <a:gd name="connsiteY1" fmla="*/ 594447 h 3460184"/>
                <a:gd name="connsiteX2" fmla="*/ 3200521 w 4190439"/>
                <a:gd name="connsiteY2" fmla="*/ 151 h 3460184"/>
                <a:gd name="connsiteX3" fmla="*/ 3629168 w 4190439"/>
                <a:gd name="connsiteY3" fmla="*/ 661005 h 3460184"/>
                <a:gd name="connsiteX4" fmla="*/ 4124881 w 4190439"/>
                <a:gd name="connsiteY4" fmla="*/ 964319 h 3460184"/>
                <a:gd name="connsiteX5" fmla="*/ 3563840 w 4190439"/>
                <a:gd name="connsiteY5" fmla="*/ 1291474 h 3460184"/>
                <a:gd name="connsiteX6" fmla="*/ 1705908 w 4190439"/>
                <a:gd name="connsiteY6" fmla="*/ 1344472 h 3460184"/>
                <a:gd name="connsiteX7" fmla="*/ 1784828 w 4190439"/>
                <a:gd name="connsiteY7" fmla="*/ 2055978 h 3460184"/>
                <a:gd name="connsiteX8" fmla="*/ 2982028 w 4190439"/>
                <a:gd name="connsiteY8" fmla="*/ 2046439 h 3460184"/>
                <a:gd name="connsiteX9" fmla="*/ 4190416 w 4190439"/>
                <a:gd name="connsiteY9" fmla="*/ 2265810 h 3460184"/>
                <a:gd name="connsiteX10" fmla="*/ 3015593 w 4190439"/>
                <a:gd name="connsiteY10" fmla="*/ 2523338 h 3460184"/>
                <a:gd name="connsiteX11" fmla="*/ 1784828 w 4190439"/>
                <a:gd name="connsiteY11" fmla="*/ 2551951 h 3460184"/>
                <a:gd name="connsiteX12" fmla="*/ 632213 w 4190439"/>
                <a:gd name="connsiteY12" fmla="*/ 2816254 h 3460184"/>
                <a:gd name="connsiteX13" fmla="*/ 145335 w 4190439"/>
                <a:gd name="connsiteY13" fmla="*/ 3460184 h 3460184"/>
                <a:gd name="connsiteX0" fmla="*/ 0 w 4190439"/>
                <a:gd name="connsiteY0" fmla="*/ 45364 h 3473363"/>
                <a:gd name="connsiteX1" fmla="*/ 1246319 w 4190439"/>
                <a:gd name="connsiteY1" fmla="*/ 607626 h 3473363"/>
                <a:gd name="connsiteX2" fmla="*/ 3200521 w 4190439"/>
                <a:gd name="connsiteY2" fmla="*/ 13330 h 3473363"/>
                <a:gd name="connsiteX3" fmla="*/ 3308302 w 4190439"/>
                <a:gd name="connsiteY3" fmla="*/ 257934 h 3473363"/>
                <a:gd name="connsiteX4" fmla="*/ 4124881 w 4190439"/>
                <a:gd name="connsiteY4" fmla="*/ 977498 h 3473363"/>
                <a:gd name="connsiteX5" fmla="*/ 3563840 w 4190439"/>
                <a:gd name="connsiteY5" fmla="*/ 1304653 h 3473363"/>
                <a:gd name="connsiteX6" fmla="*/ 1705908 w 4190439"/>
                <a:gd name="connsiteY6" fmla="*/ 1357651 h 3473363"/>
                <a:gd name="connsiteX7" fmla="*/ 1784828 w 4190439"/>
                <a:gd name="connsiteY7" fmla="*/ 2069157 h 3473363"/>
                <a:gd name="connsiteX8" fmla="*/ 2982028 w 4190439"/>
                <a:gd name="connsiteY8" fmla="*/ 2059618 h 3473363"/>
                <a:gd name="connsiteX9" fmla="*/ 4190416 w 4190439"/>
                <a:gd name="connsiteY9" fmla="*/ 2278989 h 3473363"/>
                <a:gd name="connsiteX10" fmla="*/ 3015593 w 4190439"/>
                <a:gd name="connsiteY10" fmla="*/ 2536517 h 3473363"/>
                <a:gd name="connsiteX11" fmla="*/ 1784828 w 4190439"/>
                <a:gd name="connsiteY11" fmla="*/ 2565130 h 3473363"/>
                <a:gd name="connsiteX12" fmla="*/ 632213 w 4190439"/>
                <a:gd name="connsiteY12" fmla="*/ 2829433 h 3473363"/>
                <a:gd name="connsiteX13" fmla="*/ 145335 w 4190439"/>
                <a:gd name="connsiteY13" fmla="*/ 3473363 h 3473363"/>
                <a:gd name="connsiteX0" fmla="*/ 0 w 4263339"/>
                <a:gd name="connsiteY0" fmla="*/ 157256 h 3585255"/>
                <a:gd name="connsiteX1" fmla="*/ 1246319 w 4263339"/>
                <a:gd name="connsiteY1" fmla="*/ 719518 h 3585255"/>
                <a:gd name="connsiteX2" fmla="*/ 3200521 w 4263339"/>
                <a:gd name="connsiteY2" fmla="*/ 125222 h 3585255"/>
                <a:gd name="connsiteX3" fmla="*/ 3308302 w 4263339"/>
                <a:gd name="connsiteY3" fmla="*/ 369826 h 3585255"/>
                <a:gd name="connsiteX4" fmla="*/ 4124881 w 4263339"/>
                <a:gd name="connsiteY4" fmla="*/ 1089390 h 3585255"/>
                <a:gd name="connsiteX5" fmla="*/ 3563840 w 4263339"/>
                <a:gd name="connsiteY5" fmla="*/ 1416545 h 3585255"/>
                <a:gd name="connsiteX6" fmla="*/ 1705908 w 4263339"/>
                <a:gd name="connsiteY6" fmla="*/ 1469543 h 3585255"/>
                <a:gd name="connsiteX7" fmla="*/ 1784828 w 4263339"/>
                <a:gd name="connsiteY7" fmla="*/ 2181049 h 3585255"/>
                <a:gd name="connsiteX8" fmla="*/ 2982028 w 4263339"/>
                <a:gd name="connsiteY8" fmla="*/ 2171510 h 3585255"/>
                <a:gd name="connsiteX9" fmla="*/ 4190416 w 4263339"/>
                <a:gd name="connsiteY9" fmla="*/ 2390881 h 3585255"/>
                <a:gd name="connsiteX10" fmla="*/ 3015593 w 4263339"/>
                <a:gd name="connsiteY10" fmla="*/ 2648409 h 3585255"/>
                <a:gd name="connsiteX11" fmla="*/ 1784828 w 4263339"/>
                <a:gd name="connsiteY11" fmla="*/ 2677022 h 3585255"/>
                <a:gd name="connsiteX12" fmla="*/ 632213 w 4263339"/>
                <a:gd name="connsiteY12" fmla="*/ 2941325 h 3585255"/>
                <a:gd name="connsiteX13" fmla="*/ 145335 w 4263339"/>
                <a:gd name="connsiteY13" fmla="*/ 3585255 h 3585255"/>
                <a:gd name="connsiteX0" fmla="*/ 0 w 4190439"/>
                <a:gd name="connsiteY0" fmla="*/ 47935 h 3475934"/>
                <a:gd name="connsiteX1" fmla="*/ 1246319 w 4190439"/>
                <a:gd name="connsiteY1" fmla="*/ 610197 h 3475934"/>
                <a:gd name="connsiteX2" fmla="*/ 3200521 w 4190439"/>
                <a:gd name="connsiteY2" fmla="*/ 15901 h 3475934"/>
                <a:gd name="connsiteX3" fmla="*/ 3308302 w 4190439"/>
                <a:gd name="connsiteY3" fmla="*/ 260505 h 3475934"/>
                <a:gd name="connsiteX4" fmla="*/ 4124881 w 4190439"/>
                <a:gd name="connsiteY4" fmla="*/ 980069 h 3475934"/>
                <a:gd name="connsiteX5" fmla="*/ 3563840 w 4190439"/>
                <a:gd name="connsiteY5" fmla="*/ 1307224 h 3475934"/>
                <a:gd name="connsiteX6" fmla="*/ 1705908 w 4190439"/>
                <a:gd name="connsiteY6" fmla="*/ 1360222 h 3475934"/>
                <a:gd name="connsiteX7" fmla="*/ 1784828 w 4190439"/>
                <a:gd name="connsiteY7" fmla="*/ 2071728 h 3475934"/>
                <a:gd name="connsiteX8" fmla="*/ 2982028 w 4190439"/>
                <a:gd name="connsiteY8" fmla="*/ 2062189 h 3475934"/>
                <a:gd name="connsiteX9" fmla="*/ 4190416 w 4190439"/>
                <a:gd name="connsiteY9" fmla="*/ 2281560 h 3475934"/>
                <a:gd name="connsiteX10" fmla="*/ 3015593 w 4190439"/>
                <a:gd name="connsiteY10" fmla="*/ 2539088 h 3475934"/>
                <a:gd name="connsiteX11" fmla="*/ 1784828 w 4190439"/>
                <a:gd name="connsiteY11" fmla="*/ 2567701 h 3475934"/>
                <a:gd name="connsiteX12" fmla="*/ 632213 w 4190439"/>
                <a:gd name="connsiteY12" fmla="*/ 2832004 h 3475934"/>
                <a:gd name="connsiteX13" fmla="*/ 145335 w 4190439"/>
                <a:gd name="connsiteY13" fmla="*/ 3475934 h 3475934"/>
                <a:gd name="connsiteX0" fmla="*/ 0 w 4190439"/>
                <a:gd name="connsiteY0" fmla="*/ 44442 h 3472441"/>
                <a:gd name="connsiteX1" fmla="*/ 1246319 w 4190439"/>
                <a:gd name="connsiteY1" fmla="*/ 606704 h 3472441"/>
                <a:gd name="connsiteX2" fmla="*/ 3200521 w 4190439"/>
                <a:gd name="connsiteY2" fmla="*/ 12408 h 3472441"/>
                <a:gd name="connsiteX3" fmla="*/ 3308302 w 4190439"/>
                <a:gd name="connsiteY3" fmla="*/ 257012 h 3472441"/>
                <a:gd name="connsiteX4" fmla="*/ 1278931 w 4190439"/>
                <a:gd name="connsiteY4" fmla="*/ 881433 h 3472441"/>
                <a:gd name="connsiteX5" fmla="*/ 3563840 w 4190439"/>
                <a:gd name="connsiteY5" fmla="*/ 1303731 h 3472441"/>
                <a:gd name="connsiteX6" fmla="*/ 1705908 w 4190439"/>
                <a:gd name="connsiteY6" fmla="*/ 1356729 h 3472441"/>
                <a:gd name="connsiteX7" fmla="*/ 1784828 w 4190439"/>
                <a:gd name="connsiteY7" fmla="*/ 2068235 h 3472441"/>
                <a:gd name="connsiteX8" fmla="*/ 2982028 w 4190439"/>
                <a:gd name="connsiteY8" fmla="*/ 2058696 h 3472441"/>
                <a:gd name="connsiteX9" fmla="*/ 4190416 w 4190439"/>
                <a:gd name="connsiteY9" fmla="*/ 2278067 h 3472441"/>
                <a:gd name="connsiteX10" fmla="*/ 3015593 w 4190439"/>
                <a:gd name="connsiteY10" fmla="*/ 2535595 h 3472441"/>
                <a:gd name="connsiteX11" fmla="*/ 1784828 w 4190439"/>
                <a:gd name="connsiteY11" fmla="*/ 2564208 h 3472441"/>
                <a:gd name="connsiteX12" fmla="*/ 632213 w 4190439"/>
                <a:gd name="connsiteY12" fmla="*/ 2828511 h 3472441"/>
                <a:gd name="connsiteX13" fmla="*/ 145335 w 4190439"/>
                <a:gd name="connsiteY13" fmla="*/ 3472441 h 3472441"/>
                <a:gd name="connsiteX0" fmla="*/ 0 w 4190439"/>
                <a:gd name="connsiteY0" fmla="*/ 44442 h 3472441"/>
                <a:gd name="connsiteX1" fmla="*/ 1246319 w 4190439"/>
                <a:gd name="connsiteY1" fmla="*/ 606704 h 3472441"/>
                <a:gd name="connsiteX2" fmla="*/ 3200521 w 4190439"/>
                <a:gd name="connsiteY2" fmla="*/ 12408 h 3472441"/>
                <a:gd name="connsiteX3" fmla="*/ 3308302 w 4190439"/>
                <a:gd name="connsiteY3" fmla="*/ 257012 h 3472441"/>
                <a:gd name="connsiteX4" fmla="*/ 1278931 w 4190439"/>
                <a:gd name="connsiteY4" fmla="*/ 881433 h 3472441"/>
                <a:gd name="connsiteX5" fmla="*/ 1359623 w 4190439"/>
                <a:gd name="connsiteY5" fmla="*/ 1077767 h 3472441"/>
                <a:gd name="connsiteX6" fmla="*/ 1705908 w 4190439"/>
                <a:gd name="connsiteY6" fmla="*/ 1356729 h 3472441"/>
                <a:gd name="connsiteX7" fmla="*/ 1784828 w 4190439"/>
                <a:gd name="connsiteY7" fmla="*/ 2068235 h 3472441"/>
                <a:gd name="connsiteX8" fmla="*/ 2982028 w 4190439"/>
                <a:gd name="connsiteY8" fmla="*/ 2058696 h 3472441"/>
                <a:gd name="connsiteX9" fmla="*/ 4190416 w 4190439"/>
                <a:gd name="connsiteY9" fmla="*/ 2278067 h 3472441"/>
                <a:gd name="connsiteX10" fmla="*/ 3015593 w 4190439"/>
                <a:gd name="connsiteY10" fmla="*/ 2535595 h 3472441"/>
                <a:gd name="connsiteX11" fmla="*/ 1784828 w 4190439"/>
                <a:gd name="connsiteY11" fmla="*/ 2564208 h 3472441"/>
                <a:gd name="connsiteX12" fmla="*/ 632213 w 4190439"/>
                <a:gd name="connsiteY12" fmla="*/ 2828511 h 3472441"/>
                <a:gd name="connsiteX13" fmla="*/ 145335 w 4190439"/>
                <a:gd name="connsiteY13" fmla="*/ 3472441 h 3472441"/>
                <a:gd name="connsiteX0" fmla="*/ 0 w 4190439"/>
                <a:gd name="connsiteY0" fmla="*/ 44442 h 3472441"/>
                <a:gd name="connsiteX1" fmla="*/ 1246319 w 4190439"/>
                <a:gd name="connsiteY1" fmla="*/ 606704 h 3472441"/>
                <a:gd name="connsiteX2" fmla="*/ 3200521 w 4190439"/>
                <a:gd name="connsiteY2" fmla="*/ 12408 h 3472441"/>
                <a:gd name="connsiteX3" fmla="*/ 3308302 w 4190439"/>
                <a:gd name="connsiteY3" fmla="*/ 257012 h 3472441"/>
                <a:gd name="connsiteX4" fmla="*/ 1278931 w 4190439"/>
                <a:gd name="connsiteY4" fmla="*/ 881433 h 3472441"/>
                <a:gd name="connsiteX5" fmla="*/ 1359623 w 4190439"/>
                <a:gd name="connsiteY5" fmla="*/ 1077767 h 3472441"/>
                <a:gd name="connsiteX6" fmla="*/ 3366046 w 4190439"/>
                <a:gd name="connsiteY6" fmla="*/ 1570801 h 3472441"/>
                <a:gd name="connsiteX7" fmla="*/ 1784828 w 4190439"/>
                <a:gd name="connsiteY7" fmla="*/ 2068235 h 3472441"/>
                <a:gd name="connsiteX8" fmla="*/ 2982028 w 4190439"/>
                <a:gd name="connsiteY8" fmla="*/ 2058696 h 3472441"/>
                <a:gd name="connsiteX9" fmla="*/ 4190416 w 4190439"/>
                <a:gd name="connsiteY9" fmla="*/ 2278067 h 3472441"/>
                <a:gd name="connsiteX10" fmla="*/ 3015593 w 4190439"/>
                <a:gd name="connsiteY10" fmla="*/ 2535595 h 3472441"/>
                <a:gd name="connsiteX11" fmla="*/ 1784828 w 4190439"/>
                <a:gd name="connsiteY11" fmla="*/ 2564208 h 3472441"/>
                <a:gd name="connsiteX12" fmla="*/ 632213 w 4190439"/>
                <a:gd name="connsiteY12" fmla="*/ 2828511 h 3472441"/>
                <a:gd name="connsiteX13" fmla="*/ 145335 w 4190439"/>
                <a:gd name="connsiteY13" fmla="*/ 3472441 h 3472441"/>
                <a:gd name="connsiteX0" fmla="*/ 0 w 4190439"/>
                <a:gd name="connsiteY0" fmla="*/ 44442 h 3472441"/>
                <a:gd name="connsiteX1" fmla="*/ 1246319 w 4190439"/>
                <a:gd name="connsiteY1" fmla="*/ 606704 h 3472441"/>
                <a:gd name="connsiteX2" fmla="*/ 3200521 w 4190439"/>
                <a:gd name="connsiteY2" fmla="*/ 12408 h 3472441"/>
                <a:gd name="connsiteX3" fmla="*/ 3308302 w 4190439"/>
                <a:gd name="connsiteY3" fmla="*/ 257012 h 3472441"/>
                <a:gd name="connsiteX4" fmla="*/ 1278931 w 4190439"/>
                <a:gd name="connsiteY4" fmla="*/ 881433 h 3472441"/>
                <a:gd name="connsiteX5" fmla="*/ 1359623 w 4190439"/>
                <a:gd name="connsiteY5" fmla="*/ 1077767 h 3472441"/>
                <a:gd name="connsiteX6" fmla="*/ 3310244 w 4190439"/>
                <a:gd name="connsiteY6" fmla="*/ 1523229 h 3472441"/>
                <a:gd name="connsiteX7" fmla="*/ 1784828 w 4190439"/>
                <a:gd name="connsiteY7" fmla="*/ 2068235 h 3472441"/>
                <a:gd name="connsiteX8" fmla="*/ 2982028 w 4190439"/>
                <a:gd name="connsiteY8" fmla="*/ 2058696 h 3472441"/>
                <a:gd name="connsiteX9" fmla="*/ 4190416 w 4190439"/>
                <a:gd name="connsiteY9" fmla="*/ 2278067 h 3472441"/>
                <a:gd name="connsiteX10" fmla="*/ 3015593 w 4190439"/>
                <a:gd name="connsiteY10" fmla="*/ 2535595 h 3472441"/>
                <a:gd name="connsiteX11" fmla="*/ 1784828 w 4190439"/>
                <a:gd name="connsiteY11" fmla="*/ 2564208 h 3472441"/>
                <a:gd name="connsiteX12" fmla="*/ 632213 w 4190439"/>
                <a:gd name="connsiteY12" fmla="*/ 2828511 h 3472441"/>
                <a:gd name="connsiteX13" fmla="*/ 145335 w 4190439"/>
                <a:gd name="connsiteY13" fmla="*/ 3472441 h 3472441"/>
                <a:gd name="connsiteX0" fmla="*/ 0 w 4190439"/>
                <a:gd name="connsiteY0" fmla="*/ 44442 h 3472441"/>
                <a:gd name="connsiteX1" fmla="*/ 1246319 w 4190439"/>
                <a:gd name="connsiteY1" fmla="*/ 606704 h 3472441"/>
                <a:gd name="connsiteX2" fmla="*/ 3200521 w 4190439"/>
                <a:gd name="connsiteY2" fmla="*/ 12408 h 3472441"/>
                <a:gd name="connsiteX3" fmla="*/ 3308302 w 4190439"/>
                <a:gd name="connsiteY3" fmla="*/ 257012 h 3472441"/>
                <a:gd name="connsiteX4" fmla="*/ 1278931 w 4190439"/>
                <a:gd name="connsiteY4" fmla="*/ 881433 h 3472441"/>
                <a:gd name="connsiteX5" fmla="*/ 1359623 w 4190439"/>
                <a:gd name="connsiteY5" fmla="*/ 1077767 h 3472441"/>
                <a:gd name="connsiteX6" fmla="*/ 3310244 w 4190439"/>
                <a:gd name="connsiteY6" fmla="*/ 1523229 h 3472441"/>
                <a:gd name="connsiteX7" fmla="*/ 3291508 w 4190439"/>
                <a:gd name="connsiteY7" fmla="*/ 1747127 h 3472441"/>
                <a:gd name="connsiteX8" fmla="*/ 2982028 w 4190439"/>
                <a:gd name="connsiteY8" fmla="*/ 2058696 h 3472441"/>
                <a:gd name="connsiteX9" fmla="*/ 4190416 w 4190439"/>
                <a:gd name="connsiteY9" fmla="*/ 2278067 h 3472441"/>
                <a:gd name="connsiteX10" fmla="*/ 3015593 w 4190439"/>
                <a:gd name="connsiteY10" fmla="*/ 2535595 h 3472441"/>
                <a:gd name="connsiteX11" fmla="*/ 1784828 w 4190439"/>
                <a:gd name="connsiteY11" fmla="*/ 2564208 h 3472441"/>
                <a:gd name="connsiteX12" fmla="*/ 632213 w 4190439"/>
                <a:gd name="connsiteY12" fmla="*/ 2828511 h 3472441"/>
                <a:gd name="connsiteX13" fmla="*/ 145335 w 4190439"/>
                <a:gd name="connsiteY13" fmla="*/ 3472441 h 3472441"/>
                <a:gd name="connsiteX0" fmla="*/ 0 w 4190439"/>
                <a:gd name="connsiteY0" fmla="*/ 44442 h 3472441"/>
                <a:gd name="connsiteX1" fmla="*/ 1246319 w 4190439"/>
                <a:gd name="connsiteY1" fmla="*/ 606704 h 3472441"/>
                <a:gd name="connsiteX2" fmla="*/ 3200521 w 4190439"/>
                <a:gd name="connsiteY2" fmla="*/ 12408 h 3472441"/>
                <a:gd name="connsiteX3" fmla="*/ 3308302 w 4190439"/>
                <a:gd name="connsiteY3" fmla="*/ 257012 h 3472441"/>
                <a:gd name="connsiteX4" fmla="*/ 1278931 w 4190439"/>
                <a:gd name="connsiteY4" fmla="*/ 881433 h 3472441"/>
                <a:gd name="connsiteX5" fmla="*/ 1359623 w 4190439"/>
                <a:gd name="connsiteY5" fmla="*/ 1077767 h 3472441"/>
                <a:gd name="connsiteX6" fmla="*/ 3310244 w 4190439"/>
                <a:gd name="connsiteY6" fmla="*/ 1523229 h 3472441"/>
                <a:gd name="connsiteX7" fmla="*/ 3291508 w 4190439"/>
                <a:gd name="connsiteY7" fmla="*/ 1747127 h 3472441"/>
                <a:gd name="connsiteX8" fmla="*/ 1238185 w 4190439"/>
                <a:gd name="connsiteY8" fmla="*/ 1249981 h 3472441"/>
                <a:gd name="connsiteX9" fmla="*/ 4190416 w 4190439"/>
                <a:gd name="connsiteY9" fmla="*/ 2278067 h 3472441"/>
                <a:gd name="connsiteX10" fmla="*/ 3015593 w 4190439"/>
                <a:gd name="connsiteY10" fmla="*/ 2535595 h 3472441"/>
                <a:gd name="connsiteX11" fmla="*/ 1784828 w 4190439"/>
                <a:gd name="connsiteY11" fmla="*/ 2564208 h 3472441"/>
                <a:gd name="connsiteX12" fmla="*/ 632213 w 4190439"/>
                <a:gd name="connsiteY12" fmla="*/ 2828511 h 3472441"/>
                <a:gd name="connsiteX13" fmla="*/ 145335 w 4190439"/>
                <a:gd name="connsiteY13" fmla="*/ 3472441 h 3472441"/>
                <a:gd name="connsiteX0" fmla="*/ 0 w 3508545"/>
                <a:gd name="connsiteY0" fmla="*/ 44442 h 3472441"/>
                <a:gd name="connsiteX1" fmla="*/ 1246319 w 3508545"/>
                <a:gd name="connsiteY1" fmla="*/ 606704 h 3472441"/>
                <a:gd name="connsiteX2" fmla="*/ 3200521 w 3508545"/>
                <a:gd name="connsiteY2" fmla="*/ 12408 h 3472441"/>
                <a:gd name="connsiteX3" fmla="*/ 3308302 w 3508545"/>
                <a:gd name="connsiteY3" fmla="*/ 257012 h 3472441"/>
                <a:gd name="connsiteX4" fmla="*/ 1278931 w 3508545"/>
                <a:gd name="connsiteY4" fmla="*/ 881433 h 3472441"/>
                <a:gd name="connsiteX5" fmla="*/ 1359623 w 3508545"/>
                <a:gd name="connsiteY5" fmla="*/ 1077767 h 3472441"/>
                <a:gd name="connsiteX6" fmla="*/ 3310244 w 3508545"/>
                <a:gd name="connsiteY6" fmla="*/ 1523229 h 3472441"/>
                <a:gd name="connsiteX7" fmla="*/ 3291508 w 3508545"/>
                <a:gd name="connsiteY7" fmla="*/ 1747127 h 3472441"/>
                <a:gd name="connsiteX8" fmla="*/ 1238185 w 3508545"/>
                <a:gd name="connsiteY8" fmla="*/ 1249981 h 3472441"/>
                <a:gd name="connsiteX9" fmla="*/ 1121254 w 3508545"/>
                <a:gd name="connsiteY9" fmla="*/ 2028317 h 3472441"/>
                <a:gd name="connsiteX10" fmla="*/ 3015593 w 3508545"/>
                <a:gd name="connsiteY10" fmla="*/ 2535595 h 3472441"/>
                <a:gd name="connsiteX11" fmla="*/ 1784828 w 3508545"/>
                <a:gd name="connsiteY11" fmla="*/ 2564208 h 3472441"/>
                <a:gd name="connsiteX12" fmla="*/ 632213 w 3508545"/>
                <a:gd name="connsiteY12" fmla="*/ 2828511 h 3472441"/>
                <a:gd name="connsiteX13" fmla="*/ 145335 w 3508545"/>
                <a:gd name="connsiteY13" fmla="*/ 3472441 h 3472441"/>
                <a:gd name="connsiteX0" fmla="*/ 0 w 3508545"/>
                <a:gd name="connsiteY0" fmla="*/ 44442 h 3472441"/>
                <a:gd name="connsiteX1" fmla="*/ 1246319 w 3508545"/>
                <a:gd name="connsiteY1" fmla="*/ 606704 h 3472441"/>
                <a:gd name="connsiteX2" fmla="*/ 3200521 w 3508545"/>
                <a:gd name="connsiteY2" fmla="*/ 12408 h 3472441"/>
                <a:gd name="connsiteX3" fmla="*/ 3308302 w 3508545"/>
                <a:gd name="connsiteY3" fmla="*/ 257012 h 3472441"/>
                <a:gd name="connsiteX4" fmla="*/ 1278931 w 3508545"/>
                <a:gd name="connsiteY4" fmla="*/ 881433 h 3472441"/>
                <a:gd name="connsiteX5" fmla="*/ 1359623 w 3508545"/>
                <a:gd name="connsiteY5" fmla="*/ 1077767 h 3472441"/>
                <a:gd name="connsiteX6" fmla="*/ 3310244 w 3508545"/>
                <a:gd name="connsiteY6" fmla="*/ 1523229 h 3472441"/>
                <a:gd name="connsiteX7" fmla="*/ 3291508 w 3508545"/>
                <a:gd name="connsiteY7" fmla="*/ 1747127 h 3472441"/>
                <a:gd name="connsiteX8" fmla="*/ 1238185 w 3508545"/>
                <a:gd name="connsiteY8" fmla="*/ 1249981 h 3472441"/>
                <a:gd name="connsiteX9" fmla="*/ 988630 w 3508545"/>
                <a:gd name="connsiteY9" fmla="*/ 1535067 h 3472441"/>
                <a:gd name="connsiteX10" fmla="*/ 1121254 w 3508545"/>
                <a:gd name="connsiteY10" fmla="*/ 2028317 h 3472441"/>
                <a:gd name="connsiteX11" fmla="*/ 3015593 w 3508545"/>
                <a:gd name="connsiteY11" fmla="*/ 2535595 h 3472441"/>
                <a:gd name="connsiteX12" fmla="*/ 1784828 w 3508545"/>
                <a:gd name="connsiteY12" fmla="*/ 2564208 h 3472441"/>
                <a:gd name="connsiteX13" fmla="*/ 632213 w 3508545"/>
                <a:gd name="connsiteY13" fmla="*/ 2828511 h 3472441"/>
                <a:gd name="connsiteX14" fmla="*/ 145335 w 3508545"/>
                <a:gd name="connsiteY14" fmla="*/ 3472441 h 3472441"/>
                <a:gd name="connsiteX0" fmla="*/ 0 w 3508545"/>
                <a:gd name="connsiteY0" fmla="*/ 44442 h 3472441"/>
                <a:gd name="connsiteX1" fmla="*/ 1246319 w 3508545"/>
                <a:gd name="connsiteY1" fmla="*/ 606704 h 3472441"/>
                <a:gd name="connsiteX2" fmla="*/ 3200521 w 3508545"/>
                <a:gd name="connsiteY2" fmla="*/ 12408 h 3472441"/>
                <a:gd name="connsiteX3" fmla="*/ 3308302 w 3508545"/>
                <a:gd name="connsiteY3" fmla="*/ 257012 h 3472441"/>
                <a:gd name="connsiteX4" fmla="*/ 1278931 w 3508545"/>
                <a:gd name="connsiteY4" fmla="*/ 881433 h 3472441"/>
                <a:gd name="connsiteX5" fmla="*/ 1359623 w 3508545"/>
                <a:gd name="connsiteY5" fmla="*/ 1077767 h 3472441"/>
                <a:gd name="connsiteX6" fmla="*/ 3310244 w 3508545"/>
                <a:gd name="connsiteY6" fmla="*/ 1523229 h 3472441"/>
                <a:gd name="connsiteX7" fmla="*/ 3291508 w 3508545"/>
                <a:gd name="connsiteY7" fmla="*/ 1747127 h 3472441"/>
                <a:gd name="connsiteX8" fmla="*/ 1238185 w 3508545"/>
                <a:gd name="connsiteY8" fmla="*/ 1249981 h 3472441"/>
                <a:gd name="connsiteX9" fmla="*/ 988630 w 3508545"/>
                <a:gd name="connsiteY9" fmla="*/ 1535067 h 3472441"/>
                <a:gd name="connsiteX10" fmla="*/ 3015593 w 3508545"/>
                <a:gd name="connsiteY10" fmla="*/ 2535595 h 3472441"/>
                <a:gd name="connsiteX11" fmla="*/ 1784828 w 3508545"/>
                <a:gd name="connsiteY11" fmla="*/ 2564208 h 3472441"/>
                <a:gd name="connsiteX12" fmla="*/ 632213 w 3508545"/>
                <a:gd name="connsiteY12" fmla="*/ 2828511 h 3472441"/>
                <a:gd name="connsiteX13" fmla="*/ 145335 w 3508545"/>
                <a:gd name="connsiteY13" fmla="*/ 3472441 h 3472441"/>
                <a:gd name="connsiteX0" fmla="*/ 0 w 3508545"/>
                <a:gd name="connsiteY0" fmla="*/ 44442 h 3472441"/>
                <a:gd name="connsiteX1" fmla="*/ 1246319 w 3508545"/>
                <a:gd name="connsiteY1" fmla="*/ 606704 h 3472441"/>
                <a:gd name="connsiteX2" fmla="*/ 3200521 w 3508545"/>
                <a:gd name="connsiteY2" fmla="*/ 12408 h 3472441"/>
                <a:gd name="connsiteX3" fmla="*/ 3308302 w 3508545"/>
                <a:gd name="connsiteY3" fmla="*/ 257012 h 3472441"/>
                <a:gd name="connsiteX4" fmla="*/ 1278931 w 3508545"/>
                <a:gd name="connsiteY4" fmla="*/ 881433 h 3472441"/>
                <a:gd name="connsiteX5" fmla="*/ 1359623 w 3508545"/>
                <a:gd name="connsiteY5" fmla="*/ 1077767 h 3472441"/>
                <a:gd name="connsiteX6" fmla="*/ 3310244 w 3508545"/>
                <a:gd name="connsiteY6" fmla="*/ 1523229 h 3472441"/>
                <a:gd name="connsiteX7" fmla="*/ 3291508 w 3508545"/>
                <a:gd name="connsiteY7" fmla="*/ 1747127 h 3472441"/>
                <a:gd name="connsiteX8" fmla="*/ 1238185 w 3508545"/>
                <a:gd name="connsiteY8" fmla="*/ 1249981 h 3472441"/>
                <a:gd name="connsiteX9" fmla="*/ 988630 w 3508545"/>
                <a:gd name="connsiteY9" fmla="*/ 1535067 h 3472441"/>
                <a:gd name="connsiteX10" fmla="*/ 1784828 w 3508545"/>
                <a:gd name="connsiteY10" fmla="*/ 2564208 h 3472441"/>
                <a:gd name="connsiteX11" fmla="*/ 632213 w 3508545"/>
                <a:gd name="connsiteY11" fmla="*/ 2828511 h 3472441"/>
                <a:gd name="connsiteX12" fmla="*/ 145335 w 3508545"/>
                <a:gd name="connsiteY12" fmla="*/ 3472441 h 3472441"/>
                <a:gd name="connsiteX0" fmla="*/ 0 w 3508545"/>
                <a:gd name="connsiteY0" fmla="*/ 44442 h 3472441"/>
                <a:gd name="connsiteX1" fmla="*/ 1246319 w 3508545"/>
                <a:gd name="connsiteY1" fmla="*/ 606704 h 3472441"/>
                <a:gd name="connsiteX2" fmla="*/ 3200521 w 3508545"/>
                <a:gd name="connsiteY2" fmla="*/ 12408 h 3472441"/>
                <a:gd name="connsiteX3" fmla="*/ 3308302 w 3508545"/>
                <a:gd name="connsiteY3" fmla="*/ 257012 h 3472441"/>
                <a:gd name="connsiteX4" fmla="*/ 1278931 w 3508545"/>
                <a:gd name="connsiteY4" fmla="*/ 881433 h 3472441"/>
                <a:gd name="connsiteX5" fmla="*/ 1359623 w 3508545"/>
                <a:gd name="connsiteY5" fmla="*/ 1077767 h 3472441"/>
                <a:gd name="connsiteX6" fmla="*/ 3310244 w 3508545"/>
                <a:gd name="connsiteY6" fmla="*/ 1523229 h 3472441"/>
                <a:gd name="connsiteX7" fmla="*/ 3291508 w 3508545"/>
                <a:gd name="connsiteY7" fmla="*/ 1747127 h 3472441"/>
                <a:gd name="connsiteX8" fmla="*/ 1238185 w 3508545"/>
                <a:gd name="connsiteY8" fmla="*/ 1249981 h 3472441"/>
                <a:gd name="connsiteX9" fmla="*/ 988630 w 3508545"/>
                <a:gd name="connsiteY9" fmla="*/ 1535067 h 3472441"/>
                <a:gd name="connsiteX10" fmla="*/ 632213 w 3508545"/>
                <a:gd name="connsiteY10" fmla="*/ 2828511 h 3472441"/>
                <a:gd name="connsiteX11" fmla="*/ 145335 w 3508545"/>
                <a:gd name="connsiteY11" fmla="*/ 3472441 h 3472441"/>
                <a:gd name="connsiteX0" fmla="*/ 0 w 3508545"/>
                <a:gd name="connsiteY0" fmla="*/ 44442 h 3472441"/>
                <a:gd name="connsiteX1" fmla="*/ 1246319 w 3508545"/>
                <a:gd name="connsiteY1" fmla="*/ 606704 h 3472441"/>
                <a:gd name="connsiteX2" fmla="*/ 3200521 w 3508545"/>
                <a:gd name="connsiteY2" fmla="*/ 12408 h 3472441"/>
                <a:gd name="connsiteX3" fmla="*/ 3308302 w 3508545"/>
                <a:gd name="connsiteY3" fmla="*/ 257012 h 3472441"/>
                <a:gd name="connsiteX4" fmla="*/ 1278931 w 3508545"/>
                <a:gd name="connsiteY4" fmla="*/ 881433 h 3472441"/>
                <a:gd name="connsiteX5" fmla="*/ 1359623 w 3508545"/>
                <a:gd name="connsiteY5" fmla="*/ 1077767 h 3472441"/>
                <a:gd name="connsiteX6" fmla="*/ 3310244 w 3508545"/>
                <a:gd name="connsiteY6" fmla="*/ 1523229 h 3472441"/>
                <a:gd name="connsiteX7" fmla="*/ 3291508 w 3508545"/>
                <a:gd name="connsiteY7" fmla="*/ 1747127 h 3472441"/>
                <a:gd name="connsiteX8" fmla="*/ 1238185 w 3508545"/>
                <a:gd name="connsiteY8" fmla="*/ 1249981 h 3472441"/>
                <a:gd name="connsiteX9" fmla="*/ 988630 w 3508545"/>
                <a:gd name="connsiteY9" fmla="*/ 1535067 h 3472441"/>
                <a:gd name="connsiteX10" fmla="*/ 145335 w 3508545"/>
                <a:gd name="connsiteY10" fmla="*/ 3472441 h 3472441"/>
                <a:gd name="connsiteX0" fmla="*/ 0 w 3508545"/>
                <a:gd name="connsiteY0" fmla="*/ 44442 h 2235582"/>
                <a:gd name="connsiteX1" fmla="*/ 1246319 w 3508545"/>
                <a:gd name="connsiteY1" fmla="*/ 606704 h 2235582"/>
                <a:gd name="connsiteX2" fmla="*/ 3200521 w 3508545"/>
                <a:gd name="connsiteY2" fmla="*/ 12408 h 2235582"/>
                <a:gd name="connsiteX3" fmla="*/ 3308302 w 3508545"/>
                <a:gd name="connsiteY3" fmla="*/ 257012 h 2235582"/>
                <a:gd name="connsiteX4" fmla="*/ 1278931 w 3508545"/>
                <a:gd name="connsiteY4" fmla="*/ 881433 h 2235582"/>
                <a:gd name="connsiteX5" fmla="*/ 1359623 w 3508545"/>
                <a:gd name="connsiteY5" fmla="*/ 1077767 h 2235582"/>
                <a:gd name="connsiteX6" fmla="*/ 3310244 w 3508545"/>
                <a:gd name="connsiteY6" fmla="*/ 1523229 h 2235582"/>
                <a:gd name="connsiteX7" fmla="*/ 3291508 w 3508545"/>
                <a:gd name="connsiteY7" fmla="*/ 1747127 h 2235582"/>
                <a:gd name="connsiteX8" fmla="*/ 1238185 w 3508545"/>
                <a:gd name="connsiteY8" fmla="*/ 1249981 h 2235582"/>
                <a:gd name="connsiteX9" fmla="*/ 988630 w 3508545"/>
                <a:gd name="connsiteY9" fmla="*/ 1535067 h 2235582"/>
                <a:gd name="connsiteX10" fmla="*/ 2293749 w 3508545"/>
                <a:gd name="connsiteY10" fmla="*/ 2235582 h 2235582"/>
                <a:gd name="connsiteX0" fmla="*/ 0 w 3508545"/>
                <a:gd name="connsiteY0" fmla="*/ 44442 h 1770272"/>
                <a:gd name="connsiteX1" fmla="*/ 1246319 w 3508545"/>
                <a:gd name="connsiteY1" fmla="*/ 606704 h 1770272"/>
                <a:gd name="connsiteX2" fmla="*/ 3200521 w 3508545"/>
                <a:gd name="connsiteY2" fmla="*/ 12408 h 1770272"/>
                <a:gd name="connsiteX3" fmla="*/ 3308302 w 3508545"/>
                <a:gd name="connsiteY3" fmla="*/ 257012 h 1770272"/>
                <a:gd name="connsiteX4" fmla="*/ 1278931 w 3508545"/>
                <a:gd name="connsiteY4" fmla="*/ 881433 h 1770272"/>
                <a:gd name="connsiteX5" fmla="*/ 1359623 w 3508545"/>
                <a:gd name="connsiteY5" fmla="*/ 1077767 h 1770272"/>
                <a:gd name="connsiteX6" fmla="*/ 3310244 w 3508545"/>
                <a:gd name="connsiteY6" fmla="*/ 1523229 h 1770272"/>
                <a:gd name="connsiteX7" fmla="*/ 3291508 w 3508545"/>
                <a:gd name="connsiteY7" fmla="*/ 1747127 h 1770272"/>
                <a:gd name="connsiteX8" fmla="*/ 1238185 w 3508545"/>
                <a:gd name="connsiteY8" fmla="*/ 1249981 h 1770272"/>
                <a:gd name="connsiteX9" fmla="*/ 988630 w 3508545"/>
                <a:gd name="connsiteY9" fmla="*/ 1535067 h 1770272"/>
                <a:gd name="connsiteX0" fmla="*/ 0 w 3508545"/>
                <a:gd name="connsiteY0" fmla="*/ 44442 h 2058354"/>
                <a:gd name="connsiteX1" fmla="*/ 1246319 w 3508545"/>
                <a:gd name="connsiteY1" fmla="*/ 606704 h 2058354"/>
                <a:gd name="connsiteX2" fmla="*/ 3200521 w 3508545"/>
                <a:gd name="connsiteY2" fmla="*/ 12408 h 2058354"/>
                <a:gd name="connsiteX3" fmla="*/ 3308302 w 3508545"/>
                <a:gd name="connsiteY3" fmla="*/ 257012 h 2058354"/>
                <a:gd name="connsiteX4" fmla="*/ 1278931 w 3508545"/>
                <a:gd name="connsiteY4" fmla="*/ 881433 h 2058354"/>
                <a:gd name="connsiteX5" fmla="*/ 1359623 w 3508545"/>
                <a:gd name="connsiteY5" fmla="*/ 1077767 h 2058354"/>
                <a:gd name="connsiteX6" fmla="*/ 3310244 w 3508545"/>
                <a:gd name="connsiteY6" fmla="*/ 1523229 h 2058354"/>
                <a:gd name="connsiteX7" fmla="*/ 3291508 w 3508545"/>
                <a:gd name="connsiteY7" fmla="*/ 1747127 h 2058354"/>
                <a:gd name="connsiteX8" fmla="*/ 1238185 w 3508545"/>
                <a:gd name="connsiteY8" fmla="*/ 1249981 h 2058354"/>
                <a:gd name="connsiteX9" fmla="*/ 1811723 w 3508545"/>
                <a:gd name="connsiteY9" fmla="*/ 2058354 h 2058354"/>
                <a:gd name="connsiteX0" fmla="*/ 0 w 3508545"/>
                <a:gd name="connsiteY0" fmla="*/ 44442 h 2058354"/>
                <a:gd name="connsiteX1" fmla="*/ 1246319 w 3508545"/>
                <a:gd name="connsiteY1" fmla="*/ 606704 h 2058354"/>
                <a:gd name="connsiteX2" fmla="*/ 3200521 w 3508545"/>
                <a:gd name="connsiteY2" fmla="*/ 12408 h 2058354"/>
                <a:gd name="connsiteX3" fmla="*/ 3308302 w 3508545"/>
                <a:gd name="connsiteY3" fmla="*/ 257012 h 2058354"/>
                <a:gd name="connsiteX4" fmla="*/ 1278931 w 3508545"/>
                <a:gd name="connsiteY4" fmla="*/ 881433 h 2058354"/>
                <a:gd name="connsiteX5" fmla="*/ 1359623 w 3508545"/>
                <a:gd name="connsiteY5" fmla="*/ 1077767 h 2058354"/>
                <a:gd name="connsiteX6" fmla="*/ 3310244 w 3508545"/>
                <a:gd name="connsiteY6" fmla="*/ 1523229 h 2058354"/>
                <a:gd name="connsiteX7" fmla="*/ 3291508 w 3508545"/>
                <a:gd name="connsiteY7" fmla="*/ 1747127 h 2058354"/>
                <a:gd name="connsiteX8" fmla="*/ 1238185 w 3508545"/>
                <a:gd name="connsiteY8" fmla="*/ 1249981 h 2058354"/>
                <a:gd name="connsiteX9" fmla="*/ 1811723 w 3508545"/>
                <a:gd name="connsiteY9" fmla="*/ 2058354 h 2058354"/>
                <a:gd name="connsiteX0" fmla="*/ 0 w 3508545"/>
                <a:gd name="connsiteY0" fmla="*/ 44442 h 2058354"/>
                <a:gd name="connsiteX1" fmla="*/ 1246319 w 3508545"/>
                <a:gd name="connsiteY1" fmla="*/ 606704 h 2058354"/>
                <a:gd name="connsiteX2" fmla="*/ 3200521 w 3508545"/>
                <a:gd name="connsiteY2" fmla="*/ 12408 h 2058354"/>
                <a:gd name="connsiteX3" fmla="*/ 3308302 w 3508545"/>
                <a:gd name="connsiteY3" fmla="*/ 257012 h 2058354"/>
                <a:gd name="connsiteX4" fmla="*/ 1278931 w 3508545"/>
                <a:gd name="connsiteY4" fmla="*/ 881433 h 2058354"/>
                <a:gd name="connsiteX5" fmla="*/ 1359623 w 3508545"/>
                <a:gd name="connsiteY5" fmla="*/ 1077767 h 2058354"/>
                <a:gd name="connsiteX6" fmla="*/ 3310244 w 3508545"/>
                <a:gd name="connsiteY6" fmla="*/ 1523229 h 2058354"/>
                <a:gd name="connsiteX7" fmla="*/ 3291508 w 3508545"/>
                <a:gd name="connsiteY7" fmla="*/ 1747127 h 2058354"/>
                <a:gd name="connsiteX8" fmla="*/ 1238185 w 3508545"/>
                <a:gd name="connsiteY8" fmla="*/ 1249981 h 2058354"/>
                <a:gd name="connsiteX9" fmla="*/ 1811723 w 3508545"/>
                <a:gd name="connsiteY9" fmla="*/ 2058354 h 2058354"/>
                <a:gd name="connsiteX0" fmla="*/ 0 w 3508545"/>
                <a:gd name="connsiteY0" fmla="*/ 44442 h 2058354"/>
                <a:gd name="connsiteX1" fmla="*/ 1246319 w 3508545"/>
                <a:gd name="connsiteY1" fmla="*/ 606704 h 2058354"/>
                <a:gd name="connsiteX2" fmla="*/ 3200521 w 3508545"/>
                <a:gd name="connsiteY2" fmla="*/ 12408 h 2058354"/>
                <a:gd name="connsiteX3" fmla="*/ 3308302 w 3508545"/>
                <a:gd name="connsiteY3" fmla="*/ 257012 h 2058354"/>
                <a:gd name="connsiteX4" fmla="*/ 1278931 w 3508545"/>
                <a:gd name="connsiteY4" fmla="*/ 881433 h 2058354"/>
                <a:gd name="connsiteX5" fmla="*/ 1359623 w 3508545"/>
                <a:gd name="connsiteY5" fmla="*/ 1077767 h 2058354"/>
                <a:gd name="connsiteX6" fmla="*/ 3310244 w 3508545"/>
                <a:gd name="connsiteY6" fmla="*/ 1523229 h 2058354"/>
                <a:gd name="connsiteX7" fmla="*/ 3291508 w 3508545"/>
                <a:gd name="connsiteY7" fmla="*/ 1747127 h 2058354"/>
                <a:gd name="connsiteX8" fmla="*/ 1238185 w 3508545"/>
                <a:gd name="connsiteY8" fmla="*/ 1249981 h 2058354"/>
                <a:gd name="connsiteX9" fmla="*/ 1811723 w 3508545"/>
                <a:gd name="connsiteY9" fmla="*/ 2058354 h 2058354"/>
                <a:gd name="connsiteX0" fmla="*/ 0 w 3508545"/>
                <a:gd name="connsiteY0" fmla="*/ 44442 h 2058354"/>
                <a:gd name="connsiteX1" fmla="*/ 1246319 w 3508545"/>
                <a:gd name="connsiteY1" fmla="*/ 606704 h 2058354"/>
                <a:gd name="connsiteX2" fmla="*/ 3200521 w 3508545"/>
                <a:gd name="connsiteY2" fmla="*/ 12408 h 2058354"/>
                <a:gd name="connsiteX3" fmla="*/ 3308302 w 3508545"/>
                <a:gd name="connsiteY3" fmla="*/ 257012 h 2058354"/>
                <a:gd name="connsiteX4" fmla="*/ 1278931 w 3508545"/>
                <a:gd name="connsiteY4" fmla="*/ 881433 h 2058354"/>
                <a:gd name="connsiteX5" fmla="*/ 1359623 w 3508545"/>
                <a:gd name="connsiteY5" fmla="*/ 1077767 h 2058354"/>
                <a:gd name="connsiteX6" fmla="*/ 3310244 w 3508545"/>
                <a:gd name="connsiteY6" fmla="*/ 1523229 h 2058354"/>
                <a:gd name="connsiteX7" fmla="*/ 3291508 w 3508545"/>
                <a:gd name="connsiteY7" fmla="*/ 1747127 h 2058354"/>
                <a:gd name="connsiteX8" fmla="*/ 1238185 w 3508545"/>
                <a:gd name="connsiteY8" fmla="*/ 1249981 h 2058354"/>
                <a:gd name="connsiteX9" fmla="*/ 835172 w 3508545"/>
                <a:gd name="connsiteY9" fmla="*/ 1618316 h 2058354"/>
                <a:gd name="connsiteX10" fmla="*/ 1811723 w 3508545"/>
                <a:gd name="connsiteY10" fmla="*/ 2058354 h 2058354"/>
                <a:gd name="connsiteX0" fmla="*/ 0 w 3508545"/>
                <a:gd name="connsiteY0" fmla="*/ 44442 h 2367569"/>
                <a:gd name="connsiteX1" fmla="*/ 1246319 w 3508545"/>
                <a:gd name="connsiteY1" fmla="*/ 606704 h 2367569"/>
                <a:gd name="connsiteX2" fmla="*/ 3200521 w 3508545"/>
                <a:gd name="connsiteY2" fmla="*/ 12408 h 2367569"/>
                <a:gd name="connsiteX3" fmla="*/ 3308302 w 3508545"/>
                <a:gd name="connsiteY3" fmla="*/ 257012 h 2367569"/>
                <a:gd name="connsiteX4" fmla="*/ 1278931 w 3508545"/>
                <a:gd name="connsiteY4" fmla="*/ 881433 h 2367569"/>
                <a:gd name="connsiteX5" fmla="*/ 1359623 w 3508545"/>
                <a:gd name="connsiteY5" fmla="*/ 1077767 h 2367569"/>
                <a:gd name="connsiteX6" fmla="*/ 3310244 w 3508545"/>
                <a:gd name="connsiteY6" fmla="*/ 1523229 h 2367569"/>
                <a:gd name="connsiteX7" fmla="*/ 3291508 w 3508545"/>
                <a:gd name="connsiteY7" fmla="*/ 1747127 h 2367569"/>
                <a:gd name="connsiteX8" fmla="*/ 1238185 w 3508545"/>
                <a:gd name="connsiteY8" fmla="*/ 1249981 h 2367569"/>
                <a:gd name="connsiteX9" fmla="*/ 835172 w 3508545"/>
                <a:gd name="connsiteY9" fmla="*/ 1618316 h 2367569"/>
                <a:gd name="connsiteX10" fmla="*/ 2062836 w 3508545"/>
                <a:gd name="connsiteY10" fmla="*/ 2367569 h 2367569"/>
                <a:gd name="connsiteX0" fmla="*/ 0 w 3508545"/>
                <a:gd name="connsiteY0" fmla="*/ 44442 h 2367569"/>
                <a:gd name="connsiteX1" fmla="*/ 723566 w 3508545"/>
                <a:gd name="connsiteY1" fmla="*/ 429029 h 2367569"/>
                <a:gd name="connsiteX2" fmla="*/ 1246319 w 3508545"/>
                <a:gd name="connsiteY2" fmla="*/ 606704 h 2367569"/>
                <a:gd name="connsiteX3" fmla="*/ 3200521 w 3508545"/>
                <a:gd name="connsiteY3" fmla="*/ 12408 h 2367569"/>
                <a:gd name="connsiteX4" fmla="*/ 3308302 w 3508545"/>
                <a:gd name="connsiteY4" fmla="*/ 257012 h 2367569"/>
                <a:gd name="connsiteX5" fmla="*/ 1278931 w 3508545"/>
                <a:gd name="connsiteY5" fmla="*/ 881433 h 2367569"/>
                <a:gd name="connsiteX6" fmla="*/ 1359623 w 3508545"/>
                <a:gd name="connsiteY6" fmla="*/ 1077767 h 2367569"/>
                <a:gd name="connsiteX7" fmla="*/ 3310244 w 3508545"/>
                <a:gd name="connsiteY7" fmla="*/ 1523229 h 2367569"/>
                <a:gd name="connsiteX8" fmla="*/ 3291508 w 3508545"/>
                <a:gd name="connsiteY8" fmla="*/ 1747127 h 2367569"/>
                <a:gd name="connsiteX9" fmla="*/ 1238185 w 3508545"/>
                <a:gd name="connsiteY9" fmla="*/ 1249981 h 2367569"/>
                <a:gd name="connsiteX10" fmla="*/ 835172 w 3508545"/>
                <a:gd name="connsiteY10" fmla="*/ 1618316 h 2367569"/>
                <a:gd name="connsiteX11" fmla="*/ 2062836 w 3508545"/>
                <a:gd name="connsiteY11" fmla="*/ 2367569 h 2367569"/>
                <a:gd name="connsiteX0" fmla="*/ 728290 w 2813859"/>
                <a:gd name="connsiteY0" fmla="*/ 0 h 2727485"/>
                <a:gd name="connsiteX1" fmla="*/ 28880 w 2813859"/>
                <a:gd name="connsiteY1" fmla="*/ 788945 h 2727485"/>
                <a:gd name="connsiteX2" fmla="*/ 551633 w 2813859"/>
                <a:gd name="connsiteY2" fmla="*/ 966620 h 2727485"/>
                <a:gd name="connsiteX3" fmla="*/ 2505835 w 2813859"/>
                <a:gd name="connsiteY3" fmla="*/ 372324 h 2727485"/>
                <a:gd name="connsiteX4" fmla="*/ 2613616 w 2813859"/>
                <a:gd name="connsiteY4" fmla="*/ 616928 h 2727485"/>
                <a:gd name="connsiteX5" fmla="*/ 584245 w 2813859"/>
                <a:gd name="connsiteY5" fmla="*/ 1241349 h 2727485"/>
                <a:gd name="connsiteX6" fmla="*/ 664937 w 2813859"/>
                <a:gd name="connsiteY6" fmla="*/ 1437683 h 2727485"/>
                <a:gd name="connsiteX7" fmla="*/ 2615558 w 2813859"/>
                <a:gd name="connsiteY7" fmla="*/ 1883145 h 2727485"/>
                <a:gd name="connsiteX8" fmla="*/ 2596822 w 2813859"/>
                <a:gd name="connsiteY8" fmla="*/ 2107043 h 2727485"/>
                <a:gd name="connsiteX9" fmla="*/ 543499 w 2813859"/>
                <a:gd name="connsiteY9" fmla="*/ 1609897 h 2727485"/>
                <a:gd name="connsiteX10" fmla="*/ 140486 w 2813859"/>
                <a:gd name="connsiteY10" fmla="*/ 1978232 h 2727485"/>
                <a:gd name="connsiteX11" fmla="*/ 1368150 w 2813859"/>
                <a:gd name="connsiteY11" fmla="*/ 2727485 h 2727485"/>
                <a:gd name="connsiteX0" fmla="*/ 728290 w 2813859"/>
                <a:gd name="connsiteY0" fmla="*/ 0 h 2727485"/>
                <a:gd name="connsiteX1" fmla="*/ 28880 w 2813859"/>
                <a:gd name="connsiteY1" fmla="*/ 788945 h 2727485"/>
                <a:gd name="connsiteX2" fmla="*/ 551633 w 2813859"/>
                <a:gd name="connsiteY2" fmla="*/ 966620 h 2727485"/>
                <a:gd name="connsiteX3" fmla="*/ 2505835 w 2813859"/>
                <a:gd name="connsiteY3" fmla="*/ 372324 h 2727485"/>
                <a:gd name="connsiteX4" fmla="*/ 2613616 w 2813859"/>
                <a:gd name="connsiteY4" fmla="*/ 616928 h 2727485"/>
                <a:gd name="connsiteX5" fmla="*/ 584245 w 2813859"/>
                <a:gd name="connsiteY5" fmla="*/ 1241349 h 2727485"/>
                <a:gd name="connsiteX6" fmla="*/ 664937 w 2813859"/>
                <a:gd name="connsiteY6" fmla="*/ 1437683 h 2727485"/>
                <a:gd name="connsiteX7" fmla="*/ 2615558 w 2813859"/>
                <a:gd name="connsiteY7" fmla="*/ 1883145 h 2727485"/>
                <a:gd name="connsiteX8" fmla="*/ 2596822 w 2813859"/>
                <a:gd name="connsiteY8" fmla="*/ 2107043 h 2727485"/>
                <a:gd name="connsiteX9" fmla="*/ 543499 w 2813859"/>
                <a:gd name="connsiteY9" fmla="*/ 1609897 h 2727485"/>
                <a:gd name="connsiteX10" fmla="*/ 140486 w 2813859"/>
                <a:gd name="connsiteY10" fmla="*/ 1978232 h 2727485"/>
                <a:gd name="connsiteX11" fmla="*/ 1368150 w 2813859"/>
                <a:gd name="connsiteY11" fmla="*/ 2727485 h 2727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813859" h="2727485">
                  <a:moveTo>
                    <a:pt x="728290" y="0"/>
                  </a:moveTo>
                  <a:cubicBezTo>
                    <a:pt x="804707" y="62116"/>
                    <a:pt x="-178840" y="695235"/>
                    <a:pt x="28880" y="788945"/>
                  </a:cubicBezTo>
                  <a:cubicBezTo>
                    <a:pt x="111044" y="954013"/>
                    <a:pt x="138807" y="1036057"/>
                    <a:pt x="551633" y="966620"/>
                  </a:cubicBezTo>
                  <a:cubicBezTo>
                    <a:pt x="964459" y="897183"/>
                    <a:pt x="2162171" y="430606"/>
                    <a:pt x="2505835" y="372324"/>
                  </a:cubicBezTo>
                  <a:cubicBezTo>
                    <a:pt x="2849499" y="314042"/>
                    <a:pt x="2933881" y="472091"/>
                    <a:pt x="2613616" y="616928"/>
                  </a:cubicBezTo>
                  <a:cubicBezTo>
                    <a:pt x="2293351" y="761765"/>
                    <a:pt x="909025" y="1104557"/>
                    <a:pt x="584245" y="1241349"/>
                  </a:cubicBezTo>
                  <a:cubicBezTo>
                    <a:pt x="259465" y="1378141"/>
                    <a:pt x="326386" y="1306931"/>
                    <a:pt x="664937" y="1437683"/>
                  </a:cubicBezTo>
                  <a:cubicBezTo>
                    <a:pt x="1003488" y="1568435"/>
                    <a:pt x="2293577" y="1771585"/>
                    <a:pt x="2615558" y="1883145"/>
                  </a:cubicBezTo>
                  <a:cubicBezTo>
                    <a:pt x="2937539" y="1994705"/>
                    <a:pt x="2698722" y="2057343"/>
                    <a:pt x="2596822" y="2107043"/>
                  </a:cubicBezTo>
                  <a:cubicBezTo>
                    <a:pt x="2561491" y="2263779"/>
                    <a:pt x="591983" y="1571745"/>
                    <a:pt x="543499" y="1609897"/>
                  </a:cubicBezTo>
                  <a:cubicBezTo>
                    <a:pt x="196888" y="1570589"/>
                    <a:pt x="44896" y="1843503"/>
                    <a:pt x="140486" y="1978232"/>
                  </a:cubicBezTo>
                  <a:cubicBezTo>
                    <a:pt x="236076" y="2112961"/>
                    <a:pt x="1268170" y="2636306"/>
                    <a:pt x="1368150" y="2727485"/>
                  </a:cubicBezTo>
                </a:path>
              </a:pathLst>
            </a:custGeom>
            <a:ln w="28575">
              <a:solidFill>
                <a:srgbClr val="FF0000"/>
              </a:solidFill>
              <a:prstDash val="dash"/>
              <a:headEnd type="diamond" w="med" len="med"/>
              <a:tailEnd type="triangl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900">
                <a:latin typeface="微软雅黑" pitchFamily="34" charset="-122"/>
                <a:ea typeface="微软雅黑" pitchFamily="34" charset="-122"/>
              </a:endParaRPr>
            </a:p>
          </p:txBody>
        </p:sp>
        <p:sp>
          <p:nvSpPr>
            <p:cNvPr id="88" name="TextBox 15"/>
            <p:cNvSpPr txBox="1"/>
            <p:nvPr/>
          </p:nvSpPr>
          <p:spPr>
            <a:xfrm>
              <a:off x="6559311" y="1195859"/>
              <a:ext cx="3546028" cy="482849"/>
            </a:xfrm>
            <a:prstGeom prst="rect">
              <a:avLst/>
            </a:prstGeom>
            <a:noFill/>
          </p:spPr>
          <p:txBody>
            <a:bodyPr wrap="none" rtlCol="0">
              <a:spAutoFit/>
            </a:bodyPr>
            <a:lstStyle/>
            <a:p>
              <a:r>
                <a:rPr lang="en-US" altLang="zh-CN" sz="900" b="1" dirty="0">
                  <a:solidFill>
                    <a:srgbClr val="FF0000"/>
                  </a:solidFill>
                  <a:latin typeface="微软雅黑" pitchFamily="34" charset="-122"/>
                  <a:ea typeface="微软雅黑" pitchFamily="34" charset="-122"/>
                  <a:cs typeface="Arial" pitchFamily="34" charset="0"/>
                </a:rPr>
                <a:t>ServiceChain Packet Flow</a:t>
              </a:r>
              <a:endParaRPr lang="zh-CN" altLang="en-US" sz="900" b="1" dirty="0">
                <a:solidFill>
                  <a:srgbClr val="FF0000"/>
                </a:solidFill>
                <a:latin typeface="微软雅黑" pitchFamily="34" charset="-122"/>
                <a:ea typeface="微软雅黑" pitchFamily="34" charset="-122"/>
                <a:cs typeface="Arial" pitchFamily="34" charset="0"/>
              </a:endParaRPr>
            </a:p>
          </p:txBody>
        </p:sp>
        <p:sp>
          <p:nvSpPr>
            <p:cNvPr id="89" name="任意多边形 26"/>
            <p:cNvSpPr/>
            <p:nvPr/>
          </p:nvSpPr>
          <p:spPr>
            <a:xfrm>
              <a:off x="6838991" y="1829144"/>
              <a:ext cx="2978915" cy="2946417"/>
            </a:xfrm>
            <a:custGeom>
              <a:avLst/>
              <a:gdLst>
                <a:gd name="connsiteX0" fmla="*/ 0 w 729206"/>
                <a:gd name="connsiteY0" fmla="*/ 0 h 4375230"/>
                <a:gd name="connsiteX1" fmla="*/ 243069 w 729206"/>
                <a:gd name="connsiteY1" fmla="*/ 682906 h 4375230"/>
                <a:gd name="connsiteX2" fmla="*/ 81023 w 729206"/>
                <a:gd name="connsiteY2" fmla="*/ 3009418 h 4375230"/>
                <a:gd name="connsiteX3" fmla="*/ 277793 w 729206"/>
                <a:gd name="connsiteY3" fmla="*/ 3808071 h 4375230"/>
                <a:gd name="connsiteX4" fmla="*/ 266218 w 729206"/>
                <a:gd name="connsiteY4" fmla="*/ 3784921 h 4375230"/>
                <a:gd name="connsiteX5" fmla="*/ 277793 w 729206"/>
                <a:gd name="connsiteY5" fmla="*/ 3819645 h 4375230"/>
                <a:gd name="connsiteX6" fmla="*/ 729206 w 729206"/>
                <a:gd name="connsiteY6" fmla="*/ 4375230 h 4375230"/>
                <a:gd name="connsiteX0" fmla="*/ 0 w 729206"/>
                <a:gd name="connsiteY0" fmla="*/ 0 h 4375230"/>
                <a:gd name="connsiteX1" fmla="*/ 243069 w 729206"/>
                <a:gd name="connsiteY1" fmla="*/ 682906 h 4375230"/>
                <a:gd name="connsiteX2" fmla="*/ 81023 w 729206"/>
                <a:gd name="connsiteY2" fmla="*/ 3009418 h 4375230"/>
                <a:gd name="connsiteX3" fmla="*/ 277793 w 729206"/>
                <a:gd name="connsiteY3" fmla="*/ 3808071 h 4375230"/>
                <a:gd name="connsiteX4" fmla="*/ 266218 w 729206"/>
                <a:gd name="connsiteY4" fmla="*/ 3784921 h 4375230"/>
                <a:gd name="connsiteX5" fmla="*/ 729206 w 729206"/>
                <a:gd name="connsiteY5" fmla="*/ 4375230 h 4375230"/>
                <a:gd name="connsiteX0" fmla="*/ 0 w 729206"/>
                <a:gd name="connsiteY0" fmla="*/ 0 h 4375230"/>
                <a:gd name="connsiteX1" fmla="*/ 243069 w 729206"/>
                <a:gd name="connsiteY1" fmla="*/ 682906 h 4375230"/>
                <a:gd name="connsiteX2" fmla="*/ 81023 w 729206"/>
                <a:gd name="connsiteY2" fmla="*/ 3009418 h 4375230"/>
                <a:gd name="connsiteX3" fmla="*/ 266218 w 729206"/>
                <a:gd name="connsiteY3" fmla="*/ 3784921 h 4375230"/>
                <a:gd name="connsiteX4" fmla="*/ 729206 w 729206"/>
                <a:gd name="connsiteY4" fmla="*/ 4375230 h 4375230"/>
                <a:gd name="connsiteX0" fmla="*/ 0 w 729206"/>
                <a:gd name="connsiteY0" fmla="*/ 0 h 4375230"/>
                <a:gd name="connsiteX1" fmla="*/ 243069 w 729206"/>
                <a:gd name="connsiteY1" fmla="*/ 942690 h 4375230"/>
                <a:gd name="connsiteX2" fmla="*/ 81023 w 729206"/>
                <a:gd name="connsiteY2" fmla="*/ 3009418 h 4375230"/>
                <a:gd name="connsiteX3" fmla="*/ 266218 w 729206"/>
                <a:gd name="connsiteY3" fmla="*/ 3784921 h 4375230"/>
                <a:gd name="connsiteX4" fmla="*/ 729206 w 729206"/>
                <a:gd name="connsiteY4" fmla="*/ 4375230 h 4375230"/>
                <a:gd name="connsiteX0" fmla="*/ 0 w 729206"/>
                <a:gd name="connsiteY0" fmla="*/ 0 h 4375230"/>
                <a:gd name="connsiteX1" fmla="*/ 243069 w 729206"/>
                <a:gd name="connsiteY1" fmla="*/ 942690 h 4375230"/>
                <a:gd name="connsiteX2" fmla="*/ 283069 w 729206"/>
                <a:gd name="connsiteY2" fmla="*/ 2359958 h 4375230"/>
                <a:gd name="connsiteX3" fmla="*/ 266218 w 729206"/>
                <a:gd name="connsiteY3" fmla="*/ 3784921 h 4375230"/>
                <a:gd name="connsiteX4" fmla="*/ 729206 w 729206"/>
                <a:gd name="connsiteY4" fmla="*/ 4375230 h 4375230"/>
                <a:gd name="connsiteX0" fmla="*/ 247179 w 530333"/>
                <a:gd name="connsiteY0" fmla="*/ 0 h 3803376"/>
                <a:gd name="connsiteX1" fmla="*/ 490248 w 530333"/>
                <a:gd name="connsiteY1" fmla="*/ 942690 h 3803376"/>
                <a:gd name="connsiteX2" fmla="*/ 530248 w 530333"/>
                <a:gd name="connsiteY2" fmla="*/ 2359958 h 3803376"/>
                <a:gd name="connsiteX3" fmla="*/ 513397 w 530333"/>
                <a:gd name="connsiteY3" fmla="*/ 3784921 h 3803376"/>
                <a:gd name="connsiteX4" fmla="*/ 9447 w 530333"/>
                <a:gd name="connsiteY4" fmla="*/ 3696905 h 3803376"/>
                <a:gd name="connsiteX0" fmla="*/ 237732 w 556563"/>
                <a:gd name="connsiteY0" fmla="*/ 0 h 3696905"/>
                <a:gd name="connsiteX1" fmla="*/ 480801 w 556563"/>
                <a:gd name="connsiteY1" fmla="*/ 942690 h 3696905"/>
                <a:gd name="connsiteX2" fmla="*/ 520801 w 556563"/>
                <a:gd name="connsiteY2" fmla="*/ 2359958 h 3696905"/>
                <a:gd name="connsiteX3" fmla="*/ 0 w 556563"/>
                <a:gd name="connsiteY3" fmla="*/ 3696905 h 3696905"/>
                <a:gd name="connsiteX0" fmla="*/ 612962 w 959574"/>
                <a:gd name="connsiteY0" fmla="*/ 0 h 3567013"/>
                <a:gd name="connsiteX1" fmla="*/ 856031 w 959574"/>
                <a:gd name="connsiteY1" fmla="*/ 942690 h 3567013"/>
                <a:gd name="connsiteX2" fmla="*/ 896031 w 959574"/>
                <a:gd name="connsiteY2" fmla="*/ 2359958 h 3567013"/>
                <a:gd name="connsiteX3" fmla="*/ 0 w 959574"/>
                <a:gd name="connsiteY3" fmla="*/ 3567013 h 3567013"/>
                <a:gd name="connsiteX0" fmla="*/ 252164 w 974511"/>
                <a:gd name="connsiteY0" fmla="*/ 0 h 3451553"/>
                <a:gd name="connsiteX1" fmla="*/ 856031 w 974511"/>
                <a:gd name="connsiteY1" fmla="*/ 827230 h 3451553"/>
                <a:gd name="connsiteX2" fmla="*/ 896031 w 974511"/>
                <a:gd name="connsiteY2" fmla="*/ 2244498 h 3451553"/>
                <a:gd name="connsiteX3" fmla="*/ 0 w 974511"/>
                <a:gd name="connsiteY3" fmla="*/ 3451553 h 3451553"/>
                <a:gd name="connsiteX0" fmla="*/ 324324 w 1051903"/>
                <a:gd name="connsiteY0" fmla="*/ 0 h 3235066"/>
                <a:gd name="connsiteX1" fmla="*/ 928191 w 1051903"/>
                <a:gd name="connsiteY1" fmla="*/ 827230 h 3235066"/>
                <a:gd name="connsiteX2" fmla="*/ 968191 w 1051903"/>
                <a:gd name="connsiteY2" fmla="*/ 2244498 h 3235066"/>
                <a:gd name="connsiteX3" fmla="*/ 0 w 1051903"/>
                <a:gd name="connsiteY3" fmla="*/ 3235066 h 3235066"/>
                <a:gd name="connsiteX0" fmla="*/ 324324 w 1051903"/>
                <a:gd name="connsiteY0" fmla="*/ 0 h 3235066"/>
                <a:gd name="connsiteX1" fmla="*/ 928191 w 1051903"/>
                <a:gd name="connsiteY1" fmla="*/ 827230 h 3235066"/>
                <a:gd name="connsiteX2" fmla="*/ 968191 w 1051903"/>
                <a:gd name="connsiteY2" fmla="*/ 2244498 h 3235066"/>
                <a:gd name="connsiteX3" fmla="*/ 0 w 1051903"/>
                <a:gd name="connsiteY3" fmla="*/ 3235066 h 3235066"/>
                <a:gd name="connsiteX0" fmla="*/ 324324 w 1420431"/>
                <a:gd name="connsiteY0" fmla="*/ 0 h 3235066"/>
                <a:gd name="connsiteX1" fmla="*/ 928191 w 1420431"/>
                <a:gd name="connsiteY1" fmla="*/ 827230 h 3235066"/>
                <a:gd name="connsiteX2" fmla="*/ 1420285 w 1420431"/>
                <a:gd name="connsiteY2" fmla="*/ 1576917 h 3235066"/>
                <a:gd name="connsiteX3" fmla="*/ 968191 w 1420431"/>
                <a:gd name="connsiteY3" fmla="*/ 2244498 h 3235066"/>
                <a:gd name="connsiteX4" fmla="*/ 0 w 1420431"/>
                <a:gd name="connsiteY4" fmla="*/ 3235066 h 3235066"/>
                <a:gd name="connsiteX0" fmla="*/ 324324 w 1420431"/>
                <a:gd name="connsiteY0" fmla="*/ 0 h 3235066"/>
                <a:gd name="connsiteX1" fmla="*/ 928191 w 1420431"/>
                <a:gd name="connsiteY1" fmla="*/ 827230 h 3235066"/>
                <a:gd name="connsiteX2" fmla="*/ 1420285 w 1420431"/>
                <a:gd name="connsiteY2" fmla="*/ 1576917 h 3235066"/>
                <a:gd name="connsiteX3" fmla="*/ 968191 w 1420431"/>
                <a:gd name="connsiteY3" fmla="*/ 2244498 h 3235066"/>
                <a:gd name="connsiteX4" fmla="*/ 0 w 1420431"/>
                <a:gd name="connsiteY4" fmla="*/ 3235066 h 3235066"/>
                <a:gd name="connsiteX0" fmla="*/ 324324 w 3654217"/>
                <a:gd name="connsiteY0" fmla="*/ 0 h 3235066"/>
                <a:gd name="connsiteX1" fmla="*/ 928191 w 3654217"/>
                <a:gd name="connsiteY1" fmla="*/ 827230 h 3235066"/>
                <a:gd name="connsiteX2" fmla="*/ 1420285 w 3654217"/>
                <a:gd name="connsiteY2" fmla="*/ 1576917 h 3235066"/>
                <a:gd name="connsiteX3" fmla="*/ 3638094 w 3654217"/>
                <a:gd name="connsiteY3" fmla="*/ 2201200 h 3235066"/>
                <a:gd name="connsiteX4" fmla="*/ 0 w 3654217"/>
                <a:gd name="connsiteY4" fmla="*/ 3235066 h 3235066"/>
                <a:gd name="connsiteX0" fmla="*/ 324324 w 3950260"/>
                <a:gd name="connsiteY0" fmla="*/ 0 h 3235066"/>
                <a:gd name="connsiteX1" fmla="*/ 928191 w 3950260"/>
                <a:gd name="connsiteY1" fmla="*/ 827230 h 3235066"/>
                <a:gd name="connsiteX2" fmla="*/ 1420285 w 3950260"/>
                <a:gd name="connsiteY2" fmla="*/ 1576917 h 3235066"/>
                <a:gd name="connsiteX3" fmla="*/ 3638094 w 3950260"/>
                <a:gd name="connsiteY3" fmla="*/ 2201200 h 3235066"/>
                <a:gd name="connsiteX4" fmla="*/ 3541776 w 3950260"/>
                <a:gd name="connsiteY4" fmla="*/ 2442865 h 3235066"/>
                <a:gd name="connsiteX5" fmla="*/ 0 w 3950260"/>
                <a:gd name="connsiteY5" fmla="*/ 3235066 h 3235066"/>
                <a:gd name="connsiteX0" fmla="*/ 324324 w 3809244"/>
                <a:gd name="connsiteY0" fmla="*/ 0 h 3235066"/>
                <a:gd name="connsiteX1" fmla="*/ 928191 w 3809244"/>
                <a:gd name="connsiteY1" fmla="*/ 827230 h 3235066"/>
                <a:gd name="connsiteX2" fmla="*/ 1420285 w 3809244"/>
                <a:gd name="connsiteY2" fmla="*/ 1576917 h 3235066"/>
                <a:gd name="connsiteX3" fmla="*/ 3638094 w 3809244"/>
                <a:gd name="connsiteY3" fmla="*/ 2201200 h 3235066"/>
                <a:gd name="connsiteX4" fmla="*/ 3541776 w 3809244"/>
                <a:gd name="connsiteY4" fmla="*/ 2442865 h 3235066"/>
                <a:gd name="connsiteX5" fmla="*/ 0 w 3809244"/>
                <a:gd name="connsiteY5" fmla="*/ 3235066 h 3235066"/>
                <a:gd name="connsiteX0" fmla="*/ 324324 w 3877917"/>
                <a:gd name="connsiteY0" fmla="*/ 0 h 3235066"/>
                <a:gd name="connsiteX1" fmla="*/ 928191 w 3877917"/>
                <a:gd name="connsiteY1" fmla="*/ 827230 h 3235066"/>
                <a:gd name="connsiteX2" fmla="*/ 1420285 w 3877917"/>
                <a:gd name="connsiteY2" fmla="*/ 1576917 h 3235066"/>
                <a:gd name="connsiteX3" fmla="*/ 3638094 w 3877917"/>
                <a:gd name="connsiteY3" fmla="*/ 2201200 h 3235066"/>
                <a:gd name="connsiteX4" fmla="*/ 3541776 w 3877917"/>
                <a:gd name="connsiteY4" fmla="*/ 2442865 h 3235066"/>
                <a:gd name="connsiteX5" fmla="*/ 1420284 w 3877917"/>
                <a:gd name="connsiteY5" fmla="*/ 1851134 h 3235066"/>
                <a:gd name="connsiteX6" fmla="*/ 0 w 3877917"/>
                <a:gd name="connsiteY6" fmla="*/ 3235066 h 3235066"/>
                <a:gd name="connsiteX0" fmla="*/ 324324 w 3877917"/>
                <a:gd name="connsiteY0" fmla="*/ 0 h 3235066"/>
                <a:gd name="connsiteX1" fmla="*/ 928191 w 3877917"/>
                <a:gd name="connsiteY1" fmla="*/ 827230 h 3235066"/>
                <a:gd name="connsiteX2" fmla="*/ 1420285 w 3877917"/>
                <a:gd name="connsiteY2" fmla="*/ 1576917 h 3235066"/>
                <a:gd name="connsiteX3" fmla="*/ 3638094 w 3877917"/>
                <a:gd name="connsiteY3" fmla="*/ 2201200 h 3235066"/>
                <a:gd name="connsiteX4" fmla="*/ 3541776 w 3877917"/>
                <a:gd name="connsiteY4" fmla="*/ 2442865 h 3235066"/>
                <a:gd name="connsiteX5" fmla="*/ 1420284 w 3877917"/>
                <a:gd name="connsiteY5" fmla="*/ 1851134 h 3235066"/>
                <a:gd name="connsiteX6" fmla="*/ 0 w 3877917"/>
                <a:gd name="connsiteY6" fmla="*/ 3235066 h 3235066"/>
                <a:gd name="connsiteX0" fmla="*/ 324324 w 3877917"/>
                <a:gd name="connsiteY0" fmla="*/ 0 h 3235066"/>
                <a:gd name="connsiteX1" fmla="*/ 928191 w 3877917"/>
                <a:gd name="connsiteY1" fmla="*/ 827230 h 3235066"/>
                <a:gd name="connsiteX2" fmla="*/ 1420285 w 3877917"/>
                <a:gd name="connsiteY2" fmla="*/ 1576917 h 3235066"/>
                <a:gd name="connsiteX3" fmla="*/ 3638094 w 3877917"/>
                <a:gd name="connsiteY3" fmla="*/ 2201200 h 3235066"/>
                <a:gd name="connsiteX4" fmla="*/ 3541776 w 3877917"/>
                <a:gd name="connsiteY4" fmla="*/ 2442865 h 3235066"/>
                <a:gd name="connsiteX5" fmla="*/ 1478012 w 3877917"/>
                <a:gd name="connsiteY5" fmla="*/ 1836701 h 3235066"/>
                <a:gd name="connsiteX6" fmla="*/ 0 w 3877917"/>
                <a:gd name="connsiteY6" fmla="*/ 3235066 h 3235066"/>
                <a:gd name="connsiteX0" fmla="*/ 324324 w 3877917"/>
                <a:gd name="connsiteY0" fmla="*/ 0 h 3235066"/>
                <a:gd name="connsiteX1" fmla="*/ 928191 w 3877917"/>
                <a:gd name="connsiteY1" fmla="*/ 827230 h 3235066"/>
                <a:gd name="connsiteX2" fmla="*/ 1420285 w 3877917"/>
                <a:gd name="connsiteY2" fmla="*/ 1576917 h 3235066"/>
                <a:gd name="connsiteX3" fmla="*/ 3638094 w 3877917"/>
                <a:gd name="connsiteY3" fmla="*/ 2201200 h 3235066"/>
                <a:gd name="connsiteX4" fmla="*/ 3541776 w 3877917"/>
                <a:gd name="connsiteY4" fmla="*/ 2442865 h 3235066"/>
                <a:gd name="connsiteX5" fmla="*/ 1478012 w 3877917"/>
                <a:gd name="connsiteY5" fmla="*/ 1836701 h 3235066"/>
                <a:gd name="connsiteX6" fmla="*/ 0 w 3877917"/>
                <a:gd name="connsiteY6" fmla="*/ 3235066 h 3235066"/>
                <a:gd name="connsiteX0" fmla="*/ 324324 w 3877917"/>
                <a:gd name="connsiteY0" fmla="*/ 0 h 3235066"/>
                <a:gd name="connsiteX1" fmla="*/ 928191 w 3877917"/>
                <a:gd name="connsiteY1" fmla="*/ 827230 h 3235066"/>
                <a:gd name="connsiteX2" fmla="*/ 1420285 w 3877917"/>
                <a:gd name="connsiteY2" fmla="*/ 1576917 h 3235066"/>
                <a:gd name="connsiteX3" fmla="*/ 3638094 w 3877917"/>
                <a:gd name="connsiteY3" fmla="*/ 2201200 h 3235066"/>
                <a:gd name="connsiteX4" fmla="*/ 3541776 w 3877917"/>
                <a:gd name="connsiteY4" fmla="*/ 2442865 h 3235066"/>
                <a:gd name="connsiteX5" fmla="*/ 1478012 w 3877917"/>
                <a:gd name="connsiteY5" fmla="*/ 1836701 h 3235066"/>
                <a:gd name="connsiteX6" fmla="*/ 0 w 3877917"/>
                <a:gd name="connsiteY6" fmla="*/ 3235066 h 3235066"/>
                <a:gd name="connsiteX0" fmla="*/ 324324 w 3877917"/>
                <a:gd name="connsiteY0" fmla="*/ 0 h 3235066"/>
                <a:gd name="connsiteX1" fmla="*/ 928191 w 3877917"/>
                <a:gd name="connsiteY1" fmla="*/ 827230 h 3235066"/>
                <a:gd name="connsiteX2" fmla="*/ 1420285 w 3877917"/>
                <a:gd name="connsiteY2" fmla="*/ 1576917 h 3235066"/>
                <a:gd name="connsiteX3" fmla="*/ 3638094 w 3877917"/>
                <a:gd name="connsiteY3" fmla="*/ 2201200 h 3235066"/>
                <a:gd name="connsiteX4" fmla="*/ 3541776 w 3877917"/>
                <a:gd name="connsiteY4" fmla="*/ 2442865 h 3235066"/>
                <a:gd name="connsiteX5" fmla="*/ 1478012 w 3877917"/>
                <a:gd name="connsiteY5" fmla="*/ 1836701 h 3235066"/>
                <a:gd name="connsiteX6" fmla="*/ 0 w 3877917"/>
                <a:gd name="connsiteY6" fmla="*/ 3235066 h 3235066"/>
                <a:gd name="connsiteX0" fmla="*/ 324324 w 3877917"/>
                <a:gd name="connsiteY0" fmla="*/ 0 h 3235066"/>
                <a:gd name="connsiteX1" fmla="*/ 928191 w 3877917"/>
                <a:gd name="connsiteY1" fmla="*/ 827230 h 3235066"/>
                <a:gd name="connsiteX2" fmla="*/ 1420285 w 3877917"/>
                <a:gd name="connsiteY2" fmla="*/ 1576917 h 3235066"/>
                <a:gd name="connsiteX3" fmla="*/ 3638094 w 3877917"/>
                <a:gd name="connsiteY3" fmla="*/ 2201200 h 3235066"/>
                <a:gd name="connsiteX4" fmla="*/ 3541776 w 3877917"/>
                <a:gd name="connsiteY4" fmla="*/ 2442865 h 3235066"/>
                <a:gd name="connsiteX5" fmla="*/ 1478012 w 3877917"/>
                <a:gd name="connsiteY5" fmla="*/ 1836701 h 3235066"/>
                <a:gd name="connsiteX6" fmla="*/ 0 w 3877917"/>
                <a:gd name="connsiteY6" fmla="*/ 3235066 h 3235066"/>
                <a:gd name="connsiteX0" fmla="*/ 1608764 w 3877917"/>
                <a:gd name="connsiteY0" fmla="*/ 0 h 3177336"/>
                <a:gd name="connsiteX1" fmla="*/ 928191 w 3877917"/>
                <a:gd name="connsiteY1" fmla="*/ 769500 h 3177336"/>
                <a:gd name="connsiteX2" fmla="*/ 1420285 w 3877917"/>
                <a:gd name="connsiteY2" fmla="*/ 1519187 h 3177336"/>
                <a:gd name="connsiteX3" fmla="*/ 3638094 w 3877917"/>
                <a:gd name="connsiteY3" fmla="*/ 2143470 h 3177336"/>
                <a:gd name="connsiteX4" fmla="*/ 3541776 w 3877917"/>
                <a:gd name="connsiteY4" fmla="*/ 2385135 h 3177336"/>
                <a:gd name="connsiteX5" fmla="*/ 1478012 w 3877917"/>
                <a:gd name="connsiteY5" fmla="*/ 1778971 h 3177336"/>
                <a:gd name="connsiteX6" fmla="*/ 0 w 3877917"/>
                <a:gd name="connsiteY6" fmla="*/ 3177336 h 3177336"/>
                <a:gd name="connsiteX0" fmla="*/ 682755 w 2951908"/>
                <a:gd name="connsiteY0" fmla="*/ 0 h 3336093"/>
                <a:gd name="connsiteX1" fmla="*/ 2182 w 2951908"/>
                <a:gd name="connsiteY1" fmla="*/ 769500 h 3336093"/>
                <a:gd name="connsiteX2" fmla="*/ 494276 w 2951908"/>
                <a:gd name="connsiteY2" fmla="*/ 1519187 h 3336093"/>
                <a:gd name="connsiteX3" fmla="*/ 2712085 w 2951908"/>
                <a:gd name="connsiteY3" fmla="*/ 2143470 h 3336093"/>
                <a:gd name="connsiteX4" fmla="*/ 2615767 w 2951908"/>
                <a:gd name="connsiteY4" fmla="*/ 2385135 h 3336093"/>
                <a:gd name="connsiteX5" fmla="*/ 552003 w 2951908"/>
                <a:gd name="connsiteY5" fmla="*/ 1778971 h 3336093"/>
                <a:gd name="connsiteX6" fmla="*/ 1585143 w 2951908"/>
                <a:gd name="connsiteY6" fmla="*/ 3336093 h 3336093"/>
                <a:gd name="connsiteX0" fmla="*/ 709762 w 2978915"/>
                <a:gd name="connsiteY0" fmla="*/ 0 h 3336093"/>
                <a:gd name="connsiteX1" fmla="*/ 29189 w 2978915"/>
                <a:gd name="connsiteY1" fmla="*/ 769500 h 3336093"/>
                <a:gd name="connsiteX2" fmla="*/ 521283 w 2978915"/>
                <a:gd name="connsiteY2" fmla="*/ 1519187 h 3336093"/>
                <a:gd name="connsiteX3" fmla="*/ 2739092 w 2978915"/>
                <a:gd name="connsiteY3" fmla="*/ 2143470 h 3336093"/>
                <a:gd name="connsiteX4" fmla="*/ 2642774 w 2978915"/>
                <a:gd name="connsiteY4" fmla="*/ 2385135 h 3336093"/>
                <a:gd name="connsiteX5" fmla="*/ 579010 w 2978915"/>
                <a:gd name="connsiteY5" fmla="*/ 1778971 h 3336093"/>
                <a:gd name="connsiteX6" fmla="*/ 45028 w 2978915"/>
                <a:gd name="connsiteY6" fmla="*/ 2125350 h 3336093"/>
                <a:gd name="connsiteX7" fmla="*/ 1612150 w 2978915"/>
                <a:gd name="connsiteY7" fmla="*/ 3336093 h 3336093"/>
                <a:gd name="connsiteX0" fmla="*/ 709762 w 2978915"/>
                <a:gd name="connsiteY0" fmla="*/ 0 h 3076309"/>
                <a:gd name="connsiteX1" fmla="*/ 29189 w 2978915"/>
                <a:gd name="connsiteY1" fmla="*/ 769500 h 3076309"/>
                <a:gd name="connsiteX2" fmla="*/ 521283 w 2978915"/>
                <a:gd name="connsiteY2" fmla="*/ 1519187 h 3076309"/>
                <a:gd name="connsiteX3" fmla="*/ 2739092 w 2978915"/>
                <a:gd name="connsiteY3" fmla="*/ 2143470 h 3076309"/>
                <a:gd name="connsiteX4" fmla="*/ 2642774 w 2978915"/>
                <a:gd name="connsiteY4" fmla="*/ 2385135 h 3076309"/>
                <a:gd name="connsiteX5" fmla="*/ 579010 w 2978915"/>
                <a:gd name="connsiteY5" fmla="*/ 1778971 h 3076309"/>
                <a:gd name="connsiteX6" fmla="*/ 45028 w 2978915"/>
                <a:gd name="connsiteY6" fmla="*/ 2125350 h 3076309"/>
                <a:gd name="connsiteX7" fmla="*/ 1626582 w 2978915"/>
                <a:gd name="connsiteY7" fmla="*/ 3076309 h 3076309"/>
                <a:gd name="connsiteX0" fmla="*/ 709762 w 2978915"/>
                <a:gd name="connsiteY0" fmla="*/ 0 h 2946417"/>
                <a:gd name="connsiteX1" fmla="*/ 29189 w 2978915"/>
                <a:gd name="connsiteY1" fmla="*/ 769500 h 2946417"/>
                <a:gd name="connsiteX2" fmla="*/ 521283 w 2978915"/>
                <a:gd name="connsiteY2" fmla="*/ 1519187 h 2946417"/>
                <a:gd name="connsiteX3" fmla="*/ 2739092 w 2978915"/>
                <a:gd name="connsiteY3" fmla="*/ 2143470 h 2946417"/>
                <a:gd name="connsiteX4" fmla="*/ 2642774 w 2978915"/>
                <a:gd name="connsiteY4" fmla="*/ 2385135 h 2946417"/>
                <a:gd name="connsiteX5" fmla="*/ 579010 w 2978915"/>
                <a:gd name="connsiteY5" fmla="*/ 1778971 h 2946417"/>
                <a:gd name="connsiteX6" fmla="*/ 45028 w 2978915"/>
                <a:gd name="connsiteY6" fmla="*/ 2125350 h 2946417"/>
                <a:gd name="connsiteX7" fmla="*/ 1641014 w 2978915"/>
                <a:gd name="connsiteY7" fmla="*/ 2946417 h 2946417"/>
                <a:gd name="connsiteX0" fmla="*/ 709762 w 2978915"/>
                <a:gd name="connsiteY0" fmla="*/ 0 h 2946417"/>
                <a:gd name="connsiteX1" fmla="*/ 29189 w 2978915"/>
                <a:gd name="connsiteY1" fmla="*/ 769500 h 2946417"/>
                <a:gd name="connsiteX2" fmla="*/ 521283 w 2978915"/>
                <a:gd name="connsiteY2" fmla="*/ 1519187 h 2946417"/>
                <a:gd name="connsiteX3" fmla="*/ 2739092 w 2978915"/>
                <a:gd name="connsiteY3" fmla="*/ 2143470 h 2946417"/>
                <a:gd name="connsiteX4" fmla="*/ 2642774 w 2978915"/>
                <a:gd name="connsiteY4" fmla="*/ 2385135 h 2946417"/>
                <a:gd name="connsiteX5" fmla="*/ 579010 w 2978915"/>
                <a:gd name="connsiteY5" fmla="*/ 1778971 h 2946417"/>
                <a:gd name="connsiteX6" fmla="*/ 45028 w 2978915"/>
                <a:gd name="connsiteY6" fmla="*/ 2125350 h 2946417"/>
                <a:gd name="connsiteX7" fmla="*/ 1641014 w 2978915"/>
                <a:gd name="connsiteY7" fmla="*/ 2946417 h 2946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78915" h="2946417">
                  <a:moveTo>
                    <a:pt x="709762" y="0"/>
                  </a:moveTo>
                  <a:cubicBezTo>
                    <a:pt x="824544" y="90668"/>
                    <a:pt x="60602" y="516302"/>
                    <a:pt x="29189" y="769500"/>
                  </a:cubicBezTo>
                  <a:cubicBezTo>
                    <a:pt x="-2224" y="1022698"/>
                    <a:pt x="312569" y="1470598"/>
                    <a:pt x="521283" y="1519187"/>
                  </a:cubicBezTo>
                  <a:cubicBezTo>
                    <a:pt x="701133" y="1639939"/>
                    <a:pt x="2385510" y="1999145"/>
                    <a:pt x="2739092" y="2143470"/>
                  </a:cubicBezTo>
                  <a:cubicBezTo>
                    <a:pt x="3092674" y="2287795"/>
                    <a:pt x="3050894" y="2263074"/>
                    <a:pt x="2642774" y="2385135"/>
                  </a:cubicBezTo>
                  <a:cubicBezTo>
                    <a:pt x="2277950" y="2247412"/>
                    <a:pt x="1140442" y="1848993"/>
                    <a:pt x="579010" y="1778971"/>
                  </a:cubicBezTo>
                  <a:cubicBezTo>
                    <a:pt x="225428" y="1735674"/>
                    <a:pt x="-127162" y="1865830"/>
                    <a:pt x="45028" y="2125350"/>
                  </a:cubicBezTo>
                  <a:cubicBezTo>
                    <a:pt x="217218" y="2384870"/>
                    <a:pt x="1415907" y="2845654"/>
                    <a:pt x="1641014" y="2946417"/>
                  </a:cubicBezTo>
                </a:path>
              </a:pathLst>
            </a:custGeom>
            <a:ln w="28575">
              <a:solidFill>
                <a:srgbClr val="008000"/>
              </a:solidFill>
              <a:prstDash val="sysDash"/>
              <a:headEnd type="diamond" w="med" len="med"/>
              <a:tailEnd type="triangl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900">
                <a:ln>
                  <a:solidFill>
                    <a:srgbClr val="008000"/>
                  </a:solidFill>
                </a:ln>
                <a:solidFill>
                  <a:srgbClr val="008000"/>
                </a:solidFill>
                <a:latin typeface="微软雅黑" pitchFamily="34" charset="-122"/>
                <a:ea typeface="微软雅黑" pitchFamily="34" charset="-122"/>
              </a:endParaRPr>
            </a:p>
          </p:txBody>
        </p:sp>
        <p:sp>
          <p:nvSpPr>
            <p:cNvPr id="90" name="乘号 36"/>
            <p:cNvSpPr/>
            <p:nvPr/>
          </p:nvSpPr>
          <p:spPr>
            <a:xfrm>
              <a:off x="9577355" y="1943979"/>
              <a:ext cx="648054" cy="594982"/>
            </a:xfrm>
            <a:prstGeom prst="mathMultiply">
              <a:avLst/>
            </a:prstGeom>
            <a:solidFill>
              <a:schemeClr val="accent2"/>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00"/>
            </a:p>
          </p:txBody>
        </p:sp>
      </p:grpSp>
      <p:sp>
        <p:nvSpPr>
          <p:cNvPr id="91" name="圆角矩形 90"/>
          <p:cNvSpPr/>
          <p:nvPr/>
        </p:nvSpPr>
        <p:spPr bwMode="auto">
          <a:xfrm>
            <a:off x="440041" y="3262882"/>
            <a:ext cx="2382947" cy="1314032"/>
          </a:xfrm>
          <a:prstGeom prst="roundRect">
            <a:avLst>
              <a:gd name="adj" fmla="val 5401"/>
            </a:avLst>
          </a:prstGeom>
          <a:solidFill>
            <a:srgbClr val="FF6600"/>
          </a:solidFill>
          <a:ln>
            <a:noFill/>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91354" tIns="45677" rIns="91354" bIns="45677" numCol="1" rtlCol="0" anchor="ctr" anchorCtr="0" compatLnSpc="1">
            <a:prstTxWarp prst="textNoShape">
              <a:avLst/>
            </a:prstTxWarp>
          </a:bodyPr>
          <a:lstStyle/>
          <a:p>
            <a:pPr algn="ctr" defTabSz="913498" fontAlgn="base">
              <a:spcBef>
                <a:spcPct val="0"/>
              </a:spcBef>
              <a:spcAft>
                <a:spcPct val="0"/>
              </a:spcAft>
            </a:pPr>
            <a:r>
              <a:rPr lang="zh-CN" altLang="en-US" dirty="0" smtClean="0">
                <a:solidFill>
                  <a:schemeClr val="bg1"/>
                </a:solidFill>
                <a:latin typeface="微软雅黑"/>
                <a:ea typeface="微软雅黑"/>
                <a:cs typeface="微软雅黑"/>
              </a:rPr>
              <a:t>安全池化</a:t>
            </a:r>
            <a:r>
              <a:rPr lang="en-US" altLang="zh-CN" dirty="0" smtClean="0">
                <a:solidFill>
                  <a:schemeClr val="bg1"/>
                </a:solidFill>
                <a:latin typeface="微软雅黑"/>
                <a:ea typeface="微软雅黑"/>
                <a:cs typeface="微软雅黑"/>
              </a:rPr>
              <a:t>+</a:t>
            </a:r>
            <a:r>
              <a:rPr lang="zh-CN" altLang="en-US" dirty="0" smtClean="0">
                <a:solidFill>
                  <a:schemeClr val="bg1"/>
                </a:solidFill>
                <a:latin typeface="微软雅黑"/>
                <a:ea typeface="微软雅黑"/>
                <a:cs typeface="微软雅黑"/>
              </a:rPr>
              <a:t>按</a:t>
            </a:r>
            <a:r>
              <a:rPr kumimoji="0" lang="zh-CN" altLang="en-US" b="0" i="0" u="none" strike="noStrike" cap="none" normalizeH="0" baseline="0" dirty="0" smtClean="0">
                <a:ln>
                  <a:noFill/>
                </a:ln>
                <a:solidFill>
                  <a:schemeClr val="bg1"/>
                </a:solidFill>
                <a:effectLst/>
                <a:latin typeface="微软雅黑"/>
                <a:ea typeface="微软雅黑"/>
                <a:cs typeface="微软雅黑"/>
              </a:rPr>
              <a:t>需引流</a:t>
            </a:r>
            <a:endParaRPr kumimoji="0" lang="en-US" altLang="zh-CN" b="0" i="0" u="none" strike="noStrike" cap="none" normalizeH="0" baseline="0" dirty="0" smtClean="0">
              <a:ln>
                <a:noFill/>
              </a:ln>
              <a:solidFill>
                <a:schemeClr val="bg1"/>
              </a:solidFill>
              <a:effectLst/>
              <a:latin typeface="微软雅黑"/>
              <a:ea typeface="微软雅黑"/>
              <a:cs typeface="微软雅黑"/>
            </a:endParaRPr>
          </a:p>
          <a:p>
            <a:pPr algn="ctr" defTabSz="913498" fontAlgn="base">
              <a:spcBef>
                <a:spcPct val="0"/>
              </a:spcBef>
              <a:spcAft>
                <a:spcPct val="0"/>
              </a:spcAft>
            </a:pPr>
            <a:r>
              <a:rPr lang="zh-CN" altLang="en-US" sz="2800" dirty="0">
                <a:solidFill>
                  <a:schemeClr val="bg1"/>
                </a:solidFill>
                <a:latin typeface="微软雅黑"/>
                <a:ea typeface="微软雅黑"/>
                <a:cs typeface="微软雅黑"/>
              </a:rPr>
              <a:t>兼顾全网安全</a:t>
            </a:r>
          </a:p>
        </p:txBody>
      </p:sp>
      <p:sp>
        <p:nvSpPr>
          <p:cNvPr id="92" name="圆角矩形 91"/>
          <p:cNvSpPr/>
          <p:nvPr/>
        </p:nvSpPr>
        <p:spPr bwMode="auto">
          <a:xfrm>
            <a:off x="3391264" y="942970"/>
            <a:ext cx="2382947" cy="1314032"/>
          </a:xfrm>
          <a:prstGeom prst="roundRect">
            <a:avLst>
              <a:gd name="adj" fmla="val 5401"/>
            </a:avLst>
          </a:prstGeom>
          <a:solidFill>
            <a:srgbClr val="00B050"/>
          </a:solidFill>
          <a:ln>
            <a:noFill/>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91354" tIns="45677" rIns="91354" bIns="45677" numCol="1" rtlCol="0" anchor="ctr" anchorCtr="0" compatLnSpc="1">
            <a:prstTxWarp prst="textNoShape">
              <a:avLst/>
            </a:prstTxWarp>
          </a:bodyPr>
          <a:lstStyle/>
          <a:p>
            <a:pPr algn="ctr"/>
            <a:r>
              <a:rPr lang="zh-CN" altLang="en-US" dirty="0">
                <a:solidFill>
                  <a:schemeClr val="bg1"/>
                </a:solidFill>
                <a:latin typeface="微软雅黑"/>
                <a:ea typeface="微软雅黑"/>
                <a:cs typeface="微软雅黑"/>
              </a:rPr>
              <a:t>可跨品牌负载均衡</a:t>
            </a:r>
            <a:endParaRPr lang="en-US" altLang="zh-CN" dirty="0">
              <a:solidFill>
                <a:schemeClr val="bg1"/>
              </a:solidFill>
              <a:latin typeface="微软雅黑"/>
              <a:ea typeface="微软雅黑"/>
              <a:cs typeface="微软雅黑"/>
            </a:endParaRPr>
          </a:p>
          <a:p>
            <a:pPr algn="ctr"/>
            <a:r>
              <a:rPr lang="zh-CN" altLang="en-US" sz="2800" dirty="0">
                <a:solidFill>
                  <a:schemeClr val="bg1"/>
                </a:solidFill>
                <a:latin typeface="微软雅黑"/>
                <a:ea typeface="微软雅黑"/>
                <a:cs typeface="微软雅黑"/>
              </a:rPr>
              <a:t>保护投资</a:t>
            </a:r>
          </a:p>
        </p:txBody>
      </p:sp>
      <p:sp>
        <p:nvSpPr>
          <p:cNvPr id="93" name="圆角矩形 92"/>
          <p:cNvSpPr/>
          <p:nvPr/>
        </p:nvSpPr>
        <p:spPr bwMode="auto">
          <a:xfrm>
            <a:off x="6343924" y="3262882"/>
            <a:ext cx="2411526" cy="1314032"/>
          </a:xfrm>
          <a:prstGeom prst="roundRect">
            <a:avLst>
              <a:gd name="adj" fmla="val 5401"/>
            </a:avLst>
          </a:prstGeom>
          <a:solidFill>
            <a:srgbClr val="DA4D4D"/>
          </a:solidFill>
          <a:ln>
            <a:noFill/>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91354" tIns="45677" rIns="91354" bIns="45677" numCol="1" rtlCol="0" anchor="ctr" anchorCtr="0" compatLnSpc="1">
            <a:prstTxWarp prst="textNoShape">
              <a:avLst/>
            </a:prstTxWarp>
          </a:bodyPr>
          <a:lstStyle/>
          <a:p>
            <a:pPr algn="ctr"/>
            <a:r>
              <a:rPr lang="zh-CN" altLang="en-US" dirty="0">
                <a:solidFill>
                  <a:schemeClr val="bg1"/>
                </a:solidFill>
                <a:latin typeface="微软雅黑"/>
                <a:ea typeface="微软雅黑"/>
                <a:cs typeface="微软雅黑"/>
              </a:rPr>
              <a:t>异构</a:t>
            </a:r>
            <a:r>
              <a:rPr lang="zh-CN" altLang="en-US" dirty="0" smtClean="0">
                <a:solidFill>
                  <a:schemeClr val="bg1"/>
                </a:solidFill>
                <a:latin typeface="微软雅黑"/>
                <a:ea typeface="微软雅黑"/>
                <a:cs typeface="微软雅黑"/>
              </a:rPr>
              <a:t>冗余</a:t>
            </a:r>
            <a:r>
              <a:rPr lang="en-US" altLang="zh-CN" dirty="0" smtClean="0">
                <a:solidFill>
                  <a:schemeClr val="bg1"/>
                </a:solidFill>
                <a:latin typeface="微软雅黑"/>
                <a:ea typeface="微软雅黑"/>
                <a:cs typeface="微软雅黑"/>
              </a:rPr>
              <a:t>,</a:t>
            </a:r>
            <a:r>
              <a:rPr lang="zh-CN" altLang="en-US" dirty="0" smtClean="0">
                <a:solidFill>
                  <a:schemeClr val="bg1"/>
                </a:solidFill>
                <a:latin typeface="微软雅黑"/>
                <a:ea typeface="微软雅黑"/>
                <a:cs typeface="微软雅黑"/>
              </a:rPr>
              <a:t>故障</a:t>
            </a:r>
            <a:r>
              <a:rPr lang="en-US" altLang="zh-CN" dirty="0">
                <a:solidFill>
                  <a:schemeClr val="bg1"/>
                </a:solidFill>
                <a:latin typeface="微软雅黑"/>
                <a:ea typeface="微软雅黑"/>
                <a:cs typeface="微软雅黑"/>
              </a:rPr>
              <a:t>Bypass</a:t>
            </a:r>
          </a:p>
          <a:p>
            <a:pPr algn="ctr"/>
            <a:r>
              <a:rPr lang="zh-CN" altLang="en-US" sz="2800" dirty="0">
                <a:solidFill>
                  <a:schemeClr val="bg1"/>
                </a:solidFill>
                <a:latin typeface="微软雅黑"/>
                <a:ea typeface="微软雅黑"/>
                <a:cs typeface="微软雅黑"/>
              </a:rPr>
              <a:t>避免单点故障</a:t>
            </a:r>
          </a:p>
        </p:txBody>
      </p:sp>
    </p:spTree>
    <p:extLst>
      <p:ext uri="{BB962C8B-B14F-4D97-AF65-F5344CB8AC3E}">
        <p14:creationId xmlns:p14="http://schemas.microsoft.com/office/powerpoint/2010/main" val="238585484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占位符 2"/>
          <p:cNvSpPr>
            <a:spLocks noGrp="1"/>
          </p:cNvSpPr>
          <p:nvPr>
            <p:ph type="body" sz="quarter" idx="13"/>
          </p:nvPr>
        </p:nvSpPr>
        <p:spPr/>
        <p:txBody>
          <a:bodyPr/>
          <a:lstStyle/>
          <a:p>
            <a:r>
              <a:rPr lang="zh-CN" altLang="en-US" dirty="0" smtClean="0"/>
              <a:t>极简云运维</a:t>
            </a:r>
            <a:r>
              <a:rPr lang="en-US" altLang="zh-CN" dirty="0" smtClean="0"/>
              <a:t>—</a:t>
            </a:r>
            <a:r>
              <a:rPr lang="zh-CN" altLang="en-US" dirty="0" smtClean="0"/>
              <a:t>简易管理</a:t>
            </a:r>
            <a:endParaRPr kumimoji="1" lang="zh-CN" altLang="en-US" dirty="0"/>
          </a:p>
        </p:txBody>
      </p:sp>
      <p:sp>
        <p:nvSpPr>
          <p:cNvPr id="2" name="文本占位符 1"/>
          <p:cNvSpPr>
            <a:spLocks noGrp="1"/>
          </p:cNvSpPr>
          <p:nvPr>
            <p:ph type="body" sz="quarter" idx="14"/>
          </p:nvPr>
        </p:nvSpPr>
        <p:spPr/>
        <p:txBody>
          <a:bodyPr/>
          <a:lstStyle/>
          <a:p>
            <a:r>
              <a:rPr lang="zh-CN" altLang="en-US" sz="1100" b="1" dirty="0">
                <a:solidFill>
                  <a:srgbClr val="558ED5"/>
                </a:solidFill>
              </a:rPr>
              <a:t>运维可视化</a:t>
            </a:r>
          </a:p>
        </p:txBody>
      </p:sp>
      <p:cxnSp>
        <p:nvCxnSpPr>
          <p:cNvPr id="128" name="直线连接符 118"/>
          <p:cNvCxnSpPr/>
          <p:nvPr/>
        </p:nvCxnSpPr>
        <p:spPr>
          <a:xfrm>
            <a:off x="4244028" y="402950"/>
            <a:ext cx="10716" cy="4511279"/>
          </a:xfrm>
          <a:prstGeom prst="line">
            <a:avLst/>
          </a:prstGeom>
          <a:ln>
            <a:solidFill>
              <a:schemeClr val="bg1">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29" name="矩形 128"/>
          <p:cNvSpPr/>
          <p:nvPr/>
        </p:nvSpPr>
        <p:spPr>
          <a:xfrm>
            <a:off x="4499994" y="3647436"/>
            <a:ext cx="3072316" cy="484748"/>
          </a:xfrm>
          <a:prstGeom prst="rect">
            <a:avLst/>
          </a:prstGeom>
        </p:spPr>
        <p:txBody>
          <a:bodyPr wrap="none" lIns="68518" tIns="34275" rIns="68518" bIns="34275">
            <a:spAutoFit/>
          </a:bodyPr>
          <a:lstStyle/>
          <a:p>
            <a:pPr marL="214106" indent="-214106">
              <a:buFont typeface="Wingdings" charset="2"/>
              <a:buChar char="Ø"/>
            </a:pPr>
            <a:r>
              <a:rPr lang="en-US" altLang="zh-CN" sz="1600" b="1" dirty="0">
                <a:latin typeface="微软雅黑" pitchFamily="34" charset="-122"/>
                <a:ea typeface="微软雅黑" pitchFamily="34" charset="-122"/>
              </a:rPr>
              <a:t>SDN</a:t>
            </a:r>
            <a:r>
              <a:rPr lang="zh-CN" altLang="en-US" sz="1600" b="1" dirty="0">
                <a:latin typeface="微软雅黑" pitchFamily="34" charset="-122"/>
                <a:ea typeface="微软雅黑" pitchFamily="34" charset="-122"/>
              </a:rPr>
              <a:t>自动发现、拓扑管理</a:t>
            </a:r>
            <a:endParaRPr lang="en-US" altLang="zh-CN" sz="1600" b="1" dirty="0">
              <a:latin typeface="微软雅黑" pitchFamily="34" charset="-122"/>
              <a:ea typeface="微软雅黑" pitchFamily="34" charset="-122"/>
            </a:endParaRPr>
          </a:p>
          <a:p>
            <a:r>
              <a:rPr lang="zh-CN" altLang="en-US" sz="1100" dirty="0">
                <a:latin typeface="微软雅黑" pitchFamily="34" charset="-122"/>
                <a:ea typeface="微软雅黑" pitchFamily="34" charset="-122"/>
              </a:rPr>
              <a:t>自动发现网络设备接入、并实现设备配置下发</a:t>
            </a:r>
          </a:p>
        </p:txBody>
      </p:sp>
      <p:sp>
        <p:nvSpPr>
          <p:cNvPr id="130" name="矩形 129"/>
          <p:cNvSpPr/>
          <p:nvPr/>
        </p:nvSpPr>
        <p:spPr>
          <a:xfrm>
            <a:off x="4499993" y="4227935"/>
            <a:ext cx="4474077" cy="484748"/>
          </a:xfrm>
          <a:prstGeom prst="rect">
            <a:avLst/>
          </a:prstGeom>
        </p:spPr>
        <p:txBody>
          <a:bodyPr wrap="square" lIns="68518" tIns="34275" rIns="68518" bIns="34275">
            <a:spAutoFit/>
          </a:bodyPr>
          <a:lstStyle/>
          <a:p>
            <a:pPr marL="214106" indent="-214106">
              <a:buFont typeface="Wingdings" charset="2"/>
              <a:buChar char="Ø"/>
            </a:pPr>
            <a:r>
              <a:rPr lang="en-US" altLang="zh-CN" sz="1600" b="1" dirty="0">
                <a:latin typeface="微软雅黑" pitchFamily="34" charset="-122"/>
                <a:ea typeface="微软雅黑" pitchFamily="34" charset="-122"/>
              </a:rPr>
              <a:t>SDN</a:t>
            </a:r>
            <a:r>
              <a:rPr lang="zh-CN" altLang="en-US" sz="1600" b="1" dirty="0">
                <a:latin typeface="微软雅黑" pitchFamily="34" charset="-122"/>
                <a:ea typeface="微软雅黑" pitchFamily="34" charset="-122"/>
              </a:rPr>
              <a:t>实现租户、安全域、业务流三级视图管理</a:t>
            </a:r>
            <a:endParaRPr lang="en-US" altLang="zh-CN" sz="1600" b="1" dirty="0">
              <a:latin typeface="微软雅黑" pitchFamily="34" charset="-122"/>
              <a:ea typeface="微软雅黑" pitchFamily="34" charset="-122"/>
            </a:endParaRPr>
          </a:p>
          <a:p>
            <a:r>
              <a:rPr lang="zh-CN" altLang="en-US" sz="1100" dirty="0">
                <a:latin typeface="微软雅黑" pitchFamily="34" charset="-122"/>
                <a:ea typeface="微软雅黑" pitchFamily="34" charset="-122"/>
              </a:rPr>
              <a:t>出口区、外联区、数据区、应用区等不同安全等级安全管理</a:t>
            </a:r>
          </a:p>
        </p:txBody>
      </p:sp>
      <p:sp>
        <p:nvSpPr>
          <p:cNvPr id="131" name="矩形 130"/>
          <p:cNvSpPr/>
          <p:nvPr/>
        </p:nvSpPr>
        <p:spPr>
          <a:xfrm>
            <a:off x="302131" y="855267"/>
            <a:ext cx="3893053" cy="315471"/>
          </a:xfrm>
          <a:prstGeom prst="rect">
            <a:avLst/>
          </a:prstGeom>
        </p:spPr>
        <p:txBody>
          <a:bodyPr wrap="none" lIns="68518" tIns="34275" rIns="68518" bIns="34275">
            <a:spAutoFit/>
          </a:bodyPr>
          <a:lstStyle/>
          <a:p>
            <a:pPr marL="214106" indent="-214106">
              <a:buFont typeface="Wingdings" charset="2"/>
              <a:buChar char="Ø"/>
            </a:pPr>
            <a:r>
              <a:rPr lang="en-US" altLang="zh-CN" sz="1600" b="1" dirty="0">
                <a:latin typeface="微软雅黑" pitchFamily="34" charset="-122"/>
                <a:ea typeface="微软雅黑" pitchFamily="34" charset="-122"/>
              </a:rPr>
              <a:t>SDN</a:t>
            </a:r>
            <a:r>
              <a:rPr lang="zh-CN" altLang="en-US" sz="1600" b="1" dirty="0">
                <a:latin typeface="微软雅黑" pitchFamily="34" charset="-122"/>
                <a:ea typeface="微软雅黑" pitchFamily="34" charset="-122"/>
              </a:rPr>
              <a:t>实现智能化交付和运维管理可视化</a:t>
            </a:r>
            <a:endParaRPr lang="en-US" altLang="zh-CN" sz="1600" b="1" dirty="0">
              <a:latin typeface="微软雅黑" pitchFamily="34" charset="-122"/>
              <a:ea typeface="微软雅黑" pitchFamily="34" charset="-122"/>
            </a:endParaRPr>
          </a:p>
        </p:txBody>
      </p:sp>
      <p:grpSp>
        <p:nvGrpSpPr>
          <p:cNvPr id="132" name="组 3"/>
          <p:cNvGrpSpPr/>
          <p:nvPr/>
        </p:nvGrpSpPr>
        <p:grpSpPr>
          <a:xfrm>
            <a:off x="133178" y="1403267"/>
            <a:ext cx="4058719" cy="3333924"/>
            <a:chOff x="160742" y="1688669"/>
            <a:chExt cx="5411624" cy="4445232"/>
          </a:xfrm>
        </p:grpSpPr>
        <p:grpSp>
          <p:nvGrpSpPr>
            <p:cNvPr id="133" name="组 303"/>
            <p:cNvGrpSpPr/>
            <p:nvPr/>
          </p:nvGrpSpPr>
          <p:grpSpPr>
            <a:xfrm>
              <a:off x="160742" y="1717275"/>
              <a:ext cx="2513072" cy="2219976"/>
              <a:chOff x="3235688" y="2156178"/>
              <a:chExt cx="6451403" cy="5900541"/>
            </a:xfrm>
          </p:grpSpPr>
          <p:sp>
            <p:nvSpPr>
              <p:cNvPr id="161" name="文本框 238"/>
              <p:cNvSpPr txBox="1"/>
              <p:nvPr/>
            </p:nvSpPr>
            <p:spPr>
              <a:xfrm>
                <a:off x="3235688" y="6202476"/>
                <a:ext cx="6451403" cy="1854243"/>
              </a:xfrm>
              <a:prstGeom prst="rect">
                <a:avLst/>
              </a:prstGeom>
              <a:noFill/>
            </p:spPr>
            <p:txBody>
              <a:bodyPr wrap="square" rtlCol="0">
                <a:spAutoFit/>
              </a:bodyPr>
              <a:lstStyle/>
              <a:p>
                <a:pPr marL="214106" lvl="2" indent="-214106">
                  <a:buFont typeface="Arial" charset="0"/>
                  <a:buChar char="•"/>
                </a:pPr>
                <a:r>
                  <a:rPr lang="zh-CN" altLang="en-US" sz="1400" b="1" dirty="0">
                    <a:latin typeface="微软雅黑" pitchFamily="34" charset="-122"/>
                    <a:ea typeface="微软雅黑" pitchFamily="34" charset="-122"/>
                  </a:rPr>
                  <a:t>应用、虚拟、网络拓扑的统一呈现</a:t>
                </a:r>
              </a:p>
            </p:txBody>
          </p:sp>
          <p:grpSp>
            <p:nvGrpSpPr>
              <p:cNvPr id="162" name="Group 1"/>
              <p:cNvGrpSpPr>
                <a:grpSpLocks/>
              </p:cNvGrpSpPr>
              <p:nvPr/>
            </p:nvGrpSpPr>
            <p:grpSpPr bwMode="auto">
              <a:xfrm>
                <a:off x="3377209" y="2156178"/>
                <a:ext cx="5609002" cy="3958616"/>
                <a:chOff x="1525" y="716"/>
                <a:chExt cx="4441" cy="3361"/>
              </a:xfrm>
            </p:grpSpPr>
            <p:sp>
              <p:nvSpPr>
                <p:cNvPr id="163" name="Freeform 2"/>
                <p:cNvSpPr>
                  <a:spLocks noChangeArrowheads="1"/>
                </p:cNvSpPr>
                <p:nvPr/>
              </p:nvSpPr>
              <p:spPr bwMode="auto">
                <a:xfrm>
                  <a:off x="3141" y="3116"/>
                  <a:ext cx="1210" cy="936"/>
                </a:xfrm>
                <a:custGeom>
                  <a:avLst/>
                  <a:gdLst>
                    <a:gd name="T0" fmla="*/ 4130 w 5342"/>
                    <a:gd name="T1" fmla="*/ 0 h 4133"/>
                    <a:gd name="T2" fmla="*/ 4130 w 5342"/>
                    <a:gd name="T3" fmla="*/ 0 h 4133"/>
                    <a:gd name="T4" fmla="*/ 3142 w 5342"/>
                    <a:gd name="T5" fmla="*/ 0 h 4133"/>
                    <a:gd name="T6" fmla="*/ 2199 w 5342"/>
                    <a:gd name="T7" fmla="*/ 0 h 4133"/>
                    <a:gd name="T8" fmla="*/ 1211 w 5342"/>
                    <a:gd name="T9" fmla="*/ 0 h 4133"/>
                    <a:gd name="T10" fmla="*/ 0 w 5342"/>
                    <a:gd name="T11" fmla="*/ 4132 h 4133"/>
                    <a:gd name="T12" fmla="*/ 2199 w 5342"/>
                    <a:gd name="T13" fmla="*/ 4132 h 4133"/>
                    <a:gd name="T14" fmla="*/ 3142 w 5342"/>
                    <a:gd name="T15" fmla="*/ 4132 h 4133"/>
                    <a:gd name="T16" fmla="*/ 5341 w 5342"/>
                    <a:gd name="T17" fmla="*/ 4132 h 4133"/>
                    <a:gd name="T18" fmla="*/ 4130 w 5342"/>
                    <a:gd name="T19" fmla="*/ 0 h 4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342" h="4133">
                      <a:moveTo>
                        <a:pt x="4130" y="0"/>
                      </a:moveTo>
                      <a:lnTo>
                        <a:pt x="4130" y="0"/>
                      </a:lnTo>
                      <a:cubicBezTo>
                        <a:pt x="3142" y="0"/>
                        <a:pt x="3142" y="0"/>
                        <a:pt x="3142" y="0"/>
                      </a:cubicBezTo>
                      <a:cubicBezTo>
                        <a:pt x="2199" y="0"/>
                        <a:pt x="2199" y="0"/>
                        <a:pt x="2199" y="0"/>
                      </a:cubicBezTo>
                      <a:cubicBezTo>
                        <a:pt x="1211" y="0"/>
                        <a:pt x="1211" y="0"/>
                        <a:pt x="1211" y="0"/>
                      </a:cubicBezTo>
                      <a:cubicBezTo>
                        <a:pt x="1211" y="0"/>
                        <a:pt x="1451" y="4132"/>
                        <a:pt x="0" y="4132"/>
                      </a:cubicBezTo>
                      <a:cubicBezTo>
                        <a:pt x="2199" y="4132"/>
                        <a:pt x="2199" y="4132"/>
                        <a:pt x="2199" y="4132"/>
                      </a:cubicBezTo>
                      <a:cubicBezTo>
                        <a:pt x="3142" y="4132"/>
                        <a:pt x="3142" y="4132"/>
                        <a:pt x="3142" y="4132"/>
                      </a:cubicBezTo>
                      <a:cubicBezTo>
                        <a:pt x="5341" y="4132"/>
                        <a:pt x="5341" y="4132"/>
                        <a:pt x="5341" y="4132"/>
                      </a:cubicBezTo>
                      <a:cubicBezTo>
                        <a:pt x="3890" y="4132"/>
                        <a:pt x="4130" y="0"/>
                        <a:pt x="4130" y="0"/>
                      </a:cubicBezTo>
                    </a:path>
                  </a:pathLst>
                </a:custGeom>
                <a:solidFill>
                  <a:srgbClr val="607283"/>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dirty="0">
                    <a:latin typeface="微软雅黑" panose="020B0503020204020204" pitchFamily="34" charset="-122"/>
                  </a:endParaRPr>
                </a:p>
              </p:txBody>
            </p:sp>
            <p:sp>
              <p:nvSpPr>
                <p:cNvPr id="164" name="Freeform 3"/>
                <p:cNvSpPr>
                  <a:spLocks noChangeArrowheads="1"/>
                </p:cNvSpPr>
                <p:nvPr/>
              </p:nvSpPr>
              <p:spPr bwMode="auto">
                <a:xfrm>
                  <a:off x="1525" y="716"/>
                  <a:ext cx="4441" cy="2917"/>
                </a:xfrm>
                <a:custGeom>
                  <a:avLst/>
                  <a:gdLst>
                    <a:gd name="T0" fmla="*/ 19054 w 19590"/>
                    <a:gd name="T1" fmla="*/ 0 h 12867"/>
                    <a:gd name="T2" fmla="*/ 19054 w 19590"/>
                    <a:gd name="T3" fmla="*/ 0 h 12867"/>
                    <a:gd name="T4" fmla="*/ 534 w 19590"/>
                    <a:gd name="T5" fmla="*/ 0 h 12867"/>
                    <a:gd name="T6" fmla="*/ 0 w 19590"/>
                    <a:gd name="T7" fmla="*/ 534 h 12867"/>
                    <a:gd name="T8" fmla="*/ 0 w 19590"/>
                    <a:gd name="T9" fmla="*/ 11450 h 12867"/>
                    <a:gd name="T10" fmla="*/ 0 w 19590"/>
                    <a:gd name="T11" fmla="*/ 11557 h 12867"/>
                    <a:gd name="T12" fmla="*/ 0 w 19590"/>
                    <a:gd name="T13" fmla="*/ 12403 h 12867"/>
                    <a:gd name="T14" fmla="*/ 463 w 19590"/>
                    <a:gd name="T15" fmla="*/ 12866 h 12867"/>
                    <a:gd name="T16" fmla="*/ 19126 w 19590"/>
                    <a:gd name="T17" fmla="*/ 12866 h 12867"/>
                    <a:gd name="T18" fmla="*/ 19589 w 19590"/>
                    <a:gd name="T19" fmla="*/ 12403 h 12867"/>
                    <a:gd name="T20" fmla="*/ 19589 w 19590"/>
                    <a:gd name="T21" fmla="*/ 11557 h 12867"/>
                    <a:gd name="T22" fmla="*/ 19589 w 19590"/>
                    <a:gd name="T23" fmla="*/ 11450 h 12867"/>
                    <a:gd name="T24" fmla="*/ 19589 w 19590"/>
                    <a:gd name="T25" fmla="*/ 534 h 12867"/>
                    <a:gd name="T26" fmla="*/ 19054 w 19590"/>
                    <a:gd name="T27" fmla="*/ 0 h 128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590" h="12867">
                      <a:moveTo>
                        <a:pt x="19054" y="0"/>
                      </a:moveTo>
                      <a:lnTo>
                        <a:pt x="19054" y="0"/>
                      </a:lnTo>
                      <a:cubicBezTo>
                        <a:pt x="534" y="0"/>
                        <a:pt x="534" y="0"/>
                        <a:pt x="534" y="0"/>
                      </a:cubicBezTo>
                      <a:cubicBezTo>
                        <a:pt x="240" y="0"/>
                        <a:pt x="0" y="240"/>
                        <a:pt x="0" y="534"/>
                      </a:cubicBezTo>
                      <a:cubicBezTo>
                        <a:pt x="0" y="11450"/>
                        <a:pt x="0" y="11450"/>
                        <a:pt x="0" y="11450"/>
                      </a:cubicBezTo>
                      <a:cubicBezTo>
                        <a:pt x="0" y="11557"/>
                        <a:pt x="0" y="11557"/>
                        <a:pt x="0" y="11557"/>
                      </a:cubicBezTo>
                      <a:cubicBezTo>
                        <a:pt x="0" y="12403"/>
                        <a:pt x="0" y="12403"/>
                        <a:pt x="0" y="12403"/>
                      </a:cubicBezTo>
                      <a:cubicBezTo>
                        <a:pt x="0" y="12661"/>
                        <a:pt x="205" y="12866"/>
                        <a:pt x="463" y="12866"/>
                      </a:cubicBezTo>
                      <a:cubicBezTo>
                        <a:pt x="19126" y="12866"/>
                        <a:pt x="19126" y="12866"/>
                        <a:pt x="19126" y="12866"/>
                      </a:cubicBezTo>
                      <a:cubicBezTo>
                        <a:pt x="19384" y="12866"/>
                        <a:pt x="19589" y="12661"/>
                        <a:pt x="19589" y="12403"/>
                      </a:cubicBezTo>
                      <a:cubicBezTo>
                        <a:pt x="19589" y="11557"/>
                        <a:pt x="19589" y="11557"/>
                        <a:pt x="19589" y="11557"/>
                      </a:cubicBezTo>
                      <a:cubicBezTo>
                        <a:pt x="19589" y="11450"/>
                        <a:pt x="19589" y="11450"/>
                        <a:pt x="19589" y="11450"/>
                      </a:cubicBezTo>
                      <a:cubicBezTo>
                        <a:pt x="19589" y="534"/>
                        <a:pt x="19589" y="534"/>
                        <a:pt x="19589" y="534"/>
                      </a:cubicBezTo>
                      <a:cubicBezTo>
                        <a:pt x="19589" y="240"/>
                        <a:pt x="19348" y="0"/>
                        <a:pt x="19054" y="0"/>
                      </a:cubicBezTo>
                    </a:path>
                  </a:pathLst>
                </a:custGeom>
                <a:solidFill>
                  <a:srgbClr val="334A5C"/>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dirty="0">
                    <a:latin typeface="微软雅黑" panose="020B0503020204020204" pitchFamily="34" charset="-122"/>
                  </a:endParaRPr>
                </a:p>
              </p:txBody>
            </p:sp>
            <p:sp>
              <p:nvSpPr>
                <p:cNvPr id="165" name="Freeform 4"/>
                <p:cNvSpPr>
                  <a:spLocks noChangeArrowheads="1"/>
                </p:cNvSpPr>
                <p:nvPr/>
              </p:nvSpPr>
              <p:spPr bwMode="auto">
                <a:xfrm>
                  <a:off x="1669" y="855"/>
                  <a:ext cx="4155" cy="2230"/>
                </a:xfrm>
                <a:custGeom>
                  <a:avLst/>
                  <a:gdLst>
                    <a:gd name="T0" fmla="*/ 18324 w 18325"/>
                    <a:gd name="T1" fmla="*/ 9839 h 9840"/>
                    <a:gd name="T2" fmla="*/ 0 w 18325"/>
                    <a:gd name="T3" fmla="*/ 9839 h 9840"/>
                    <a:gd name="T4" fmla="*/ 0 w 18325"/>
                    <a:gd name="T5" fmla="*/ 0 h 9840"/>
                    <a:gd name="T6" fmla="*/ 18324 w 18325"/>
                    <a:gd name="T7" fmla="*/ 0 h 9840"/>
                    <a:gd name="T8" fmla="*/ 18324 w 18325"/>
                    <a:gd name="T9" fmla="*/ 9839 h 9840"/>
                  </a:gdLst>
                  <a:ahLst/>
                  <a:cxnLst>
                    <a:cxn ang="0">
                      <a:pos x="T0" y="T1"/>
                    </a:cxn>
                    <a:cxn ang="0">
                      <a:pos x="T2" y="T3"/>
                    </a:cxn>
                    <a:cxn ang="0">
                      <a:pos x="T4" y="T5"/>
                    </a:cxn>
                    <a:cxn ang="0">
                      <a:pos x="T6" y="T7"/>
                    </a:cxn>
                    <a:cxn ang="0">
                      <a:pos x="T8" y="T9"/>
                    </a:cxn>
                  </a:cxnLst>
                  <a:rect l="0" t="0" r="r" b="b"/>
                  <a:pathLst>
                    <a:path w="18325" h="9840">
                      <a:moveTo>
                        <a:pt x="18324" y="9839"/>
                      </a:moveTo>
                      <a:lnTo>
                        <a:pt x="0" y="9839"/>
                      </a:lnTo>
                      <a:lnTo>
                        <a:pt x="0" y="0"/>
                      </a:lnTo>
                      <a:lnTo>
                        <a:pt x="18324" y="0"/>
                      </a:lnTo>
                      <a:lnTo>
                        <a:pt x="18324" y="9839"/>
                      </a:lnTo>
                    </a:path>
                  </a:pathLst>
                </a:custGeom>
                <a:solidFill>
                  <a:srgbClr val="FFFFFF"/>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dirty="0">
                    <a:latin typeface="微软雅黑" panose="020B0503020204020204" pitchFamily="34" charset="-122"/>
                  </a:endParaRPr>
                </a:p>
              </p:txBody>
            </p:sp>
            <p:sp>
              <p:nvSpPr>
                <p:cNvPr id="182" name="Freeform 5"/>
                <p:cNvSpPr>
                  <a:spLocks noChangeArrowheads="1"/>
                </p:cNvSpPr>
                <p:nvPr/>
              </p:nvSpPr>
              <p:spPr bwMode="auto">
                <a:xfrm>
                  <a:off x="1669" y="3066"/>
                  <a:ext cx="4155" cy="131"/>
                </a:xfrm>
                <a:custGeom>
                  <a:avLst/>
                  <a:gdLst>
                    <a:gd name="T0" fmla="*/ 18324 w 18325"/>
                    <a:gd name="T1" fmla="*/ 579 h 580"/>
                    <a:gd name="T2" fmla="*/ 0 w 18325"/>
                    <a:gd name="T3" fmla="*/ 579 h 580"/>
                    <a:gd name="T4" fmla="*/ 0 w 18325"/>
                    <a:gd name="T5" fmla="*/ 0 h 580"/>
                    <a:gd name="T6" fmla="*/ 18324 w 18325"/>
                    <a:gd name="T7" fmla="*/ 0 h 580"/>
                    <a:gd name="T8" fmla="*/ 18324 w 18325"/>
                    <a:gd name="T9" fmla="*/ 579 h 580"/>
                  </a:gdLst>
                  <a:ahLst/>
                  <a:cxnLst>
                    <a:cxn ang="0">
                      <a:pos x="T0" y="T1"/>
                    </a:cxn>
                    <a:cxn ang="0">
                      <a:pos x="T2" y="T3"/>
                    </a:cxn>
                    <a:cxn ang="0">
                      <a:pos x="T4" y="T5"/>
                    </a:cxn>
                    <a:cxn ang="0">
                      <a:pos x="T6" y="T7"/>
                    </a:cxn>
                    <a:cxn ang="0">
                      <a:pos x="T8" y="T9"/>
                    </a:cxn>
                  </a:cxnLst>
                  <a:rect l="0" t="0" r="r" b="b"/>
                  <a:pathLst>
                    <a:path w="18325" h="580">
                      <a:moveTo>
                        <a:pt x="18324" y="579"/>
                      </a:moveTo>
                      <a:lnTo>
                        <a:pt x="0" y="579"/>
                      </a:lnTo>
                      <a:lnTo>
                        <a:pt x="0" y="0"/>
                      </a:lnTo>
                      <a:lnTo>
                        <a:pt x="18324" y="0"/>
                      </a:lnTo>
                      <a:lnTo>
                        <a:pt x="18324" y="579"/>
                      </a:lnTo>
                    </a:path>
                  </a:pathLst>
                </a:custGeom>
                <a:solidFill>
                  <a:srgbClr val="607283"/>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dirty="0">
                    <a:latin typeface="微软雅黑" panose="020B0503020204020204" pitchFamily="34" charset="-122"/>
                  </a:endParaRPr>
                </a:p>
              </p:txBody>
            </p:sp>
            <p:sp>
              <p:nvSpPr>
                <p:cNvPr id="185" name="Freeform 6"/>
                <p:cNvSpPr>
                  <a:spLocks noChangeArrowheads="1"/>
                </p:cNvSpPr>
                <p:nvPr/>
              </p:nvSpPr>
              <p:spPr bwMode="auto">
                <a:xfrm>
                  <a:off x="3638" y="3300"/>
                  <a:ext cx="217" cy="217"/>
                </a:xfrm>
                <a:custGeom>
                  <a:avLst/>
                  <a:gdLst>
                    <a:gd name="T0" fmla="*/ 961 w 962"/>
                    <a:gd name="T1" fmla="*/ 481 h 963"/>
                    <a:gd name="T2" fmla="*/ 961 w 962"/>
                    <a:gd name="T3" fmla="*/ 481 h 963"/>
                    <a:gd name="T4" fmla="*/ 481 w 962"/>
                    <a:gd name="T5" fmla="*/ 962 h 963"/>
                    <a:gd name="T6" fmla="*/ 0 w 962"/>
                    <a:gd name="T7" fmla="*/ 481 h 963"/>
                    <a:gd name="T8" fmla="*/ 481 w 962"/>
                    <a:gd name="T9" fmla="*/ 0 h 963"/>
                    <a:gd name="T10" fmla="*/ 961 w 962"/>
                    <a:gd name="T11" fmla="*/ 481 h 963"/>
                  </a:gdLst>
                  <a:ahLst/>
                  <a:cxnLst>
                    <a:cxn ang="0">
                      <a:pos x="T0" y="T1"/>
                    </a:cxn>
                    <a:cxn ang="0">
                      <a:pos x="T2" y="T3"/>
                    </a:cxn>
                    <a:cxn ang="0">
                      <a:pos x="T4" y="T5"/>
                    </a:cxn>
                    <a:cxn ang="0">
                      <a:pos x="T6" y="T7"/>
                    </a:cxn>
                    <a:cxn ang="0">
                      <a:pos x="T8" y="T9"/>
                    </a:cxn>
                    <a:cxn ang="0">
                      <a:pos x="T10" y="T11"/>
                    </a:cxn>
                  </a:cxnLst>
                  <a:rect l="0" t="0" r="r" b="b"/>
                  <a:pathLst>
                    <a:path w="962" h="963">
                      <a:moveTo>
                        <a:pt x="961" y="481"/>
                      </a:moveTo>
                      <a:lnTo>
                        <a:pt x="961" y="481"/>
                      </a:lnTo>
                      <a:cubicBezTo>
                        <a:pt x="961" y="748"/>
                        <a:pt x="747" y="962"/>
                        <a:pt x="481" y="962"/>
                      </a:cubicBezTo>
                      <a:cubicBezTo>
                        <a:pt x="214" y="962"/>
                        <a:pt x="0" y="748"/>
                        <a:pt x="0" y="481"/>
                      </a:cubicBezTo>
                      <a:cubicBezTo>
                        <a:pt x="0" y="214"/>
                        <a:pt x="214" y="0"/>
                        <a:pt x="481" y="0"/>
                      </a:cubicBezTo>
                      <a:cubicBezTo>
                        <a:pt x="747" y="0"/>
                        <a:pt x="961" y="214"/>
                        <a:pt x="961" y="481"/>
                      </a:cubicBezTo>
                    </a:path>
                  </a:pathLst>
                </a:custGeom>
                <a:solidFill>
                  <a:srgbClr val="607283"/>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dirty="0">
                    <a:latin typeface="微软雅黑" panose="020B0503020204020204" pitchFamily="34" charset="-122"/>
                  </a:endParaRPr>
                </a:p>
              </p:txBody>
            </p:sp>
            <p:sp>
              <p:nvSpPr>
                <p:cNvPr id="186" name="Freeform 7"/>
                <p:cNvSpPr>
                  <a:spLocks noChangeArrowheads="1"/>
                </p:cNvSpPr>
                <p:nvPr/>
              </p:nvSpPr>
              <p:spPr bwMode="auto">
                <a:xfrm>
                  <a:off x="3129" y="4035"/>
                  <a:ext cx="1235" cy="42"/>
                </a:xfrm>
                <a:custGeom>
                  <a:avLst/>
                  <a:gdLst>
                    <a:gd name="T0" fmla="*/ 5448 w 5449"/>
                    <a:gd name="T1" fmla="*/ 187 h 188"/>
                    <a:gd name="T2" fmla="*/ 0 w 5449"/>
                    <a:gd name="T3" fmla="*/ 187 h 188"/>
                    <a:gd name="T4" fmla="*/ 0 w 5449"/>
                    <a:gd name="T5" fmla="*/ 0 h 188"/>
                    <a:gd name="T6" fmla="*/ 5448 w 5449"/>
                    <a:gd name="T7" fmla="*/ 0 h 188"/>
                    <a:gd name="T8" fmla="*/ 5448 w 5449"/>
                    <a:gd name="T9" fmla="*/ 187 h 188"/>
                  </a:gdLst>
                  <a:ahLst/>
                  <a:cxnLst>
                    <a:cxn ang="0">
                      <a:pos x="T0" y="T1"/>
                    </a:cxn>
                    <a:cxn ang="0">
                      <a:pos x="T2" y="T3"/>
                    </a:cxn>
                    <a:cxn ang="0">
                      <a:pos x="T4" y="T5"/>
                    </a:cxn>
                    <a:cxn ang="0">
                      <a:pos x="T6" y="T7"/>
                    </a:cxn>
                    <a:cxn ang="0">
                      <a:pos x="T8" y="T9"/>
                    </a:cxn>
                  </a:cxnLst>
                  <a:rect l="0" t="0" r="r" b="b"/>
                  <a:pathLst>
                    <a:path w="5449" h="188">
                      <a:moveTo>
                        <a:pt x="5448" y="187"/>
                      </a:moveTo>
                      <a:lnTo>
                        <a:pt x="0" y="187"/>
                      </a:lnTo>
                      <a:lnTo>
                        <a:pt x="0" y="0"/>
                      </a:lnTo>
                      <a:lnTo>
                        <a:pt x="5448" y="0"/>
                      </a:lnTo>
                      <a:lnTo>
                        <a:pt x="5448" y="187"/>
                      </a:lnTo>
                    </a:path>
                  </a:pathLst>
                </a:custGeom>
                <a:solidFill>
                  <a:srgbClr val="334A5C"/>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dirty="0">
                    <a:latin typeface="微软雅黑" panose="020B0503020204020204" pitchFamily="34" charset="-122"/>
                  </a:endParaRPr>
                </a:p>
              </p:txBody>
            </p:sp>
          </p:grpSp>
        </p:grpSp>
        <p:grpSp>
          <p:nvGrpSpPr>
            <p:cNvPr id="134" name="组 304"/>
            <p:cNvGrpSpPr/>
            <p:nvPr/>
          </p:nvGrpSpPr>
          <p:grpSpPr>
            <a:xfrm>
              <a:off x="2814838" y="1688669"/>
              <a:ext cx="2757528" cy="2248583"/>
              <a:chOff x="14788767" y="2167467"/>
              <a:chExt cx="7078955" cy="5976573"/>
            </a:xfrm>
          </p:grpSpPr>
          <p:sp>
            <p:nvSpPr>
              <p:cNvPr id="153" name="文本框 229"/>
              <p:cNvSpPr txBox="1"/>
              <p:nvPr/>
            </p:nvSpPr>
            <p:spPr>
              <a:xfrm>
                <a:off x="14788767" y="6289798"/>
                <a:ext cx="7078955" cy="1854242"/>
              </a:xfrm>
              <a:prstGeom prst="rect">
                <a:avLst/>
              </a:prstGeom>
              <a:noFill/>
            </p:spPr>
            <p:txBody>
              <a:bodyPr wrap="square" rtlCol="0">
                <a:spAutoFit/>
              </a:bodyPr>
              <a:lstStyle/>
              <a:p>
                <a:pPr marL="214106" lvl="2" indent="-214106">
                  <a:buFont typeface="Arial" charset="0"/>
                  <a:buChar char="•"/>
                </a:pPr>
                <a:r>
                  <a:rPr lang="zh-CN" altLang="en-US" sz="1400" b="1" dirty="0">
                    <a:latin typeface="微软雅黑" pitchFamily="34" charset="-122"/>
                    <a:ea typeface="微软雅黑" pitchFamily="34" charset="-122"/>
                  </a:rPr>
                  <a:t>资源映射、流量统计、路径和状态感知</a:t>
                </a:r>
                <a:endParaRPr lang="zh-CN" altLang="zh-CN" sz="1400" b="1" dirty="0">
                  <a:latin typeface="微软雅黑" pitchFamily="34" charset="-122"/>
                  <a:ea typeface="微软雅黑" pitchFamily="34" charset="-122"/>
                </a:endParaRPr>
              </a:p>
            </p:txBody>
          </p:sp>
          <p:grpSp>
            <p:nvGrpSpPr>
              <p:cNvPr id="154" name="Group 1"/>
              <p:cNvGrpSpPr>
                <a:grpSpLocks/>
              </p:cNvGrpSpPr>
              <p:nvPr/>
            </p:nvGrpSpPr>
            <p:grpSpPr bwMode="auto">
              <a:xfrm>
                <a:off x="15721961" y="2167467"/>
                <a:ext cx="5609002" cy="3958616"/>
                <a:chOff x="1525" y="716"/>
                <a:chExt cx="4441" cy="3361"/>
              </a:xfrm>
            </p:grpSpPr>
            <p:sp>
              <p:nvSpPr>
                <p:cNvPr id="155" name="Freeform 2"/>
                <p:cNvSpPr>
                  <a:spLocks noChangeArrowheads="1"/>
                </p:cNvSpPr>
                <p:nvPr/>
              </p:nvSpPr>
              <p:spPr bwMode="auto">
                <a:xfrm>
                  <a:off x="3141" y="3116"/>
                  <a:ext cx="1210" cy="936"/>
                </a:xfrm>
                <a:custGeom>
                  <a:avLst/>
                  <a:gdLst>
                    <a:gd name="T0" fmla="*/ 4130 w 5342"/>
                    <a:gd name="T1" fmla="*/ 0 h 4133"/>
                    <a:gd name="T2" fmla="*/ 4130 w 5342"/>
                    <a:gd name="T3" fmla="*/ 0 h 4133"/>
                    <a:gd name="T4" fmla="*/ 3142 w 5342"/>
                    <a:gd name="T5" fmla="*/ 0 h 4133"/>
                    <a:gd name="T6" fmla="*/ 2199 w 5342"/>
                    <a:gd name="T7" fmla="*/ 0 h 4133"/>
                    <a:gd name="T8" fmla="*/ 1211 w 5342"/>
                    <a:gd name="T9" fmla="*/ 0 h 4133"/>
                    <a:gd name="T10" fmla="*/ 0 w 5342"/>
                    <a:gd name="T11" fmla="*/ 4132 h 4133"/>
                    <a:gd name="T12" fmla="*/ 2199 w 5342"/>
                    <a:gd name="T13" fmla="*/ 4132 h 4133"/>
                    <a:gd name="T14" fmla="*/ 3142 w 5342"/>
                    <a:gd name="T15" fmla="*/ 4132 h 4133"/>
                    <a:gd name="T16" fmla="*/ 5341 w 5342"/>
                    <a:gd name="T17" fmla="*/ 4132 h 4133"/>
                    <a:gd name="T18" fmla="*/ 4130 w 5342"/>
                    <a:gd name="T19" fmla="*/ 0 h 4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342" h="4133">
                      <a:moveTo>
                        <a:pt x="4130" y="0"/>
                      </a:moveTo>
                      <a:lnTo>
                        <a:pt x="4130" y="0"/>
                      </a:lnTo>
                      <a:cubicBezTo>
                        <a:pt x="3142" y="0"/>
                        <a:pt x="3142" y="0"/>
                        <a:pt x="3142" y="0"/>
                      </a:cubicBezTo>
                      <a:cubicBezTo>
                        <a:pt x="2199" y="0"/>
                        <a:pt x="2199" y="0"/>
                        <a:pt x="2199" y="0"/>
                      </a:cubicBezTo>
                      <a:cubicBezTo>
                        <a:pt x="1211" y="0"/>
                        <a:pt x="1211" y="0"/>
                        <a:pt x="1211" y="0"/>
                      </a:cubicBezTo>
                      <a:cubicBezTo>
                        <a:pt x="1211" y="0"/>
                        <a:pt x="1451" y="4132"/>
                        <a:pt x="0" y="4132"/>
                      </a:cubicBezTo>
                      <a:cubicBezTo>
                        <a:pt x="2199" y="4132"/>
                        <a:pt x="2199" y="4132"/>
                        <a:pt x="2199" y="4132"/>
                      </a:cubicBezTo>
                      <a:cubicBezTo>
                        <a:pt x="3142" y="4132"/>
                        <a:pt x="3142" y="4132"/>
                        <a:pt x="3142" y="4132"/>
                      </a:cubicBezTo>
                      <a:cubicBezTo>
                        <a:pt x="5341" y="4132"/>
                        <a:pt x="5341" y="4132"/>
                        <a:pt x="5341" y="4132"/>
                      </a:cubicBezTo>
                      <a:cubicBezTo>
                        <a:pt x="3890" y="4132"/>
                        <a:pt x="4130" y="0"/>
                        <a:pt x="4130" y="0"/>
                      </a:cubicBezTo>
                    </a:path>
                  </a:pathLst>
                </a:custGeom>
                <a:solidFill>
                  <a:srgbClr val="607283"/>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dirty="0">
                    <a:latin typeface="微软雅黑" panose="020B0503020204020204" pitchFamily="34" charset="-122"/>
                  </a:endParaRPr>
                </a:p>
              </p:txBody>
            </p:sp>
            <p:sp>
              <p:nvSpPr>
                <p:cNvPr id="156" name="Freeform 3"/>
                <p:cNvSpPr>
                  <a:spLocks noChangeArrowheads="1"/>
                </p:cNvSpPr>
                <p:nvPr/>
              </p:nvSpPr>
              <p:spPr bwMode="auto">
                <a:xfrm>
                  <a:off x="1525" y="716"/>
                  <a:ext cx="4441" cy="2917"/>
                </a:xfrm>
                <a:custGeom>
                  <a:avLst/>
                  <a:gdLst>
                    <a:gd name="T0" fmla="*/ 19054 w 19590"/>
                    <a:gd name="T1" fmla="*/ 0 h 12867"/>
                    <a:gd name="T2" fmla="*/ 19054 w 19590"/>
                    <a:gd name="T3" fmla="*/ 0 h 12867"/>
                    <a:gd name="T4" fmla="*/ 534 w 19590"/>
                    <a:gd name="T5" fmla="*/ 0 h 12867"/>
                    <a:gd name="T6" fmla="*/ 0 w 19590"/>
                    <a:gd name="T7" fmla="*/ 534 h 12867"/>
                    <a:gd name="T8" fmla="*/ 0 w 19590"/>
                    <a:gd name="T9" fmla="*/ 11450 h 12867"/>
                    <a:gd name="T10" fmla="*/ 0 w 19590"/>
                    <a:gd name="T11" fmla="*/ 11557 h 12867"/>
                    <a:gd name="T12" fmla="*/ 0 w 19590"/>
                    <a:gd name="T13" fmla="*/ 12403 h 12867"/>
                    <a:gd name="T14" fmla="*/ 463 w 19590"/>
                    <a:gd name="T15" fmla="*/ 12866 h 12867"/>
                    <a:gd name="T16" fmla="*/ 19126 w 19590"/>
                    <a:gd name="T17" fmla="*/ 12866 h 12867"/>
                    <a:gd name="T18" fmla="*/ 19589 w 19590"/>
                    <a:gd name="T19" fmla="*/ 12403 h 12867"/>
                    <a:gd name="T20" fmla="*/ 19589 w 19590"/>
                    <a:gd name="T21" fmla="*/ 11557 h 12867"/>
                    <a:gd name="T22" fmla="*/ 19589 w 19590"/>
                    <a:gd name="T23" fmla="*/ 11450 h 12867"/>
                    <a:gd name="T24" fmla="*/ 19589 w 19590"/>
                    <a:gd name="T25" fmla="*/ 534 h 12867"/>
                    <a:gd name="T26" fmla="*/ 19054 w 19590"/>
                    <a:gd name="T27" fmla="*/ 0 h 128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590" h="12867">
                      <a:moveTo>
                        <a:pt x="19054" y="0"/>
                      </a:moveTo>
                      <a:lnTo>
                        <a:pt x="19054" y="0"/>
                      </a:lnTo>
                      <a:cubicBezTo>
                        <a:pt x="534" y="0"/>
                        <a:pt x="534" y="0"/>
                        <a:pt x="534" y="0"/>
                      </a:cubicBezTo>
                      <a:cubicBezTo>
                        <a:pt x="240" y="0"/>
                        <a:pt x="0" y="240"/>
                        <a:pt x="0" y="534"/>
                      </a:cubicBezTo>
                      <a:cubicBezTo>
                        <a:pt x="0" y="11450"/>
                        <a:pt x="0" y="11450"/>
                        <a:pt x="0" y="11450"/>
                      </a:cubicBezTo>
                      <a:cubicBezTo>
                        <a:pt x="0" y="11557"/>
                        <a:pt x="0" y="11557"/>
                        <a:pt x="0" y="11557"/>
                      </a:cubicBezTo>
                      <a:cubicBezTo>
                        <a:pt x="0" y="12403"/>
                        <a:pt x="0" y="12403"/>
                        <a:pt x="0" y="12403"/>
                      </a:cubicBezTo>
                      <a:cubicBezTo>
                        <a:pt x="0" y="12661"/>
                        <a:pt x="205" y="12866"/>
                        <a:pt x="463" y="12866"/>
                      </a:cubicBezTo>
                      <a:cubicBezTo>
                        <a:pt x="19126" y="12866"/>
                        <a:pt x="19126" y="12866"/>
                        <a:pt x="19126" y="12866"/>
                      </a:cubicBezTo>
                      <a:cubicBezTo>
                        <a:pt x="19384" y="12866"/>
                        <a:pt x="19589" y="12661"/>
                        <a:pt x="19589" y="12403"/>
                      </a:cubicBezTo>
                      <a:cubicBezTo>
                        <a:pt x="19589" y="11557"/>
                        <a:pt x="19589" y="11557"/>
                        <a:pt x="19589" y="11557"/>
                      </a:cubicBezTo>
                      <a:cubicBezTo>
                        <a:pt x="19589" y="11450"/>
                        <a:pt x="19589" y="11450"/>
                        <a:pt x="19589" y="11450"/>
                      </a:cubicBezTo>
                      <a:cubicBezTo>
                        <a:pt x="19589" y="534"/>
                        <a:pt x="19589" y="534"/>
                        <a:pt x="19589" y="534"/>
                      </a:cubicBezTo>
                      <a:cubicBezTo>
                        <a:pt x="19589" y="240"/>
                        <a:pt x="19348" y="0"/>
                        <a:pt x="19054" y="0"/>
                      </a:cubicBezTo>
                    </a:path>
                  </a:pathLst>
                </a:custGeom>
                <a:solidFill>
                  <a:srgbClr val="334A5C"/>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dirty="0">
                    <a:latin typeface="微软雅黑" panose="020B0503020204020204" pitchFamily="34" charset="-122"/>
                  </a:endParaRPr>
                </a:p>
              </p:txBody>
            </p:sp>
            <p:sp>
              <p:nvSpPr>
                <p:cNvPr id="157" name="Freeform 4"/>
                <p:cNvSpPr>
                  <a:spLocks noChangeArrowheads="1"/>
                </p:cNvSpPr>
                <p:nvPr/>
              </p:nvSpPr>
              <p:spPr bwMode="auto">
                <a:xfrm>
                  <a:off x="1669" y="855"/>
                  <a:ext cx="4155" cy="2230"/>
                </a:xfrm>
                <a:custGeom>
                  <a:avLst/>
                  <a:gdLst>
                    <a:gd name="T0" fmla="*/ 18324 w 18325"/>
                    <a:gd name="T1" fmla="*/ 9839 h 9840"/>
                    <a:gd name="T2" fmla="*/ 0 w 18325"/>
                    <a:gd name="T3" fmla="*/ 9839 h 9840"/>
                    <a:gd name="T4" fmla="*/ 0 w 18325"/>
                    <a:gd name="T5" fmla="*/ 0 h 9840"/>
                    <a:gd name="T6" fmla="*/ 18324 w 18325"/>
                    <a:gd name="T7" fmla="*/ 0 h 9840"/>
                    <a:gd name="T8" fmla="*/ 18324 w 18325"/>
                    <a:gd name="T9" fmla="*/ 9839 h 9840"/>
                  </a:gdLst>
                  <a:ahLst/>
                  <a:cxnLst>
                    <a:cxn ang="0">
                      <a:pos x="T0" y="T1"/>
                    </a:cxn>
                    <a:cxn ang="0">
                      <a:pos x="T2" y="T3"/>
                    </a:cxn>
                    <a:cxn ang="0">
                      <a:pos x="T4" y="T5"/>
                    </a:cxn>
                    <a:cxn ang="0">
                      <a:pos x="T6" y="T7"/>
                    </a:cxn>
                    <a:cxn ang="0">
                      <a:pos x="T8" y="T9"/>
                    </a:cxn>
                  </a:cxnLst>
                  <a:rect l="0" t="0" r="r" b="b"/>
                  <a:pathLst>
                    <a:path w="18325" h="9840">
                      <a:moveTo>
                        <a:pt x="18324" y="9839"/>
                      </a:moveTo>
                      <a:lnTo>
                        <a:pt x="0" y="9839"/>
                      </a:lnTo>
                      <a:lnTo>
                        <a:pt x="0" y="0"/>
                      </a:lnTo>
                      <a:lnTo>
                        <a:pt x="18324" y="0"/>
                      </a:lnTo>
                      <a:lnTo>
                        <a:pt x="18324" y="9839"/>
                      </a:lnTo>
                    </a:path>
                  </a:pathLst>
                </a:custGeom>
                <a:solidFill>
                  <a:srgbClr val="FFFFFF"/>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dirty="0">
                    <a:latin typeface="微软雅黑" panose="020B0503020204020204" pitchFamily="34" charset="-122"/>
                  </a:endParaRPr>
                </a:p>
              </p:txBody>
            </p:sp>
            <p:sp>
              <p:nvSpPr>
                <p:cNvPr id="158" name="Freeform 5"/>
                <p:cNvSpPr>
                  <a:spLocks noChangeArrowheads="1"/>
                </p:cNvSpPr>
                <p:nvPr/>
              </p:nvSpPr>
              <p:spPr bwMode="auto">
                <a:xfrm>
                  <a:off x="1669" y="3066"/>
                  <a:ext cx="4155" cy="131"/>
                </a:xfrm>
                <a:custGeom>
                  <a:avLst/>
                  <a:gdLst>
                    <a:gd name="T0" fmla="*/ 18324 w 18325"/>
                    <a:gd name="T1" fmla="*/ 579 h 580"/>
                    <a:gd name="T2" fmla="*/ 0 w 18325"/>
                    <a:gd name="T3" fmla="*/ 579 h 580"/>
                    <a:gd name="T4" fmla="*/ 0 w 18325"/>
                    <a:gd name="T5" fmla="*/ 0 h 580"/>
                    <a:gd name="T6" fmla="*/ 18324 w 18325"/>
                    <a:gd name="T7" fmla="*/ 0 h 580"/>
                    <a:gd name="T8" fmla="*/ 18324 w 18325"/>
                    <a:gd name="T9" fmla="*/ 579 h 580"/>
                  </a:gdLst>
                  <a:ahLst/>
                  <a:cxnLst>
                    <a:cxn ang="0">
                      <a:pos x="T0" y="T1"/>
                    </a:cxn>
                    <a:cxn ang="0">
                      <a:pos x="T2" y="T3"/>
                    </a:cxn>
                    <a:cxn ang="0">
                      <a:pos x="T4" y="T5"/>
                    </a:cxn>
                    <a:cxn ang="0">
                      <a:pos x="T6" y="T7"/>
                    </a:cxn>
                    <a:cxn ang="0">
                      <a:pos x="T8" y="T9"/>
                    </a:cxn>
                  </a:cxnLst>
                  <a:rect l="0" t="0" r="r" b="b"/>
                  <a:pathLst>
                    <a:path w="18325" h="580">
                      <a:moveTo>
                        <a:pt x="18324" y="579"/>
                      </a:moveTo>
                      <a:lnTo>
                        <a:pt x="0" y="579"/>
                      </a:lnTo>
                      <a:lnTo>
                        <a:pt x="0" y="0"/>
                      </a:lnTo>
                      <a:lnTo>
                        <a:pt x="18324" y="0"/>
                      </a:lnTo>
                      <a:lnTo>
                        <a:pt x="18324" y="579"/>
                      </a:lnTo>
                    </a:path>
                  </a:pathLst>
                </a:custGeom>
                <a:solidFill>
                  <a:srgbClr val="607283"/>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dirty="0">
                    <a:latin typeface="微软雅黑" panose="020B0503020204020204" pitchFamily="34" charset="-122"/>
                  </a:endParaRPr>
                </a:p>
              </p:txBody>
            </p:sp>
            <p:sp>
              <p:nvSpPr>
                <p:cNvPr id="159" name="Freeform 6"/>
                <p:cNvSpPr>
                  <a:spLocks noChangeArrowheads="1"/>
                </p:cNvSpPr>
                <p:nvPr/>
              </p:nvSpPr>
              <p:spPr bwMode="auto">
                <a:xfrm>
                  <a:off x="3638" y="3300"/>
                  <a:ext cx="217" cy="217"/>
                </a:xfrm>
                <a:custGeom>
                  <a:avLst/>
                  <a:gdLst>
                    <a:gd name="T0" fmla="*/ 961 w 962"/>
                    <a:gd name="T1" fmla="*/ 481 h 963"/>
                    <a:gd name="T2" fmla="*/ 961 w 962"/>
                    <a:gd name="T3" fmla="*/ 481 h 963"/>
                    <a:gd name="T4" fmla="*/ 481 w 962"/>
                    <a:gd name="T5" fmla="*/ 962 h 963"/>
                    <a:gd name="T6" fmla="*/ 0 w 962"/>
                    <a:gd name="T7" fmla="*/ 481 h 963"/>
                    <a:gd name="T8" fmla="*/ 481 w 962"/>
                    <a:gd name="T9" fmla="*/ 0 h 963"/>
                    <a:gd name="T10" fmla="*/ 961 w 962"/>
                    <a:gd name="T11" fmla="*/ 481 h 963"/>
                  </a:gdLst>
                  <a:ahLst/>
                  <a:cxnLst>
                    <a:cxn ang="0">
                      <a:pos x="T0" y="T1"/>
                    </a:cxn>
                    <a:cxn ang="0">
                      <a:pos x="T2" y="T3"/>
                    </a:cxn>
                    <a:cxn ang="0">
                      <a:pos x="T4" y="T5"/>
                    </a:cxn>
                    <a:cxn ang="0">
                      <a:pos x="T6" y="T7"/>
                    </a:cxn>
                    <a:cxn ang="0">
                      <a:pos x="T8" y="T9"/>
                    </a:cxn>
                    <a:cxn ang="0">
                      <a:pos x="T10" y="T11"/>
                    </a:cxn>
                  </a:cxnLst>
                  <a:rect l="0" t="0" r="r" b="b"/>
                  <a:pathLst>
                    <a:path w="962" h="963">
                      <a:moveTo>
                        <a:pt x="961" y="481"/>
                      </a:moveTo>
                      <a:lnTo>
                        <a:pt x="961" y="481"/>
                      </a:lnTo>
                      <a:cubicBezTo>
                        <a:pt x="961" y="748"/>
                        <a:pt x="747" y="962"/>
                        <a:pt x="481" y="962"/>
                      </a:cubicBezTo>
                      <a:cubicBezTo>
                        <a:pt x="214" y="962"/>
                        <a:pt x="0" y="748"/>
                        <a:pt x="0" y="481"/>
                      </a:cubicBezTo>
                      <a:cubicBezTo>
                        <a:pt x="0" y="214"/>
                        <a:pt x="214" y="0"/>
                        <a:pt x="481" y="0"/>
                      </a:cubicBezTo>
                      <a:cubicBezTo>
                        <a:pt x="747" y="0"/>
                        <a:pt x="961" y="214"/>
                        <a:pt x="961" y="481"/>
                      </a:cubicBezTo>
                    </a:path>
                  </a:pathLst>
                </a:custGeom>
                <a:solidFill>
                  <a:srgbClr val="607283"/>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dirty="0">
                    <a:latin typeface="微软雅黑" panose="020B0503020204020204" pitchFamily="34" charset="-122"/>
                  </a:endParaRPr>
                </a:p>
              </p:txBody>
            </p:sp>
            <p:sp>
              <p:nvSpPr>
                <p:cNvPr id="160" name="Freeform 7"/>
                <p:cNvSpPr>
                  <a:spLocks noChangeArrowheads="1"/>
                </p:cNvSpPr>
                <p:nvPr/>
              </p:nvSpPr>
              <p:spPr bwMode="auto">
                <a:xfrm>
                  <a:off x="3129" y="4035"/>
                  <a:ext cx="1235" cy="42"/>
                </a:xfrm>
                <a:custGeom>
                  <a:avLst/>
                  <a:gdLst>
                    <a:gd name="T0" fmla="*/ 5448 w 5449"/>
                    <a:gd name="T1" fmla="*/ 187 h 188"/>
                    <a:gd name="T2" fmla="*/ 0 w 5449"/>
                    <a:gd name="T3" fmla="*/ 187 h 188"/>
                    <a:gd name="T4" fmla="*/ 0 w 5449"/>
                    <a:gd name="T5" fmla="*/ 0 h 188"/>
                    <a:gd name="T6" fmla="*/ 5448 w 5449"/>
                    <a:gd name="T7" fmla="*/ 0 h 188"/>
                    <a:gd name="T8" fmla="*/ 5448 w 5449"/>
                    <a:gd name="T9" fmla="*/ 187 h 188"/>
                  </a:gdLst>
                  <a:ahLst/>
                  <a:cxnLst>
                    <a:cxn ang="0">
                      <a:pos x="T0" y="T1"/>
                    </a:cxn>
                    <a:cxn ang="0">
                      <a:pos x="T2" y="T3"/>
                    </a:cxn>
                    <a:cxn ang="0">
                      <a:pos x="T4" y="T5"/>
                    </a:cxn>
                    <a:cxn ang="0">
                      <a:pos x="T6" y="T7"/>
                    </a:cxn>
                    <a:cxn ang="0">
                      <a:pos x="T8" y="T9"/>
                    </a:cxn>
                  </a:cxnLst>
                  <a:rect l="0" t="0" r="r" b="b"/>
                  <a:pathLst>
                    <a:path w="5449" h="188">
                      <a:moveTo>
                        <a:pt x="5448" y="187"/>
                      </a:moveTo>
                      <a:lnTo>
                        <a:pt x="0" y="187"/>
                      </a:lnTo>
                      <a:lnTo>
                        <a:pt x="0" y="0"/>
                      </a:lnTo>
                      <a:lnTo>
                        <a:pt x="5448" y="0"/>
                      </a:lnTo>
                      <a:lnTo>
                        <a:pt x="5448" y="187"/>
                      </a:lnTo>
                    </a:path>
                  </a:pathLst>
                </a:custGeom>
                <a:solidFill>
                  <a:srgbClr val="334A5C"/>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dirty="0">
                    <a:latin typeface="微软雅黑" panose="020B0503020204020204" pitchFamily="34" charset="-122"/>
                  </a:endParaRPr>
                </a:p>
              </p:txBody>
            </p:sp>
          </p:grpSp>
        </p:grpSp>
        <p:grpSp>
          <p:nvGrpSpPr>
            <p:cNvPr id="135" name="组 305"/>
            <p:cNvGrpSpPr/>
            <p:nvPr/>
          </p:nvGrpSpPr>
          <p:grpSpPr>
            <a:xfrm>
              <a:off x="198278" y="3887612"/>
              <a:ext cx="2437748" cy="1961085"/>
              <a:chOff x="3332048" y="7924799"/>
              <a:chExt cx="6258037" cy="5212432"/>
            </a:xfrm>
          </p:grpSpPr>
          <p:sp>
            <p:nvSpPr>
              <p:cNvPr id="145" name="文本框 219"/>
              <p:cNvSpPr txBox="1"/>
              <p:nvPr/>
            </p:nvSpPr>
            <p:spPr>
              <a:xfrm>
                <a:off x="3446416" y="12046497"/>
                <a:ext cx="6143669" cy="1090734"/>
              </a:xfrm>
              <a:prstGeom prst="rect">
                <a:avLst/>
              </a:prstGeom>
              <a:noFill/>
            </p:spPr>
            <p:txBody>
              <a:bodyPr wrap="square" rtlCol="0">
                <a:spAutoFit/>
              </a:bodyPr>
              <a:lstStyle/>
              <a:p>
                <a:pPr marL="214106" indent="-214106">
                  <a:buFont typeface="Arial" charset="0"/>
                  <a:buChar char="•"/>
                </a:pPr>
                <a:r>
                  <a:rPr lang="zh-CN" altLang="en-US" sz="1400" b="1" dirty="0">
                    <a:latin typeface="微软雅黑" pitchFamily="34" charset="-122"/>
                    <a:ea typeface="微软雅黑" pitchFamily="34" charset="-122"/>
                  </a:rPr>
                  <a:t>自定义流量调度</a:t>
                </a:r>
              </a:p>
            </p:txBody>
          </p:sp>
          <p:grpSp>
            <p:nvGrpSpPr>
              <p:cNvPr id="146" name="Group 1"/>
              <p:cNvGrpSpPr>
                <a:grpSpLocks/>
              </p:cNvGrpSpPr>
              <p:nvPr/>
            </p:nvGrpSpPr>
            <p:grpSpPr bwMode="auto">
              <a:xfrm>
                <a:off x="3332048" y="7924799"/>
                <a:ext cx="5609003" cy="3958615"/>
                <a:chOff x="1525" y="716"/>
                <a:chExt cx="4441" cy="3361"/>
              </a:xfrm>
            </p:grpSpPr>
            <p:sp>
              <p:nvSpPr>
                <p:cNvPr id="147" name="Freeform 2"/>
                <p:cNvSpPr>
                  <a:spLocks noChangeArrowheads="1"/>
                </p:cNvSpPr>
                <p:nvPr/>
              </p:nvSpPr>
              <p:spPr bwMode="auto">
                <a:xfrm>
                  <a:off x="3141" y="3116"/>
                  <a:ext cx="1210" cy="936"/>
                </a:xfrm>
                <a:custGeom>
                  <a:avLst/>
                  <a:gdLst>
                    <a:gd name="T0" fmla="*/ 4130 w 5342"/>
                    <a:gd name="T1" fmla="*/ 0 h 4133"/>
                    <a:gd name="T2" fmla="*/ 4130 w 5342"/>
                    <a:gd name="T3" fmla="*/ 0 h 4133"/>
                    <a:gd name="T4" fmla="*/ 3142 w 5342"/>
                    <a:gd name="T5" fmla="*/ 0 h 4133"/>
                    <a:gd name="T6" fmla="*/ 2199 w 5342"/>
                    <a:gd name="T7" fmla="*/ 0 h 4133"/>
                    <a:gd name="T8" fmla="*/ 1211 w 5342"/>
                    <a:gd name="T9" fmla="*/ 0 h 4133"/>
                    <a:gd name="T10" fmla="*/ 0 w 5342"/>
                    <a:gd name="T11" fmla="*/ 4132 h 4133"/>
                    <a:gd name="T12" fmla="*/ 2199 w 5342"/>
                    <a:gd name="T13" fmla="*/ 4132 h 4133"/>
                    <a:gd name="T14" fmla="*/ 3142 w 5342"/>
                    <a:gd name="T15" fmla="*/ 4132 h 4133"/>
                    <a:gd name="T16" fmla="*/ 5341 w 5342"/>
                    <a:gd name="T17" fmla="*/ 4132 h 4133"/>
                    <a:gd name="T18" fmla="*/ 4130 w 5342"/>
                    <a:gd name="T19" fmla="*/ 0 h 4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342" h="4133">
                      <a:moveTo>
                        <a:pt x="4130" y="0"/>
                      </a:moveTo>
                      <a:lnTo>
                        <a:pt x="4130" y="0"/>
                      </a:lnTo>
                      <a:cubicBezTo>
                        <a:pt x="3142" y="0"/>
                        <a:pt x="3142" y="0"/>
                        <a:pt x="3142" y="0"/>
                      </a:cubicBezTo>
                      <a:cubicBezTo>
                        <a:pt x="2199" y="0"/>
                        <a:pt x="2199" y="0"/>
                        <a:pt x="2199" y="0"/>
                      </a:cubicBezTo>
                      <a:cubicBezTo>
                        <a:pt x="1211" y="0"/>
                        <a:pt x="1211" y="0"/>
                        <a:pt x="1211" y="0"/>
                      </a:cubicBezTo>
                      <a:cubicBezTo>
                        <a:pt x="1211" y="0"/>
                        <a:pt x="1451" y="4132"/>
                        <a:pt x="0" y="4132"/>
                      </a:cubicBezTo>
                      <a:cubicBezTo>
                        <a:pt x="2199" y="4132"/>
                        <a:pt x="2199" y="4132"/>
                        <a:pt x="2199" y="4132"/>
                      </a:cubicBezTo>
                      <a:cubicBezTo>
                        <a:pt x="3142" y="4132"/>
                        <a:pt x="3142" y="4132"/>
                        <a:pt x="3142" y="4132"/>
                      </a:cubicBezTo>
                      <a:cubicBezTo>
                        <a:pt x="5341" y="4132"/>
                        <a:pt x="5341" y="4132"/>
                        <a:pt x="5341" y="4132"/>
                      </a:cubicBezTo>
                      <a:cubicBezTo>
                        <a:pt x="3890" y="4132"/>
                        <a:pt x="4130" y="0"/>
                        <a:pt x="4130" y="0"/>
                      </a:cubicBezTo>
                    </a:path>
                  </a:pathLst>
                </a:custGeom>
                <a:solidFill>
                  <a:srgbClr val="607283"/>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dirty="0">
                    <a:latin typeface="微软雅黑" panose="020B0503020204020204" pitchFamily="34" charset="-122"/>
                  </a:endParaRPr>
                </a:p>
              </p:txBody>
            </p:sp>
            <p:sp>
              <p:nvSpPr>
                <p:cNvPr id="148" name="Freeform 3"/>
                <p:cNvSpPr>
                  <a:spLocks noChangeArrowheads="1"/>
                </p:cNvSpPr>
                <p:nvPr/>
              </p:nvSpPr>
              <p:spPr bwMode="auto">
                <a:xfrm>
                  <a:off x="1525" y="716"/>
                  <a:ext cx="4441" cy="2917"/>
                </a:xfrm>
                <a:custGeom>
                  <a:avLst/>
                  <a:gdLst>
                    <a:gd name="T0" fmla="*/ 19054 w 19590"/>
                    <a:gd name="T1" fmla="*/ 0 h 12867"/>
                    <a:gd name="T2" fmla="*/ 19054 w 19590"/>
                    <a:gd name="T3" fmla="*/ 0 h 12867"/>
                    <a:gd name="T4" fmla="*/ 534 w 19590"/>
                    <a:gd name="T5" fmla="*/ 0 h 12867"/>
                    <a:gd name="T6" fmla="*/ 0 w 19590"/>
                    <a:gd name="T7" fmla="*/ 534 h 12867"/>
                    <a:gd name="T8" fmla="*/ 0 w 19590"/>
                    <a:gd name="T9" fmla="*/ 11450 h 12867"/>
                    <a:gd name="T10" fmla="*/ 0 w 19590"/>
                    <a:gd name="T11" fmla="*/ 11557 h 12867"/>
                    <a:gd name="T12" fmla="*/ 0 w 19590"/>
                    <a:gd name="T13" fmla="*/ 12403 h 12867"/>
                    <a:gd name="T14" fmla="*/ 463 w 19590"/>
                    <a:gd name="T15" fmla="*/ 12866 h 12867"/>
                    <a:gd name="T16" fmla="*/ 19126 w 19590"/>
                    <a:gd name="T17" fmla="*/ 12866 h 12867"/>
                    <a:gd name="T18" fmla="*/ 19589 w 19590"/>
                    <a:gd name="T19" fmla="*/ 12403 h 12867"/>
                    <a:gd name="T20" fmla="*/ 19589 w 19590"/>
                    <a:gd name="T21" fmla="*/ 11557 h 12867"/>
                    <a:gd name="T22" fmla="*/ 19589 w 19590"/>
                    <a:gd name="T23" fmla="*/ 11450 h 12867"/>
                    <a:gd name="T24" fmla="*/ 19589 w 19590"/>
                    <a:gd name="T25" fmla="*/ 534 h 12867"/>
                    <a:gd name="T26" fmla="*/ 19054 w 19590"/>
                    <a:gd name="T27" fmla="*/ 0 h 128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590" h="12867">
                      <a:moveTo>
                        <a:pt x="19054" y="0"/>
                      </a:moveTo>
                      <a:lnTo>
                        <a:pt x="19054" y="0"/>
                      </a:lnTo>
                      <a:cubicBezTo>
                        <a:pt x="534" y="0"/>
                        <a:pt x="534" y="0"/>
                        <a:pt x="534" y="0"/>
                      </a:cubicBezTo>
                      <a:cubicBezTo>
                        <a:pt x="240" y="0"/>
                        <a:pt x="0" y="240"/>
                        <a:pt x="0" y="534"/>
                      </a:cubicBezTo>
                      <a:cubicBezTo>
                        <a:pt x="0" y="11450"/>
                        <a:pt x="0" y="11450"/>
                        <a:pt x="0" y="11450"/>
                      </a:cubicBezTo>
                      <a:cubicBezTo>
                        <a:pt x="0" y="11557"/>
                        <a:pt x="0" y="11557"/>
                        <a:pt x="0" y="11557"/>
                      </a:cubicBezTo>
                      <a:cubicBezTo>
                        <a:pt x="0" y="12403"/>
                        <a:pt x="0" y="12403"/>
                        <a:pt x="0" y="12403"/>
                      </a:cubicBezTo>
                      <a:cubicBezTo>
                        <a:pt x="0" y="12661"/>
                        <a:pt x="205" y="12866"/>
                        <a:pt x="463" y="12866"/>
                      </a:cubicBezTo>
                      <a:cubicBezTo>
                        <a:pt x="19126" y="12866"/>
                        <a:pt x="19126" y="12866"/>
                        <a:pt x="19126" y="12866"/>
                      </a:cubicBezTo>
                      <a:cubicBezTo>
                        <a:pt x="19384" y="12866"/>
                        <a:pt x="19589" y="12661"/>
                        <a:pt x="19589" y="12403"/>
                      </a:cubicBezTo>
                      <a:cubicBezTo>
                        <a:pt x="19589" y="11557"/>
                        <a:pt x="19589" y="11557"/>
                        <a:pt x="19589" y="11557"/>
                      </a:cubicBezTo>
                      <a:cubicBezTo>
                        <a:pt x="19589" y="11450"/>
                        <a:pt x="19589" y="11450"/>
                        <a:pt x="19589" y="11450"/>
                      </a:cubicBezTo>
                      <a:cubicBezTo>
                        <a:pt x="19589" y="534"/>
                        <a:pt x="19589" y="534"/>
                        <a:pt x="19589" y="534"/>
                      </a:cubicBezTo>
                      <a:cubicBezTo>
                        <a:pt x="19589" y="240"/>
                        <a:pt x="19348" y="0"/>
                        <a:pt x="19054" y="0"/>
                      </a:cubicBezTo>
                    </a:path>
                  </a:pathLst>
                </a:custGeom>
                <a:solidFill>
                  <a:srgbClr val="334A5C"/>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dirty="0">
                    <a:latin typeface="微软雅黑" panose="020B0503020204020204" pitchFamily="34" charset="-122"/>
                  </a:endParaRPr>
                </a:p>
              </p:txBody>
            </p:sp>
            <p:sp>
              <p:nvSpPr>
                <p:cNvPr id="149" name="Freeform 4"/>
                <p:cNvSpPr>
                  <a:spLocks noChangeArrowheads="1"/>
                </p:cNvSpPr>
                <p:nvPr/>
              </p:nvSpPr>
              <p:spPr bwMode="auto">
                <a:xfrm>
                  <a:off x="1669" y="855"/>
                  <a:ext cx="4155" cy="2230"/>
                </a:xfrm>
                <a:custGeom>
                  <a:avLst/>
                  <a:gdLst>
                    <a:gd name="T0" fmla="*/ 18324 w 18325"/>
                    <a:gd name="T1" fmla="*/ 9839 h 9840"/>
                    <a:gd name="T2" fmla="*/ 0 w 18325"/>
                    <a:gd name="T3" fmla="*/ 9839 h 9840"/>
                    <a:gd name="T4" fmla="*/ 0 w 18325"/>
                    <a:gd name="T5" fmla="*/ 0 h 9840"/>
                    <a:gd name="T6" fmla="*/ 18324 w 18325"/>
                    <a:gd name="T7" fmla="*/ 0 h 9840"/>
                    <a:gd name="T8" fmla="*/ 18324 w 18325"/>
                    <a:gd name="T9" fmla="*/ 9839 h 9840"/>
                  </a:gdLst>
                  <a:ahLst/>
                  <a:cxnLst>
                    <a:cxn ang="0">
                      <a:pos x="T0" y="T1"/>
                    </a:cxn>
                    <a:cxn ang="0">
                      <a:pos x="T2" y="T3"/>
                    </a:cxn>
                    <a:cxn ang="0">
                      <a:pos x="T4" y="T5"/>
                    </a:cxn>
                    <a:cxn ang="0">
                      <a:pos x="T6" y="T7"/>
                    </a:cxn>
                    <a:cxn ang="0">
                      <a:pos x="T8" y="T9"/>
                    </a:cxn>
                  </a:cxnLst>
                  <a:rect l="0" t="0" r="r" b="b"/>
                  <a:pathLst>
                    <a:path w="18325" h="9840">
                      <a:moveTo>
                        <a:pt x="18324" y="9839"/>
                      </a:moveTo>
                      <a:lnTo>
                        <a:pt x="0" y="9839"/>
                      </a:lnTo>
                      <a:lnTo>
                        <a:pt x="0" y="0"/>
                      </a:lnTo>
                      <a:lnTo>
                        <a:pt x="18324" y="0"/>
                      </a:lnTo>
                      <a:lnTo>
                        <a:pt x="18324" y="9839"/>
                      </a:lnTo>
                    </a:path>
                  </a:pathLst>
                </a:custGeom>
                <a:solidFill>
                  <a:srgbClr val="FFFFFF"/>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dirty="0">
                    <a:latin typeface="微软雅黑" panose="020B0503020204020204" pitchFamily="34" charset="-122"/>
                  </a:endParaRPr>
                </a:p>
              </p:txBody>
            </p:sp>
            <p:sp>
              <p:nvSpPr>
                <p:cNvPr id="150" name="Freeform 5"/>
                <p:cNvSpPr>
                  <a:spLocks noChangeArrowheads="1"/>
                </p:cNvSpPr>
                <p:nvPr/>
              </p:nvSpPr>
              <p:spPr bwMode="auto">
                <a:xfrm>
                  <a:off x="1669" y="3066"/>
                  <a:ext cx="4155" cy="131"/>
                </a:xfrm>
                <a:custGeom>
                  <a:avLst/>
                  <a:gdLst>
                    <a:gd name="T0" fmla="*/ 18324 w 18325"/>
                    <a:gd name="T1" fmla="*/ 579 h 580"/>
                    <a:gd name="T2" fmla="*/ 0 w 18325"/>
                    <a:gd name="T3" fmla="*/ 579 h 580"/>
                    <a:gd name="T4" fmla="*/ 0 w 18325"/>
                    <a:gd name="T5" fmla="*/ 0 h 580"/>
                    <a:gd name="T6" fmla="*/ 18324 w 18325"/>
                    <a:gd name="T7" fmla="*/ 0 h 580"/>
                    <a:gd name="T8" fmla="*/ 18324 w 18325"/>
                    <a:gd name="T9" fmla="*/ 579 h 580"/>
                  </a:gdLst>
                  <a:ahLst/>
                  <a:cxnLst>
                    <a:cxn ang="0">
                      <a:pos x="T0" y="T1"/>
                    </a:cxn>
                    <a:cxn ang="0">
                      <a:pos x="T2" y="T3"/>
                    </a:cxn>
                    <a:cxn ang="0">
                      <a:pos x="T4" y="T5"/>
                    </a:cxn>
                    <a:cxn ang="0">
                      <a:pos x="T6" y="T7"/>
                    </a:cxn>
                    <a:cxn ang="0">
                      <a:pos x="T8" y="T9"/>
                    </a:cxn>
                  </a:cxnLst>
                  <a:rect l="0" t="0" r="r" b="b"/>
                  <a:pathLst>
                    <a:path w="18325" h="580">
                      <a:moveTo>
                        <a:pt x="18324" y="579"/>
                      </a:moveTo>
                      <a:lnTo>
                        <a:pt x="0" y="579"/>
                      </a:lnTo>
                      <a:lnTo>
                        <a:pt x="0" y="0"/>
                      </a:lnTo>
                      <a:lnTo>
                        <a:pt x="18324" y="0"/>
                      </a:lnTo>
                      <a:lnTo>
                        <a:pt x="18324" y="579"/>
                      </a:lnTo>
                    </a:path>
                  </a:pathLst>
                </a:custGeom>
                <a:solidFill>
                  <a:srgbClr val="607283"/>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dirty="0">
                    <a:latin typeface="微软雅黑" panose="020B0503020204020204" pitchFamily="34" charset="-122"/>
                  </a:endParaRPr>
                </a:p>
              </p:txBody>
            </p:sp>
            <p:sp>
              <p:nvSpPr>
                <p:cNvPr id="151" name="Freeform 6"/>
                <p:cNvSpPr>
                  <a:spLocks noChangeArrowheads="1"/>
                </p:cNvSpPr>
                <p:nvPr/>
              </p:nvSpPr>
              <p:spPr bwMode="auto">
                <a:xfrm>
                  <a:off x="3638" y="3300"/>
                  <a:ext cx="217" cy="217"/>
                </a:xfrm>
                <a:custGeom>
                  <a:avLst/>
                  <a:gdLst>
                    <a:gd name="T0" fmla="*/ 961 w 962"/>
                    <a:gd name="T1" fmla="*/ 481 h 963"/>
                    <a:gd name="T2" fmla="*/ 961 w 962"/>
                    <a:gd name="T3" fmla="*/ 481 h 963"/>
                    <a:gd name="T4" fmla="*/ 481 w 962"/>
                    <a:gd name="T5" fmla="*/ 962 h 963"/>
                    <a:gd name="T6" fmla="*/ 0 w 962"/>
                    <a:gd name="T7" fmla="*/ 481 h 963"/>
                    <a:gd name="T8" fmla="*/ 481 w 962"/>
                    <a:gd name="T9" fmla="*/ 0 h 963"/>
                    <a:gd name="T10" fmla="*/ 961 w 962"/>
                    <a:gd name="T11" fmla="*/ 481 h 963"/>
                  </a:gdLst>
                  <a:ahLst/>
                  <a:cxnLst>
                    <a:cxn ang="0">
                      <a:pos x="T0" y="T1"/>
                    </a:cxn>
                    <a:cxn ang="0">
                      <a:pos x="T2" y="T3"/>
                    </a:cxn>
                    <a:cxn ang="0">
                      <a:pos x="T4" y="T5"/>
                    </a:cxn>
                    <a:cxn ang="0">
                      <a:pos x="T6" y="T7"/>
                    </a:cxn>
                    <a:cxn ang="0">
                      <a:pos x="T8" y="T9"/>
                    </a:cxn>
                    <a:cxn ang="0">
                      <a:pos x="T10" y="T11"/>
                    </a:cxn>
                  </a:cxnLst>
                  <a:rect l="0" t="0" r="r" b="b"/>
                  <a:pathLst>
                    <a:path w="962" h="963">
                      <a:moveTo>
                        <a:pt x="961" y="481"/>
                      </a:moveTo>
                      <a:lnTo>
                        <a:pt x="961" y="481"/>
                      </a:lnTo>
                      <a:cubicBezTo>
                        <a:pt x="961" y="748"/>
                        <a:pt x="747" y="962"/>
                        <a:pt x="481" y="962"/>
                      </a:cubicBezTo>
                      <a:cubicBezTo>
                        <a:pt x="214" y="962"/>
                        <a:pt x="0" y="748"/>
                        <a:pt x="0" y="481"/>
                      </a:cubicBezTo>
                      <a:cubicBezTo>
                        <a:pt x="0" y="214"/>
                        <a:pt x="214" y="0"/>
                        <a:pt x="481" y="0"/>
                      </a:cubicBezTo>
                      <a:cubicBezTo>
                        <a:pt x="747" y="0"/>
                        <a:pt x="961" y="214"/>
                        <a:pt x="961" y="481"/>
                      </a:cubicBezTo>
                    </a:path>
                  </a:pathLst>
                </a:custGeom>
                <a:solidFill>
                  <a:srgbClr val="607283"/>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dirty="0">
                    <a:latin typeface="微软雅黑" panose="020B0503020204020204" pitchFamily="34" charset="-122"/>
                  </a:endParaRPr>
                </a:p>
              </p:txBody>
            </p:sp>
            <p:sp>
              <p:nvSpPr>
                <p:cNvPr id="152" name="Freeform 7"/>
                <p:cNvSpPr>
                  <a:spLocks noChangeArrowheads="1"/>
                </p:cNvSpPr>
                <p:nvPr/>
              </p:nvSpPr>
              <p:spPr bwMode="auto">
                <a:xfrm>
                  <a:off x="3129" y="4035"/>
                  <a:ext cx="1235" cy="42"/>
                </a:xfrm>
                <a:custGeom>
                  <a:avLst/>
                  <a:gdLst>
                    <a:gd name="T0" fmla="*/ 5448 w 5449"/>
                    <a:gd name="T1" fmla="*/ 187 h 188"/>
                    <a:gd name="T2" fmla="*/ 0 w 5449"/>
                    <a:gd name="T3" fmla="*/ 187 h 188"/>
                    <a:gd name="T4" fmla="*/ 0 w 5449"/>
                    <a:gd name="T5" fmla="*/ 0 h 188"/>
                    <a:gd name="T6" fmla="*/ 5448 w 5449"/>
                    <a:gd name="T7" fmla="*/ 0 h 188"/>
                    <a:gd name="T8" fmla="*/ 5448 w 5449"/>
                    <a:gd name="T9" fmla="*/ 187 h 188"/>
                  </a:gdLst>
                  <a:ahLst/>
                  <a:cxnLst>
                    <a:cxn ang="0">
                      <a:pos x="T0" y="T1"/>
                    </a:cxn>
                    <a:cxn ang="0">
                      <a:pos x="T2" y="T3"/>
                    </a:cxn>
                    <a:cxn ang="0">
                      <a:pos x="T4" y="T5"/>
                    </a:cxn>
                    <a:cxn ang="0">
                      <a:pos x="T6" y="T7"/>
                    </a:cxn>
                    <a:cxn ang="0">
                      <a:pos x="T8" y="T9"/>
                    </a:cxn>
                  </a:cxnLst>
                  <a:rect l="0" t="0" r="r" b="b"/>
                  <a:pathLst>
                    <a:path w="5449" h="188">
                      <a:moveTo>
                        <a:pt x="5448" y="187"/>
                      </a:moveTo>
                      <a:lnTo>
                        <a:pt x="0" y="187"/>
                      </a:lnTo>
                      <a:lnTo>
                        <a:pt x="0" y="0"/>
                      </a:lnTo>
                      <a:lnTo>
                        <a:pt x="5448" y="0"/>
                      </a:lnTo>
                      <a:lnTo>
                        <a:pt x="5448" y="187"/>
                      </a:lnTo>
                    </a:path>
                  </a:pathLst>
                </a:custGeom>
                <a:solidFill>
                  <a:srgbClr val="334A5C"/>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dirty="0">
                    <a:latin typeface="微软雅黑" panose="020B0503020204020204" pitchFamily="34" charset="-122"/>
                  </a:endParaRPr>
                </a:p>
              </p:txBody>
            </p:sp>
          </p:grpSp>
        </p:grpSp>
        <p:grpSp>
          <p:nvGrpSpPr>
            <p:cNvPr id="136" name="组 306"/>
            <p:cNvGrpSpPr/>
            <p:nvPr/>
          </p:nvGrpSpPr>
          <p:grpSpPr>
            <a:xfrm>
              <a:off x="3050146" y="3859013"/>
              <a:ext cx="2358341" cy="2274888"/>
              <a:chOff x="15392830" y="7936089"/>
              <a:chExt cx="6054186" cy="6046493"/>
            </a:xfrm>
          </p:grpSpPr>
          <p:sp>
            <p:nvSpPr>
              <p:cNvPr id="137" name="文本框 209"/>
              <p:cNvSpPr txBox="1"/>
              <p:nvPr/>
            </p:nvSpPr>
            <p:spPr>
              <a:xfrm>
                <a:off x="15392830" y="12128339"/>
                <a:ext cx="6054186" cy="1854243"/>
              </a:xfrm>
              <a:prstGeom prst="rect">
                <a:avLst/>
              </a:prstGeom>
              <a:noFill/>
            </p:spPr>
            <p:txBody>
              <a:bodyPr wrap="square" rtlCol="0">
                <a:spAutoFit/>
              </a:bodyPr>
              <a:lstStyle/>
              <a:p>
                <a:pPr marL="214106" indent="-214106">
                  <a:buFont typeface="Arial" charset="0"/>
                  <a:buChar char="•"/>
                </a:pPr>
                <a:r>
                  <a:rPr lang="zh-CN" altLang="en-US" sz="1400" b="1" dirty="0">
                    <a:latin typeface="微软雅黑" pitchFamily="34" charset="-122"/>
                    <a:ea typeface="微软雅黑" pitchFamily="34" charset="-122"/>
                  </a:rPr>
                  <a:t>动态流量自动监控分析</a:t>
                </a:r>
              </a:p>
            </p:txBody>
          </p:sp>
          <p:grpSp>
            <p:nvGrpSpPr>
              <p:cNvPr id="138" name="Group 1"/>
              <p:cNvGrpSpPr>
                <a:grpSpLocks/>
              </p:cNvGrpSpPr>
              <p:nvPr/>
            </p:nvGrpSpPr>
            <p:grpSpPr bwMode="auto">
              <a:xfrm>
                <a:off x="15817914" y="7936089"/>
                <a:ext cx="5609003" cy="3958615"/>
                <a:chOff x="1525" y="716"/>
                <a:chExt cx="4441" cy="3361"/>
              </a:xfrm>
            </p:grpSpPr>
            <p:sp>
              <p:nvSpPr>
                <p:cNvPr id="139" name="Freeform 2"/>
                <p:cNvSpPr>
                  <a:spLocks noChangeArrowheads="1"/>
                </p:cNvSpPr>
                <p:nvPr/>
              </p:nvSpPr>
              <p:spPr bwMode="auto">
                <a:xfrm>
                  <a:off x="3141" y="3116"/>
                  <a:ext cx="1210" cy="936"/>
                </a:xfrm>
                <a:custGeom>
                  <a:avLst/>
                  <a:gdLst>
                    <a:gd name="T0" fmla="*/ 4130 w 5342"/>
                    <a:gd name="T1" fmla="*/ 0 h 4133"/>
                    <a:gd name="T2" fmla="*/ 4130 w 5342"/>
                    <a:gd name="T3" fmla="*/ 0 h 4133"/>
                    <a:gd name="T4" fmla="*/ 3142 w 5342"/>
                    <a:gd name="T5" fmla="*/ 0 h 4133"/>
                    <a:gd name="T6" fmla="*/ 2199 w 5342"/>
                    <a:gd name="T7" fmla="*/ 0 h 4133"/>
                    <a:gd name="T8" fmla="*/ 1211 w 5342"/>
                    <a:gd name="T9" fmla="*/ 0 h 4133"/>
                    <a:gd name="T10" fmla="*/ 0 w 5342"/>
                    <a:gd name="T11" fmla="*/ 4132 h 4133"/>
                    <a:gd name="T12" fmla="*/ 2199 w 5342"/>
                    <a:gd name="T13" fmla="*/ 4132 h 4133"/>
                    <a:gd name="T14" fmla="*/ 3142 w 5342"/>
                    <a:gd name="T15" fmla="*/ 4132 h 4133"/>
                    <a:gd name="T16" fmla="*/ 5341 w 5342"/>
                    <a:gd name="T17" fmla="*/ 4132 h 4133"/>
                    <a:gd name="T18" fmla="*/ 4130 w 5342"/>
                    <a:gd name="T19" fmla="*/ 0 h 4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342" h="4133">
                      <a:moveTo>
                        <a:pt x="4130" y="0"/>
                      </a:moveTo>
                      <a:lnTo>
                        <a:pt x="4130" y="0"/>
                      </a:lnTo>
                      <a:cubicBezTo>
                        <a:pt x="3142" y="0"/>
                        <a:pt x="3142" y="0"/>
                        <a:pt x="3142" y="0"/>
                      </a:cubicBezTo>
                      <a:cubicBezTo>
                        <a:pt x="2199" y="0"/>
                        <a:pt x="2199" y="0"/>
                        <a:pt x="2199" y="0"/>
                      </a:cubicBezTo>
                      <a:cubicBezTo>
                        <a:pt x="1211" y="0"/>
                        <a:pt x="1211" y="0"/>
                        <a:pt x="1211" y="0"/>
                      </a:cubicBezTo>
                      <a:cubicBezTo>
                        <a:pt x="1211" y="0"/>
                        <a:pt x="1451" y="4132"/>
                        <a:pt x="0" y="4132"/>
                      </a:cubicBezTo>
                      <a:cubicBezTo>
                        <a:pt x="2199" y="4132"/>
                        <a:pt x="2199" y="4132"/>
                        <a:pt x="2199" y="4132"/>
                      </a:cubicBezTo>
                      <a:cubicBezTo>
                        <a:pt x="3142" y="4132"/>
                        <a:pt x="3142" y="4132"/>
                        <a:pt x="3142" y="4132"/>
                      </a:cubicBezTo>
                      <a:cubicBezTo>
                        <a:pt x="5341" y="4132"/>
                        <a:pt x="5341" y="4132"/>
                        <a:pt x="5341" y="4132"/>
                      </a:cubicBezTo>
                      <a:cubicBezTo>
                        <a:pt x="3890" y="4132"/>
                        <a:pt x="4130" y="0"/>
                        <a:pt x="4130" y="0"/>
                      </a:cubicBezTo>
                    </a:path>
                  </a:pathLst>
                </a:custGeom>
                <a:solidFill>
                  <a:srgbClr val="607283"/>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dirty="0">
                    <a:latin typeface="微软雅黑" panose="020B0503020204020204" pitchFamily="34" charset="-122"/>
                  </a:endParaRPr>
                </a:p>
              </p:txBody>
            </p:sp>
            <p:sp>
              <p:nvSpPr>
                <p:cNvPr id="140" name="Freeform 3"/>
                <p:cNvSpPr>
                  <a:spLocks noChangeArrowheads="1"/>
                </p:cNvSpPr>
                <p:nvPr/>
              </p:nvSpPr>
              <p:spPr bwMode="auto">
                <a:xfrm>
                  <a:off x="1525" y="716"/>
                  <a:ext cx="4441" cy="2917"/>
                </a:xfrm>
                <a:custGeom>
                  <a:avLst/>
                  <a:gdLst>
                    <a:gd name="T0" fmla="*/ 19054 w 19590"/>
                    <a:gd name="T1" fmla="*/ 0 h 12867"/>
                    <a:gd name="T2" fmla="*/ 19054 w 19590"/>
                    <a:gd name="T3" fmla="*/ 0 h 12867"/>
                    <a:gd name="T4" fmla="*/ 534 w 19590"/>
                    <a:gd name="T5" fmla="*/ 0 h 12867"/>
                    <a:gd name="T6" fmla="*/ 0 w 19590"/>
                    <a:gd name="T7" fmla="*/ 534 h 12867"/>
                    <a:gd name="T8" fmla="*/ 0 w 19590"/>
                    <a:gd name="T9" fmla="*/ 11450 h 12867"/>
                    <a:gd name="T10" fmla="*/ 0 w 19590"/>
                    <a:gd name="T11" fmla="*/ 11557 h 12867"/>
                    <a:gd name="T12" fmla="*/ 0 w 19590"/>
                    <a:gd name="T13" fmla="*/ 12403 h 12867"/>
                    <a:gd name="T14" fmla="*/ 463 w 19590"/>
                    <a:gd name="T15" fmla="*/ 12866 h 12867"/>
                    <a:gd name="T16" fmla="*/ 19126 w 19590"/>
                    <a:gd name="T17" fmla="*/ 12866 h 12867"/>
                    <a:gd name="T18" fmla="*/ 19589 w 19590"/>
                    <a:gd name="T19" fmla="*/ 12403 h 12867"/>
                    <a:gd name="T20" fmla="*/ 19589 w 19590"/>
                    <a:gd name="T21" fmla="*/ 11557 h 12867"/>
                    <a:gd name="T22" fmla="*/ 19589 w 19590"/>
                    <a:gd name="T23" fmla="*/ 11450 h 12867"/>
                    <a:gd name="T24" fmla="*/ 19589 w 19590"/>
                    <a:gd name="T25" fmla="*/ 534 h 12867"/>
                    <a:gd name="T26" fmla="*/ 19054 w 19590"/>
                    <a:gd name="T27" fmla="*/ 0 h 128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590" h="12867">
                      <a:moveTo>
                        <a:pt x="19054" y="0"/>
                      </a:moveTo>
                      <a:lnTo>
                        <a:pt x="19054" y="0"/>
                      </a:lnTo>
                      <a:cubicBezTo>
                        <a:pt x="534" y="0"/>
                        <a:pt x="534" y="0"/>
                        <a:pt x="534" y="0"/>
                      </a:cubicBezTo>
                      <a:cubicBezTo>
                        <a:pt x="240" y="0"/>
                        <a:pt x="0" y="240"/>
                        <a:pt x="0" y="534"/>
                      </a:cubicBezTo>
                      <a:cubicBezTo>
                        <a:pt x="0" y="11450"/>
                        <a:pt x="0" y="11450"/>
                        <a:pt x="0" y="11450"/>
                      </a:cubicBezTo>
                      <a:cubicBezTo>
                        <a:pt x="0" y="11557"/>
                        <a:pt x="0" y="11557"/>
                        <a:pt x="0" y="11557"/>
                      </a:cubicBezTo>
                      <a:cubicBezTo>
                        <a:pt x="0" y="12403"/>
                        <a:pt x="0" y="12403"/>
                        <a:pt x="0" y="12403"/>
                      </a:cubicBezTo>
                      <a:cubicBezTo>
                        <a:pt x="0" y="12661"/>
                        <a:pt x="205" y="12866"/>
                        <a:pt x="463" y="12866"/>
                      </a:cubicBezTo>
                      <a:cubicBezTo>
                        <a:pt x="19126" y="12866"/>
                        <a:pt x="19126" y="12866"/>
                        <a:pt x="19126" y="12866"/>
                      </a:cubicBezTo>
                      <a:cubicBezTo>
                        <a:pt x="19384" y="12866"/>
                        <a:pt x="19589" y="12661"/>
                        <a:pt x="19589" y="12403"/>
                      </a:cubicBezTo>
                      <a:cubicBezTo>
                        <a:pt x="19589" y="11557"/>
                        <a:pt x="19589" y="11557"/>
                        <a:pt x="19589" y="11557"/>
                      </a:cubicBezTo>
                      <a:cubicBezTo>
                        <a:pt x="19589" y="11450"/>
                        <a:pt x="19589" y="11450"/>
                        <a:pt x="19589" y="11450"/>
                      </a:cubicBezTo>
                      <a:cubicBezTo>
                        <a:pt x="19589" y="534"/>
                        <a:pt x="19589" y="534"/>
                        <a:pt x="19589" y="534"/>
                      </a:cubicBezTo>
                      <a:cubicBezTo>
                        <a:pt x="19589" y="240"/>
                        <a:pt x="19348" y="0"/>
                        <a:pt x="19054" y="0"/>
                      </a:cubicBezTo>
                    </a:path>
                  </a:pathLst>
                </a:custGeom>
                <a:solidFill>
                  <a:srgbClr val="334A5C"/>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dirty="0">
                    <a:latin typeface="微软雅黑" panose="020B0503020204020204" pitchFamily="34" charset="-122"/>
                  </a:endParaRPr>
                </a:p>
              </p:txBody>
            </p:sp>
            <p:sp>
              <p:nvSpPr>
                <p:cNvPr id="141" name="Freeform 4"/>
                <p:cNvSpPr>
                  <a:spLocks noChangeArrowheads="1"/>
                </p:cNvSpPr>
                <p:nvPr/>
              </p:nvSpPr>
              <p:spPr bwMode="auto">
                <a:xfrm>
                  <a:off x="1669" y="855"/>
                  <a:ext cx="4155" cy="2230"/>
                </a:xfrm>
                <a:custGeom>
                  <a:avLst/>
                  <a:gdLst>
                    <a:gd name="T0" fmla="*/ 18324 w 18325"/>
                    <a:gd name="T1" fmla="*/ 9839 h 9840"/>
                    <a:gd name="T2" fmla="*/ 0 w 18325"/>
                    <a:gd name="T3" fmla="*/ 9839 h 9840"/>
                    <a:gd name="T4" fmla="*/ 0 w 18325"/>
                    <a:gd name="T5" fmla="*/ 0 h 9840"/>
                    <a:gd name="T6" fmla="*/ 18324 w 18325"/>
                    <a:gd name="T7" fmla="*/ 0 h 9840"/>
                    <a:gd name="T8" fmla="*/ 18324 w 18325"/>
                    <a:gd name="T9" fmla="*/ 9839 h 9840"/>
                  </a:gdLst>
                  <a:ahLst/>
                  <a:cxnLst>
                    <a:cxn ang="0">
                      <a:pos x="T0" y="T1"/>
                    </a:cxn>
                    <a:cxn ang="0">
                      <a:pos x="T2" y="T3"/>
                    </a:cxn>
                    <a:cxn ang="0">
                      <a:pos x="T4" y="T5"/>
                    </a:cxn>
                    <a:cxn ang="0">
                      <a:pos x="T6" y="T7"/>
                    </a:cxn>
                    <a:cxn ang="0">
                      <a:pos x="T8" y="T9"/>
                    </a:cxn>
                  </a:cxnLst>
                  <a:rect l="0" t="0" r="r" b="b"/>
                  <a:pathLst>
                    <a:path w="18325" h="9840">
                      <a:moveTo>
                        <a:pt x="18324" y="9839"/>
                      </a:moveTo>
                      <a:lnTo>
                        <a:pt x="0" y="9839"/>
                      </a:lnTo>
                      <a:lnTo>
                        <a:pt x="0" y="0"/>
                      </a:lnTo>
                      <a:lnTo>
                        <a:pt x="18324" y="0"/>
                      </a:lnTo>
                      <a:lnTo>
                        <a:pt x="18324" y="9839"/>
                      </a:lnTo>
                    </a:path>
                  </a:pathLst>
                </a:custGeom>
                <a:solidFill>
                  <a:srgbClr val="FFFFFF"/>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dirty="0">
                    <a:latin typeface="微软雅黑" panose="020B0503020204020204" pitchFamily="34" charset="-122"/>
                  </a:endParaRPr>
                </a:p>
              </p:txBody>
            </p:sp>
            <p:sp>
              <p:nvSpPr>
                <p:cNvPr id="142" name="Freeform 5"/>
                <p:cNvSpPr>
                  <a:spLocks noChangeArrowheads="1"/>
                </p:cNvSpPr>
                <p:nvPr/>
              </p:nvSpPr>
              <p:spPr bwMode="auto">
                <a:xfrm>
                  <a:off x="1669" y="3066"/>
                  <a:ext cx="4155" cy="131"/>
                </a:xfrm>
                <a:custGeom>
                  <a:avLst/>
                  <a:gdLst>
                    <a:gd name="T0" fmla="*/ 18324 w 18325"/>
                    <a:gd name="T1" fmla="*/ 579 h 580"/>
                    <a:gd name="T2" fmla="*/ 0 w 18325"/>
                    <a:gd name="T3" fmla="*/ 579 h 580"/>
                    <a:gd name="T4" fmla="*/ 0 w 18325"/>
                    <a:gd name="T5" fmla="*/ 0 h 580"/>
                    <a:gd name="T6" fmla="*/ 18324 w 18325"/>
                    <a:gd name="T7" fmla="*/ 0 h 580"/>
                    <a:gd name="T8" fmla="*/ 18324 w 18325"/>
                    <a:gd name="T9" fmla="*/ 579 h 580"/>
                  </a:gdLst>
                  <a:ahLst/>
                  <a:cxnLst>
                    <a:cxn ang="0">
                      <a:pos x="T0" y="T1"/>
                    </a:cxn>
                    <a:cxn ang="0">
                      <a:pos x="T2" y="T3"/>
                    </a:cxn>
                    <a:cxn ang="0">
                      <a:pos x="T4" y="T5"/>
                    </a:cxn>
                    <a:cxn ang="0">
                      <a:pos x="T6" y="T7"/>
                    </a:cxn>
                    <a:cxn ang="0">
                      <a:pos x="T8" y="T9"/>
                    </a:cxn>
                  </a:cxnLst>
                  <a:rect l="0" t="0" r="r" b="b"/>
                  <a:pathLst>
                    <a:path w="18325" h="580">
                      <a:moveTo>
                        <a:pt x="18324" y="579"/>
                      </a:moveTo>
                      <a:lnTo>
                        <a:pt x="0" y="579"/>
                      </a:lnTo>
                      <a:lnTo>
                        <a:pt x="0" y="0"/>
                      </a:lnTo>
                      <a:lnTo>
                        <a:pt x="18324" y="0"/>
                      </a:lnTo>
                      <a:lnTo>
                        <a:pt x="18324" y="579"/>
                      </a:lnTo>
                    </a:path>
                  </a:pathLst>
                </a:custGeom>
                <a:solidFill>
                  <a:srgbClr val="607283"/>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dirty="0">
                    <a:latin typeface="微软雅黑" panose="020B0503020204020204" pitchFamily="34" charset="-122"/>
                  </a:endParaRPr>
                </a:p>
              </p:txBody>
            </p:sp>
            <p:sp>
              <p:nvSpPr>
                <p:cNvPr id="143" name="Freeform 6"/>
                <p:cNvSpPr>
                  <a:spLocks noChangeArrowheads="1"/>
                </p:cNvSpPr>
                <p:nvPr/>
              </p:nvSpPr>
              <p:spPr bwMode="auto">
                <a:xfrm>
                  <a:off x="3638" y="3300"/>
                  <a:ext cx="217" cy="217"/>
                </a:xfrm>
                <a:custGeom>
                  <a:avLst/>
                  <a:gdLst>
                    <a:gd name="T0" fmla="*/ 961 w 962"/>
                    <a:gd name="T1" fmla="*/ 481 h 963"/>
                    <a:gd name="T2" fmla="*/ 961 w 962"/>
                    <a:gd name="T3" fmla="*/ 481 h 963"/>
                    <a:gd name="T4" fmla="*/ 481 w 962"/>
                    <a:gd name="T5" fmla="*/ 962 h 963"/>
                    <a:gd name="T6" fmla="*/ 0 w 962"/>
                    <a:gd name="T7" fmla="*/ 481 h 963"/>
                    <a:gd name="T8" fmla="*/ 481 w 962"/>
                    <a:gd name="T9" fmla="*/ 0 h 963"/>
                    <a:gd name="T10" fmla="*/ 961 w 962"/>
                    <a:gd name="T11" fmla="*/ 481 h 963"/>
                  </a:gdLst>
                  <a:ahLst/>
                  <a:cxnLst>
                    <a:cxn ang="0">
                      <a:pos x="T0" y="T1"/>
                    </a:cxn>
                    <a:cxn ang="0">
                      <a:pos x="T2" y="T3"/>
                    </a:cxn>
                    <a:cxn ang="0">
                      <a:pos x="T4" y="T5"/>
                    </a:cxn>
                    <a:cxn ang="0">
                      <a:pos x="T6" y="T7"/>
                    </a:cxn>
                    <a:cxn ang="0">
                      <a:pos x="T8" y="T9"/>
                    </a:cxn>
                    <a:cxn ang="0">
                      <a:pos x="T10" y="T11"/>
                    </a:cxn>
                  </a:cxnLst>
                  <a:rect l="0" t="0" r="r" b="b"/>
                  <a:pathLst>
                    <a:path w="962" h="963">
                      <a:moveTo>
                        <a:pt x="961" y="481"/>
                      </a:moveTo>
                      <a:lnTo>
                        <a:pt x="961" y="481"/>
                      </a:lnTo>
                      <a:cubicBezTo>
                        <a:pt x="961" y="748"/>
                        <a:pt x="747" y="962"/>
                        <a:pt x="481" y="962"/>
                      </a:cubicBezTo>
                      <a:cubicBezTo>
                        <a:pt x="214" y="962"/>
                        <a:pt x="0" y="748"/>
                        <a:pt x="0" y="481"/>
                      </a:cubicBezTo>
                      <a:cubicBezTo>
                        <a:pt x="0" y="214"/>
                        <a:pt x="214" y="0"/>
                        <a:pt x="481" y="0"/>
                      </a:cubicBezTo>
                      <a:cubicBezTo>
                        <a:pt x="747" y="0"/>
                        <a:pt x="961" y="214"/>
                        <a:pt x="961" y="481"/>
                      </a:cubicBezTo>
                    </a:path>
                  </a:pathLst>
                </a:custGeom>
                <a:solidFill>
                  <a:srgbClr val="607283"/>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dirty="0">
                    <a:latin typeface="微软雅黑" panose="020B0503020204020204" pitchFamily="34" charset="-122"/>
                  </a:endParaRPr>
                </a:p>
              </p:txBody>
            </p:sp>
            <p:sp>
              <p:nvSpPr>
                <p:cNvPr id="144" name="Freeform 7"/>
                <p:cNvSpPr>
                  <a:spLocks noChangeArrowheads="1"/>
                </p:cNvSpPr>
                <p:nvPr/>
              </p:nvSpPr>
              <p:spPr bwMode="auto">
                <a:xfrm>
                  <a:off x="3129" y="4035"/>
                  <a:ext cx="1235" cy="42"/>
                </a:xfrm>
                <a:custGeom>
                  <a:avLst/>
                  <a:gdLst>
                    <a:gd name="T0" fmla="*/ 5448 w 5449"/>
                    <a:gd name="T1" fmla="*/ 187 h 188"/>
                    <a:gd name="T2" fmla="*/ 0 w 5449"/>
                    <a:gd name="T3" fmla="*/ 187 h 188"/>
                    <a:gd name="T4" fmla="*/ 0 w 5449"/>
                    <a:gd name="T5" fmla="*/ 0 h 188"/>
                    <a:gd name="T6" fmla="*/ 5448 w 5449"/>
                    <a:gd name="T7" fmla="*/ 0 h 188"/>
                    <a:gd name="T8" fmla="*/ 5448 w 5449"/>
                    <a:gd name="T9" fmla="*/ 187 h 188"/>
                  </a:gdLst>
                  <a:ahLst/>
                  <a:cxnLst>
                    <a:cxn ang="0">
                      <a:pos x="T0" y="T1"/>
                    </a:cxn>
                    <a:cxn ang="0">
                      <a:pos x="T2" y="T3"/>
                    </a:cxn>
                    <a:cxn ang="0">
                      <a:pos x="T4" y="T5"/>
                    </a:cxn>
                    <a:cxn ang="0">
                      <a:pos x="T6" y="T7"/>
                    </a:cxn>
                    <a:cxn ang="0">
                      <a:pos x="T8" y="T9"/>
                    </a:cxn>
                  </a:cxnLst>
                  <a:rect l="0" t="0" r="r" b="b"/>
                  <a:pathLst>
                    <a:path w="5449" h="188">
                      <a:moveTo>
                        <a:pt x="5448" y="187"/>
                      </a:moveTo>
                      <a:lnTo>
                        <a:pt x="0" y="187"/>
                      </a:lnTo>
                      <a:lnTo>
                        <a:pt x="0" y="0"/>
                      </a:lnTo>
                      <a:lnTo>
                        <a:pt x="5448" y="0"/>
                      </a:lnTo>
                      <a:lnTo>
                        <a:pt x="5448" y="187"/>
                      </a:lnTo>
                    </a:path>
                  </a:pathLst>
                </a:custGeom>
                <a:solidFill>
                  <a:srgbClr val="334A5C"/>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dirty="0">
                    <a:latin typeface="微软雅黑" panose="020B0503020204020204" pitchFamily="34" charset="-122"/>
                  </a:endParaRPr>
                </a:p>
              </p:txBody>
            </p:sp>
          </p:grpSp>
        </p:grpSp>
      </p:grpSp>
      <p:pic>
        <p:nvPicPr>
          <p:cNvPr id="35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9868" y="1471150"/>
            <a:ext cx="1555812" cy="81259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35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49500" y="1424723"/>
            <a:ext cx="1533162" cy="837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360"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59388" y="3074066"/>
            <a:ext cx="1551315" cy="80296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361"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94742" y="3095207"/>
            <a:ext cx="1568969" cy="7726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66" name="圆角矩形 165"/>
          <p:cNvSpPr/>
          <p:nvPr/>
        </p:nvSpPr>
        <p:spPr bwMode="auto">
          <a:xfrm>
            <a:off x="5475319" y="2588874"/>
            <a:ext cx="624052" cy="251641"/>
          </a:xfrm>
          <a:prstGeom prst="round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8752" tIns="79008" rIns="98752" bIns="79008" numCol="1" spcCol="0" rtlCol="0" fromWordArt="0" anchor="ctr" anchorCtr="0" forceAA="0" compatLnSpc="1">
            <a:prstTxWarp prst="textNoShape">
              <a:avLst/>
            </a:prstTxWarp>
            <a:noAutofit/>
          </a:bodyPr>
          <a:lstStyle/>
          <a:p>
            <a:pPr algn="ctr" defTabSz="377721">
              <a:lnSpc>
                <a:spcPct val="90000"/>
              </a:lnSpc>
            </a:pPr>
            <a:r>
              <a:rPr lang="en-US" altLang="zh-CN" sz="800" dirty="0">
                <a:gradFill>
                  <a:gsLst>
                    <a:gs pos="0">
                      <a:srgbClr val="FFFFFF"/>
                    </a:gs>
                    <a:gs pos="100000">
                      <a:srgbClr val="FFFFFF"/>
                    </a:gs>
                  </a:gsLst>
                  <a:lin ang="5400000" scaled="0"/>
                </a:gradFill>
                <a:latin typeface="微软雅黑" panose="020B0503020204020204" pitchFamily="34" charset="-122"/>
                <a:ea typeface="微软雅黑" panose="020B0503020204020204" pitchFamily="34" charset="-122"/>
                <a:cs typeface="Segoe UI" pitchFamily="34" charset="0"/>
              </a:rPr>
              <a:t>TOR</a:t>
            </a:r>
          </a:p>
          <a:p>
            <a:pPr algn="ctr" defTabSz="377721">
              <a:lnSpc>
                <a:spcPct val="90000"/>
              </a:lnSpc>
            </a:pPr>
            <a:r>
              <a:rPr lang="en-US" altLang="zh-CN" sz="800" dirty="0">
                <a:gradFill>
                  <a:gsLst>
                    <a:gs pos="0">
                      <a:srgbClr val="FFFFFF"/>
                    </a:gs>
                    <a:gs pos="100000">
                      <a:srgbClr val="FFFFFF"/>
                    </a:gs>
                  </a:gsLst>
                  <a:lin ang="5400000" scaled="0"/>
                </a:gradFill>
                <a:latin typeface="微软雅黑" panose="020B0503020204020204" pitchFamily="34" charset="-122"/>
                <a:ea typeface="微软雅黑" panose="020B0503020204020204" pitchFamily="34" charset="-122"/>
                <a:cs typeface="Segoe UI" pitchFamily="34" charset="0"/>
              </a:rPr>
              <a:t>(VTEP)</a:t>
            </a:r>
            <a:endParaRPr lang="zh-CN" altLang="en-US" sz="800" dirty="0" err="1">
              <a:gradFill>
                <a:gsLst>
                  <a:gs pos="0">
                    <a:srgbClr val="FFFFFF"/>
                  </a:gs>
                  <a:gs pos="100000">
                    <a:srgbClr val="FFFFFF"/>
                  </a:gs>
                </a:gsLst>
                <a:lin ang="5400000" scaled="0"/>
              </a:gradFill>
              <a:latin typeface="微软雅黑" panose="020B0503020204020204" pitchFamily="34" charset="-122"/>
              <a:ea typeface="微软雅黑" panose="020B0503020204020204" pitchFamily="34" charset="-122"/>
              <a:cs typeface="Segoe UI" pitchFamily="34" charset="0"/>
            </a:endParaRPr>
          </a:p>
        </p:txBody>
      </p:sp>
      <p:sp>
        <p:nvSpPr>
          <p:cNvPr id="167" name="圆角矩形 166"/>
          <p:cNvSpPr/>
          <p:nvPr/>
        </p:nvSpPr>
        <p:spPr bwMode="auto">
          <a:xfrm>
            <a:off x="6156721" y="1401858"/>
            <a:ext cx="754213" cy="251641"/>
          </a:xfrm>
          <a:prstGeom prst="round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8752" tIns="79008" rIns="98752" bIns="79008" numCol="1" spcCol="0" rtlCol="0" fromWordArt="0" anchor="ctr" anchorCtr="0" forceAA="0" compatLnSpc="1">
            <a:prstTxWarp prst="textNoShape">
              <a:avLst/>
            </a:prstTxWarp>
            <a:noAutofit/>
          </a:bodyPr>
          <a:lstStyle/>
          <a:p>
            <a:pPr algn="ctr" defTabSz="377721">
              <a:lnSpc>
                <a:spcPct val="90000"/>
              </a:lnSpc>
            </a:pPr>
            <a:r>
              <a:rPr lang="en-US" altLang="zh-CN" sz="800" dirty="0">
                <a:gradFill>
                  <a:gsLst>
                    <a:gs pos="0">
                      <a:srgbClr val="FFFFFF"/>
                    </a:gs>
                    <a:gs pos="100000">
                      <a:srgbClr val="FFFFFF"/>
                    </a:gs>
                  </a:gsLst>
                  <a:lin ang="5400000" scaled="0"/>
                </a:gradFill>
                <a:latin typeface="微软雅黑" panose="020B0503020204020204" pitchFamily="34" charset="-122"/>
                <a:ea typeface="微软雅黑" panose="020B0503020204020204" pitchFamily="34" charset="-122"/>
                <a:cs typeface="Segoe UI" pitchFamily="34" charset="0"/>
              </a:rPr>
              <a:t>CORE</a:t>
            </a:r>
            <a:endParaRPr lang="zh-CN" altLang="en-US" sz="800" dirty="0" err="1">
              <a:gradFill>
                <a:gsLst>
                  <a:gs pos="0">
                    <a:srgbClr val="FFFFFF"/>
                  </a:gs>
                  <a:gs pos="100000">
                    <a:srgbClr val="FFFFFF"/>
                  </a:gs>
                </a:gsLst>
                <a:lin ang="5400000" scaled="0"/>
              </a:gradFill>
              <a:latin typeface="微软雅黑" panose="020B0503020204020204" pitchFamily="34" charset="-122"/>
              <a:ea typeface="微软雅黑" panose="020B0503020204020204" pitchFamily="34" charset="-122"/>
              <a:cs typeface="Segoe UI" pitchFamily="34" charset="0"/>
            </a:endParaRPr>
          </a:p>
        </p:txBody>
      </p:sp>
      <p:sp>
        <p:nvSpPr>
          <p:cNvPr id="168" name="圆角矩形 167"/>
          <p:cNvSpPr/>
          <p:nvPr/>
        </p:nvSpPr>
        <p:spPr bwMode="auto">
          <a:xfrm>
            <a:off x="7205674" y="1403954"/>
            <a:ext cx="764391" cy="251641"/>
          </a:xfrm>
          <a:prstGeom prst="round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8752" tIns="79008" rIns="98752" bIns="79008" numCol="1" spcCol="0" rtlCol="0" fromWordArt="0" anchor="ctr" anchorCtr="0" forceAA="0" compatLnSpc="1">
            <a:prstTxWarp prst="textNoShape">
              <a:avLst/>
            </a:prstTxWarp>
            <a:noAutofit/>
          </a:bodyPr>
          <a:lstStyle/>
          <a:p>
            <a:pPr algn="ctr" defTabSz="377721">
              <a:lnSpc>
                <a:spcPct val="90000"/>
              </a:lnSpc>
            </a:pPr>
            <a:r>
              <a:rPr lang="en-US" altLang="zh-CN" sz="800" dirty="0">
                <a:gradFill>
                  <a:gsLst>
                    <a:gs pos="0">
                      <a:srgbClr val="FFFFFF"/>
                    </a:gs>
                    <a:gs pos="100000">
                      <a:srgbClr val="FFFFFF"/>
                    </a:gs>
                  </a:gsLst>
                  <a:lin ang="5400000" scaled="0"/>
                </a:gradFill>
                <a:latin typeface="微软雅黑" panose="020B0503020204020204" pitchFamily="34" charset="-122"/>
                <a:ea typeface="微软雅黑" panose="020B0503020204020204" pitchFamily="34" charset="-122"/>
                <a:cs typeface="Segoe UI" pitchFamily="34" charset="0"/>
              </a:rPr>
              <a:t>CORE</a:t>
            </a:r>
            <a:endParaRPr lang="zh-CN" altLang="en-US" sz="800" dirty="0" err="1">
              <a:gradFill>
                <a:gsLst>
                  <a:gs pos="0">
                    <a:srgbClr val="FFFFFF"/>
                  </a:gs>
                  <a:gs pos="100000">
                    <a:srgbClr val="FFFFFF"/>
                  </a:gs>
                </a:gsLst>
                <a:lin ang="5400000" scaled="0"/>
              </a:gradFill>
              <a:latin typeface="微软雅黑" panose="020B0503020204020204" pitchFamily="34" charset="-122"/>
              <a:ea typeface="微软雅黑" panose="020B0503020204020204" pitchFamily="34" charset="-122"/>
              <a:cs typeface="Segoe UI" pitchFamily="34" charset="0"/>
            </a:endParaRPr>
          </a:p>
        </p:txBody>
      </p:sp>
      <p:sp>
        <p:nvSpPr>
          <p:cNvPr id="169" name="云形 168"/>
          <p:cNvSpPr/>
          <p:nvPr/>
        </p:nvSpPr>
        <p:spPr bwMode="auto">
          <a:xfrm>
            <a:off x="5918366" y="1031062"/>
            <a:ext cx="2280337" cy="993233"/>
          </a:xfrm>
          <a:prstGeom prst="cloud">
            <a:avLst/>
          </a:prstGeom>
          <a:solidFill>
            <a:srgbClr val="92D050">
              <a:alpha val="8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8752" tIns="79008" rIns="98752" bIns="79008" numCol="1" spcCol="0" rtlCol="0" fromWordArt="0" anchor="ctr" anchorCtr="0" forceAA="0" compatLnSpc="1">
            <a:prstTxWarp prst="textNoShape">
              <a:avLst/>
            </a:prstTxWarp>
            <a:noAutofit/>
          </a:bodyPr>
          <a:lstStyle/>
          <a:p>
            <a:pPr algn="ctr" defTabSz="377721">
              <a:lnSpc>
                <a:spcPct val="90000"/>
              </a:lnSpc>
            </a:pPr>
            <a:r>
              <a:rPr lang="en-US" altLang="zh-CN" sz="1200" b="1" dirty="0">
                <a:gradFill>
                  <a:gsLst>
                    <a:gs pos="0">
                      <a:srgbClr val="FFFFFF"/>
                    </a:gs>
                    <a:gs pos="100000">
                      <a:srgbClr val="FFFFFF"/>
                    </a:gs>
                  </a:gsLst>
                  <a:lin ang="5400000" scaled="0"/>
                </a:gradFill>
                <a:latin typeface="微软雅黑" panose="020B0503020204020204" pitchFamily="34" charset="-122"/>
                <a:ea typeface="微软雅黑" panose="020B0503020204020204" pitchFamily="34" charset="-122"/>
                <a:cs typeface="Segoe UI" pitchFamily="34" charset="0"/>
              </a:rPr>
              <a:t>EVPN </a:t>
            </a:r>
            <a:r>
              <a:rPr lang="en-US" altLang="zh-CN" sz="1200" b="1" dirty="0" err="1">
                <a:gradFill>
                  <a:gsLst>
                    <a:gs pos="0">
                      <a:srgbClr val="FFFFFF"/>
                    </a:gs>
                    <a:gs pos="100000">
                      <a:srgbClr val="FFFFFF"/>
                    </a:gs>
                  </a:gsLst>
                  <a:lin ang="5400000" scaled="0"/>
                </a:gradFill>
                <a:latin typeface="微软雅黑" panose="020B0503020204020204" pitchFamily="34" charset="-122"/>
                <a:ea typeface="微软雅黑" panose="020B0503020204020204" pitchFamily="34" charset="-122"/>
                <a:cs typeface="Segoe UI" pitchFamily="34" charset="0"/>
              </a:rPr>
              <a:t>VxLAN</a:t>
            </a:r>
            <a:r>
              <a:rPr lang="en-US" altLang="zh-CN" sz="1200" b="1" dirty="0">
                <a:gradFill>
                  <a:gsLst>
                    <a:gs pos="0">
                      <a:srgbClr val="FFFFFF"/>
                    </a:gs>
                    <a:gs pos="100000">
                      <a:srgbClr val="FFFFFF"/>
                    </a:gs>
                  </a:gsLst>
                  <a:lin ang="5400000" scaled="0"/>
                </a:gradFill>
                <a:latin typeface="微软雅黑" panose="020B0503020204020204" pitchFamily="34" charset="-122"/>
                <a:ea typeface="微软雅黑" panose="020B0503020204020204" pitchFamily="34" charset="-122"/>
                <a:cs typeface="Segoe UI" pitchFamily="34" charset="0"/>
              </a:rPr>
              <a:t> Network</a:t>
            </a:r>
            <a:endParaRPr lang="zh-CN" altLang="en-US" sz="1200" b="1" dirty="0" err="1">
              <a:gradFill>
                <a:gsLst>
                  <a:gs pos="0">
                    <a:srgbClr val="FFFFFF"/>
                  </a:gs>
                  <a:gs pos="100000">
                    <a:srgbClr val="FFFFFF"/>
                  </a:gs>
                </a:gsLst>
                <a:lin ang="5400000" scaled="0"/>
              </a:gradFill>
              <a:latin typeface="微软雅黑" panose="020B0503020204020204" pitchFamily="34" charset="-122"/>
              <a:ea typeface="微软雅黑" panose="020B0503020204020204" pitchFamily="34" charset="-122"/>
              <a:cs typeface="Segoe UI" pitchFamily="34" charset="0"/>
            </a:endParaRPr>
          </a:p>
        </p:txBody>
      </p:sp>
      <p:sp>
        <p:nvSpPr>
          <p:cNvPr id="170" name="圆角矩形 169"/>
          <p:cNvSpPr/>
          <p:nvPr/>
        </p:nvSpPr>
        <p:spPr bwMode="auto">
          <a:xfrm>
            <a:off x="6306996" y="2588874"/>
            <a:ext cx="624052" cy="251641"/>
          </a:xfrm>
          <a:prstGeom prst="round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8752" tIns="79008" rIns="98752" bIns="79008" numCol="1" spcCol="0" rtlCol="0" fromWordArt="0" anchor="ctr" anchorCtr="0" forceAA="0" compatLnSpc="1">
            <a:prstTxWarp prst="textNoShape">
              <a:avLst/>
            </a:prstTxWarp>
            <a:noAutofit/>
          </a:bodyPr>
          <a:lstStyle/>
          <a:p>
            <a:pPr algn="ctr" defTabSz="377721">
              <a:lnSpc>
                <a:spcPct val="90000"/>
              </a:lnSpc>
            </a:pPr>
            <a:r>
              <a:rPr lang="en-US" altLang="zh-CN" sz="800" dirty="0">
                <a:gradFill>
                  <a:gsLst>
                    <a:gs pos="0">
                      <a:srgbClr val="FFFFFF"/>
                    </a:gs>
                    <a:gs pos="100000">
                      <a:srgbClr val="FFFFFF"/>
                    </a:gs>
                  </a:gsLst>
                  <a:lin ang="5400000" scaled="0"/>
                </a:gradFill>
                <a:latin typeface="微软雅黑" panose="020B0503020204020204" pitchFamily="34" charset="-122"/>
                <a:ea typeface="微软雅黑" panose="020B0503020204020204" pitchFamily="34" charset="-122"/>
                <a:cs typeface="Segoe UI" pitchFamily="34" charset="0"/>
              </a:rPr>
              <a:t>TOR</a:t>
            </a:r>
          </a:p>
          <a:p>
            <a:pPr algn="ctr" defTabSz="377721">
              <a:lnSpc>
                <a:spcPct val="90000"/>
              </a:lnSpc>
            </a:pPr>
            <a:r>
              <a:rPr lang="en-US" altLang="zh-CN" sz="800" dirty="0">
                <a:gradFill>
                  <a:gsLst>
                    <a:gs pos="0">
                      <a:srgbClr val="FFFFFF"/>
                    </a:gs>
                    <a:gs pos="100000">
                      <a:srgbClr val="FFFFFF"/>
                    </a:gs>
                  </a:gsLst>
                  <a:lin ang="5400000" scaled="0"/>
                </a:gradFill>
                <a:latin typeface="微软雅黑" panose="020B0503020204020204" pitchFamily="34" charset="-122"/>
                <a:ea typeface="微软雅黑" panose="020B0503020204020204" pitchFamily="34" charset="-122"/>
                <a:cs typeface="Segoe UI" pitchFamily="34" charset="0"/>
              </a:rPr>
              <a:t>(VTEP)</a:t>
            </a:r>
            <a:endParaRPr lang="zh-CN" altLang="en-US" sz="800" dirty="0" err="1">
              <a:gradFill>
                <a:gsLst>
                  <a:gs pos="0">
                    <a:srgbClr val="FFFFFF"/>
                  </a:gs>
                  <a:gs pos="100000">
                    <a:srgbClr val="FFFFFF"/>
                  </a:gs>
                </a:gsLst>
                <a:lin ang="5400000" scaled="0"/>
              </a:gradFill>
              <a:latin typeface="微软雅黑" panose="020B0503020204020204" pitchFamily="34" charset="-122"/>
              <a:ea typeface="微软雅黑" panose="020B0503020204020204" pitchFamily="34" charset="-122"/>
              <a:cs typeface="Segoe UI" pitchFamily="34" charset="0"/>
            </a:endParaRPr>
          </a:p>
        </p:txBody>
      </p:sp>
      <p:sp>
        <p:nvSpPr>
          <p:cNvPr id="171" name="圆角矩形 170"/>
          <p:cNvSpPr/>
          <p:nvPr/>
        </p:nvSpPr>
        <p:spPr bwMode="auto">
          <a:xfrm>
            <a:off x="7171012" y="2588874"/>
            <a:ext cx="624052" cy="251641"/>
          </a:xfrm>
          <a:prstGeom prst="round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8752" tIns="79008" rIns="98752" bIns="79008" numCol="1" spcCol="0" rtlCol="0" fromWordArt="0" anchor="ctr" anchorCtr="0" forceAA="0" compatLnSpc="1">
            <a:prstTxWarp prst="textNoShape">
              <a:avLst/>
            </a:prstTxWarp>
            <a:noAutofit/>
          </a:bodyPr>
          <a:lstStyle/>
          <a:p>
            <a:pPr algn="ctr" defTabSz="377721">
              <a:lnSpc>
                <a:spcPct val="90000"/>
              </a:lnSpc>
            </a:pPr>
            <a:r>
              <a:rPr lang="en-US" altLang="zh-CN" sz="800" dirty="0">
                <a:gradFill>
                  <a:gsLst>
                    <a:gs pos="0">
                      <a:srgbClr val="FFFFFF"/>
                    </a:gs>
                    <a:gs pos="100000">
                      <a:srgbClr val="FFFFFF"/>
                    </a:gs>
                  </a:gsLst>
                  <a:lin ang="5400000" scaled="0"/>
                </a:gradFill>
                <a:latin typeface="微软雅黑" panose="020B0503020204020204" pitchFamily="34" charset="-122"/>
                <a:ea typeface="微软雅黑" panose="020B0503020204020204" pitchFamily="34" charset="-122"/>
                <a:cs typeface="Segoe UI" pitchFamily="34" charset="0"/>
              </a:rPr>
              <a:t>TOR</a:t>
            </a:r>
          </a:p>
          <a:p>
            <a:pPr algn="ctr" defTabSz="377721">
              <a:lnSpc>
                <a:spcPct val="90000"/>
              </a:lnSpc>
            </a:pPr>
            <a:r>
              <a:rPr lang="en-US" altLang="zh-CN" sz="500" dirty="0">
                <a:gradFill>
                  <a:gsLst>
                    <a:gs pos="0">
                      <a:srgbClr val="FFFFFF"/>
                    </a:gs>
                    <a:gs pos="100000">
                      <a:srgbClr val="FFFFFF"/>
                    </a:gs>
                  </a:gsLst>
                  <a:lin ang="5400000" scaled="0"/>
                </a:gradFill>
                <a:latin typeface="微软雅黑" panose="020B0503020204020204" pitchFamily="34" charset="-122"/>
                <a:ea typeface="微软雅黑" panose="020B0503020204020204" pitchFamily="34" charset="-122"/>
                <a:cs typeface="Segoe UI" pitchFamily="34" charset="0"/>
              </a:rPr>
              <a:t>(VTEP)</a:t>
            </a:r>
            <a:endParaRPr lang="zh-CN" altLang="en-US" sz="500" dirty="0" err="1">
              <a:gradFill>
                <a:gsLst>
                  <a:gs pos="0">
                    <a:srgbClr val="FFFFFF"/>
                  </a:gs>
                  <a:gs pos="100000">
                    <a:srgbClr val="FFFFFF"/>
                  </a:gs>
                </a:gsLst>
                <a:lin ang="5400000" scaled="0"/>
              </a:gradFill>
              <a:latin typeface="微软雅黑" panose="020B0503020204020204" pitchFamily="34" charset="-122"/>
              <a:ea typeface="微软雅黑" panose="020B0503020204020204" pitchFamily="34" charset="-122"/>
              <a:cs typeface="Segoe UI" pitchFamily="34" charset="0"/>
            </a:endParaRPr>
          </a:p>
        </p:txBody>
      </p:sp>
      <p:sp>
        <p:nvSpPr>
          <p:cNvPr id="172" name="圆角矩形 171"/>
          <p:cNvSpPr/>
          <p:nvPr/>
        </p:nvSpPr>
        <p:spPr bwMode="auto">
          <a:xfrm>
            <a:off x="8013864" y="2588874"/>
            <a:ext cx="624052" cy="251641"/>
          </a:xfrm>
          <a:prstGeom prst="round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8752" tIns="79008" rIns="98752" bIns="79008" numCol="1" spcCol="0" rtlCol="0" fromWordArt="0" anchor="ctr" anchorCtr="0" forceAA="0" compatLnSpc="1">
            <a:prstTxWarp prst="textNoShape">
              <a:avLst/>
            </a:prstTxWarp>
            <a:noAutofit/>
          </a:bodyPr>
          <a:lstStyle/>
          <a:p>
            <a:pPr algn="ctr" defTabSz="377721">
              <a:lnSpc>
                <a:spcPct val="90000"/>
              </a:lnSpc>
            </a:pPr>
            <a:r>
              <a:rPr lang="en-US" altLang="zh-CN" sz="800" dirty="0">
                <a:gradFill>
                  <a:gsLst>
                    <a:gs pos="0">
                      <a:srgbClr val="FFFFFF"/>
                    </a:gs>
                    <a:gs pos="100000">
                      <a:srgbClr val="FFFFFF"/>
                    </a:gs>
                  </a:gsLst>
                  <a:lin ang="5400000" scaled="0"/>
                </a:gradFill>
                <a:latin typeface="微软雅黑" panose="020B0503020204020204" pitchFamily="34" charset="-122"/>
                <a:ea typeface="微软雅黑" panose="020B0503020204020204" pitchFamily="34" charset="-122"/>
                <a:cs typeface="Segoe UI" pitchFamily="34" charset="0"/>
              </a:rPr>
              <a:t>TOR</a:t>
            </a:r>
          </a:p>
          <a:p>
            <a:pPr algn="ctr" defTabSz="377721">
              <a:lnSpc>
                <a:spcPct val="90000"/>
              </a:lnSpc>
            </a:pPr>
            <a:r>
              <a:rPr lang="en-US" altLang="zh-CN" sz="800" dirty="0">
                <a:gradFill>
                  <a:gsLst>
                    <a:gs pos="0">
                      <a:srgbClr val="FFFFFF"/>
                    </a:gs>
                    <a:gs pos="100000">
                      <a:srgbClr val="FFFFFF"/>
                    </a:gs>
                  </a:gsLst>
                  <a:lin ang="5400000" scaled="0"/>
                </a:gradFill>
                <a:latin typeface="微软雅黑" panose="020B0503020204020204" pitchFamily="34" charset="-122"/>
                <a:ea typeface="微软雅黑" panose="020B0503020204020204" pitchFamily="34" charset="-122"/>
                <a:cs typeface="Segoe UI" pitchFamily="34" charset="0"/>
              </a:rPr>
              <a:t>(VTEP)</a:t>
            </a:r>
            <a:endParaRPr lang="zh-CN" altLang="en-US" sz="800" dirty="0" err="1">
              <a:gradFill>
                <a:gsLst>
                  <a:gs pos="0">
                    <a:srgbClr val="FFFFFF"/>
                  </a:gs>
                  <a:gs pos="100000">
                    <a:srgbClr val="FFFFFF"/>
                  </a:gs>
                </a:gsLst>
                <a:lin ang="5400000" scaled="0"/>
              </a:gradFill>
              <a:latin typeface="微软雅黑" panose="020B0503020204020204" pitchFamily="34" charset="-122"/>
              <a:ea typeface="微软雅黑" panose="020B0503020204020204" pitchFamily="34" charset="-122"/>
              <a:cs typeface="Segoe UI" pitchFamily="34" charset="0"/>
            </a:endParaRPr>
          </a:p>
        </p:txBody>
      </p:sp>
      <p:cxnSp>
        <p:nvCxnSpPr>
          <p:cNvPr id="173" name="直接连接符 264"/>
          <p:cNvCxnSpPr>
            <a:stCxn id="166" idx="0"/>
            <a:endCxn id="167" idx="2"/>
          </p:cNvCxnSpPr>
          <p:nvPr/>
        </p:nvCxnSpPr>
        <p:spPr>
          <a:xfrm flipV="1">
            <a:off x="5787345" y="1653492"/>
            <a:ext cx="746457" cy="935373"/>
          </a:xfrm>
          <a:prstGeom prst="line">
            <a:avLst/>
          </a:prstGeom>
          <a:ln>
            <a:solidFill>
              <a:srgbClr val="FB8B1F"/>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4" name="直接连接符 265"/>
          <p:cNvCxnSpPr>
            <a:stCxn id="166" idx="0"/>
            <a:endCxn id="168" idx="2"/>
          </p:cNvCxnSpPr>
          <p:nvPr/>
        </p:nvCxnSpPr>
        <p:spPr>
          <a:xfrm flipV="1">
            <a:off x="5787351" y="1655574"/>
            <a:ext cx="1800525" cy="933291"/>
          </a:xfrm>
          <a:prstGeom prst="line">
            <a:avLst/>
          </a:prstGeom>
          <a:ln>
            <a:solidFill>
              <a:srgbClr val="FB8B1F"/>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5" name="直接连接符 266"/>
          <p:cNvCxnSpPr>
            <a:stCxn id="170" idx="0"/>
            <a:endCxn id="167" idx="2"/>
          </p:cNvCxnSpPr>
          <p:nvPr/>
        </p:nvCxnSpPr>
        <p:spPr>
          <a:xfrm flipH="1" flipV="1">
            <a:off x="6533802" y="1653492"/>
            <a:ext cx="85222" cy="935373"/>
          </a:xfrm>
          <a:prstGeom prst="line">
            <a:avLst/>
          </a:prstGeom>
          <a:ln>
            <a:solidFill>
              <a:srgbClr val="FB8B1F"/>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6" name="直接连接符 267"/>
          <p:cNvCxnSpPr>
            <a:stCxn id="170" idx="0"/>
            <a:endCxn id="168" idx="2"/>
          </p:cNvCxnSpPr>
          <p:nvPr/>
        </p:nvCxnSpPr>
        <p:spPr>
          <a:xfrm flipV="1">
            <a:off x="6619024" y="1655574"/>
            <a:ext cx="968846" cy="933291"/>
          </a:xfrm>
          <a:prstGeom prst="line">
            <a:avLst/>
          </a:prstGeom>
          <a:ln>
            <a:solidFill>
              <a:srgbClr val="FB8B1F"/>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7" name="直接连接符 268"/>
          <p:cNvCxnSpPr>
            <a:stCxn id="171" idx="0"/>
            <a:endCxn id="167" idx="2"/>
          </p:cNvCxnSpPr>
          <p:nvPr/>
        </p:nvCxnSpPr>
        <p:spPr>
          <a:xfrm flipH="1" flipV="1">
            <a:off x="6533800" y="1653492"/>
            <a:ext cx="949236" cy="935373"/>
          </a:xfrm>
          <a:prstGeom prst="line">
            <a:avLst/>
          </a:prstGeom>
          <a:ln>
            <a:solidFill>
              <a:srgbClr val="FB8B1F"/>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8" name="直接连接符 269"/>
          <p:cNvCxnSpPr>
            <a:stCxn id="171" idx="0"/>
            <a:endCxn id="168" idx="2"/>
          </p:cNvCxnSpPr>
          <p:nvPr/>
        </p:nvCxnSpPr>
        <p:spPr>
          <a:xfrm flipV="1">
            <a:off x="7483036" y="1655574"/>
            <a:ext cx="104832" cy="933291"/>
          </a:xfrm>
          <a:prstGeom prst="line">
            <a:avLst/>
          </a:prstGeom>
          <a:ln>
            <a:solidFill>
              <a:srgbClr val="FB8B1F"/>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9" name="直接连接符 270"/>
          <p:cNvCxnSpPr>
            <a:stCxn id="172" idx="0"/>
            <a:endCxn id="168" idx="2"/>
          </p:cNvCxnSpPr>
          <p:nvPr/>
        </p:nvCxnSpPr>
        <p:spPr>
          <a:xfrm flipH="1" flipV="1">
            <a:off x="7587869" y="1655574"/>
            <a:ext cx="738021" cy="933291"/>
          </a:xfrm>
          <a:prstGeom prst="line">
            <a:avLst/>
          </a:prstGeom>
          <a:ln>
            <a:solidFill>
              <a:srgbClr val="FB8B1F"/>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0" name="直接连接符 271"/>
          <p:cNvCxnSpPr>
            <a:stCxn id="172" idx="0"/>
            <a:endCxn id="167" idx="2"/>
          </p:cNvCxnSpPr>
          <p:nvPr/>
        </p:nvCxnSpPr>
        <p:spPr>
          <a:xfrm flipH="1" flipV="1">
            <a:off x="6533808" y="1653492"/>
            <a:ext cx="1792089" cy="935373"/>
          </a:xfrm>
          <a:prstGeom prst="line">
            <a:avLst/>
          </a:prstGeom>
          <a:ln>
            <a:solidFill>
              <a:srgbClr val="FB8B1F"/>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1" name="直接连接符 272"/>
          <p:cNvCxnSpPr>
            <a:stCxn id="166" idx="3"/>
            <a:endCxn id="170" idx="1"/>
          </p:cNvCxnSpPr>
          <p:nvPr/>
        </p:nvCxnSpPr>
        <p:spPr>
          <a:xfrm>
            <a:off x="6099372" y="2714678"/>
            <a:ext cx="207627" cy="0"/>
          </a:xfrm>
          <a:prstGeom prst="line">
            <a:avLst/>
          </a:prstGeom>
          <a:ln>
            <a:solidFill>
              <a:srgbClr val="FB8B1F"/>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3" name="直接连接符 273"/>
          <p:cNvCxnSpPr>
            <a:stCxn id="171" idx="3"/>
            <a:endCxn id="172" idx="1"/>
          </p:cNvCxnSpPr>
          <p:nvPr/>
        </p:nvCxnSpPr>
        <p:spPr>
          <a:xfrm>
            <a:off x="7795065" y="2714678"/>
            <a:ext cx="218800" cy="0"/>
          </a:xfrm>
          <a:prstGeom prst="line">
            <a:avLst/>
          </a:prstGeom>
          <a:ln>
            <a:solidFill>
              <a:srgbClr val="FB8B1F"/>
            </a:solidFill>
            <a:headEnd type="none"/>
            <a:tailEnd type="none"/>
          </a:ln>
        </p:spPr>
        <p:style>
          <a:lnRef idx="1">
            <a:schemeClr val="accent1"/>
          </a:lnRef>
          <a:fillRef idx="0">
            <a:schemeClr val="accent1"/>
          </a:fillRef>
          <a:effectRef idx="0">
            <a:schemeClr val="accent1"/>
          </a:effectRef>
          <a:fontRef idx="minor">
            <a:schemeClr val="tx1"/>
          </a:fontRef>
        </p:style>
      </p:cxnSp>
      <p:pic>
        <p:nvPicPr>
          <p:cNvPr id="184" name="Picture 23"/>
          <p:cNvPicPr>
            <a:picLocks noChangeAspect="1"/>
          </p:cNvPicPr>
          <p:nvPr/>
        </p:nvPicPr>
        <p:blipFill>
          <a:blip r:embed="rId6"/>
          <a:stretch>
            <a:fillRect/>
          </a:stretch>
        </p:blipFill>
        <p:spPr>
          <a:xfrm>
            <a:off x="5667022" y="3058429"/>
            <a:ext cx="248044" cy="386930"/>
          </a:xfrm>
          <a:prstGeom prst="rect">
            <a:avLst/>
          </a:prstGeom>
        </p:spPr>
      </p:pic>
      <p:pic>
        <p:nvPicPr>
          <p:cNvPr id="189" name="Picture 23"/>
          <p:cNvPicPr>
            <a:picLocks noChangeAspect="1"/>
          </p:cNvPicPr>
          <p:nvPr/>
        </p:nvPicPr>
        <p:blipFill>
          <a:blip r:embed="rId6"/>
          <a:stretch>
            <a:fillRect/>
          </a:stretch>
        </p:blipFill>
        <p:spPr>
          <a:xfrm>
            <a:off x="6492225" y="3058429"/>
            <a:ext cx="248044" cy="386930"/>
          </a:xfrm>
          <a:prstGeom prst="rect">
            <a:avLst/>
          </a:prstGeom>
        </p:spPr>
      </p:pic>
      <p:pic>
        <p:nvPicPr>
          <p:cNvPr id="190" name="Picture 23"/>
          <p:cNvPicPr>
            <a:picLocks noChangeAspect="1"/>
          </p:cNvPicPr>
          <p:nvPr/>
        </p:nvPicPr>
        <p:blipFill>
          <a:blip r:embed="rId6"/>
          <a:stretch>
            <a:fillRect/>
          </a:stretch>
        </p:blipFill>
        <p:spPr>
          <a:xfrm>
            <a:off x="7357362" y="3057262"/>
            <a:ext cx="248044" cy="386930"/>
          </a:xfrm>
          <a:prstGeom prst="rect">
            <a:avLst/>
          </a:prstGeom>
        </p:spPr>
      </p:pic>
      <p:pic>
        <p:nvPicPr>
          <p:cNvPr id="191" name="Picture 23"/>
          <p:cNvPicPr>
            <a:picLocks noChangeAspect="1"/>
          </p:cNvPicPr>
          <p:nvPr/>
        </p:nvPicPr>
        <p:blipFill>
          <a:blip r:embed="rId6"/>
          <a:stretch>
            <a:fillRect/>
          </a:stretch>
        </p:blipFill>
        <p:spPr>
          <a:xfrm>
            <a:off x="8198676" y="3057262"/>
            <a:ext cx="248044" cy="386930"/>
          </a:xfrm>
          <a:prstGeom prst="rect">
            <a:avLst/>
          </a:prstGeom>
        </p:spPr>
      </p:pic>
      <p:cxnSp>
        <p:nvCxnSpPr>
          <p:cNvPr id="192" name="直接连接符 278"/>
          <p:cNvCxnSpPr>
            <a:stCxn id="184" idx="0"/>
            <a:endCxn id="166" idx="2"/>
          </p:cNvCxnSpPr>
          <p:nvPr/>
        </p:nvCxnSpPr>
        <p:spPr>
          <a:xfrm flipH="1" flipV="1">
            <a:off x="5787343" y="2840520"/>
            <a:ext cx="3702" cy="217931"/>
          </a:xfrm>
          <a:prstGeom prst="line">
            <a:avLst/>
          </a:prstGeom>
          <a:ln>
            <a:solidFill>
              <a:srgbClr val="FB8B1F"/>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3" name="直接连接符 279"/>
          <p:cNvCxnSpPr>
            <a:stCxn id="184" idx="0"/>
            <a:endCxn id="170" idx="2"/>
          </p:cNvCxnSpPr>
          <p:nvPr/>
        </p:nvCxnSpPr>
        <p:spPr>
          <a:xfrm flipV="1">
            <a:off x="5791053" y="2840520"/>
            <a:ext cx="827979" cy="217931"/>
          </a:xfrm>
          <a:prstGeom prst="line">
            <a:avLst/>
          </a:prstGeom>
          <a:ln>
            <a:solidFill>
              <a:srgbClr val="FB8B1F"/>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5" name="直接连接符 280"/>
          <p:cNvCxnSpPr>
            <a:stCxn id="189" idx="0"/>
            <a:endCxn id="166" idx="2"/>
          </p:cNvCxnSpPr>
          <p:nvPr/>
        </p:nvCxnSpPr>
        <p:spPr>
          <a:xfrm flipH="1" flipV="1">
            <a:off x="5787343" y="2840520"/>
            <a:ext cx="828902" cy="217931"/>
          </a:xfrm>
          <a:prstGeom prst="line">
            <a:avLst/>
          </a:prstGeom>
          <a:ln>
            <a:solidFill>
              <a:srgbClr val="FB8B1F"/>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7" name="直接连接符 281"/>
          <p:cNvCxnSpPr>
            <a:stCxn id="189" idx="0"/>
            <a:endCxn id="170" idx="2"/>
          </p:cNvCxnSpPr>
          <p:nvPr/>
        </p:nvCxnSpPr>
        <p:spPr>
          <a:xfrm flipV="1">
            <a:off x="6616273" y="2840520"/>
            <a:ext cx="2777" cy="217931"/>
          </a:xfrm>
          <a:prstGeom prst="line">
            <a:avLst/>
          </a:prstGeom>
          <a:ln>
            <a:solidFill>
              <a:srgbClr val="FB8B1F"/>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8" name="直接连接符 282"/>
          <p:cNvCxnSpPr>
            <a:stCxn id="171" idx="2"/>
            <a:endCxn id="190" idx="0"/>
          </p:cNvCxnSpPr>
          <p:nvPr/>
        </p:nvCxnSpPr>
        <p:spPr>
          <a:xfrm flipH="1">
            <a:off x="7481386" y="2840511"/>
            <a:ext cx="1652" cy="216763"/>
          </a:xfrm>
          <a:prstGeom prst="line">
            <a:avLst/>
          </a:prstGeom>
          <a:ln>
            <a:solidFill>
              <a:srgbClr val="FB8B1F"/>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9" name="直接连接符 283"/>
          <p:cNvCxnSpPr>
            <a:stCxn id="190" idx="0"/>
            <a:endCxn id="172" idx="2"/>
          </p:cNvCxnSpPr>
          <p:nvPr/>
        </p:nvCxnSpPr>
        <p:spPr>
          <a:xfrm flipV="1">
            <a:off x="7481413" y="2840511"/>
            <a:ext cx="844505" cy="216763"/>
          </a:xfrm>
          <a:prstGeom prst="line">
            <a:avLst/>
          </a:prstGeom>
          <a:ln>
            <a:solidFill>
              <a:srgbClr val="FB8B1F"/>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0" name="直接连接符 284"/>
          <p:cNvCxnSpPr>
            <a:stCxn id="171" idx="2"/>
            <a:endCxn id="191" idx="0"/>
          </p:cNvCxnSpPr>
          <p:nvPr/>
        </p:nvCxnSpPr>
        <p:spPr>
          <a:xfrm>
            <a:off x="7483039" y="2840511"/>
            <a:ext cx="839660" cy="216763"/>
          </a:xfrm>
          <a:prstGeom prst="line">
            <a:avLst/>
          </a:prstGeom>
          <a:ln>
            <a:solidFill>
              <a:srgbClr val="FB8B1F"/>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3" name="直接连接符 285"/>
          <p:cNvCxnSpPr>
            <a:stCxn id="191" idx="0"/>
            <a:endCxn id="172" idx="2"/>
          </p:cNvCxnSpPr>
          <p:nvPr/>
        </p:nvCxnSpPr>
        <p:spPr>
          <a:xfrm flipV="1">
            <a:off x="8322697" y="2840511"/>
            <a:ext cx="3192" cy="216763"/>
          </a:xfrm>
          <a:prstGeom prst="line">
            <a:avLst/>
          </a:prstGeom>
          <a:ln>
            <a:solidFill>
              <a:srgbClr val="FB8B1F"/>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204" name="圆角矩形 203"/>
          <p:cNvSpPr/>
          <p:nvPr/>
        </p:nvSpPr>
        <p:spPr bwMode="auto">
          <a:xfrm>
            <a:off x="4843821" y="1099267"/>
            <a:ext cx="947224" cy="259178"/>
          </a:xfrm>
          <a:prstGeom prst="roundRect">
            <a:avLst/>
          </a:prstGeom>
          <a:solidFill>
            <a:srgbClr val="FB8B1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330" tIns="107452" rIns="134330" bIns="107452" numCol="1" spcCol="0" rtlCol="0" fromWordArt="0" anchor="ctr" anchorCtr="0" forceAA="0" compatLnSpc="1">
            <a:prstTxWarp prst="textNoShape">
              <a:avLst/>
            </a:prstTxWarp>
            <a:noAutofit/>
          </a:bodyPr>
          <a:lstStyle/>
          <a:p>
            <a:pPr algn="ctr" defTabSz="513680">
              <a:lnSpc>
                <a:spcPct val="90000"/>
              </a:lnSpc>
            </a:pPr>
            <a:r>
              <a:rPr lang="en-US" altLang="zh-CN" sz="1100" dirty="0">
                <a:gradFill>
                  <a:gsLst>
                    <a:gs pos="0">
                      <a:srgbClr val="FFFFFF"/>
                    </a:gs>
                    <a:gs pos="100000">
                      <a:srgbClr val="FFFFFF"/>
                    </a:gs>
                  </a:gsLst>
                  <a:lin ang="5400000" scaled="0"/>
                </a:gradFill>
                <a:latin typeface="微软雅黑" panose="020B0503020204020204" pitchFamily="34" charset="-122"/>
                <a:ea typeface="微软雅黑" panose="020B0503020204020204" pitchFamily="34" charset="-122"/>
                <a:cs typeface="Segoe UI" pitchFamily="34" charset="0"/>
              </a:rPr>
              <a:t>RG-ONC</a:t>
            </a:r>
            <a:endParaRPr lang="en-US" altLang="zh-CN" sz="800" dirty="0">
              <a:gradFill>
                <a:gsLst>
                  <a:gs pos="0">
                    <a:srgbClr val="FFFFFF"/>
                  </a:gs>
                  <a:gs pos="100000">
                    <a:srgbClr val="FFFFFF"/>
                  </a:gs>
                </a:gsLst>
                <a:lin ang="5400000" scaled="0"/>
              </a:gradFill>
              <a:latin typeface="微软雅黑" panose="020B0503020204020204" pitchFamily="34" charset="-122"/>
              <a:ea typeface="微软雅黑" panose="020B0503020204020204" pitchFamily="34" charset="-122"/>
              <a:cs typeface="Segoe UI" pitchFamily="34" charset="0"/>
            </a:endParaRPr>
          </a:p>
        </p:txBody>
      </p:sp>
      <p:sp>
        <p:nvSpPr>
          <p:cNvPr id="205" name="TextBox 289"/>
          <p:cNvSpPr txBox="1"/>
          <p:nvPr/>
        </p:nvSpPr>
        <p:spPr>
          <a:xfrm>
            <a:off x="5905816" y="2395068"/>
            <a:ext cx="883710" cy="362679"/>
          </a:xfrm>
          <a:prstGeom prst="rect">
            <a:avLst/>
          </a:prstGeom>
          <a:noFill/>
        </p:spPr>
        <p:txBody>
          <a:bodyPr wrap="square" lIns="134330" tIns="107452" rIns="134330" bIns="107452" rtlCol="0">
            <a:spAutoFit/>
          </a:bodyPr>
          <a:lstStyle/>
          <a:p>
            <a:pPr>
              <a:lnSpc>
                <a:spcPct val="90000"/>
              </a:lnSpc>
              <a:spcAft>
                <a:spcPts val="331"/>
              </a:spcAft>
            </a:pPr>
            <a:r>
              <a:rPr lang="en-US" altLang="zh-CN" sz="1000" b="1" dirty="0">
                <a:solidFill>
                  <a:srgbClr val="FF0000"/>
                </a:solidFill>
                <a:latin typeface="华文宋体" pitchFamily="2" charset="-122"/>
                <a:ea typeface="华文宋体" pitchFamily="2" charset="-122"/>
              </a:rPr>
              <a:t>VSU</a:t>
            </a:r>
            <a:endParaRPr lang="zh-CN" altLang="en-US" sz="1000" b="1" dirty="0">
              <a:solidFill>
                <a:srgbClr val="FF0000"/>
              </a:solidFill>
              <a:latin typeface="华文宋体" pitchFamily="2" charset="-122"/>
              <a:ea typeface="华文宋体" pitchFamily="2" charset="-122"/>
            </a:endParaRPr>
          </a:p>
        </p:txBody>
      </p:sp>
      <p:sp>
        <p:nvSpPr>
          <p:cNvPr id="206" name="TextBox 290"/>
          <p:cNvSpPr txBox="1"/>
          <p:nvPr/>
        </p:nvSpPr>
        <p:spPr>
          <a:xfrm>
            <a:off x="7616710" y="2389077"/>
            <a:ext cx="883710" cy="362679"/>
          </a:xfrm>
          <a:prstGeom prst="rect">
            <a:avLst/>
          </a:prstGeom>
          <a:noFill/>
        </p:spPr>
        <p:txBody>
          <a:bodyPr wrap="square" lIns="134330" tIns="107452" rIns="134330" bIns="107452" rtlCol="0">
            <a:spAutoFit/>
          </a:bodyPr>
          <a:lstStyle/>
          <a:p>
            <a:pPr>
              <a:lnSpc>
                <a:spcPct val="90000"/>
              </a:lnSpc>
              <a:spcAft>
                <a:spcPts val="331"/>
              </a:spcAft>
            </a:pPr>
            <a:r>
              <a:rPr lang="en-US" altLang="zh-CN" sz="1000" b="1" dirty="0">
                <a:solidFill>
                  <a:srgbClr val="FF0000"/>
                </a:solidFill>
                <a:latin typeface="华文宋体" pitchFamily="2" charset="-122"/>
                <a:ea typeface="华文宋体" pitchFamily="2" charset="-122"/>
              </a:rPr>
              <a:t>VSU</a:t>
            </a:r>
            <a:endParaRPr lang="zh-CN" altLang="en-US" sz="1000" b="1" dirty="0">
              <a:solidFill>
                <a:srgbClr val="FF0000"/>
              </a:solidFill>
              <a:latin typeface="华文宋体" pitchFamily="2" charset="-122"/>
              <a:ea typeface="华文宋体" pitchFamily="2" charset="-122"/>
            </a:endParaRPr>
          </a:p>
        </p:txBody>
      </p:sp>
      <p:sp>
        <p:nvSpPr>
          <p:cNvPr id="207" name="TextBox 291"/>
          <p:cNvSpPr txBox="1"/>
          <p:nvPr/>
        </p:nvSpPr>
        <p:spPr>
          <a:xfrm>
            <a:off x="4946452" y="1331227"/>
            <a:ext cx="883710" cy="362679"/>
          </a:xfrm>
          <a:prstGeom prst="rect">
            <a:avLst/>
          </a:prstGeom>
          <a:noFill/>
        </p:spPr>
        <p:txBody>
          <a:bodyPr wrap="square" lIns="134330" tIns="107452" rIns="134330" bIns="107452" rtlCol="0">
            <a:spAutoFit/>
          </a:bodyPr>
          <a:lstStyle/>
          <a:p>
            <a:pPr>
              <a:lnSpc>
                <a:spcPct val="90000"/>
              </a:lnSpc>
              <a:spcAft>
                <a:spcPts val="331"/>
              </a:spcAft>
            </a:pPr>
            <a:r>
              <a:rPr lang="en-US" altLang="zh-CN" sz="1000" b="1" dirty="0">
                <a:solidFill>
                  <a:srgbClr val="000000"/>
                </a:solidFill>
                <a:latin typeface="华文宋体" pitchFamily="2" charset="-122"/>
                <a:ea typeface="华文宋体" pitchFamily="2" charset="-122"/>
              </a:rPr>
              <a:t>Spine</a:t>
            </a:r>
            <a:endParaRPr lang="zh-CN" altLang="en-US" sz="1000" b="1" dirty="0">
              <a:solidFill>
                <a:srgbClr val="000000"/>
              </a:solidFill>
              <a:latin typeface="华文宋体" pitchFamily="2" charset="-122"/>
              <a:ea typeface="华文宋体" pitchFamily="2" charset="-122"/>
            </a:endParaRPr>
          </a:p>
        </p:txBody>
      </p:sp>
      <p:sp>
        <p:nvSpPr>
          <p:cNvPr id="208" name="TextBox 292"/>
          <p:cNvSpPr txBox="1"/>
          <p:nvPr/>
        </p:nvSpPr>
        <p:spPr>
          <a:xfrm>
            <a:off x="4946452" y="2552584"/>
            <a:ext cx="883710" cy="362679"/>
          </a:xfrm>
          <a:prstGeom prst="rect">
            <a:avLst/>
          </a:prstGeom>
          <a:noFill/>
        </p:spPr>
        <p:txBody>
          <a:bodyPr wrap="square" lIns="134330" tIns="107452" rIns="134330" bIns="107452" rtlCol="0">
            <a:spAutoFit/>
          </a:bodyPr>
          <a:lstStyle/>
          <a:p>
            <a:pPr>
              <a:lnSpc>
                <a:spcPct val="90000"/>
              </a:lnSpc>
              <a:spcAft>
                <a:spcPts val="331"/>
              </a:spcAft>
            </a:pPr>
            <a:r>
              <a:rPr lang="en-US" altLang="zh-CN" sz="1000" b="1" dirty="0">
                <a:solidFill>
                  <a:srgbClr val="000000"/>
                </a:solidFill>
                <a:latin typeface="华文宋体" pitchFamily="2" charset="-122"/>
                <a:ea typeface="华文宋体" pitchFamily="2" charset="-122"/>
              </a:rPr>
              <a:t>Leaf</a:t>
            </a:r>
            <a:endParaRPr lang="zh-CN" altLang="en-US" sz="1000" b="1" dirty="0">
              <a:solidFill>
                <a:srgbClr val="000000"/>
              </a:solidFill>
              <a:latin typeface="华文宋体" pitchFamily="2" charset="-122"/>
              <a:ea typeface="华文宋体" pitchFamily="2" charset="-122"/>
            </a:endParaRPr>
          </a:p>
        </p:txBody>
      </p:sp>
      <p:cxnSp>
        <p:nvCxnSpPr>
          <p:cNvPr id="209" name="直接连接符 270"/>
          <p:cNvCxnSpPr>
            <a:stCxn id="168" idx="1"/>
            <a:endCxn id="167" idx="3"/>
          </p:cNvCxnSpPr>
          <p:nvPr/>
        </p:nvCxnSpPr>
        <p:spPr>
          <a:xfrm flipH="1" flipV="1">
            <a:off x="6910908" y="1527665"/>
            <a:ext cx="294766" cy="2082"/>
          </a:xfrm>
          <a:prstGeom prst="line">
            <a:avLst/>
          </a:prstGeom>
          <a:ln>
            <a:solidFill>
              <a:srgbClr val="FB8B1F"/>
            </a:solidFill>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7284075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itle 29"/>
          <p:cNvSpPr>
            <a:spLocks noChangeArrowheads="1"/>
          </p:cNvSpPr>
          <p:nvPr/>
        </p:nvSpPr>
        <p:spPr bwMode="auto">
          <a:xfrm>
            <a:off x="4120754" y="2020493"/>
            <a:ext cx="4114800" cy="466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68521" tIns="34275" rIns="68521" bIns="34275" anchor="ctr"/>
          <a:lstStyle/>
          <a:p>
            <a:pPr>
              <a:lnSpc>
                <a:spcPct val="90000"/>
              </a:lnSpc>
            </a:pPr>
            <a:r>
              <a:rPr lang="zh-CN" altLang="en-US" sz="2400" b="1" dirty="0">
                <a:solidFill>
                  <a:srgbClr val="EE0F68"/>
                </a:solidFill>
                <a:latin typeface="Calibri Light" charset="0"/>
              </a:rPr>
              <a:t>极简云园区</a:t>
            </a:r>
          </a:p>
        </p:txBody>
      </p:sp>
      <p:sp>
        <p:nvSpPr>
          <p:cNvPr id="31" name="Rectangle 54"/>
          <p:cNvSpPr>
            <a:spLocks noChangeArrowheads="1"/>
          </p:cNvSpPr>
          <p:nvPr/>
        </p:nvSpPr>
        <p:spPr bwMode="auto">
          <a:xfrm>
            <a:off x="4195763" y="2557470"/>
            <a:ext cx="3725466" cy="20241"/>
          </a:xfrm>
          <a:prstGeom prst="rect">
            <a:avLst/>
          </a:prstGeom>
          <a:gradFill rotWithShape="1">
            <a:gsLst>
              <a:gs pos="0">
                <a:srgbClr val="EE0F68"/>
              </a:gs>
              <a:gs pos="76999">
                <a:srgbClr val="EE0F68"/>
              </a:gs>
              <a:gs pos="100000">
                <a:srgbClr val="FFFFFF"/>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lIns="68521" tIns="34275" rIns="68521" bIns="34275" anchor="ctr"/>
          <a:lstStyle/>
          <a:p>
            <a:pPr algn="ctr" eaLnBrk="1" hangingPunct="1">
              <a:buFont typeface="Arial" charset="0"/>
              <a:buNone/>
            </a:pPr>
            <a:endParaRPr lang="zh-CN">
              <a:solidFill>
                <a:srgbClr val="EE0F68"/>
              </a:solidFill>
              <a:latin typeface="Calibri" charset="0"/>
              <a:sym typeface="Calibri" charset="0"/>
            </a:endParaRPr>
          </a:p>
        </p:txBody>
      </p:sp>
      <p:sp>
        <p:nvSpPr>
          <p:cNvPr id="32" name="Title 1"/>
          <p:cNvSpPr>
            <a:spLocks noChangeArrowheads="1"/>
          </p:cNvSpPr>
          <p:nvPr/>
        </p:nvSpPr>
        <p:spPr bwMode="auto">
          <a:xfrm>
            <a:off x="4120782" y="2615804"/>
            <a:ext cx="4188619" cy="285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68521" tIns="34275" rIns="68521" bIns="34275" anchor="ctr"/>
          <a:lstStyle/>
          <a:p>
            <a:r>
              <a:rPr lang="zh-CN" altLang="en-US" dirty="0" smtClean="0">
                <a:solidFill>
                  <a:srgbClr val="EE0F68"/>
                </a:solidFill>
                <a:latin typeface="Calibri Light" charset="0"/>
              </a:rPr>
              <a:t>策略随行，安全准入</a:t>
            </a:r>
            <a:endParaRPr lang="zh-CN" altLang="en-US" dirty="0">
              <a:solidFill>
                <a:srgbClr val="EE0F68"/>
              </a:solidFill>
              <a:latin typeface="Calibri Light" charset="0"/>
            </a:endParaRPr>
          </a:p>
        </p:txBody>
      </p:sp>
      <p:sp>
        <p:nvSpPr>
          <p:cNvPr id="33" name="Freeform 5"/>
          <p:cNvSpPr>
            <a:spLocks noEditPoints="1" noChangeArrowheads="1"/>
          </p:cNvSpPr>
          <p:nvPr/>
        </p:nvSpPr>
        <p:spPr bwMode="auto">
          <a:xfrm>
            <a:off x="1563319" y="2106216"/>
            <a:ext cx="2416969" cy="948928"/>
          </a:xfrm>
          <a:custGeom>
            <a:avLst/>
            <a:gdLst>
              <a:gd name="T0" fmla="*/ 2147483647 w 387"/>
              <a:gd name="T1" fmla="*/ 2147483647 h 150"/>
              <a:gd name="T2" fmla="*/ 2147483647 w 387"/>
              <a:gd name="T3" fmla="*/ 2147483647 h 150"/>
              <a:gd name="T4" fmla="*/ 2147483647 w 387"/>
              <a:gd name="T5" fmla="*/ 2147483647 h 150"/>
              <a:gd name="T6" fmla="*/ 2147483647 w 387"/>
              <a:gd name="T7" fmla="*/ 2147483647 h 150"/>
              <a:gd name="T8" fmla="*/ 2147483647 w 387"/>
              <a:gd name="T9" fmla="*/ 2147483647 h 150"/>
              <a:gd name="T10" fmla="*/ 2147483647 w 387"/>
              <a:gd name="T11" fmla="*/ 2147483647 h 150"/>
              <a:gd name="T12" fmla="*/ 2147483647 w 387"/>
              <a:gd name="T13" fmla="*/ 2147483647 h 150"/>
              <a:gd name="T14" fmla="*/ 2147483647 w 387"/>
              <a:gd name="T15" fmla="*/ 2147483647 h 150"/>
              <a:gd name="T16" fmla="*/ 2147483647 w 387"/>
              <a:gd name="T17" fmla="*/ 2147483647 h 150"/>
              <a:gd name="T18" fmla="*/ 2147483647 w 387"/>
              <a:gd name="T19" fmla="*/ 2147483647 h 150"/>
              <a:gd name="T20" fmla="*/ 2147483647 w 387"/>
              <a:gd name="T21" fmla="*/ 2147483647 h 150"/>
              <a:gd name="T22" fmla="*/ 2147483647 w 387"/>
              <a:gd name="T23" fmla="*/ 2147483647 h 150"/>
              <a:gd name="T24" fmla="*/ 2147483647 w 387"/>
              <a:gd name="T25" fmla="*/ 2147483647 h 150"/>
              <a:gd name="T26" fmla="*/ 2147483647 w 387"/>
              <a:gd name="T27" fmla="*/ 2147483647 h 150"/>
              <a:gd name="T28" fmla="*/ 2147483647 w 387"/>
              <a:gd name="T29" fmla="*/ 2147483647 h 150"/>
              <a:gd name="T30" fmla="*/ 2147483647 w 387"/>
              <a:gd name="T31" fmla="*/ 2147483647 h 150"/>
              <a:gd name="T32" fmla="*/ 0 w 387"/>
              <a:gd name="T33" fmla="*/ 2147483647 h 150"/>
              <a:gd name="T34" fmla="*/ 2147483647 w 387"/>
              <a:gd name="T35" fmla="*/ 2147483647 h 150"/>
              <a:gd name="T36" fmla="*/ 2147483647 w 387"/>
              <a:gd name="T37" fmla="*/ 2147483647 h 150"/>
              <a:gd name="T38" fmla="*/ 2147483647 w 387"/>
              <a:gd name="T39" fmla="*/ 2147483647 h 150"/>
              <a:gd name="T40" fmla="*/ 2147483647 w 387"/>
              <a:gd name="T41" fmla="*/ 2147483647 h 150"/>
              <a:gd name="T42" fmla="*/ 2147483647 w 387"/>
              <a:gd name="T43" fmla="*/ 2147483647 h 150"/>
              <a:gd name="T44" fmla="*/ 2147483647 w 387"/>
              <a:gd name="T45" fmla="*/ 2147483647 h 150"/>
              <a:gd name="T46" fmla="*/ 2147483647 w 387"/>
              <a:gd name="T47" fmla="*/ 2147483647 h 150"/>
              <a:gd name="T48" fmla="*/ 2147483647 w 387"/>
              <a:gd name="T49" fmla="*/ 2147483647 h 150"/>
              <a:gd name="T50" fmla="*/ 2147483647 w 387"/>
              <a:gd name="T51" fmla="*/ 2147483647 h 150"/>
              <a:gd name="T52" fmla="*/ 2147483647 w 387"/>
              <a:gd name="T53" fmla="*/ 2147483647 h 150"/>
              <a:gd name="T54" fmla="*/ 2147483647 w 387"/>
              <a:gd name="T55" fmla="*/ 2147483647 h 150"/>
              <a:gd name="T56" fmla="*/ 2147483647 w 387"/>
              <a:gd name="T57" fmla="*/ 2147483647 h 150"/>
              <a:gd name="T58" fmla="*/ 2147483647 w 387"/>
              <a:gd name="T59" fmla="*/ 2147483647 h 150"/>
              <a:gd name="T60" fmla="*/ 2147483647 w 387"/>
              <a:gd name="T61" fmla="*/ 2147483647 h 150"/>
              <a:gd name="T62" fmla="*/ 2147483647 w 387"/>
              <a:gd name="T63" fmla="*/ 2147483647 h 150"/>
              <a:gd name="T64" fmla="*/ 2147483647 w 387"/>
              <a:gd name="T65" fmla="*/ 2147483647 h 150"/>
              <a:gd name="T66" fmla="*/ 2147483647 w 387"/>
              <a:gd name="T67" fmla="*/ 2147483647 h 150"/>
              <a:gd name="T68" fmla="*/ 2147483647 w 387"/>
              <a:gd name="T69" fmla="*/ 2147483647 h 150"/>
              <a:gd name="T70" fmla="*/ 2147483647 w 387"/>
              <a:gd name="T71" fmla="*/ 2147483647 h 150"/>
              <a:gd name="T72" fmla="*/ 2147483647 w 387"/>
              <a:gd name="T73" fmla="*/ 2147483647 h 150"/>
              <a:gd name="T74" fmla="*/ 2147483647 w 387"/>
              <a:gd name="T75" fmla="*/ 2147483647 h 150"/>
              <a:gd name="T76" fmla="*/ 2147483647 w 387"/>
              <a:gd name="T77" fmla="*/ 2147483647 h 150"/>
              <a:gd name="T78" fmla="*/ 2147483647 w 387"/>
              <a:gd name="T79" fmla="*/ 2147483647 h 150"/>
              <a:gd name="T80" fmla="*/ 2147483647 w 387"/>
              <a:gd name="T81" fmla="*/ 2147483647 h 150"/>
              <a:gd name="T82" fmla="*/ 2147483647 w 387"/>
              <a:gd name="T83" fmla="*/ 2147483647 h 150"/>
              <a:gd name="T84" fmla="*/ 2147483647 w 387"/>
              <a:gd name="T85" fmla="*/ 2147483647 h 150"/>
              <a:gd name="T86" fmla="*/ 2147483647 w 387"/>
              <a:gd name="T87" fmla="*/ 2147483647 h 15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387"/>
              <a:gd name="T133" fmla="*/ 0 h 150"/>
              <a:gd name="T134" fmla="*/ 387 w 387"/>
              <a:gd name="T135" fmla="*/ 150 h 150"/>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387" h="150">
                <a:moveTo>
                  <a:pt x="383" y="34"/>
                </a:moveTo>
                <a:cubicBezTo>
                  <a:pt x="379" y="30"/>
                  <a:pt x="373" y="29"/>
                  <a:pt x="370" y="29"/>
                </a:cubicBezTo>
                <a:cubicBezTo>
                  <a:pt x="370" y="29"/>
                  <a:pt x="370" y="29"/>
                  <a:pt x="370" y="29"/>
                </a:cubicBezTo>
                <a:cubicBezTo>
                  <a:pt x="356" y="29"/>
                  <a:pt x="352" y="28"/>
                  <a:pt x="343" y="24"/>
                </a:cubicBezTo>
                <a:cubicBezTo>
                  <a:pt x="338" y="21"/>
                  <a:pt x="330" y="18"/>
                  <a:pt x="319" y="14"/>
                </a:cubicBezTo>
                <a:cubicBezTo>
                  <a:pt x="277" y="0"/>
                  <a:pt x="242" y="15"/>
                  <a:pt x="231" y="20"/>
                </a:cubicBezTo>
                <a:cubicBezTo>
                  <a:pt x="229" y="21"/>
                  <a:pt x="229" y="21"/>
                  <a:pt x="229" y="21"/>
                </a:cubicBezTo>
                <a:cubicBezTo>
                  <a:pt x="224" y="24"/>
                  <a:pt x="224" y="24"/>
                  <a:pt x="224" y="24"/>
                </a:cubicBezTo>
                <a:cubicBezTo>
                  <a:pt x="218" y="27"/>
                  <a:pt x="213" y="29"/>
                  <a:pt x="194" y="29"/>
                </a:cubicBezTo>
                <a:cubicBezTo>
                  <a:pt x="174" y="29"/>
                  <a:pt x="169" y="27"/>
                  <a:pt x="163" y="24"/>
                </a:cubicBezTo>
                <a:cubicBezTo>
                  <a:pt x="158" y="21"/>
                  <a:pt x="158" y="21"/>
                  <a:pt x="158" y="21"/>
                </a:cubicBezTo>
                <a:cubicBezTo>
                  <a:pt x="156" y="20"/>
                  <a:pt x="156" y="20"/>
                  <a:pt x="156" y="20"/>
                </a:cubicBezTo>
                <a:cubicBezTo>
                  <a:pt x="145" y="15"/>
                  <a:pt x="111" y="0"/>
                  <a:pt x="68" y="14"/>
                </a:cubicBezTo>
                <a:cubicBezTo>
                  <a:pt x="57" y="18"/>
                  <a:pt x="50" y="21"/>
                  <a:pt x="44" y="24"/>
                </a:cubicBezTo>
                <a:cubicBezTo>
                  <a:pt x="35" y="28"/>
                  <a:pt x="31" y="29"/>
                  <a:pt x="18" y="29"/>
                </a:cubicBezTo>
                <a:cubicBezTo>
                  <a:pt x="14" y="29"/>
                  <a:pt x="8" y="30"/>
                  <a:pt x="4" y="34"/>
                </a:cubicBezTo>
                <a:cubicBezTo>
                  <a:pt x="2" y="37"/>
                  <a:pt x="0" y="41"/>
                  <a:pt x="0" y="45"/>
                </a:cubicBezTo>
                <a:cubicBezTo>
                  <a:pt x="0" y="57"/>
                  <a:pt x="6" y="63"/>
                  <a:pt x="18" y="63"/>
                </a:cubicBezTo>
                <a:cubicBezTo>
                  <a:pt x="26" y="63"/>
                  <a:pt x="27" y="64"/>
                  <a:pt x="30" y="69"/>
                </a:cubicBezTo>
                <a:cubicBezTo>
                  <a:pt x="30" y="70"/>
                  <a:pt x="31" y="73"/>
                  <a:pt x="31" y="75"/>
                </a:cubicBezTo>
                <a:cubicBezTo>
                  <a:pt x="35" y="95"/>
                  <a:pt x="44" y="147"/>
                  <a:pt x="102" y="149"/>
                </a:cubicBezTo>
                <a:cubicBezTo>
                  <a:pt x="103" y="149"/>
                  <a:pt x="133" y="150"/>
                  <a:pt x="155" y="130"/>
                </a:cubicBezTo>
                <a:cubicBezTo>
                  <a:pt x="170" y="117"/>
                  <a:pt x="178" y="97"/>
                  <a:pt x="179" y="72"/>
                </a:cubicBezTo>
                <a:cubicBezTo>
                  <a:pt x="179" y="70"/>
                  <a:pt x="180" y="55"/>
                  <a:pt x="194" y="55"/>
                </a:cubicBezTo>
                <a:cubicBezTo>
                  <a:pt x="207" y="55"/>
                  <a:pt x="208" y="70"/>
                  <a:pt x="208" y="72"/>
                </a:cubicBezTo>
                <a:cubicBezTo>
                  <a:pt x="209" y="97"/>
                  <a:pt x="217" y="117"/>
                  <a:pt x="232" y="130"/>
                </a:cubicBezTo>
                <a:cubicBezTo>
                  <a:pt x="254" y="150"/>
                  <a:pt x="284" y="149"/>
                  <a:pt x="285" y="149"/>
                </a:cubicBezTo>
                <a:cubicBezTo>
                  <a:pt x="344" y="147"/>
                  <a:pt x="353" y="95"/>
                  <a:pt x="356" y="75"/>
                </a:cubicBezTo>
                <a:cubicBezTo>
                  <a:pt x="356" y="73"/>
                  <a:pt x="357" y="70"/>
                  <a:pt x="357" y="69"/>
                </a:cubicBezTo>
                <a:cubicBezTo>
                  <a:pt x="360" y="64"/>
                  <a:pt x="362" y="63"/>
                  <a:pt x="370" y="63"/>
                </a:cubicBezTo>
                <a:cubicBezTo>
                  <a:pt x="381" y="63"/>
                  <a:pt x="387" y="57"/>
                  <a:pt x="387" y="45"/>
                </a:cubicBezTo>
                <a:cubicBezTo>
                  <a:pt x="387" y="41"/>
                  <a:pt x="386" y="37"/>
                  <a:pt x="383" y="34"/>
                </a:cubicBezTo>
                <a:close/>
                <a:moveTo>
                  <a:pt x="286" y="131"/>
                </a:moveTo>
                <a:cubicBezTo>
                  <a:pt x="227" y="134"/>
                  <a:pt x="218" y="68"/>
                  <a:pt x="230" y="50"/>
                </a:cubicBezTo>
                <a:cubicBezTo>
                  <a:pt x="243" y="30"/>
                  <a:pt x="264" y="24"/>
                  <a:pt x="285" y="26"/>
                </a:cubicBezTo>
                <a:cubicBezTo>
                  <a:pt x="306" y="28"/>
                  <a:pt x="319" y="35"/>
                  <a:pt x="319" y="35"/>
                </a:cubicBezTo>
                <a:cubicBezTo>
                  <a:pt x="343" y="50"/>
                  <a:pt x="337" y="74"/>
                  <a:pt x="337" y="74"/>
                </a:cubicBezTo>
                <a:cubicBezTo>
                  <a:pt x="329" y="132"/>
                  <a:pt x="286" y="131"/>
                  <a:pt x="286" y="131"/>
                </a:cubicBezTo>
                <a:close/>
                <a:moveTo>
                  <a:pt x="101" y="131"/>
                </a:moveTo>
                <a:cubicBezTo>
                  <a:pt x="101" y="131"/>
                  <a:pt x="58" y="132"/>
                  <a:pt x="51" y="74"/>
                </a:cubicBezTo>
                <a:cubicBezTo>
                  <a:pt x="51" y="74"/>
                  <a:pt x="45" y="50"/>
                  <a:pt x="68" y="35"/>
                </a:cubicBezTo>
                <a:cubicBezTo>
                  <a:pt x="68" y="35"/>
                  <a:pt x="81" y="28"/>
                  <a:pt x="102" y="26"/>
                </a:cubicBezTo>
                <a:cubicBezTo>
                  <a:pt x="123" y="24"/>
                  <a:pt x="144" y="30"/>
                  <a:pt x="157" y="50"/>
                </a:cubicBezTo>
                <a:cubicBezTo>
                  <a:pt x="169" y="68"/>
                  <a:pt x="160" y="134"/>
                  <a:pt x="101" y="131"/>
                </a:cubicBezTo>
                <a:close/>
              </a:path>
            </a:pathLst>
          </a:custGeom>
          <a:solidFill>
            <a:srgbClr val="EE0F68"/>
          </a:solidFill>
          <a:ln w="9525" cmpd="sng">
            <a:solidFill>
              <a:srgbClr val="EE0F68"/>
            </a:solidFill>
            <a:miter lim="800000"/>
            <a:headEnd/>
            <a:tailEnd/>
          </a:ln>
        </p:spPr>
        <p:txBody>
          <a:bodyPr lIns="68521" tIns="34275" rIns="68521" bIns="34275"/>
          <a:lstStyle/>
          <a:p>
            <a:endParaRPr lang="zh-CN" altLang="en-US"/>
          </a:p>
        </p:txBody>
      </p:sp>
      <p:grpSp>
        <p:nvGrpSpPr>
          <p:cNvPr id="34" name="Group 69"/>
          <p:cNvGrpSpPr>
            <a:grpSpLocks/>
          </p:cNvGrpSpPr>
          <p:nvPr/>
        </p:nvGrpSpPr>
        <p:grpSpPr bwMode="auto">
          <a:xfrm rot="-3000000">
            <a:off x="7167591" y="3919559"/>
            <a:ext cx="1616869" cy="135731"/>
            <a:chOff x="0" y="0"/>
            <a:chExt cx="6705601" cy="531495"/>
          </a:xfrm>
        </p:grpSpPr>
        <p:sp>
          <p:nvSpPr>
            <p:cNvPr id="35" name="Rounded Rectangle 70"/>
            <p:cNvSpPr>
              <a:spLocks noChangeArrowheads="1"/>
            </p:cNvSpPr>
            <p:nvPr/>
          </p:nvSpPr>
          <p:spPr bwMode="auto">
            <a:xfrm>
              <a:off x="5867401" y="116118"/>
              <a:ext cx="838200" cy="304800"/>
            </a:xfrm>
            <a:prstGeom prst="roundRect">
              <a:avLst>
                <a:gd name="adj" fmla="val 50000"/>
              </a:avLst>
            </a:prstGeom>
            <a:gradFill rotWithShape="1">
              <a:gsLst>
                <a:gs pos="0">
                  <a:srgbClr val="7F7F7F"/>
                </a:gs>
                <a:gs pos="50000">
                  <a:srgbClr val="FFFFFF"/>
                </a:gs>
                <a:gs pos="100000">
                  <a:srgbClr val="7F7F7F"/>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nchor="ctr"/>
            <a:lstStyle/>
            <a:p>
              <a:pPr algn="ctr" eaLnBrk="1" hangingPunct="1">
                <a:buFont typeface="Arial" charset="0"/>
                <a:buNone/>
              </a:pPr>
              <a:endParaRPr lang="zh-CN">
                <a:solidFill>
                  <a:srgbClr val="FFFFFF"/>
                </a:solidFill>
                <a:latin typeface="Calibri" charset="0"/>
                <a:sym typeface="Calibri" charset="0"/>
              </a:endParaRPr>
            </a:p>
          </p:txBody>
        </p:sp>
        <p:sp>
          <p:nvSpPr>
            <p:cNvPr id="36" name="Isosceles Triangle 12"/>
            <p:cNvSpPr>
              <a:spLocks noChangeArrowheads="1"/>
            </p:cNvSpPr>
            <p:nvPr/>
          </p:nvSpPr>
          <p:spPr bwMode="auto">
            <a:xfrm rot="-5400000">
              <a:off x="128132" y="92180"/>
              <a:ext cx="81170" cy="337433"/>
            </a:xfrm>
            <a:custGeom>
              <a:avLst/>
              <a:gdLst>
                <a:gd name="T0" fmla="*/ 102932 w 64009"/>
                <a:gd name="T1" fmla="*/ 132318 h 266094"/>
                <a:gd name="T2" fmla="*/ 102932 w 64009"/>
                <a:gd name="T3" fmla="*/ 193935 h 266094"/>
                <a:gd name="T4" fmla="*/ 102931 w 64009"/>
                <a:gd name="T5" fmla="*/ 193935 h 266094"/>
                <a:gd name="T6" fmla="*/ 102931 w 64009"/>
                <a:gd name="T7" fmla="*/ 427898 h 266094"/>
                <a:gd name="T8" fmla="*/ 0 w 64009"/>
                <a:gd name="T9" fmla="*/ 427898 h 266094"/>
                <a:gd name="T10" fmla="*/ 0 w 64009"/>
                <a:gd name="T11" fmla="*/ 182828 h 266094"/>
                <a:gd name="T12" fmla="*/ 1 w 64009"/>
                <a:gd name="T13" fmla="*/ 182828 h 266094"/>
                <a:gd name="T14" fmla="*/ 1 w 64009"/>
                <a:gd name="T15" fmla="*/ 132318 h 266094"/>
                <a:gd name="T16" fmla="*/ 46129 w 64009"/>
                <a:gd name="T17" fmla="*/ 0 h 266094"/>
                <a:gd name="T18" fmla="*/ 56806 w 64009"/>
                <a:gd name="T19" fmla="*/ 0 h 266094"/>
                <a:gd name="T20" fmla="*/ 102932 w 64009"/>
                <a:gd name="T21" fmla="*/ 132318 h 26609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4009"/>
                <a:gd name="T34" fmla="*/ 0 h 266094"/>
                <a:gd name="T35" fmla="*/ 64009 w 64009"/>
                <a:gd name="T36" fmla="*/ 266094 h 26609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4009" h="266094">
                  <a:moveTo>
                    <a:pt x="64009" y="82284"/>
                  </a:moveTo>
                  <a:lnTo>
                    <a:pt x="64009" y="120601"/>
                  </a:lnTo>
                  <a:lnTo>
                    <a:pt x="64008" y="120601"/>
                  </a:lnTo>
                  <a:lnTo>
                    <a:pt x="64008" y="266094"/>
                  </a:lnTo>
                  <a:lnTo>
                    <a:pt x="0" y="266094"/>
                  </a:lnTo>
                  <a:lnTo>
                    <a:pt x="0" y="113694"/>
                  </a:lnTo>
                  <a:lnTo>
                    <a:pt x="1" y="113694"/>
                  </a:lnTo>
                  <a:lnTo>
                    <a:pt x="1" y="82284"/>
                  </a:lnTo>
                  <a:lnTo>
                    <a:pt x="28685" y="0"/>
                  </a:lnTo>
                  <a:lnTo>
                    <a:pt x="35325" y="0"/>
                  </a:lnTo>
                  <a:lnTo>
                    <a:pt x="64009" y="82284"/>
                  </a:lnTo>
                  <a:close/>
                </a:path>
              </a:pathLst>
            </a:custGeom>
            <a:gradFill rotWithShape="1">
              <a:gsLst>
                <a:gs pos="0">
                  <a:srgbClr val="262626"/>
                </a:gs>
                <a:gs pos="35999">
                  <a:srgbClr val="7F7F7F"/>
                </a:gs>
                <a:gs pos="64999">
                  <a:srgbClr val="FFFFFF"/>
                </a:gs>
                <a:gs pos="79999">
                  <a:srgbClr val="FFFFFF"/>
                </a:gs>
                <a:gs pos="100000">
                  <a:srgbClr val="262626"/>
                </a:gs>
              </a:gsLst>
              <a:lin ang="0" scaled="1"/>
            </a:gradFill>
            <a:ln w="9525" cap="flat" cmpd="sng">
              <a:solidFill>
                <a:srgbClr val="7F7F7F"/>
              </a:solidFill>
              <a:miter lim="800000"/>
              <a:headEnd/>
              <a:tailEnd/>
            </a:ln>
          </p:spPr>
          <p:txBody>
            <a:bodyPr anchor="ctr"/>
            <a:lstStyle/>
            <a:p>
              <a:endParaRPr lang="zh-CN" altLang="en-US"/>
            </a:p>
          </p:txBody>
        </p:sp>
        <p:sp>
          <p:nvSpPr>
            <p:cNvPr id="37" name="Rounded Rectangle 72"/>
            <p:cNvSpPr>
              <a:spLocks noChangeArrowheads="1"/>
            </p:cNvSpPr>
            <p:nvPr/>
          </p:nvSpPr>
          <p:spPr bwMode="auto">
            <a:xfrm>
              <a:off x="860238" y="0"/>
              <a:ext cx="2313291" cy="521797"/>
            </a:xfrm>
            <a:prstGeom prst="roundRect">
              <a:avLst>
                <a:gd name="adj" fmla="val 10718"/>
              </a:avLst>
            </a:prstGeom>
            <a:solidFill>
              <a:srgbClr val="EE0F68"/>
            </a:solidFill>
            <a:ln w="12700">
              <a:solidFill>
                <a:schemeClr val="bg1"/>
              </a:solidFill>
              <a:miter lim="800000"/>
              <a:headEnd/>
              <a:tailEnd/>
            </a:ln>
          </p:spPr>
          <p:txBody>
            <a:bodyPr anchor="ctr"/>
            <a:lstStyle/>
            <a:p>
              <a:pPr algn="ctr" eaLnBrk="1" hangingPunct="1">
                <a:buFont typeface="Arial" charset="0"/>
                <a:buNone/>
              </a:pPr>
              <a:endParaRPr lang="zh-CN">
                <a:solidFill>
                  <a:srgbClr val="FFFFFF"/>
                </a:solidFill>
                <a:latin typeface="Calibri" charset="0"/>
                <a:sym typeface="Calibri" charset="0"/>
              </a:endParaRPr>
            </a:p>
          </p:txBody>
        </p:sp>
        <p:sp>
          <p:nvSpPr>
            <p:cNvPr id="38" name="Isosceles Triangle 24"/>
            <p:cNvSpPr>
              <a:spLocks noChangeArrowheads="1"/>
            </p:cNvSpPr>
            <p:nvPr/>
          </p:nvSpPr>
          <p:spPr bwMode="auto">
            <a:xfrm rot="-5400000">
              <a:off x="259015" y="-79428"/>
              <a:ext cx="463820" cy="680652"/>
            </a:xfrm>
            <a:custGeom>
              <a:avLst/>
              <a:gdLst>
                <a:gd name="T0" fmla="*/ 588170 w 365760"/>
                <a:gd name="T1" fmla="*/ 863134 h 536750"/>
                <a:gd name="T2" fmla="*/ 0 w 365760"/>
                <a:gd name="T3" fmla="*/ 863134 h 536750"/>
                <a:gd name="T4" fmla="*/ 207486 w 365760"/>
                <a:gd name="T5" fmla="*/ 0 h 536750"/>
                <a:gd name="T6" fmla="*/ 380683 w 365760"/>
                <a:gd name="T7" fmla="*/ 0 h 536750"/>
                <a:gd name="T8" fmla="*/ 588170 w 365760"/>
                <a:gd name="T9" fmla="*/ 863134 h 536750"/>
                <a:gd name="T10" fmla="*/ 0 60000 65536"/>
                <a:gd name="T11" fmla="*/ 0 60000 65536"/>
                <a:gd name="T12" fmla="*/ 0 60000 65536"/>
                <a:gd name="T13" fmla="*/ 0 60000 65536"/>
                <a:gd name="T14" fmla="*/ 0 60000 65536"/>
                <a:gd name="T15" fmla="*/ 0 w 365760"/>
                <a:gd name="T16" fmla="*/ 0 h 536750"/>
                <a:gd name="T17" fmla="*/ 365760 w 365760"/>
                <a:gd name="T18" fmla="*/ 536750 h 536750"/>
              </a:gdLst>
              <a:ahLst/>
              <a:cxnLst>
                <a:cxn ang="T10">
                  <a:pos x="T0" y="T1"/>
                </a:cxn>
                <a:cxn ang="T11">
                  <a:pos x="T2" y="T3"/>
                </a:cxn>
                <a:cxn ang="T12">
                  <a:pos x="T4" y="T5"/>
                </a:cxn>
                <a:cxn ang="T13">
                  <a:pos x="T6" y="T7"/>
                </a:cxn>
                <a:cxn ang="T14">
                  <a:pos x="T8" y="T9"/>
                </a:cxn>
              </a:cxnLst>
              <a:rect l="T15" t="T16" r="T17" b="T18"/>
              <a:pathLst>
                <a:path w="365760" h="536750">
                  <a:moveTo>
                    <a:pt x="365760" y="536750"/>
                  </a:moveTo>
                  <a:lnTo>
                    <a:pt x="0" y="536750"/>
                  </a:lnTo>
                  <a:lnTo>
                    <a:pt x="129028" y="0"/>
                  </a:lnTo>
                  <a:lnTo>
                    <a:pt x="236732" y="0"/>
                  </a:lnTo>
                  <a:lnTo>
                    <a:pt x="365760" y="536750"/>
                  </a:lnTo>
                  <a:close/>
                </a:path>
              </a:pathLst>
            </a:custGeom>
            <a:gradFill rotWithShape="1">
              <a:gsLst>
                <a:gs pos="0">
                  <a:srgbClr val="7F7F7F"/>
                </a:gs>
                <a:gs pos="50000">
                  <a:srgbClr val="D8D8D8"/>
                </a:gs>
                <a:gs pos="100000">
                  <a:srgbClr val="7F7F7F"/>
                </a:gs>
              </a:gsLst>
              <a:lin ang="0" scaled="1"/>
            </a:gradFill>
            <a:ln w="3175" cap="flat" cmpd="sng">
              <a:solidFill>
                <a:srgbClr val="7F7F7F"/>
              </a:solidFill>
              <a:miter lim="800000"/>
              <a:headEnd/>
              <a:tailEnd/>
            </a:ln>
          </p:spPr>
          <p:txBody>
            <a:bodyPr anchor="ctr"/>
            <a:lstStyle/>
            <a:p>
              <a:endParaRPr lang="zh-CN" altLang="en-US"/>
            </a:p>
          </p:txBody>
        </p:sp>
        <p:sp>
          <p:nvSpPr>
            <p:cNvPr id="39" name="Freeform 74"/>
            <p:cNvSpPr>
              <a:spLocks noChangeAspect="1" noChangeArrowheads="1"/>
            </p:cNvSpPr>
            <p:nvPr/>
          </p:nvSpPr>
          <p:spPr bwMode="auto">
            <a:xfrm>
              <a:off x="3165774" y="0"/>
              <a:ext cx="3363053" cy="521797"/>
            </a:xfrm>
            <a:custGeom>
              <a:avLst/>
              <a:gdLst>
                <a:gd name="T0" fmla="*/ 2147483647 w 3084"/>
                <a:gd name="T1" fmla="*/ 2147483647 h 476"/>
                <a:gd name="T2" fmla="*/ 2147483647 w 3084"/>
                <a:gd name="T3" fmla="*/ 2147483647 h 476"/>
                <a:gd name="T4" fmla="*/ 2147483647 w 3084"/>
                <a:gd name="T5" fmla="*/ 2147483647 h 476"/>
                <a:gd name="T6" fmla="*/ 2147483647 w 3084"/>
                <a:gd name="T7" fmla="*/ 2147483647 h 476"/>
                <a:gd name="T8" fmla="*/ 0 w 3084"/>
                <a:gd name="T9" fmla="*/ 2147483647 h 476"/>
                <a:gd name="T10" fmla="*/ 0 w 3084"/>
                <a:gd name="T11" fmla="*/ 0 h 476"/>
                <a:gd name="T12" fmla="*/ 2147483647 w 3084"/>
                <a:gd name="T13" fmla="*/ 2147483647 h 476"/>
                <a:gd name="T14" fmla="*/ 2147483647 w 3084"/>
                <a:gd name="T15" fmla="*/ 2147483647 h 476"/>
                <a:gd name="T16" fmla="*/ 2147483647 w 3084"/>
                <a:gd name="T17" fmla="*/ 2147483647 h 47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084"/>
                <a:gd name="T28" fmla="*/ 0 h 476"/>
                <a:gd name="T29" fmla="*/ 3084 w 3084"/>
                <a:gd name="T30" fmla="*/ 476 h 47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084" h="476">
                  <a:moveTo>
                    <a:pt x="3065" y="68"/>
                  </a:moveTo>
                  <a:cubicBezTo>
                    <a:pt x="3084" y="85"/>
                    <a:pt x="3079" y="397"/>
                    <a:pt x="3064" y="414"/>
                  </a:cubicBezTo>
                  <a:cubicBezTo>
                    <a:pt x="3049" y="431"/>
                    <a:pt x="2891" y="455"/>
                    <a:pt x="2791" y="458"/>
                  </a:cubicBezTo>
                  <a:cubicBezTo>
                    <a:pt x="208" y="456"/>
                    <a:pt x="208" y="456"/>
                    <a:pt x="208" y="456"/>
                  </a:cubicBezTo>
                  <a:cubicBezTo>
                    <a:pt x="105" y="449"/>
                    <a:pt x="44" y="462"/>
                    <a:pt x="0" y="476"/>
                  </a:cubicBezTo>
                  <a:cubicBezTo>
                    <a:pt x="0" y="0"/>
                    <a:pt x="0" y="0"/>
                    <a:pt x="0" y="0"/>
                  </a:cubicBezTo>
                  <a:cubicBezTo>
                    <a:pt x="69" y="21"/>
                    <a:pt x="126" y="25"/>
                    <a:pt x="219" y="28"/>
                  </a:cubicBezTo>
                  <a:cubicBezTo>
                    <a:pt x="2786" y="43"/>
                    <a:pt x="2786" y="43"/>
                    <a:pt x="2786" y="43"/>
                  </a:cubicBezTo>
                  <a:cubicBezTo>
                    <a:pt x="2890" y="40"/>
                    <a:pt x="3045" y="51"/>
                    <a:pt x="3065" y="68"/>
                  </a:cubicBezTo>
                  <a:close/>
                </a:path>
              </a:pathLst>
            </a:custGeom>
            <a:solidFill>
              <a:srgbClr val="EE0F68"/>
            </a:solidFill>
            <a:ln w="12700" cap="flat" cmpd="sng">
              <a:solidFill>
                <a:srgbClr val="EE0F68"/>
              </a:solidFill>
              <a:miter lim="800000"/>
              <a:headEnd/>
              <a:tailEnd/>
            </a:ln>
          </p:spPr>
          <p:txBody>
            <a:bodyPr anchor="ctr"/>
            <a:lstStyle/>
            <a:p>
              <a:endParaRPr lang="zh-CN" altLang="en-US"/>
            </a:p>
          </p:txBody>
        </p:sp>
        <p:sp>
          <p:nvSpPr>
            <p:cNvPr id="40" name="Rectangle 75"/>
            <p:cNvSpPr>
              <a:spLocks noChangeArrowheads="1"/>
            </p:cNvSpPr>
            <p:nvPr/>
          </p:nvSpPr>
          <p:spPr bwMode="auto">
            <a:xfrm>
              <a:off x="3109412" y="0"/>
              <a:ext cx="57977" cy="521797"/>
            </a:xfrm>
            <a:prstGeom prst="rect">
              <a:avLst/>
            </a:prstGeom>
            <a:solidFill>
              <a:srgbClr val="D8D8D8"/>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eaLnBrk="1" hangingPunct="1">
                <a:buFont typeface="Arial" charset="0"/>
                <a:buNone/>
              </a:pPr>
              <a:endParaRPr lang="zh-CN">
                <a:solidFill>
                  <a:srgbClr val="FFFFFF"/>
                </a:solidFill>
                <a:latin typeface="Calibri" charset="0"/>
                <a:sym typeface="Calibri" charset="0"/>
              </a:endParaRPr>
            </a:p>
          </p:txBody>
        </p:sp>
        <p:sp>
          <p:nvSpPr>
            <p:cNvPr id="41" name="Rounded Rectangle 76"/>
            <p:cNvSpPr>
              <a:spLocks noChangeArrowheads="1"/>
            </p:cNvSpPr>
            <p:nvPr/>
          </p:nvSpPr>
          <p:spPr bwMode="auto">
            <a:xfrm>
              <a:off x="827859" y="5797"/>
              <a:ext cx="57977" cy="510202"/>
            </a:xfrm>
            <a:prstGeom prst="roundRect">
              <a:avLst>
                <a:gd name="adj" fmla="val 36856"/>
              </a:avLst>
            </a:prstGeom>
            <a:solidFill>
              <a:srgbClr val="D8D8D8"/>
            </a:solidFill>
            <a:ln w="6350">
              <a:solidFill>
                <a:srgbClr val="7F7F7F"/>
              </a:solidFill>
              <a:miter lim="800000"/>
              <a:headEnd/>
              <a:tailEnd/>
            </a:ln>
          </p:spPr>
          <p:txBody>
            <a:bodyPr anchor="ctr"/>
            <a:lstStyle/>
            <a:p>
              <a:pPr algn="ctr" eaLnBrk="1" hangingPunct="1">
                <a:buFont typeface="Arial" charset="0"/>
                <a:buNone/>
              </a:pPr>
              <a:endParaRPr lang="zh-CN">
                <a:solidFill>
                  <a:srgbClr val="FFFFFF"/>
                </a:solidFill>
                <a:latin typeface="Calibri" charset="0"/>
                <a:sym typeface="Calibri" charset="0"/>
              </a:endParaRPr>
            </a:p>
          </p:txBody>
        </p:sp>
        <p:sp>
          <p:nvSpPr>
            <p:cNvPr id="42" name="Rounded Rectangle 77"/>
            <p:cNvSpPr>
              <a:spLocks noChangeArrowheads="1"/>
            </p:cNvSpPr>
            <p:nvPr/>
          </p:nvSpPr>
          <p:spPr bwMode="auto">
            <a:xfrm>
              <a:off x="6160841" y="28575"/>
              <a:ext cx="164592" cy="502920"/>
            </a:xfrm>
            <a:prstGeom prst="roundRect">
              <a:avLst>
                <a:gd name="adj" fmla="val 19810"/>
              </a:avLst>
            </a:prstGeom>
            <a:solidFill>
              <a:srgbClr val="D8D8D8"/>
            </a:solidFill>
            <a:ln w="6350">
              <a:solidFill>
                <a:srgbClr val="7F7F7F"/>
              </a:solidFill>
              <a:miter lim="800000"/>
              <a:headEnd/>
              <a:tailEnd/>
            </a:ln>
          </p:spPr>
          <p:txBody>
            <a:bodyPr anchor="ctr"/>
            <a:lstStyle/>
            <a:p>
              <a:pPr algn="ctr" eaLnBrk="1" hangingPunct="1">
                <a:buFont typeface="Arial" charset="0"/>
                <a:buNone/>
              </a:pPr>
              <a:endParaRPr lang="zh-CN">
                <a:solidFill>
                  <a:srgbClr val="FFFFFF"/>
                </a:solidFill>
                <a:latin typeface="Calibri" charset="0"/>
                <a:sym typeface="Calibri" charset="0"/>
              </a:endParaRPr>
            </a:p>
          </p:txBody>
        </p:sp>
        <p:sp>
          <p:nvSpPr>
            <p:cNvPr id="43" name="Rounded Rectangle 78"/>
            <p:cNvSpPr>
              <a:spLocks noChangeArrowheads="1"/>
            </p:cNvSpPr>
            <p:nvPr/>
          </p:nvSpPr>
          <p:spPr bwMode="auto">
            <a:xfrm>
              <a:off x="4614635" y="201462"/>
              <a:ext cx="1816646" cy="164592"/>
            </a:xfrm>
            <a:prstGeom prst="roundRect">
              <a:avLst>
                <a:gd name="adj" fmla="val 50000"/>
              </a:avLst>
            </a:prstGeom>
            <a:solidFill>
              <a:srgbClr val="D8D8D8"/>
            </a:solidFill>
            <a:ln>
              <a:noFill/>
            </a:ln>
            <a:extLst>
              <a:ext uri="{91240B29-F687-4f45-9708-019B960494DF}">
                <a14:hiddenLine xmlns:a14="http://schemas.microsoft.com/office/drawing/2010/main" xmlns="" w="9525">
                  <a:solidFill>
                    <a:srgbClr val="000000"/>
                  </a:solidFill>
                  <a:round/>
                  <a:headEnd/>
                  <a:tailEnd/>
                </a14:hiddenLine>
              </a:ext>
            </a:extLst>
          </p:spPr>
          <p:txBody>
            <a:bodyPr anchor="ctr"/>
            <a:lstStyle/>
            <a:p>
              <a:pPr algn="ctr" eaLnBrk="1" hangingPunct="1">
                <a:buFont typeface="Arial" charset="0"/>
                <a:buNone/>
              </a:pPr>
              <a:endParaRPr lang="zh-CN">
                <a:solidFill>
                  <a:srgbClr val="FFFFFF"/>
                </a:solidFill>
                <a:latin typeface="Calibri" charset="0"/>
                <a:sym typeface="Calibri" charset="0"/>
              </a:endParaRPr>
            </a:p>
          </p:txBody>
        </p:sp>
        <p:grpSp>
          <p:nvGrpSpPr>
            <p:cNvPr id="44" name="Group 79"/>
            <p:cNvGrpSpPr>
              <a:grpSpLocks/>
            </p:cNvGrpSpPr>
            <p:nvPr/>
          </p:nvGrpSpPr>
          <p:grpSpPr bwMode="auto">
            <a:xfrm>
              <a:off x="4767243" y="256179"/>
              <a:ext cx="1511430" cy="55158"/>
              <a:chOff x="0" y="0"/>
              <a:chExt cx="1706048" cy="55158"/>
            </a:xfrm>
          </p:grpSpPr>
          <p:sp>
            <p:nvSpPr>
              <p:cNvPr id="45" name="Straight Connector 80"/>
              <p:cNvSpPr>
                <a:spLocks noChangeShapeType="1"/>
              </p:cNvSpPr>
              <p:nvPr/>
            </p:nvSpPr>
            <p:spPr bwMode="auto">
              <a:xfrm>
                <a:off x="0" y="55158"/>
                <a:ext cx="1706048" cy="1"/>
              </a:xfrm>
              <a:prstGeom prst="line">
                <a:avLst/>
              </a:prstGeom>
              <a:noFill/>
              <a:ln w="19050" cap="rnd">
                <a:solidFill>
                  <a:srgbClr val="7F7F7F"/>
                </a:solidFill>
                <a:miter lim="800000"/>
                <a:headEnd/>
                <a:tailEnd/>
              </a:ln>
              <a:extLst>
                <a:ext uri="{909E8E84-426E-40dd-AFC4-6F175D3DCCD1}">
                  <a14:hiddenFill xmlns:a14="http://schemas.microsoft.com/office/drawing/2010/main" xmlns="">
                    <a:noFill/>
                  </a14:hiddenFill>
                </a:ext>
              </a:extLst>
            </p:spPr>
            <p:txBody>
              <a:bodyPr/>
              <a:lstStyle/>
              <a:p>
                <a:endParaRPr lang="zh-CN" altLang="en-US"/>
              </a:p>
            </p:txBody>
          </p:sp>
          <p:sp>
            <p:nvSpPr>
              <p:cNvPr id="46" name="Straight Connector 81"/>
              <p:cNvSpPr>
                <a:spLocks noChangeShapeType="1"/>
              </p:cNvSpPr>
              <p:nvPr/>
            </p:nvSpPr>
            <p:spPr bwMode="auto">
              <a:xfrm>
                <a:off x="0" y="0"/>
                <a:ext cx="1706048" cy="1"/>
              </a:xfrm>
              <a:prstGeom prst="line">
                <a:avLst/>
              </a:prstGeom>
              <a:noFill/>
              <a:ln w="19050" cap="rnd">
                <a:solidFill>
                  <a:srgbClr val="7F7F7F"/>
                </a:solidFill>
                <a:miter lim="800000"/>
                <a:headEnd/>
                <a:tailEnd/>
              </a:ln>
              <a:extLst>
                <a:ext uri="{909E8E84-426E-40dd-AFC4-6F175D3DCCD1}">
                  <a14:hiddenFill xmlns:a14="http://schemas.microsoft.com/office/drawing/2010/main" xmlns="">
                    <a:noFill/>
                  </a14:hiddenFill>
                </a:ext>
              </a:extLst>
            </p:spPr>
            <p:txBody>
              <a:bodyPr/>
              <a:lstStyle/>
              <a:p>
                <a:endParaRPr lang="zh-CN" altLang="en-US"/>
              </a:p>
            </p:txBody>
          </p:sp>
        </p:grpSp>
      </p:grpSp>
      <p:sp>
        <p:nvSpPr>
          <p:cNvPr id="47" name="Oval 1"/>
          <p:cNvSpPr>
            <a:spLocks noChangeArrowheads="1"/>
          </p:cNvSpPr>
          <p:nvPr/>
        </p:nvSpPr>
        <p:spPr bwMode="auto">
          <a:xfrm>
            <a:off x="5984110" y="4208888"/>
            <a:ext cx="1464469" cy="410765"/>
          </a:xfrm>
          <a:custGeom>
            <a:avLst/>
            <a:gdLst>
              <a:gd name="T0" fmla="*/ 23958 w 4239998"/>
              <a:gd name="T1" fmla="*/ 10188 h 1601996"/>
              <a:gd name="T2" fmla="*/ 233568 w 4239998"/>
              <a:gd name="T3" fmla="*/ 917 h 1601996"/>
              <a:gd name="T4" fmla="*/ 119932 w 4239998"/>
              <a:gd name="T5" fmla="*/ 45090 h 1601996"/>
              <a:gd name="T6" fmla="*/ 298217 w 4239998"/>
              <a:gd name="T7" fmla="*/ 28730 h 1601996"/>
              <a:gd name="T8" fmla="*/ 251341 w 4239998"/>
              <a:gd name="T9" fmla="*/ 62496 h 1601996"/>
              <a:gd name="T10" fmla="*/ 414119 w 4239998"/>
              <a:gd name="T11" fmla="*/ 64014 h 1601996"/>
              <a:gd name="T12" fmla="*/ 0 60000 65536"/>
              <a:gd name="T13" fmla="*/ 0 60000 65536"/>
              <a:gd name="T14" fmla="*/ 0 60000 65536"/>
              <a:gd name="T15" fmla="*/ 0 60000 65536"/>
              <a:gd name="T16" fmla="*/ 0 60000 65536"/>
              <a:gd name="T17" fmla="*/ 0 60000 65536"/>
              <a:gd name="T18" fmla="*/ 0 w 4239998"/>
              <a:gd name="T19" fmla="*/ 0 h 1601996"/>
              <a:gd name="T20" fmla="*/ 4239998 w 4239998"/>
              <a:gd name="T21" fmla="*/ 1601996 h 1601996"/>
            </a:gdLst>
            <a:ahLst/>
            <a:cxnLst>
              <a:cxn ang="T12">
                <a:pos x="T0" y="T1"/>
              </a:cxn>
              <a:cxn ang="T13">
                <a:pos x="T2" y="T3"/>
              </a:cxn>
              <a:cxn ang="T14">
                <a:pos x="T4" y="T5"/>
              </a:cxn>
              <a:cxn ang="T15">
                <a:pos x="T6" y="T7"/>
              </a:cxn>
              <a:cxn ang="T16">
                <a:pos x="T8" y="T9"/>
              </a:cxn>
              <a:cxn ang="T17">
                <a:pos x="T10" y="T11"/>
              </a:cxn>
            </a:cxnLst>
            <a:rect l="T18" t="T19" r="T20" b="T21"/>
            <a:pathLst>
              <a:path w="4239998" h="1601996">
                <a:moveTo>
                  <a:pt x="245299" y="254963"/>
                </a:moveTo>
                <a:cubicBezTo>
                  <a:pt x="-863677" y="1360431"/>
                  <a:pt x="2132100" y="-204513"/>
                  <a:pt x="2391408" y="22950"/>
                </a:cubicBezTo>
                <a:cubicBezTo>
                  <a:pt x="2650716" y="250413"/>
                  <a:pt x="1035732" y="916879"/>
                  <a:pt x="1227937" y="1128420"/>
                </a:cubicBezTo>
                <a:cubicBezTo>
                  <a:pt x="1420142" y="1339961"/>
                  <a:pt x="2747199" y="578149"/>
                  <a:pt x="3053325" y="718986"/>
                </a:cubicBezTo>
                <a:cubicBezTo>
                  <a:pt x="3359451" y="859823"/>
                  <a:pt x="2443839" y="1384997"/>
                  <a:pt x="2573379" y="1564010"/>
                </a:cubicBezTo>
                <a:cubicBezTo>
                  <a:pt x="2702919" y="1743023"/>
                  <a:pt x="3247996" y="1008811"/>
                  <a:pt x="4239998" y="1601996"/>
                </a:cubicBezTo>
              </a:path>
            </a:pathLst>
          </a:custGeom>
          <a:noFill/>
          <a:ln w="12700" cap="rnd" cmpd="sng">
            <a:solidFill>
              <a:srgbClr val="EE0F68"/>
            </a:solidFill>
            <a:miter lim="800000"/>
            <a:headEnd/>
            <a:tailEnd/>
          </a:ln>
          <a:extLst>
            <a:ext uri="{909E8E84-426E-40dd-AFC4-6F175D3DCCD1}">
              <a14:hiddenFill xmlns:a14="http://schemas.microsoft.com/office/drawing/2010/main" xmlns="">
                <a:solidFill>
                  <a:srgbClr val="FFFFFF"/>
                </a:solidFill>
              </a14:hiddenFill>
            </a:ext>
          </a:extLst>
        </p:spPr>
        <p:txBody>
          <a:bodyPr lIns="68521" tIns="34275" rIns="68521" bIns="34275" anchor="ctr"/>
          <a:lstStyle/>
          <a:p>
            <a:endParaRPr lang="zh-CN" altLang="en-US"/>
          </a:p>
        </p:txBody>
      </p:sp>
      <p:grpSp>
        <p:nvGrpSpPr>
          <p:cNvPr id="52" name="组 51"/>
          <p:cNvGrpSpPr/>
          <p:nvPr/>
        </p:nvGrpSpPr>
        <p:grpSpPr>
          <a:xfrm>
            <a:off x="-10714" y="-252406"/>
            <a:ext cx="2521745" cy="2363391"/>
            <a:chOff x="-14288" y="-336550"/>
            <a:chExt cx="3362326" cy="3151188"/>
          </a:xfrm>
        </p:grpSpPr>
        <p:sp>
          <p:nvSpPr>
            <p:cNvPr id="53" name="矩形 100"/>
            <p:cNvSpPr>
              <a:spLocks noChangeArrowheads="1"/>
            </p:cNvSpPr>
            <p:nvPr/>
          </p:nvSpPr>
          <p:spPr bwMode="auto">
            <a:xfrm>
              <a:off x="0" y="0"/>
              <a:ext cx="1665288" cy="2384425"/>
            </a:xfrm>
            <a:prstGeom prst="rect">
              <a:avLst/>
            </a:prstGeom>
            <a:solidFill>
              <a:srgbClr val="EE0F68"/>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eaLnBrk="1" hangingPunct="1">
                <a:buFont typeface="Arial" charset="0"/>
                <a:buNone/>
              </a:pPr>
              <a:endParaRPr lang="zh-CN">
                <a:solidFill>
                  <a:srgbClr val="FFFFFF"/>
                </a:solidFill>
                <a:latin typeface="宋体" charset="0"/>
                <a:sym typeface="宋体" charset="0"/>
              </a:endParaRPr>
            </a:p>
          </p:txBody>
        </p:sp>
        <p:sp>
          <p:nvSpPr>
            <p:cNvPr id="54" name="文本框 101"/>
            <p:cNvSpPr>
              <a:spLocks noChangeArrowheads="1"/>
            </p:cNvSpPr>
            <p:nvPr/>
          </p:nvSpPr>
          <p:spPr bwMode="auto">
            <a:xfrm>
              <a:off x="-14288" y="-336550"/>
              <a:ext cx="3362326" cy="3151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eaLnBrk="1" hangingPunct="1">
                <a:buFont typeface="Arial" charset="0"/>
                <a:buNone/>
              </a:pPr>
              <a:endParaRPr lang="zh-CN" altLang="en-US" sz="14900" b="1" dirty="0">
                <a:solidFill>
                  <a:schemeClr val="bg1"/>
                </a:solidFill>
                <a:latin typeface="微软雅黑" charset="0"/>
                <a:ea typeface="微软雅黑" charset="0"/>
                <a:cs typeface="微软雅黑" charset="0"/>
                <a:sym typeface="微软雅黑" charset="0"/>
              </a:endParaRPr>
            </a:p>
          </p:txBody>
        </p:sp>
      </p:grpSp>
      <p:sp>
        <p:nvSpPr>
          <p:cNvPr id="23" name="文本框 101"/>
          <p:cNvSpPr>
            <a:spLocks noChangeArrowheads="1"/>
          </p:cNvSpPr>
          <p:nvPr/>
        </p:nvSpPr>
        <p:spPr bwMode="auto">
          <a:xfrm>
            <a:off x="-14286" y="-268815"/>
            <a:ext cx="2080155" cy="22159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22" tIns="45711" rIns="91422" bIns="45711">
            <a:spAutoFit/>
          </a:bodyPr>
          <a:lstStyle/>
          <a:p>
            <a:pPr eaLnBrk="1" hangingPunct="1">
              <a:buFont typeface="Arial" charset="0"/>
              <a:buNone/>
            </a:pPr>
            <a:r>
              <a:rPr lang="en-US" altLang="zh-CN" sz="13800" b="1" dirty="0">
                <a:solidFill>
                  <a:schemeClr val="bg1"/>
                </a:solidFill>
                <a:latin typeface="微软雅黑" charset="0"/>
                <a:ea typeface="微软雅黑" charset="0"/>
                <a:cs typeface="微软雅黑" charset="0"/>
                <a:sym typeface="微软雅黑" charset="0"/>
              </a:rPr>
              <a:t>2</a:t>
            </a:r>
            <a:endParaRPr lang="zh-CN" altLang="en-US" sz="13800" b="1" dirty="0">
              <a:solidFill>
                <a:schemeClr val="bg1"/>
              </a:solidFill>
              <a:latin typeface="微软雅黑" charset="0"/>
              <a:ea typeface="微软雅黑" charset="0"/>
              <a:cs typeface="微软雅黑" charset="0"/>
              <a:sym typeface="微软雅黑" charset="0"/>
            </a:endParaRPr>
          </a:p>
        </p:txBody>
      </p:sp>
    </p:spTree>
    <p:extLst>
      <p:ext uri="{BB962C8B-B14F-4D97-AF65-F5344CB8AC3E}">
        <p14:creationId xmlns:p14="http://schemas.microsoft.com/office/powerpoint/2010/main" val="208257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3"/>
                                        </p:tgtEl>
                                        <p:attrNameLst>
                                          <p:attrName>style.visibility</p:attrName>
                                        </p:attrNameLst>
                                      </p:cBhvr>
                                      <p:to>
                                        <p:strVal val="visible"/>
                                      </p:to>
                                    </p:set>
                                    <p:animEffect>
                                      <p:cBhvr>
                                        <p:cTn id="7" dur="500"/>
                                        <p:tgtEl>
                                          <p:spTgt spid="3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0"/>
                                        </p:tgtEl>
                                        <p:attrNameLst>
                                          <p:attrName>style.visibility</p:attrName>
                                        </p:attrNameLst>
                                      </p:cBhvr>
                                      <p:to>
                                        <p:strVal val="visible"/>
                                      </p:to>
                                    </p:set>
                                    <p:animEffect>
                                      <p:cBhvr>
                                        <p:cTn id="11" dur="500"/>
                                        <p:tgtEl>
                                          <p:spTgt spid="30"/>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31"/>
                                        </p:tgtEl>
                                        <p:attrNameLst>
                                          <p:attrName>style.visibility</p:attrName>
                                        </p:attrNameLst>
                                      </p:cBhvr>
                                      <p:to>
                                        <p:strVal val="visible"/>
                                      </p:to>
                                    </p:set>
                                    <p:animEffect>
                                      <p:cBhvr>
                                        <p:cTn id="15" dur="500"/>
                                        <p:tgtEl>
                                          <p:spTgt spid="31"/>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32"/>
                                        </p:tgtEl>
                                        <p:attrNameLst>
                                          <p:attrName>style.visibility</p:attrName>
                                        </p:attrNameLst>
                                      </p:cBhvr>
                                      <p:to>
                                        <p:strVal val="visible"/>
                                      </p:to>
                                    </p:set>
                                    <p:animEffect>
                                      <p:cBhvr>
                                        <p:cTn id="19" dur="500"/>
                                        <p:tgtEl>
                                          <p:spTgt spid="32"/>
                                        </p:tgtEl>
                                      </p:cBhvr>
                                    </p:animEffect>
                                  </p:childTnLst>
                                </p:cTn>
                              </p:par>
                              <p:par>
                                <p:cTn id="20" presetID="42" presetClass="entr" presetSubtype="0" fill="hold" grpId="0" nodeType="withEffect">
                                  <p:stCondLst>
                                    <p:cond delay="0"/>
                                  </p:stCondLst>
                                  <p:childTnLst>
                                    <p:set>
                                      <p:cBhvr>
                                        <p:cTn id="21" dur="1" fill="hold">
                                          <p:stCondLst>
                                            <p:cond delay="0"/>
                                          </p:stCondLst>
                                        </p:cTn>
                                        <p:tgtEl>
                                          <p:spTgt spid="47"/>
                                        </p:tgtEl>
                                        <p:attrNameLst>
                                          <p:attrName>style.visibility</p:attrName>
                                        </p:attrNameLst>
                                      </p:cBhvr>
                                      <p:to>
                                        <p:strVal val="visible"/>
                                      </p:to>
                                    </p:set>
                                    <p:animEffect>
                                      <p:cBhvr>
                                        <p:cTn id="22" dur="1000"/>
                                        <p:tgtEl>
                                          <p:spTgt spid="47"/>
                                        </p:tgtEl>
                                      </p:cBhvr>
                                    </p:animEffect>
                                    <p:anim calcmode="lin" valueType="num">
                                      <p:cBhvr>
                                        <p:cTn id="23" dur="1000" fill="hold"/>
                                        <p:tgtEl>
                                          <p:spTgt spid="47"/>
                                        </p:tgtEl>
                                        <p:attrNameLst>
                                          <p:attrName>ppt_x</p:attrName>
                                        </p:attrNameLst>
                                      </p:cBhvr>
                                      <p:tavLst>
                                        <p:tav tm="0">
                                          <p:val>
                                            <p:strVal val="#ppt_x"/>
                                          </p:val>
                                        </p:tav>
                                        <p:tav tm="100000">
                                          <p:val>
                                            <p:strVal val="#ppt_x"/>
                                          </p:val>
                                        </p:tav>
                                      </p:tavLst>
                                    </p:anim>
                                    <p:anim calcmode="lin" valueType="num">
                                      <p:cBhvr>
                                        <p:cTn id="24" dur="1000" fill="hold"/>
                                        <p:tgtEl>
                                          <p:spTgt spid="47"/>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34"/>
                                        </p:tgtEl>
                                        <p:attrNameLst>
                                          <p:attrName>style.visibility</p:attrName>
                                        </p:attrNameLst>
                                      </p:cBhvr>
                                      <p:to>
                                        <p:strVal val="visible"/>
                                      </p:to>
                                    </p:set>
                                    <p:animEffect>
                                      <p:cBhvr>
                                        <p:cTn id="27" dur="1000"/>
                                        <p:tgtEl>
                                          <p:spTgt spid="34"/>
                                        </p:tgtEl>
                                      </p:cBhvr>
                                    </p:animEffect>
                                    <p:anim calcmode="lin" valueType="num">
                                      <p:cBhvr>
                                        <p:cTn id="28" dur="1000" fill="hold"/>
                                        <p:tgtEl>
                                          <p:spTgt spid="34"/>
                                        </p:tgtEl>
                                        <p:attrNameLst>
                                          <p:attrName>ppt_x</p:attrName>
                                        </p:attrNameLst>
                                      </p:cBhvr>
                                      <p:tavLst>
                                        <p:tav tm="0">
                                          <p:val>
                                            <p:strVal val="#ppt_x"/>
                                          </p:val>
                                        </p:tav>
                                        <p:tav tm="100000">
                                          <p:val>
                                            <p:strVal val="#ppt_x"/>
                                          </p:val>
                                        </p:tav>
                                      </p:tavLst>
                                    </p:anim>
                                    <p:anim calcmode="lin" valueType="num">
                                      <p:cBhvr>
                                        <p:cTn id="29"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bldLvl="0" autoUpdateAnimBg="0"/>
      <p:bldP spid="31" grpId="0" bldLvl="0" animBg="1" autoUpdateAnimBg="0"/>
      <p:bldP spid="32" grpId="0" bldLvl="0" autoUpdateAnimBg="0"/>
      <p:bldP spid="33" grpId="0" animBg="1"/>
      <p:bldP spid="4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占位符 2"/>
          <p:cNvSpPr>
            <a:spLocks noGrp="1"/>
          </p:cNvSpPr>
          <p:nvPr>
            <p:ph type="body" sz="quarter" idx="13"/>
          </p:nvPr>
        </p:nvSpPr>
        <p:spPr/>
        <p:txBody>
          <a:bodyPr/>
          <a:lstStyle/>
          <a:p>
            <a:r>
              <a:rPr kumimoji="1" lang="zh-CN" altLang="en-US" dirty="0" smtClean="0"/>
              <a:t>策略随行价值</a:t>
            </a:r>
            <a:endParaRPr kumimoji="1" lang="zh-CN" altLang="en-US" dirty="0"/>
          </a:p>
        </p:txBody>
      </p:sp>
      <p:sp>
        <p:nvSpPr>
          <p:cNvPr id="4" name="文本占位符 3"/>
          <p:cNvSpPr>
            <a:spLocks noGrp="1"/>
          </p:cNvSpPr>
          <p:nvPr>
            <p:ph type="body" sz="quarter" idx="14"/>
          </p:nvPr>
        </p:nvSpPr>
        <p:spPr/>
        <p:txBody>
          <a:bodyPr/>
          <a:lstStyle/>
          <a:p>
            <a:endParaRPr kumimoji="1" lang="zh-CN" altLang="en-US"/>
          </a:p>
        </p:txBody>
      </p:sp>
      <p:cxnSp>
        <p:nvCxnSpPr>
          <p:cNvPr id="29" name="直接连接符 8"/>
          <p:cNvCxnSpPr>
            <a:cxnSpLocks noChangeShapeType="1"/>
          </p:cNvCxnSpPr>
          <p:nvPr/>
        </p:nvCxnSpPr>
        <p:spPr bwMode="auto">
          <a:xfrm>
            <a:off x="4955612" y="2619700"/>
            <a:ext cx="1791060" cy="0"/>
          </a:xfrm>
          <a:prstGeom prst="line">
            <a:avLst/>
          </a:prstGeom>
          <a:noFill/>
          <a:ln w="19050">
            <a:solidFill>
              <a:schemeClr val="accent3"/>
            </a:solidFill>
            <a:round/>
            <a:headEnd/>
            <a:tailEnd type="oval"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rgbClr val="808080"/>
                  </a:outerShdw>
                </a:effectLst>
              </a14:hiddenEffects>
            </a:ext>
          </a:extLst>
        </p:spPr>
      </p:cxnSp>
      <p:cxnSp>
        <p:nvCxnSpPr>
          <p:cNvPr id="30" name="直接连接符 8"/>
          <p:cNvCxnSpPr>
            <a:cxnSpLocks noChangeShapeType="1"/>
          </p:cNvCxnSpPr>
          <p:nvPr/>
        </p:nvCxnSpPr>
        <p:spPr bwMode="auto">
          <a:xfrm>
            <a:off x="4874200" y="3886274"/>
            <a:ext cx="1791060" cy="0"/>
          </a:xfrm>
          <a:prstGeom prst="line">
            <a:avLst/>
          </a:prstGeom>
          <a:noFill/>
          <a:ln w="19050">
            <a:solidFill>
              <a:schemeClr val="accent1"/>
            </a:solidFill>
            <a:round/>
            <a:headEnd/>
            <a:tailEnd type="oval"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rgbClr val="808080"/>
                  </a:outerShdw>
                </a:effectLst>
              </a14:hiddenEffects>
            </a:ext>
          </a:extLst>
        </p:spPr>
      </p:cxnSp>
      <p:cxnSp>
        <p:nvCxnSpPr>
          <p:cNvPr id="31" name="直接连接符 8"/>
          <p:cNvCxnSpPr>
            <a:cxnSpLocks noChangeShapeType="1"/>
          </p:cNvCxnSpPr>
          <p:nvPr/>
        </p:nvCxnSpPr>
        <p:spPr bwMode="auto">
          <a:xfrm>
            <a:off x="4955612" y="1177326"/>
            <a:ext cx="1791060" cy="0"/>
          </a:xfrm>
          <a:prstGeom prst="line">
            <a:avLst/>
          </a:prstGeom>
          <a:noFill/>
          <a:ln w="19050">
            <a:solidFill>
              <a:schemeClr val="accent5"/>
            </a:solidFill>
            <a:round/>
            <a:headEnd/>
            <a:tailEnd type="oval"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rgbClr val="808080"/>
                  </a:outerShdw>
                </a:effectLst>
              </a14:hiddenEffects>
            </a:ext>
          </a:extLst>
        </p:spPr>
      </p:cxnSp>
      <p:cxnSp>
        <p:nvCxnSpPr>
          <p:cNvPr id="32" name="直接连接符 8"/>
          <p:cNvCxnSpPr>
            <a:cxnSpLocks noChangeShapeType="1"/>
          </p:cNvCxnSpPr>
          <p:nvPr/>
        </p:nvCxnSpPr>
        <p:spPr bwMode="auto">
          <a:xfrm>
            <a:off x="1727321" y="3241484"/>
            <a:ext cx="1791060" cy="0"/>
          </a:xfrm>
          <a:prstGeom prst="line">
            <a:avLst/>
          </a:prstGeom>
          <a:noFill/>
          <a:ln w="19050">
            <a:solidFill>
              <a:schemeClr val="accent2"/>
            </a:solidFill>
            <a:round/>
            <a:headEnd type="oval" w="med" len="me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rgbClr val="808080"/>
                  </a:outerShdw>
                </a:effectLst>
              </a14:hiddenEffects>
            </a:ext>
          </a:extLst>
        </p:spPr>
      </p:cxnSp>
      <p:cxnSp>
        <p:nvCxnSpPr>
          <p:cNvPr id="33" name="直接连接符 8"/>
          <p:cNvCxnSpPr>
            <a:cxnSpLocks noChangeShapeType="1"/>
          </p:cNvCxnSpPr>
          <p:nvPr/>
        </p:nvCxnSpPr>
        <p:spPr bwMode="auto">
          <a:xfrm>
            <a:off x="1720461" y="1912084"/>
            <a:ext cx="1791060" cy="0"/>
          </a:xfrm>
          <a:prstGeom prst="line">
            <a:avLst/>
          </a:prstGeom>
          <a:noFill/>
          <a:ln w="19050">
            <a:solidFill>
              <a:schemeClr val="accent4"/>
            </a:solidFill>
            <a:round/>
            <a:headEnd type="oval" w="med" len="me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rgbClr val="808080"/>
                  </a:outerShdw>
                </a:effectLst>
              </a14:hiddenEffects>
            </a:ext>
          </a:extLst>
        </p:spPr>
      </p:cxnSp>
      <p:sp>
        <p:nvSpPr>
          <p:cNvPr id="34" name="环形箭头 33"/>
          <p:cNvSpPr/>
          <p:nvPr/>
        </p:nvSpPr>
        <p:spPr>
          <a:xfrm rot="20563910" flipH="1">
            <a:off x="3395218" y="1245184"/>
            <a:ext cx="1304528" cy="1304727"/>
          </a:xfrm>
          <a:prstGeom prst="circularArrow">
            <a:avLst>
              <a:gd name="adj1" fmla="val 9784"/>
              <a:gd name="adj2" fmla="val 1321283"/>
              <a:gd name="adj3" fmla="val 3665794"/>
              <a:gd name="adj4" fmla="val 12516529"/>
              <a:gd name="adj5" fmla="val 13011"/>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72552" tIns="36277" rIns="72552" bIns="36277" anchor="ctr"/>
          <a:lstStyle/>
          <a:p>
            <a:pPr algn="ctr" defTabSz="725530">
              <a:defRPr/>
            </a:pPr>
            <a:endParaRPr lang="zh-CN" altLang="en-US" sz="1900">
              <a:solidFill>
                <a:prstClr val="white"/>
              </a:solidFill>
              <a:latin typeface="微软雅黑" panose="020B0503020204020204" pitchFamily="34" charset="-122"/>
              <a:ea typeface="微软雅黑" panose="020B0503020204020204" pitchFamily="34" charset="-122"/>
            </a:endParaRPr>
          </a:p>
        </p:txBody>
      </p:sp>
      <p:sp>
        <p:nvSpPr>
          <p:cNvPr id="35" name="环形箭头 34"/>
          <p:cNvSpPr/>
          <p:nvPr/>
        </p:nvSpPr>
        <p:spPr>
          <a:xfrm rot="1326258">
            <a:off x="3821661" y="1968309"/>
            <a:ext cx="1304528" cy="1302789"/>
          </a:xfrm>
          <a:prstGeom prst="circularArrow">
            <a:avLst>
              <a:gd name="adj1" fmla="val 9784"/>
              <a:gd name="adj2" fmla="val 1321283"/>
              <a:gd name="adj3" fmla="val 3665794"/>
              <a:gd name="adj4" fmla="val 11979516"/>
              <a:gd name="adj5" fmla="val 13011"/>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72552" tIns="36277" rIns="72552" bIns="36277" anchor="ctr"/>
          <a:lstStyle/>
          <a:p>
            <a:pPr algn="ctr" defTabSz="725530">
              <a:defRPr/>
            </a:pPr>
            <a:endParaRPr lang="zh-CN" altLang="en-US" sz="1900">
              <a:solidFill>
                <a:prstClr val="white"/>
              </a:solidFill>
              <a:latin typeface="微软雅黑" panose="020B0503020204020204" pitchFamily="34" charset="-122"/>
              <a:ea typeface="微软雅黑" panose="020B0503020204020204" pitchFamily="34" charset="-122"/>
            </a:endParaRPr>
          </a:p>
        </p:txBody>
      </p:sp>
      <p:sp>
        <p:nvSpPr>
          <p:cNvPr id="36" name="环形箭头 35"/>
          <p:cNvSpPr/>
          <p:nvPr/>
        </p:nvSpPr>
        <p:spPr>
          <a:xfrm rot="20563910" flipH="1">
            <a:off x="3340944" y="2639086"/>
            <a:ext cx="1304528" cy="1304728"/>
          </a:xfrm>
          <a:prstGeom prst="circularArrow">
            <a:avLst>
              <a:gd name="adj1" fmla="val 9784"/>
              <a:gd name="adj2" fmla="val 1321283"/>
              <a:gd name="adj3" fmla="val 3665794"/>
              <a:gd name="adj4" fmla="val 11886781"/>
              <a:gd name="adj5" fmla="val 13011"/>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72552" tIns="36277" rIns="72552" bIns="36277" anchor="ctr"/>
          <a:lstStyle/>
          <a:p>
            <a:pPr algn="ctr" defTabSz="725530">
              <a:defRPr/>
            </a:pPr>
            <a:endParaRPr lang="zh-CN" altLang="en-US" sz="1900">
              <a:solidFill>
                <a:prstClr val="white"/>
              </a:solidFill>
              <a:latin typeface="微软雅黑" panose="020B0503020204020204" pitchFamily="34" charset="-122"/>
              <a:ea typeface="微软雅黑" panose="020B0503020204020204" pitchFamily="34" charset="-122"/>
            </a:endParaRPr>
          </a:p>
        </p:txBody>
      </p:sp>
      <p:sp>
        <p:nvSpPr>
          <p:cNvPr id="37" name="空心弧 36"/>
          <p:cNvSpPr/>
          <p:nvPr/>
        </p:nvSpPr>
        <p:spPr>
          <a:xfrm rot="3375582">
            <a:off x="3859374" y="3487344"/>
            <a:ext cx="1120553" cy="1118444"/>
          </a:xfrm>
          <a:prstGeom prst="blockArc">
            <a:avLst>
              <a:gd name="adj1" fmla="val 10085559"/>
              <a:gd name="adj2" fmla="val 7052233"/>
              <a:gd name="adj3" fmla="val 11025"/>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72552" tIns="36277" rIns="72552" bIns="36277" anchor="ctr"/>
          <a:lstStyle/>
          <a:p>
            <a:pPr algn="ctr" defTabSz="725530">
              <a:defRPr/>
            </a:pPr>
            <a:endParaRPr lang="zh-CN" altLang="en-US" sz="1900">
              <a:solidFill>
                <a:prstClr val="white"/>
              </a:solidFill>
              <a:latin typeface="微软雅黑" panose="020B0503020204020204" pitchFamily="34" charset="-122"/>
              <a:ea typeface="微软雅黑" panose="020B0503020204020204" pitchFamily="34" charset="-122"/>
            </a:endParaRPr>
          </a:p>
        </p:txBody>
      </p:sp>
      <p:sp>
        <p:nvSpPr>
          <p:cNvPr id="38" name="TextBox 30"/>
          <p:cNvSpPr txBox="1">
            <a:spLocks noChangeArrowheads="1"/>
          </p:cNvSpPr>
          <p:nvPr/>
        </p:nvSpPr>
        <p:spPr bwMode="auto">
          <a:xfrm>
            <a:off x="4293529" y="800000"/>
            <a:ext cx="448053" cy="6595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72552" tIns="36277" rIns="72552" bIns="36277">
            <a:spAutoFit/>
          </a:bodyPr>
          <a:lstStyle>
            <a:lvl1pPr eaLnBrk="0" hangingPunct="0">
              <a:defRPr>
                <a:solidFill>
                  <a:schemeClr val="tx1"/>
                </a:solidFill>
                <a:latin typeface="Calibri" pitchFamily="34" charset="0"/>
                <a:ea typeface="宋体" charset="-122"/>
              </a:defRPr>
            </a:lvl1pPr>
            <a:lvl2pPr marL="742950" indent="-285750" eaLnBrk="0" hangingPunct="0">
              <a:defRPr>
                <a:solidFill>
                  <a:schemeClr val="tx1"/>
                </a:solidFill>
                <a:latin typeface="Calibri" pitchFamily="34" charset="0"/>
                <a:ea typeface="宋体" charset="-122"/>
              </a:defRPr>
            </a:lvl2pPr>
            <a:lvl3pPr marL="1143000" indent="-228600" eaLnBrk="0" hangingPunct="0">
              <a:defRPr>
                <a:solidFill>
                  <a:schemeClr val="tx1"/>
                </a:solidFill>
                <a:latin typeface="Calibri" pitchFamily="34" charset="0"/>
                <a:ea typeface="宋体" charset="-122"/>
              </a:defRPr>
            </a:lvl3pPr>
            <a:lvl4pPr marL="1600200" indent="-228600" eaLnBrk="0" hangingPunct="0">
              <a:defRPr>
                <a:solidFill>
                  <a:schemeClr val="tx1"/>
                </a:solidFill>
                <a:latin typeface="Calibri" pitchFamily="34" charset="0"/>
                <a:ea typeface="宋体" charset="-122"/>
              </a:defRPr>
            </a:lvl4pPr>
            <a:lvl5pPr marL="2057400" indent="-228600" eaLnBrk="0" hangingPunct="0">
              <a:defRPr>
                <a:solidFill>
                  <a:schemeClr val="tx1"/>
                </a:solidFill>
                <a:latin typeface="Calibri" pitchFamily="34" charset="0"/>
                <a:ea typeface="宋体" charset="-122"/>
              </a:defRPr>
            </a:lvl5pPr>
            <a:lvl6pPr marL="2514600" indent="-228600" eaLnBrk="0" fontAlgn="base" hangingPunct="0">
              <a:spcBef>
                <a:spcPct val="0"/>
              </a:spcBef>
              <a:spcAft>
                <a:spcPct val="0"/>
              </a:spcAft>
              <a:defRPr>
                <a:solidFill>
                  <a:schemeClr val="tx1"/>
                </a:solidFill>
                <a:latin typeface="Calibri" pitchFamily="34" charset="0"/>
                <a:ea typeface="宋体" charset="-122"/>
              </a:defRPr>
            </a:lvl6pPr>
            <a:lvl7pPr marL="2971800" indent="-228600" eaLnBrk="0" fontAlgn="base" hangingPunct="0">
              <a:spcBef>
                <a:spcPct val="0"/>
              </a:spcBef>
              <a:spcAft>
                <a:spcPct val="0"/>
              </a:spcAft>
              <a:defRPr>
                <a:solidFill>
                  <a:schemeClr val="tx1"/>
                </a:solidFill>
                <a:latin typeface="Calibri" pitchFamily="34" charset="0"/>
                <a:ea typeface="宋体" charset="-122"/>
              </a:defRPr>
            </a:lvl7pPr>
            <a:lvl8pPr marL="3429000" indent="-228600" eaLnBrk="0" fontAlgn="base" hangingPunct="0">
              <a:spcBef>
                <a:spcPct val="0"/>
              </a:spcBef>
              <a:spcAft>
                <a:spcPct val="0"/>
              </a:spcAft>
              <a:defRPr>
                <a:solidFill>
                  <a:schemeClr val="tx1"/>
                </a:solidFill>
                <a:latin typeface="Calibri" pitchFamily="34" charset="0"/>
                <a:ea typeface="宋体" charset="-122"/>
              </a:defRPr>
            </a:lvl8pPr>
            <a:lvl9pPr marL="3886200" indent="-228600" eaLnBrk="0" fontAlgn="base" hangingPunct="0">
              <a:spcBef>
                <a:spcPct val="0"/>
              </a:spcBef>
              <a:spcAft>
                <a:spcPct val="0"/>
              </a:spcAft>
              <a:defRPr>
                <a:solidFill>
                  <a:schemeClr val="tx1"/>
                </a:solidFill>
                <a:latin typeface="Calibri" pitchFamily="34" charset="0"/>
                <a:ea typeface="宋体" charset="-122"/>
              </a:defRPr>
            </a:lvl9pPr>
          </a:lstStyle>
          <a:p>
            <a:pPr defTabSz="725530" eaLnBrk="1" fontAlgn="base" hangingPunct="1">
              <a:spcBef>
                <a:spcPct val="0"/>
              </a:spcBef>
              <a:spcAft>
                <a:spcPct val="0"/>
              </a:spcAft>
            </a:pPr>
            <a:r>
              <a:rPr lang="en-US" altLang="zh-CN" sz="3800" b="1" dirty="0">
                <a:solidFill>
                  <a:schemeClr val="accent5"/>
                </a:solidFill>
                <a:latin typeface="微软雅黑" panose="020B0503020204020204" pitchFamily="34" charset="-122"/>
                <a:ea typeface="微软雅黑" panose="020B0503020204020204" pitchFamily="34" charset="-122"/>
              </a:rPr>
              <a:t>1</a:t>
            </a:r>
            <a:endParaRPr lang="zh-CN" altLang="en-US" sz="3800" b="1" dirty="0">
              <a:solidFill>
                <a:schemeClr val="accent5"/>
              </a:solidFill>
              <a:latin typeface="微软雅黑" panose="020B0503020204020204" pitchFamily="34" charset="-122"/>
              <a:ea typeface="微软雅黑" panose="020B0503020204020204" pitchFamily="34" charset="-122"/>
            </a:endParaRPr>
          </a:p>
        </p:txBody>
      </p:sp>
      <p:sp>
        <p:nvSpPr>
          <p:cNvPr id="39" name="TextBox 31"/>
          <p:cNvSpPr txBox="1">
            <a:spLocks noChangeArrowheads="1"/>
          </p:cNvSpPr>
          <p:nvPr/>
        </p:nvSpPr>
        <p:spPr bwMode="auto">
          <a:xfrm>
            <a:off x="3901464" y="1607617"/>
            <a:ext cx="448053" cy="6595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72552" tIns="36277" rIns="72552" bIns="36277">
            <a:spAutoFit/>
          </a:bodyPr>
          <a:lstStyle>
            <a:lvl1pPr eaLnBrk="0" hangingPunct="0">
              <a:defRPr>
                <a:solidFill>
                  <a:schemeClr val="tx1"/>
                </a:solidFill>
                <a:latin typeface="Calibri" pitchFamily="34" charset="0"/>
                <a:ea typeface="宋体" charset="-122"/>
              </a:defRPr>
            </a:lvl1pPr>
            <a:lvl2pPr marL="742950" indent="-285750" eaLnBrk="0" hangingPunct="0">
              <a:defRPr>
                <a:solidFill>
                  <a:schemeClr val="tx1"/>
                </a:solidFill>
                <a:latin typeface="Calibri" pitchFamily="34" charset="0"/>
                <a:ea typeface="宋体" charset="-122"/>
              </a:defRPr>
            </a:lvl2pPr>
            <a:lvl3pPr marL="1143000" indent="-228600" eaLnBrk="0" hangingPunct="0">
              <a:defRPr>
                <a:solidFill>
                  <a:schemeClr val="tx1"/>
                </a:solidFill>
                <a:latin typeface="Calibri" pitchFamily="34" charset="0"/>
                <a:ea typeface="宋体" charset="-122"/>
              </a:defRPr>
            </a:lvl3pPr>
            <a:lvl4pPr marL="1600200" indent="-228600" eaLnBrk="0" hangingPunct="0">
              <a:defRPr>
                <a:solidFill>
                  <a:schemeClr val="tx1"/>
                </a:solidFill>
                <a:latin typeface="Calibri" pitchFamily="34" charset="0"/>
                <a:ea typeface="宋体" charset="-122"/>
              </a:defRPr>
            </a:lvl4pPr>
            <a:lvl5pPr marL="2057400" indent="-228600" eaLnBrk="0" hangingPunct="0">
              <a:defRPr>
                <a:solidFill>
                  <a:schemeClr val="tx1"/>
                </a:solidFill>
                <a:latin typeface="Calibri" pitchFamily="34" charset="0"/>
                <a:ea typeface="宋体" charset="-122"/>
              </a:defRPr>
            </a:lvl5pPr>
            <a:lvl6pPr marL="2514600" indent="-228600" eaLnBrk="0" fontAlgn="base" hangingPunct="0">
              <a:spcBef>
                <a:spcPct val="0"/>
              </a:spcBef>
              <a:spcAft>
                <a:spcPct val="0"/>
              </a:spcAft>
              <a:defRPr>
                <a:solidFill>
                  <a:schemeClr val="tx1"/>
                </a:solidFill>
                <a:latin typeface="Calibri" pitchFamily="34" charset="0"/>
                <a:ea typeface="宋体" charset="-122"/>
              </a:defRPr>
            </a:lvl6pPr>
            <a:lvl7pPr marL="2971800" indent="-228600" eaLnBrk="0" fontAlgn="base" hangingPunct="0">
              <a:spcBef>
                <a:spcPct val="0"/>
              </a:spcBef>
              <a:spcAft>
                <a:spcPct val="0"/>
              </a:spcAft>
              <a:defRPr>
                <a:solidFill>
                  <a:schemeClr val="tx1"/>
                </a:solidFill>
                <a:latin typeface="Calibri" pitchFamily="34" charset="0"/>
                <a:ea typeface="宋体" charset="-122"/>
              </a:defRPr>
            </a:lvl7pPr>
            <a:lvl8pPr marL="3429000" indent="-228600" eaLnBrk="0" fontAlgn="base" hangingPunct="0">
              <a:spcBef>
                <a:spcPct val="0"/>
              </a:spcBef>
              <a:spcAft>
                <a:spcPct val="0"/>
              </a:spcAft>
              <a:defRPr>
                <a:solidFill>
                  <a:schemeClr val="tx1"/>
                </a:solidFill>
                <a:latin typeface="Calibri" pitchFamily="34" charset="0"/>
                <a:ea typeface="宋体" charset="-122"/>
              </a:defRPr>
            </a:lvl8pPr>
            <a:lvl9pPr marL="3886200" indent="-228600" eaLnBrk="0" fontAlgn="base" hangingPunct="0">
              <a:spcBef>
                <a:spcPct val="0"/>
              </a:spcBef>
              <a:spcAft>
                <a:spcPct val="0"/>
              </a:spcAft>
              <a:defRPr>
                <a:solidFill>
                  <a:schemeClr val="tx1"/>
                </a:solidFill>
                <a:latin typeface="Calibri" pitchFamily="34" charset="0"/>
                <a:ea typeface="宋体" charset="-122"/>
              </a:defRPr>
            </a:lvl9pPr>
          </a:lstStyle>
          <a:p>
            <a:pPr defTabSz="725530" eaLnBrk="1" fontAlgn="base" hangingPunct="1">
              <a:spcBef>
                <a:spcPct val="0"/>
              </a:spcBef>
              <a:spcAft>
                <a:spcPct val="0"/>
              </a:spcAft>
            </a:pPr>
            <a:r>
              <a:rPr lang="en-US" altLang="zh-CN" sz="3800" b="1" dirty="0">
                <a:solidFill>
                  <a:schemeClr val="accent4"/>
                </a:solidFill>
                <a:latin typeface="微软雅黑" panose="020B0503020204020204" pitchFamily="34" charset="-122"/>
                <a:ea typeface="微软雅黑" panose="020B0503020204020204" pitchFamily="34" charset="-122"/>
              </a:rPr>
              <a:t>2</a:t>
            </a:r>
            <a:endParaRPr lang="zh-CN" altLang="en-US" sz="3800" b="1" dirty="0">
              <a:solidFill>
                <a:schemeClr val="accent4"/>
              </a:solidFill>
              <a:latin typeface="微软雅黑" panose="020B0503020204020204" pitchFamily="34" charset="-122"/>
              <a:ea typeface="微软雅黑" panose="020B0503020204020204" pitchFamily="34" charset="-122"/>
            </a:endParaRPr>
          </a:p>
        </p:txBody>
      </p:sp>
      <p:sp>
        <p:nvSpPr>
          <p:cNvPr id="40" name="TextBox 32"/>
          <p:cNvSpPr txBox="1">
            <a:spLocks noChangeArrowheads="1"/>
          </p:cNvSpPr>
          <p:nvPr/>
        </p:nvSpPr>
        <p:spPr bwMode="auto">
          <a:xfrm>
            <a:off x="4316276" y="2303599"/>
            <a:ext cx="448053" cy="6595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72552" tIns="36277" rIns="72552" bIns="36277">
            <a:spAutoFit/>
          </a:bodyPr>
          <a:lstStyle>
            <a:lvl1pPr eaLnBrk="0" hangingPunct="0">
              <a:defRPr>
                <a:solidFill>
                  <a:schemeClr val="tx1"/>
                </a:solidFill>
                <a:latin typeface="Calibri" pitchFamily="34" charset="0"/>
                <a:ea typeface="宋体" charset="-122"/>
              </a:defRPr>
            </a:lvl1pPr>
            <a:lvl2pPr marL="742950" indent="-285750" eaLnBrk="0" hangingPunct="0">
              <a:defRPr>
                <a:solidFill>
                  <a:schemeClr val="tx1"/>
                </a:solidFill>
                <a:latin typeface="Calibri" pitchFamily="34" charset="0"/>
                <a:ea typeface="宋体" charset="-122"/>
              </a:defRPr>
            </a:lvl2pPr>
            <a:lvl3pPr marL="1143000" indent="-228600" eaLnBrk="0" hangingPunct="0">
              <a:defRPr>
                <a:solidFill>
                  <a:schemeClr val="tx1"/>
                </a:solidFill>
                <a:latin typeface="Calibri" pitchFamily="34" charset="0"/>
                <a:ea typeface="宋体" charset="-122"/>
              </a:defRPr>
            </a:lvl3pPr>
            <a:lvl4pPr marL="1600200" indent="-228600" eaLnBrk="0" hangingPunct="0">
              <a:defRPr>
                <a:solidFill>
                  <a:schemeClr val="tx1"/>
                </a:solidFill>
                <a:latin typeface="Calibri" pitchFamily="34" charset="0"/>
                <a:ea typeface="宋体" charset="-122"/>
              </a:defRPr>
            </a:lvl4pPr>
            <a:lvl5pPr marL="2057400" indent="-228600" eaLnBrk="0" hangingPunct="0">
              <a:defRPr>
                <a:solidFill>
                  <a:schemeClr val="tx1"/>
                </a:solidFill>
                <a:latin typeface="Calibri" pitchFamily="34" charset="0"/>
                <a:ea typeface="宋体" charset="-122"/>
              </a:defRPr>
            </a:lvl5pPr>
            <a:lvl6pPr marL="2514600" indent="-228600" eaLnBrk="0" fontAlgn="base" hangingPunct="0">
              <a:spcBef>
                <a:spcPct val="0"/>
              </a:spcBef>
              <a:spcAft>
                <a:spcPct val="0"/>
              </a:spcAft>
              <a:defRPr>
                <a:solidFill>
                  <a:schemeClr val="tx1"/>
                </a:solidFill>
                <a:latin typeface="Calibri" pitchFamily="34" charset="0"/>
                <a:ea typeface="宋体" charset="-122"/>
              </a:defRPr>
            </a:lvl6pPr>
            <a:lvl7pPr marL="2971800" indent="-228600" eaLnBrk="0" fontAlgn="base" hangingPunct="0">
              <a:spcBef>
                <a:spcPct val="0"/>
              </a:spcBef>
              <a:spcAft>
                <a:spcPct val="0"/>
              </a:spcAft>
              <a:defRPr>
                <a:solidFill>
                  <a:schemeClr val="tx1"/>
                </a:solidFill>
                <a:latin typeface="Calibri" pitchFamily="34" charset="0"/>
                <a:ea typeface="宋体" charset="-122"/>
              </a:defRPr>
            </a:lvl7pPr>
            <a:lvl8pPr marL="3429000" indent="-228600" eaLnBrk="0" fontAlgn="base" hangingPunct="0">
              <a:spcBef>
                <a:spcPct val="0"/>
              </a:spcBef>
              <a:spcAft>
                <a:spcPct val="0"/>
              </a:spcAft>
              <a:defRPr>
                <a:solidFill>
                  <a:schemeClr val="tx1"/>
                </a:solidFill>
                <a:latin typeface="Calibri" pitchFamily="34" charset="0"/>
                <a:ea typeface="宋体" charset="-122"/>
              </a:defRPr>
            </a:lvl8pPr>
            <a:lvl9pPr marL="3886200" indent="-228600" eaLnBrk="0" fontAlgn="base" hangingPunct="0">
              <a:spcBef>
                <a:spcPct val="0"/>
              </a:spcBef>
              <a:spcAft>
                <a:spcPct val="0"/>
              </a:spcAft>
              <a:defRPr>
                <a:solidFill>
                  <a:schemeClr val="tx1"/>
                </a:solidFill>
                <a:latin typeface="Calibri" pitchFamily="34" charset="0"/>
                <a:ea typeface="宋体" charset="-122"/>
              </a:defRPr>
            </a:lvl9pPr>
          </a:lstStyle>
          <a:p>
            <a:pPr defTabSz="725530" eaLnBrk="1" fontAlgn="base" hangingPunct="1">
              <a:spcBef>
                <a:spcPct val="0"/>
              </a:spcBef>
              <a:spcAft>
                <a:spcPct val="0"/>
              </a:spcAft>
            </a:pPr>
            <a:r>
              <a:rPr lang="en-US" altLang="zh-CN" sz="3800" b="1" dirty="0">
                <a:solidFill>
                  <a:schemeClr val="accent3"/>
                </a:solidFill>
                <a:latin typeface="微软雅黑" panose="020B0503020204020204" pitchFamily="34" charset="-122"/>
                <a:ea typeface="微软雅黑" panose="020B0503020204020204" pitchFamily="34" charset="-122"/>
              </a:rPr>
              <a:t>3</a:t>
            </a:r>
            <a:endParaRPr lang="zh-CN" altLang="en-US" sz="3800" b="1" dirty="0">
              <a:solidFill>
                <a:schemeClr val="accent3"/>
              </a:solidFill>
              <a:latin typeface="微软雅黑" panose="020B0503020204020204" pitchFamily="34" charset="-122"/>
              <a:ea typeface="微软雅黑" panose="020B0503020204020204" pitchFamily="34" charset="-122"/>
            </a:endParaRPr>
          </a:p>
        </p:txBody>
      </p:sp>
      <p:sp>
        <p:nvSpPr>
          <p:cNvPr id="41" name="TextBox 33"/>
          <p:cNvSpPr txBox="1">
            <a:spLocks noChangeArrowheads="1"/>
          </p:cNvSpPr>
          <p:nvPr/>
        </p:nvSpPr>
        <p:spPr bwMode="auto">
          <a:xfrm>
            <a:off x="3816175" y="3015093"/>
            <a:ext cx="448053" cy="6595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72552" tIns="36277" rIns="72552" bIns="36277">
            <a:spAutoFit/>
          </a:bodyPr>
          <a:lstStyle>
            <a:lvl1pPr eaLnBrk="0" hangingPunct="0">
              <a:defRPr>
                <a:solidFill>
                  <a:schemeClr val="tx1"/>
                </a:solidFill>
                <a:latin typeface="Calibri" pitchFamily="34" charset="0"/>
                <a:ea typeface="宋体" charset="-122"/>
              </a:defRPr>
            </a:lvl1pPr>
            <a:lvl2pPr marL="742950" indent="-285750" eaLnBrk="0" hangingPunct="0">
              <a:defRPr>
                <a:solidFill>
                  <a:schemeClr val="tx1"/>
                </a:solidFill>
                <a:latin typeface="Calibri" pitchFamily="34" charset="0"/>
                <a:ea typeface="宋体" charset="-122"/>
              </a:defRPr>
            </a:lvl2pPr>
            <a:lvl3pPr marL="1143000" indent="-228600" eaLnBrk="0" hangingPunct="0">
              <a:defRPr>
                <a:solidFill>
                  <a:schemeClr val="tx1"/>
                </a:solidFill>
                <a:latin typeface="Calibri" pitchFamily="34" charset="0"/>
                <a:ea typeface="宋体" charset="-122"/>
              </a:defRPr>
            </a:lvl3pPr>
            <a:lvl4pPr marL="1600200" indent="-228600" eaLnBrk="0" hangingPunct="0">
              <a:defRPr>
                <a:solidFill>
                  <a:schemeClr val="tx1"/>
                </a:solidFill>
                <a:latin typeface="Calibri" pitchFamily="34" charset="0"/>
                <a:ea typeface="宋体" charset="-122"/>
              </a:defRPr>
            </a:lvl4pPr>
            <a:lvl5pPr marL="2057400" indent="-228600" eaLnBrk="0" hangingPunct="0">
              <a:defRPr>
                <a:solidFill>
                  <a:schemeClr val="tx1"/>
                </a:solidFill>
                <a:latin typeface="Calibri" pitchFamily="34" charset="0"/>
                <a:ea typeface="宋体" charset="-122"/>
              </a:defRPr>
            </a:lvl5pPr>
            <a:lvl6pPr marL="2514600" indent="-228600" eaLnBrk="0" fontAlgn="base" hangingPunct="0">
              <a:spcBef>
                <a:spcPct val="0"/>
              </a:spcBef>
              <a:spcAft>
                <a:spcPct val="0"/>
              </a:spcAft>
              <a:defRPr>
                <a:solidFill>
                  <a:schemeClr val="tx1"/>
                </a:solidFill>
                <a:latin typeface="Calibri" pitchFamily="34" charset="0"/>
                <a:ea typeface="宋体" charset="-122"/>
              </a:defRPr>
            </a:lvl6pPr>
            <a:lvl7pPr marL="2971800" indent="-228600" eaLnBrk="0" fontAlgn="base" hangingPunct="0">
              <a:spcBef>
                <a:spcPct val="0"/>
              </a:spcBef>
              <a:spcAft>
                <a:spcPct val="0"/>
              </a:spcAft>
              <a:defRPr>
                <a:solidFill>
                  <a:schemeClr val="tx1"/>
                </a:solidFill>
                <a:latin typeface="Calibri" pitchFamily="34" charset="0"/>
                <a:ea typeface="宋体" charset="-122"/>
              </a:defRPr>
            </a:lvl7pPr>
            <a:lvl8pPr marL="3429000" indent="-228600" eaLnBrk="0" fontAlgn="base" hangingPunct="0">
              <a:spcBef>
                <a:spcPct val="0"/>
              </a:spcBef>
              <a:spcAft>
                <a:spcPct val="0"/>
              </a:spcAft>
              <a:defRPr>
                <a:solidFill>
                  <a:schemeClr val="tx1"/>
                </a:solidFill>
                <a:latin typeface="Calibri" pitchFamily="34" charset="0"/>
                <a:ea typeface="宋体" charset="-122"/>
              </a:defRPr>
            </a:lvl8pPr>
            <a:lvl9pPr marL="3886200" indent="-228600" eaLnBrk="0" fontAlgn="base" hangingPunct="0">
              <a:spcBef>
                <a:spcPct val="0"/>
              </a:spcBef>
              <a:spcAft>
                <a:spcPct val="0"/>
              </a:spcAft>
              <a:defRPr>
                <a:solidFill>
                  <a:schemeClr val="tx1"/>
                </a:solidFill>
                <a:latin typeface="Calibri" pitchFamily="34" charset="0"/>
                <a:ea typeface="宋体" charset="-122"/>
              </a:defRPr>
            </a:lvl9pPr>
          </a:lstStyle>
          <a:p>
            <a:pPr defTabSz="725530" eaLnBrk="1" fontAlgn="base" hangingPunct="1">
              <a:spcBef>
                <a:spcPct val="0"/>
              </a:spcBef>
              <a:spcAft>
                <a:spcPct val="0"/>
              </a:spcAft>
            </a:pPr>
            <a:r>
              <a:rPr lang="en-US" altLang="zh-CN" sz="3800" b="1" dirty="0">
                <a:solidFill>
                  <a:schemeClr val="accent2"/>
                </a:solidFill>
                <a:latin typeface="微软雅黑" panose="020B0503020204020204" pitchFamily="34" charset="-122"/>
                <a:ea typeface="微软雅黑" panose="020B0503020204020204" pitchFamily="34" charset="-122"/>
              </a:rPr>
              <a:t>4</a:t>
            </a:r>
            <a:endParaRPr lang="zh-CN" altLang="en-US" sz="3800" b="1" dirty="0">
              <a:solidFill>
                <a:schemeClr val="accent2"/>
              </a:solidFill>
              <a:latin typeface="微软雅黑" panose="020B0503020204020204" pitchFamily="34" charset="-122"/>
              <a:ea typeface="微软雅黑" panose="020B0503020204020204" pitchFamily="34" charset="-122"/>
            </a:endParaRPr>
          </a:p>
        </p:txBody>
      </p:sp>
      <p:sp>
        <p:nvSpPr>
          <p:cNvPr id="42" name="TextBox 34"/>
          <p:cNvSpPr txBox="1">
            <a:spLocks noChangeArrowheads="1"/>
          </p:cNvSpPr>
          <p:nvPr/>
        </p:nvSpPr>
        <p:spPr bwMode="auto">
          <a:xfrm>
            <a:off x="4279448" y="3780868"/>
            <a:ext cx="448053" cy="6595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72552" tIns="36277" rIns="72552" bIns="36277">
            <a:spAutoFit/>
          </a:bodyPr>
          <a:lstStyle>
            <a:lvl1pPr eaLnBrk="0" hangingPunct="0">
              <a:defRPr>
                <a:solidFill>
                  <a:schemeClr val="tx1"/>
                </a:solidFill>
                <a:latin typeface="Calibri" pitchFamily="34" charset="0"/>
                <a:ea typeface="宋体" charset="-122"/>
              </a:defRPr>
            </a:lvl1pPr>
            <a:lvl2pPr marL="742950" indent="-285750" eaLnBrk="0" hangingPunct="0">
              <a:defRPr>
                <a:solidFill>
                  <a:schemeClr val="tx1"/>
                </a:solidFill>
                <a:latin typeface="Calibri" pitchFamily="34" charset="0"/>
                <a:ea typeface="宋体" charset="-122"/>
              </a:defRPr>
            </a:lvl2pPr>
            <a:lvl3pPr marL="1143000" indent="-228600" eaLnBrk="0" hangingPunct="0">
              <a:defRPr>
                <a:solidFill>
                  <a:schemeClr val="tx1"/>
                </a:solidFill>
                <a:latin typeface="Calibri" pitchFamily="34" charset="0"/>
                <a:ea typeface="宋体" charset="-122"/>
              </a:defRPr>
            </a:lvl3pPr>
            <a:lvl4pPr marL="1600200" indent="-228600" eaLnBrk="0" hangingPunct="0">
              <a:defRPr>
                <a:solidFill>
                  <a:schemeClr val="tx1"/>
                </a:solidFill>
                <a:latin typeface="Calibri" pitchFamily="34" charset="0"/>
                <a:ea typeface="宋体" charset="-122"/>
              </a:defRPr>
            </a:lvl4pPr>
            <a:lvl5pPr marL="2057400" indent="-228600" eaLnBrk="0" hangingPunct="0">
              <a:defRPr>
                <a:solidFill>
                  <a:schemeClr val="tx1"/>
                </a:solidFill>
                <a:latin typeface="Calibri" pitchFamily="34" charset="0"/>
                <a:ea typeface="宋体" charset="-122"/>
              </a:defRPr>
            </a:lvl5pPr>
            <a:lvl6pPr marL="2514600" indent="-228600" eaLnBrk="0" fontAlgn="base" hangingPunct="0">
              <a:spcBef>
                <a:spcPct val="0"/>
              </a:spcBef>
              <a:spcAft>
                <a:spcPct val="0"/>
              </a:spcAft>
              <a:defRPr>
                <a:solidFill>
                  <a:schemeClr val="tx1"/>
                </a:solidFill>
                <a:latin typeface="Calibri" pitchFamily="34" charset="0"/>
                <a:ea typeface="宋体" charset="-122"/>
              </a:defRPr>
            </a:lvl6pPr>
            <a:lvl7pPr marL="2971800" indent="-228600" eaLnBrk="0" fontAlgn="base" hangingPunct="0">
              <a:spcBef>
                <a:spcPct val="0"/>
              </a:spcBef>
              <a:spcAft>
                <a:spcPct val="0"/>
              </a:spcAft>
              <a:defRPr>
                <a:solidFill>
                  <a:schemeClr val="tx1"/>
                </a:solidFill>
                <a:latin typeface="Calibri" pitchFamily="34" charset="0"/>
                <a:ea typeface="宋体" charset="-122"/>
              </a:defRPr>
            </a:lvl7pPr>
            <a:lvl8pPr marL="3429000" indent="-228600" eaLnBrk="0" fontAlgn="base" hangingPunct="0">
              <a:spcBef>
                <a:spcPct val="0"/>
              </a:spcBef>
              <a:spcAft>
                <a:spcPct val="0"/>
              </a:spcAft>
              <a:defRPr>
                <a:solidFill>
                  <a:schemeClr val="tx1"/>
                </a:solidFill>
                <a:latin typeface="Calibri" pitchFamily="34" charset="0"/>
                <a:ea typeface="宋体" charset="-122"/>
              </a:defRPr>
            </a:lvl8pPr>
            <a:lvl9pPr marL="3886200" indent="-228600" eaLnBrk="0" fontAlgn="base" hangingPunct="0">
              <a:spcBef>
                <a:spcPct val="0"/>
              </a:spcBef>
              <a:spcAft>
                <a:spcPct val="0"/>
              </a:spcAft>
              <a:defRPr>
                <a:solidFill>
                  <a:schemeClr val="tx1"/>
                </a:solidFill>
                <a:latin typeface="Calibri" pitchFamily="34" charset="0"/>
                <a:ea typeface="宋体" charset="-122"/>
              </a:defRPr>
            </a:lvl9pPr>
          </a:lstStyle>
          <a:p>
            <a:pPr defTabSz="725530" eaLnBrk="1" fontAlgn="base" hangingPunct="1">
              <a:spcBef>
                <a:spcPct val="0"/>
              </a:spcBef>
              <a:spcAft>
                <a:spcPct val="0"/>
              </a:spcAft>
            </a:pPr>
            <a:r>
              <a:rPr lang="en-US" altLang="zh-CN" sz="3800" b="1" dirty="0">
                <a:solidFill>
                  <a:schemeClr val="accent1"/>
                </a:solidFill>
                <a:latin typeface="微软雅黑" panose="020B0503020204020204" pitchFamily="34" charset="-122"/>
                <a:ea typeface="微软雅黑" panose="020B0503020204020204" pitchFamily="34" charset="-122"/>
              </a:rPr>
              <a:t>5</a:t>
            </a:r>
            <a:endParaRPr lang="zh-CN" altLang="en-US" sz="3800" b="1" dirty="0">
              <a:solidFill>
                <a:schemeClr val="accent1"/>
              </a:solidFill>
              <a:latin typeface="微软雅黑" panose="020B0503020204020204" pitchFamily="34" charset="-122"/>
              <a:ea typeface="微软雅黑" panose="020B0503020204020204" pitchFamily="34" charset="-122"/>
            </a:endParaRPr>
          </a:p>
        </p:txBody>
      </p:sp>
      <p:sp>
        <p:nvSpPr>
          <p:cNvPr id="43" name="TextBox 15"/>
          <p:cNvSpPr txBox="1">
            <a:spLocks noChangeArrowheads="1"/>
          </p:cNvSpPr>
          <p:nvPr/>
        </p:nvSpPr>
        <p:spPr bwMode="auto">
          <a:xfrm>
            <a:off x="5244528" y="847752"/>
            <a:ext cx="980113" cy="3194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72552" tIns="36277" rIns="72552" bIns="36277">
            <a:spAutoFit/>
          </a:bodyPr>
          <a:lstStyle>
            <a:lvl1pPr eaLnBrk="0" hangingPunct="0">
              <a:defRPr>
                <a:solidFill>
                  <a:schemeClr val="tx1"/>
                </a:solidFill>
                <a:latin typeface="Calibri" pitchFamily="34" charset="0"/>
                <a:ea typeface="宋体" charset="-122"/>
              </a:defRPr>
            </a:lvl1pPr>
            <a:lvl2pPr marL="742950" indent="-285750" eaLnBrk="0" hangingPunct="0">
              <a:defRPr>
                <a:solidFill>
                  <a:schemeClr val="tx1"/>
                </a:solidFill>
                <a:latin typeface="Calibri" pitchFamily="34" charset="0"/>
                <a:ea typeface="宋体" charset="-122"/>
              </a:defRPr>
            </a:lvl2pPr>
            <a:lvl3pPr marL="1143000" indent="-228600" eaLnBrk="0" hangingPunct="0">
              <a:defRPr>
                <a:solidFill>
                  <a:schemeClr val="tx1"/>
                </a:solidFill>
                <a:latin typeface="Calibri" pitchFamily="34" charset="0"/>
                <a:ea typeface="宋体" charset="-122"/>
              </a:defRPr>
            </a:lvl3pPr>
            <a:lvl4pPr marL="1600200" indent="-228600" eaLnBrk="0" hangingPunct="0">
              <a:defRPr>
                <a:solidFill>
                  <a:schemeClr val="tx1"/>
                </a:solidFill>
                <a:latin typeface="Calibri" pitchFamily="34" charset="0"/>
                <a:ea typeface="宋体" charset="-122"/>
              </a:defRPr>
            </a:lvl4pPr>
            <a:lvl5pPr marL="2057400" indent="-228600" eaLnBrk="0" hangingPunct="0">
              <a:defRPr>
                <a:solidFill>
                  <a:schemeClr val="tx1"/>
                </a:solidFill>
                <a:latin typeface="Calibri" pitchFamily="34" charset="0"/>
                <a:ea typeface="宋体" charset="-122"/>
              </a:defRPr>
            </a:lvl5pPr>
            <a:lvl6pPr marL="2514600" indent="-228600" eaLnBrk="0" fontAlgn="base" hangingPunct="0">
              <a:spcBef>
                <a:spcPct val="0"/>
              </a:spcBef>
              <a:spcAft>
                <a:spcPct val="0"/>
              </a:spcAft>
              <a:defRPr>
                <a:solidFill>
                  <a:schemeClr val="tx1"/>
                </a:solidFill>
                <a:latin typeface="Calibri" pitchFamily="34" charset="0"/>
                <a:ea typeface="宋体" charset="-122"/>
              </a:defRPr>
            </a:lvl6pPr>
            <a:lvl7pPr marL="2971800" indent="-228600" eaLnBrk="0" fontAlgn="base" hangingPunct="0">
              <a:spcBef>
                <a:spcPct val="0"/>
              </a:spcBef>
              <a:spcAft>
                <a:spcPct val="0"/>
              </a:spcAft>
              <a:defRPr>
                <a:solidFill>
                  <a:schemeClr val="tx1"/>
                </a:solidFill>
                <a:latin typeface="Calibri" pitchFamily="34" charset="0"/>
                <a:ea typeface="宋体" charset="-122"/>
              </a:defRPr>
            </a:lvl7pPr>
            <a:lvl8pPr marL="3429000" indent="-228600" eaLnBrk="0" fontAlgn="base" hangingPunct="0">
              <a:spcBef>
                <a:spcPct val="0"/>
              </a:spcBef>
              <a:spcAft>
                <a:spcPct val="0"/>
              </a:spcAft>
              <a:defRPr>
                <a:solidFill>
                  <a:schemeClr val="tx1"/>
                </a:solidFill>
                <a:latin typeface="Calibri" pitchFamily="34" charset="0"/>
                <a:ea typeface="宋体" charset="-122"/>
              </a:defRPr>
            </a:lvl8pPr>
            <a:lvl9pPr marL="3886200" indent="-228600" eaLnBrk="0" fontAlgn="base" hangingPunct="0">
              <a:spcBef>
                <a:spcPct val="0"/>
              </a:spcBef>
              <a:spcAft>
                <a:spcPct val="0"/>
              </a:spcAft>
              <a:defRPr>
                <a:solidFill>
                  <a:schemeClr val="tx1"/>
                </a:solidFill>
                <a:latin typeface="Calibri" pitchFamily="34" charset="0"/>
                <a:ea typeface="宋体" charset="-122"/>
              </a:defRPr>
            </a:lvl9pPr>
          </a:lstStyle>
          <a:p>
            <a:pPr eaLnBrk="1" hangingPunct="1"/>
            <a:r>
              <a:rPr lang="zh-CN" altLang="en-US" sz="1600" b="1" dirty="0">
                <a:solidFill>
                  <a:schemeClr val="accent5"/>
                </a:solidFill>
                <a:latin typeface="微软雅黑" panose="020B0503020204020204" pitchFamily="34" charset="-122"/>
                <a:ea typeface="微软雅黑" panose="020B0503020204020204" pitchFamily="34" charset="-122"/>
              </a:rPr>
              <a:t>业务管理</a:t>
            </a:r>
          </a:p>
        </p:txBody>
      </p:sp>
      <p:sp>
        <p:nvSpPr>
          <p:cNvPr id="44" name="TextBox 15"/>
          <p:cNvSpPr txBox="1">
            <a:spLocks noChangeArrowheads="1"/>
          </p:cNvSpPr>
          <p:nvPr/>
        </p:nvSpPr>
        <p:spPr bwMode="auto">
          <a:xfrm>
            <a:off x="2279822" y="1539859"/>
            <a:ext cx="1021794" cy="31757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72552" tIns="36277" rIns="72552" bIns="36277">
            <a:spAutoFit/>
          </a:bodyPr>
          <a:lstStyle>
            <a:lvl1pPr eaLnBrk="0" hangingPunct="0">
              <a:defRPr>
                <a:solidFill>
                  <a:schemeClr val="tx1"/>
                </a:solidFill>
                <a:latin typeface="Calibri" pitchFamily="34" charset="0"/>
                <a:ea typeface="宋体" charset="-122"/>
              </a:defRPr>
            </a:lvl1pPr>
            <a:lvl2pPr marL="742950" indent="-285750" eaLnBrk="0" hangingPunct="0">
              <a:defRPr>
                <a:solidFill>
                  <a:schemeClr val="tx1"/>
                </a:solidFill>
                <a:latin typeface="Calibri" pitchFamily="34" charset="0"/>
                <a:ea typeface="宋体" charset="-122"/>
              </a:defRPr>
            </a:lvl2pPr>
            <a:lvl3pPr marL="1143000" indent="-228600" eaLnBrk="0" hangingPunct="0">
              <a:defRPr>
                <a:solidFill>
                  <a:schemeClr val="tx1"/>
                </a:solidFill>
                <a:latin typeface="Calibri" pitchFamily="34" charset="0"/>
                <a:ea typeface="宋体" charset="-122"/>
              </a:defRPr>
            </a:lvl3pPr>
            <a:lvl4pPr marL="1600200" indent="-228600" eaLnBrk="0" hangingPunct="0">
              <a:defRPr>
                <a:solidFill>
                  <a:schemeClr val="tx1"/>
                </a:solidFill>
                <a:latin typeface="Calibri" pitchFamily="34" charset="0"/>
                <a:ea typeface="宋体" charset="-122"/>
              </a:defRPr>
            </a:lvl4pPr>
            <a:lvl5pPr marL="2057400" indent="-228600" eaLnBrk="0" hangingPunct="0">
              <a:defRPr>
                <a:solidFill>
                  <a:schemeClr val="tx1"/>
                </a:solidFill>
                <a:latin typeface="Calibri" pitchFamily="34" charset="0"/>
                <a:ea typeface="宋体" charset="-122"/>
              </a:defRPr>
            </a:lvl5pPr>
            <a:lvl6pPr marL="2514600" indent="-228600" eaLnBrk="0" fontAlgn="base" hangingPunct="0">
              <a:spcBef>
                <a:spcPct val="0"/>
              </a:spcBef>
              <a:spcAft>
                <a:spcPct val="0"/>
              </a:spcAft>
              <a:defRPr>
                <a:solidFill>
                  <a:schemeClr val="tx1"/>
                </a:solidFill>
                <a:latin typeface="Calibri" pitchFamily="34" charset="0"/>
                <a:ea typeface="宋体" charset="-122"/>
              </a:defRPr>
            </a:lvl6pPr>
            <a:lvl7pPr marL="2971800" indent="-228600" eaLnBrk="0" fontAlgn="base" hangingPunct="0">
              <a:spcBef>
                <a:spcPct val="0"/>
              </a:spcBef>
              <a:spcAft>
                <a:spcPct val="0"/>
              </a:spcAft>
              <a:defRPr>
                <a:solidFill>
                  <a:schemeClr val="tx1"/>
                </a:solidFill>
                <a:latin typeface="Calibri" pitchFamily="34" charset="0"/>
                <a:ea typeface="宋体" charset="-122"/>
              </a:defRPr>
            </a:lvl7pPr>
            <a:lvl8pPr marL="3429000" indent="-228600" eaLnBrk="0" fontAlgn="base" hangingPunct="0">
              <a:spcBef>
                <a:spcPct val="0"/>
              </a:spcBef>
              <a:spcAft>
                <a:spcPct val="0"/>
              </a:spcAft>
              <a:defRPr>
                <a:solidFill>
                  <a:schemeClr val="tx1"/>
                </a:solidFill>
                <a:latin typeface="Calibri" pitchFamily="34" charset="0"/>
                <a:ea typeface="宋体" charset="-122"/>
              </a:defRPr>
            </a:lvl8pPr>
            <a:lvl9pPr marL="3886200" indent="-228600" eaLnBrk="0" fontAlgn="base" hangingPunct="0">
              <a:spcBef>
                <a:spcPct val="0"/>
              </a:spcBef>
              <a:spcAft>
                <a:spcPct val="0"/>
              </a:spcAft>
              <a:defRPr>
                <a:solidFill>
                  <a:schemeClr val="tx1"/>
                </a:solidFill>
                <a:latin typeface="Calibri" pitchFamily="34" charset="0"/>
                <a:ea typeface="宋体" charset="-122"/>
              </a:defRPr>
            </a:lvl9pPr>
          </a:lstStyle>
          <a:p>
            <a:pPr eaLnBrk="1" hangingPunct="1"/>
            <a:r>
              <a:rPr lang="zh-CN" altLang="en-US" sz="1600" b="1" dirty="0">
                <a:solidFill>
                  <a:schemeClr val="accent4"/>
                </a:solidFill>
                <a:latin typeface="微软雅黑" panose="020B0503020204020204" pitchFamily="34" charset="-122"/>
                <a:ea typeface="微软雅黑" panose="020B0503020204020204" pitchFamily="34" charset="-122"/>
              </a:rPr>
              <a:t> 策略跟随</a:t>
            </a:r>
          </a:p>
        </p:txBody>
      </p:sp>
      <p:sp>
        <p:nvSpPr>
          <p:cNvPr id="45" name="TextBox 15"/>
          <p:cNvSpPr txBox="1">
            <a:spLocks noChangeArrowheads="1"/>
          </p:cNvSpPr>
          <p:nvPr/>
        </p:nvSpPr>
        <p:spPr bwMode="auto">
          <a:xfrm>
            <a:off x="1530138" y="2914670"/>
            <a:ext cx="1978454" cy="31757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72552" tIns="36277" rIns="72552" bIns="36277">
            <a:spAutoFit/>
          </a:bodyPr>
          <a:lstStyle>
            <a:lvl1pPr eaLnBrk="0" hangingPunct="0">
              <a:defRPr>
                <a:solidFill>
                  <a:schemeClr val="tx1"/>
                </a:solidFill>
                <a:latin typeface="Calibri" pitchFamily="34" charset="0"/>
                <a:ea typeface="宋体" charset="-122"/>
              </a:defRPr>
            </a:lvl1pPr>
            <a:lvl2pPr marL="742950" indent="-285750" eaLnBrk="0" hangingPunct="0">
              <a:defRPr>
                <a:solidFill>
                  <a:schemeClr val="tx1"/>
                </a:solidFill>
                <a:latin typeface="Calibri" pitchFamily="34" charset="0"/>
                <a:ea typeface="宋体" charset="-122"/>
              </a:defRPr>
            </a:lvl2pPr>
            <a:lvl3pPr marL="1143000" indent="-228600" eaLnBrk="0" hangingPunct="0">
              <a:defRPr>
                <a:solidFill>
                  <a:schemeClr val="tx1"/>
                </a:solidFill>
                <a:latin typeface="Calibri" pitchFamily="34" charset="0"/>
                <a:ea typeface="宋体" charset="-122"/>
              </a:defRPr>
            </a:lvl3pPr>
            <a:lvl4pPr marL="1600200" indent="-228600" eaLnBrk="0" hangingPunct="0">
              <a:defRPr>
                <a:solidFill>
                  <a:schemeClr val="tx1"/>
                </a:solidFill>
                <a:latin typeface="Calibri" pitchFamily="34" charset="0"/>
                <a:ea typeface="宋体" charset="-122"/>
              </a:defRPr>
            </a:lvl4pPr>
            <a:lvl5pPr marL="2057400" indent="-228600" eaLnBrk="0" hangingPunct="0">
              <a:defRPr>
                <a:solidFill>
                  <a:schemeClr val="tx1"/>
                </a:solidFill>
                <a:latin typeface="Calibri" pitchFamily="34" charset="0"/>
                <a:ea typeface="宋体" charset="-122"/>
              </a:defRPr>
            </a:lvl5pPr>
            <a:lvl6pPr marL="2514600" indent="-228600" eaLnBrk="0" fontAlgn="base" hangingPunct="0">
              <a:spcBef>
                <a:spcPct val="0"/>
              </a:spcBef>
              <a:spcAft>
                <a:spcPct val="0"/>
              </a:spcAft>
              <a:defRPr>
                <a:solidFill>
                  <a:schemeClr val="tx1"/>
                </a:solidFill>
                <a:latin typeface="Calibri" pitchFamily="34" charset="0"/>
                <a:ea typeface="宋体" charset="-122"/>
              </a:defRPr>
            </a:lvl6pPr>
            <a:lvl7pPr marL="2971800" indent="-228600" eaLnBrk="0" fontAlgn="base" hangingPunct="0">
              <a:spcBef>
                <a:spcPct val="0"/>
              </a:spcBef>
              <a:spcAft>
                <a:spcPct val="0"/>
              </a:spcAft>
              <a:defRPr>
                <a:solidFill>
                  <a:schemeClr val="tx1"/>
                </a:solidFill>
                <a:latin typeface="Calibri" pitchFamily="34" charset="0"/>
                <a:ea typeface="宋体" charset="-122"/>
              </a:defRPr>
            </a:lvl7pPr>
            <a:lvl8pPr marL="3429000" indent="-228600" eaLnBrk="0" fontAlgn="base" hangingPunct="0">
              <a:spcBef>
                <a:spcPct val="0"/>
              </a:spcBef>
              <a:spcAft>
                <a:spcPct val="0"/>
              </a:spcAft>
              <a:defRPr>
                <a:solidFill>
                  <a:schemeClr val="tx1"/>
                </a:solidFill>
                <a:latin typeface="Calibri" pitchFamily="34" charset="0"/>
                <a:ea typeface="宋体" charset="-122"/>
              </a:defRPr>
            </a:lvl8pPr>
            <a:lvl9pPr marL="3886200" indent="-228600" eaLnBrk="0" fontAlgn="base" hangingPunct="0">
              <a:spcBef>
                <a:spcPct val="0"/>
              </a:spcBef>
              <a:spcAft>
                <a:spcPct val="0"/>
              </a:spcAft>
              <a:defRPr>
                <a:solidFill>
                  <a:schemeClr val="tx1"/>
                </a:solidFill>
                <a:latin typeface="Calibri" pitchFamily="34" charset="0"/>
                <a:ea typeface="宋体" charset="-122"/>
              </a:defRPr>
            </a:lvl9pPr>
          </a:lstStyle>
          <a:p>
            <a:pPr eaLnBrk="1" hangingPunct="1"/>
            <a:r>
              <a:rPr lang="zh-CN" altLang="en-US" sz="1600" b="1" dirty="0">
                <a:solidFill>
                  <a:schemeClr val="accent2"/>
                </a:solidFill>
                <a:latin typeface="微软雅黑" panose="020B0503020204020204" pitchFamily="34" charset="-122"/>
                <a:ea typeface="微软雅黑" panose="020B0503020204020204" pitchFamily="34" charset="-122"/>
              </a:rPr>
              <a:t>多业务网间策略控制</a:t>
            </a:r>
          </a:p>
        </p:txBody>
      </p:sp>
      <p:sp>
        <p:nvSpPr>
          <p:cNvPr id="46" name="TextBox 15"/>
          <p:cNvSpPr txBox="1">
            <a:spLocks noChangeArrowheads="1"/>
          </p:cNvSpPr>
          <p:nvPr/>
        </p:nvSpPr>
        <p:spPr bwMode="auto">
          <a:xfrm>
            <a:off x="5130243" y="2311451"/>
            <a:ext cx="2006035" cy="3194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72552" tIns="36277" rIns="72552" bIns="36277">
            <a:spAutoFit/>
          </a:bodyPr>
          <a:lstStyle>
            <a:lvl1pPr eaLnBrk="0" hangingPunct="0">
              <a:defRPr>
                <a:solidFill>
                  <a:schemeClr val="tx1"/>
                </a:solidFill>
                <a:latin typeface="Calibri" pitchFamily="34" charset="0"/>
                <a:ea typeface="宋体" charset="-122"/>
              </a:defRPr>
            </a:lvl1pPr>
            <a:lvl2pPr marL="742950" indent="-285750" eaLnBrk="0" hangingPunct="0">
              <a:defRPr>
                <a:solidFill>
                  <a:schemeClr val="tx1"/>
                </a:solidFill>
                <a:latin typeface="Calibri" pitchFamily="34" charset="0"/>
                <a:ea typeface="宋体" charset="-122"/>
              </a:defRPr>
            </a:lvl2pPr>
            <a:lvl3pPr marL="1143000" indent="-228600" eaLnBrk="0" hangingPunct="0">
              <a:defRPr>
                <a:solidFill>
                  <a:schemeClr val="tx1"/>
                </a:solidFill>
                <a:latin typeface="Calibri" pitchFamily="34" charset="0"/>
                <a:ea typeface="宋体" charset="-122"/>
              </a:defRPr>
            </a:lvl3pPr>
            <a:lvl4pPr marL="1600200" indent="-228600" eaLnBrk="0" hangingPunct="0">
              <a:defRPr>
                <a:solidFill>
                  <a:schemeClr val="tx1"/>
                </a:solidFill>
                <a:latin typeface="Calibri" pitchFamily="34" charset="0"/>
                <a:ea typeface="宋体" charset="-122"/>
              </a:defRPr>
            </a:lvl4pPr>
            <a:lvl5pPr marL="2057400" indent="-228600" eaLnBrk="0" hangingPunct="0">
              <a:defRPr>
                <a:solidFill>
                  <a:schemeClr val="tx1"/>
                </a:solidFill>
                <a:latin typeface="Calibri" pitchFamily="34" charset="0"/>
                <a:ea typeface="宋体" charset="-122"/>
              </a:defRPr>
            </a:lvl5pPr>
            <a:lvl6pPr marL="2514600" indent="-228600" eaLnBrk="0" fontAlgn="base" hangingPunct="0">
              <a:spcBef>
                <a:spcPct val="0"/>
              </a:spcBef>
              <a:spcAft>
                <a:spcPct val="0"/>
              </a:spcAft>
              <a:defRPr>
                <a:solidFill>
                  <a:schemeClr val="tx1"/>
                </a:solidFill>
                <a:latin typeface="Calibri" pitchFamily="34" charset="0"/>
                <a:ea typeface="宋体" charset="-122"/>
              </a:defRPr>
            </a:lvl6pPr>
            <a:lvl7pPr marL="2971800" indent="-228600" eaLnBrk="0" fontAlgn="base" hangingPunct="0">
              <a:spcBef>
                <a:spcPct val="0"/>
              </a:spcBef>
              <a:spcAft>
                <a:spcPct val="0"/>
              </a:spcAft>
              <a:defRPr>
                <a:solidFill>
                  <a:schemeClr val="tx1"/>
                </a:solidFill>
                <a:latin typeface="Calibri" pitchFamily="34" charset="0"/>
                <a:ea typeface="宋体" charset="-122"/>
              </a:defRPr>
            </a:lvl7pPr>
            <a:lvl8pPr marL="3429000" indent="-228600" eaLnBrk="0" fontAlgn="base" hangingPunct="0">
              <a:spcBef>
                <a:spcPct val="0"/>
              </a:spcBef>
              <a:spcAft>
                <a:spcPct val="0"/>
              </a:spcAft>
              <a:defRPr>
                <a:solidFill>
                  <a:schemeClr val="tx1"/>
                </a:solidFill>
                <a:latin typeface="Calibri" pitchFamily="34" charset="0"/>
                <a:ea typeface="宋体" charset="-122"/>
              </a:defRPr>
            </a:lvl8pPr>
            <a:lvl9pPr marL="3886200" indent="-228600" eaLnBrk="0" fontAlgn="base" hangingPunct="0">
              <a:spcBef>
                <a:spcPct val="0"/>
              </a:spcBef>
              <a:spcAft>
                <a:spcPct val="0"/>
              </a:spcAft>
              <a:defRPr>
                <a:solidFill>
                  <a:schemeClr val="tx1"/>
                </a:solidFill>
                <a:latin typeface="Calibri" pitchFamily="34" charset="0"/>
                <a:ea typeface="宋体" charset="-122"/>
              </a:defRPr>
            </a:lvl9pPr>
          </a:lstStyle>
          <a:p>
            <a:pPr eaLnBrk="1" hangingPunct="1"/>
            <a:r>
              <a:rPr lang="zh-CN" altLang="en-US" sz="1600" b="1" dirty="0">
                <a:solidFill>
                  <a:schemeClr val="accent3"/>
                </a:solidFill>
                <a:latin typeface="微软雅黑" panose="020B0503020204020204" pitchFamily="34" charset="-122"/>
                <a:ea typeface="微软雅黑" panose="020B0503020204020204" pitchFamily="34" charset="-122"/>
              </a:rPr>
              <a:t>业务解耦、网随人动</a:t>
            </a:r>
          </a:p>
        </p:txBody>
      </p:sp>
      <p:sp>
        <p:nvSpPr>
          <p:cNvPr id="47" name="TextBox 15"/>
          <p:cNvSpPr txBox="1">
            <a:spLocks noChangeArrowheads="1"/>
          </p:cNvSpPr>
          <p:nvPr/>
        </p:nvSpPr>
        <p:spPr bwMode="auto">
          <a:xfrm>
            <a:off x="5198109" y="3600507"/>
            <a:ext cx="980113" cy="3194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72552" tIns="36277" rIns="72552" bIns="36277">
            <a:spAutoFit/>
          </a:bodyPr>
          <a:lstStyle>
            <a:lvl1pPr eaLnBrk="0" hangingPunct="0">
              <a:defRPr>
                <a:solidFill>
                  <a:schemeClr val="tx1"/>
                </a:solidFill>
                <a:latin typeface="Calibri" pitchFamily="34" charset="0"/>
                <a:ea typeface="宋体" charset="-122"/>
              </a:defRPr>
            </a:lvl1pPr>
            <a:lvl2pPr marL="742950" indent="-285750" eaLnBrk="0" hangingPunct="0">
              <a:defRPr>
                <a:solidFill>
                  <a:schemeClr val="tx1"/>
                </a:solidFill>
                <a:latin typeface="Calibri" pitchFamily="34" charset="0"/>
                <a:ea typeface="宋体" charset="-122"/>
              </a:defRPr>
            </a:lvl2pPr>
            <a:lvl3pPr marL="1143000" indent="-228600" eaLnBrk="0" hangingPunct="0">
              <a:defRPr>
                <a:solidFill>
                  <a:schemeClr val="tx1"/>
                </a:solidFill>
                <a:latin typeface="Calibri" pitchFamily="34" charset="0"/>
                <a:ea typeface="宋体" charset="-122"/>
              </a:defRPr>
            </a:lvl3pPr>
            <a:lvl4pPr marL="1600200" indent="-228600" eaLnBrk="0" hangingPunct="0">
              <a:defRPr>
                <a:solidFill>
                  <a:schemeClr val="tx1"/>
                </a:solidFill>
                <a:latin typeface="Calibri" pitchFamily="34" charset="0"/>
                <a:ea typeface="宋体" charset="-122"/>
              </a:defRPr>
            </a:lvl4pPr>
            <a:lvl5pPr marL="2057400" indent="-228600" eaLnBrk="0" hangingPunct="0">
              <a:defRPr>
                <a:solidFill>
                  <a:schemeClr val="tx1"/>
                </a:solidFill>
                <a:latin typeface="Calibri" pitchFamily="34" charset="0"/>
                <a:ea typeface="宋体" charset="-122"/>
              </a:defRPr>
            </a:lvl5pPr>
            <a:lvl6pPr marL="2514600" indent="-228600" eaLnBrk="0" fontAlgn="base" hangingPunct="0">
              <a:spcBef>
                <a:spcPct val="0"/>
              </a:spcBef>
              <a:spcAft>
                <a:spcPct val="0"/>
              </a:spcAft>
              <a:defRPr>
                <a:solidFill>
                  <a:schemeClr val="tx1"/>
                </a:solidFill>
                <a:latin typeface="Calibri" pitchFamily="34" charset="0"/>
                <a:ea typeface="宋体" charset="-122"/>
              </a:defRPr>
            </a:lvl6pPr>
            <a:lvl7pPr marL="2971800" indent="-228600" eaLnBrk="0" fontAlgn="base" hangingPunct="0">
              <a:spcBef>
                <a:spcPct val="0"/>
              </a:spcBef>
              <a:spcAft>
                <a:spcPct val="0"/>
              </a:spcAft>
              <a:defRPr>
                <a:solidFill>
                  <a:schemeClr val="tx1"/>
                </a:solidFill>
                <a:latin typeface="Calibri" pitchFamily="34" charset="0"/>
                <a:ea typeface="宋体" charset="-122"/>
              </a:defRPr>
            </a:lvl7pPr>
            <a:lvl8pPr marL="3429000" indent="-228600" eaLnBrk="0" fontAlgn="base" hangingPunct="0">
              <a:spcBef>
                <a:spcPct val="0"/>
              </a:spcBef>
              <a:spcAft>
                <a:spcPct val="0"/>
              </a:spcAft>
              <a:defRPr>
                <a:solidFill>
                  <a:schemeClr val="tx1"/>
                </a:solidFill>
                <a:latin typeface="Calibri" pitchFamily="34" charset="0"/>
                <a:ea typeface="宋体" charset="-122"/>
              </a:defRPr>
            </a:lvl8pPr>
            <a:lvl9pPr marL="3886200" indent="-228600" eaLnBrk="0" fontAlgn="base" hangingPunct="0">
              <a:spcBef>
                <a:spcPct val="0"/>
              </a:spcBef>
              <a:spcAft>
                <a:spcPct val="0"/>
              </a:spcAft>
              <a:defRPr>
                <a:solidFill>
                  <a:schemeClr val="tx1"/>
                </a:solidFill>
                <a:latin typeface="Calibri" pitchFamily="34" charset="0"/>
                <a:ea typeface="宋体" charset="-122"/>
              </a:defRPr>
            </a:lvl9pPr>
          </a:lstStyle>
          <a:p>
            <a:pPr eaLnBrk="1" hangingPunct="1"/>
            <a:r>
              <a:rPr lang="zh-CN" altLang="en-US" sz="1600" b="1" dirty="0">
                <a:solidFill>
                  <a:schemeClr val="accent1"/>
                </a:solidFill>
                <a:latin typeface="微软雅黑" panose="020B0503020204020204" pitchFamily="34" charset="-122"/>
                <a:ea typeface="微软雅黑" panose="020B0503020204020204" pitchFamily="34" charset="-122"/>
              </a:rPr>
              <a:t>简化运维</a:t>
            </a:r>
          </a:p>
        </p:txBody>
      </p:sp>
      <p:sp>
        <p:nvSpPr>
          <p:cNvPr id="48" name="文本框 47"/>
          <p:cNvSpPr txBox="1"/>
          <p:nvPr/>
        </p:nvSpPr>
        <p:spPr>
          <a:xfrm>
            <a:off x="5124057" y="1254231"/>
            <a:ext cx="3424278" cy="835476"/>
          </a:xfrm>
          <a:prstGeom prst="rect">
            <a:avLst/>
          </a:prstGeom>
          <a:noFill/>
        </p:spPr>
        <p:txBody>
          <a:bodyPr wrap="square" lIns="72552" tIns="36277" rIns="72552" bIns="36277" rtlCol="0">
            <a:spAutoFit/>
          </a:bodyPr>
          <a:lstStyle/>
          <a:p>
            <a:pPr marL="226728" indent="-226728">
              <a:lnSpc>
                <a:spcPct val="130000"/>
              </a:lnSpc>
              <a:buFont typeface="Arial" panose="020B0604020202020204" pitchFamily="34" charset="0"/>
              <a:buChar char="•"/>
            </a:pPr>
            <a:r>
              <a:rPr lang="zh-CN" altLang="en-US" sz="1300" dirty="0">
                <a:solidFill>
                  <a:srgbClr val="404040"/>
                </a:solidFill>
                <a:latin typeface="微软雅黑" panose="020B0503020204020204" pitchFamily="34" charset="-122"/>
                <a:ea typeface="微软雅黑" panose="020B0503020204020204" pitchFamily="34" charset="-122"/>
              </a:rPr>
              <a:t>基于账号确定对应的用户组，用户组的策略可以精细定制，对业务组精细化管理</a:t>
            </a:r>
            <a:endParaRPr lang="en-US" altLang="zh-CN" sz="1300" dirty="0">
              <a:solidFill>
                <a:srgbClr val="404040"/>
              </a:solidFill>
              <a:latin typeface="微软雅黑" panose="020B0503020204020204" pitchFamily="34" charset="-122"/>
              <a:ea typeface="微软雅黑" panose="020B0503020204020204" pitchFamily="34" charset="-122"/>
            </a:endParaRPr>
          </a:p>
          <a:p>
            <a:pPr marL="226728" indent="-226728">
              <a:lnSpc>
                <a:spcPct val="130000"/>
              </a:lnSpc>
              <a:buFont typeface="Arial" panose="020B0604020202020204" pitchFamily="34" charset="0"/>
              <a:buChar char="•"/>
            </a:pPr>
            <a:r>
              <a:rPr lang="zh-CN" altLang="en-US" sz="1300" dirty="0">
                <a:solidFill>
                  <a:srgbClr val="404040"/>
                </a:solidFill>
                <a:latin typeface="微软雅黑" panose="020B0503020204020204" pitchFamily="34" charset="-122"/>
                <a:ea typeface="微软雅黑" panose="020B0503020204020204" pitchFamily="34" charset="-122"/>
              </a:rPr>
              <a:t>业务网能做到基于时间段的安全策略</a:t>
            </a:r>
            <a:endParaRPr lang="zh-CN" altLang="zh-CN" sz="1300" dirty="0">
              <a:solidFill>
                <a:srgbClr val="404040"/>
              </a:solidFill>
              <a:latin typeface="微软雅黑" panose="020B0503020204020204" pitchFamily="34" charset="-122"/>
              <a:ea typeface="微软雅黑" panose="020B0503020204020204" pitchFamily="34" charset="-122"/>
            </a:endParaRPr>
          </a:p>
        </p:txBody>
      </p:sp>
      <p:sp>
        <p:nvSpPr>
          <p:cNvPr id="49" name="文本框 48"/>
          <p:cNvSpPr txBox="1"/>
          <p:nvPr/>
        </p:nvSpPr>
        <p:spPr>
          <a:xfrm>
            <a:off x="5124057" y="2716929"/>
            <a:ext cx="3424278" cy="835476"/>
          </a:xfrm>
          <a:prstGeom prst="rect">
            <a:avLst/>
          </a:prstGeom>
          <a:noFill/>
        </p:spPr>
        <p:txBody>
          <a:bodyPr wrap="square" lIns="72552" tIns="36277" rIns="72552" bIns="36277" rtlCol="0">
            <a:spAutoFit/>
          </a:bodyPr>
          <a:lstStyle/>
          <a:p>
            <a:pPr marL="226728" indent="-226728">
              <a:lnSpc>
                <a:spcPct val="130000"/>
              </a:lnSpc>
              <a:buFont typeface="Arial" panose="020B0604020202020204" pitchFamily="34" charset="0"/>
              <a:buChar char="•"/>
            </a:pPr>
            <a:r>
              <a:rPr lang="zh-CN" altLang="en-US" sz="1300" dirty="0">
                <a:solidFill>
                  <a:srgbClr val="404040"/>
                </a:solidFill>
                <a:latin typeface="微软雅黑" panose="020B0503020204020204" pitchFamily="34" charset="-122"/>
                <a:ea typeface="微软雅黑" panose="020B0503020204020204" pitchFamily="34" charset="-122"/>
              </a:rPr>
              <a:t>物理位置的改变可以保障同一套安全策略，业务的权限不再受限接入位置。业务和网络解耦，做到网随人动</a:t>
            </a:r>
          </a:p>
        </p:txBody>
      </p:sp>
      <p:sp>
        <p:nvSpPr>
          <p:cNvPr id="50" name="文本框 49"/>
          <p:cNvSpPr txBox="1"/>
          <p:nvPr/>
        </p:nvSpPr>
        <p:spPr>
          <a:xfrm>
            <a:off x="5015951" y="3962748"/>
            <a:ext cx="3424278" cy="835476"/>
          </a:xfrm>
          <a:prstGeom prst="rect">
            <a:avLst/>
          </a:prstGeom>
          <a:noFill/>
        </p:spPr>
        <p:txBody>
          <a:bodyPr wrap="square" lIns="72552" tIns="36277" rIns="72552" bIns="36277" rtlCol="0">
            <a:spAutoFit/>
          </a:bodyPr>
          <a:lstStyle/>
          <a:p>
            <a:pPr marL="226728" indent="-226728">
              <a:lnSpc>
                <a:spcPct val="130000"/>
              </a:lnSpc>
              <a:buFont typeface="Arial" panose="020B0604020202020204" pitchFamily="34" charset="0"/>
              <a:buChar char="•"/>
            </a:pPr>
            <a:r>
              <a:rPr lang="zh-CN" altLang="en-US" sz="1300" dirty="0">
                <a:solidFill>
                  <a:srgbClr val="404040"/>
                </a:solidFill>
                <a:latin typeface="微软雅黑" panose="020B0503020204020204" pitchFamily="34" charset="-122"/>
                <a:ea typeface="微软雅黑" panose="020B0503020204020204" pitchFamily="34" charset="-122"/>
              </a:rPr>
              <a:t>可视化界面操作</a:t>
            </a:r>
          </a:p>
          <a:p>
            <a:pPr marL="226728" indent="-226728">
              <a:lnSpc>
                <a:spcPct val="130000"/>
              </a:lnSpc>
              <a:buFont typeface="Arial" panose="020B0604020202020204" pitchFamily="34" charset="0"/>
              <a:buChar char="•"/>
            </a:pPr>
            <a:r>
              <a:rPr lang="zh-CN" altLang="en-US" sz="1300" dirty="0">
                <a:solidFill>
                  <a:srgbClr val="404040"/>
                </a:solidFill>
                <a:latin typeface="微软雅黑" panose="020B0503020204020204" pitchFamily="34" charset="-122"/>
                <a:ea typeface="微软雅黑" panose="020B0503020204020204" pitchFamily="34" charset="-122"/>
              </a:rPr>
              <a:t>对业务网操作、对策略的修改都是界面化勾勾点点，简化用户的运维工作。</a:t>
            </a:r>
          </a:p>
        </p:txBody>
      </p:sp>
      <p:sp>
        <p:nvSpPr>
          <p:cNvPr id="51" name="文本框 50"/>
          <p:cNvSpPr txBox="1"/>
          <p:nvPr/>
        </p:nvSpPr>
        <p:spPr>
          <a:xfrm>
            <a:off x="848794" y="3340666"/>
            <a:ext cx="2567111" cy="1103557"/>
          </a:xfrm>
          <a:prstGeom prst="rect">
            <a:avLst/>
          </a:prstGeom>
          <a:noFill/>
        </p:spPr>
        <p:txBody>
          <a:bodyPr wrap="square" lIns="72552" tIns="36277" rIns="72552" bIns="36277" rtlCol="0">
            <a:spAutoFit/>
          </a:bodyPr>
          <a:lstStyle/>
          <a:p>
            <a:pPr marL="226728" indent="-226728">
              <a:lnSpc>
                <a:spcPct val="130000"/>
              </a:lnSpc>
              <a:buFont typeface="Arial" panose="020B0604020202020204" pitchFamily="34" charset="0"/>
              <a:buChar char="•"/>
            </a:pPr>
            <a:r>
              <a:rPr lang="zh-CN" altLang="en-US" sz="1300" dirty="0">
                <a:solidFill>
                  <a:srgbClr val="404040"/>
                </a:solidFill>
                <a:latin typeface="微软雅黑" panose="020B0503020204020204" pitchFamily="34" charset="-122"/>
                <a:ea typeface="微软雅黑" panose="020B0503020204020204" pitchFamily="34" charset="-122"/>
              </a:rPr>
              <a:t>多业务网间的策略可精细控制</a:t>
            </a:r>
            <a:endParaRPr lang="en-US" altLang="zh-CN" sz="1300" dirty="0">
              <a:solidFill>
                <a:srgbClr val="404040"/>
              </a:solidFill>
              <a:latin typeface="微软雅黑" panose="020B0503020204020204" pitchFamily="34" charset="-122"/>
              <a:ea typeface="微软雅黑" panose="020B0503020204020204" pitchFamily="34" charset="-122"/>
            </a:endParaRPr>
          </a:p>
          <a:p>
            <a:pPr marL="226728" indent="-226728">
              <a:lnSpc>
                <a:spcPct val="130000"/>
              </a:lnSpc>
              <a:buFont typeface="Arial" panose="020B0604020202020204" pitchFamily="34" charset="0"/>
              <a:buChar char="•"/>
            </a:pPr>
            <a:r>
              <a:rPr lang="zh-CN" altLang="en-US" sz="1300" dirty="0">
                <a:solidFill>
                  <a:srgbClr val="404040"/>
                </a:solidFill>
                <a:latin typeface="微软雅黑" panose="020B0503020204020204" pitchFamily="34" charset="-122"/>
                <a:ea typeface="微软雅黑" panose="020B0503020204020204" pitchFamily="34" charset="-122"/>
              </a:rPr>
              <a:t>快速灵活的变更，告别往日繁琐的操作</a:t>
            </a:r>
          </a:p>
          <a:p>
            <a:pPr marL="226728" indent="-226728">
              <a:lnSpc>
                <a:spcPct val="130000"/>
              </a:lnSpc>
              <a:buFont typeface="Arial" panose="020B0604020202020204" pitchFamily="34" charset="0"/>
              <a:buChar char="•"/>
            </a:pPr>
            <a:endParaRPr lang="zh-CN" altLang="en-US" sz="1300" dirty="0">
              <a:solidFill>
                <a:srgbClr val="404040"/>
              </a:solidFill>
              <a:latin typeface="微软雅黑" panose="020B0503020204020204" pitchFamily="34" charset="-122"/>
              <a:ea typeface="微软雅黑" panose="020B0503020204020204" pitchFamily="34" charset="-122"/>
            </a:endParaRPr>
          </a:p>
        </p:txBody>
      </p:sp>
      <p:sp>
        <p:nvSpPr>
          <p:cNvPr id="52" name="文本框 51"/>
          <p:cNvSpPr txBox="1"/>
          <p:nvPr/>
        </p:nvSpPr>
        <p:spPr>
          <a:xfrm>
            <a:off x="686176" y="1990340"/>
            <a:ext cx="2832206" cy="843473"/>
          </a:xfrm>
          <a:prstGeom prst="rect">
            <a:avLst/>
          </a:prstGeom>
          <a:noFill/>
        </p:spPr>
        <p:txBody>
          <a:bodyPr wrap="square" lIns="72552" tIns="36277" rIns="72552" bIns="36277" rtlCol="0">
            <a:spAutoFit/>
          </a:bodyPr>
          <a:lstStyle/>
          <a:p>
            <a:pPr marL="226728" indent="-226728">
              <a:lnSpc>
                <a:spcPct val="130000"/>
              </a:lnSpc>
              <a:buFont typeface="Arial" panose="020B0604020202020204" pitchFamily="34" charset="0"/>
              <a:buChar char="•"/>
            </a:pPr>
            <a:r>
              <a:rPr lang="zh-CN" altLang="en-US" sz="1300" dirty="0">
                <a:solidFill>
                  <a:srgbClr val="404040"/>
                </a:solidFill>
                <a:latin typeface="微软雅黑" panose="020B0503020204020204" pitchFamily="34" charset="-122"/>
                <a:ea typeface="微软雅黑" panose="020B0503020204020204" pitchFamily="34" charset="-122"/>
              </a:rPr>
              <a:t>物理位置的迁移，所属的用户组不变，策略可跟随，做到策略随行</a:t>
            </a:r>
          </a:p>
        </p:txBody>
      </p:sp>
    </p:spTree>
    <p:extLst>
      <p:ext uri="{BB962C8B-B14F-4D97-AF65-F5344CB8AC3E}">
        <p14:creationId xmlns:p14="http://schemas.microsoft.com/office/powerpoint/2010/main" val="212561927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33"/>
          <p:cNvSpPr>
            <a:spLocks noChangeArrowheads="1"/>
          </p:cNvSpPr>
          <p:nvPr/>
        </p:nvSpPr>
        <p:spPr bwMode="auto">
          <a:xfrm>
            <a:off x="4207286" y="1123260"/>
            <a:ext cx="4737769" cy="3610251"/>
          </a:xfrm>
          <a:prstGeom prst="roundRect">
            <a:avLst>
              <a:gd name="adj" fmla="val 4903"/>
            </a:avLst>
          </a:prstGeom>
          <a:solidFill>
            <a:srgbClr val="FFFFFF"/>
          </a:solidFill>
          <a:ln w="6350">
            <a:solidFill>
              <a:srgbClr val="D9D9D9"/>
            </a:solidFill>
            <a:prstDash val="sysDash"/>
            <a:round/>
            <a:headEnd/>
            <a:tailEnd/>
          </a:ln>
          <a:effectLst>
            <a:outerShdw dist="12700" dir="2700000" rotWithShape="0">
              <a:srgbClr val="7F7F7F">
                <a:alpha val="34998"/>
              </a:srgbClr>
            </a:outerShdw>
          </a:effectLst>
        </p:spPr>
        <p:txBody>
          <a:bodyPr lIns="86384" tIns="43191" rIns="86384" bIns="43191" anchor="ctr"/>
          <a:lstStyle/>
          <a:p>
            <a:pPr algn="ctr" defTabSz="863852"/>
            <a:endParaRPr lang="nb-NO" sz="1600">
              <a:solidFill>
                <a:srgbClr val="FFFFFF"/>
              </a:solidFill>
              <a:latin typeface="微软雅黑" panose="020B0503020204020204" pitchFamily="34" charset="-122"/>
              <a:ea typeface="微软雅黑" panose="020B0503020204020204" pitchFamily="34" charset="-122"/>
              <a:cs typeface="Arial" pitchFamily="34" charset="0"/>
            </a:endParaRPr>
          </a:p>
        </p:txBody>
      </p:sp>
      <p:sp>
        <p:nvSpPr>
          <p:cNvPr id="3" name="文本占位符 2"/>
          <p:cNvSpPr>
            <a:spLocks noGrp="1"/>
          </p:cNvSpPr>
          <p:nvPr>
            <p:ph type="body" sz="quarter" idx="13"/>
          </p:nvPr>
        </p:nvSpPr>
        <p:spPr>
          <a:xfrm>
            <a:off x="608745" y="183559"/>
            <a:ext cx="7620857" cy="297883"/>
          </a:xfrm>
        </p:spPr>
        <p:txBody>
          <a:bodyPr/>
          <a:lstStyle/>
          <a:p>
            <a:r>
              <a:rPr kumimoji="1" lang="zh-CN" altLang="en-US" dirty="0"/>
              <a:t>价值</a:t>
            </a:r>
            <a:r>
              <a:rPr kumimoji="1" lang="en-US" altLang="zh-CN" dirty="0"/>
              <a:t>1 </a:t>
            </a:r>
            <a:r>
              <a:rPr kumimoji="1" lang="zh-CN" altLang="en-US" dirty="0"/>
              <a:t>业务管理</a:t>
            </a:r>
            <a:r>
              <a:rPr kumimoji="1" lang="en-US" altLang="zh-CN" dirty="0"/>
              <a:t>--</a:t>
            </a:r>
            <a:r>
              <a:rPr kumimoji="1" lang="zh-CN" altLang="en-US" dirty="0"/>
              <a:t>基于用户组的精细化策略控制</a:t>
            </a:r>
          </a:p>
        </p:txBody>
      </p:sp>
      <p:sp>
        <p:nvSpPr>
          <p:cNvPr id="4" name="文本占位符 3"/>
          <p:cNvSpPr>
            <a:spLocks noGrp="1"/>
          </p:cNvSpPr>
          <p:nvPr>
            <p:ph type="body" sz="quarter" idx="14"/>
          </p:nvPr>
        </p:nvSpPr>
        <p:spPr/>
        <p:txBody>
          <a:bodyPr/>
          <a:lstStyle/>
          <a:p>
            <a:endParaRPr kumimoji="1" lang="zh-CN" altLang="en-US"/>
          </a:p>
        </p:txBody>
      </p:sp>
      <p:pic>
        <p:nvPicPr>
          <p:cNvPr id="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3737" y="1002302"/>
            <a:ext cx="2952246" cy="376507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7" name="TextBox 83"/>
          <p:cNvSpPr txBox="1"/>
          <p:nvPr/>
        </p:nvSpPr>
        <p:spPr>
          <a:xfrm>
            <a:off x="4432987" y="1123259"/>
            <a:ext cx="4167841" cy="3367379"/>
          </a:xfrm>
          <a:prstGeom prst="rect">
            <a:avLst/>
          </a:prstGeom>
          <a:noFill/>
        </p:spPr>
        <p:txBody>
          <a:bodyPr wrap="square" lIns="91422" tIns="45711" rIns="91422" bIns="45711" rtlCol="0">
            <a:spAutoFit/>
          </a:bodyPr>
          <a:lstStyle/>
          <a:p>
            <a:pPr marL="285694" indent="-285694" defTabSz="863852">
              <a:lnSpc>
                <a:spcPct val="150000"/>
              </a:lnSpc>
              <a:buFont typeface="Wingdings" panose="05000000000000000000" pitchFamily="2" charset="2"/>
              <a:buChar char="l"/>
            </a:pPr>
            <a:r>
              <a:rPr lang="zh-CN" altLang="en-US" dirty="0">
                <a:solidFill>
                  <a:prstClr val="black"/>
                </a:solidFill>
                <a:latin typeface="微软雅黑" pitchFamily="34" charset="-122"/>
                <a:ea typeface="微软雅黑" pitchFamily="34" charset="-122"/>
              </a:rPr>
              <a:t>新建业务网可以将业务网和对应的子网段关联。</a:t>
            </a:r>
            <a:r>
              <a:rPr lang="zh-CN" altLang="en-US" dirty="0">
                <a:solidFill>
                  <a:srgbClr val="FF0000"/>
                </a:solidFill>
                <a:latin typeface="微软雅黑" pitchFamily="34" charset="-122"/>
                <a:ea typeface="微软雅黑" pitchFamily="34" charset="-122"/>
              </a:rPr>
              <a:t>一个业务网可以对应多个子网段</a:t>
            </a:r>
            <a:r>
              <a:rPr lang="zh-CN" altLang="en-US" dirty="0" smtClean="0">
                <a:solidFill>
                  <a:srgbClr val="FF0000"/>
                </a:solidFill>
                <a:latin typeface="微软雅黑" pitchFamily="34" charset="-122"/>
                <a:ea typeface="微软雅黑" pitchFamily="34" charset="-122"/>
              </a:rPr>
              <a:t>。</a:t>
            </a:r>
            <a:endParaRPr lang="en-US" altLang="zh-CN" dirty="0" smtClean="0">
              <a:solidFill>
                <a:prstClr val="black"/>
              </a:solidFill>
              <a:latin typeface="微软雅黑" pitchFamily="34" charset="-122"/>
              <a:ea typeface="微软雅黑" pitchFamily="34" charset="-122"/>
            </a:endParaRPr>
          </a:p>
          <a:p>
            <a:pPr marL="285694" indent="-285694" defTabSz="863852">
              <a:lnSpc>
                <a:spcPct val="150000"/>
              </a:lnSpc>
              <a:buFont typeface="Wingdings" panose="05000000000000000000" pitchFamily="2" charset="2"/>
              <a:buChar char="l"/>
            </a:pPr>
            <a:r>
              <a:rPr lang="zh-CN" altLang="en-US" dirty="0" smtClean="0">
                <a:solidFill>
                  <a:prstClr val="black"/>
                </a:solidFill>
                <a:latin typeface="微软雅黑" pitchFamily="34" charset="-122"/>
                <a:ea typeface="微软雅黑" pitchFamily="34" charset="-122"/>
              </a:rPr>
              <a:t>账号管理员</a:t>
            </a:r>
            <a:r>
              <a:rPr lang="zh-CN" altLang="en-US" dirty="0">
                <a:solidFill>
                  <a:srgbClr val="FF0000"/>
                </a:solidFill>
                <a:latin typeface="微软雅黑" pitchFamily="34" charset="-122"/>
                <a:ea typeface="微软雅黑" pitchFamily="34" charset="-122"/>
              </a:rPr>
              <a:t>可根据用户的账号划分进不同的逻辑分组</a:t>
            </a:r>
            <a:r>
              <a:rPr lang="zh-CN" altLang="en-US" dirty="0" smtClean="0">
                <a:solidFill>
                  <a:prstClr val="black"/>
                </a:solidFill>
                <a:latin typeface="微软雅黑" pitchFamily="34" charset="-122"/>
                <a:ea typeface="微软雅黑" pitchFamily="34" charset="-122"/>
              </a:rPr>
              <a:t>，通过</a:t>
            </a:r>
            <a:r>
              <a:rPr lang="en-US" altLang="zh-CN" dirty="0" smtClean="0">
                <a:solidFill>
                  <a:prstClr val="black"/>
                </a:solidFill>
                <a:latin typeface="微软雅黑" pitchFamily="34" charset="-122"/>
                <a:ea typeface="微软雅黑" pitchFamily="34" charset="-122"/>
              </a:rPr>
              <a:t>SDN</a:t>
            </a:r>
            <a:r>
              <a:rPr lang="zh-CN" altLang="en-US" dirty="0" smtClean="0">
                <a:solidFill>
                  <a:prstClr val="black"/>
                </a:solidFill>
                <a:latin typeface="微软雅黑" pitchFamily="34" charset="-122"/>
                <a:ea typeface="微软雅黑" pitchFamily="34" charset="-122"/>
              </a:rPr>
              <a:t>控制器设置组策略，可以访问哪些资源。</a:t>
            </a:r>
            <a:endParaRPr lang="en-US" altLang="zh-CN" dirty="0" smtClean="0">
              <a:solidFill>
                <a:prstClr val="black"/>
              </a:solidFill>
              <a:latin typeface="微软雅黑" pitchFamily="34" charset="-122"/>
              <a:ea typeface="微软雅黑" pitchFamily="34" charset="-122"/>
            </a:endParaRPr>
          </a:p>
          <a:p>
            <a:pPr marL="285694" indent="-285694" defTabSz="863852">
              <a:lnSpc>
                <a:spcPct val="150000"/>
              </a:lnSpc>
              <a:buFont typeface="Wingdings" panose="05000000000000000000" pitchFamily="2" charset="2"/>
              <a:buChar char="l"/>
            </a:pPr>
            <a:r>
              <a:rPr lang="zh-CN" altLang="en-US" dirty="0" smtClean="0">
                <a:latin typeface="微软雅黑" pitchFamily="34" charset="-122"/>
                <a:ea typeface="微软雅黑" pitchFamily="34" charset="-122"/>
              </a:rPr>
              <a:t>对于特定的用户组</a:t>
            </a:r>
            <a:r>
              <a:rPr lang="zh-CN" altLang="en-US" dirty="0" smtClean="0">
                <a:solidFill>
                  <a:srgbClr val="FF0000"/>
                </a:solidFill>
                <a:latin typeface="微软雅黑" pitchFamily="34" charset="-122"/>
                <a:ea typeface="微软雅黑" pitchFamily="34" charset="-122"/>
              </a:rPr>
              <a:t>可以做到基于时间段的精细管控。</a:t>
            </a:r>
            <a:endParaRPr lang="zh-CN" altLang="en-US" dirty="0">
              <a:solidFill>
                <a:srgbClr val="FF0000"/>
              </a:solidFill>
              <a:latin typeface="微软雅黑" pitchFamily="34" charset="-122"/>
              <a:ea typeface="微软雅黑" pitchFamily="34" charset="-122"/>
            </a:endParaRPr>
          </a:p>
        </p:txBody>
      </p:sp>
    </p:spTree>
    <p:extLst>
      <p:ext uri="{BB962C8B-B14F-4D97-AF65-F5344CB8AC3E}">
        <p14:creationId xmlns:p14="http://schemas.microsoft.com/office/powerpoint/2010/main" val="212561927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占位符 2"/>
          <p:cNvSpPr>
            <a:spLocks noGrp="1"/>
          </p:cNvSpPr>
          <p:nvPr>
            <p:ph type="body" sz="quarter" idx="13"/>
          </p:nvPr>
        </p:nvSpPr>
        <p:spPr>
          <a:xfrm>
            <a:off x="608745" y="183560"/>
            <a:ext cx="8162724" cy="253316"/>
          </a:xfrm>
        </p:spPr>
        <p:txBody>
          <a:bodyPr/>
          <a:lstStyle/>
          <a:p>
            <a:r>
              <a:rPr kumimoji="1" lang="zh-CN" altLang="en-US" dirty="0"/>
              <a:t>价值</a:t>
            </a:r>
            <a:r>
              <a:rPr kumimoji="1" lang="en-US" altLang="zh-CN" dirty="0"/>
              <a:t>2</a:t>
            </a:r>
            <a:r>
              <a:rPr kumimoji="1" lang="zh-CN" altLang="en-US" dirty="0"/>
              <a:t>：策略跟随</a:t>
            </a:r>
            <a:r>
              <a:rPr kumimoji="1" lang="en-US" altLang="zh-CN" dirty="0"/>
              <a:t>--</a:t>
            </a:r>
            <a:r>
              <a:rPr kumimoji="1" lang="zh-CN" altLang="en-US" dirty="0"/>
              <a:t>物理位置迁移策略一致</a:t>
            </a:r>
          </a:p>
        </p:txBody>
      </p:sp>
      <p:sp>
        <p:nvSpPr>
          <p:cNvPr id="4" name="文本占位符 3"/>
          <p:cNvSpPr>
            <a:spLocks noGrp="1"/>
          </p:cNvSpPr>
          <p:nvPr>
            <p:ph type="body" sz="quarter" idx="14"/>
          </p:nvPr>
        </p:nvSpPr>
        <p:spPr/>
        <p:txBody>
          <a:bodyPr/>
          <a:lstStyle/>
          <a:p>
            <a:endParaRPr kumimoji="1" lang="zh-CN" altLang="en-US"/>
          </a:p>
        </p:txBody>
      </p:sp>
      <p:sp>
        <p:nvSpPr>
          <p:cNvPr id="29" name="矩形 28"/>
          <p:cNvSpPr/>
          <p:nvPr/>
        </p:nvSpPr>
        <p:spPr>
          <a:xfrm>
            <a:off x="1108392" y="3657663"/>
            <a:ext cx="6659046" cy="1252879"/>
          </a:xfrm>
          <a:prstGeom prst="rect">
            <a:avLst/>
          </a:prstGeom>
          <a:noFill/>
        </p:spPr>
        <p:txBody>
          <a:bodyPr wrap="square" lIns="68552" tIns="34276" rIns="68552" bIns="34276" rtlCol="0">
            <a:spAutoFit/>
          </a:bodyPr>
          <a:lstStyle/>
          <a:p>
            <a:pPr defTabSz="685509" fontAlgn="base">
              <a:lnSpc>
                <a:spcPct val="150000"/>
              </a:lnSpc>
              <a:spcBef>
                <a:spcPct val="0"/>
              </a:spcBef>
              <a:spcAft>
                <a:spcPct val="0"/>
              </a:spcAft>
              <a:buFont typeface="Wingdings" pitchFamily="2" charset="2"/>
              <a:buChar char="l"/>
            </a:pPr>
            <a:r>
              <a:rPr lang="zh-CN" altLang="en-US" sz="1300" dirty="0">
                <a:solidFill>
                  <a:prstClr val="black"/>
                </a:solidFill>
                <a:latin typeface="微软雅黑" pitchFamily="34" charset="-122"/>
                <a:ea typeface="微软雅黑" pitchFamily="34" charset="-122"/>
              </a:rPr>
              <a:t>一个用户组可以对应多个子网段</a:t>
            </a:r>
            <a:endParaRPr lang="en-US" altLang="zh-CN" sz="1300" dirty="0">
              <a:solidFill>
                <a:prstClr val="black"/>
              </a:solidFill>
              <a:latin typeface="微软雅黑" pitchFamily="34" charset="-122"/>
              <a:ea typeface="微软雅黑" pitchFamily="34" charset="-122"/>
            </a:endParaRPr>
          </a:p>
          <a:p>
            <a:pPr defTabSz="685509" fontAlgn="base">
              <a:lnSpc>
                <a:spcPct val="150000"/>
              </a:lnSpc>
              <a:spcBef>
                <a:spcPct val="0"/>
              </a:spcBef>
              <a:spcAft>
                <a:spcPct val="0"/>
              </a:spcAft>
              <a:buFont typeface="Wingdings" pitchFamily="2" charset="2"/>
              <a:buChar char="l"/>
            </a:pPr>
            <a:r>
              <a:rPr lang="zh-CN" altLang="en-US" sz="1300" dirty="0">
                <a:solidFill>
                  <a:prstClr val="black"/>
                </a:solidFill>
                <a:latin typeface="微软雅黑" pitchFamily="34" charset="-122"/>
                <a:ea typeface="微软雅黑" pitchFamily="34" charset="-122"/>
              </a:rPr>
              <a:t>同一网关内迁移，</a:t>
            </a:r>
            <a:r>
              <a:rPr lang="en-US" altLang="zh-CN" sz="1300" dirty="0">
                <a:solidFill>
                  <a:prstClr val="black"/>
                </a:solidFill>
                <a:latin typeface="微软雅黑" pitchFamily="34" charset="-122"/>
                <a:ea typeface="微软雅黑" pitchFamily="34" charset="-122"/>
              </a:rPr>
              <a:t>IP</a:t>
            </a:r>
            <a:r>
              <a:rPr lang="zh-CN" altLang="en-US" sz="1300" dirty="0">
                <a:solidFill>
                  <a:prstClr val="black"/>
                </a:solidFill>
                <a:latin typeface="微软雅黑" pitchFamily="34" charset="-122"/>
                <a:ea typeface="微软雅黑" pitchFamily="34" charset="-122"/>
              </a:rPr>
              <a:t>网段不变，用户组不变。不同网关下迁移，</a:t>
            </a:r>
            <a:r>
              <a:rPr lang="en-US" altLang="zh-CN" sz="1300" dirty="0">
                <a:solidFill>
                  <a:prstClr val="black"/>
                </a:solidFill>
                <a:latin typeface="微软雅黑" pitchFamily="34" charset="-122"/>
                <a:ea typeface="微软雅黑" pitchFamily="34" charset="-122"/>
              </a:rPr>
              <a:t>IP</a:t>
            </a:r>
            <a:r>
              <a:rPr lang="zh-CN" altLang="en-US" sz="1300" dirty="0">
                <a:solidFill>
                  <a:prstClr val="black"/>
                </a:solidFill>
                <a:latin typeface="微软雅黑" pitchFamily="34" charset="-122"/>
                <a:ea typeface="微软雅黑" pitchFamily="34" charset="-122"/>
              </a:rPr>
              <a:t>网段变化，用户组不变</a:t>
            </a:r>
          </a:p>
          <a:p>
            <a:pPr defTabSz="685509" fontAlgn="base">
              <a:lnSpc>
                <a:spcPct val="150000"/>
              </a:lnSpc>
              <a:spcBef>
                <a:spcPct val="0"/>
              </a:spcBef>
              <a:spcAft>
                <a:spcPct val="0"/>
              </a:spcAft>
              <a:buFont typeface="Wingdings" pitchFamily="2" charset="2"/>
              <a:buChar char="l"/>
            </a:pPr>
            <a:r>
              <a:rPr lang="zh-CN" altLang="en-US" sz="1300" dirty="0">
                <a:solidFill>
                  <a:srgbClr val="FF0000"/>
                </a:solidFill>
                <a:latin typeface="微软雅黑" pitchFamily="34" charset="-122"/>
                <a:ea typeface="微软雅黑" pitchFamily="34" charset="-122"/>
              </a:rPr>
              <a:t>可以实现全网位置迁移，所属的用户组不变，用户策略不变，满足移动化的需求</a:t>
            </a:r>
            <a:endParaRPr lang="en-US" altLang="zh-CN" sz="1300" dirty="0">
              <a:solidFill>
                <a:srgbClr val="FF0000"/>
              </a:solidFill>
              <a:latin typeface="微软雅黑" pitchFamily="34" charset="-122"/>
              <a:ea typeface="微软雅黑" pitchFamily="34" charset="-122"/>
            </a:endParaRPr>
          </a:p>
        </p:txBody>
      </p:sp>
      <p:sp>
        <p:nvSpPr>
          <p:cNvPr id="30" name="Rectangle 10"/>
          <p:cNvSpPr/>
          <p:nvPr/>
        </p:nvSpPr>
        <p:spPr>
          <a:xfrm flipH="1">
            <a:off x="1214139" y="1970297"/>
            <a:ext cx="1051458" cy="573842"/>
          </a:xfrm>
          <a:prstGeom prst="rect">
            <a:avLst/>
          </a:prstGeom>
          <a:solidFill>
            <a:schemeClr val="accent6">
              <a:lumMod val="75000"/>
            </a:schemeClr>
          </a:solidFill>
          <a:ln>
            <a:noFill/>
          </a:ln>
          <a:effectLst/>
        </p:spPr>
        <p:style>
          <a:lnRef idx="2">
            <a:schemeClr val="accent1">
              <a:shade val="50000"/>
            </a:schemeClr>
          </a:lnRef>
          <a:fillRef idx="1001">
            <a:schemeClr val="dk2"/>
          </a:fillRef>
          <a:effectRef idx="0">
            <a:schemeClr val="accent1"/>
          </a:effectRef>
          <a:fontRef idx="minor">
            <a:schemeClr val="lt1"/>
          </a:fontRef>
        </p:style>
        <p:txBody>
          <a:bodyPr lIns="72548" tIns="36275" rIns="72548" bIns="36275" rtlCol="0" anchor="ctr"/>
          <a:lstStyle/>
          <a:p>
            <a:pPr algn="ctr" defTabSz="725530" fontAlgn="base">
              <a:spcBef>
                <a:spcPct val="0"/>
              </a:spcBef>
              <a:spcAft>
                <a:spcPct val="0"/>
              </a:spcAft>
            </a:pPr>
            <a:r>
              <a:rPr lang="zh-CN" altLang="en-US" sz="1600" dirty="0">
                <a:solidFill>
                  <a:prstClr val="black"/>
                </a:solidFill>
                <a:latin typeface="微软雅黑" panose="020B0503020204020204" pitchFamily="34" charset="-122"/>
                <a:ea typeface="微软雅黑" panose="020B0503020204020204" pitchFamily="34" charset="-122"/>
                <a:cs typeface="华文中宋"/>
              </a:rPr>
              <a:t>研发区</a:t>
            </a:r>
            <a:endParaRPr lang="en-US" sz="1600" dirty="0">
              <a:solidFill>
                <a:prstClr val="black"/>
              </a:solidFill>
              <a:latin typeface="微软雅黑" panose="020B0503020204020204" pitchFamily="34" charset="-122"/>
              <a:ea typeface="微软雅黑" panose="020B0503020204020204" pitchFamily="34" charset="-122"/>
              <a:cs typeface="华文中宋"/>
            </a:endParaRPr>
          </a:p>
        </p:txBody>
      </p:sp>
      <p:sp>
        <p:nvSpPr>
          <p:cNvPr id="31" name="Rectangle 10"/>
          <p:cNvSpPr/>
          <p:nvPr/>
        </p:nvSpPr>
        <p:spPr>
          <a:xfrm flipH="1">
            <a:off x="2450182" y="1970297"/>
            <a:ext cx="1051458" cy="573842"/>
          </a:xfrm>
          <a:prstGeom prst="rect">
            <a:avLst/>
          </a:prstGeom>
          <a:solidFill>
            <a:srgbClr val="00B0F0"/>
          </a:solidFill>
          <a:ln/>
          <a:effectLst/>
        </p:spPr>
        <p:style>
          <a:lnRef idx="1">
            <a:schemeClr val="accent5"/>
          </a:lnRef>
          <a:fillRef idx="3">
            <a:schemeClr val="accent5"/>
          </a:fillRef>
          <a:effectRef idx="2">
            <a:schemeClr val="accent5"/>
          </a:effectRef>
          <a:fontRef idx="minor">
            <a:schemeClr val="lt1"/>
          </a:fontRef>
        </p:style>
        <p:txBody>
          <a:bodyPr lIns="72548" tIns="36275" rIns="72548" bIns="36275" rtlCol="0" anchor="ctr"/>
          <a:lstStyle/>
          <a:p>
            <a:pPr algn="ctr" defTabSz="725530" fontAlgn="base">
              <a:spcBef>
                <a:spcPct val="0"/>
              </a:spcBef>
              <a:spcAft>
                <a:spcPct val="0"/>
              </a:spcAft>
            </a:pPr>
            <a:r>
              <a:rPr lang="zh-CN" altLang="en-US" sz="1600" dirty="0">
                <a:solidFill>
                  <a:prstClr val="black"/>
                </a:solidFill>
                <a:latin typeface="微软雅黑" panose="020B0503020204020204" pitchFamily="34" charset="-122"/>
                <a:ea typeface="微软雅黑" panose="020B0503020204020204" pitchFamily="34" charset="-122"/>
                <a:cs typeface="华文中宋"/>
              </a:rPr>
              <a:t>办公区</a:t>
            </a:r>
            <a:endParaRPr lang="en-US" sz="1600" dirty="0">
              <a:solidFill>
                <a:prstClr val="black"/>
              </a:solidFill>
              <a:latin typeface="微软雅黑" panose="020B0503020204020204" pitchFamily="34" charset="-122"/>
              <a:ea typeface="微软雅黑" panose="020B0503020204020204" pitchFamily="34" charset="-122"/>
              <a:cs typeface="华文中宋"/>
            </a:endParaRPr>
          </a:p>
        </p:txBody>
      </p:sp>
      <p:sp>
        <p:nvSpPr>
          <p:cNvPr id="32" name="Rectangle 10"/>
          <p:cNvSpPr/>
          <p:nvPr/>
        </p:nvSpPr>
        <p:spPr>
          <a:xfrm flipH="1">
            <a:off x="4922265" y="1970297"/>
            <a:ext cx="1051458" cy="573842"/>
          </a:xfrm>
          <a:prstGeom prst="rect">
            <a:avLst/>
          </a:prstGeom>
          <a:solidFill>
            <a:schemeClr val="accent4"/>
          </a:solidFill>
          <a:ln/>
          <a:effectLst/>
        </p:spPr>
        <p:style>
          <a:lnRef idx="1">
            <a:schemeClr val="accent4"/>
          </a:lnRef>
          <a:fillRef idx="3">
            <a:schemeClr val="accent4"/>
          </a:fillRef>
          <a:effectRef idx="2">
            <a:schemeClr val="accent4"/>
          </a:effectRef>
          <a:fontRef idx="minor">
            <a:schemeClr val="lt1"/>
          </a:fontRef>
        </p:style>
        <p:txBody>
          <a:bodyPr lIns="72548" tIns="36275" rIns="72548" bIns="36275" rtlCol="0" anchor="ctr"/>
          <a:lstStyle/>
          <a:p>
            <a:pPr algn="ctr" defTabSz="725530" fontAlgn="base">
              <a:spcBef>
                <a:spcPct val="0"/>
              </a:spcBef>
              <a:spcAft>
                <a:spcPct val="0"/>
              </a:spcAft>
            </a:pPr>
            <a:r>
              <a:rPr lang="zh-CN" altLang="en-US" sz="1600" dirty="0">
                <a:solidFill>
                  <a:prstClr val="black"/>
                </a:solidFill>
                <a:latin typeface="微软雅黑" panose="020B0503020204020204" pitchFamily="34" charset="-122"/>
                <a:ea typeface="微软雅黑" panose="020B0503020204020204" pitchFamily="34" charset="-122"/>
                <a:cs typeface="华文中宋"/>
              </a:rPr>
              <a:t>生产区</a:t>
            </a:r>
            <a:endParaRPr lang="en-US" sz="1600" dirty="0">
              <a:solidFill>
                <a:prstClr val="black"/>
              </a:solidFill>
              <a:latin typeface="微软雅黑" panose="020B0503020204020204" pitchFamily="34" charset="-122"/>
              <a:ea typeface="微软雅黑" panose="020B0503020204020204" pitchFamily="34" charset="-122"/>
              <a:cs typeface="华文中宋"/>
            </a:endParaRPr>
          </a:p>
        </p:txBody>
      </p:sp>
      <p:sp>
        <p:nvSpPr>
          <p:cNvPr id="33" name="Rectangle 10"/>
          <p:cNvSpPr/>
          <p:nvPr/>
        </p:nvSpPr>
        <p:spPr>
          <a:xfrm flipH="1">
            <a:off x="3686223" y="1970297"/>
            <a:ext cx="1051458" cy="573842"/>
          </a:xfrm>
          <a:prstGeom prst="rect">
            <a:avLst/>
          </a:prstGeom>
          <a:solidFill>
            <a:srgbClr val="92D050"/>
          </a:solidFill>
          <a:ln/>
          <a:effectLst/>
        </p:spPr>
        <p:style>
          <a:lnRef idx="1">
            <a:schemeClr val="accent3"/>
          </a:lnRef>
          <a:fillRef idx="3">
            <a:schemeClr val="accent3"/>
          </a:fillRef>
          <a:effectRef idx="2">
            <a:schemeClr val="accent3"/>
          </a:effectRef>
          <a:fontRef idx="minor">
            <a:schemeClr val="lt1"/>
          </a:fontRef>
        </p:style>
        <p:txBody>
          <a:bodyPr lIns="72548" tIns="36275" rIns="72548" bIns="36275" rtlCol="0" anchor="ctr"/>
          <a:lstStyle/>
          <a:p>
            <a:pPr algn="ctr" defTabSz="725530" fontAlgn="base">
              <a:spcBef>
                <a:spcPct val="0"/>
              </a:spcBef>
              <a:spcAft>
                <a:spcPct val="0"/>
              </a:spcAft>
            </a:pPr>
            <a:r>
              <a:rPr lang="zh-CN" altLang="en-US" sz="1600" dirty="0">
                <a:solidFill>
                  <a:prstClr val="black"/>
                </a:solidFill>
                <a:latin typeface="微软雅黑" panose="020B0503020204020204" pitchFamily="34" charset="-122"/>
                <a:ea typeface="微软雅黑" panose="020B0503020204020204" pitchFamily="34" charset="-122"/>
                <a:cs typeface="华文中宋"/>
              </a:rPr>
              <a:t>会议室</a:t>
            </a:r>
            <a:endParaRPr lang="en-US" sz="1600" dirty="0">
              <a:solidFill>
                <a:prstClr val="black"/>
              </a:solidFill>
              <a:latin typeface="微软雅黑" panose="020B0503020204020204" pitchFamily="34" charset="-122"/>
              <a:ea typeface="微软雅黑" panose="020B0503020204020204" pitchFamily="34" charset="-122"/>
              <a:cs typeface="华文中宋"/>
            </a:endParaRPr>
          </a:p>
        </p:txBody>
      </p:sp>
      <p:sp>
        <p:nvSpPr>
          <p:cNvPr id="34" name="Rectangle 10"/>
          <p:cNvSpPr/>
          <p:nvPr/>
        </p:nvSpPr>
        <p:spPr>
          <a:xfrm flipH="1">
            <a:off x="6657567" y="1970297"/>
            <a:ext cx="1051458" cy="573842"/>
          </a:xfrm>
          <a:prstGeom prst="rect">
            <a:avLst/>
          </a:prstGeom>
          <a:solidFill>
            <a:srgbClr val="FDB50A"/>
          </a:solidFill>
          <a:ln/>
          <a:effectLst/>
        </p:spPr>
        <p:style>
          <a:lnRef idx="1">
            <a:schemeClr val="accent2"/>
          </a:lnRef>
          <a:fillRef idx="3">
            <a:schemeClr val="accent2"/>
          </a:fillRef>
          <a:effectRef idx="2">
            <a:schemeClr val="accent2"/>
          </a:effectRef>
          <a:fontRef idx="minor">
            <a:schemeClr val="lt1"/>
          </a:fontRef>
        </p:style>
        <p:txBody>
          <a:bodyPr lIns="72548" tIns="36275" rIns="72548" bIns="36275" rtlCol="0" anchor="ctr"/>
          <a:lstStyle/>
          <a:p>
            <a:pPr algn="ctr" defTabSz="725530" fontAlgn="base">
              <a:spcBef>
                <a:spcPct val="0"/>
              </a:spcBef>
              <a:spcAft>
                <a:spcPct val="0"/>
              </a:spcAft>
            </a:pPr>
            <a:r>
              <a:rPr lang="zh-CN" altLang="en-US" sz="1600" dirty="0">
                <a:solidFill>
                  <a:prstClr val="black"/>
                </a:solidFill>
                <a:latin typeface="微软雅黑" panose="020B0503020204020204" pitchFamily="34" charset="-122"/>
                <a:ea typeface="微软雅黑" panose="020B0503020204020204" pitchFamily="34" charset="-122"/>
                <a:cs typeface="华文中宋"/>
              </a:rPr>
              <a:t>分支机构</a:t>
            </a:r>
            <a:endParaRPr lang="en-US" sz="1600" dirty="0">
              <a:solidFill>
                <a:prstClr val="black"/>
              </a:solidFill>
              <a:latin typeface="微软雅黑" panose="020B0503020204020204" pitchFamily="34" charset="-122"/>
              <a:ea typeface="微软雅黑" panose="020B0503020204020204" pitchFamily="34" charset="-122"/>
              <a:cs typeface="华文中宋"/>
            </a:endParaRPr>
          </a:p>
        </p:txBody>
      </p:sp>
      <p:pic>
        <p:nvPicPr>
          <p:cNvPr id="35" name="图片 3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145757" y="1068791"/>
            <a:ext cx="371272" cy="439149"/>
          </a:xfrm>
          <a:prstGeom prst="rect">
            <a:avLst/>
          </a:prstGeom>
        </p:spPr>
      </p:pic>
      <p:pic>
        <p:nvPicPr>
          <p:cNvPr id="36" name="图片 3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196892" y="1339867"/>
            <a:ext cx="340309" cy="402526"/>
          </a:xfrm>
          <a:prstGeom prst="rect">
            <a:avLst/>
          </a:prstGeom>
        </p:spPr>
      </p:pic>
      <p:cxnSp>
        <p:nvCxnSpPr>
          <p:cNvPr id="37" name="直接连接符 17"/>
          <p:cNvCxnSpPr/>
          <p:nvPr/>
        </p:nvCxnSpPr>
        <p:spPr>
          <a:xfrm flipV="1">
            <a:off x="2089621" y="1300521"/>
            <a:ext cx="1056137" cy="1"/>
          </a:xfrm>
          <a:prstGeom prst="line">
            <a:avLst/>
          </a:prstGeom>
          <a:noFill/>
          <a:ln w="38100">
            <a:solidFill>
              <a:srgbClr val="92D050"/>
            </a:solidFill>
            <a:prstDash val="dashDot"/>
            <a:headEnd type="triangle" w="med" len="med"/>
            <a:tailEnd type="triangle" w="med" len="med"/>
          </a:ln>
        </p:spPr>
        <p:style>
          <a:lnRef idx="1">
            <a:schemeClr val="accent1"/>
          </a:lnRef>
          <a:fillRef idx="3">
            <a:schemeClr val="accent1"/>
          </a:fillRef>
          <a:effectRef idx="2">
            <a:schemeClr val="accent1"/>
          </a:effectRef>
          <a:fontRef idx="minor">
            <a:schemeClr val="lt1"/>
          </a:fontRef>
        </p:style>
      </p:cxnSp>
      <p:pic>
        <p:nvPicPr>
          <p:cNvPr id="38" name="图片 3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579730" y="1245168"/>
            <a:ext cx="531093" cy="497224"/>
          </a:xfrm>
          <a:prstGeom prst="rect">
            <a:avLst/>
          </a:prstGeom>
        </p:spPr>
      </p:pic>
      <p:pic>
        <p:nvPicPr>
          <p:cNvPr id="39" name="图片 38"/>
          <p:cNvPicPr>
            <a:picLocks noChangeAspect="1"/>
          </p:cNvPicPr>
          <p:nvPr/>
        </p:nvPicPr>
        <p:blipFill rotWithShape="1">
          <a:blip r:embed="rId4" cstate="screen">
            <a:extLst>
              <a:ext uri="{BEBA8EAE-BF5A-486C-A8C5-ECC9F3942E4B}">
                <a14:imgProps xmlns:a14="http://schemas.microsoft.com/office/drawing/2010/main">
                  <a14:imgLayer r:embed="rId5">
                    <a14:imgEffect>
                      <a14:backgroundRemoval t="806" b="99462" l="481" r="100000"/>
                    </a14:imgEffect>
                  </a14:imgLayer>
                </a14:imgProps>
              </a:ext>
              <a:ext uri="{28A0092B-C50C-407E-A947-70E740481C1C}">
                <a14:useLocalDpi xmlns:a14="http://schemas.microsoft.com/office/drawing/2010/main"/>
              </a:ext>
            </a:extLst>
          </a:blip>
          <a:srcRect/>
          <a:stretch/>
        </p:blipFill>
        <p:spPr>
          <a:xfrm>
            <a:off x="743320" y="2730548"/>
            <a:ext cx="580496" cy="526276"/>
          </a:xfrm>
          <a:prstGeom prst="rect">
            <a:avLst/>
          </a:prstGeom>
        </p:spPr>
      </p:pic>
      <p:sp>
        <p:nvSpPr>
          <p:cNvPr id="40" name="虚尾箭头 39"/>
          <p:cNvSpPr/>
          <p:nvPr/>
        </p:nvSpPr>
        <p:spPr bwMode="auto">
          <a:xfrm>
            <a:off x="2215175" y="2574832"/>
            <a:ext cx="2448767" cy="832439"/>
          </a:xfrm>
          <a:prstGeom prst="stripedRightArrow">
            <a:avLst/>
          </a:prstGeom>
          <a:solidFill>
            <a:srgbClr val="8DE300">
              <a:alpha val="74902"/>
            </a:srgbClr>
          </a:solidFill>
          <a:ln>
            <a:noFill/>
          </a:ln>
        </p:spPr>
        <p:style>
          <a:lnRef idx="1">
            <a:schemeClr val="accent5"/>
          </a:lnRef>
          <a:fillRef idx="3">
            <a:schemeClr val="accent5"/>
          </a:fillRef>
          <a:effectRef idx="2">
            <a:schemeClr val="accent5"/>
          </a:effectRef>
          <a:fontRef idx="minor">
            <a:schemeClr val="lt1"/>
          </a:fontRef>
        </p:style>
        <p:txBody>
          <a:bodyPr vert="horz" lIns="72548" tIns="36275" rIns="72548" bIns="36275" rtlCol="0" anchor="ctr"/>
          <a:lstStyle/>
          <a:p>
            <a:pPr algn="ctr" defTabSz="725530" fontAlgn="base">
              <a:spcBef>
                <a:spcPct val="0"/>
              </a:spcBef>
              <a:spcAft>
                <a:spcPct val="0"/>
              </a:spcAft>
            </a:pPr>
            <a:endParaRPr kumimoji="1" lang="zh-CN" altLang="en-US" sz="800" dirty="0" err="1">
              <a:solidFill>
                <a:prstClr val="black"/>
              </a:solidFill>
              <a:latin typeface="微软雅黑" panose="020B0503020204020204" pitchFamily="34" charset="-122"/>
              <a:ea typeface="微软雅黑" panose="020B0503020204020204" pitchFamily="34" charset="-122"/>
            </a:endParaRPr>
          </a:p>
        </p:txBody>
      </p:sp>
      <p:sp>
        <p:nvSpPr>
          <p:cNvPr id="41" name="文本框 38"/>
          <p:cNvSpPr txBox="1"/>
          <p:nvPr/>
        </p:nvSpPr>
        <p:spPr>
          <a:xfrm>
            <a:off x="1256646" y="2745996"/>
            <a:ext cx="966448" cy="565713"/>
          </a:xfrm>
          <a:prstGeom prst="rect">
            <a:avLst/>
          </a:prstGeom>
          <a:noFill/>
        </p:spPr>
        <p:txBody>
          <a:bodyPr wrap="square" lIns="72548" tIns="36275" rIns="72548" bIns="36275" rtlCol="0">
            <a:spAutoFit/>
          </a:bodyPr>
          <a:lstStyle/>
          <a:p>
            <a:pPr algn="ctr" defTabSz="725530" fontAlgn="base">
              <a:spcBef>
                <a:spcPct val="0"/>
              </a:spcBef>
              <a:spcAft>
                <a:spcPct val="0"/>
              </a:spcAft>
            </a:pPr>
            <a:r>
              <a:rPr lang="en-US" altLang="zh-CN" sz="1600" dirty="0">
                <a:solidFill>
                  <a:prstClr val="black"/>
                </a:solidFill>
                <a:latin typeface="微软雅黑" panose="020B0503020204020204" pitchFamily="34" charset="-122"/>
                <a:ea typeface="微软雅黑" panose="020B0503020204020204" pitchFamily="34" charset="-122"/>
              </a:rPr>
              <a:t>IP-A</a:t>
            </a:r>
            <a:r>
              <a:rPr lang="zh-CN" altLang="en-US" sz="1600" dirty="0">
                <a:solidFill>
                  <a:prstClr val="black"/>
                </a:solidFill>
                <a:latin typeface="微软雅黑" panose="020B0503020204020204" pitchFamily="34" charset="-122"/>
                <a:ea typeface="微软雅黑" panose="020B0503020204020204" pitchFamily="34" charset="-122"/>
              </a:rPr>
              <a:t>网段</a:t>
            </a:r>
            <a:endParaRPr lang="en-US" altLang="zh-CN" sz="1600" dirty="0">
              <a:solidFill>
                <a:prstClr val="black"/>
              </a:solidFill>
              <a:latin typeface="微软雅黑" panose="020B0503020204020204" pitchFamily="34" charset="-122"/>
              <a:ea typeface="微软雅黑" panose="020B0503020204020204" pitchFamily="34" charset="-122"/>
            </a:endParaRPr>
          </a:p>
          <a:p>
            <a:pPr algn="ctr" defTabSz="725530" fontAlgn="base">
              <a:spcBef>
                <a:spcPct val="0"/>
              </a:spcBef>
              <a:spcAft>
                <a:spcPct val="0"/>
              </a:spcAft>
            </a:pPr>
            <a:r>
              <a:rPr lang="zh-CN" altLang="en-US" sz="1600" dirty="0">
                <a:solidFill>
                  <a:prstClr val="black"/>
                </a:solidFill>
                <a:latin typeface="微软雅黑" panose="020B0503020204020204" pitchFamily="34" charset="-122"/>
                <a:ea typeface="微软雅黑" panose="020B0503020204020204" pitchFamily="34" charset="-122"/>
              </a:rPr>
              <a:t>用户组①</a:t>
            </a:r>
          </a:p>
        </p:txBody>
      </p:sp>
      <p:sp>
        <p:nvSpPr>
          <p:cNvPr id="42" name="虚尾箭头 41"/>
          <p:cNvSpPr/>
          <p:nvPr/>
        </p:nvSpPr>
        <p:spPr bwMode="auto">
          <a:xfrm>
            <a:off x="5613914" y="2574832"/>
            <a:ext cx="1408376" cy="832439"/>
          </a:xfrm>
          <a:prstGeom prst="stripedRightArrow">
            <a:avLst/>
          </a:prstGeom>
          <a:solidFill>
            <a:srgbClr val="8DE300">
              <a:alpha val="74902"/>
            </a:srgbClr>
          </a:solidFill>
          <a:ln>
            <a:noFill/>
          </a:ln>
        </p:spPr>
        <p:style>
          <a:lnRef idx="1">
            <a:schemeClr val="accent5"/>
          </a:lnRef>
          <a:fillRef idx="3">
            <a:schemeClr val="accent5"/>
          </a:fillRef>
          <a:effectRef idx="2">
            <a:schemeClr val="accent5"/>
          </a:effectRef>
          <a:fontRef idx="minor">
            <a:schemeClr val="lt1"/>
          </a:fontRef>
        </p:style>
        <p:txBody>
          <a:bodyPr vert="horz" lIns="72548" tIns="36275" rIns="72548" bIns="36275" rtlCol="0" anchor="ctr"/>
          <a:lstStyle/>
          <a:p>
            <a:pPr algn="ctr" defTabSz="725530" fontAlgn="base">
              <a:spcBef>
                <a:spcPct val="0"/>
              </a:spcBef>
              <a:spcAft>
                <a:spcPct val="0"/>
              </a:spcAft>
            </a:pPr>
            <a:endParaRPr kumimoji="1" lang="zh-CN" altLang="en-US" sz="800" dirty="0" err="1">
              <a:solidFill>
                <a:prstClr val="black"/>
              </a:solidFill>
              <a:latin typeface="微软雅黑" panose="020B0503020204020204" pitchFamily="34" charset="-122"/>
              <a:ea typeface="微软雅黑" panose="020B0503020204020204" pitchFamily="34" charset="-122"/>
            </a:endParaRPr>
          </a:p>
        </p:txBody>
      </p:sp>
      <p:sp>
        <p:nvSpPr>
          <p:cNvPr id="43" name="文本框 43"/>
          <p:cNvSpPr txBox="1"/>
          <p:nvPr/>
        </p:nvSpPr>
        <p:spPr>
          <a:xfrm>
            <a:off x="2450186" y="2775380"/>
            <a:ext cx="1621007" cy="473384"/>
          </a:xfrm>
          <a:prstGeom prst="rect">
            <a:avLst/>
          </a:prstGeom>
          <a:noFill/>
        </p:spPr>
        <p:txBody>
          <a:bodyPr wrap="square" lIns="72548" tIns="36275" rIns="72548" bIns="36275" rtlCol="0">
            <a:spAutoFit/>
          </a:bodyPr>
          <a:lstStyle/>
          <a:p>
            <a:pPr algn="ctr" defTabSz="725530" fontAlgn="base">
              <a:spcBef>
                <a:spcPct val="0"/>
              </a:spcBef>
              <a:spcAft>
                <a:spcPct val="0"/>
              </a:spcAft>
            </a:pPr>
            <a:r>
              <a:rPr lang="en-US" altLang="zh-CN" sz="1300" dirty="0">
                <a:solidFill>
                  <a:srgbClr val="FF0000"/>
                </a:solidFill>
                <a:latin typeface="微软雅黑" panose="020B0503020204020204" pitchFamily="34" charset="-122"/>
                <a:ea typeface="微软雅黑" panose="020B0503020204020204" pitchFamily="34" charset="-122"/>
              </a:rPr>
              <a:t>IP</a:t>
            </a:r>
            <a:r>
              <a:rPr lang="zh-CN" altLang="en-US" sz="1300" dirty="0">
                <a:solidFill>
                  <a:srgbClr val="FF0000"/>
                </a:solidFill>
                <a:latin typeface="微软雅黑" panose="020B0503020204020204" pitchFamily="34" charset="-122"/>
                <a:ea typeface="微软雅黑" panose="020B0503020204020204" pitchFamily="34" charset="-122"/>
              </a:rPr>
              <a:t>网段不变</a:t>
            </a:r>
            <a:endParaRPr lang="en-US" altLang="zh-CN" sz="1300" dirty="0">
              <a:solidFill>
                <a:srgbClr val="FF0000"/>
              </a:solidFill>
              <a:latin typeface="微软雅黑" panose="020B0503020204020204" pitchFamily="34" charset="-122"/>
              <a:ea typeface="微软雅黑" panose="020B0503020204020204" pitchFamily="34" charset="-122"/>
            </a:endParaRPr>
          </a:p>
          <a:p>
            <a:pPr algn="ctr" defTabSz="725530" fontAlgn="base">
              <a:spcBef>
                <a:spcPct val="0"/>
              </a:spcBef>
              <a:spcAft>
                <a:spcPct val="0"/>
              </a:spcAft>
            </a:pPr>
            <a:r>
              <a:rPr lang="zh-CN" altLang="en-US" sz="1300" dirty="0">
                <a:solidFill>
                  <a:srgbClr val="FF0000"/>
                </a:solidFill>
                <a:latin typeface="微软雅黑" panose="020B0503020204020204" pitchFamily="34" charset="-122"/>
                <a:ea typeface="微软雅黑" panose="020B0503020204020204" pitchFamily="34" charset="-122"/>
              </a:rPr>
              <a:t>用户分组不变</a:t>
            </a:r>
          </a:p>
        </p:txBody>
      </p:sp>
      <p:sp>
        <p:nvSpPr>
          <p:cNvPr id="44" name="矩形 43"/>
          <p:cNvSpPr/>
          <p:nvPr/>
        </p:nvSpPr>
        <p:spPr>
          <a:xfrm>
            <a:off x="2666033" y="742851"/>
            <a:ext cx="1955439" cy="273329"/>
          </a:xfrm>
          <a:prstGeom prst="rect">
            <a:avLst/>
          </a:prstGeom>
        </p:spPr>
        <p:txBody>
          <a:bodyPr wrap="square" lIns="72548" tIns="36275" rIns="72548" bIns="36275">
            <a:spAutoFit/>
          </a:bodyPr>
          <a:lstStyle/>
          <a:p>
            <a:pPr algn="ctr" defTabSz="725530" fontAlgn="base">
              <a:spcBef>
                <a:spcPct val="0"/>
              </a:spcBef>
              <a:spcAft>
                <a:spcPct val="0"/>
              </a:spcAft>
            </a:pPr>
            <a:r>
              <a:rPr lang="zh-CN" altLang="en-US" sz="1300" dirty="0">
                <a:solidFill>
                  <a:prstClr val="black"/>
                </a:solidFill>
                <a:latin typeface="微软雅黑" panose="020B0503020204020204" pitchFamily="34" charset="-122"/>
                <a:ea typeface="微软雅黑" panose="020B0503020204020204" pitchFamily="34" charset="-122"/>
                <a:cs typeface="华文中宋"/>
              </a:rPr>
              <a:t>总部</a:t>
            </a:r>
            <a:endParaRPr lang="zh-CN" altLang="en-US" sz="1300" dirty="0">
              <a:solidFill>
                <a:prstClr val="black"/>
              </a:solidFill>
              <a:latin typeface="微软雅黑" panose="020B0503020204020204" pitchFamily="34" charset="-122"/>
              <a:ea typeface="微软雅黑" panose="020B0503020204020204" pitchFamily="34" charset="-122"/>
            </a:endParaRPr>
          </a:p>
        </p:txBody>
      </p:sp>
      <p:pic>
        <p:nvPicPr>
          <p:cNvPr id="45" name="图片 4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646077" y="1068330"/>
            <a:ext cx="371272" cy="439149"/>
          </a:xfrm>
          <a:prstGeom prst="rect">
            <a:avLst/>
          </a:prstGeom>
        </p:spPr>
      </p:pic>
      <p:pic>
        <p:nvPicPr>
          <p:cNvPr id="46" name="图片 4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753726" y="1339867"/>
            <a:ext cx="340309" cy="402526"/>
          </a:xfrm>
          <a:prstGeom prst="rect">
            <a:avLst/>
          </a:prstGeom>
        </p:spPr>
      </p:pic>
      <p:sp>
        <p:nvSpPr>
          <p:cNvPr id="47" name="文本框 46"/>
          <p:cNvSpPr txBox="1"/>
          <p:nvPr/>
        </p:nvSpPr>
        <p:spPr>
          <a:xfrm>
            <a:off x="4682752" y="2745996"/>
            <a:ext cx="966448" cy="565713"/>
          </a:xfrm>
          <a:prstGeom prst="rect">
            <a:avLst/>
          </a:prstGeom>
          <a:noFill/>
        </p:spPr>
        <p:txBody>
          <a:bodyPr wrap="square" lIns="72548" tIns="36275" rIns="72548" bIns="36275" rtlCol="0">
            <a:spAutoFit/>
          </a:bodyPr>
          <a:lstStyle/>
          <a:p>
            <a:pPr algn="ctr" defTabSz="725530" fontAlgn="base">
              <a:spcBef>
                <a:spcPct val="0"/>
              </a:spcBef>
              <a:spcAft>
                <a:spcPct val="0"/>
              </a:spcAft>
            </a:pPr>
            <a:r>
              <a:rPr lang="en-US" altLang="zh-CN" sz="1600" dirty="0">
                <a:solidFill>
                  <a:prstClr val="black"/>
                </a:solidFill>
                <a:latin typeface="微软雅黑" panose="020B0503020204020204" pitchFamily="34" charset="-122"/>
                <a:ea typeface="微软雅黑" panose="020B0503020204020204" pitchFamily="34" charset="-122"/>
              </a:rPr>
              <a:t>IP-A</a:t>
            </a:r>
            <a:r>
              <a:rPr lang="zh-CN" altLang="en-US" sz="1600" dirty="0">
                <a:solidFill>
                  <a:prstClr val="black"/>
                </a:solidFill>
                <a:latin typeface="微软雅黑" panose="020B0503020204020204" pitchFamily="34" charset="-122"/>
                <a:ea typeface="微软雅黑" panose="020B0503020204020204" pitchFamily="34" charset="-122"/>
              </a:rPr>
              <a:t>网段</a:t>
            </a:r>
            <a:endParaRPr lang="en-US" altLang="zh-CN" sz="1600" dirty="0">
              <a:solidFill>
                <a:prstClr val="black"/>
              </a:solidFill>
              <a:latin typeface="微软雅黑" panose="020B0503020204020204" pitchFamily="34" charset="-122"/>
              <a:ea typeface="微软雅黑" panose="020B0503020204020204" pitchFamily="34" charset="-122"/>
            </a:endParaRPr>
          </a:p>
          <a:p>
            <a:pPr algn="ctr" defTabSz="725530" fontAlgn="base">
              <a:spcBef>
                <a:spcPct val="0"/>
              </a:spcBef>
              <a:spcAft>
                <a:spcPct val="0"/>
              </a:spcAft>
            </a:pPr>
            <a:r>
              <a:rPr lang="zh-CN" altLang="en-US" sz="1600" dirty="0">
                <a:solidFill>
                  <a:prstClr val="black"/>
                </a:solidFill>
                <a:latin typeface="微软雅黑" panose="020B0503020204020204" pitchFamily="34" charset="-122"/>
                <a:ea typeface="微软雅黑" panose="020B0503020204020204" pitchFamily="34" charset="-122"/>
              </a:rPr>
              <a:t>用户组①</a:t>
            </a:r>
          </a:p>
        </p:txBody>
      </p:sp>
      <p:sp>
        <p:nvSpPr>
          <p:cNvPr id="48" name="文本框 38"/>
          <p:cNvSpPr txBox="1"/>
          <p:nvPr/>
        </p:nvSpPr>
        <p:spPr>
          <a:xfrm>
            <a:off x="6917538" y="2745996"/>
            <a:ext cx="966447" cy="565713"/>
          </a:xfrm>
          <a:prstGeom prst="rect">
            <a:avLst/>
          </a:prstGeom>
          <a:noFill/>
        </p:spPr>
        <p:txBody>
          <a:bodyPr wrap="square" lIns="72548" tIns="36275" rIns="72548" bIns="36275" rtlCol="0">
            <a:spAutoFit/>
          </a:bodyPr>
          <a:lstStyle/>
          <a:p>
            <a:pPr algn="ctr" defTabSz="725530" fontAlgn="base">
              <a:spcBef>
                <a:spcPct val="0"/>
              </a:spcBef>
              <a:spcAft>
                <a:spcPct val="0"/>
              </a:spcAft>
            </a:pPr>
            <a:r>
              <a:rPr lang="en-US" altLang="zh-CN" sz="1600" dirty="0">
                <a:solidFill>
                  <a:prstClr val="black"/>
                </a:solidFill>
                <a:latin typeface="微软雅黑" panose="020B0503020204020204" pitchFamily="34" charset="-122"/>
                <a:ea typeface="微软雅黑" panose="020B0503020204020204" pitchFamily="34" charset="-122"/>
              </a:rPr>
              <a:t>IP-B</a:t>
            </a:r>
            <a:r>
              <a:rPr lang="zh-CN" altLang="en-US" sz="1600" dirty="0">
                <a:solidFill>
                  <a:prstClr val="black"/>
                </a:solidFill>
                <a:latin typeface="微软雅黑" panose="020B0503020204020204" pitchFamily="34" charset="-122"/>
                <a:ea typeface="微软雅黑" panose="020B0503020204020204" pitchFamily="34" charset="-122"/>
              </a:rPr>
              <a:t>网段</a:t>
            </a:r>
            <a:endParaRPr lang="en-US" altLang="zh-CN" sz="1600" dirty="0">
              <a:solidFill>
                <a:prstClr val="black"/>
              </a:solidFill>
              <a:latin typeface="微软雅黑" panose="020B0503020204020204" pitchFamily="34" charset="-122"/>
              <a:ea typeface="微软雅黑" panose="020B0503020204020204" pitchFamily="34" charset="-122"/>
            </a:endParaRPr>
          </a:p>
          <a:p>
            <a:pPr algn="ctr" defTabSz="725530" fontAlgn="base">
              <a:spcBef>
                <a:spcPct val="0"/>
              </a:spcBef>
              <a:spcAft>
                <a:spcPct val="0"/>
              </a:spcAft>
            </a:pPr>
            <a:r>
              <a:rPr lang="zh-CN" altLang="en-US" sz="1600" dirty="0">
                <a:solidFill>
                  <a:prstClr val="black"/>
                </a:solidFill>
                <a:latin typeface="微软雅黑" panose="020B0503020204020204" pitchFamily="34" charset="-122"/>
                <a:ea typeface="微软雅黑" panose="020B0503020204020204" pitchFamily="34" charset="-122"/>
              </a:rPr>
              <a:t>用户组①</a:t>
            </a:r>
          </a:p>
        </p:txBody>
      </p:sp>
      <p:cxnSp>
        <p:nvCxnSpPr>
          <p:cNvPr id="49" name="直接连接符 40"/>
          <p:cNvCxnSpPr/>
          <p:nvPr/>
        </p:nvCxnSpPr>
        <p:spPr>
          <a:xfrm flipV="1">
            <a:off x="2122108" y="1595493"/>
            <a:ext cx="4631613" cy="48967"/>
          </a:xfrm>
          <a:prstGeom prst="line">
            <a:avLst/>
          </a:prstGeom>
          <a:noFill/>
          <a:ln w="38100">
            <a:solidFill>
              <a:srgbClr val="92D050"/>
            </a:solidFill>
            <a:prstDash val="dashDot"/>
            <a:headEnd type="triangle" w="med" len="med"/>
            <a:tailEnd type="triangle" w="med" len="med"/>
          </a:ln>
        </p:spPr>
        <p:style>
          <a:lnRef idx="1">
            <a:schemeClr val="accent1"/>
          </a:lnRef>
          <a:fillRef idx="3">
            <a:schemeClr val="accent1"/>
          </a:fillRef>
          <a:effectRef idx="2">
            <a:schemeClr val="accent1"/>
          </a:effectRef>
          <a:fontRef idx="minor">
            <a:schemeClr val="lt1"/>
          </a:fontRef>
        </p:style>
      </p:cxnSp>
      <p:sp>
        <p:nvSpPr>
          <p:cNvPr id="50" name="矩形 49"/>
          <p:cNvSpPr/>
          <p:nvPr/>
        </p:nvSpPr>
        <p:spPr>
          <a:xfrm>
            <a:off x="1144393" y="860991"/>
            <a:ext cx="1955439" cy="273329"/>
          </a:xfrm>
          <a:prstGeom prst="rect">
            <a:avLst/>
          </a:prstGeom>
        </p:spPr>
        <p:txBody>
          <a:bodyPr wrap="square" lIns="72548" tIns="36275" rIns="72548" bIns="36275">
            <a:spAutoFit/>
          </a:bodyPr>
          <a:lstStyle/>
          <a:p>
            <a:pPr algn="ctr" defTabSz="725530" fontAlgn="base">
              <a:spcBef>
                <a:spcPct val="0"/>
              </a:spcBef>
              <a:spcAft>
                <a:spcPct val="0"/>
              </a:spcAft>
            </a:pPr>
            <a:r>
              <a:rPr lang="en-US" altLang="zh-CN" sz="1300" dirty="0">
                <a:solidFill>
                  <a:prstClr val="black"/>
                </a:solidFill>
                <a:latin typeface="微软雅黑" panose="020B0503020204020204" pitchFamily="34" charset="-122"/>
                <a:ea typeface="微软雅黑" panose="020B0503020204020204" pitchFamily="34" charset="-122"/>
              </a:rPr>
              <a:t>SDN</a:t>
            </a:r>
            <a:r>
              <a:rPr lang="zh-CN" altLang="en-US" sz="1300" dirty="0">
                <a:solidFill>
                  <a:prstClr val="black"/>
                </a:solidFill>
                <a:latin typeface="微软雅黑" panose="020B0503020204020204" pitchFamily="34" charset="-122"/>
                <a:ea typeface="微软雅黑" panose="020B0503020204020204" pitchFamily="34" charset="-122"/>
              </a:rPr>
              <a:t>控制器</a:t>
            </a:r>
          </a:p>
        </p:txBody>
      </p:sp>
      <p:sp>
        <p:nvSpPr>
          <p:cNvPr id="51" name="文本框 50"/>
          <p:cNvSpPr txBox="1"/>
          <p:nvPr/>
        </p:nvSpPr>
        <p:spPr>
          <a:xfrm>
            <a:off x="5482769" y="2773920"/>
            <a:ext cx="1621007" cy="473384"/>
          </a:xfrm>
          <a:prstGeom prst="rect">
            <a:avLst/>
          </a:prstGeom>
          <a:noFill/>
        </p:spPr>
        <p:txBody>
          <a:bodyPr wrap="square" lIns="72548" tIns="36275" rIns="72548" bIns="36275" rtlCol="0">
            <a:spAutoFit/>
          </a:bodyPr>
          <a:lstStyle/>
          <a:p>
            <a:pPr algn="ctr" defTabSz="725530" fontAlgn="base">
              <a:spcBef>
                <a:spcPct val="0"/>
              </a:spcBef>
              <a:spcAft>
                <a:spcPct val="0"/>
              </a:spcAft>
            </a:pPr>
            <a:r>
              <a:rPr lang="en-US" altLang="zh-CN" sz="1300" dirty="0">
                <a:solidFill>
                  <a:srgbClr val="FF0000"/>
                </a:solidFill>
                <a:latin typeface="微软雅黑" panose="020B0503020204020204" pitchFamily="34" charset="-122"/>
                <a:ea typeface="微软雅黑" panose="020B0503020204020204" pitchFamily="34" charset="-122"/>
              </a:rPr>
              <a:t>IP</a:t>
            </a:r>
            <a:r>
              <a:rPr lang="zh-CN" altLang="en-US" sz="1300" dirty="0">
                <a:solidFill>
                  <a:srgbClr val="FF0000"/>
                </a:solidFill>
                <a:latin typeface="微软雅黑" panose="020B0503020204020204" pitchFamily="34" charset="-122"/>
                <a:ea typeface="微软雅黑" panose="020B0503020204020204" pitchFamily="34" charset="-122"/>
              </a:rPr>
              <a:t>网段变化</a:t>
            </a:r>
            <a:endParaRPr lang="en-US" altLang="zh-CN" sz="1300" dirty="0">
              <a:solidFill>
                <a:srgbClr val="FF0000"/>
              </a:solidFill>
              <a:latin typeface="微软雅黑" panose="020B0503020204020204" pitchFamily="34" charset="-122"/>
              <a:ea typeface="微软雅黑" panose="020B0503020204020204" pitchFamily="34" charset="-122"/>
            </a:endParaRPr>
          </a:p>
          <a:p>
            <a:pPr algn="ctr" defTabSz="725530" fontAlgn="base">
              <a:spcBef>
                <a:spcPct val="0"/>
              </a:spcBef>
              <a:spcAft>
                <a:spcPct val="0"/>
              </a:spcAft>
            </a:pPr>
            <a:r>
              <a:rPr lang="zh-CN" altLang="en-US" sz="1300" dirty="0">
                <a:solidFill>
                  <a:srgbClr val="FF0000"/>
                </a:solidFill>
                <a:latin typeface="微软雅黑" panose="020B0503020204020204" pitchFamily="34" charset="-122"/>
                <a:ea typeface="微软雅黑" panose="020B0503020204020204" pitchFamily="34" charset="-122"/>
              </a:rPr>
              <a:t>用户分组不变</a:t>
            </a:r>
          </a:p>
        </p:txBody>
      </p:sp>
      <p:sp>
        <p:nvSpPr>
          <p:cNvPr id="52" name="矩形 51"/>
          <p:cNvSpPr/>
          <p:nvPr/>
        </p:nvSpPr>
        <p:spPr>
          <a:xfrm>
            <a:off x="6078711" y="994011"/>
            <a:ext cx="1955439" cy="273329"/>
          </a:xfrm>
          <a:prstGeom prst="rect">
            <a:avLst/>
          </a:prstGeom>
        </p:spPr>
        <p:txBody>
          <a:bodyPr wrap="square" lIns="72548" tIns="36275" rIns="72548" bIns="36275">
            <a:spAutoFit/>
          </a:bodyPr>
          <a:lstStyle/>
          <a:p>
            <a:pPr algn="ctr" defTabSz="725530" fontAlgn="base">
              <a:spcBef>
                <a:spcPct val="0"/>
              </a:spcBef>
              <a:spcAft>
                <a:spcPct val="0"/>
              </a:spcAft>
            </a:pPr>
            <a:r>
              <a:rPr lang="zh-CN" altLang="en-US" sz="1300" dirty="0">
                <a:solidFill>
                  <a:prstClr val="black"/>
                </a:solidFill>
                <a:latin typeface="微软雅黑" panose="020B0503020204020204" pitchFamily="34" charset="-122"/>
                <a:ea typeface="微软雅黑" panose="020B0503020204020204" pitchFamily="34" charset="-122"/>
              </a:rPr>
              <a:t>分支</a:t>
            </a:r>
          </a:p>
        </p:txBody>
      </p:sp>
    </p:spTree>
    <p:extLst>
      <p:ext uri="{BB962C8B-B14F-4D97-AF65-F5344CB8AC3E}">
        <p14:creationId xmlns:p14="http://schemas.microsoft.com/office/powerpoint/2010/main" val="2764054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fade">
                                      <p:cBhvr>
                                        <p:cTn id="7" dur="1000"/>
                                        <p:tgtEl>
                                          <p:spTgt spid="43"/>
                                        </p:tgtEl>
                                      </p:cBhvr>
                                    </p:animEffect>
                                    <p:anim calcmode="lin" valueType="num">
                                      <p:cBhvr>
                                        <p:cTn id="8" dur="1000" fill="hold"/>
                                        <p:tgtEl>
                                          <p:spTgt spid="43"/>
                                        </p:tgtEl>
                                        <p:attrNameLst>
                                          <p:attrName>ppt_x</p:attrName>
                                        </p:attrNameLst>
                                      </p:cBhvr>
                                      <p:tavLst>
                                        <p:tav tm="0">
                                          <p:val>
                                            <p:strVal val="#ppt_x"/>
                                          </p:val>
                                        </p:tav>
                                        <p:tav tm="100000">
                                          <p:val>
                                            <p:strVal val="#ppt_x"/>
                                          </p:val>
                                        </p:tav>
                                      </p:tavLst>
                                    </p:anim>
                                    <p:anim calcmode="lin" valueType="num">
                                      <p:cBhvr>
                                        <p:cTn id="9" dur="1000" fill="hold"/>
                                        <p:tgtEl>
                                          <p:spTgt spid="4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7"/>
                                        </p:tgtEl>
                                        <p:attrNameLst>
                                          <p:attrName>style.visibility</p:attrName>
                                        </p:attrNameLst>
                                      </p:cBhvr>
                                      <p:to>
                                        <p:strVal val="visible"/>
                                      </p:to>
                                    </p:set>
                                    <p:animEffect transition="in" filter="fade">
                                      <p:cBhvr>
                                        <p:cTn id="12" dur="1000"/>
                                        <p:tgtEl>
                                          <p:spTgt spid="47"/>
                                        </p:tgtEl>
                                      </p:cBhvr>
                                    </p:animEffect>
                                    <p:anim calcmode="lin" valueType="num">
                                      <p:cBhvr>
                                        <p:cTn id="13" dur="1000" fill="hold"/>
                                        <p:tgtEl>
                                          <p:spTgt spid="47"/>
                                        </p:tgtEl>
                                        <p:attrNameLst>
                                          <p:attrName>ppt_x</p:attrName>
                                        </p:attrNameLst>
                                      </p:cBhvr>
                                      <p:tavLst>
                                        <p:tav tm="0">
                                          <p:val>
                                            <p:strVal val="#ppt_x"/>
                                          </p:val>
                                        </p:tav>
                                        <p:tav tm="100000">
                                          <p:val>
                                            <p:strVal val="#ppt_x"/>
                                          </p:val>
                                        </p:tav>
                                      </p:tavLst>
                                    </p:anim>
                                    <p:anim calcmode="lin" valueType="num">
                                      <p:cBhvr>
                                        <p:cTn id="14" dur="1000" fill="hold"/>
                                        <p:tgtEl>
                                          <p:spTgt spid="4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0"/>
                                        </p:tgtEl>
                                        <p:attrNameLst>
                                          <p:attrName>style.visibility</p:attrName>
                                        </p:attrNameLst>
                                      </p:cBhvr>
                                      <p:to>
                                        <p:strVal val="visible"/>
                                      </p:to>
                                    </p:set>
                                    <p:animEffect transition="in" filter="fade">
                                      <p:cBhvr>
                                        <p:cTn id="17" dur="1000"/>
                                        <p:tgtEl>
                                          <p:spTgt spid="40"/>
                                        </p:tgtEl>
                                      </p:cBhvr>
                                    </p:animEffect>
                                    <p:anim calcmode="lin" valueType="num">
                                      <p:cBhvr>
                                        <p:cTn id="18" dur="1000" fill="hold"/>
                                        <p:tgtEl>
                                          <p:spTgt spid="40"/>
                                        </p:tgtEl>
                                        <p:attrNameLst>
                                          <p:attrName>ppt_x</p:attrName>
                                        </p:attrNameLst>
                                      </p:cBhvr>
                                      <p:tavLst>
                                        <p:tav tm="0">
                                          <p:val>
                                            <p:strVal val="#ppt_x"/>
                                          </p:val>
                                        </p:tav>
                                        <p:tav tm="100000">
                                          <p:val>
                                            <p:strVal val="#ppt_x"/>
                                          </p:val>
                                        </p:tav>
                                      </p:tavLst>
                                    </p:anim>
                                    <p:anim calcmode="lin" valueType="num">
                                      <p:cBhvr>
                                        <p:cTn id="19"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42"/>
                                        </p:tgtEl>
                                        <p:attrNameLst>
                                          <p:attrName>style.visibility</p:attrName>
                                        </p:attrNameLst>
                                      </p:cBhvr>
                                      <p:to>
                                        <p:strVal val="visible"/>
                                      </p:to>
                                    </p:set>
                                    <p:animEffect transition="in" filter="fade">
                                      <p:cBhvr>
                                        <p:cTn id="24" dur="1000"/>
                                        <p:tgtEl>
                                          <p:spTgt spid="42"/>
                                        </p:tgtEl>
                                      </p:cBhvr>
                                    </p:animEffect>
                                    <p:anim calcmode="lin" valueType="num">
                                      <p:cBhvr>
                                        <p:cTn id="25" dur="1000" fill="hold"/>
                                        <p:tgtEl>
                                          <p:spTgt spid="42"/>
                                        </p:tgtEl>
                                        <p:attrNameLst>
                                          <p:attrName>ppt_x</p:attrName>
                                        </p:attrNameLst>
                                      </p:cBhvr>
                                      <p:tavLst>
                                        <p:tav tm="0">
                                          <p:val>
                                            <p:strVal val="#ppt_x"/>
                                          </p:val>
                                        </p:tav>
                                        <p:tav tm="100000">
                                          <p:val>
                                            <p:strVal val="#ppt_x"/>
                                          </p:val>
                                        </p:tav>
                                      </p:tavLst>
                                    </p:anim>
                                    <p:anim calcmode="lin" valueType="num">
                                      <p:cBhvr>
                                        <p:cTn id="26" dur="1000" fill="hold"/>
                                        <p:tgtEl>
                                          <p:spTgt spid="42"/>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48"/>
                                        </p:tgtEl>
                                        <p:attrNameLst>
                                          <p:attrName>style.visibility</p:attrName>
                                        </p:attrNameLst>
                                      </p:cBhvr>
                                      <p:to>
                                        <p:strVal val="visible"/>
                                      </p:to>
                                    </p:set>
                                    <p:animEffect transition="in" filter="fade">
                                      <p:cBhvr>
                                        <p:cTn id="29" dur="1000"/>
                                        <p:tgtEl>
                                          <p:spTgt spid="48"/>
                                        </p:tgtEl>
                                      </p:cBhvr>
                                    </p:animEffect>
                                    <p:anim calcmode="lin" valueType="num">
                                      <p:cBhvr>
                                        <p:cTn id="30" dur="1000" fill="hold"/>
                                        <p:tgtEl>
                                          <p:spTgt spid="48"/>
                                        </p:tgtEl>
                                        <p:attrNameLst>
                                          <p:attrName>ppt_x</p:attrName>
                                        </p:attrNameLst>
                                      </p:cBhvr>
                                      <p:tavLst>
                                        <p:tav tm="0">
                                          <p:val>
                                            <p:strVal val="#ppt_x"/>
                                          </p:val>
                                        </p:tav>
                                        <p:tav tm="100000">
                                          <p:val>
                                            <p:strVal val="#ppt_x"/>
                                          </p:val>
                                        </p:tav>
                                      </p:tavLst>
                                    </p:anim>
                                    <p:anim calcmode="lin" valueType="num">
                                      <p:cBhvr>
                                        <p:cTn id="31" dur="1000" fill="hold"/>
                                        <p:tgtEl>
                                          <p:spTgt spid="48"/>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51"/>
                                        </p:tgtEl>
                                        <p:attrNameLst>
                                          <p:attrName>style.visibility</p:attrName>
                                        </p:attrNameLst>
                                      </p:cBhvr>
                                      <p:to>
                                        <p:strVal val="visible"/>
                                      </p:to>
                                    </p:set>
                                    <p:animEffect transition="in" filter="fade">
                                      <p:cBhvr>
                                        <p:cTn id="34" dur="1000"/>
                                        <p:tgtEl>
                                          <p:spTgt spid="51"/>
                                        </p:tgtEl>
                                      </p:cBhvr>
                                    </p:animEffect>
                                    <p:anim calcmode="lin" valueType="num">
                                      <p:cBhvr>
                                        <p:cTn id="35" dur="1000" fill="hold"/>
                                        <p:tgtEl>
                                          <p:spTgt spid="51"/>
                                        </p:tgtEl>
                                        <p:attrNameLst>
                                          <p:attrName>ppt_x</p:attrName>
                                        </p:attrNameLst>
                                      </p:cBhvr>
                                      <p:tavLst>
                                        <p:tav tm="0">
                                          <p:val>
                                            <p:strVal val="#ppt_x"/>
                                          </p:val>
                                        </p:tav>
                                        <p:tav tm="100000">
                                          <p:val>
                                            <p:strVal val="#ppt_x"/>
                                          </p:val>
                                        </p:tav>
                                      </p:tavLst>
                                    </p:anim>
                                    <p:anim calcmode="lin" valueType="num">
                                      <p:cBhvr>
                                        <p:cTn id="36" dur="1000" fill="hold"/>
                                        <p:tgtEl>
                                          <p:spTgt spid="51"/>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29"/>
                                        </p:tgtEl>
                                        <p:attrNameLst>
                                          <p:attrName>style.visibility</p:attrName>
                                        </p:attrNameLst>
                                      </p:cBhvr>
                                      <p:to>
                                        <p:strVal val="visible"/>
                                      </p:to>
                                    </p:set>
                                    <p:animEffect transition="in" filter="fade">
                                      <p:cBhvr>
                                        <p:cTn id="41" dur="1000"/>
                                        <p:tgtEl>
                                          <p:spTgt spid="29"/>
                                        </p:tgtEl>
                                      </p:cBhvr>
                                    </p:animEffect>
                                    <p:anim calcmode="lin" valueType="num">
                                      <p:cBhvr>
                                        <p:cTn id="42" dur="1000" fill="hold"/>
                                        <p:tgtEl>
                                          <p:spTgt spid="29"/>
                                        </p:tgtEl>
                                        <p:attrNameLst>
                                          <p:attrName>ppt_x</p:attrName>
                                        </p:attrNameLst>
                                      </p:cBhvr>
                                      <p:tavLst>
                                        <p:tav tm="0">
                                          <p:val>
                                            <p:strVal val="#ppt_x"/>
                                          </p:val>
                                        </p:tav>
                                        <p:tav tm="100000">
                                          <p:val>
                                            <p:strVal val="#ppt_x"/>
                                          </p:val>
                                        </p:tav>
                                      </p:tavLst>
                                    </p:anim>
                                    <p:anim calcmode="lin" valueType="num">
                                      <p:cBhvr>
                                        <p:cTn id="43"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40" grpId="0" animBg="1"/>
      <p:bldP spid="42" grpId="0" animBg="1"/>
      <p:bldP spid="43" grpId="0"/>
      <p:bldP spid="47" grpId="0"/>
      <p:bldP spid="48" grpId="0"/>
      <p:bldP spid="51"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Rounded Rectangle 33"/>
          <p:cNvSpPr>
            <a:spLocks noChangeArrowheads="1"/>
          </p:cNvSpPr>
          <p:nvPr/>
        </p:nvSpPr>
        <p:spPr bwMode="auto">
          <a:xfrm>
            <a:off x="4554354" y="1171671"/>
            <a:ext cx="4420314" cy="3232178"/>
          </a:xfrm>
          <a:prstGeom prst="roundRect">
            <a:avLst>
              <a:gd name="adj" fmla="val 4903"/>
            </a:avLst>
          </a:prstGeom>
          <a:solidFill>
            <a:srgbClr val="FFFFFF"/>
          </a:solidFill>
          <a:ln w="6350">
            <a:solidFill>
              <a:srgbClr val="D9D9D9"/>
            </a:solidFill>
            <a:prstDash val="sysDash"/>
            <a:round/>
            <a:headEnd/>
            <a:tailEnd/>
          </a:ln>
          <a:effectLst>
            <a:outerShdw dist="12700" dir="2700000" rotWithShape="0">
              <a:srgbClr val="7F7F7F">
                <a:alpha val="34998"/>
              </a:srgbClr>
            </a:outerShdw>
          </a:effectLst>
        </p:spPr>
        <p:txBody>
          <a:bodyPr lIns="86384" tIns="43191" rIns="86384" bIns="43191" anchor="ctr"/>
          <a:lstStyle/>
          <a:p>
            <a:pPr algn="ctr" defTabSz="863852"/>
            <a:endParaRPr lang="nb-NO" sz="1600">
              <a:solidFill>
                <a:srgbClr val="FFFFFF"/>
              </a:solidFill>
              <a:latin typeface="微软雅黑" panose="020B0503020204020204" pitchFamily="34" charset="-122"/>
              <a:ea typeface="微软雅黑" panose="020B0503020204020204" pitchFamily="34" charset="-122"/>
              <a:cs typeface="Arial" pitchFamily="34" charset="0"/>
            </a:endParaRPr>
          </a:p>
        </p:txBody>
      </p:sp>
      <p:sp>
        <p:nvSpPr>
          <p:cNvPr id="3" name="文本占位符 2"/>
          <p:cNvSpPr>
            <a:spLocks noGrp="1"/>
          </p:cNvSpPr>
          <p:nvPr>
            <p:ph type="body" sz="quarter" idx="13"/>
          </p:nvPr>
        </p:nvSpPr>
        <p:spPr>
          <a:xfrm>
            <a:off x="608743" y="183559"/>
            <a:ext cx="6672590" cy="297883"/>
          </a:xfrm>
        </p:spPr>
        <p:txBody>
          <a:bodyPr/>
          <a:lstStyle/>
          <a:p>
            <a:r>
              <a:rPr kumimoji="1" lang="zh-CN" altLang="en-US" dirty="0"/>
              <a:t>价值</a:t>
            </a:r>
            <a:r>
              <a:rPr kumimoji="1" lang="en-US" altLang="zh-CN" dirty="0"/>
              <a:t>3</a:t>
            </a:r>
            <a:r>
              <a:rPr kumimoji="1" lang="zh-CN" altLang="en-US" dirty="0"/>
              <a:t>：业务解耦、网随人动</a:t>
            </a:r>
          </a:p>
        </p:txBody>
      </p:sp>
      <p:sp>
        <p:nvSpPr>
          <p:cNvPr id="4" name="文本占位符 3"/>
          <p:cNvSpPr>
            <a:spLocks noGrp="1"/>
          </p:cNvSpPr>
          <p:nvPr>
            <p:ph type="body" sz="quarter" idx="14"/>
          </p:nvPr>
        </p:nvSpPr>
        <p:spPr/>
        <p:txBody>
          <a:bodyPr/>
          <a:lstStyle/>
          <a:p>
            <a:endParaRPr kumimoji="1" lang="zh-CN" altLang="en-US"/>
          </a:p>
        </p:txBody>
      </p:sp>
      <p:grpSp>
        <p:nvGrpSpPr>
          <p:cNvPr id="5" name="组合 3"/>
          <p:cNvGrpSpPr/>
          <p:nvPr/>
        </p:nvGrpSpPr>
        <p:grpSpPr>
          <a:xfrm>
            <a:off x="162149" y="985498"/>
            <a:ext cx="4451328" cy="3908079"/>
            <a:chOff x="792623" y="1583949"/>
            <a:chExt cx="4451328" cy="3908077"/>
          </a:xfrm>
        </p:grpSpPr>
        <p:sp>
          <p:nvSpPr>
            <p:cNvPr id="6" name="TextBox 17"/>
            <p:cNvSpPr txBox="1"/>
            <p:nvPr/>
          </p:nvSpPr>
          <p:spPr>
            <a:xfrm>
              <a:off x="2692607" y="4623939"/>
              <a:ext cx="1503649" cy="37393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8000" tIns="48000" rIns="48000" bIns="48000" numCol="1" spcCol="28574" rtlCol="0" anchor="ctr">
              <a:spAutoFit/>
            </a:bodyPr>
            <a:lstStyle/>
            <a:p>
              <a:pPr defTabSz="863852" hangingPunct="0"/>
              <a:r>
                <a:rPr lang="en-US" altLang="zh-CN" b="1" dirty="0">
                  <a:solidFill>
                    <a:prstClr val="white"/>
                  </a:solidFill>
                  <a:latin typeface="微软雅黑" panose="020B0503020204020204" pitchFamily="34" charset="-122"/>
                  <a:ea typeface="微软雅黑" panose="020B0503020204020204" pitchFamily="34" charset="-122"/>
                  <a:cs typeface="Arial" pitchFamily="34" charset="0"/>
                  <a:sym typeface="Trebuchet MS"/>
                </a:rPr>
                <a:t>Anywhere</a:t>
              </a:r>
              <a:endParaRPr lang="zh-CN" altLang="en-US" b="1" dirty="0">
                <a:solidFill>
                  <a:prstClr val="white"/>
                </a:solidFill>
                <a:latin typeface="微软雅黑" panose="020B0503020204020204" pitchFamily="34" charset="-122"/>
                <a:ea typeface="微软雅黑" panose="020B0503020204020204" pitchFamily="34" charset="-122"/>
                <a:cs typeface="Arial" pitchFamily="34" charset="0"/>
                <a:sym typeface="Trebuchet MS"/>
              </a:endParaRPr>
            </a:p>
          </p:txBody>
        </p:sp>
        <p:pic>
          <p:nvPicPr>
            <p:cNvPr id="7" name="图片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33086" y="1583949"/>
              <a:ext cx="500478" cy="617382"/>
            </a:xfrm>
            <a:prstGeom prst="rect">
              <a:avLst/>
            </a:prstGeom>
            <a:solidFill>
              <a:schemeClr val="accent1"/>
            </a:solidFill>
          </p:spPr>
        </p:pic>
        <p:pic>
          <p:nvPicPr>
            <p:cNvPr id="8" name="图片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79286" y="1583949"/>
              <a:ext cx="500478" cy="617382"/>
            </a:xfrm>
            <a:prstGeom prst="rect">
              <a:avLst/>
            </a:prstGeom>
            <a:solidFill>
              <a:schemeClr val="accent1"/>
            </a:solidFill>
          </p:spPr>
        </p:pic>
        <p:pic>
          <p:nvPicPr>
            <p:cNvPr id="9" name="图片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57864" y="2845830"/>
              <a:ext cx="536229" cy="661163"/>
            </a:xfrm>
            <a:prstGeom prst="rect">
              <a:avLst/>
            </a:prstGeom>
          </p:spPr>
        </p:pic>
        <p:pic>
          <p:nvPicPr>
            <p:cNvPr id="10"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22674" y="2845830"/>
              <a:ext cx="536229" cy="661163"/>
            </a:xfrm>
            <a:prstGeom prst="rect">
              <a:avLst/>
            </a:prstGeom>
          </p:spPr>
        </p:pic>
        <p:pic>
          <p:nvPicPr>
            <p:cNvPr id="11" name="图片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26272" y="2845830"/>
              <a:ext cx="536229" cy="661163"/>
            </a:xfrm>
            <a:prstGeom prst="rect">
              <a:avLst/>
            </a:prstGeom>
          </p:spPr>
        </p:pic>
        <p:pic>
          <p:nvPicPr>
            <p:cNvPr id="12" name="图片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60585" y="1673780"/>
              <a:ext cx="459536" cy="441051"/>
            </a:xfrm>
            <a:prstGeom prst="rect">
              <a:avLst/>
            </a:prstGeom>
            <a:solidFill>
              <a:schemeClr val="accent1"/>
            </a:solidFill>
          </p:spPr>
        </p:pic>
        <p:pic>
          <p:nvPicPr>
            <p:cNvPr id="13" name="图片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95242" y="3927362"/>
              <a:ext cx="384989" cy="367949"/>
            </a:xfrm>
            <a:prstGeom prst="rect">
              <a:avLst/>
            </a:prstGeom>
          </p:spPr>
        </p:pic>
        <p:pic>
          <p:nvPicPr>
            <p:cNvPr id="14" name="图片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76153" y="3927362"/>
              <a:ext cx="384989" cy="367949"/>
            </a:xfrm>
            <a:prstGeom prst="rect">
              <a:avLst/>
            </a:prstGeom>
          </p:spPr>
        </p:pic>
        <p:pic>
          <p:nvPicPr>
            <p:cNvPr id="15" name="图片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70078" y="3927362"/>
              <a:ext cx="384989" cy="367949"/>
            </a:xfrm>
            <a:prstGeom prst="rect">
              <a:avLst/>
            </a:prstGeom>
          </p:spPr>
        </p:pic>
        <p:pic>
          <p:nvPicPr>
            <p:cNvPr id="16" name="图片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05754" y="3927362"/>
              <a:ext cx="384989" cy="367949"/>
            </a:xfrm>
            <a:prstGeom prst="rect">
              <a:avLst/>
            </a:prstGeom>
          </p:spPr>
        </p:pic>
        <p:cxnSp>
          <p:nvCxnSpPr>
            <p:cNvPr id="17" name="直接连接符 23"/>
            <p:cNvCxnSpPr>
              <a:stCxn id="8" idx="1"/>
              <a:endCxn id="7" idx="3"/>
            </p:cNvCxnSpPr>
            <p:nvPr/>
          </p:nvCxnSpPr>
          <p:spPr bwMode="auto">
            <a:xfrm flipH="1">
              <a:off x="2433564" y="1892640"/>
              <a:ext cx="545723" cy="0"/>
            </a:xfrm>
            <a:prstGeom prst="line">
              <a:avLst/>
            </a:prstGeom>
            <a:ln w="22225">
              <a:solidFill>
                <a:srgbClr val="404040"/>
              </a:solidFill>
              <a:headEnd type="none" w="med" len="med"/>
              <a:tailEnd type="none" w="med" len="med"/>
            </a:ln>
          </p:spPr>
          <p:style>
            <a:lnRef idx="1">
              <a:schemeClr val="accent5"/>
            </a:lnRef>
            <a:fillRef idx="0">
              <a:schemeClr val="accent5"/>
            </a:fillRef>
            <a:effectRef idx="0">
              <a:schemeClr val="accent5"/>
            </a:effectRef>
            <a:fontRef idx="minor">
              <a:schemeClr val="tx1"/>
            </a:fontRef>
          </p:style>
        </p:cxnSp>
        <p:cxnSp>
          <p:nvCxnSpPr>
            <p:cNvPr id="18" name="直接连接符 24"/>
            <p:cNvCxnSpPr>
              <a:stCxn id="12" idx="1"/>
              <a:endCxn id="8" idx="3"/>
            </p:cNvCxnSpPr>
            <p:nvPr/>
          </p:nvCxnSpPr>
          <p:spPr bwMode="auto">
            <a:xfrm flipH="1" flipV="1">
              <a:off x="3479764" y="1892640"/>
              <a:ext cx="780821" cy="1666"/>
            </a:xfrm>
            <a:prstGeom prst="line">
              <a:avLst/>
            </a:prstGeom>
            <a:ln w="22225">
              <a:solidFill>
                <a:srgbClr val="404040"/>
              </a:solidFill>
              <a:headEnd type="none" w="med" len="med"/>
              <a:tailEnd type="none" w="med" len="med"/>
            </a:ln>
          </p:spPr>
          <p:style>
            <a:lnRef idx="1">
              <a:schemeClr val="accent5"/>
            </a:lnRef>
            <a:fillRef idx="0">
              <a:schemeClr val="accent5"/>
            </a:fillRef>
            <a:effectRef idx="0">
              <a:schemeClr val="accent5"/>
            </a:effectRef>
            <a:fontRef idx="minor">
              <a:schemeClr val="tx1"/>
            </a:fontRef>
          </p:style>
        </p:cxnSp>
        <p:cxnSp>
          <p:nvCxnSpPr>
            <p:cNvPr id="19" name="直接连接符 26"/>
            <p:cNvCxnSpPr>
              <a:stCxn id="11" idx="0"/>
              <a:endCxn id="7" idx="2"/>
            </p:cNvCxnSpPr>
            <p:nvPr/>
          </p:nvCxnSpPr>
          <p:spPr bwMode="auto">
            <a:xfrm flipH="1" flipV="1">
              <a:off x="2183325" y="2201331"/>
              <a:ext cx="1411062" cy="644499"/>
            </a:xfrm>
            <a:prstGeom prst="line">
              <a:avLst/>
            </a:prstGeom>
            <a:ln w="22225">
              <a:solidFill>
                <a:srgbClr val="404040"/>
              </a:solidFill>
              <a:headEnd type="none" w="med" len="med"/>
              <a:tailEnd type="none" w="med" len="med"/>
            </a:ln>
          </p:spPr>
          <p:style>
            <a:lnRef idx="1">
              <a:schemeClr val="accent5"/>
            </a:lnRef>
            <a:fillRef idx="0">
              <a:schemeClr val="accent5"/>
            </a:fillRef>
            <a:effectRef idx="0">
              <a:schemeClr val="accent5"/>
            </a:effectRef>
            <a:fontRef idx="minor">
              <a:schemeClr val="tx1"/>
            </a:fontRef>
          </p:style>
        </p:cxnSp>
        <p:cxnSp>
          <p:nvCxnSpPr>
            <p:cNvPr id="20" name="直接连接符 27"/>
            <p:cNvCxnSpPr>
              <a:stCxn id="10" idx="0"/>
              <a:endCxn id="7" idx="2"/>
            </p:cNvCxnSpPr>
            <p:nvPr/>
          </p:nvCxnSpPr>
          <p:spPr bwMode="auto">
            <a:xfrm flipH="1" flipV="1">
              <a:off x="2183325" y="2201331"/>
              <a:ext cx="507464" cy="644499"/>
            </a:xfrm>
            <a:prstGeom prst="line">
              <a:avLst/>
            </a:prstGeom>
            <a:ln w="22225">
              <a:solidFill>
                <a:srgbClr val="404040"/>
              </a:solidFill>
              <a:headEnd type="none" w="med" len="med"/>
              <a:tailEnd type="none" w="med" len="med"/>
            </a:ln>
          </p:spPr>
          <p:style>
            <a:lnRef idx="1">
              <a:schemeClr val="accent5"/>
            </a:lnRef>
            <a:fillRef idx="0">
              <a:schemeClr val="accent5"/>
            </a:fillRef>
            <a:effectRef idx="0">
              <a:schemeClr val="accent5"/>
            </a:effectRef>
            <a:fontRef idx="minor">
              <a:schemeClr val="tx1"/>
            </a:fontRef>
          </p:style>
        </p:cxnSp>
        <p:cxnSp>
          <p:nvCxnSpPr>
            <p:cNvPr id="21" name="直接连接符 28"/>
            <p:cNvCxnSpPr>
              <a:stCxn id="8" idx="2"/>
              <a:endCxn id="9" idx="0"/>
            </p:cNvCxnSpPr>
            <p:nvPr/>
          </p:nvCxnSpPr>
          <p:spPr bwMode="auto">
            <a:xfrm flipH="1">
              <a:off x="1825979" y="2201331"/>
              <a:ext cx="1403546" cy="644499"/>
            </a:xfrm>
            <a:prstGeom prst="line">
              <a:avLst/>
            </a:prstGeom>
            <a:ln w="22225">
              <a:solidFill>
                <a:srgbClr val="404040"/>
              </a:solidFill>
              <a:headEnd type="none" w="med" len="med"/>
              <a:tailEnd type="none" w="med" len="med"/>
            </a:ln>
          </p:spPr>
          <p:style>
            <a:lnRef idx="1">
              <a:schemeClr val="accent5"/>
            </a:lnRef>
            <a:fillRef idx="0">
              <a:schemeClr val="accent5"/>
            </a:fillRef>
            <a:effectRef idx="0">
              <a:schemeClr val="accent5"/>
            </a:effectRef>
            <a:fontRef idx="minor">
              <a:schemeClr val="tx1"/>
            </a:fontRef>
          </p:style>
        </p:cxnSp>
        <p:cxnSp>
          <p:nvCxnSpPr>
            <p:cNvPr id="22" name="直接连接符 30"/>
            <p:cNvCxnSpPr>
              <a:stCxn id="11" idx="0"/>
              <a:endCxn id="8" idx="2"/>
            </p:cNvCxnSpPr>
            <p:nvPr/>
          </p:nvCxnSpPr>
          <p:spPr bwMode="auto">
            <a:xfrm flipH="1" flipV="1">
              <a:off x="3229525" y="2201331"/>
              <a:ext cx="364862" cy="644499"/>
            </a:xfrm>
            <a:prstGeom prst="line">
              <a:avLst/>
            </a:prstGeom>
            <a:ln w="22225">
              <a:solidFill>
                <a:srgbClr val="404040"/>
              </a:solidFill>
              <a:headEnd type="none" w="med" len="med"/>
              <a:tailEnd type="none" w="med" len="med"/>
            </a:ln>
          </p:spPr>
          <p:style>
            <a:lnRef idx="1">
              <a:schemeClr val="accent5"/>
            </a:lnRef>
            <a:fillRef idx="0">
              <a:schemeClr val="accent5"/>
            </a:fillRef>
            <a:effectRef idx="0">
              <a:schemeClr val="accent5"/>
            </a:effectRef>
            <a:fontRef idx="minor">
              <a:schemeClr val="tx1"/>
            </a:fontRef>
          </p:style>
        </p:cxnSp>
        <p:cxnSp>
          <p:nvCxnSpPr>
            <p:cNvPr id="23" name="直接连接符 31"/>
            <p:cNvCxnSpPr>
              <a:stCxn id="10" idx="0"/>
              <a:endCxn id="8" idx="2"/>
            </p:cNvCxnSpPr>
            <p:nvPr/>
          </p:nvCxnSpPr>
          <p:spPr bwMode="auto">
            <a:xfrm flipV="1">
              <a:off x="2690789" y="2201331"/>
              <a:ext cx="538736" cy="644499"/>
            </a:xfrm>
            <a:prstGeom prst="line">
              <a:avLst/>
            </a:prstGeom>
            <a:ln w="22225">
              <a:solidFill>
                <a:srgbClr val="404040"/>
              </a:solidFill>
              <a:headEnd type="none" w="med" len="med"/>
              <a:tailEnd type="none" w="med" len="med"/>
            </a:ln>
          </p:spPr>
          <p:style>
            <a:lnRef idx="1">
              <a:schemeClr val="accent5"/>
            </a:lnRef>
            <a:fillRef idx="0">
              <a:schemeClr val="accent5"/>
            </a:fillRef>
            <a:effectRef idx="0">
              <a:schemeClr val="accent5"/>
            </a:effectRef>
            <a:fontRef idx="minor">
              <a:schemeClr val="tx1"/>
            </a:fontRef>
          </p:style>
        </p:cxnSp>
        <p:cxnSp>
          <p:nvCxnSpPr>
            <p:cNvPr id="24" name="直接连接符 32"/>
            <p:cNvCxnSpPr>
              <a:stCxn id="9" idx="0"/>
              <a:endCxn id="7" idx="2"/>
            </p:cNvCxnSpPr>
            <p:nvPr/>
          </p:nvCxnSpPr>
          <p:spPr bwMode="auto">
            <a:xfrm flipV="1">
              <a:off x="1825979" y="2201331"/>
              <a:ext cx="357346" cy="644499"/>
            </a:xfrm>
            <a:prstGeom prst="line">
              <a:avLst/>
            </a:prstGeom>
            <a:ln w="22225">
              <a:solidFill>
                <a:srgbClr val="404040"/>
              </a:solidFill>
              <a:headEnd type="none" w="med" len="med"/>
              <a:tailEnd type="none" w="med" len="med"/>
            </a:ln>
          </p:spPr>
          <p:style>
            <a:lnRef idx="1">
              <a:schemeClr val="accent5"/>
            </a:lnRef>
            <a:fillRef idx="0">
              <a:schemeClr val="accent5"/>
            </a:fillRef>
            <a:effectRef idx="0">
              <a:schemeClr val="accent5"/>
            </a:effectRef>
            <a:fontRef idx="minor">
              <a:schemeClr val="tx1"/>
            </a:fontRef>
          </p:style>
        </p:cxnSp>
        <p:cxnSp>
          <p:nvCxnSpPr>
            <p:cNvPr id="25" name="直接连接符 33"/>
            <p:cNvCxnSpPr>
              <a:stCxn id="9" idx="2"/>
              <a:endCxn id="13" idx="0"/>
            </p:cNvCxnSpPr>
            <p:nvPr/>
          </p:nvCxnSpPr>
          <p:spPr bwMode="auto">
            <a:xfrm rot="5400000">
              <a:off x="1446674" y="3548057"/>
              <a:ext cx="420369" cy="338241"/>
            </a:xfrm>
            <a:prstGeom prst="line">
              <a:avLst/>
            </a:prstGeom>
            <a:ln w="22225">
              <a:solidFill>
                <a:srgbClr val="404040"/>
              </a:solidFill>
              <a:headEnd type="none" w="med" len="med"/>
              <a:tailEnd type="none" w="med" len="med"/>
            </a:ln>
          </p:spPr>
          <p:style>
            <a:lnRef idx="1">
              <a:schemeClr val="accent5"/>
            </a:lnRef>
            <a:fillRef idx="0">
              <a:schemeClr val="accent5"/>
            </a:fillRef>
            <a:effectRef idx="0">
              <a:schemeClr val="accent5"/>
            </a:effectRef>
            <a:fontRef idx="minor">
              <a:schemeClr val="tx1"/>
            </a:fontRef>
          </p:style>
        </p:cxnSp>
        <p:cxnSp>
          <p:nvCxnSpPr>
            <p:cNvPr id="26" name="直接连接符 34"/>
            <p:cNvCxnSpPr>
              <a:stCxn id="9" idx="2"/>
              <a:endCxn id="14" idx="0"/>
            </p:cNvCxnSpPr>
            <p:nvPr/>
          </p:nvCxnSpPr>
          <p:spPr bwMode="auto">
            <a:xfrm rot="16200000" flipH="1">
              <a:off x="1787129" y="3545842"/>
              <a:ext cx="420369" cy="342670"/>
            </a:xfrm>
            <a:prstGeom prst="line">
              <a:avLst/>
            </a:prstGeom>
            <a:ln w="22225">
              <a:solidFill>
                <a:srgbClr val="404040"/>
              </a:solidFill>
              <a:headEnd type="none" w="med" len="med"/>
              <a:tailEnd type="none" w="med" len="med"/>
            </a:ln>
          </p:spPr>
          <p:style>
            <a:lnRef idx="1">
              <a:schemeClr val="accent5"/>
            </a:lnRef>
            <a:fillRef idx="0">
              <a:schemeClr val="accent5"/>
            </a:fillRef>
            <a:effectRef idx="0">
              <a:schemeClr val="accent5"/>
            </a:effectRef>
            <a:fontRef idx="minor">
              <a:schemeClr val="tx1"/>
            </a:fontRef>
          </p:style>
        </p:cxnSp>
        <p:cxnSp>
          <p:nvCxnSpPr>
            <p:cNvPr id="27" name="直接连接符 35"/>
            <p:cNvCxnSpPr>
              <a:stCxn id="10" idx="2"/>
              <a:endCxn id="15" idx="0"/>
            </p:cNvCxnSpPr>
            <p:nvPr/>
          </p:nvCxnSpPr>
          <p:spPr bwMode="auto">
            <a:xfrm rot="16200000" flipH="1">
              <a:off x="2566496" y="3631285"/>
              <a:ext cx="420369" cy="171783"/>
            </a:xfrm>
            <a:prstGeom prst="line">
              <a:avLst/>
            </a:prstGeom>
            <a:ln w="22225">
              <a:solidFill>
                <a:srgbClr val="404040"/>
              </a:solidFill>
              <a:headEnd type="none" w="med" len="med"/>
              <a:tailEnd type="none" w="med" len="med"/>
            </a:ln>
          </p:spPr>
          <p:style>
            <a:lnRef idx="1">
              <a:schemeClr val="accent5"/>
            </a:lnRef>
            <a:fillRef idx="0">
              <a:schemeClr val="accent5"/>
            </a:fillRef>
            <a:effectRef idx="0">
              <a:schemeClr val="accent5"/>
            </a:effectRef>
            <a:fontRef idx="minor">
              <a:schemeClr val="tx1"/>
            </a:fontRef>
          </p:style>
        </p:cxnSp>
        <p:cxnSp>
          <p:nvCxnSpPr>
            <p:cNvPr id="28" name="直接连接符 36"/>
            <p:cNvCxnSpPr>
              <a:stCxn id="11" idx="2"/>
              <a:endCxn id="16" idx="0"/>
            </p:cNvCxnSpPr>
            <p:nvPr/>
          </p:nvCxnSpPr>
          <p:spPr bwMode="auto">
            <a:xfrm>
              <a:off x="3594387" y="3506993"/>
              <a:ext cx="103862" cy="420369"/>
            </a:xfrm>
            <a:prstGeom prst="line">
              <a:avLst/>
            </a:prstGeom>
            <a:ln w="22225">
              <a:solidFill>
                <a:srgbClr val="404040"/>
              </a:solidFill>
              <a:headEnd type="none" w="med" len="med"/>
              <a:tailEnd type="none" w="med" len="med"/>
            </a:ln>
          </p:spPr>
          <p:style>
            <a:lnRef idx="1">
              <a:schemeClr val="accent5"/>
            </a:lnRef>
            <a:fillRef idx="0">
              <a:schemeClr val="accent5"/>
            </a:fillRef>
            <a:effectRef idx="0">
              <a:schemeClr val="accent5"/>
            </a:effectRef>
            <a:fontRef idx="minor">
              <a:schemeClr val="tx1"/>
            </a:fontRef>
          </p:style>
        </p:cxnSp>
        <p:sp>
          <p:nvSpPr>
            <p:cNvPr id="29" name="文本框 140"/>
            <p:cNvSpPr txBox="1"/>
            <p:nvPr/>
          </p:nvSpPr>
          <p:spPr>
            <a:xfrm>
              <a:off x="792623" y="3950197"/>
              <a:ext cx="518091" cy="292388"/>
            </a:xfrm>
            <a:prstGeom prst="rect">
              <a:avLst/>
            </a:prstGeom>
            <a:noFill/>
          </p:spPr>
          <p:txBody>
            <a:bodyPr wrap="none" rtlCol="0">
              <a:spAutoFit/>
            </a:bodyPr>
            <a:lstStyle/>
            <a:p>
              <a:pPr defTabSz="863852"/>
              <a:r>
                <a:rPr lang="zh-CN" altLang="en-US" sz="1300" dirty="0">
                  <a:solidFill>
                    <a:prstClr val="black"/>
                  </a:solidFill>
                  <a:latin typeface="微软雅黑" panose="020B0503020204020204" pitchFamily="34" charset="-122"/>
                  <a:ea typeface="微软雅黑" panose="020B0503020204020204" pitchFamily="34" charset="-122"/>
                </a:rPr>
                <a:t>接入</a:t>
              </a:r>
            </a:p>
          </p:txBody>
        </p:sp>
        <p:sp>
          <p:nvSpPr>
            <p:cNvPr id="30" name="文本框 65"/>
            <p:cNvSpPr txBox="1"/>
            <p:nvPr/>
          </p:nvSpPr>
          <p:spPr>
            <a:xfrm>
              <a:off x="1080647" y="3096075"/>
              <a:ext cx="518091" cy="292388"/>
            </a:xfrm>
            <a:prstGeom prst="rect">
              <a:avLst/>
            </a:prstGeom>
            <a:noFill/>
          </p:spPr>
          <p:txBody>
            <a:bodyPr wrap="none" rtlCol="0">
              <a:spAutoFit/>
            </a:bodyPr>
            <a:lstStyle/>
            <a:p>
              <a:pPr defTabSz="863852"/>
              <a:r>
                <a:rPr lang="zh-CN" altLang="en-US" sz="1300" dirty="0">
                  <a:solidFill>
                    <a:prstClr val="black"/>
                  </a:solidFill>
                  <a:latin typeface="微软雅黑" panose="020B0503020204020204" pitchFamily="34" charset="-122"/>
                  <a:ea typeface="微软雅黑" panose="020B0503020204020204" pitchFamily="34" charset="-122"/>
                </a:rPr>
                <a:t>汇聚</a:t>
              </a:r>
            </a:p>
          </p:txBody>
        </p:sp>
        <p:cxnSp>
          <p:nvCxnSpPr>
            <p:cNvPr id="31" name="直接连接符 53"/>
            <p:cNvCxnSpPr>
              <a:stCxn id="14" idx="2"/>
            </p:cNvCxnSpPr>
            <p:nvPr/>
          </p:nvCxnSpPr>
          <p:spPr bwMode="auto">
            <a:xfrm>
              <a:off x="2168648" y="4295311"/>
              <a:ext cx="9495" cy="428934"/>
            </a:xfrm>
            <a:prstGeom prst="line">
              <a:avLst/>
            </a:prstGeom>
            <a:ln w="22225">
              <a:solidFill>
                <a:srgbClr val="404040"/>
              </a:solidFill>
              <a:headEnd type="none" w="med" len="med"/>
              <a:tailEnd type="none" w="med" len="med"/>
            </a:ln>
          </p:spPr>
          <p:style>
            <a:lnRef idx="1">
              <a:schemeClr val="accent5"/>
            </a:lnRef>
            <a:fillRef idx="0">
              <a:schemeClr val="accent5"/>
            </a:fillRef>
            <a:effectRef idx="0">
              <a:schemeClr val="accent5"/>
            </a:effectRef>
            <a:fontRef idx="minor">
              <a:schemeClr val="tx1"/>
            </a:fontRef>
          </p:style>
        </p:cxnSp>
        <p:cxnSp>
          <p:nvCxnSpPr>
            <p:cNvPr id="32" name="直接连接符 54"/>
            <p:cNvCxnSpPr>
              <a:stCxn id="16" idx="2"/>
              <a:endCxn id="35" idx="0"/>
            </p:cNvCxnSpPr>
            <p:nvPr/>
          </p:nvCxnSpPr>
          <p:spPr bwMode="auto">
            <a:xfrm>
              <a:off x="3698249" y="4295311"/>
              <a:ext cx="209250" cy="363325"/>
            </a:xfrm>
            <a:prstGeom prst="line">
              <a:avLst/>
            </a:prstGeom>
            <a:ln w="22225">
              <a:solidFill>
                <a:srgbClr val="404040"/>
              </a:solidFill>
              <a:headEnd type="none" w="med" len="med"/>
              <a:tailEnd type="none" w="med" len="med"/>
            </a:ln>
          </p:spPr>
          <p:style>
            <a:lnRef idx="1">
              <a:schemeClr val="accent5"/>
            </a:lnRef>
            <a:fillRef idx="0">
              <a:schemeClr val="accent5"/>
            </a:fillRef>
            <a:effectRef idx="0">
              <a:schemeClr val="accent5"/>
            </a:effectRef>
            <a:fontRef idx="minor">
              <a:schemeClr val="tx1"/>
            </a:fontRef>
          </p:style>
        </p:cxnSp>
        <p:sp>
          <p:nvSpPr>
            <p:cNvPr id="33" name="文本框 65"/>
            <p:cNvSpPr txBox="1"/>
            <p:nvPr/>
          </p:nvSpPr>
          <p:spPr>
            <a:xfrm>
              <a:off x="1420127" y="1741464"/>
              <a:ext cx="518091" cy="292388"/>
            </a:xfrm>
            <a:prstGeom prst="rect">
              <a:avLst/>
            </a:prstGeom>
            <a:noFill/>
          </p:spPr>
          <p:txBody>
            <a:bodyPr wrap="none" rtlCol="0">
              <a:spAutoFit/>
            </a:bodyPr>
            <a:lstStyle/>
            <a:p>
              <a:pPr defTabSz="863852"/>
              <a:r>
                <a:rPr lang="zh-CN" altLang="en-US" sz="1300" dirty="0">
                  <a:solidFill>
                    <a:prstClr val="black"/>
                  </a:solidFill>
                  <a:latin typeface="微软雅黑" panose="020B0503020204020204" pitchFamily="34" charset="-122"/>
                  <a:ea typeface="微软雅黑" panose="020B0503020204020204" pitchFamily="34" charset="-122"/>
                </a:rPr>
                <a:t>核心</a:t>
              </a:r>
            </a:p>
          </p:txBody>
        </p:sp>
        <p:sp>
          <p:nvSpPr>
            <p:cNvPr id="34" name="文本框 140"/>
            <p:cNvSpPr txBox="1"/>
            <p:nvPr/>
          </p:nvSpPr>
          <p:spPr>
            <a:xfrm>
              <a:off x="2701245" y="4418560"/>
              <a:ext cx="543739" cy="307777"/>
            </a:xfrm>
            <a:prstGeom prst="rect">
              <a:avLst/>
            </a:prstGeom>
            <a:noFill/>
          </p:spPr>
          <p:txBody>
            <a:bodyPr wrap="none" rtlCol="0">
              <a:spAutoFit/>
            </a:bodyPr>
            <a:lstStyle/>
            <a:p>
              <a:pPr defTabSz="863852"/>
              <a:r>
                <a:rPr lang="zh-CN" altLang="en-US" sz="1400" dirty="0">
                  <a:solidFill>
                    <a:srgbClr val="FF0000"/>
                  </a:solidFill>
                  <a:latin typeface="微软雅黑" panose="020B0503020204020204" pitchFamily="34" charset="-122"/>
                  <a:ea typeface="微软雅黑" panose="020B0503020204020204" pitchFamily="34" charset="-122"/>
                </a:rPr>
                <a:t>迁移</a:t>
              </a:r>
            </a:p>
          </p:txBody>
        </p:sp>
        <p:pic>
          <p:nvPicPr>
            <p:cNvPr id="35" name="图片 34"/>
            <p:cNvPicPr>
              <a:picLocks noChangeAspect="1"/>
            </p:cNvPicPr>
            <p:nvPr/>
          </p:nvPicPr>
          <p:blipFill>
            <a:blip r:embed="rId6"/>
            <a:stretch>
              <a:fillRect/>
            </a:stretch>
          </p:blipFill>
          <p:spPr>
            <a:xfrm>
              <a:off x="3687156" y="4658636"/>
              <a:ext cx="440686" cy="433812"/>
            </a:xfrm>
            <a:prstGeom prst="rect">
              <a:avLst/>
            </a:prstGeom>
            <a:noFill/>
            <a:ln w="9525">
              <a:noFill/>
              <a:miter/>
            </a:ln>
          </p:spPr>
        </p:pic>
        <p:cxnSp>
          <p:nvCxnSpPr>
            <p:cNvPr id="36" name="直接箭头连接符 61"/>
            <p:cNvCxnSpPr>
              <a:stCxn id="40" idx="3"/>
              <a:endCxn id="35" idx="1"/>
            </p:cNvCxnSpPr>
            <p:nvPr/>
          </p:nvCxnSpPr>
          <p:spPr bwMode="auto">
            <a:xfrm flipV="1">
              <a:off x="2404756" y="4875542"/>
              <a:ext cx="1282400" cy="21571"/>
            </a:xfrm>
            <a:prstGeom prst="straightConnector1">
              <a:avLst/>
            </a:prstGeom>
            <a:solidFill>
              <a:schemeClr val="accent1"/>
            </a:solidFill>
            <a:ln w="28575" cap="flat" cmpd="sng" algn="ctr">
              <a:solidFill>
                <a:srgbClr val="C00000"/>
              </a:solidFill>
              <a:prstDash val="dash"/>
              <a:round/>
              <a:headEnd type="none" w="med" len="med"/>
              <a:tailEnd type="arrow"/>
            </a:ln>
            <a:effectLst/>
          </p:spPr>
        </p:cxnSp>
        <p:sp>
          <p:nvSpPr>
            <p:cNvPr id="37" name="TextBox 1"/>
            <p:cNvSpPr txBox="1"/>
            <p:nvPr/>
          </p:nvSpPr>
          <p:spPr>
            <a:xfrm>
              <a:off x="1080647" y="4697186"/>
              <a:ext cx="1116109" cy="307777"/>
            </a:xfrm>
            <a:prstGeom prst="rect">
              <a:avLst/>
            </a:prstGeom>
            <a:noFill/>
          </p:spPr>
          <p:txBody>
            <a:bodyPr wrap="square" rtlCol="0">
              <a:spAutoFit/>
            </a:bodyPr>
            <a:lstStyle/>
            <a:p>
              <a:r>
                <a:rPr lang="zh-CN" altLang="en-US" sz="1400" dirty="0">
                  <a:solidFill>
                    <a:srgbClr val="FF0000"/>
                  </a:solidFill>
                  <a:latin typeface="微软雅黑" panose="020B0503020204020204" pitchFamily="34" charset="-122"/>
                  <a:ea typeface="微软雅黑" panose="020B0503020204020204" pitchFamily="34" charset="-122"/>
                </a:rPr>
                <a:t>用户组</a:t>
              </a:r>
              <a:r>
                <a:rPr lang="en-US" altLang="zh-CN" sz="1400" dirty="0">
                  <a:solidFill>
                    <a:srgbClr val="FF0000"/>
                  </a:solidFill>
                  <a:latin typeface="微软雅黑" panose="020B0503020204020204" pitchFamily="34" charset="-122"/>
                  <a:ea typeface="微软雅黑" panose="020B0503020204020204" pitchFamily="34" charset="-122"/>
                </a:rPr>
                <a:t>A</a:t>
              </a:r>
              <a:endParaRPr lang="zh-CN" altLang="en-US" sz="1400" dirty="0">
                <a:solidFill>
                  <a:srgbClr val="FF0000"/>
                </a:solidFill>
                <a:latin typeface="微软雅黑" panose="020B0503020204020204" pitchFamily="34" charset="-122"/>
                <a:ea typeface="微软雅黑" panose="020B0503020204020204" pitchFamily="34" charset="-122"/>
              </a:endParaRPr>
            </a:p>
          </p:txBody>
        </p:sp>
        <p:sp>
          <p:nvSpPr>
            <p:cNvPr id="38" name="TextBox 71"/>
            <p:cNvSpPr txBox="1"/>
            <p:nvPr/>
          </p:nvSpPr>
          <p:spPr>
            <a:xfrm>
              <a:off x="4127842" y="4694521"/>
              <a:ext cx="1116109" cy="307777"/>
            </a:xfrm>
            <a:prstGeom prst="rect">
              <a:avLst/>
            </a:prstGeom>
            <a:noFill/>
          </p:spPr>
          <p:txBody>
            <a:bodyPr wrap="square" rtlCol="0">
              <a:spAutoFit/>
            </a:bodyPr>
            <a:lstStyle/>
            <a:p>
              <a:r>
                <a:rPr lang="zh-CN" altLang="en-US" sz="1400" dirty="0">
                  <a:solidFill>
                    <a:srgbClr val="FF0000"/>
                  </a:solidFill>
                  <a:latin typeface="微软雅黑" panose="020B0503020204020204" pitchFamily="34" charset="-122"/>
                  <a:ea typeface="微软雅黑" panose="020B0503020204020204" pitchFamily="34" charset="-122"/>
                </a:rPr>
                <a:t>用户组</a:t>
              </a:r>
              <a:r>
                <a:rPr lang="en-US" altLang="zh-CN" sz="1400" dirty="0">
                  <a:solidFill>
                    <a:srgbClr val="FF0000"/>
                  </a:solidFill>
                  <a:latin typeface="微软雅黑" panose="020B0503020204020204" pitchFamily="34" charset="-122"/>
                  <a:ea typeface="微软雅黑" panose="020B0503020204020204" pitchFamily="34" charset="-122"/>
                </a:rPr>
                <a:t>A</a:t>
              </a:r>
              <a:endParaRPr lang="zh-CN" altLang="en-US" sz="1400" dirty="0">
                <a:solidFill>
                  <a:srgbClr val="FF0000"/>
                </a:solidFill>
                <a:latin typeface="微软雅黑" panose="020B0503020204020204" pitchFamily="34" charset="-122"/>
                <a:ea typeface="微软雅黑" panose="020B0503020204020204" pitchFamily="34" charset="-122"/>
              </a:endParaRPr>
            </a:p>
          </p:txBody>
        </p:sp>
        <p:sp>
          <p:nvSpPr>
            <p:cNvPr id="39" name="文本框 146"/>
            <p:cNvSpPr txBox="1"/>
            <p:nvPr/>
          </p:nvSpPr>
          <p:spPr>
            <a:xfrm>
              <a:off x="4104801" y="2262535"/>
              <a:ext cx="792164" cy="256521"/>
            </a:xfrm>
            <a:prstGeom prst="rect">
              <a:avLst/>
            </a:prstGeom>
            <a:noFill/>
            <a:ln>
              <a:noFill/>
            </a:ln>
          </p:spPr>
          <p:txBody>
            <a:bodyPr wrap="square" lIns="86401" tIns="43200" rIns="86401" bIns="43200" rtlCol="0">
              <a:spAutoFit/>
            </a:bodyPr>
            <a:lstStyle/>
            <a:p>
              <a:pPr defTabSz="863852"/>
              <a:r>
                <a:rPr lang="zh-CN" altLang="en-US" sz="1100" dirty="0">
                  <a:solidFill>
                    <a:prstClr val="black"/>
                  </a:solidFill>
                  <a:latin typeface="微软雅黑" panose="020B0503020204020204" pitchFamily="34" charset="-122"/>
                  <a:ea typeface="微软雅黑" panose="020B0503020204020204" pitchFamily="34" charset="-122"/>
                </a:rPr>
                <a:t>控制器</a:t>
              </a:r>
            </a:p>
          </p:txBody>
        </p:sp>
        <p:pic>
          <p:nvPicPr>
            <p:cNvPr id="40" name="图片 39"/>
            <p:cNvPicPr>
              <a:picLocks noChangeAspect="1"/>
            </p:cNvPicPr>
            <p:nvPr/>
          </p:nvPicPr>
          <p:blipFill>
            <a:blip r:embed="rId6"/>
            <a:stretch>
              <a:fillRect/>
            </a:stretch>
          </p:blipFill>
          <p:spPr>
            <a:xfrm>
              <a:off x="1964070" y="4680207"/>
              <a:ext cx="440686" cy="433812"/>
            </a:xfrm>
            <a:prstGeom prst="rect">
              <a:avLst/>
            </a:prstGeom>
            <a:noFill/>
            <a:ln w="9525">
              <a:noFill/>
              <a:miter/>
            </a:ln>
          </p:spPr>
        </p:pic>
        <p:sp>
          <p:nvSpPr>
            <p:cNvPr id="41" name="TextBox 47"/>
            <p:cNvSpPr txBox="1"/>
            <p:nvPr/>
          </p:nvSpPr>
          <p:spPr>
            <a:xfrm>
              <a:off x="1764688" y="5184249"/>
              <a:ext cx="1116109" cy="307777"/>
            </a:xfrm>
            <a:prstGeom prst="rect">
              <a:avLst/>
            </a:prstGeom>
            <a:noFill/>
          </p:spPr>
          <p:txBody>
            <a:bodyPr wrap="square" rtlCol="0">
              <a:spAutoFit/>
            </a:bodyPr>
            <a:lstStyle/>
            <a:p>
              <a:r>
                <a:rPr lang="zh-CN" altLang="en-US" sz="1400" dirty="0">
                  <a:solidFill>
                    <a:srgbClr val="FF0000"/>
                  </a:solidFill>
                  <a:latin typeface="微软雅黑" panose="020B0503020204020204" pitchFamily="34" charset="-122"/>
                  <a:ea typeface="微软雅黑" panose="020B0503020204020204" pitchFamily="34" charset="-122"/>
                </a:rPr>
                <a:t>业务</a:t>
              </a:r>
              <a:r>
                <a:rPr lang="en-US" altLang="zh-CN" sz="1400" dirty="0">
                  <a:solidFill>
                    <a:srgbClr val="FF0000"/>
                  </a:solidFill>
                  <a:latin typeface="微软雅黑" panose="020B0503020204020204" pitchFamily="34" charset="-122"/>
                  <a:ea typeface="微软雅黑" panose="020B0503020204020204" pitchFamily="34" charset="-122"/>
                </a:rPr>
                <a:t>A</a:t>
              </a:r>
              <a:endParaRPr lang="zh-CN" altLang="en-US" sz="1400" dirty="0">
                <a:solidFill>
                  <a:srgbClr val="FF0000"/>
                </a:solidFill>
                <a:latin typeface="微软雅黑" panose="020B0503020204020204" pitchFamily="34" charset="-122"/>
                <a:ea typeface="微软雅黑" panose="020B0503020204020204" pitchFamily="34" charset="-122"/>
              </a:endParaRPr>
            </a:p>
          </p:txBody>
        </p:sp>
        <p:sp>
          <p:nvSpPr>
            <p:cNvPr id="42" name="TextBox 48"/>
            <p:cNvSpPr txBox="1"/>
            <p:nvPr/>
          </p:nvSpPr>
          <p:spPr>
            <a:xfrm>
              <a:off x="3636844" y="5164496"/>
              <a:ext cx="1116109" cy="307777"/>
            </a:xfrm>
            <a:prstGeom prst="rect">
              <a:avLst/>
            </a:prstGeom>
            <a:noFill/>
          </p:spPr>
          <p:txBody>
            <a:bodyPr wrap="square" rtlCol="0">
              <a:spAutoFit/>
            </a:bodyPr>
            <a:lstStyle/>
            <a:p>
              <a:r>
                <a:rPr lang="zh-CN" altLang="en-US" sz="1400" dirty="0">
                  <a:solidFill>
                    <a:srgbClr val="FF0000"/>
                  </a:solidFill>
                  <a:latin typeface="微软雅黑" panose="020B0503020204020204" pitchFamily="34" charset="-122"/>
                  <a:ea typeface="微软雅黑" panose="020B0503020204020204" pitchFamily="34" charset="-122"/>
                </a:rPr>
                <a:t>业务</a:t>
              </a:r>
              <a:r>
                <a:rPr lang="en-US" altLang="zh-CN" sz="1400" dirty="0">
                  <a:solidFill>
                    <a:srgbClr val="FF0000"/>
                  </a:solidFill>
                  <a:latin typeface="微软雅黑" panose="020B0503020204020204" pitchFamily="34" charset="-122"/>
                  <a:ea typeface="微软雅黑" panose="020B0503020204020204" pitchFamily="34" charset="-122"/>
                </a:rPr>
                <a:t>A</a:t>
              </a:r>
              <a:endParaRPr lang="zh-CN" altLang="en-US" sz="1400" dirty="0">
                <a:solidFill>
                  <a:srgbClr val="FF0000"/>
                </a:solidFill>
                <a:latin typeface="微软雅黑" panose="020B0503020204020204" pitchFamily="34" charset="-122"/>
                <a:ea typeface="微软雅黑" panose="020B0503020204020204" pitchFamily="34" charset="-122"/>
              </a:endParaRPr>
            </a:p>
          </p:txBody>
        </p:sp>
      </p:grpSp>
      <p:sp>
        <p:nvSpPr>
          <p:cNvPr id="43" name="TextBox 83"/>
          <p:cNvSpPr txBox="1"/>
          <p:nvPr/>
        </p:nvSpPr>
        <p:spPr>
          <a:xfrm>
            <a:off x="4799740" y="1200984"/>
            <a:ext cx="4174927" cy="3021381"/>
          </a:xfrm>
          <a:prstGeom prst="rect">
            <a:avLst/>
          </a:prstGeom>
          <a:noFill/>
        </p:spPr>
        <p:txBody>
          <a:bodyPr wrap="square" lIns="86384" tIns="43191" rIns="86384" bIns="43191" rtlCol="0">
            <a:spAutoFit/>
          </a:bodyPr>
          <a:lstStyle/>
          <a:p>
            <a:pPr defTabSz="863852">
              <a:lnSpc>
                <a:spcPct val="150000"/>
              </a:lnSpc>
              <a:buFont typeface="Wingdings" pitchFamily="2" charset="2"/>
              <a:buChar char="l"/>
            </a:pPr>
            <a:r>
              <a:rPr lang="zh-CN" altLang="en-US" sz="1600" b="1" dirty="0">
                <a:solidFill>
                  <a:prstClr val="black"/>
                </a:solidFill>
                <a:latin typeface="微软雅黑" pitchFamily="34" charset="-122"/>
                <a:ea typeface="微软雅黑" pitchFamily="34" charset="-122"/>
              </a:rPr>
              <a:t>  </a:t>
            </a:r>
            <a:r>
              <a:rPr lang="en-US" altLang="zh-CN" sz="1600" b="1" dirty="0">
                <a:solidFill>
                  <a:srgbClr val="FF0000"/>
                </a:solidFill>
                <a:latin typeface="微软雅黑" pitchFamily="34" charset="-122"/>
                <a:ea typeface="微软雅黑" pitchFamily="34" charset="-122"/>
              </a:rPr>
              <a:t>IP</a:t>
            </a:r>
            <a:r>
              <a:rPr lang="zh-CN" altLang="en-US" sz="1600" b="1" dirty="0">
                <a:solidFill>
                  <a:srgbClr val="FF0000"/>
                </a:solidFill>
                <a:latin typeface="微软雅黑" pitchFamily="34" charset="-122"/>
                <a:ea typeface="微软雅黑" pitchFamily="34" charset="-122"/>
              </a:rPr>
              <a:t>即为用户，网段即为业务：</a:t>
            </a:r>
            <a:r>
              <a:rPr lang="zh-CN" altLang="en-US" sz="1600" dirty="0">
                <a:solidFill>
                  <a:prstClr val="black"/>
                </a:solidFill>
                <a:latin typeface="微软雅黑" pitchFamily="34" charset="-122"/>
                <a:ea typeface="微软雅黑" pitchFamily="34" charset="-122"/>
              </a:rPr>
              <a:t>特定网段</a:t>
            </a:r>
            <a:r>
              <a:rPr lang="en-US" altLang="zh-CN" sz="1600" dirty="0">
                <a:solidFill>
                  <a:prstClr val="black"/>
                </a:solidFill>
                <a:latin typeface="微软雅黑" pitchFamily="34" charset="-122"/>
                <a:ea typeface="微软雅黑" pitchFamily="34" charset="-122"/>
              </a:rPr>
              <a:t>IP</a:t>
            </a:r>
            <a:r>
              <a:rPr lang="zh-CN" altLang="en-US" sz="1600" dirty="0">
                <a:solidFill>
                  <a:prstClr val="black"/>
                </a:solidFill>
                <a:latin typeface="微软雅黑" pitchFamily="34" charset="-122"/>
                <a:ea typeface="微软雅黑" pitchFamily="34" charset="-122"/>
              </a:rPr>
              <a:t>地址属于特定的用户组，当辨识了</a:t>
            </a:r>
            <a:r>
              <a:rPr lang="en-US" altLang="zh-CN" sz="1600" dirty="0">
                <a:solidFill>
                  <a:prstClr val="black"/>
                </a:solidFill>
                <a:latin typeface="微软雅黑" pitchFamily="34" charset="-122"/>
                <a:ea typeface="微软雅黑" pitchFamily="34" charset="-122"/>
              </a:rPr>
              <a:t>IP</a:t>
            </a:r>
            <a:r>
              <a:rPr lang="zh-CN" altLang="en-US" sz="1600" dirty="0">
                <a:solidFill>
                  <a:prstClr val="black"/>
                </a:solidFill>
                <a:latin typeface="微软雅黑" pitchFamily="34" charset="-122"/>
                <a:ea typeface="微软雅黑" pitchFamily="34" charset="-122"/>
              </a:rPr>
              <a:t>地址和网段就能标识用户以及对应的业务；</a:t>
            </a:r>
            <a:endParaRPr lang="en-US" altLang="zh-CN" sz="1600" dirty="0">
              <a:solidFill>
                <a:prstClr val="black"/>
              </a:solidFill>
              <a:latin typeface="微软雅黑" pitchFamily="34" charset="-122"/>
              <a:ea typeface="微软雅黑" pitchFamily="34" charset="-122"/>
            </a:endParaRPr>
          </a:p>
          <a:p>
            <a:pPr defTabSz="863852">
              <a:lnSpc>
                <a:spcPct val="150000"/>
              </a:lnSpc>
              <a:buClr>
                <a:schemeClr val="tx1"/>
              </a:buClr>
              <a:buFont typeface="Wingdings" pitchFamily="2" charset="2"/>
              <a:buChar char="l"/>
            </a:pPr>
            <a:r>
              <a:rPr lang="zh-CN" altLang="en-US" sz="1600" b="1" dirty="0" smtClean="0">
                <a:solidFill>
                  <a:srgbClr val="FF0000"/>
                </a:solidFill>
                <a:latin typeface="微软雅黑" pitchFamily="34" charset="-122"/>
                <a:ea typeface="微软雅黑" pitchFamily="34" charset="-122"/>
              </a:rPr>
              <a:t> 业务</a:t>
            </a:r>
            <a:r>
              <a:rPr lang="zh-CN" altLang="en-US" sz="1600" b="1" dirty="0">
                <a:solidFill>
                  <a:srgbClr val="FF0000"/>
                </a:solidFill>
                <a:latin typeface="微软雅黑" pitchFamily="34" charset="-122"/>
                <a:ea typeface="微软雅黑" pitchFamily="34" charset="-122"/>
              </a:rPr>
              <a:t>解耦、网随人动：</a:t>
            </a:r>
            <a:r>
              <a:rPr lang="zh-CN" altLang="en-US" sz="1600" dirty="0">
                <a:latin typeface="微软雅黑" pitchFamily="34" charset="-122"/>
                <a:ea typeface="微软雅黑" pitchFamily="34" charset="-122"/>
              </a:rPr>
              <a:t>用户迁移后，根据用户账号认证后对应的逻辑分组一直保持不变，</a:t>
            </a:r>
            <a:r>
              <a:rPr lang="zh-CN" altLang="en-US" sz="1600" dirty="0" smtClean="0">
                <a:solidFill>
                  <a:prstClr val="black"/>
                </a:solidFill>
                <a:latin typeface="微软雅黑" pitchFamily="34" charset="-122"/>
                <a:ea typeface="微软雅黑" pitchFamily="34" charset="-122"/>
              </a:rPr>
              <a:t>所</a:t>
            </a:r>
            <a:r>
              <a:rPr lang="zh-CN" altLang="en-US" sz="1600" dirty="0">
                <a:solidFill>
                  <a:prstClr val="black"/>
                </a:solidFill>
                <a:latin typeface="微软雅黑" pitchFamily="34" charset="-122"/>
                <a:ea typeface="微软雅黑" pitchFamily="34" charset="-122"/>
              </a:rPr>
              <a:t>有</a:t>
            </a:r>
            <a:r>
              <a:rPr lang="zh-CN" altLang="en-US" sz="1600" dirty="0" smtClean="0">
                <a:solidFill>
                  <a:prstClr val="black"/>
                </a:solidFill>
                <a:latin typeface="微软雅黑" pitchFamily="34" charset="-122"/>
                <a:ea typeface="微软雅黑" pitchFamily="34" charset="-122"/>
              </a:rPr>
              <a:t>用户</a:t>
            </a:r>
            <a:r>
              <a:rPr lang="zh-CN" altLang="en-US" sz="1600" dirty="0">
                <a:solidFill>
                  <a:prstClr val="black"/>
                </a:solidFill>
                <a:latin typeface="微软雅黑" pitchFamily="34" charset="-122"/>
                <a:ea typeface="微软雅黑" pitchFamily="34" charset="-122"/>
              </a:rPr>
              <a:t>组信息、对应的策略组保持不变，物理位置和业务解耦。网络以人为主，以业务为主，实现网随人动。</a:t>
            </a:r>
            <a:endParaRPr lang="en-US" altLang="zh-CN" sz="1600" dirty="0">
              <a:solidFill>
                <a:prstClr val="black"/>
              </a:solidFill>
              <a:latin typeface="微软雅黑" pitchFamily="34" charset="-122"/>
              <a:ea typeface="微软雅黑" pitchFamily="34" charset="-122"/>
            </a:endParaRPr>
          </a:p>
        </p:txBody>
      </p:sp>
    </p:spTree>
    <p:extLst>
      <p:ext uri="{BB962C8B-B14F-4D97-AF65-F5344CB8AC3E}">
        <p14:creationId xmlns:p14="http://schemas.microsoft.com/office/powerpoint/2010/main" val="276405420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占位符 2"/>
          <p:cNvSpPr>
            <a:spLocks noGrp="1"/>
          </p:cNvSpPr>
          <p:nvPr>
            <p:ph type="body" sz="quarter" idx="13"/>
          </p:nvPr>
        </p:nvSpPr>
        <p:spPr>
          <a:xfrm>
            <a:off x="608743" y="183559"/>
            <a:ext cx="7164434" cy="297883"/>
          </a:xfrm>
        </p:spPr>
        <p:txBody>
          <a:bodyPr/>
          <a:lstStyle/>
          <a:p>
            <a:r>
              <a:rPr kumimoji="1" lang="zh-CN" altLang="en-US" dirty="0"/>
              <a:t>价值</a:t>
            </a:r>
            <a:r>
              <a:rPr kumimoji="1" lang="en-US" altLang="zh-CN" dirty="0"/>
              <a:t>4</a:t>
            </a:r>
            <a:r>
              <a:rPr kumimoji="1" lang="zh-CN" altLang="en-US" dirty="0"/>
              <a:t>：业务网间策略快速变更</a:t>
            </a:r>
          </a:p>
        </p:txBody>
      </p:sp>
      <p:sp>
        <p:nvSpPr>
          <p:cNvPr id="4" name="文本占位符 3"/>
          <p:cNvSpPr>
            <a:spLocks noGrp="1"/>
          </p:cNvSpPr>
          <p:nvPr>
            <p:ph type="body" sz="quarter" idx="14"/>
          </p:nvPr>
        </p:nvSpPr>
        <p:spPr/>
        <p:txBody>
          <a:bodyPr/>
          <a:lstStyle/>
          <a:p>
            <a:endParaRPr kumimoji="1" lang="zh-CN" altLang="en-US"/>
          </a:p>
        </p:txBody>
      </p:sp>
      <p:pic>
        <p:nvPicPr>
          <p:cNvPr id="5" name="图片 4"/>
          <p:cNvPicPr/>
          <p:nvPr/>
        </p:nvPicPr>
        <p:blipFill>
          <a:blip r:embed="rId2">
            <a:extLst>
              <a:ext uri="{28A0092B-C50C-407E-A947-70E740481C1C}">
                <a14:useLocalDpi xmlns:a14="http://schemas.microsoft.com/office/drawing/2010/main" val="0"/>
              </a:ext>
            </a:extLst>
          </a:blip>
          <a:srcRect/>
          <a:stretch>
            <a:fillRect/>
          </a:stretch>
        </p:blipFill>
        <p:spPr>
          <a:xfrm>
            <a:off x="343309" y="857153"/>
            <a:ext cx="7429868" cy="1657443"/>
          </a:xfrm>
          <a:prstGeom prst="rect">
            <a:avLst/>
          </a:prstGeom>
          <a:noFill/>
          <a:ln>
            <a:noFill/>
          </a:ln>
        </p:spPr>
      </p:pic>
      <p:pic>
        <p:nvPicPr>
          <p:cNvPr id="6" name="图片 5"/>
          <p:cNvPicPr/>
          <p:nvPr/>
        </p:nvPicPr>
        <p:blipFill>
          <a:blip r:embed="rId3">
            <a:extLst>
              <a:ext uri="{28A0092B-C50C-407E-A947-70E740481C1C}">
                <a14:useLocalDpi xmlns:a14="http://schemas.microsoft.com/office/drawing/2010/main" val="0"/>
              </a:ext>
            </a:extLst>
          </a:blip>
          <a:srcRect/>
          <a:stretch>
            <a:fillRect/>
          </a:stretch>
        </p:blipFill>
        <p:spPr>
          <a:xfrm>
            <a:off x="1086187" y="1028615"/>
            <a:ext cx="6686990" cy="2743355"/>
          </a:xfrm>
          <a:prstGeom prst="rect">
            <a:avLst/>
          </a:prstGeom>
          <a:noFill/>
          <a:ln>
            <a:noFill/>
          </a:ln>
        </p:spPr>
      </p:pic>
      <p:sp>
        <p:nvSpPr>
          <p:cNvPr id="7" name="TextBox 4"/>
          <p:cNvSpPr txBox="1"/>
          <p:nvPr/>
        </p:nvSpPr>
        <p:spPr>
          <a:xfrm>
            <a:off x="857609" y="3886277"/>
            <a:ext cx="7543070" cy="806161"/>
          </a:xfrm>
          <a:prstGeom prst="rect">
            <a:avLst/>
          </a:prstGeom>
          <a:noFill/>
        </p:spPr>
        <p:txBody>
          <a:bodyPr wrap="square" lIns="72552" tIns="36277" rIns="72552" bIns="36277" rtlCol="0">
            <a:spAutoFit/>
          </a:bodyPr>
          <a:lstStyle/>
          <a:p>
            <a:pPr marL="226728" indent="-226728" defTabSz="725576" fontAlgn="base">
              <a:lnSpc>
                <a:spcPct val="150000"/>
              </a:lnSpc>
              <a:spcBef>
                <a:spcPct val="0"/>
              </a:spcBef>
              <a:spcAft>
                <a:spcPct val="0"/>
              </a:spcAft>
              <a:buFont typeface="Arial" panose="020B0604020202020204" pitchFamily="34" charset="0"/>
              <a:buChar char="•"/>
            </a:pPr>
            <a:r>
              <a:rPr lang="zh-CN" altLang="en-US" sz="1600" dirty="0">
                <a:solidFill>
                  <a:srgbClr val="FF0000"/>
                </a:solidFill>
                <a:latin typeface="微软雅黑" panose="020B0503020204020204" pitchFamily="34" charset="-122"/>
                <a:ea typeface="微软雅黑" panose="020B0503020204020204" pitchFamily="34" charset="-122"/>
              </a:rPr>
              <a:t>用户组之间的策略调整操作方便</a:t>
            </a:r>
            <a:endParaRPr lang="en-US" altLang="zh-CN" sz="1600" dirty="0">
              <a:solidFill>
                <a:srgbClr val="FF0000"/>
              </a:solidFill>
              <a:latin typeface="微软雅黑" panose="020B0503020204020204" pitchFamily="34" charset="-122"/>
              <a:ea typeface="微软雅黑" panose="020B0503020204020204" pitchFamily="34" charset="-122"/>
            </a:endParaRPr>
          </a:p>
          <a:p>
            <a:pPr marL="226728" indent="-226728" defTabSz="725576" fontAlgn="base">
              <a:lnSpc>
                <a:spcPct val="150000"/>
              </a:lnSpc>
              <a:spcBef>
                <a:spcPct val="0"/>
              </a:spcBef>
              <a:spcAft>
                <a:spcPct val="0"/>
              </a:spcAft>
              <a:buFont typeface="Arial" panose="020B0604020202020204" pitchFamily="34" charset="0"/>
              <a:buChar char="•"/>
            </a:pPr>
            <a:r>
              <a:rPr lang="zh-CN" altLang="en-US" sz="1600" dirty="0">
                <a:solidFill>
                  <a:srgbClr val="FF0000"/>
                </a:solidFill>
                <a:latin typeface="微软雅黑" panose="020B0503020204020204" pitchFamily="34" charset="-122"/>
                <a:ea typeface="微软雅黑" panose="020B0503020204020204" pitchFamily="34" charset="-122"/>
              </a:rPr>
              <a:t>业务网间的策略精细可控，告别往日繁琐的组间策略调整</a:t>
            </a:r>
            <a:endParaRPr lang="en-US" altLang="zh-CN" sz="1600" dirty="0">
              <a:solidFill>
                <a:srgbClr val="FF0000"/>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2764054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占位符 2"/>
          <p:cNvSpPr>
            <a:spLocks noGrp="1"/>
          </p:cNvSpPr>
          <p:nvPr>
            <p:ph type="body" sz="quarter" idx="13"/>
          </p:nvPr>
        </p:nvSpPr>
        <p:spPr>
          <a:xfrm>
            <a:off x="608743" y="183559"/>
            <a:ext cx="7637790" cy="297883"/>
          </a:xfrm>
        </p:spPr>
        <p:txBody>
          <a:bodyPr/>
          <a:lstStyle/>
          <a:p>
            <a:r>
              <a:rPr kumimoji="1" lang="zh-CN" altLang="en-US" dirty="0"/>
              <a:t>价值</a:t>
            </a:r>
            <a:r>
              <a:rPr kumimoji="1" lang="en-US" altLang="zh-CN" dirty="0"/>
              <a:t>5</a:t>
            </a:r>
            <a:r>
              <a:rPr kumimoji="1" lang="zh-CN" altLang="en-US" dirty="0"/>
              <a:t>：简化运维</a:t>
            </a:r>
            <a:r>
              <a:rPr kumimoji="1" lang="en-US" altLang="zh-CN" dirty="0"/>
              <a:t>—</a:t>
            </a:r>
            <a:r>
              <a:rPr kumimoji="1" lang="zh-CN" altLang="en-US" dirty="0"/>
              <a:t>可视化直观操作</a:t>
            </a:r>
          </a:p>
        </p:txBody>
      </p:sp>
      <p:sp>
        <p:nvSpPr>
          <p:cNvPr id="4" name="文本占位符 3"/>
          <p:cNvSpPr>
            <a:spLocks noGrp="1"/>
          </p:cNvSpPr>
          <p:nvPr>
            <p:ph type="body" sz="quarter" idx="14"/>
          </p:nvPr>
        </p:nvSpPr>
        <p:spPr/>
        <p:txBody>
          <a:bodyPr/>
          <a:lstStyle/>
          <a:p>
            <a:endParaRPr kumimoji="1" lang="zh-CN" altLang="en-US"/>
          </a:p>
        </p:txBody>
      </p:sp>
      <p:pic>
        <p:nvPicPr>
          <p:cNvPr id="7" name="图片 6"/>
          <p:cNvPicPr/>
          <p:nvPr/>
        </p:nvPicPr>
        <p:blipFill>
          <a:blip r:embed="rId2">
            <a:extLst>
              <a:ext uri="{28A0092B-C50C-407E-A947-70E740481C1C}">
                <a14:useLocalDpi xmlns:a14="http://schemas.microsoft.com/office/drawing/2010/main" val="0"/>
              </a:ext>
            </a:extLst>
          </a:blip>
          <a:srcRect/>
          <a:stretch>
            <a:fillRect/>
          </a:stretch>
        </p:blipFill>
        <p:spPr>
          <a:xfrm>
            <a:off x="339543" y="753906"/>
            <a:ext cx="6192516" cy="3405908"/>
          </a:xfrm>
          <a:prstGeom prst="rect">
            <a:avLst/>
          </a:prstGeom>
          <a:noFill/>
          <a:ln>
            <a:noFill/>
          </a:ln>
        </p:spPr>
      </p:pic>
      <p:pic>
        <p:nvPicPr>
          <p:cNvPr id="8" name="图片 7"/>
          <p:cNvPicPr/>
          <p:nvPr/>
        </p:nvPicPr>
        <p:blipFill>
          <a:blip r:embed="rId3">
            <a:extLst>
              <a:ext uri="{28A0092B-C50C-407E-A947-70E740481C1C}">
                <a14:useLocalDpi xmlns:a14="http://schemas.microsoft.com/office/drawing/2010/main" val="0"/>
              </a:ext>
            </a:extLst>
          </a:blip>
          <a:srcRect/>
          <a:stretch>
            <a:fillRect/>
          </a:stretch>
        </p:blipFill>
        <p:spPr>
          <a:xfrm>
            <a:off x="771579" y="1113937"/>
            <a:ext cx="6048504" cy="3312276"/>
          </a:xfrm>
          <a:prstGeom prst="rect">
            <a:avLst/>
          </a:prstGeom>
          <a:noFill/>
          <a:ln>
            <a:noFill/>
          </a:ln>
        </p:spPr>
      </p:pic>
      <p:pic>
        <p:nvPicPr>
          <p:cNvPr id="9" name="图片 8"/>
          <p:cNvPicPr/>
          <p:nvPr/>
        </p:nvPicPr>
        <p:blipFill>
          <a:blip r:embed="rId4">
            <a:extLst>
              <a:ext uri="{28A0092B-C50C-407E-A947-70E740481C1C}">
                <a14:useLocalDpi xmlns:a14="http://schemas.microsoft.com/office/drawing/2010/main" val="0"/>
              </a:ext>
            </a:extLst>
          </a:blip>
          <a:srcRect/>
          <a:stretch>
            <a:fillRect/>
          </a:stretch>
        </p:blipFill>
        <p:spPr>
          <a:xfrm>
            <a:off x="1347627" y="1880977"/>
            <a:ext cx="7272606" cy="1537153"/>
          </a:xfrm>
          <a:prstGeom prst="rect">
            <a:avLst/>
          </a:prstGeom>
          <a:noFill/>
          <a:ln>
            <a:noFill/>
          </a:ln>
        </p:spPr>
      </p:pic>
      <p:pic>
        <p:nvPicPr>
          <p:cNvPr id="10" name="图片 9"/>
          <p:cNvPicPr/>
          <p:nvPr/>
        </p:nvPicPr>
        <p:blipFill>
          <a:blip r:embed="rId5">
            <a:extLst>
              <a:ext uri="{28A0092B-C50C-407E-A947-70E740481C1C}">
                <a14:useLocalDpi xmlns:a14="http://schemas.microsoft.com/office/drawing/2010/main" val="0"/>
              </a:ext>
            </a:extLst>
          </a:blip>
          <a:srcRect/>
          <a:stretch>
            <a:fillRect/>
          </a:stretch>
        </p:blipFill>
        <p:spPr>
          <a:xfrm>
            <a:off x="1995681" y="2266033"/>
            <a:ext cx="6912576" cy="1656139"/>
          </a:xfrm>
          <a:prstGeom prst="rect">
            <a:avLst/>
          </a:prstGeom>
          <a:noFill/>
          <a:ln>
            <a:noFill/>
          </a:ln>
        </p:spPr>
      </p:pic>
      <p:sp>
        <p:nvSpPr>
          <p:cNvPr id="11" name="TextBox 3"/>
          <p:cNvSpPr txBox="1"/>
          <p:nvPr/>
        </p:nvSpPr>
        <p:spPr>
          <a:xfrm>
            <a:off x="1139831" y="4428362"/>
            <a:ext cx="6361632" cy="733606"/>
          </a:xfrm>
          <a:prstGeom prst="rect">
            <a:avLst/>
          </a:prstGeom>
          <a:noFill/>
        </p:spPr>
        <p:txBody>
          <a:bodyPr wrap="square" lIns="91428" tIns="45714" rIns="91428" bIns="45714" rtlCol="0">
            <a:spAutoFit/>
          </a:bodyPr>
          <a:lstStyle/>
          <a:p>
            <a:pPr marL="285713" indent="-285713">
              <a:lnSpc>
                <a:spcPct val="150000"/>
              </a:lnSpc>
              <a:buFont typeface="Arial" panose="020B0604020202020204" pitchFamily="34" charset="0"/>
              <a:buChar char="•"/>
            </a:pPr>
            <a:r>
              <a:rPr lang="zh-CN" altLang="en-US" sz="1400" dirty="0">
                <a:solidFill>
                  <a:srgbClr val="FF0000"/>
                </a:solidFill>
                <a:latin typeface="微软雅黑" panose="020B0503020204020204" pitchFamily="34" charset="-122"/>
                <a:ea typeface="微软雅黑" panose="020B0503020204020204" pitchFamily="34" charset="-122"/>
              </a:rPr>
              <a:t>用户组的生成，绑定网段等复杂繁琐的操作都可以通过可视化界面操作</a:t>
            </a:r>
            <a:endParaRPr lang="en-US" altLang="zh-CN" sz="1400" dirty="0">
              <a:solidFill>
                <a:srgbClr val="FF0000"/>
              </a:solidFill>
              <a:latin typeface="微软雅黑" panose="020B0503020204020204" pitchFamily="34" charset="-122"/>
              <a:ea typeface="微软雅黑" panose="020B0503020204020204" pitchFamily="34" charset="-122"/>
            </a:endParaRPr>
          </a:p>
          <a:p>
            <a:pPr marL="285713" indent="-285713">
              <a:lnSpc>
                <a:spcPct val="150000"/>
              </a:lnSpc>
              <a:buFont typeface="Arial" panose="020B0604020202020204" pitchFamily="34" charset="0"/>
              <a:buChar char="•"/>
            </a:pPr>
            <a:r>
              <a:rPr lang="zh-CN" altLang="en-US" sz="1400" dirty="0">
                <a:solidFill>
                  <a:srgbClr val="FF0000"/>
                </a:solidFill>
                <a:latin typeface="微软雅黑" panose="020B0503020204020204" pitchFamily="34" charset="-122"/>
                <a:ea typeface="微软雅黑" panose="020B0503020204020204" pitchFamily="34" charset="-122"/>
              </a:rPr>
              <a:t>是否开启策略随行，业务组间策略的灵活调整都可以直观快速变更。</a:t>
            </a:r>
            <a:endParaRPr lang="en-US" altLang="zh-CN" sz="1400" dirty="0">
              <a:solidFill>
                <a:srgbClr val="FF0000"/>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2764054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1000"/>
                                        <p:tgtEl>
                                          <p:spTgt spid="10"/>
                                        </p:tgtEl>
                                      </p:cBhvr>
                                    </p:animEffect>
                                    <p:anim calcmode="lin" valueType="num">
                                      <p:cBhvr>
                                        <p:cTn id="29" dur="1000" fill="hold"/>
                                        <p:tgtEl>
                                          <p:spTgt spid="10"/>
                                        </p:tgtEl>
                                        <p:attrNameLst>
                                          <p:attrName>ppt_x</p:attrName>
                                        </p:attrNameLst>
                                      </p:cBhvr>
                                      <p:tavLst>
                                        <p:tav tm="0">
                                          <p:val>
                                            <p:strVal val="#ppt_x"/>
                                          </p:val>
                                        </p:tav>
                                        <p:tav tm="100000">
                                          <p:val>
                                            <p:strVal val="#ppt_x"/>
                                          </p:val>
                                        </p:tav>
                                      </p:tavLst>
                                    </p:anim>
                                    <p:anim calcmode="lin" valueType="num">
                                      <p:cBhvr>
                                        <p:cTn id="30"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1000"/>
                                        <p:tgtEl>
                                          <p:spTgt spid="11"/>
                                        </p:tgtEl>
                                      </p:cBhvr>
                                    </p:animEffect>
                                    <p:anim calcmode="lin" valueType="num">
                                      <p:cBhvr>
                                        <p:cTn id="36" dur="1000" fill="hold"/>
                                        <p:tgtEl>
                                          <p:spTgt spid="11"/>
                                        </p:tgtEl>
                                        <p:attrNameLst>
                                          <p:attrName>ppt_x</p:attrName>
                                        </p:attrNameLst>
                                      </p:cBhvr>
                                      <p:tavLst>
                                        <p:tav tm="0">
                                          <p:val>
                                            <p:strVal val="#ppt_x"/>
                                          </p:val>
                                        </p:tav>
                                        <p:tav tm="100000">
                                          <p:val>
                                            <p:strVal val="#ppt_x"/>
                                          </p:val>
                                        </p:tav>
                                      </p:tavLst>
                                    </p:anim>
                                    <p:anim calcmode="lin" valueType="num">
                                      <p:cBhvr>
                                        <p:cTn id="37"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内容占位符 3"/>
          <p:cNvSpPr>
            <a:spLocks noGrp="1"/>
          </p:cNvSpPr>
          <p:nvPr/>
        </p:nvSpPr>
        <p:spPr>
          <a:xfrm>
            <a:off x="1457748" y="1221600"/>
            <a:ext cx="5346502" cy="3014923"/>
          </a:xfrm>
          <a:prstGeom prst="rect">
            <a:avLst/>
          </a:prstGeom>
        </p:spPr>
        <p:txBody>
          <a:bodyPr vert="horz" lIns="80019" tIns="40010" rIns="80019" bIns="40010" rtlCol="0">
            <a:normAutofit/>
          </a:bodyPr>
          <a:lstStyle>
            <a:lvl1pPr marL="300066" indent="-300066" algn="l" defTabSz="800174" rtl="0" eaLnBrk="1" latinLnBrk="0" hangingPunct="1">
              <a:lnSpc>
                <a:spcPct val="120000"/>
              </a:lnSpc>
              <a:spcBef>
                <a:spcPct val="20000"/>
              </a:spcBef>
              <a:buFont typeface="Arial" pitchFamily="34" charset="0"/>
              <a:buChar char="•"/>
              <a:defRPr sz="2100" b="0" kern="1200">
                <a:solidFill>
                  <a:schemeClr val="tx1"/>
                </a:solidFill>
                <a:latin typeface="微软雅黑"/>
                <a:ea typeface="微软雅黑"/>
                <a:cs typeface="微软雅黑"/>
              </a:defRPr>
            </a:lvl1pPr>
            <a:lvl2pPr marL="650142" indent="-250054" algn="l" defTabSz="800174" rtl="0" eaLnBrk="1" latinLnBrk="0" hangingPunct="1">
              <a:lnSpc>
                <a:spcPct val="120000"/>
              </a:lnSpc>
              <a:spcBef>
                <a:spcPct val="20000"/>
              </a:spcBef>
              <a:buFont typeface="Arial" pitchFamily="34" charset="0"/>
              <a:buChar char="–"/>
              <a:defRPr sz="1724" b="0" kern="1200">
                <a:solidFill>
                  <a:schemeClr val="tx1"/>
                </a:solidFill>
                <a:latin typeface="微软雅黑"/>
                <a:ea typeface="微软雅黑"/>
                <a:cs typeface="微软雅黑"/>
              </a:defRPr>
            </a:lvl2pPr>
            <a:lvl3pPr marL="1000218" indent="-200044" algn="l" defTabSz="800174" rtl="0" eaLnBrk="1" latinLnBrk="0" hangingPunct="1">
              <a:lnSpc>
                <a:spcPct val="120000"/>
              </a:lnSpc>
              <a:spcBef>
                <a:spcPct val="20000"/>
              </a:spcBef>
              <a:buFont typeface="Arial" pitchFamily="34" charset="0"/>
              <a:buChar char="•"/>
              <a:defRPr sz="1575" b="0" kern="1200">
                <a:solidFill>
                  <a:schemeClr val="tx1"/>
                </a:solidFill>
                <a:latin typeface="微软雅黑"/>
                <a:ea typeface="微软雅黑"/>
                <a:cs typeface="微软雅黑"/>
              </a:defRPr>
            </a:lvl3pPr>
            <a:lvl4pPr marL="1400305" indent="-200044" algn="l" defTabSz="800174" rtl="0" eaLnBrk="1" latinLnBrk="0" hangingPunct="1">
              <a:lnSpc>
                <a:spcPct val="120000"/>
              </a:lnSpc>
              <a:spcBef>
                <a:spcPct val="20000"/>
              </a:spcBef>
              <a:buFont typeface="Arial" pitchFamily="34" charset="0"/>
              <a:buChar char="–"/>
              <a:defRPr sz="1425" b="0" kern="1200">
                <a:solidFill>
                  <a:schemeClr val="tx1"/>
                </a:solidFill>
                <a:latin typeface="微软雅黑"/>
                <a:ea typeface="微软雅黑"/>
                <a:cs typeface="微软雅黑"/>
              </a:defRPr>
            </a:lvl4pPr>
            <a:lvl5pPr marL="1800392" indent="-200044" algn="l" defTabSz="800174" rtl="0" eaLnBrk="1" latinLnBrk="0" hangingPunct="1">
              <a:lnSpc>
                <a:spcPct val="120000"/>
              </a:lnSpc>
              <a:spcBef>
                <a:spcPct val="20000"/>
              </a:spcBef>
              <a:buFont typeface="Arial" pitchFamily="34" charset="0"/>
              <a:buChar char="»"/>
              <a:defRPr sz="1425" b="0" kern="1200">
                <a:solidFill>
                  <a:schemeClr val="tx1"/>
                </a:solidFill>
                <a:latin typeface="微软雅黑"/>
                <a:ea typeface="微软雅黑"/>
                <a:cs typeface="微软雅黑"/>
              </a:defRPr>
            </a:lvl5pPr>
            <a:lvl6pPr marL="2200479" indent="-200044" algn="l" defTabSz="800174" rtl="0" eaLnBrk="1" latinLnBrk="0" hangingPunct="1">
              <a:spcBef>
                <a:spcPct val="20000"/>
              </a:spcBef>
              <a:buFont typeface="Arial" pitchFamily="34" charset="0"/>
              <a:buChar char="•"/>
              <a:defRPr sz="1724" kern="1200">
                <a:solidFill>
                  <a:schemeClr val="tx1"/>
                </a:solidFill>
                <a:latin typeface="+mn-lt"/>
                <a:ea typeface="+mn-ea"/>
                <a:cs typeface="+mn-cs"/>
              </a:defRPr>
            </a:lvl6pPr>
            <a:lvl7pPr marL="2600566" indent="-200044" algn="l" defTabSz="800174" rtl="0" eaLnBrk="1" latinLnBrk="0" hangingPunct="1">
              <a:spcBef>
                <a:spcPct val="20000"/>
              </a:spcBef>
              <a:buFont typeface="Arial" pitchFamily="34" charset="0"/>
              <a:buChar char="•"/>
              <a:defRPr sz="1724" kern="1200">
                <a:solidFill>
                  <a:schemeClr val="tx1"/>
                </a:solidFill>
                <a:latin typeface="+mn-lt"/>
                <a:ea typeface="+mn-ea"/>
                <a:cs typeface="+mn-cs"/>
              </a:defRPr>
            </a:lvl7pPr>
            <a:lvl8pPr marL="3000653" indent="-200044" algn="l" defTabSz="800174" rtl="0" eaLnBrk="1" latinLnBrk="0" hangingPunct="1">
              <a:spcBef>
                <a:spcPct val="20000"/>
              </a:spcBef>
              <a:buFont typeface="Arial" pitchFamily="34" charset="0"/>
              <a:buChar char="•"/>
              <a:defRPr sz="1724" kern="1200">
                <a:solidFill>
                  <a:schemeClr val="tx1"/>
                </a:solidFill>
                <a:latin typeface="+mn-lt"/>
                <a:ea typeface="+mn-ea"/>
                <a:cs typeface="+mn-cs"/>
              </a:defRPr>
            </a:lvl8pPr>
            <a:lvl9pPr marL="3400741" indent="-200044" algn="l" defTabSz="800174" rtl="0" eaLnBrk="1" latinLnBrk="0" hangingPunct="1">
              <a:spcBef>
                <a:spcPct val="20000"/>
              </a:spcBef>
              <a:buFont typeface="Arial" pitchFamily="34" charset="0"/>
              <a:buChar char="•"/>
              <a:defRPr sz="1724" kern="1200">
                <a:solidFill>
                  <a:schemeClr val="tx1"/>
                </a:solidFill>
                <a:latin typeface="+mn-lt"/>
                <a:ea typeface="+mn-ea"/>
                <a:cs typeface="+mn-cs"/>
              </a:defRPr>
            </a:lvl9pPr>
          </a:lstStyle>
          <a:p>
            <a:pPr marL="0" indent="0" defTabSz="600131">
              <a:buNone/>
            </a:pPr>
            <a:r>
              <a:rPr lang="zh-CN" altLang="en-US" sz="1200" b="1" dirty="0">
                <a:solidFill>
                  <a:srgbClr val="C11546"/>
                </a:solidFill>
              </a:rPr>
              <a:t>中国企业级</a:t>
            </a:r>
            <a:r>
              <a:rPr lang="en-US" altLang="zh-CN" sz="1200" b="1" dirty="0">
                <a:solidFill>
                  <a:srgbClr val="C11546"/>
                </a:solidFill>
              </a:rPr>
              <a:t>WLAN</a:t>
            </a:r>
            <a:r>
              <a:rPr lang="zh-CN" altLang="en-US" sz="1200" b="1" dirty="0">
                <a:solidFill>
                  <a:srgbClr val="C11546"/>
                </a:solidFill>
              </a:rPr>
              <a:t>市场</a:t>
            </a:r>
            <a:r>
              <a:rPr lang="zh-CN" altLang="en-US" sz="1200" dirty="0">
                <a:solidFill>
                  <a:prstClr val="white"/>
                </a:solidFill>
              </a:rPr>
              <a:t>占有率排名</a:t>
            </a:r>
            <a:r>
              <a:rPr lang="zh-CN" altLang="en-US" sz="1200" dirty="0">
                <a:solidFill>
                  <a:srgbClr val="C11546"/>
                </a:solidFill>
              </a:rPr>
              <a:t>第</a:t>
            </a:r>
            <a:r>
              <a:rPr lang="en-US" altLang="zh-CN" sz="1200" dirty="0">
                <a:solidFill>
                  <a:srgbClr val="C11546"/>
                </a:solidFill>
              </a:rPr>
              <a:t>2</a:t>
            </a:r>
            <a:r>
              <a:rPr lang="zh-CN" altLang="en-US" sz="1200" dirty="0">
                <a:solidFill>
                  <a:srgbClr val="C11546"/>
                </a:solidFill>
              </a:rPr>
              <a:t>位</a:t>
            </a:r>
            <a:r>
              <a:rPr lang="zh-CN" altLang="en-US" sz="1200" dirty="0">
                <a:solidFill>
                  <a:prstClr val="white"/>
                </a:solidFill>
              </a:rPr>
              <a:t>，其中在交通、金融、教育等多行业占有率排名</a:t>
            </a:r>
            <a:r>
              <a:rPr lang="zh-CN" altLang="en-US" sz="1200" dirty="0">
                <a:solidFill>
                  <a:srgbClr val="C11546"/>
                </a:solidFill>
              </a:rPr>
              <a:t>第</a:t>
            </a:r>
            <a:r>
              <a:rPr lang="en-US" altLang="zh-CN" sz="1200" dirty="0">
                <a:solidFill>
                  <a:srgbClr val="C11546"/>
                </a:solidFill>
              </a:rPr>
              <a:t>1</a:t>
            </a:r>
            <a:r>
              <a:rPr lang="zh-CN" altLang="en-US" sz="1200" dirty="0">
                <a:solidFill>
                  <a:srgbClr val="C11546"/>
                </a:solidFill>
              </a:rPr>
              <a:t>位</a:t>
            </a:r>
            <a:endParaRPr lang="en-US" altLang="zh-CN" sz="1200" dirty="0">
              <a:solidFill>
                <a:srgbClr val="C11546"/>
              </a:solidFill>
            </a:endParaRPr>
          </a:p>
          <a:p>
            <a:pPr marL="0" indent="0" defTabSz="600131">
              <a:buNone/>
            </a:pPr>
            <a:r>
              <a:rPr lang="zh-CN" altLang="en-US" sz="900" dirty="0">
                <a:solidFill>
                  <a:prstClr val="white"/>
                </a:solidFill>
              </a:rPr>
              <a:t>（数据</a:t>
            </a:r>
            <a:r>
              <a:rPr lang="zh-CN" altLang="en-US" sz="900" dirty="0">
                <a:solidFill>
                  <a:prstClr val="white"/>
                </a:solidFill>
              </a:rPr>
              <a:t>来源：</a:t>
            </a:r>
            <a:r>
              <a:rPr lang="en-US" altLang="zh-CN" sz="900" dirty="0">
                <a:solidFill>
                  <a:prstClr val="white"/>
                </a:solidFill>
              </a:rPr>
              <a:t>IDC</a:t>
            </a:r>
            <a:r>
              <a:rPr lang="zh-CN" altLang="en-US" sz="900" dirty="0">
                <a:solidFill>
                  <a:prstClr val="white"/>
                </a:solidFill>
              </a:rPr>
              <a:t>数据报告</a:t>
            </a:r>
            <a:r>
              <a:rPr lang="en-US" altLang="zh-CN" sz="900" dirty="0">
                <a:solidFill>
                  <a:prstClr val="white"/>
                </a:solidFill>
              </a:rPr>
              <a:t>2017</a:t>
            </a:r>
            <a:r>
              <a:rPr lang="zh-CN" altLang="en-US" sz="900" dirty="0">
                <a:solidFill>
                  <a:prstClr val="white"/>
                </a:solidFill>
              </a:rPr>
              <a:t>年</a:t>
            </a:r>
            <a:r>
              <a:rPr lang="en-US" altLang="zh-CN" sz="900" dirty="0">
                <a:solidFill>
                  <a:prstClr val="white"/>
                </a:solidFill>
              </a:rPr>
              <a:t>3</a:t>
            </a:r>
            <a:r>
              <a:rPr lang="zh-CN" altLang="en-US" sz="900" dirty="0">
                <a:solidFill>
                  <a:prstClr val="white"/>
                </a:solidFill>
              </a:rPr>
              <a:t>月）</a:t>
            </a:r>
            <a:endParaRPr lang="zh-CN" altLang="en-US" sz="900" dirty="0">
              <a:solidFill>
                <a:prstClr val="white"/>
              </a:solidFill>
            </a:endParaRPr>
          </a:p>
          <a:p>
            <a:pPr marL="0" indent="0" defTabSz="600131">
              <a:spcBef>
                <a:spcPts val="1125"/>
              </a:spcBef>
              <a:buNone/>
            </a:pPr>
            <a:r>
              <a:rPr lang="zh-CN" altLang="en-US" sz="1200" b="1" dirty="0">
                <a:solidFill>
                  <a:srgbClr val="C11546"/>
                </a:solidFill>
              </a:rPr>
              <a:t>中国</a:t>
            </a:r>
            <a:r>
              <a:rPr lang="zh-CN" altLang="en-US" sz="1200" b="1" dirty="0">
                <a:solidFill>
                  <a:srgbClr val="C11546"/>
                </a:solidFill>
              </a:rPr>
              <a:t>以太网交换机市场</a:t>
            </a:r>
            <a:r>
              <a:rPr lang="zh-CN" altLang="en-US" sz="1200" dirty="0">
                <a:solidFill>
                  <a:prstClr val="white"/>
                </a:solidFill>
              </a:rPr>
              <a:t>占有率排名</a:t>
            </a:r>
            <a:r>
              <a:rPr lang="zh-CN" altLang="en-US" sz="1200" dirty="0">
                <a:solidFill>
                  <a:srgbClr val="C11546"/>
                </a:solidFill>
              </a:rPr>
              <a:t>第</a:t>
            </a:r>
            <a:r>
              <a:rPr lang="en-US" altLang="zh-CN" sz="1200" dirty="0">
                <a:solidFill>
                  <a:srgbClr val="C11546"/>
                </a:solidFill>
              </a:rPr>
              <a:t>4</a:t>
            </a:r>
            <a:r>
              <a:rPr lang="zh-CN" altLang="en-US" sz="1200" dirty="0">
                <a:solidFill>
                  <a:srgbClr val="C11546"/>
                </a:solidFill>
              </a:rPr>
              <a:t>位</a:t>
            </a:r>
            <a:endParaRPr lang="en-US" altLang="zh-CN" sz="1200" dirty="0">
              <a:solidFill>
                <a:srgbClr val="C11546"/>
              </a:solidFill>
            </a:endParaRPr>
          </a:p>
          <a:p>
            <a:pPr marL="0" indent="0" defTabSz="600131">
              <a:buNone/>
            </a:pPr>
            <a:r>
              <a:rPr lang="zh-CN" altLang="en-US" sz="900" dirty="0">
                <a:solidFill>
                  <a:prstClr val="white"/>
                </a:solidFill>
              </a:rPr>
              <a:t>（</a:t>
            </a:r>
            <a:r>
              <a:rPr lang="zh-CN" altLang="en-US" sz="900" dirty="0">
                <a:solidFill>
                  <a:prstClr val="white"/>
                </a:solidFill>
              </a:rPr>
              <a:t>数据来源：</a:t>
            </a:r>
            <a:r>
              <a:rPr lang="en-US" altLang="zh-CN" sz="900" dirty="0">
                <a:solidFill>
                  <a:prstClr val="white"/>
                </a:solidFill>
              </a:rPr>
              <a:t>IDC</a:t>
            </a:r>
            <a:r>
              <a:rPr lang="zh-CN" altLang="en-US" sz="900" dirty="0">
                <a:solidFill>
                  <a:prstClr val="white"/>
                </a:solidFill>
              </a:rPr>
              <a:t>数据报告 </a:t>
            </a:r>
            <a:r>
              <a:rPr lang="en-US" altLang="zh-CN" sz="900" dirty="0">
                <a:solidFill>
                  <a:prstClr val="white"/>
                </a:solidFill>
              </a:rPr>
              <a:t>2017</a:t>
            </a:r>
            <a:r>
              <a:rPr lang="zh-CN" altLang="en-US" sz="900" dirty="0">
                <a:solidFill>
                  <a:prstClr val="white"/>
                </a:solidFill>
              </a:rPr>
              <a:t>年</a:t>
            </a:r>
            <a:r>
              <a:rPr lang="en-US" altLang="zh-CN" sz="900" dirty="0">
                <a:solidFill>
                  <a:prstClr val="white"/>
                </a:solidFill>
              </a:rPr>
              <a:t>3</a:t>
            </a:r>
            <a:r>
              <a:rPr lang="zh-CN" altLang="en-US" sz="900" dirty="0">
                <a:solidFill>
                  <a:prstClr val="white"/>
                </a:solidFill>
              </a:rPr>
              <a:t>月）</a:t>
            </a:r>
            <a:endParaRPr lang="zh-CN" altLang="en-US" sz="900" dirty="0">
              <a:solidFill>
                <a:prstClr val="white"/>
              </a:solidFill>
            </a:endParaRPr>
          </a:p>
          <a:p>
            <a:pPr marL="0" indent="0" defTabSz="600131">
              <a:spcBef>
                <a:spcPts val="1125"/>
              </a:spcBef>
              <a:buNone/>
            </a:pPr>
            <a:r>
              <a:rPr lang="zh-CN" altLang="en-US" sz="1200" b="1" dirty="0">
                <a:solidFill>
                  <a:srgbClr val="C11546"/>
                </a:solidFill>
              </a:rPr>
              <a:t>中国园区网认证解决方案市场</a:t>
            </a:r>
            <a:r>
              <a:rPr lang="zh-CN" altLang="en-US" sz="1200" dirty="0">
                <a:solidFill>
                  <a:prstClr val="white"/>
                </a:solidFill>
              </a:rPr>
              <a:t>排名</a:t>
            </a:r>
            <a:r>
              <a:rPr lang="zh-CN" altLang="en-US" sz="1200" dirty="0">
                <a:solidFill>
                  <a:srgbClr val="C11546"/>
                </a:solidFill>
              </a:rPr>
              <a:t>第</a:t>
            </a:r>
            <a:r>
              <a:rPr lang="en-US" altLang="zh-CN" sz="1200" dirty="0">
                <a:solidFill>
                  <a:srgbClr val="C11546"/>
                </a:solidFill>
              </a:rPr>
              <a:t>1</a:t>
            </a:r>
            <a:r>
              <a:rPr lang="zh-CN" altLang="en-US" sz="1200" dirty="0">
                <a:solidFill>
                  <a:srgbClr val="C11546"/>
                </a:solidFill>
              </a:rPr>
              <a:t>位</a:t>
            </a:r>
            <a:endParaRPr lang="en-US" altLang="zh-CN" sz="1200" dirty="0">
              <a:solidFill>
                <a:srgbClr val="C11546"/>
              </a:solidFill>
            </a:endParaRPr>
          </a:p>
          <a:p>
            <a:pPr marL="0" indent="0" defTabSz="600131">
              <a:buNone/>
            </a:pPr>
            <a:r>
              <a:rPr lang="zh-CN" altLang="en-US" sz="900" dirty="0">
                <a:solidFill>
                  <a:prstClr val="white"/>
                </a:solidFill>
              </a:rPr>
              <a:t>（</a:t>
            </a:r>
            <a:r>
              <a:rPr lang="zh-CN" altLang="en-US" sz="900" dirty="0">
                <a:solidFill>
                  <a:prstClr val="white"/>
                </a:solidFill>
              </a:rPr>
              <a:t>数据来源：计世资讯 </a:t>
            </a:r>
            <a:r>
              <a:rPr lang="en-US" altLang="zh-CN" sz="900" dirty="0">
                <a:solidFill>
                  <a:prstClr val="white"/>
                </a:solidFill>
              </a:rPr>
              <a:t>2016</a:t>
            </a:r>
            <a:r>
              <a:rPr lang="zh-CN" altLang="en-US" sz="900" dirty="0">
                <a:solidFill>
                  <a:prstClr val="white"/>
                </a:solidFill>
              </a:rPr>
              <a:t>年</a:t>
            </a:r>
            <a:r>
              <a:rPr lang="en-US" altLang="zh-CN" sz="900" dirty="0">
                <a:solidFill>
                  <a:prstClr val="white"/>
                </a:solidFill>
              </a:rPr>
              <a:t>5</a:t>
            </a:r>
            <a:r>
              <a:rPr lang="zh-CN" altLang="en-US" sz="900" dirty="0">
                <a:solidFill>
                  <a:prstClr val="white"/>
                </a:solidFill>
              </a:rPr>
              <a:t>月）</a:t>
            </a:r>
            <a:endParaRPr lang="zh-CN" altLang="en-US" sz="900" dirty="0">
              <a:solidFill>
                <a:prstClr val="white"/>
              </a:solidFill>
            </a:endParaRPr>
          </a:p>
          <a:p>
            <a:pPr marL="0" indent="0" defTabSz="600131">
              <a:spcBef>
                <a:spcPts val="1125"/>
              </a:spcBef>
              <a:buNone/>
            </a:pPr>
            <a:r>
              <a:rPr lang="zh-CN" altLang="en-US" sz="1200" b="1" dirty="0">
                <a:solidFill>
                  <a:srgbClr val="C11546"/>
                </a:solidFill>
              </a:rPr>
              <a:t>中国虚拟化计算机教室解决方案市场</a:t>
            </a:r>
            <a:r>
              <a:rPr lang="zh-CN" altLang="en-US" sz="1200" dirty="0">
                <a:solidFill>
                  <a:prstClr val="white"/>
                </a:solidFill>
              </a:rPr>
              <a:t>排名</a:t>
            </a:r>
            <a:r>
              <a:rPr lang="zh-CN" altLang="en-US" sz="1200" dirty="0">
                <a:solidFill>
                  <a:srgbClr val="C11546"/>
                </a:solidFill>
              </a:rPr>
              <a:t>第</a:t>
            </a:r>
            <a:r>
              <a:rPr lang="en-US" altLang="zh-CN" sz="1200" dirty="0">
                <a:solidFill>
                  <a:srgbClr val="C11546"/>
                </a:solidFill>
              </a:rPr>
              <a:t>1</a:t>
            </a:r>
            <a:r>
              <a:rPr lang="zh-CN" altLang="en-US" sz="1200" dirty="0">
                <a:solidFill>
                  <a:srgbClr val="C11546"/>
                </a:solidFill>
              </a:rPr>
              <a:t>位</a:t>
            </a:r>
            <a:endParaRPr lang="en-US" altLang="zh-CN" sz="1200" dirty="0">
              <a:solidFill>
                <a:srgbClr val="C11546"/>
              </a:solidFill>
            </a:endParaRPr>
          </a:p>
          <a:p>
            <a:pPr marL="0" indent="0" defTabSz="600131">
              <a:buNone/>
            </a:pPr>
            <a:r>
              <a:rPr lang="zh-CN" altLang="en-US" sz="900" dirty="0">
                <a:solidFill>
                  <a:prstClr val="white"/>
                </a:solidFill>
              </a:rPr>
              <a:t>（</a:t>
            </a:r>
            <a:r>
              <a:rPr lang="zh-CN" altLang="en-US" sz="900" dirty="0">
                <a:solidFill>
                  <a:prstClr val="white"/>
                </a:solidFill>
              </a:rPr>
              <a:t>数据来源：计世资讯 </a:t>
            </a:r>
            <a:r>
              <a:rPr lang="en-US" altLang="zh-CN" sz="900" dirty="0">
                <a:solidFill>
                  <a:prstClr val="white"/>
                </a:solidFill>
              </a:rPr>
              <a:t>2016</a:t>
            </a:r>
            <a:r>
              <a:rPr lang="zh-CN" altLang="en-US" sz="900" dirty="0">
                <a:solidFill>
                  <a:prstClr val="white"/>
                </a:solidFill>
              </a:rPr>
              <a:t>年</a:t>
            </a:r>
            <a:r>
              <a:rPr lang="en-US" altLang="zh-CN" sz="900" dirty="0">
                <a:solidFill>
                  <a:prstClr val="white"/>
                </a:solidFill>
              </a:rPr>
              <a:t>5</a:t>
            </a:r>
            <a:r>
              <a:rPr lang="zh-CN" altLang="en-US" sz="900" dirty="0">
                <a:solidFill>
                  <a:prstClr val="white"/>
                </a:solidFill>
              </a:rPr>
              <a:t>月）</a:t>
            </a:r>
            <a:endParaRPr lang="zh-CN" altLang="en-US" sz="900" dirty="0">
              <a:solidFill>
                <a:prstClr val="white"/>
              </a:solidFill>
            </a:endParaRPr>
          </a:p>
          <a:p>
            <a:pPr marL="0" indent="0" defTabSz="600131">
              <a:spcBef>
                <a:spcPts val="1125"/>
              </a:spcBef>
              <a:buNone/>
            </a:pPr>
            <a:r>
              <a:rPr lang="zh-CN" altLang="en-US" sz="1200" b="1" dirty="0">
                <a:solidFill>
                  <a:srgbClr val="C11546"/>
                </a:solidFill>
              </a:rPr>
              <a:t>中国企业级</a:t>
            </a:r>
            <a:r>
              <a:rPr lang="en-US" altLang="zh-CN" sz="1200" b="1" dirty="0">
                <a:solidFill>
                  <a:srgbClr val="C11546"/>
                </a:solidFill>
              </a:rPr>
              <a:t>IT</a:t>
            </a:r>
            <a:r>
              <a:rPr lang="zh-CN" altLang="en-US" sz="1200" b="1" dirty="0">
                <a:solidFill>
                  <a:srgbClr val="C11546"/>
                </a:solidFill>
              </a:rPr>
              <a:t>业务综合运维管理平台软件市场</a:t>
            </a:r>
            <a:r>
              <a:rPr lang="zh-CN" altLang="en-US" sz="1200" dirty="0">
                <a:solidFill>
                  <a:prstClr val="white"/>
                </a:solidFill>
              </a:rPr>
              <a:t>排名</a:t>
            </a:r>
            <a:r>
              <a:rPr lang="zh-CN" altLang="en-US" sz="1200" dirty="0">
                <a:solidFill>
                  <a:srgbClr val="C11546"/>
                </a:solidFill>
              </a:rPr>
              <a:t>第</a:t>
            </a:r>
            <a:r>
              <a:rPr lang="en-US" altLang="zh-CN" sz="1200" dirty="0">
                <a:solidFill>
                  <a:srgbClr val="C11546"/>
                </a:solidFill>
              </a:rPr>
              <a:t>1</a:t>
            </a:r>
            <a:r>
              <a:rPr lang="zh-CN" altLang="en-US" sz="1200" dirty="0">
                <a:solidFill>
                  <a:srgbClr val="C11546"/>
                </a:solidFill>
              </a:rPr>
              <a:t>位</a:t>
            </a:r>
            <a:endParaRPr lang="en-US" altLang="zh-CN" sz="1200" dirty="0">
              <a:solidFill>
                <a:srgbClr val="C11546"/>
              </a:solidFill>
            </a:endParaRPr>
          </a:p>
          <a:p>
            <a:pPr marL="0" indent="0" defTabSz="600131">
              <a:buNone/>
            </a:pPr>
            <a:r>
              <a:rPr lang="zh-CN" altLang="en-US" sz="900" dirty="0">
                <a:solidFill>
                  <a:prstClr val="white"/>
                </a:solidFill>
              </a:rPr>
              <a:t>（</a:t>
            </a:r>
            <a:r>
              <a:rPr lang="zh-CN" altLang="en-US" sz="900" dirty="0">
                <a:solidFill>
                  <a:prstClr val="white"/>
                </a:solidFill>
              </a:rPr>
              <a:t>数据来源：计世资讯 </a:t>
            </a:r>
            <a:r>
              <a:rPr lang="en-US" altLang="zh-CN" sz="900" dirty="0">
                <a:solidFill>
                  <a:prstClr val="white"/>
                </a:solidFill>
              </a:rPr>
              <a:t>2017</a:t>
            </a:r>
            <a:r>
              <a:rPr lang="zh-CN" altLang="en-US" sz="900" dirty="0">
                <a:solidFill>
                  <a:prstClr val="white"/>
                </a:solidFill>
              </a:rPr>
              <a:t>年</a:t>
            </a:r>
            <a:r>
              <a:rPr lang="en-US" altLang="zh-CN" sz="900" dirty="0">
                <a:solidFill>
                  <a:prstClr val="white"/>
                </a:solidFill>
              </a:rPr>
              <a:t>3</a:t>
            </a:r>
            <a:r>
              <a:rPr lang="zh-CN" altLang="en-US" sz="900" dirty="0">
                <a:solidFill>
                  <a:prstClr val="white"/>
                </a:solidFill>
              </a:rPr>
              <a:t>月）</a:t>
            </a:r>
            <a:endParaRPr lang="zh-CN" altLang="en-US" sz="1050" dirty="0">
              <a:solidFill>
                <a:prstClr val="white"/>
              </a:solidFill>
            </a:endParaRPr>
          </a:p>
        </p:txBody>
      </p:sp>
      <p:sp>
        <p:nvSpPr>
          <p:cNvPr id="2" name="文本框 1"/>
          <p:cNvSpPr txBox="1"/>
          <p:nvPr/>
        </p:nvSpPr>
        <p:spPr>
          <a:xfrm>
            <a:off x="1388499" y="255334"/>
            <a:ext cx="184731" cy="300082"/>
          </a:xfrm>
          <a:prstGeom prst="rect">
            <a:avLst/>
          </a:prstGeom>
          <a:noFill/>
        </p:spPr>
        <p:txBody>
          <a:bodyPr wrap="none" rtlCol="0">
            <a:spAutoFit/>
          </a:bodyPr>
          <a:lstStyle/>
          <a:p>
            <a:pPr defTabSz="342900"/>
            <a:endParaRPr kumimoji="1" lang="zh-CN" altLang="en-US" sz="1350" dirty="0">
              <a:solidFill>
                <a:prstClr val="black"/>
              </a:solidFill>
              <a:latin typeface="Calibri"/>
              <a:ea typeface="宋体" panose="02010600030101010101" pitchFamily="2" charset="-122"/>
            </a:endParaRPr>
          </a:p>
        </p:txBody>
      </p:sp>
      <p:sp>
        <p:nvSpPr>
          <p:cNvPr id="6" name="文本框 5"/>
          <p:cNvSpPr txBox="1"/>
          <p:nvPr/>
        </p:nvSpPr>
        <p:spPr>
          <a:xfrm>
            <a:off x="1496028" y="215231"/>
            <a:ext cx="2100255" cy="424732"/>
          </a:xfrm>
          <a:prstGeom prst="rect">
            <a:avLst/>
          </a:prstGeom>
          <a:noFill/>
        </p:spPr>
        <p:txBody>
          <a:bodyPr wrap="none" rtlCol="0">
            <a:spAutoFit/>
          </a:bodyPr>
          <a:lstStyle/>
          <a:p>
            <a:pPr defTabSz="342900">
              <a:lnSpc>
                <a:spcPct val="120000"/>
              </a:lnSpc>
            </a:pPr>
            <a:r>
              <a:rPr lang="zh-CN" altLang="en-US" b="1" dirty="0">
                <a:solidFill>
                  <a:prstClr val="white"/>
                </a:solidFill>
                <a:latin typeface="微软雅黑"/>
                <a:ea typeface="微软雅黑"/>
                <a:cs typeface="微软雅黑"/>
              </a:rPr>
              <a:t>永续经营</a:t>
            </a:r>
            <a:r>
              <a:rPr lang="en-US" altLang="zh-CN" b="1" dirty="0">
                <a:solidFill>
                  <a:prstClr val="white"/>
                </a:solidFill>
                <a:latin typeface="微软雅黑"/>
                <a:ea typeface="微软雅黑"/>
                <a:cs typeface="微软雅黑"/>
              </a:rPr>
              <a:t> </a:t>
            </a:r>
            <a:r>
              <a:rPr lang="zh-CN" altLang="en-US" b="1" dirty="0">
                <a:solidFill>
                  <a:prstClr val="white"/>
                </a:solidFill>
                <a:latin typeface="微软雅黑"/>
                <a:ea typeface="微软雅黑"/>
                <a:cs typeface="微软雅黑"/>
              </a:rPr>
              <a:t>稳健成长</a:t>
            </a:r>
          </a:p>
        </p:txBody>
      </p:sp>
      <p:pic>
        <p:nvPicPr>
          <p:cNvPr id="7" name="图片 6" descr="7.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354198" y="272917"/>
            <a:ext cx="1293876" cy="219456"/>
          </a:xfrm>
          <a:prstGeom prst="rect">
            <a:avLst/>
          </a:prstGeom>
        </p:spPr>
      </p:pic>
      <p:pic>
        <p:nvPicPr>
          <p:cNvPr id="5" name="图片 4"/>
          <p:cNvPicPr>
            <a:picLocks noChangeAspect="1"/>
          </p:cNvPicPr>
          <p:nvPr/>
        </p:nvPicPr>
        <p:blipFill>
          <a:blip r:embed="rId4"/>
          <a:stretch>
            <a:fillRect/>
          </a:stretch>
        </p:blipFill>
        <p:spPr>
          <a:xfrm>
            <a:off x="6667855" y="3282736"/>
            <a:ext cx="666563" cy="675000"/>
          </a:xfrm>
          <a:prstGeom prst="rect">
            <a:avLst/>
          </a:prstGeom>
        </p:spPr>
      </p:pic>
      <p:cxnSp>
        <p:nvCxnSpPr>
          <p:cNvPr id="10" name="直接连接符 9"/>
          <p:cNvCxnSpPr/>
          <p:nvPr/>
        </p:nvCxnSpPr>
        <p:spPr>
          <a:xfrm>
            <a:off x="1526998" y="4461960"/>
            <a:ext cx="5961326" cy="0"/>
          </a:xfrm>
          <a:prstGeom prst="line">
            <a:avLst/>
          </a:prstGeom>
          <a:ln>
            <a:solidFill>
              <a:srgbClr val="C11546"/>
            </a:solidFill>
          </a:ln>
        </p:spPr>
        <p:style>
          <a:lnRef idx="1">
            <a:schemeClr val="accent2"/>
          </a:lnRef>
          <a:fillRef idx="0">
            <a:schemeClr val="accent2"/>
          </a:fillRef>
          <a:effectRef idx="0">
            <a:schemeClr val="accent2"/>
          </a:effectRef>
          <a:fontRef idx="minor">
            <a:schemeClr val="tx1"/>
          </a:fontRef>
        </p:style>
      </p:cxnSp>
      <p:cxnSp>
        <p:nvCxnSpPr>
          <p:cNvPr id="11" name="直接连接符 10"/>
          <p:cNvCxnSpPr/>
          <p:nvPr/>
        </p:nvCxnSpPr>
        <p:spPr>
          <a:xfrm>
            <a:off x="1526998" y="1059582"/>
            <a:ext cx="5961326" cy="0"/>
          </a:xfrm>
          <a:prstGeom prst="line">
            <a:avLst/>
          </a:prstGeom>
          <a:ln>
            <a:solidFill>
              <a:srgbClr val="C11546"/>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17480093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占位符 2"/>
          <p:cNvSpPr>
            <a:spLocks noGrp="1"/>
          </p:cNvSpPr>
          <p:nvPr>
            <p:ph type="body" sz="quarter" idx="13"/>
          </p:nvPr>
        </p:nvSpPr>
        <p:spPr/>
        <p:txBody>
          <a:bodyPr/>
          <a:lstStyle/>
          <a:p>
            <a:r>
              <a:rPr kumimoji="1" lang="zh-CN" altLang="en-US" dirty="0" smtClean="0"/>
              <a:t>安全准入方案</a:t>
            </a:r>
            <a:endParaRPr kumimoji="1" lang="zh-CN" altLang="en-US" dirty="0"/>
          </a:p>
        </p:txBody>
      </p:sp>
      <p:sp>
        <p:nvSpPr>
          <p:cNvPr id="4" name="文本占位符 3"/>
          <p:cNvSpPr>
            <a:spLocks noGrp="1"/>
          </p:cNvSpPr>
          <p:nvPr>
            <p:ph type="body" sz="quarter" idx="14"/>
          </p:nvPr>
        </p:nvSpPr>
        <p:spPr/>
        <p:txBody>
          <a:bodyPr/>
          <a:lstStyle/>
          <a:p>
            <a:endParaRPr kumimoji="1" lang="zh-CN" altLang="en-US" dirty="0"/>
          </a:p>
        </p:txBody>
      </p:sp>
      <p:grpSp>
        <p:nvGrpSpPr>
          <p:cNvPr id="106" name="组合 1"/>
          <p:cNvGrpSpPr/>
          <p:nvPr/>
        </p:nvGrpSpPr>
        <p:grpSpPr>
          <a:xfrm>
            <a:off x="410985" y="1171605"/>
            <a:ext cx="3923107" cy="3015921"/>
            <a:chOff x="702475" y="1723802"/>
            <a:chExt cx="4522795" cy="3317044"/>
          </a:xfrm>
        </p:grpSpPr>
        <p:cxnSp>
          <p:nvCxnSpPr>
            <p:cNvPr id="107" name="直接连接符 6"/>
            <p:cNvCxnSpPr/>
            <p:nvPr/>
          </p:nvCxnSpPr>
          <p:spPr>
            <a:xfrm flipV="1">
              <a:off x="3645510" y="2612309"/>
              <a:ext cx="961567" cy="941"/>
            </a:xfrm>
            <a:prstGeom prst="line">
              <a:avLst/>
            </a:prstGeom>
            <a:ln w="19050">
              <a:solidFill>
                <a:srgbClr val="4F81BD"/>
              </a:solidFill>
              <a:prstDash val="sysDash"/>
              <a:headEnd type="arrow"/>
              <a:tailEnd type="none"/>
            </a:ln>
          </p:spPr>
          <p:style>
            <a:lnRef idx="1">
              <a:schemeClr val="accent1"/>
            </a:lnRef>
            <a:fillRef idx="0">
              <a:schemeClr val="accent1"/>
            </a:fillRef>
            <a:effectRef idx="0">
              <a:schemeClr val="accent1"/>
            </a:effectRef>
            <a:fontRef idx="minor">
              <a:schemeClr val="tx1"/>
            </a:fontRef>
          </p:style>
        </p:cxnSp>
        <p:cxnSp>
          <p:nvCxnSpPr>
            <p:cNvPr id="108" name="直接连接符 7"/>
            <p:cNvCxnSpPr>
              <a:stCxn id="146" idx="0"/>
            </p:cNvCxnSpPr>
            <p:nvPr/>
          </p:nvCxnSpPr>
          <p:spPr>
            <a:xfrm flipV="1">
              <a:off x="4160620" y="2770683"/>
              <a:ext cx="142193" cy="724722"/>
            </a:xfrm>
            <a:prstGeom prst="line">
              <a:avLst/>
            </a:prstGeom>
            <a:ln w="19050">
              <a:solidFill>
                <a:srgbClr val="4F81BD"/>
              </a:solidFill>
              <a:prstDash val="sysDash"/>
              <a:headEnd type="arrow"/>
              <a:tailEnd type="none"/>
            </a:ln>
          </p:spPr>
          <p:style>
            <a:lnRef idx="1">
              <a:schemeClr val="accent1"/>
            </a:lnRef>
            <a:fillRef idx="0">
              <a:schemeClr val="accent1"/>
            </a:fillRef>
            <a:effectRef idx="0">
              <a:schemeClr val="accent1"/>
            </a:effectRef>
            <a:fontRef idx="minor">
              <a:schemeClr val="tx1"/>
            </a:fontRef>
          </p:style>
        </p:cxnSp>
        <p:sp>
          <p:nvSpPr>
            <p:cNvPr id="109" name="椭圆 108"/>
            <p:cNvSpPr>
              <a:spLocks noChangeArrowheads="1"/>
            </p:cNvSpPr>
            <p:nvPr/>
          </p:nvSpPr>
          <p:spPr bwMode="auto">
            <a:xfrm>
              <a:off x="3872735" y="3462070"/>
              <a:ext cx="284362" cy="47918"/>
            </a:xfrm>
            <a:prstGeom prst="ellipse">
              <a:avLst/>
            </a:prstGeom>
            <a:noFill/>
            <a:ln w="19050">
              <a:solidFill>
                <a:srgbClr val="4F81BD"/>
              </a:solidFill>
              <a:round/>
              <a:headEnd/>
              <a:tailEnd/>
            </a:ln>
            <a:extLst>
              <a:ext uri="{909E8E84-426E-40dd-AFC4-6F175D3DCCD1}">
                <a14:hiddenFill xmlns:a14="http://schemas.microsoft.com/office/drawing/2010/main" xmlns="">
                  <a:solidFill>
                    <a:srgbClr val="FFFFFF"/>
                  </a:solidFill>
                </a14:hiddenFill>
              </a:ext>
            </a:extLst>
          </p:spPr>
          <p:txBody>
            <a:bodyPr lIns="86420" tIns="43210" rIns="86420" bIns="43210" anchor="ct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defTabSz="725576" fontAlgn="base">
                <a:spcBef>
                  <a:spcPct val="0"/>
                </a:spcBef>
                <a:spcAft>
                  <a:spcPct val="0"/>
                </a:spcAft>
              </a:pPr>
              <a:endParaRPr lang="zh-CN" altLang="en-US" sz="700">
                <a:solidFill>
                  <a:srgbClr val="000000"/>
                </a:solidFill>
                <a:latin typeface="微软雅黑" pitchFamily="34" charset="-122"/>
                <a:ea typeface="微软雅黑" pitchFamily="34" charset="-122"/>
              </a:endParaRPr>
            </a:p>
          </p:txBody>
        </p:sp>
        <p:pic>
          <p:nvPicPr>
            <p:cNvPr id="111" name="图片 1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75278" y="2093049"/>
              <a:ext cx="595828" cy="720191"/>
            </a:xfrm>
            <a:prstGeom prst="rect">
              <a:avLst/>
            </a:prstGeom>
            <a:ln>
              <a:solidFill>
                <a:srgbClr val="4F81BD"/>
              </a:solidFill>
            </a:ln>
          </p:spPr>
        </p:pic>
        <p:cxnSp>
          <p:nvCxnSpPr>
            <p:cNvPr id="112" name="直接连接符 11"/>
            <p:cNvCxnSpPr/>
            <p:nvPr/>
          </p:nvCxnSpPr>
          <p:spPr bwMode="auto">
            <a:xfrm>
              <a:off x="2582752" y="2472098"/>
              <a:ext cx="699328" cy="0"/>
            </a:xfrm>
            <a:prstGeom prst="line">
              <a:avLst/>
            </a:prstGeom>
            <a:ln w="19050">
              <a:solidFill>
                <a:srgbClr val="4F81BD"/>
              </a:solidFill>
              <a:prstDash val="solid"/>
              <a:headEnd type="none"/>
              <a:tailEnd type="none"/>
            </a:ln>
          </p:spPr>
          <p:style>
            <a:lnRef idx="1">
              <a:schemeClr val="accent1"/>
            </a:lnRef>
            <a:fillRef idx="0">
              <a:schemeClr val="accent1"/>
            </a:fillRef>
            <a:effectRef idx="0">
              <a:schemeClr val="accent1"/>
            </a:effectRef>
            <a:fontRef idx="minor">
              <a:schemeClr val="tx1"/>
            </a:fontRef>
          </p:style>
        </p:cxnSp>
        <p:cxnSp>
          <p:nvCxnSpPr>
            <p:cNvPr id="113" name="直接连接符 12"/>
            <p:cNvCxnSpPr/>
            <p:nvPr/>
          </p:nvCxnSpPr>
          <p:spPr bwMode="auto">
            <a:xfrm>
              <a:off x="2582752" y="2519737"/>
              <a:ext cx="699328" cy="0"/>
            </a:xfrm>
            <a:prstGeom prst="line">
              <a:avLst/>
            </a:prstGeom>
            <a:ln w="19050">
              <a:solidFill>
                <a:srgbClr val="4F81BD"/>
              </a:solidFill>
              <a:prstDash val="solid"/>
              <a:headEnd type="none"/>
              <a:tailEnd type="none"/>
            </a:ln>
          </p:spPr>
          <p:style>
            <a:lnRef idx="1">
              <a:schemeClr val="accent1"/>
            </a:lnRef>
            <a:fillRef idx="0">
              <a:schemeClr val="accent1"/>
            </a:fillRef>
            <a:effectRef idx="0">
              <a:schemeClr val="accent1"/>
            </a:effectRef>
            <a:fontRef idx="minor">
              <a:schemeClr val="tx1"/>
            </a:fontRef>
          </p:style>
        </p:cxnSp>
        <p:sp>
          <p:nvSpPr>
            <p:cNvPr id="114" name="椭圆 9"/>
            <p:cNvSpPr>
              <a:spLocks noChangeArrowheads="1"/>
            </p:cNvSpPr>
            <p:nvPr/>
          </p:nvSpPr>
          <p:spPr bwMode="auto">
            <a:xfrm>
              <a:off x="2833730" y="2361408"/>
              <a:ext cx="95759" cy="271034"/>
            </a:xfrm>
            <a:prstGeom prst="ellipse">
              <a:avLst/>
            </a:prstGeom>
            <a:noFill/>
            <a:ln w="19050">
              <a:solidFill>
                <a:srgbClr val="4F81BD"/>
              </a:solidFill>
              <a:round/>
              <a:headEnd/>
              <a:tailEnd/>
            </a:ln>
            <a:extLst>
              <a:ext uri="{909E8E84-426E-40dd-AFC4-6F175D3DCCD1}">
                <a14:hiddenFill xmlns:a14="http://schemas.microsoft.com/office/drawing/2010/main" xmlns="">
                  <a:solidFill>
                    <a:srgbClr val="FFFFFF"/>
                  </a:solidFill>
                </a14:hiddenFill>
              </a:ext>
            </a:extLst>
          </p:spPr>
          <p:txBody>
            <a:bodyPr lIns="86420" tIns="43210" rIns="86420" bIns="43210" anchor="ct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defTabSz="725576" fontAlgn="base">
                <a:spcBef>
                  <a:spcPct val="0"/>
                </a:spcBef>
                <a:spcAft>
                  <a:spcPct val="0"/>
                </a:spcAft>
              </a:pPr>
              <a:endParaRPr lang="zh-CN" altLang="en-US" sz="700">
                <a:solidFill>
                  <a:srgbClr val="000000"/>
                </a:solidFill>
                <a:latin typeface="微软雅黑" pitchFamily="34" charset="-122"/>
                <a:ea typeface="微软雅黑" pitchFamily="34" charset="-122"/>
              </a:endParaRPr>
            </a:p>
          </p:txBody>
        </p:sp>
        <p:pic>
          <p:nvPicPr>
            <p:cNvPr id="116" name="图片 1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03170" y="2152843"/>
              <a:ext cx="656876" cy="617839"/>
            </a:xfrm>
            <a:prstGeom prst="rect">
              <a:avLst/>
            </a:prstGeom>
            <a:noFill/>
            <a:ln>
              <a:solidFill>
                <a:srgbClr val="4F81BD"/>
              </a:solidFill>
            </a:ln>
          </p:spPr>
        </p:pic>
        <p:cxnSp>
          <p:nvCxnSpPr>
            <p:cNvPr id="117" name="直接连接符 33"/>
            <p:cNvCxnSpPr/>
            <p:nvPr/>
          </p:nvCxnSpPr>
          <p:spPr bwMode="auto">
            <a:xfrm flipV="1">
              <a:off x="3647916" y="2477462"/>
              <a:ext cx="791501" cy="1688"/>
            </a:xfrm>
            <a:prstGeom prst="line">
              <a:avLst/>
            </a:prstGeom>
            <a:ln w="19050">
              <a:solidFill>
                <a:srgbClr val="4F81BD"/>
              </a:solidFill>
              <a:prstDash val="solid"/>
              <a:headEnd type="none"/>
              <a:tailEnd type="none"/>
            </a:ln>
          </p:spPr>
          <p:style>
            <a:lnRef idx="1">
              <a:schemeClr val="accent1"/>
            </a:lnRef>
            <a:fillRef idx="0">
              <a:schemeClr val="accent1"/>
            </a:fillRef>
            <a:effectRef idx="0">
              <a:schemeClr val="accent1"/>
            </a:effectRef>
            <a:fontRef idx="minor">
              <a:schemeClr val="tx1"/>
            </a:fontRef>
          </p:style>
        </p:cxnSp>
        <p:pic>
          <p:nvPicPr>
            <p:cNvPr id="118" name="图片 1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30006" y="3452696"/>
              <a:ext cx="424321" cy="397372"/>
            </a:xfrm>
            <a:prstGeom prst="rect">
              <a:avLst/>
            </a:prstGeom>
            <a:ln>
              <a:solidFill>
                <a:srgbClr val="4F81BD"/>
              </a:solidFill>
            </a:ln>
          </p:spPr>
        </p:pic>
        <p:pic>
          <p:nvPicPr>
            <p:cNvPr id="119" name="图片 1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46594" y="3449307"/>
              <a:ext cx="424321" cy="397372"/>
            </a:xfrm>
            <a:prstGeom prst="rect">
              <a:avLst/>
            </a:prstGeom>
            <a:ln>
              <a:solidFill>
                <a:srgbClr val="4F81BD"/>
              </a:solidFill>
            </a:ln>
          </p:spPr>
        </p:pic>
        <p:cxnSp>
          <p:nvCxnSpPr>
            <p:cNvPr id="120" name="直接连接符 36"/>
            <p:cNvCxnSpPr>
              <a:stCxn id="118" idx="3"/>
              <a:endCxn id="119" idx="1"/>
            </p:cNvCxnSpPr>
            <p:nvPr/>
          </p:nvCxnSpPr>
          <p:spPr bwMode="auto">
            <a:xfrm flipV="1">
              <a:off x="1954327" y="3647993"/>
              <a:ext cx="192267" cy="3389"/>
            </a:xfrm>
            <a:prstGeom prst="line">
              <a:avLst/>
            </a:prstGeom>
            <a:ln w="19050">
              <a:solidFill>
                <a:srgbClr val="4F81BD"/>
              </a:solidFill>
              <a:prstDash val="solid"/>
              <a:headEnd type="none"/>
              <a:tailEnd type="none"/>
            </a:ln>
          </p:spPr>
          <p:style>
            <a:lnRef idx="1">
              <a:schemeClr val="accent1"/>
            </a:lnRef>
            <a:fillRef idx="0">
              <a:schemeClr val="accent1"/>
            </a:fillRef>
            <a:effectRef idx="0">
              <a:schemeClr val="accent1"/>
            </a:effectRef>
            <a:fontRef idx="minor">
              <a:schemeClr val="tx1"/>
            </a:fontRef>
          </p:style>
        </p:cxnSp>
        <p:cxnSp>
          <p:nvCxnSpPr>
            <p:cNvPr id="121" name="直接连接符 37"/>
            <p:cNvCxnSpPr/>
            <p:nvPr/>
          </p:nvCxnSpPr>
          <p:spPr bwMode="auto">
            <a:xfrm flipV="1">
              <a:off x="1883981" y="3719303"/>
              <a:ext cx="327157" cy="14066"/>
            </a:xfrm>
            <a:prstGeom prst="line">
              <a:avLst/>
            </a:prstGeom>
            <a:ln w="19050">
              <a:solidFill>
                <a:srgbClr val="4F81BD"/>
              </a:solidFill>
              <a:prstDash val="solid"/>
              <a:headEnd type="none"/>
              <a:tailEnd type="none"/>
            </a:ln>
          </p:spPr>
          <p:style>
            <a:lnRef idx="1">
              <a:schemeClr val="accent1"/>
            </a:lnRef>
            <a:fillRef idx="0">
              <a:schemeClr val="accent1"/>
            </a:fillRef>
            <a:effectRef idx="0">
              <a:schemeClr val="accent1"/>
            </a:effectRef>
            <a:fontRef idx="minor">
              <a:schemeClr val="tx1"/>
            </a:fontRef>
          </p:style>
        </p:cxnSp>
        <p:sp>
          <p:nvSpPr>
            <p:cNvPr id="122" name="椭圆 49"/>
            <p:cNvSpPr>
              <a:spLocks noChangeArrowheads="1"/>
            </p:cNvSpPr>
            <p:nvPr/>
          </p:nvSpPr>
          <p:spPr bwMode="auto">
            <a:xfrm>
              <a:off x="2010710" y="3611243"/>
              <a:ext cx="52398" cy="145060"/>
            </a:xfrm>
            <a:prstGeom prst="ellipse">
              <a:avLst/>
            </a:prstGeom>
            <a:noFill/>
            <a:ln w="19050">
              <a:solidFill>
                <a:srgbClr val="4F81BD"/>
              </a:solidFill>
              <a:round/>
              <a:headEnd/>
              <a:tailEnd/>
            </a:ln>
            <a:extLst>
              <a:ext uri="{909E8E84-426E-40dd-AFC4-6F175D3DCCD1}">
                <a14:hiddenFill xmlns:a14="http://schemas.microsoft.com/office/drawing/2010/main" xmlns="">
                  <a:solidFill>
                    <a:srgbClr val="FFFFFF"/>
                  </a:solidFill>
                </a14:hiddenFill>
              </a:ext>
            </a:extLst>
          </p:spPr>
          <p:txBody>
            <a:bodyPr lIns="86420" tIns="43210" rIns="86420" bIns="43210" anchor="ct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defTabSz="725576" fontAlgn="base">
                <a:spcBef>
                  <a:spcPct val="0"/>
                </a:spcBef>
                <a:spcAft>
                  <a:spcPct val="0"/>
                </a:spcAft>
              </a:pPr>
              <a:endParaRPr lang="zh-CN" altLang="en-US" sz="700">
                <a:solidFill>
                  <a:srgbClr val="000000"/>
                </a:solidFill>
                <a:latin typeface="微软雅黑" pitchFamily="34" charset="-122"/>
                <a:ea typeface="微软雅黑" pitchFamily="34" charset="-122"/>
              </a:endParaRPr>
            </a:p>
          </p:txBody>
        </p:sp>
        <p:cxnSp>
          <p:nvCxnSpPr>
            <p:cNvPr id="123" name="直接连接符 39"/>
            <p:cNvCxnSpPr/>
            <p:nvPr/>
          </p:nvCxnSpPr>
          <p:spPr>
            <a:xfrm flipV="1">
              <a:off x="2567481" y="3697788"/>
              <a:ext cx="496334" cy="4538"/>
            </a:xfrm>
            <a:prstGeom prst="line">
              <a:avLst/>
            </a:prstGeom>
            <a:ln w="19050">
              <a:solidFill>
                <a:srgbClr val="4F81BD"/>
              </a:solidFill>
              <a:prstDash val="sysDash"/>
              <a:headEnd type="arrow"/>
              <a:tailEnd type="none"/>
            </a:ln>
          </p:spPr>
          <p:style>
            <a:lnRef idx="1">
              <a:schemeClr val="accent1"/>
            </a:lnRef>
            <a:fillRef idx="0">
              <a:schemeClr val="accent1"/>
            </a:fillRef>
            <a:effectRef idx="0">
              <a:schemeClr val="accent1"/>
            </a:effectRef>
            <a:fontRef idx="minor">
              <a:schemeClr val="tx1"/>
            </a:fontRef>
          </p:style>
        </p:cxnSp>
        <p:cxnSp>
          <p:nvCxnSpPr>
            <p:cNvPr id="124" name="直接连接符 40"/>
            <p:cNvCxnSpPr/>
            <p:nvPr/>
          </p:nvCxnSpPr>
          <p:spPr>
            <a:xfrm flipV="1">
              <a:off x="3449690" y="3706140"/>
              <a:ext cx="496334" cy="4538"/>
            </a:xfrm>
            <a:prstGeom prst="line">
              <a:avLst/>
            </a:prstGeom>
            <a:ln w="19050">
              <a:solidFill>
                <a:srgbClr val="4F81BD"/>
              </a:solidFill>
              <a:prstDash val="sysDash"/>
              <a:headEnd type="arrow"/>
              <a:tailEnd type="none"/>
            </a:ln>
          </p:spPr>
          <p:style>
            <a:lnRef idx="1">
              <a:schemeClr val="accent1"/>
            </a:lnRef>
            <a:fillRef idx="0">
              <a:schemeClr val="accent1"/>
            </a:fillRef>
            <a:effectRef idx="0">
              <a:schemeClr val="accent1"/>
            </a:effectRef>
            <a:fontRef idx="minor">
              <a:schemeClr val="tx1"/>
            </a:fontRef>
          </p:style>
        </p:cxnSp>
        <p:cxnSp>
          <p:nvCxnSpPr>
            <p:cNvPr id="125" name="直接连接符 41"/>
            <p:cNvCxnSpPr>
              <a:stCxn id="118" idx="0"/>
              <a:endCxn id="111" idx="2"/>
            </p:cNvCxnSpPr>
            <p:nvPr/>
          </p:nvCxnSpPr>
          <p:spPr bwMode="auto">
            <a:xfrm flipV="1">
              <a:off x="1742167" y="2813241"/>
              <a:ext cx="631025" cy="639455"/>
            </a:xfrm>
            <a:prstGeom prst="line">
              <a:avLst/>
            </a:prstGeom>
            <a:ln w="19050">
              <a:solidFill>
                <a:srgbClr val="4F81BD"/>
              </a:solidFill>
              <a:prstDash val="solid"/>
              <a:headEnd type="none"/>
              <a:tailEnd type="none"/>
            </a:ln>
          </p:spPr>
          <p:style>
            <a:lnRef idx="1">
              <a:schemeClr val="accent1"/>
            </a:lnRef>
            <a:fillRef idx="0">
              <a:schemeClr val="accent1"/>
            </a:fillRef>
            <a:effectRef idx="0">
              <a:schemeClr val="accent1"/>
            </a:effectRef>
            <a:fontRef idx="minor">
              <a:schemeClr val="tx1"/>
            </a:fontRef>
          </p:style>
        </p:cxnSp>
        <p:cxnSp>
          <p:nvCxnSpPr>
            <p:cNvPr id="126" name="直接连接符 42"/>
            <p:cNvCxnSpPr>
              <a:endCxn id="110" idx="2"/>
            </p:cNvCxnSpPr>
            <p:nvPr/>
          </p:nvCxnSpPr>
          <p:spPr bwMode="auto">
            <a:xfrm flipV="1">
              <a:off x="2323038" y="2830753"/>
              <a:ext cx="1127273" cy="550898"/>
            </a:xfrm>
            <a:prstGeom prst="line">
              <a:avLst/>
            </a:prstGeom>
            <a:ln w="19050">
              <a:solidFill>
                <a:srgbClr val="4F81BD"/>
              </a:solidFill>
              <a:prstDash val="solid"/>
              <a:headEnd type="none"/>
              <a:tailEnd type="none"/>
            </a:ln>
          </p:spPr>
          <p:style>
            <a:lnRef idx="1">
              <a:schemeClr val="accent1"/>
            </a:lnRef>
            <a:fillRef idx="0">
              <a:schemeClr val="accent1"/>
            </a:fillRef>
            <a:effectRef idx="0">
              <a:schemeClr val="accent1"/>
            </a:effectRef>
            <a:fontRef idx="minor">
              <a:schemeClr val="tx1"/>
            </a:fontRef>
          </p:style>
        </p:cxnSp>
        <p:cxnSp>
          <p:nvCxnSpPr>
            <p:cNvPr id="127" name="直接连接符 43"/>
            <p:cNvCxnSpPr>
              <a:endCxn id="111" idx="2"/>
            </p:cNvCxnSpPr>
            <p:nvPr/>
          </p:nvCxnSpPr>
          <p:spPr bwMode="auto">
            <a:xfrm flipH="1" flipV="1">
              <a:off x="2373192" y="2813241"/>
              <a:ext cx="810472" cy="723850"/>
            </a:xfrm>
            <a:prstGeom prst="line">
              <a:avLst/>
            </a:prstGeom>
            <a:ln w="19050">
              <a:solidFill>
                <a:srgbClr val="4F81BD"/>
              </a:solidFill>
              <a:prstDash val="solid"/>
              <a:headEnd type="none"/>
              <a:tailEnd type="none"/>
            </a:ln>
          </p:spPr>
          <p:style>
            <a:lnRef idx="1">
              <a:schemeClr val="accent1"/>
            </a:lnRef>
            <a:fillRef idx="0">
              <a:schemeClr val="accent1"/>
            </a:fillRef>
            <a:effectRef idx="0">
              <a:schemeClr val="accent1"/>
            </a:effectRef>
            <a:fontRef idx="minor">
              <a:schemeClr val="tx1"/>
            </a:fontRef>
          </p:style>
        </p:cxnSp>
        <p:cxnSp>
          <p:nvCxnSpPr>
            <p:cNvPr id="128" name="直接连接符 44"/>
            <p:cNvCxnSpPr>
              <a:endCxn id="111" idx="2"/>
            </p:cNvCxnSpPr>
            <p:nvPr/>
          </p:nvCxnSpPr>
          <p:spPr bwMode="auto">
            <a:xfrm flipH="1" flipV="1">
              <a:off x="2373192" y="2813241"/>
              <a:ext cx="1731448" cy="583853"/>
            </a:xfrm>
            <a:prstGeom prst="line">
              <a:avLst/>
            </a:prstGeom>
            <a:ln w="19050">
              <a:solidFill>
                <a:srgbClr val="4F81BD"/>
              </a:solidFill>
              <a:prstDash val="solid"/>
              <a:headEnd type="none"/>
              <a:tailEnd type="none"/>
            </a:ln>
          </p:spPr>
          <p:style>
            <a:lnRef idx="1">
              <a:schemeClr val="accent1"/>
            </a:lnRef>
            <a:fillRef idx="0">
              <a:schemeClr val="accent1"/>
            </a:fillRef>
            <a:effectRef idx="0">
              <a:schemeClr val="accent1"/>
            </a:effectRef>
            <a:fontRef idx="minor">
              <a:schemeClr val="tx1"/>
            </a:fontRef>
          </p:style>
        </p:cxnSp>
        <p:cxnSp>
          <p:nvCxnSpPr>
            <p:cNvPr id="129" name="直接连接符 45"/>
            <p:cNvCxnSpPr/>
            <p:nvPr/>
          </p:nvCxnSpPr>
          <p:spPr bwMode="auto">
            <a:xfrm flipH="1" flipV="1">
              <a:off x="3397766" y="2999080"/>
              <a:ext cx="661593" cy="538009"/>
            </a:xfrm>
            <a:prstGeom prst="line">
              <a:avLst/>
            </a:prstGeom>
            <a:ln w="19050">
              <a:solidFill>
                <a:srgbClr val="4F81BD"/>
              </a:solidFill>
              <a:prstDash val="solid"/>
              <a:headEnd type="none"/>
              <a:tailEnd type="none"/>
            </a:ln>
          </p:spPr>
          <p:style>
            <a:lnRef idx="1">
              <a:schemeClr val="accent1"/>
            </a:lnRef>
            <a:fillRef idx="0">
              <a:schemeClr val="accent1"/>
            </a:fillRef>
            <a:effectRef idx="0">
              <a:schemeClr val="accent1"/>
            </a:effectRef>
            <a:fontRef idx="minor">
              <a:schemeClr val="tx1"/>
            </a:fontRef>
          </p:style>
        </p:cxnSp>
        <p:cxnSp>
          <p:nvCxnSpPr>
            <p:cNvPr id="130" name="直接连接符 46"/>
            <p:cNvCxnSpPr>
              <a:stCxn id="110" idx="2"/>
            </p:cNvCxnSpPr>
            <p:nvPr/>
          </p:nvCxnSpPr>
          <p:spPr bwMode="auto">
            <a:xfrm flipH="1">
              <a:off x="3134475" y="2830753"/>
              <a:ext cx="315836" cy="679235"/>
            </a:xfrm>
            <a:prstGeom prst="line">
              <a:avLst/>
            </a:prstGeom>
            <a:ln w="19050">
              <a:solidFill>
                <a:srgbClr val="4F81BD"/>
              </a:solidFill>
              <a:prstDash val="solid"/>
              <a:headEnd type="none"/>
              <a:tailEnd type="none"/>
            </a:ln>
          </p:spPr>
          <p:style>
            <a:lnRef idx="1">
              <a:schemeClr val="accent1"/>
            </a:lnRef>
            <a:fillRef idx="0">
              <a:schemeClr val="accent1"/>
            </a:fillRef>
            <a:effectRef idx="0">
              <a:schemeClr val="accent1"/>
            </a:effectRef>
            <a:fontRef idx="minor">
              <a:schemeClr val="tx1"/>
            </a:fontRef>
          </p:style>
        </p:cxnSp>
        <p:pic>
          <p:nvPicPr>
            <p:cNvPr id="131" name="图片 13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64859" y="4069847"/>
              <a:ext cx="340506" cy="318880"/>
            </a:xfrm>
            <a:prstGeom prst="rect">
              <a:avLst/>
            </a:prstGeom>
            <a:ln>
              <a:solidFill>
                <a:srgbClr val="4F81BD"/>
              </a:solidFill>
            </a:ln>
          </p:spPr>
        </p:pic>
        <p:pic>
          <p:nvPicPr>
            <p:cNvPr id="132" name="图片 13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79016" y="4076310"/>
              <a:ext cx="340506" cy="318880"/>
            </a:xfrm>
            <a:prstGeom prst="rect">
              <a:avLst/>
            </a:prstGeom>
            <a:ln>
              <a:solidFill>
                <a:srgbClr val="4F81BD"/>
              </a:solidFill>
            </a:ln>
          </p:spPr>
        </p:pic>
        <p:cxnSp>
          <p:nvCxnSpPr>
            <p:cNvPr id="133" name="直接连接符 49"/>
            <p:cNvCxnSpPr>
              <a:endCxn id="131" idx="0"/>
            </p:cNvCxnSpPr>
            <p:nvPr/>
          </p:nvCxnSpPr>
          <p:spPr bwMode="auto">
            <a:xfrm>
              <a:off x="1706450" y="3833073"/>
              <a:ext cx="28662" cy="236775"/>
            </a:xfrm>
            <a:prstGeom prst="line">
              <a:avLst/>
            </a:prstGeom>
            <a:ln w="12700">
              <a:solidFill>
                <a:srgbClr val="4F81BD"/>
              </a:solidFill>
              <a:prstDash val="solid"/>
              <a:headEnd type="none"/>
              <a:tailEnd type="none"/>
            </a:ln>
          </p:spPr>
          <p:style>
            <a:lnRef idx="1">
              <a:schemeClr val="accent1"/>
            </a:lnRef>
            <a:fillRef idx="0">
              <a:schemeClr val="accent1"/>
            </a:fillRef>
            <a:effectRef idx="0">
              <a:schemeClr val="accent1"/>
            </a:effectRef>
            <a:fontRef idx="minor">
              <a:schemeClr val="tx1"/>
            </a:fontRef>
          </p:style>
        </p:cxnSp>
        <p:cxnSp>
          <p:nvCxnSpPr>
            <p:cNvPr id="134" name="直接连接符 50"/>
            <p:cNvCxnSpPr>
              <a:stCxn id="119" idx="2"/>
              <a:endCxn id="132" idx="0"/>
            </p:cNvCxnSpPr>
            <p:nvPr/>
          </p:nvCxnSpPr>
          <p:spPr bwMode="auto">
            <a:xfrm flipH="1">
              <a:off x="2349269" y="3846679"/>
              <a:ext cx="9485" cy="229631"/>
            </a:xfrm>
            <a:prstGeom prst="line">
              <a:avLst/>
            </a:prstGeom>
            <a:ln w="12700">
              <a:solidFill>
                <a:srgbClr val="4F81BD"/>
              </a:solidFill>
              <a:prstDash val="solid"/>
              <a:headEnd type="none"/>
              <a:tailEnd type="none"/>
            </a:ln>
          </p:spPr>
          <p:style>
            <a:lnRef idx="1">
              <a:schemeClr val="accent1"/>
            </a:lnRef>
            <a:fillRef idx="0">
              <a:schemeClr val="accent1"/>
            </a:fillRef>
            <a:effectRef idx="0">
              <a:schemeClr val="accent1"/>
            </a:effectRef>
            <a:fontRef idx="minor">
              <a:schemeClr val="tx1"/>
            </a:fontRef>
          </p:style>
        </p:cxnSp>
        <p:cxnSp>
          <p:nvCxnSpPr>
            <p:cNvPr id="135" name="直接连接符 51"/>
            <p:cNvCxnSpPr>
              <a:stCxn id="119" idx="2"/>
            </p:cNvCxnSpPr>
            <p:nvPr/>
          </p:nvCxnSpPr>
          <p:spPr bwMode="auto">
            <a:xfrm flipH="1">
              <a:off x="1698668" y="3846678"/>
              <a:ext cx="660087" cy="280033"/>
            </a:xfrm>
            <a:prstGeom prst="line">
              <a:avLst/>
            </a:prstGeom>
            <a:ln w="12700">
              <a:solidFill>
                <a:srgbClr val="4F81BD"/>
              </a:solidFill>
              <a:prstDash val="solid"/>
              <a:headEnd type="none"/>
              <a:tailEnd type="none"/>
            </a:ln>
          </p:spPr>
          <p:style>
            <a:lnRef idx="1">
              <a:schemeClr val="accent1"/>
            </a:lnRef>
            <a:fillRef idx="0">
              <a:schemeClr val="accent1"/>
            </a:fillRef>
            <a:effectRef idx="0">
              <a:schemeClr val="accent1"/>
            </a:effectRef>
            <a:fontRef idx="minor">
              <a:schemeClr val="tx1"/>
            </a:fontRef>
          </p:style>
        </p:cxnSp>
        <p:cxnSp>
          <p:nvCxnSpPr>
            <p:cNvPr id="136" name="直接连接符 52"/>
            <p:cNvCxnSpPr>
              <a:endCxn id="118" idx="2"/>
            </p:cNvCxnSpPr>
            <p:nvPr/>
          </p:nvCxnSpPr>
          <p:spPr bwMode="auto">
            <a:xfrm flipH="1" flipV="1">
              <a:off x="1742167" y="3850068"/>
              <a:ext cx="578245" cy="281913"/>
            </a:xfrm>
            <a:prstGeom prst="line">
              <a:avLst/>
            </a:prstGeom>
            <a:ln w="12700">
              <a:solidFill>
                <a:srgbClr val="4F81BD"/>
              </a:solidFill>
              <a:prstDash val="solid"/>
              <a:headEnd type="none"/>
              <a:tailEnd type="none"/>
            </a:ln>
          </p:spPr>
          <p:style>
            <a:lnRef idx="1">
              <a:schemeClr val="accent1"/>
            </a:lnRef>
            <a:fillRef idx="0">
              <a:schemeClr val="accent1"/>
            </a:fillRef>
            <a:effectRef idx="0">
              <a:schemeClr val="accent1"/>
            </a:effectRef>
            <a:fontRef idx="minor">
              <a:schemeClr val="tx1"/>
            </a:fontRef>
          </p:style>
        </p:cxnSp>
        <p:pic>
          <p:nvPicPr>
            <p:cNvPr id="137" name="图片 13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50428" y="4531528"/>
              <a:ext cx="275189" cy="288359"/>
            </a:xfrm>
            <a:prstGeom prst="rect">
              <a:avLst/>
            </a:prstGeom>
            <a:ln>
              <a:solidFill>
                <a:srgbClr val="4F81BD"/>
              </a:solidFill>
            </a:ln>
          </p:spPr>
        </p:pic>
        <p:pic>
          <p:nvPicPr>
            <p:cNvPr id="138" name="图片 13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91160" y="4531528"/>
              <a:ext cx="275189" cy="288359"/>
            </a:xfrm>
            <a:prstGeom prst="rect">
              <a:avLst/>
            </a:prstGeom>
            <a:ln>
              <a:solidFill>
                <a:srgbClr val="4F81BD"/>
              </a:solidFill>
            </a:ln>
          </p:spPr>
        </p:pic>
        <p:pic>
          <p:nvPicPr>
            <p:cNvPr id="139" name="图片 13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130170" y="4527812"/>
              <a:ext cx="275189" cy="288359"/>
            </a:xfrm>
            <a:prstGeom prst="rect">
              <a:avLst/>
            </a:prstGeom>
            <a:ln>
              <a:solidFill>
                <a:srgbClr val="4F81BD"/>
              </a:solidFill>
            </a:ln>
          </p:spPr>
        </p:pic>
        <p:pic>
          <p:nvPicPr>
            <p:cNvPr id="140" name="图片 13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469184" y="4527812"/>
              <a:ext cx="275189" cy="288359"/>
            </a:xfrm>
            <a:prstGeom prst="rect">
              <a:avLst/>
            </a:prstGeom>
            <a:ln>
              <a:solidFill>
                <a:srgbClr val="4F81BD"/>
              </a:solidFill>
            </a:ln>
          </p:spPr>
        </p:pic>
        <p:cxnSp>
          <p:nvCxnSpPr>
            <p:cNvPr id="141" name="直接连接符 57"/>
            <p:cNvCxnSpPr>
              <a:endCxn id="137" idx="0"/>
            </p:cNvCxnSpPr>
            <p:nvPr/>
          </p:nvCxnSpPr>
          <p:spPr bwMode="auto">
            <a:xfrm flipH="1">
              <a:off x="1588023" y="4390014"/>
              <a:ext cx="112386" cy="141513"/>
            </a:xfrm>
            <a:prstGeom prst="line">
              <a:avLst/>
            </a:prstGeom>
            <a:ln w="19050">
              <a:solidFill>
                <a:srgbClr val="4F81BD"/>
              </a:solidFill>
              <a:prstDash val="solid"/>
              <a:headEnd type="none"/>
              <a:tailEnd type="none"/>
            </a:ln>
          </p:spPr>
          <p:style>
            <a:lnRef idx="1">
              <a:schemeClr val="accent1"/>
            </a:lnRef>
            <a:fillRef idx="0">
              <a:schemeClr val="accent1"/>
            </a:fillRef>
            <a:effectRef idx="0">
              <a:schemeClr val="accent1"/>
            </a:effectRef>
            <a:fontRef idx="minor">
              <a:schemeClr val="tx1"/>
            </a:fontRef>
          </p:style>
        </p:cxnSp>
        <p:cxnSp>
          <p:nvCxnSpPr>
            <p:cNvPr id="142" name="直接连接符 58"/>
            <p:cNvCxnSpPr>
              <a:endCxn id="138" idx="0"/>
            </p:cNvCxnSpPr>
            <p:nvPr/>
          </p:nvCxnSpPr>
          <p:spPr bwMode="auto">
            <a:xfrm>
              <a:off x="1700699" y="4382264"/>
              <a:ext cx="228055" cy="149263"/>
            </a:xfrm>
            <a:prstGeom prst="line">
              <a:avLst/>
            </a:prstGeom>
            <a:ln w="19050">
              <a:solidFill>
                <a:srgbClr val="4F81BD"/>
              </a:solidFill>
              <a:prstDash val="solid"/>
              <a:headEnd type="none"/>
              <a:tailEnd type="none"/>
            </a:ln>
          </p:spPr>
          <p:style>
            <a:lnRef idx="1">
              <a:schemeClr val="accent1"/>
            </a:lnRef>
            <a:fillRef idx="0">
              <a:schemeClr val="accent1"/>
            </a:fillRef>
            <a:effectRef idx="0">
              <a:schemeClr val="accent1"/>
            </a:effectRef>
            <a:fontRef idx="minor">
              <a:schemeClr val="tx1"/>
            </a:fontRef>
          </p:style>
        </p:cxnSp>
        <p:cxnSp>
          <p:nvCxnSpPr>
            <p:cNvPr id="143" name="直接连接符 59"/>
            <p:cNvCxnSpPr>
              <a:endCxn id="139" idx="0"/>
            </p:cNvCxnSpPr>
            <p:nvPr/>
          </p:nvCxnSpPr>
          <p:spPr bwMode="auto">
            <a:xfrm flipH="1">
              <a:off x="2267765" y="4382266"/>
              <a:ext cx="19138" cy="145547"/>
            </a:xfrm>
            <a:prstGeom prst="line">
              <a:avLst/>
            </a:prstGeom>
            <a:ln w="19050">
              <a:solidFill>
                <a:srgbClr val="4F81BD"/>
              </a:solidFill>
              <a:prstDash val="solid"/>
              <a:headEnd type="none"/>
              <a:tailEnd type="none"/>
            </a:ln>
          </p:spPr>
          <p:style>
            <a:lnRef idx="1">
              <a:schemeClr val="accent1"/>
            </a:lnRef>
            <a:fillRef idx="0">
              <a:schemeClr val="accent1"/>
            </a:fillRef>
            <a:effectRef idx="0">
              <a:schemeClr val="accent1"/>
            </a:effectRef>
            <a:fontRef idx="minor">
              <a:schemeClr val="tx1"/>
            </a:fontRef>
          </p:style>
        </p:cxnSp>
        <p:cxnSp>
          <p:nvCxnSpPr>
            <p:cNvPr id="144" name="直接连接符 60"/>
            <p:cNvCxnSpPr>
              <a:stCxn id="132" idx="2"/>
              <a:endCxn id="140" idx="0"/>
            </p:cNvCxnSpPr>
            <p:nvPr/>
          </p:nvCxnSpPr>
          <p:spPr bwMode="auto">
            <a:xfrm>
              <a:off x="2349269" y="4395190"/>
              <a:ext cx="257509" cy="132622"/>
            </a:xfrm>
            <a:prstGeom prst="line">
              <a:avLst/>
            </a:prstGeom>
            <a:ln w="19050">
              <a:solidFill>
                <a:srgbClr val="4F81BD"/>
              </a:solidFill>
              <a:prstDash val="solid"/>
              <a:headEnd type="none"/>
              <a:tailEnd type="none"/>
            </a:ln>
          </p:spPr>
          <p:style>
            <a:lnRef idx="1">
              <a:schemeClr val="accent1"/>
            </a:lnRef>
            <a:fillRef idx="0">
              <a:schemeClr val="accent1"/>
            </a:fillRef>
            <a:effectRef idx="0">
              <a:schemeClr val="accent1"/>
            </a:effectRef>
            <a:fontRef idx="minor">
              <a:schemeClr val="tx1"/>
            </a:fontRef>
          </p:style>
        </p:cxnSp>
        <p:pic>
          <p:nvPicPr>
            <p:cNvPr id="145" name="图片 14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38162" y="3474168"/>
              <a:ext cx="413598" cy="387329"/>
            </a:xfrm>
            <a:prstGeom prst="rect">
              <a:avLst/>
            </a:prstGeom>
            <a:ln>
              <a:solidFill>
                <a:srgbClr val="4F81BD"/>
              </a:solidFill>
            </a:ln>
          </p:spPr>
        </p:pic>
        <p:pic>
          <p:nvPicPr>
            <p:cNvPr id="146" name="图片 14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53821" y="3495404"/>
              <a:ext cx="413598" cy="387329"/>
            </a:xfrm>
            <a:prstGeom prst="rect">
              <a:avLst/>
            </a:prstGeom>
            <a:ln>
              <a:solidFill>
                <a:srgbClr val="4F81BD"/>
              </a:solidFill>
            </a:ln>
          </p:spPr>
        </p:pic>
        <p:pic>
          <p:nvPicPr>
            <p:cNvPr id="147" name="图片 14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075915" y="4063763"/>
              <a:ext cx="275189" cy="288359"/>
            </a:xfrm>
            <a:prstGeom prst="rect">
              <a:avLst/>
            </a:prstGeom>
            <a:ln>
              <a:solidFill>
                <a:srgbClr val="4F81BD"/>
              </a:solidFill>
            </a:ln>
          </p:spPr>
        </p:pic>
        <p:pic>
          <p:nvPicPr>
            <p:cNvPr id="148" name="图片 14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416648" y="4063763"/>
              <a:ext cx="275189" cy="288359"/>
            </a:xfrm>
            <a:prstGeom prst="rect">
              <a:avLst/>
            </a:prstGeom>
            <a:ln>
              <a:solidFill>
                <a:srgbClr val="4F81BD"/>
              </a:solidFill>
            </a:ln>
          </p:spPr>
        </p:pic>
        <p:pic>
          <p:nvPicPr>
            <p:cNvPr id="149" name="图片 14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55660" y="4060045"/>
              <a:ext cx="275189" cy="288359"/>
            </a:xfrm>
            <a:prstGeom prst="rect">
              <a:avLst/>
            </a:prstGeom>
            <a:ln>
              <a:solidFill>
                <a:srgbClr val="4F81BD"/>
              </a:solidFill>
            </a:ln>
          </p:spPr>
        </p:pic>
        <p:cxnSp>
          <p:nvCxnSpPr>
            <p:cNvPr id="150" name="直接连接符 66"/>
            <p:cNvCxnSpPr>
              <a:endCxn id="147" idx="0"/>
            </p:cNvCxnSpPr>
            <p:nvPr/>
          </p:nvCxnSpPr>
          <p:spPr bwMode="auto">
            <a:xfrm>
              <a:off x="3210151" y="3864303"/>
              <a:ext cx="3359" cy="199461"/>
            </a:xfrm>
            <a:prstGeom prst="line">
              <a:avLst/>
            </a:prstGeom>
            <a:ln w="12700">
              <a:solidFill>
                <a:srgbClr val="4F81BD"/>
              </a:solidFill>
              <a:prstDash val="solid"/>
              <a:headEnd type="none"/>
              <a:tailEnd type="none"/>
            </a:ln>
          </p:spPr>
          <p:style>
            <a:lnRef idx="1">
              <a:schemeClr val="accent1"/>
            </a:lnRef>
            <a:fillRef idx="0">
              <a:schemeClr val="accent1"/>
            </a:fillRef>
            <a:effectRef idx="0">
              <a:schemeClr val="accent1"/>
            </a:effectRef>
            <a:fontRef idx="minor">
              <a:schemeClr val="tx1"/>
            </a:fontRef>
          </p:style>
        </p:cxnSp>
        <p:cxnSp>
          <p:nvCxnSpPr>
            <p:cNvPr id="151" name="直接连接符 67"/>
            <p:cNvCxnSpPr>
              <a:endCxn id="148" idx="0"/>
            </p:cNvCxnSpPr>
            <p:nvPr/>
          </p:nvCxnSpPr>
          <p:spPr bwMode="auto">
            <a:xfrm>
              <a:off x="3201885" y="3873164"/>
              <a:ext cx="352357" cy="190600"/>
            </a:xfrm>
            <a:prstGeom prst="line">
              <a:avLst/>
            </a:prstGeom>
            <a:ln w="12700">
              <a:solidFill>
                <a:srgbClr val="4F81BD"/>
              </a:solidFill>
              <a:prstDash val="solid"/>
              <a:headEnd type="none"/>
              <a:tailEnd type="none"/>
            </a:ln>
          </p:spPr>
          <p:style>
            <a:lnRef idx="1">
              <a:schemeClr val="accent1"/>
            </a:lnRef>
            <a:fillRef idx="0">
              <a:schemeClr val="accent1"/>
            </a:fillRef>
            <a:effectRef idx="0">
              <a:schemeClr val="accent1"/>
            </a:effectRef>
            <a:fontRef idx="minor">
              <a:schemeClr val="tx1"/>
            </a:fontRef>
          </p:style>
        </p:cxnSp>
        <p:cxnSp>
          <p:nvCxnSpPr>
            <p:cNvPr id="152" name="直接连接符 68"/>
            <p:cNvCxnSpPr>
              <a:endCxn id="149" idx="0"/>
            </p:cNvCxnSpPr>
            <p:nvPr/>
          </p:nvCxnSpPr>
          <p:spPr bwMode="auto">
            <a:xfrm flipH="1">
              <a:off x="3893255" y="3887238"/>
              <a:ext cx="234193" cy="172807"/>
            </a:xfrm>
            <a:prstGeom prst="line">
              <a:avLst/>
            </a:prstGeom>
            <a:ln w="12700">
              <a:solidFill>
                <a:srgbClr val="4F81BD"/>
              </a:solidFill>
              <a:prstDash val="solid"/>
              <a:headEnd type="none"/>
              <a:tailEnd type="none"/>
            </a:ln>
          </p:spPr>
          <p:style>
            <a:lnRef idx="1">
              <a:schemeClr val="accent1"/>
            </a:lnRef>
            <a:fillRef idx="0">
              <a:schemeClr val="accent1"/>
            </a:fillRef>
            <a:effectRef idx="0">
              <a:schemeClr val="accent1"/>
            </a:effectRef>
            <a:fontRef idx="minor">
              <a:schemeClr val="tx1"/>
            </a:fontRef>
          </p:style>
        </p:cxnSp>
        <p:cxnSp>
          <p:nvCxnSpPr>
            <p:cNvPr id="153" name="直接连接符 69"/>
            <p:cNvCxnSpPr/>
            <p:nvPr/>
          </p:nvCxnSpPr>
          <p:spPr bwMode="auto">
            <a:xfrm>
              <a:off x="4120073" y="3898939"/>
              <a:ext cx="89030" cy="209649"/>
            </a:xfrm>
            <a:prstGeom prst="line">
              <a:avLst/>
            </a:prstGeom>
            <a:ln w="12700">
              <a:solidFill>
                <a:srgbClr val="4F81BD"/>
              </a:solidFill>
              <a:prstDash val="solid"/>
              <a:headEnd type="none"/>
              <a:tailEnd type="none"/>
            </a:ln>
          </p:spPr>
          <p:style>
            <a:lnRef idx="1">
              <a:schemeClr val="accent1"/>
            </a:lnRef>
            <a:fillRef idx="0">
              <a:schemeClr val="accent1"/>
            </a:fillRef>
            <a:effectRef idx="0">
              <a:schemeClr val="accent1"/>
            </a:effectRef>
            <a:fontRef idx="minor">
              <a:schemeClr val="tx1"/>
            </a:fontRef>
          </p:style>
        </p:cxnSp>
        <p:sp>
          <p:nvSpPr>
            <p:cNvPr id="154" name="TextBox 105"/>
            <p:cNvSpPr txBox="1">
              <a:spLocks noChangeArrowheads="1"/>
            </p:cNvSpPr>
            <p:nvPr/>
          </p:nvSpPr>
          <p:spPr bwMode="auto">
            <a:xfrm>
              <a:off x="2961923" y="4337900"/>
              <a:ext cx="1193186" cy="214454"/>
            </a:xfrm>
            <a:prstGeom prst="rect">
              <a:avLst/>
            </a:prstGeom>
            <a:noFill/>
            <a:ln w="9525">
              <a:noFill/>
              <a:miter lim="800000"/>
              <a:headEnd/>
              <a:tailEnd/>
            </a:ln>
            <a:extLst>
              <a:ext uri="{909E8E84-426E-40dd-AFC4-6F175D3DCCD1}">
                <a14:hiddenFill xmlns:a14="http://schemas.microsoft.com/office/drawing/2010/main" xmlns="">
                  <a:solidFill>
                    <a:srgbClr val="FFFFFF"/>
                  </a:solidFill>
                </a14:hiddenFill>
              </a:ext>
            </a:extLst>
          </p:spPr>
          <p:txBody>
            <a:bodyPr wrap="square" lIns="86420" tIns="43210" rIns="86420" bIns="43210">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defTabSz="725576" fontAlgn="base">
                <a:spcBef>
                  <a:spcPct val="0"/>
                </a:spcBef>
                <a:spcAft>
                  <a:spcPct val="0"/>
                </a:spcAft>
              </a:pPr>
              <a:r>
                <a:rPr lang="zh-CN" altLang="en-US" sz="700" b="1" dirty="0">
                  <a:solidFill>
                    <a:srgbClr val="000000"/>
                  </a:solidFill>
                  <a:latin typeface="微软雅黑" pitchFamily="34" charset="-122"/>
                  <a:ea typeface="微软雅黑" pitchFamily="34" charset="-122"/>
                </a:rPr>
                <a:t>终端</a:t>
              </a:r>
            </a:p>
          </p:txBody>
        </p:sp>
        <p:sp>
          <p:nvSpPr>
            <p:cNvPr id="155" name="TextBox 102"/>
            <p:cNvSpPr txBox="1">
              <a:spLocks noChangeArrowheads="1"/>
            </p:cNvSpPr>
            <p:nvPr/>
          </p:nvSpPr>
          <p:spPr bwMode="auto">
            <a:xfrm>
              <a:off x="1466061" y="3258080"/>
              <a:ext cx="931386" cy="214454"/>
            </a:xfrm>
            <a:prstGeom prst="rect">
              <a:avLst/>
            </a:prstGeom>
            <a:noFill/>
            <a:ln w="9525">
              <a:noFill/>
              <a:miter lim="800000"/>
              <a:headEnd/>
              <a:tailEnd/>
            </a:ln>
            <a:extLst>
              <a:ext uri="{909E8E84-426E-40dd-AFC4-6F175D3DCCD1}">
                <a14:hiddenFill xmlns:a14="http://schemas.microsoft.com/office/drawing/2010/main" xmlns="">
                  <a:solidFill>
                    <a:srgbClr val="FFFFFF"/>
                  </a:solidFill>
                </a14:hiddenFill>
              </a:ext>
            </a:extLst>
          </p:spPr>
          <p:txBody>
            <a:bodyPr wrap="square" lIns="86420" tIns="43210" rIns="86420" bIns="43210">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defTabSz="725576" fontAlgn="base">
                <a:spcBef>
                  <a:spcPct val="0"/>
                </a:spcBef>
                <a:spcAft>
                  <a:spcPct val="0"/>
                </a:spcAft>
              </a:pPr>
              <a:r>
                <a:rPr lang="zh-CN" altLang="en-US" sz="700" b="1" dirty="0">
                  <a:solidFill>
                    <a:srgbClr val="000000"/>
                  </a:solidFill>
                  <a:latin typeface="微软雅黑" pitchFamily="34" charset="-122"/>
                  <a:ea typeface="微软雅黑" pitchFamily="34" charset="-122"/>
                </a:rPr>
                <a:t>汇聚交换机</a:t>
              </a:r>
            </a:p>
          </p:txBody>
        </p:sp>
        <p:sp>
          <p:nvSpPr>
            <p:cNvPr id="156" name="TextBox 103"/>
            <p:cNvSpPr txBox="1">
              <a:spLocks noChangeArrowheads="1"/>
            </p:cNvSpPr>
            <p:nvPr/>
          </p:nvSpPr>
          <p:spPr bwMode="auto">
            <a:xfrm>
              <a:off x="1345938" y="3908738"/>
              <a:ext cx="911709" cy="214454"/>
            </a:xfrm>
            <a:prstGeom prst="rect">
              <a:avLst/>
            </a:prstGeom>
            <a:noFill/>
            <a:ln w="9525">
              <a:noFill/>
              <a:miter lim="800000"/>
              <a:headEnd/>
              <a:tailEnd/>
            </a:ln>
            <a:extLst>
              <a:ext uri="{909E8E84-426E-40dd-AFC4-6F175D3DCCD1}">
                <a14:hiddenFill xmlns:a14="http://schemas.microsoft.com/office/drawing/2010/main" xmlns="">
                  <a:solidFill>
                    <a:srgbClr val="FFFFFF"/>
                  </a:solidFill>
                </a14:hiddenFill>
              </a:ext>
            </a:extLst>
          </p:spPr>
          <p:txBody>
            <a:bodyPr wrap="square" lIns="86420" tIns="43210" rIns="86420" bIns="43210">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defTabSz="725576" fontAlgn="base">
                <a:spcBef>
                  <a:spcPct val="0"/>
                </a:spcBef>
                <a:spcAft>
                  <a:spcPct val="0"/>
                </a:spcAft>
              </a:pPr>
              <a:r>
                <a:rPr lang="zh-CN" altLang="en-US" sz="700" b="1" dirty="0">
                  <a:solidFill>
                    <a:srgbClr val="000000"/>
                  </a:solidFill>
                  <a:latin typeface="微软雅黑" pitchFamily="34" charset="-122"/>
                  <a:ea typeface="微软雅黑" pitchFamily="34" charset="-122"/>
                </a:rPr>
                <a:t>接入交换机</a:t>
              </a:r>
            </a:p>
          </p:txBody>
        </p:sp>
        <p:sp>
          <p:nvSpPr>
            <p:cNvPr id="157" name="椭圆 9"/>
            <p:cNvSpPr>
              <a:spLocks noChangeArrowheads="1"/>
            </p:cNvSpPr>
            <p:nvPr/>
          </p:nvSpPr>
          <p:spPr bwMode="auto">
            <a:xfrm>
              <a:off x="3034276" y="3439130"/>
              <a:ext cx="284362" cy="47918"/>
            </a:xfrm>
            <a:prstGeom prst="ellipse">
              <a:avLst/>
            </a:prstGeom>
            <a:noFill/>
            <a:ln w="19050">
              <a:solidFill>
                <a:srgbClr val="4F81BD"/>
              </a:solidFill>
              <a:round/>
              <a:headEnd/>
              <a:tailEnd/>
            </a:ln>
            <a:extLst>
              <a:ext uri="{909E8E84-426E-40dd-AFC4-6F175D3DCCD1}">
                <a14:hiddenFill xmlns:a14="http://schemas.microsoft.com/office/drawing/2010/main" xmlns="">
                  <a:solidFill>
                    <a:srgbClr val="FFFFFF"/>
                  </a:solidFill>
                </a14:hiddenFill>
              </a:ext>
            </a:extLst>
          </p:spPr>
          <p:txBody>
            <a:bodyPr lIns="86420" tIns="43210" rIns="86420" bIns="43210" anchor="ct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defTabSz="725576" fontAlgn="base">
                <a:spcBef>
                  <a:spcPct val="0"/>
                </a:spcBef>
                <a:spcAft>
                  <a:spcPct val="0"/>
                </a:spcAft>
              </a:pPr>
              <a:endParaRPr lang="zh-CN" altLang="en-US" sz="700">
                <a:solidFill>
                  <a:srgbClr val="000000"/>
                </a:solidFill>
                <a:latin typeface="微软雅黑" pitchFamily="34" charset="-122"/>
                <a:ea typeface="微软雅黑" pitchFamily="34" charset="-122"/>
              </a:endParaRPr>
            </a:p>
          </p:txBody>
        </p:sp>
        <p:pic>
          <p:nvPicPr>
            <p:cNvPr id="158" name="图片 15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48111" y="4056026"/>
              <a:ext cx="275189" cy="288359"/>
            </a:xfrm>
            <a:prstGeom prst="rect">
              <a:avLst/>
            </a:prstGeom>
            <a:ln>
              <a:solidFill>
                <a:srgbClr val="4F81BD"/>
              </a:solidFill>
            </a:ln>
          </p:spPr>
        </p:pic>
        <p:cxnSp>
          <p:nvCxnSpPr>
            <p:cNvPr id="159" name="直接连接符 75"/>
            <p:cNvCxnSpPr>
              <a:stCxn id="146" idx="2"/>
            </p:cNvCxnSpPr>
            <p:nvPr/>
          </p:nvCxnSpPr>
          <p:spPr bwMode="auto">
            <a:xfrm>
              <a:off x="4160620" y="3882733"/>
              <a:ext cx="501923" cy="211791"/>
            </a:xfrm>
            <a:prstGeom prst="line">
              <a:avLst/>
            </a:prstGeom>
            <a:ln w="12700">
              <a:solidFill>
                <a:srgbClr val="4F81BD"/>
              </a:solidFill>
              <a:prstDash val="solid"/>
              <a:headEnd type="none"/>
              <a:tailEnd type="none"/>
            </a:ln>
          </p:spPr>
          <p:style>
            <a:lnRef idx="1">
              <a:schemeClr val="accent1"/>
            </a:lnRef>
            <a:fillRef idx="0">
              <a:schemeClr val="accent1"/>
            </a:fillRef>
            <a:effectRef idx="0">
              <a:schemeClr val="accent1"/>
            </a:effectRef>
            <a:fontRef idx="minor">
              <a:schemeClr val="tx1"/>
            </a:fontRef>
          </p:style>
        </p:cxnSp>
        <p:sp>
          <p:nvSpPr>
            <p:cNvPr id="160" name="TextBox 101"/>
            <p:cNvSpPr txBox="1">
              <a:spLocks noChangeArrowheads="1"/>
            </p:cNvSpPr>
            <p:nvPr/>
          </p:nvSpPr>
          <p:spPr bwMode="auto">
            <a:xfrm>
              <a:off x="4197599" y="1985986"/>
              <a:ext cx="893202" cy="214454"/>
            </a:xfrm>
            <a:prstGeom prst="rect">
              <a:avLst/>
            </a:prstGeom>
            <a:noFill/>
            <a:ln w="9525">
              <a:noFill/>
              <a:miter lim="800000"/>
              <a:headEnd/>
              <a:tailEnd/>
            </a:ln>
            <a:extLst>
              <a:ext uri="{909E8E84-426E-40dd-AFC4-6F175D3DCCD1}">
                <a14:hiddenFill xmlns:a14="http://schemas.microsoft.com/office/drawing/2010/main" xmlns="">
                  <a:solidFill>
                    <a:srgbClr val="FFFFFF"/>
                  </a:solidFill>
                </a14:hiddenFill>
              </a:ext>
            </a:extLst>
          </p:spPr>
          <p:txBody>
            <a:bodyPr wrap="square" lIns="86420" tIns="43210" rIns="86420" bIns="43210">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defTabSz="725576" fontAlgn="base">
                <a:spcBef>
                  <a:spcPct val="0"/>
                </a:spcBef>
                <a:spcAft>
                  <a:spcPct val="0"/>
                </a:spcAft>
              </a:pPr>
              <a:r>
                <a:rPr lang="en-US" altLang="zh-CN" sz="700" b="1" dirty="0">
                  <a:solidFill>
                    <a:srgbClr val="000000"/>
                  </a:solidFill>
                  <a:latin typeface="微软雅黑" pitchFamily="34" charset="-122"/>
                  <a:ea typeface="微软雅黑" pitchFamily="34" charset="-122"/>
                </a:rPr>
                <a:t>SDN</a:t>
              </a:r>
              <a:r>
                <a:rPr lang="zh-CN" altLang="en-US" sz="700" b="1" dirty="0">
                  <a:solidFill>
                    <a:srgbClr val="000000"/>
                  </a:solidFill>
                  <a:latin typeface="微软雅黑" pitchFamily="34" charset="-122"/>
                  <a:ea typeface="微软雅黑" pitchFamily="34" charset="-122"/>
                </a:rPr>
                <a:t>控制器</a:t>
              </a:r>
            </a:p>
          </p:txBody>
        </p:sp>
        <p:sp>
          <p:nvSpPr>
            <p:cNvPr id="161" name="TextBox 105"/>
            <p:cNvSpPr txBox="1">
              <a:spLocks noChangeArrowheads="1"/>
            </p:cNvSpPr>
            <p:nvPr/>
          </p:nvSpPr>
          <p:spPr bwMode="auto">
            <a:xfrm>
              <a:off x="1158740" y="4826392"/>
              <a:ext cx="2290275" cy="214454"/>
            </a:xfrm>
            <a:prstGeom prst="rect">
              <a:avLst/>
            </a:prstGeom>
            <a:noFill/>
            <a:ln w="9525">
              <a:noFill/>
              <a:miter lim="800000"/>
              <a:headEnd/>
              <a:tailEnd/>
            </a:ln>
            <a:extLst>
              <a:ext uri="{909E8E84-426E-40dd-AFC4-6F175D3DCCD1}">
                <a14:hiddenFill xmlns:a14="http://schemas.microsoft.com/office/drawing/2010/main" xmlns="">
                  <a:solidFill>
                    <a:srgbClr val="FFFFFF"/>
                  </a:solidFill>
                </a14:hiddenFill>
              </a:ext>
            </a:extLst>
          </p:spPr>
          <p:txBody>
            <a:bodyPr wrap="square" lIns="86420" tIns="43210" rIns="86420" bIns="43210">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defTabSz="725576" fontAlgn="base">
                <a:spcBef>
                  <a:spcPct val="0"/>
                </a:spcBef>
                <a:spcAft>
                  <a:spcPct val="0"/>
                </a:spcAft>
              </a:pPr>
              <a:r>
                <a:rPr lang="zh-CN" altLang="en-US" sz="700" b="1" dirty="0">
                  <a:solidFill>
                    <a:srgbClr val="000000"/>
                  </a:solidFill>
                  <a:latin typeface="微软雅黑" pitchFamily="34" charset="-122"/>
                  <a:ea typeface="微软雅黑" pitchFamily="34" charset="-122"/>
                </a:rPr>
                <a:t>终端</a:t>
              </a:r>
            </a:p>
          </p:txBody>
        </p:sp>
        <p:cxnSp>
          <p:nvCxnSpPr>
            <p:cNvPr id="162" name="直接连接符 101"/>
            <p:cNvCxnSpPr/>
            <p:nvPr/>
          </p:nvCxnSpPr>
          <p:spPr>
            <a:xfrm flipV="1">
              <a:off x="3304777" y="2783342"/>
              <a:ext cx="1032419" cy="773759"/>
            </a:xfrm>
            <a:prstGeom prst="line">
              <a:avLst/>
            </a:prstGeom>
            <a:ln w="19050">
              <a:solidFill>
                <a:srgbClr val="4F81BD"/>
              </a:solidFill>
              <a:prstDash val="sysDash"/>
              <a:headEnd type="arrow"/>
              <a:tailEnd type="none"/>
            </a:ln>
          </p:spPr>
          <p:style>
            <a:lnRef idx="1">
              <a:schemeClr val="accent1"/>
            </a:lnRef>
            <a:fillRef idx="0">
              <a:schemeClr val="accent1"/>
            </a:fillRef>
            <a:effectRef idx="0">
              <a:schemeClr val="accent1"/>
            </a:effectRef>
            <a:fontRef idx="minor">
              <a:schemeClr val="tx1"/>
            </a:fontRef>
          </p:style>
        </p:cxnSp>
        <p:cxnSp>
          <p:nvCxnSpPr>
            <p:cNvPr id="163" name="直接连接符 101"/>
            <p:cNvCxnSpPr>
              <a:stCxn id="155" idx="2"/>
            </p:cNvCxnSpPr>
            <p:nvPr/>
          </p:nvCxnSpPr>
          <p:spPr>
            <a:xfrm flipV="1">
              <a:off x="1931755" y="2783352"/>
              <a:ext cx="2405441" cy="689182"/>
            </a:xfrm>
            <a:prstGeom prst="line">
              <a:avLst/>
            </a:prstGeom>
            <a:ln w="19050">
              <a:solidFill>
                <a:srgbClr val="4F81BD"/>
              </a:solidFill>
              <a:prstDash val="sysDash"/>
              <a:headEnd type="arrow"/>
              <a:tailEnd type="none"/>
            </a:ln>
          </p:spPr>
          <p:style>
            <a:lnRef idx="1">
              <a:schemeClr val="accent1"/>
            </a:lnRef>
            <a:fillRef idx="0">
              <a:schemeClr val="accent1"/>
            </a:fillRef>
            <a:effectRef idx="0">
              <a:schemeClr val="accent1"/>
            </a:effectRef>
            <a:fontRef idx="minor">
              <a:schemeClr val="tx1"/>
            </a:fontRef>
          </p:style>
        </p:cxnSp>
        <p:pic>
          <p:nvPicPr>
            <p:cNvPr id="164" name="图片 163"/>
            <p:cNvPicPr>
              <a:picLocks noChangeAspect="1"/>
            </p:cNvPicPr>
            <p:nvPr/>
          </p:nvPicPr>
          <p:blipFill>
            <a:blip r:embed="rId7" cstate="print">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3571775" y="3031231"/>
              <a:ext cx="423070" cy="395166"/>
            </a:xfrm>
            <a:prstGeom prst="rect">
              <a:avLst/>
            </a:prstGeom>
            <a:ln>
              <a:noFill/>
            </a:ln>
          </p:spPr>
        </p:pic>
        <p:sp>
          <p:nvSpPr>
            <p:cNvPr id="165" name="TextBox 101"/>
            <p:cNvSpPr txBox="1">
              <a:spLocks noChangeArrowheads="1"/>
            </p:cNvSpPr>
            <p:nvPr/>
          </p:nvSpPr>
          <p:spPr bwMode="auto">
            <a:xfrm>
              <a:off x="3562985" y="3290720"/>
              <a:ext cx="1662285" cy="231380"/>
            </a:xfrm>
            <a:prstGeom prst="rect">
              <a:avLst/>
            </a:prstGeom>
            <a:noFill/>
            <a:ln w="9525">
              <a:noFill/>
              <a:miter lim="800000"/>
              <a:headEnd/>
              <a:tailEnd/>
            </a:ln>
            <a:extLst>
              <a:ext uri="{909E8E84-426E-40dd-AFC4-6F175D3DCCD1}">
                <a14:hiddenFill xmlns:a14="http://schemas.microsoft.com/office/drawing/2010/main" xmlns="">
                  <a:solidFill>
                    <a:srgbClr val="FFFFFF"/>
                  </a:solidFill>
                </a14:hiddenFill>
              </a:ext>
            </a:extLst>
          </p:spPr>
          <p:txBody>
            <a:bodyPr wrap="square" lIns="86420" tIns="43210" rIns="86420" bIns="43210">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defTabSz="725576" fontAlgn="base">
                <a:spcBef>
                  <a:spcPct val="0"/>
                </a:spcBef>
                <a:spcAft>
                  <a:spcPct val="0"/>
                </a:spcAft>
              </a:pPr>
              <a:r>
                <a:rPr lang="zh-CN" altLang="en-US" sz="800" b="1" dirty="0">
                  <a:solidFill>
                    <a:srgbClr val="000000"/>
                  </a:solidFill>
                  <a:latin typeface="微软雅黑" pitchFamily="34" charset="-122"/>
                  <a:ea typeface="微软雅黑" pitchFamily="34" charset="-122"/>
                </a:rPr>
                <a:t>自动</a:t>
              </a:r>
              <a:r>
                <a:rPr lang="en-US" altLang="zh-CN" sz="800" b="1" dirty="0">
                  <a:solidFill>
                    <a:srgbClr val="000000"/>
                  </a:solidFill>
                  <a:latin typeface="微软雅黑" pitchFamily="34" charset="-122"/>
                  <a:ea typeface="微软雅黑" pitchFamily="34" charset="-122"/>
                </a:rPr>
                <a:t>IP+MAC</a:t>
              </a:r>
              <a:r>
                <a:rPr lang="zh-CN" altLang="en-US" sz="800" b="1" dirty="0">
                  <a:solidFill>
                    <a:srgbClr val="000000"/>
                  </a:solidFill>
                  <a:latin typeface="微软雅黑" pitchFamily="34" charset="-122"/>
                  <a:ea typeface="微软雅黑" pitchFamily="34" charset="-122"/>
                </a:rPr>
                <a:t>绑定</a:t>
              </a:r>
            </a:p>
          </p:txBody>
        </p:sp>
        <p:grpSp>
          <p:nvGrpSpPr>
            <p:cNvPr id="166" name="组合 380"/>
            <p:cNvGrpSpPr>
              <a:grpSpLocks/>
            </p:cNvGrpSpPr>
            <p:nvPr/>
          </p:nvGrpSpPr>
          <p:grpSpPr bwMode="auto">
            <a:xfrm>
              <a:off x="4164047" y="4074002"/>
              <a:ext cx="361366" cy="367111"/>
              <a:chOff x="8270876" y="2393950"/>
              <a:chExt cx="903287" cy="871538"/>
            </a:xfrm>
          </p:grpSpPr>
          <p:sp>
            <p:nvSpPr>
              <p:cNvPr id="173" name="Freeform 119"/>
              <p:cNvSpPr>
                <a:spLocks/>
              </p:cNvSpPr>
              <p:nvPr/>
            </p:nvSpPr>
            <p:spPr bwMode="auto">
              <a:xfrm>
                <a:off x="8572501" y="2393950"/>
                <a:ext cx="390525" cy="150813"/>
              </a:xfrm>
              <a:custGeom>
                <a:avLst/>
                <a:gdLst>
                  <a:gd name="T0" fmla="*/ 390525 w 104"/>
                  <a:gd name="T1" fmla="*/ 90488 h 40"/>
                  <a:gd name="T2" fmla="*/ 330444 w 104"/>
                  <a:gd name="T3" fmla="*/ 150813 h 40"/>
                  <a:gd name="T4" fmla="*/ 60081 w 104"/>
                  <a:gd name="T5" fmla="*/ 150813 h 40"/>
                  <a:gd name="T6" fmla="*/ 0 w 104"/>
                  <a:gd name="T7" fmla="*/ 90488 h 40"/>
                  <a:gd name="T8" fmla="*/ 0 w 104"/>
                  <a:gd name="T9" fmla="*/ 60325 h 40"/>
                  <a:gd name="T10" fmla="*/ 60081 w 104"/>
                  <a:gd name="T11" fmla="*/ 0 h 40"/>
                  <a:gd name="T12" fmla="*/ 330444 w 104"/>
                  <a:gd name="T13" fmla="*/ 0 h 40"/>
                  <a:gd name="T14" fmla="*/ 390525 w 104"/>
                  <a:gd name="T15" fmla="*/ 60325 h 40"/>
                  <a:gd name="T16" fmla="*/ 390525 w 104"/>
                  <a:gd name="T17" fmla="*/ 90488 h 4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04" h="40">
                    <a:moveTo>
                      <a:pt x="104" y="24"/>
                    </a:moveTo>
                    <a:cubicBezTo>
                      <a:pt x="104" y="33"/>
                      <a:pt x="97" y="40"/>
                      <a:pt x="88" y="40"/>
                    </a:cubicBezTo>
                    <a:cubicBezTo>
                      <a:pt x="16" y="40"/>
                      <a:pt x="16" y="40"/>
                      <a:pt x="16" y="40"/>
                    </a:cubicBezTo>
                    <a:cubicBezTo>
                      <a:pt x="7" y="40"/>
                      <a:pt x="0" y="33"/>
                      <a:pt x="0" y="24"/>
                    </a:cubicBezTo>
                    <a:cubicBezTo>
                      <a:pt x="0" y="16"/>
                      <a:pt x="0" y="16"/>
                      <a:pt x="0" y="16"/>
                    </a:cubicBezTo>
                    <a:cubicBezTo>
                      <a:pt x="0" y="7"/>
                      <a:pt x="7" y="0"/>
                      <a:pt x="16" y="0"/>
                    </a:cubicBezTo>
                    <a:cubicBezTo>
                      <a:pt x="88" y="0"/>
                      <a:pt x="88" y="0"/>
                      <a:pt x="88" y="0"/>
                    </a:cubicBezTo>
                    <a:cubicBezTo>
                      <a:pt x="97" y="0"/>
                      <a:pt x="104" y="7"/>
                      <a:pt x="104" y="16"/>
                    </a:cubicBezTo>
                    <a:lnTo>
                      <a:pt x="104" y="24"/>
                    </a:lnTo>
                    <a:close/>
                  </a:path>
                </a:pathLst>
              </a:custGeom>
              <a:solidFill>
                <a:srgbClr val="F05F50"/>
              </a:solidFill>
              <a:ln w="9525">
                <a:solidFill>
                  <a:srgbClr val="4F81BD"/>
                </a:solidFill>
                <a:round/>
                <a:headEnd/>
                <a:tailEnd/>
              </a:ln>
            </p:spPr>
            <p:txBody>
              <a:bodyPr/>
              <a:lstStyle/>
              <a:p>
                <a:pPr defTabSz="725576" fontAlgn="base">
                  <a:spcBef>
                    <a:spcPct val="0"/>
                  </a:spcBef>
                  <a:spcAft>
                    <a:spcPct val="0"/>
                  </a:spcAft>
                </a:pPr>
                <a:endParaRPr lang="zh-CN" altLang="en-US" sz="700">
                  <a:solidFill>
                    <a:srgbClr val="000000"/>
                  </a:solidFill>
                  <a:latin typeface="微软雅黑" pitchFamily="34" charset="-122"/>
                  <a:ea typeface="微软雅黑" pitchFamily="34" charset="-122"/>
                </a:endParaRPr>
              </a:p>
            </p:txBody>
          </p:sp>
          <p:sp>
            <p:nvSpPr>
              <p:cNvPr id="174" name="Rectangle 120"/>
              <p:cNvSpPr>
                <a:spLocks noChangeArrowheads="1"/>
              </p:cNvSpPr>
              <p:nvPr/>
            </p:nvSpPr>
            <p:spPr bwMode="auto">
              <a:xfrm>
                <a:off x="8812213" y="2393950"/>
                <a:ext cx="30163" cy="150813"/>
              </a:xfrm>
              <a:prstGeom prst="rect">
                <a:avLst/>
              </a:prstGeom>
              <a:solidFill>
                <a:srgbClr val="CD412D"/>
              </a:solidFill>
              <a:ln w="9525">
                <a:solidFill>
                  <a:srgbClr val="4F81BD"/>
                </a:solidFill>
                <a:miter lim="800000"/>
                <a:headEnd/>
                <a:tailEnd/>
              </a:ln>
            </p:spPr>
            <p:txBody>
              <a:bodyPr/>
              <a:lstStyle/>
              <a:p>
                <a:pPr defTabSz="513082" fontAlgn="base">
                  <a:spcBef>
                    <a:spcPct val="0"/>
                  </a:spcBef>
                  <a:spcAft>
                    <a:spcPct val="0"/>
                  </a:spcAft>
                </a:pPr>
                <a:endParaRPr lang="zh-CN" altLang="en-US" sz="700">
                  <a:solidFill>
                    <a:srgbClr val="000000"/>
                  </a:solidFill>
                  <a:latin typeface="微软雅黑" pitchFamily="34" charset="-122"/>
                  <a:ea typeface="微软雅黑" pitchFamily="34" charset="-122"/>
                </a:endParaRPr>
              </a:p>
            </p:txBody>
          </p:sp>
          <p:sp>
            <p:nvSpPr>
              <p:cNvPr id="175" name="Rectangle 121"/>
              <p:cNvSpPr>
                <a:spLocks noChangeArrowheads="1"/>
              </p:cNvSpPr>
              <p:nvPr/>
            </p:nvSpPr>
            <p:spPr bwMode="auto">
              <a:xfrm>
                <a:off x="8751888" y="2393950"/>
                <a:ext cx="30163" cy="150813"/>
              </a:xfrm>
              <a:prstGeom prst="rect">
                <a:avLst/>
              </a:prstGeom>
              <a:solidFill>
                <a:srgbClr val="CD412D"/>
              </a:solidFill>
              <a:ln w="9525">
                <a:solidFill>
                  <a:srgbClr val="4F81BD"/>
                </a:solidFill>
                <a:miter lim="800000"/>
                <a:headEnd/>
                <a:tailEnd/>
              </a:ln>
            </p:spPr>
            <p:txBody>
              <a:bodyPr/>
              <a:lstStyle/>
              <a:p>
                <a:pPr defTabSz="513082" fontAlgn="base">
                  <a:spcBef>
                    <a:spcPct val="0"/>
                  </a:spcBef>
                  <a:spcAft>
                    <a:spcPct val="0"/>
                  </a:spcAft>
                </a:pPr>
                <a:endParaRPr lang="zh-CN" altLang="en-US" sz="700">
                  <a:solidFill>
                    <a:srgbClr val="000000"/>
                  </a:solidFill>
                  <a:latin typeface="微软雅黑" pitchFamily="34" charset="-122"/>
                  <a:ea typeface="微软雅黑" pitchFamily="34" charset="-122"/>
                </a:endParaRPr>
              </a:p>
            </p:txBody>
          </p:sp>
          <p:sp>
            <p:nvSpPr>
              <p:cNvPr id="176" name="Rectangle 122"/>
              <p:cNvSpPr>
                <a:spLocks noChangeArrowheads="1"/>
              </p:cNvSpPr>
              <p:nvPr/>
            </p:nvSpPr>
            <p:spPr bwMode="auto">
              <a:xfrm>
                <a:off x="8872538" y="2393950"/>
                <a:ext cx="30163" cy="150813"/>
              </a:xfrm>
              <a:prstGeom prst="rect">
                <a:avLst/>
              </a:prstGeom>
              <a:solidFill>
                <a:srgbClr val="CD412D"/>
              </a:solidFill>
              <a:ln w="9525">
                <a:solidFill>
                  <a:srgbClr val="4F81BD"/>
                </a:solidFill>
                <a:miter lim="800000"/>
                <a:headEnd/>
                <a:tailEnd/>
              </a:ln>
            </p:spPr>
            <p:txBody>
              <a:bodyPr/>
              <a:lstStyle/>
              <a:p>
                <a:pPr defTabSz="513082" fontAlgn="base">
                  <a:spcBef>
                    <a:spcPct val="0"/>
                  </a:spcBef>
                  <a:spcAft>
                    <a:spcPct val="0"/>
                  </a:spcAft>
                </a:pPr>
                <a:endParaRPr lang="zh-CN" altLang="en-US" sz="700">
                  <a:solidFill>
                    <a:srgbClr val="000000"/>
                  </a:solidFill>
                  <a:latin typeface="微软雅黑" pitchFamily="34" charset="-122"/>
                  <a:ea typeface="微软雅黑" pitchFamily="34" charset="-122"/>
                </a:endParaRPr>
              </a:p>
            </p:txBody>
          </p:sp>
          <p:sp>
            <p:nvSpPr>
              <p:cNvPr id="177" name="Freeform 123"/>
              <p:cNvSpPr>
                <a:spLocks/>
              </p:cNvSpPr>
              <p:nvPr/>
            </p:nvSpPr>
            <p:spPr bwMode="auto">
              <a:xfrm>
                <a:off x="8512176" y="2408238"/>
                <a:ext cx="90488" cy="120650"/>
              </a:xfrm>
              <a:custGeom>
                <a:avLst/>
                <a:gdLst>
                  <a:gd name="T0" fmla="*/ 0 w 24"/>
                  <a:gd name="T1" fmla="*/ 90488 h 32"/>
                  <a:gd name="T2" fmla="*/ 30163 w 24"/>
                  <a:gd name="T3" fmla="*/ 120650 h 32"/>
                  <a:gd name="T4" fmla="*/ 60325 w 24"/>
                  <a:gd name="T5" fmla="*/ 120650 h 32"/>
                  <a:gd name="T6" fmla="*/ 90488 w 24"/>
                  <a:gd name="T7" fmla="*/ 90488 h 32"/>
                  <a:gd name="T8" fmla="*/ 90488 w 24"/>
                  <a:gd name="T9" fmla="*/ 30163 h 32"/>
                  <a:gd name="T10" fmla="*/ 60325 w 24"/>
                  <a:gd name="T11" fmla="*/ 0 h 32"/>
                  <a:gd name="T12" fmla="*/ 30163 w 24"/>
                  <a:gd name="T13" fmla="*/ 0 h 32"/>
                  <a:gd name="T14" fmla="*/ 0 w 24"/>
                  <a:gd name="T15" fmla="*/ 30163 h 32"/>
                  <a:gd name="T16" fmla="*/ 0 w 24"/>
                  <a:gd name="T17" fmla="*/ 90488 h 3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4" h="32">
                    <a:moveTo>
                      <a:pt x="0" y="24"/>
                    </a:moveTo>
                    <a:cubicBezTo>
                      <a:pt x="0" y="28"/>
                      <a:pt x="4" y="32"/>
                      <a:pt x="8" y="32"/>
                    </a:cubicBezTo>
                    <a:cubicBezTo>
                      <a:pt x="16" y="32"/>
                      <a:pt x="16" y="32"/>
                      <a:pt x="16" y="32"/>
                    </a:cubicBezTo>
                    <a:cubicBezTo>
                      <a:pt x="20" y="32"/>
                      <a:pt x="24" y="28"/>
                      <a:pt x="24" y="24"/>
                    </a:cubicBezTo>
                    <a:cubicBezTo>
                      <a:pt x="24" y="8"/>
                      <a:pt x="24" y="8"/>
                      <a:pt x="24" y="8"/>
                    </a:cubicBezTo>
                    <a:cubicBezTo>
                      <a:pt x="24" y="4"/>
                      <a:pt x="20" y="0"/>
                      <a:pt x="16" y="0"/>
                    </a:cubicBezTo>
                    <a:cubicBezTo>
                      <a:pt x="8" y="0"/>
                      <a:pt x="8" y="0"/>
                      <a:pt x="8" y="0"/>
                    </a:cubicBezTo>
                    <a:cubicBezTo>
                      <a:pt x="4" y="0"/>
                      <a:pt x="0" y="4"/>
                      <a:pt x="0" y="8"/>
                    </a:cubicBezTo>
                    <a:lnTo>
                      <a:pt x="0" y="24"/>
                    </a:lnTo>
                    <a:close/>
                  </a:path>
                </a:pathLst>
              </a:custGeom>
              <a:solidFill>
                <a:srgbClr val="CD412D"/>
              </a:solidFill>
              <a:ln w="9525">
                <a:solidFill>
                  <a:srgbClr val="4F81BD"/>
                </a:solidFill>
                <a:round/>
                <a:headEnd/>
                <a:tailEnd/>
              </a:ln>
            </p:spPr>
            <p:txBody>
              <a:bodyPr/>
              <a:lstStyle/>
              <a:p>
                <a:pPr defTabSz="725576" fontAlgn="base">
                  <a:spcBef>
                    <a:spcPct val="0"/>
                  </a:spcBef>
                  <a:spcAft>
                    <a:spcPct val="0"/>
                  </a:spcAft>
                </a:pPr>
                <a:endParaRPr lang="zh-CN" altLang="en-US" sz="700">
                  <a:solidFill>
                    <a:srgbClr val="000000"/>
                  </a:solidFill>
                  <a:latin typeface="微软雅黑" pitchFamily="34" charset="-122"/>
                  <a:ea typeface="微软雅黑" pitchFamily="34" charset="-122"/>
                </a:endParaRPr>
              </a:p>
            </p:txBody>
          </p:sp>
          <p:sp>
            <p:nvSpPr>
              <p:cNvPr id="178" name="Freeform 124"/>
              <p:cNvSpPr>
                <a:spLocks/>
              </p:cNvSpPr>
              <p:nvPr/>
            </p:nvSpPr>
            <p:spPr bwMode="auto">
              <a:xfrm>
                <a:off x="8270876" y="2438400"/>
                <a:ext cx="241300" cy="60325"/>
              </a:xfrm>
              <a:custGeom>
                <a:avLst/>
                <a:gdLst>
                  <a:gd name="T0" fmla="*/ 30163 w 152"/>
                  <a:gd name="T1" fmla="*/ 60325 h 38"/>
                  <a:gd name="T2" fmla="*/ 241300 w 152"/>
                  <a:gd name="T3" fmla="*/ 60325 h 38"/>
                  <a:gd name="T4" fmla="*/ 241300 w 152"/>
                  <a:gd name="T5" fmla="*/ 0 h 38"/>
                  <a:gd name="T6" fmla="*/ 30163 w 152"/>
                  <a:gd name="T7" fmla="*/ 0 h 38"/>
                  <a:gd name="T8" fmla="*/ 0 w 152"/>
                  <a:gd name="T9" fmla="*/ 30163 h 38"/>
                  <a:gd name="T10" fmla="*/ 30163 w 152"/>
                  <a:gd name="T11" fmla="*/ 60325 h 3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2" h="38">
                    <a:moveTo>
                      <a:pt x="19" y="38"/>
                    </a:moveTo>
                    <a:lnTo>
                      <a:pt x="152" y="38"/>
                    </a:lnTo>
                    <a:lnTo>
                      <a:pt x="152" y="0"/>
                    </a:lnTo>
                    <a:lnTo>
                      <a:pt x="19" y="0"/>
                    </a:lnTo>
                    <a:lnTo>
                      <a:pt x="0" y="19"/>
                    </a:lnTo>
                    <a:lnTo>
                      <a:pt x="19" y="38"/>
                    </a:lnTo>
                    <a:close/>
                  </a:path>
                </a:pathLst>
              </a:custGeom>
              <a:solidFill>
                <a:srgbClr val="FFBF5C"/>
              </a:solidFill>
              <a:ln w="9525">
                <a:solidFill>
                  <a:srgbClr val="4F81BD"/>
                </a:solidFill>
                <a:round/>
                <a:headEnd/>
                <a:tailEnd/>
              </a:ln>
            </p:spPr>
            <p:txBody>
              <a:bodyPr/>
              <a:lstStyle/>
              <a:p>
                <a:pPr defTabSz="725576" fontAlgn="base">
                  <a:spcBef>
                    <a:spcPct val="0"/>
                  </a:spcBef>
                  <a:spcAft>
                    <a:spcPct val="0"/>
                  </a:spcAft>
                </a:pPr>
                <a:endParaRPr lang="zh-CN" altLang="en-US" sz="700">
                  <a:solidFill>
                    <a:srgbClr val="000000"/>
                  </a:solidFill>
                  <a:latin typeface="微软雅黑" pitchFamily="34" charset="-122"/>
                  <a:ea typeface="微软雅黑" pitchFamily="34" charset="-122"/>
                </a:endParaRPr>
              </a:p>
            </p:txBody>
          </p:sp>
          <p:sp>
            <p:nvSpPr>
              <p:cNvPr id="179" name="Rectangle 125"/>
              <p:cNvSpPr>
                <a:spLocks noChangeArrowheads="1"/>
              </p:cNvSpPr>
              <p:nvPr/>
            </p:nvSpPr>
            <p:spPr bwMode="auto">
              <a:xfrm>
                <a:off x="8331201" y="2438400"/>
                <a:ext cx="30163" cy="60325"/>
              </a:xfrm>
              <a:prstGeom prst="rect">
                <a:avLst/>
              </a:prstGeom>
              <a:solidFill>
                <a:srgbClr val="828586"/>
              </a:solidFill>
              <a:ln w="9525">
                <a:solidFill>
                  <a:srgbClr val="4F81BD"/>
                </a:solidFill>
                <a:miter lim="800000"/>
                <a:headEnd/>
                <a:tailEnd/>
              </a:ln>
            </p:spPr>
            <p:txBody>
              <a:bodyPr/>
              <a:lstStyle/>
              <a:p>
                <a:pPr defTabSz="513082" fontAlgn="base">
                  <a:spcBef>
                    <a:spcPct val="0"/>
                  </a:spcBef>
                  <a:spcAft>
                    <a:spcPct val="0"/>
                  </a:spcAft>
                </a:pPr>
                <a:endParaRPr lang="zh-CN" altLang="en-US" sz="700">
                  <a:solidFill>
                    <a:srgbClr val="000000"/>
                  </a:solidFill>
                  <a:latin typeface="微软雅黑" pitchFamily="34" charset="-122"/>
                  <a:ea typeface="微软雅黑" pitchFamily="34" charset="-122"/>
                </a:endParaRPr>
              </a:p>
            </p:txBody>
          </p:sp>
          <p:sp>
            <p:nvSpPr>
              <p:cNvPr id="180" name="Freeform 126"/>
              <p:cNvSpPr>
                <a:spLocks/>
              </p:cNvSpPr>
              <p:nvPr/>
            </p:nvSpPr>
            <p:spPr bwMode="auto">
              <a:xfrm>
                <a:off x="8482013" y="3114675"/>
                <a:ext cx="390525" cy="150813"/>
              </a:xfrm>
              <a:custGeom>
                <a:avLst/>
                <a:gdLst>
                  <a:gd name="T0" fmla="*/ 0 w 104"/>
                  <a:gd name="T1" fmla="*/ 60325 h 40"/>
                  <a:gd name="T2" fmla="*/ 60081 w 104"/>
                  <a:gd name="T3" fmla="*/ 0 h 40"/>
                  <a:gd name="T4" fmla="*/ 330444 w 104"/>
                  <a:gd name="T5" fmla="*/ 0 h 40"/>
                  <a:gd name="T6" fmla="*/ 390525 w 104"/>
                  <a:gd name="T7" fmla="*/ 60325 h 40"/>
                  <a:gd name="T8" fmla="*/ 390525 w 104"/>
                  <a:gd name="T9" fmla="*/ 90488 h 40"/>
                  <a:gd name="T10" fmla="*/ 330444 w 104"/>
                  <a:gd name="T11" fmla="*/ 150813 h 40"/>
                  <a:gd name="T12" fmla="*/ 60081 w 104"/>
                  <a:gd name="T13" fmla="*/ 150813 h 40"/>
                  <a:gd name="T14" fmla="*/ 0 w 104"/>
                  <a:gd name="T15" fmla="*/ 90488 h 40"/>
                  <a:gd name="T16" fmla="*/ 0 w 104"/>
                  <a:gd name="T17" fmla="*/ 60325 h 4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04" h="40">
                    <a:moveTo>
                      <a:pt x="0" y="16"/>
                    </a:moveTo>
                    <a:cubicBezTo>
                      <a:pt x="0" y="7"/>
                      <a:pt x="7" y="0"/>
                      <a:pt x="16" y="0"/>
                    </a:cubicBezTo>
                    <a:cubicBezTo>
                      <a:pt x="88" y="0"/>
                      <a:pt x="88" y="0"/>
                      <a:pt x="88" y="0"/>
                    </a:cubicBezTo>
                    <a:cubicBezTo>
                      <a:pt x="97" y="0"/>
                      <a:pt x="104" y="7"/>
                      <a:pt x="104" y="16"/>
                    </a:cubicBezTo>
                    <a:cubicBezTo>
                      <a:pt x="104" y="24"/>
                      <a:pt x="104" y="24"/>
                      <a:pt x="104" y="24"/>
                    </a:cubicBezTo>
                    <a:cubicBezTo>
                      <a:pt x="104" y="33"/>
                      <a:pt x="97" y="40"/>
                      <a:pt x="88" y="40"/>
                    </a:cubicBezTo>
                    <a:cubicBezTo>
                      <a:pt x="16" y="40"/>
                      <a:pt x="16" y="40"/>
                      <a:pt x="16" y="40"/>
                    </a:cubicBezTo>
                    <a:cubicBezTo>
                      <a:pt x="7" y="40"/>
                      <a:pt x="0" y="33"/>
                      <a:pt x="0" y="24"/>
                    </a:cubicBezTo>
                    <a:lnTo>
                      <a:pt x="0" y="16"/>
                    </a:lnTo>
                    <a:close/>
                  </a:path>
                </a:pathLst>
              </a:custGeom>
              <a:solidFill>
                <a:srgbClr val="27A2DF"/>
              </a:solidFill>
              <a:ln w="9525">
                <a:solidFill>
                  <a:srgbClr val="4F81BD"/>
                </a:solidFill>
                <a:round/>
                <a:headEnd/>
                <a:tailEnd/>
              </a:ln>
            </p:spPr>
            <p:txBody>
              <a:bodyPr/>
              <a:lstStyle/>
              <a:p>
                <a:pPr defTabSz="725576" fontAlgn="base">
                  <a:spcBef>
                    <a:spcPct val="0"/>
                  </a:spcBef>
                  <a:spcAft>
                    <a:spcPct val="0"/>
                  </a:spcAft>
                </a:pPr>
                <a:endParaRPr lang="zh-CN" altLang="en-US" sz="700">
                  <a:solidFill>
                    <a:srgbClr val="000000"/>
                  </a:solidFill>
                  <a:latin typeface="微软雅黑" pitchFamily="34" charset="-122"/>
                  <a:ea typeface="微软雅黑" pitchFamily="34" charset="-122"/>
                </a:endParaRPr>
              </a:p>
            </p:txBody>
          </p:sp>
          <p:sp>
            <p:nvSpPr>
              <p:cNvPr id="181" name="Rectangle 127"/>
              <p:cNvSpPr>
                <a:spLocks noChangeArrowheads="1"/>
              </p:cNvSpPr>
              <p:nvPr/>
            </p:nvSpPr>
            <p:spPr bwMode="auto">
              <a:xfrm>
                <a:off x="8602663" y="3114675"/>
                <a:ext cx="30163" cy="150813"/>
              </a:xfrm>
              <a:prstGeom prst="rect">
                <a:avLst/>
              </a:prstGeom>
              <a:solidFill>
                <a:srgbClr val="1C74A0"/>
              </a:solidFill>
              <a:ln w="9525">
                <a:solidFill>
                  <a:srgbClr val="4F81BD"/>
                </a:solidFill>
                <a:miter lim="800000"/>
                <a:headEnd/>
                <a:tailEnd/>
              </a:ln>
            </p:spPr>
            <p:txBody>
              <a:bodyPr/>
              <a:lstStyle/>
              <a:p>
                <a:pPr defTabSz="513082" fontAlgn="base">
                  <a:spcBef>
                    <a:spcPct val="0"/>
                  </a:spcBef>
                  <a:spcAft>
                    <a:spcPct val="0"/>
                  </a:spcAft>
                </a:pPr>
                <a:endParaRPr lang="zh-CN" altLang="en-US" sz="700">
                  <a:solidFill>
                    <a:srgbClr val="000000"/>
                  </a:solidFill>
                  <a:latin typeface="微软雅黑" pitchFamily="34" charset="-122"/>
                  <a:ea typeface="微软雅黑" pitchFamily="34" charset="-122"/>
                </a:endParaRPr>
              </a:p>
            </p:txBody>
          </p:sp>
          <p:sp>
            <p:nvSpPr>
              <p:cNvPr id="182" name="Rectangle 128"/>
              <p:cNvSpPr>
                <a:spLocks noChangeArrowheads="1"/>
              </p:cNvSpPr>
              <p:nvPr/>
            </p:nvSpPr>
            <p:spPr bwMode="auto">
              <a:xfrm>
                <a:off x="8662988" y="3114675"/>
                <a:ext cx="30163" cy="150813"/>
              </a:xfrm>
              <a:prstGeom prst="rect">
                <a:avLst/>
              </a:prstGeom>
              <a:solidFill>
                <a:srgbClr val="1C74A0"/>
              </a:solidFill>
              <a:ln w="9525">
                <a:solidFill>
                  <a:srgbClr val="4F81BD"/>
                </a:solidFill>
                <a:miter lim="800000"/>
                <a:headEnd/>
                <a:tailEnd/>
              </a:ln>
            </p:spPr>
            <p:txBody>
              <a:bodyPr/>
              <a:lstStyle/>
              <a:p>
                <a:pPr defTabSz="513082" fontAlgn="base">
                  <a:spcBef>
                    <a:spcPct val="0"/>
                  </a:spcBef>
                  <a:spcAft>
                    <a:spcPct val="0"/>
                  </a:spcAft>
                </a:pPr>
                <a:endParaRPr lang="zh-CN" altLang="en-US" sz="700">
                  <a:solidFill>
                    <a:srgbClr val="000000"/>
                  </a:solidFill>
                  <a:latin typeface="微软雅黑" pitchFamily="34" charset="-122"/>
                  <a:ea typeface="微软雅黑" pitchFamily="34" charset="-122"/>
                </a:endParaRPr>
              </a:p>
            </p:txBody>
          </p:sp>
          <p:sp>
            <p:nvSpPr>
              <p:cNvPr id="183" name="Rectangle 129"/>
              <p:cNvSpPr>
                <a:spLocks noChangeArrowheads="1"/>
              </p:cNvSpPr>
              <p:nvPr/>
            </p:nvSpPr>
            <p:spPr bwMode="auto">
              <a:xfrm>
                <a:off x="8542338" y="3114675"/>
                <a:ext cx="30163" cy="150813"/>
              </a:xfrm>
              <a:prstGeom prst="rect">
                <a:avLst/>
              </a:prstGeom>
              <a:solidFill>
                <a:srgbClr val="1C74A0"/>
              </a:solidFill>
              <a:ln w="9525">
                <a:solidFill>
                  <a:srgbClr val="4F81BD"/>
                </a:solidFill>
                <a:miter lim="800000"/>
                <a:headEnd/>
                <a:tailEnd/>
              </a:ln>
            </p:spPr>
            <p:txBody>
              <a:bodyPr/>
              <a:lstStyle/>
              <a:p>
                <a:pPr defTabSz="513082" fontAlgn="base">
                  <a:spcBef>
                    <a:spcPct val="0"/>
                  </a:spcBef>
                  <a:spcAft>
                    <a:spcPct val="0"/>
                  </a:spcAft>
                </a:pPr>
                <a:endParaRPr lang="zh-CN" altLang="en-US" sz="700">
                  <a:solidFill>
                    <a:srgbClr val="000000"/>
                  </a:solidFill>
                  <a:latin typeface="微软雅黑" pitchFamily="34" charset="-122"/>
                  <a:ea typeface="微软雅黑" pitchFamily="34" charset="-122"/>
                </a:endParaRPr>
              </a:p>
            </p:txBody>
          </p:sp>
          <p:sp>
            <p:nvSpPr>
              <p:cNvPr id="184" name="Freeform 130"/>
              <p:cNvSpPr>
                <a:spLocks/>
              </p:cNvSpPr>
              <p:nvPr/>
            </p:nvSpPr>
            <p:spPr bwMode="auto">
              <a:xfrm>
                <a:off x="8842376" y="3130550"/>
                <a:ext cx="90488" cy="120650"/>
              </a:xfrm>
              <a:custGeom>
                <a:avLst/>
                <a:gdLst>
                  <a:gd name="T0" fmla="*/ 90488 w 24"/>
                  <a:gd name="T1" fmla="*/ 30163 h 32"/>
                  <a:gd name="T2" fmla="*/ 60325 w 24"/>
                  <a:gd name="T3" fmla="*/ 0 h 32"/>
                  <a:gd name="T4" fmla="*/ 30163 w 24"/>
                  <a:gd name="T5" fmla="*/ 0 h 32"/>
                  <a:gd name="T6" fmla="*/ 0 w 24"/>
                  <a:gd name="T7" fmla="*/ 30163 h 32"/>
                  <a:gd name="T8" fmla="*/ 0 w 24"/>
                  <a:gd name="T9" fmla="*/ 90488 h 32"/>
                  <a:gd name="T10" fmla="*/ 30163 w 24"/>
                  <a:gd name="T11" fmla="*/ 120650 h 32"/>
                  <a:gd name="T12" fmla="*/ 60325 w 24"/>
                  <a:gd name="T13" fmla="*/ 120650 h 32"/>
                  <a:gd name="T14" fmla="*/ 90488 w 24"/>
                  <a:gd name="T15" fmla="*/ 90488 h 32"/>
                  <a:gd name="T16" fmla="*/ 90488 w 24"/>
                  <a:gd name="T17" fmla="*/ 30163 h 3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4" h="32">
                    <a:moveTo>
                      <a:pt x="24" y="8"/>
                    </a:moveTo>
                    <a:cubicBezTo>
                      <a:pt x="24" y="4"/>
                      <a:pt x="20" y="0"/>
                      <a:pt x="16" y="0"/>
                    </a:cubicBezTo>
                    <a:cubicBezTo>
                      <a:pt x="8" y="0"/>
                      <a:pt x="8" y="0"/>
                      <a:pt x="8" y="0"/>
                    </a:cubicBezTo>
                    <a:cubicBezTo>
                      <a:pt x="4" y="0"/>
                      <a:pt x="0" y="4"/>
                      <a:pt x="0" y="8"/>
                    </a:cubicBezTo>
                    <a:cubicBezTo>
                      <a:pt x="0" y="24"/>
                      <a:pt x="0" y="24"/>
                      <a:pt x="0" y="24"/>
                    </a:cubicBezTo>
                    <a:cubicBezTo>
                      <a:pt x="0" y="28"/>
                      <a:pt x="4" y="32"/>
                      <a:pt x="8" y="32"/>
                    </a:cubicBezTo>
                    <a:cubicBezTo>
                      <a:pt x="16" y="32"/>
                      <a:pt x="16" y="32"/>
                      <a:pt x="16" y="32"/>
                    </a:cubicBezTo>
                    <a:cubicBezTo>
                      <a:pt x="20" y="32"/>
                      <a:pt x="24" y="28"/>
                      <a:pt x="24" y="24"/>
                    </a:cubicBezTo>
                    <a:lnTo>
                      <a:pt x="24" y="8"/>
                    </a:lnTo>
                    <a:close/>
                  </a:path>
                </a:pathLst>
              </a:custGeom>
              <a:solidFill>
                <a:srgbClr val="1C74A0"/>
              </a:solidFill>
              <a:ln w="9525">
                <a:solidFill>
                  <a:srgbClr val="4F81BD"/>
                </a:solidFill>
                <a:round/>
                <a:headEnd/>
                <a:tailEnd/>
              </a:ln>
            </p:spPr>
            <p:txBody>
              <a:bodyPr/>
              <a:lstStyle/>
              <a:p>
                <a:pPr defTabSz="725576" fontAlgn="base">
                  <a:spcBef>
                    <a:spcPct val="0"/>
                  </a:spcBef>
                  <a:spcAft>
                    <a:spcPct val="0"/>
                  </a:spcAft>
                </a:pPr>
                <a:endParaRPr lang="zh-CN" altLang="en-US" sz="700">
                  <a:solidFill>
                    <a:srgbClr val="000000"/>
                  </a:solidFill>
                  <a:latin typeface="微软雅黑" pitchFamily="34" charset="-122"/>
                  <a:ea typeface="微软雅黑" pitchFamily="34" charset="-122"/>
                </a:endParaRPr>
              </a:p>
            </p:txBody>
          </p:sp>
          <p:sp>
            <p:nvSpPr>
              <p:cNvPr id="185" name="Freeform 131"/>
              <p:cNvSpPr>
                <a:spLocks/>
              </p:cNvSpPr>
              <p:nvPr/>
            </p:nvSpPr>
            <p:spPr bwMode="auto">
              <a:xfrm>
                <a:off x="8932863" y="3160713"/>
                <a:ext cx="241300" cy="60325"/>
              </a:xfrm>
              <a:custGeom>
                <a:avLst/>
                <a:gdLst>
                  <a:gd name="T0" fmla="*/ 211138 w 152"/>
                  <a:gd name="T1" fmla="*/ 0 h 38"/>
                  <a:gd name="T2" fmla="*/ 0 w 152"/>
                  <a:gd name="T3" fmla="*/ 0 h 38"/>
                  <a:gd name="T4" fmla="*/ 0 w 152"/>
                  <a:gd name="T5" fmla="*/ 60325 h 38"/>
                  <a:gd name="T6" fmla="*/ 211138 w 152"/>
                  <a:gd name="T7" fmla="*/ 60325 h 38"/>
                  <a:gd name="T8" fmla="*/ 241300 w 152"/>
                  <a:gd name="T9" fmla="*/ 30163 h 38"/>
                  <a:gd name="T10" fmla="*/ 211138 w 152"/>
                  <a:gd name="T11" fmla="*/ 0 h 3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2" h="38">
                    <a:moveTo>
                      <a:pt x="133" y="0"/>
                    </a:moveTo>
                    <a:lnTo>
                      <a:pt x="0" y="0"/>
                    </a:lnTo>
                    <a:lnTo>
                      <a:pt x="0" y="38"/>
                    </a:lnTo>
                    <a:lnTo>
                      <a:pt x="133" y="38"/>
                    </a:lnTo>
                    <a:lnTo>
                      <a:pt x="152" y="19"/>
                    </a:lnTo>
                    <a:lnTo>
                      <a:pt x="133" y="0"/>
                    </a:lnTo>
                    <a:close/>
                  </a:path>
                </a:pathLst>
              </a:custGeom>
              <a:solidFill>
                <a:srgbClr val="FFBF5C"/>
              </a:solidFill>
              <a:ln w="9525">
                <a:solidFill>
                  <a:srgbClr val="4F81BD"/>
                </a:solidFill>
                <a:round/>
                <a:headEnd/>
                <a:tailEnd/>
              </a:ln>
            </p:spPr>
            <p:txBody>
              <a:bodyPr/>
              <a:lstStyle/>
              <a:p>
                <a:pPr defTabSz="725576" fontAlgn="base">
                  <a:spcBef>
                    <a:spcPct val="0"/>
                  </a:spcBef>
                  <a:spcAft>
                    <a:spcPct val="0"/>
                  </a:spcAft>
                </a:pPr>
                <a:endParaRPr lang="zh-CN" altLang="en-US" sz="700">
                  <a:solidFill>
                    <a:srgbClr val="000000"/>
                  </a:solidFill>
                  <a:latin typeface="微软雅黑" pitchFamily="34" charset="-122"/>
                  <a:ea typeface="微软雅黑" pitchFamily="34" charset="-122"/>
                </a:endParaRPr>
              </a:p>
            </p:txBody>
          </p:sp>
          <p:sp>
            <p:nvSpPr>
              <p:cNvPr id="186" name="Rectangle 132"/>
              <p:cNvSpPr>
                <a:spLocks noChangeArrowheads="1"/>
              </p:cNvSpPr>
              <p:nvPr/>
            </p:nvSpPr>
            <p:spPr bwMode="auto">
              <a:xfrm>
                <a:off x="9083676" y="3160713"/>
                <a:ext cx="30163" cy="60325"/>
              </a:xfrm>
              <a:prstGeom prst="rect">
                <a:avLst/>
              </a:prstGeom>
              <a:solidFill>
                <a:srgbClr val="828586"/>
              </a:solidFill>
              <a:ln w="9525">
                <a:solidFill>
                  <a:srgbClr val="4F81BD"/>
                </a:solidFill>
                <a:miter lim="800000"/>
                <a:headEnd/>
                <a:tailEnd/>
              </a:ln>
            </p:spPr>
            <p:txBody>
              <a:bodyPr/>
              <a:lstStyle/>
              <a:p>
                <a:pPr defTabSz="513082" fontAlgn="base">
                  <a:spcBef>
                    <a:spcPct val="0"/>
                  </a:spcBef>
                  <a:spcAft>
                    <a:spcPct val="0"/>
                  </a:spcAft>
                </a:pPr>
                <a:endParaRPr lang="zh-CN" altLang="en-US" sz="700">
                  <a:solidFill>
                    <a:srgbClr val="000000"/>
                  </a:solidFill>
                  <a:latin typeface="微软雅黑" pitchFamily="34" charset="-122"/>
                  <a:ea typeface="微软雅黑" pitchFamily="34" charset="-122"/>
                </a:endParaRPr>
              </a:p>
            </p:txBody>
          </p:sp>
          <p:sp>
            <p:nvSpPr>
              <p:cNvPr id="187" name="Rectangle 133"/>
              <p:cNvSpPr>
                <a:spLocks noChangeArrowheads="1"/>
              </p:cNvSpPr>
              <p:nvPr/>
            </p:nvSpPr>
            <p:spPr bwMode="auto">
              <a:xfrm>
                <a:off x="8963026" y="2438400"/>
                <a:ext cx="90488" cy="60325"/>
              </a:xfrm>
              <a:prstGeom prst="rect">
                <a:avLst/>
              </a:prstGeom>
              <a:solidFill>
                <a:srgbClr val="828586"/>
              </a:solidFill>
              <a:ln w="9525">
                <a:solidFill>
                  <a:srgbClr val="4F81BD"/>
                </a:solidFill>
                <a:miter lim="800000"/>
                <a:headEnd/>
                <a:tailEnd/>
              </a:ln>
            </p:spPr>
            <p:txBody>
              <a:bodyPr/>
              <a:lstStyle/>
              <a:p>
                <a:pPr defTabSz="513082" fontAlgn="base">
                  <a:spcBef>
                    <a:spcPct val="0"/>
                  </a:spcBef>
                  <a:spcAft>
                    <a:spcPct val="0"/>
                  </a:spcAft>
                </a:pPr>
                <a:endParaRPr lang="zh-CN" altLang="en-US" sz="700">
                  <a:solidFill>
                    <a:srgbClr val="000000"/>
                  </a:solidFill>
                  <a:latin typeface="微软雅黑" pitchFamily="34" charset="-122"/>
                  <a:ea typeface="微软雅黑" pitchFamily="34" charset="-122"/>
                </a:endParaRPr>
              </a:p>
            </p:txBody>
          </p:sp>
          <p:sp>
            <p:nvSpPr>
              <p:cNvPr id="188" name="Rectangle 134"/>
              <p:cNvSpPr>
                <a:spLocks noChangeArrowheads="1"/>
              </p:cNvSpPr>
              <p:nvPr/>
            </p:nvSpPr>
            <p:spPr bwMode="auto">
              <a:xfrm>
                <a:off x="8391526" y="3160713"/>
                <a:ext cx="90488" cy="60325"/>
              </a:xfrm>
              <a:prstGeom prst="rect">
                <a:avLst/>
              </a:prstGeom>
              <a:solidFill>
                <a:srgbClr val="828586"/>
              </a:solidFill>
              <a:ln w="9525">
                <a:solidFill>
                  <a:srgbClr val="4F81BD"/>
                </a:solidFill>
                <a:miter lim="800000"/>
                <a:headEnd/>
                <a:tailEnd/>
              </a:ln>
            </p:spPr>
            <p:txBody>
              <a:bodyPr/>
              <a:lstStyle/>
              <a:p>
                <a:pPr defTabSz="513082" fontAlgn="base">
                  <a:spcBef>
                    <a:spcPct val="0"/>
                  </a:spcBef>
                  <a:spcAft>
                    <a:spcPct val="0"/>
                  </a:spcAft>
                </a:pPr>
                <a:endParaRPr lang="zh-CN" altLang="en-US" sz="700">
                  <a:solidFill>
                    <a:srgbClr val="000000"/>
                  </a:solidFill>
                  <a:latin typeface="微软雅黑" pitchFamily="34" charset="-122"/>
                  <a:ea typeface="微软雅黑" pitchFamily="34" charset="-122"/>
                </a:endParaRPr>
              </a:p>
            </p:txBody>
          </p:sp>
          <p:sp>
            <p:nvSpPr>
              <p:cNvPr id="189" name="Freeform 135"/>
              <p:cNvSpPr>
                <a:spLocks/>
              </p:cNvSpPr>
              <p:nvPr/>
            </p:nvSpPr>
            <p:spPr bwMode="auto">
              <a:xfrm>
                <a:off x="9053513" y="2438400"/>
                <a:ext cx="120650" cy="241300"/>
              </a:xfrm>
              <a:custGeom>
                <a:avLst/>
                <a:gdLst>
                  <a:gd name="T0" fmla="*/ 0 w 32"/>
                  <a:gd name="T1" fmla="*/ 241300 h 64"/>
                  <a:gd name="T2" fmla="*/ 0 w 32"/>
                  <a:gd name="T3" fmla="*/ 180975 h 64"/>
                  <a:gd name="T4" fmla="*/ 60325 w 32"/>
                  <a:gd name="T5" fmla="*/ 120650 h 64"/>
                  <a:gd name="T6" fmla="*/ 0 w 32"/>
                  <a:gd name="T7" fmla="*/ 60325 h 64"/>
                  <a:gd name="T8" fmla="*/ 0 w 32"/>
                  <a:gd name="T9" fmla="*/ 0 h 64"/>
                  <a:gd name="T10" fmla="*/ 120650 w 32"/>
                  <a:gd name="T11" fmla="*/ 120650 h 64"/>
                  <a:gd name="T12" fmla="*/ 0 w 32"/>
                  <a:gd name="T13" fmla="*/ 241300 h 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2" h="64">
                    <a:moveTo>
                      <a:pt x="0" y="64"/>
                    </a:moveTo>
                    <a:cubicBezTo>
                      <a:pt x="0" y="48"/>
                      <a:pt x="0" y="48"/>
                      <a:pt x="0" y="48"/>
                    </a:cubicBezTo>
                    <a:cubicBezTo>
                      <a:pt x="9" y="48"/>
                      <a:pt x="16" y="41"/>
                      <a:pt x="16" y="32"/>
                    </a:cubicBezTo>
                    <a:cubicBezTo>
                      <a:pt x="16" y="23"/>
                      <a:pt x="9" y="16"/>
                      <a:pt x="0" y="16"/>
                    </a:cubicBezTo>
                    <a:cubicBezTo>
                      <a:pt x="0" y="0"/>
                      <a:pt x="0" y="0"/>
                      <a:pt x="0" y="0"/>
                    </a:cubicBezTo>
                    <a:cubicBezTo>
                      <a:pt x="18" y="0"/>
                      <a:pt x="32" y="14"/>
                      <a:pt x="32" y="32"/>
                    </a:cubicBezTo>
                    <a:cubicBezTo>
                      <a:pt x="32" y="50"/>
                      <a:pt x="18" y="64"/>
                      <a:pt x="0" y="64"/>
                    </a:cubicBezTo>
                    <a:close/>
                  </a:path>
                </a:pathLst>
              </a:custGeom>
              <a:solidFill>
                <a:srgbClr val="828586"/>
              </a:solidFill>
              <a:ln w="9525">
                <a:solidFill>
                  <a:srgbClr val="4F81BD"/>
                </a:solidFill>
                <a:round/>
                <a:headEnd/>
                <a:tailEnd/>
              </a:ln>
            </p:spPr>
            <p:txBody>
              <a:bodyPr/>
              <a:lstStyle/>
              <a:p>
                <a:pPr defTabSz="725576" fontAlgn="base">
                  <a:spcBef>
                    <a:spcPct val="0"/>
                  </a:spcBef>
                  <a:spcAft>
                    <a:spcPct val="0"/>
                  </a:spcAft>
                </a:pPr>
                <a:endParaRPr lang="zh-CN" altLang="en-US" sz="700">
                  <a:solidFill>
                    <a:srgbClr val="000000"/>
                  </a:solidFill>
                  <a:latin typeface="微软雅黑" pitchFamily="34" charset="-122"/>
                  <a:ea typeface="微软雅黑" pitchFamily="34" charset="-122"/>
                </a:endParaRPr>
              </a:p>
            </p:txBody>
          </p:sp>
          <p:sp>
            <p:nvSpPr>
              <p:cNvPr id="190" name="Freeform 136"/>
              <p:cNvSpPr>
                <a:spLocks/>
              </p:cNvSpPr>
              <p:nvPr/>
            </p:nvSpPr>
            <p:spPr bwMode="auto">
              <a:xfrm>
                <a:off x="9053513" y="2800350"/>
                <a:ext cx="120650" cy="239713"/>
              </a:xfrm>
              <a:custGeom>
                <a:avLst/>
                <a:gdLst>
                  <a:gd name="T0" fmla="*/ 0 w 32"/>
                  <a:gd name="T1" fmla="*/ 239713 h 64"/>
                  <a:gd name="T2" fmla="*/ 0 w 32"/>
                  <a:gd name="T3" fmla="*/ 179785 h 64"/>
                  <a:gd name="T4" fmla="*/ 60325 w 32"/>
                  <a:gd name="T5" fmla="*/ 119857 h 64"/>
                  <a:gd name="T6" fmla="*/ 0 w 32"/>
                  <a:gd name="T7" fmla="*/ 59928 h 64"/>
                  <a:gd name="T8" fmla="*/ 0 w 32"/>
                  <a:gd name="T9" fmla="*/ 0 h 64"/>
                  <a:gd name="T10" fmla="*/ 120650 w 32"/>
                  <a:gd name="T11" fmla="*/ 119857 h 64"/>
                  <a:gd name="T12" fmla="*/ 0 w 32"/>
                  <a:gd name="T13" fmla="*/ 239713 h 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2" h="64">
                    <a:moveTo>
                      <a:pt x="0" y="64"/>
                    </a:moveTo>
                    <a:cubicBezTo>
                      <a:pt x="0" y="48"/>
                      <a:pt x="0" y="48"/>
                      <a:pt x="0" y="48"/>
                    </a:cubicBezTo>
                    <a:cubicBezTo>
                      <a:pt x="9" y="48"/>
                      <a:pt x="16" y="41"/>
                      <a:pt x="16" y="32"/>
                    </a:cubicBezTo>
                    <a:cubicBezTo>
                      <a:pt x="16" y="23"/>
                      <a:pt x="9" y="16"/>
                      <a:pt x="0" y="16"/>
                    </a:cubicBezTo>
                    <a:cubicBezTo>
                      <a:pt x="0" y="0"/>
                      <a:pt x="0" y="0"/>
                      <a:pt x="0" y="0"/>
                    </a:cubicBezTo>
                    <a:cubicBezTo>
                      <a:pt x="18" y="0"/>
                      <a:pt x="32" y="14"/>
                      <a:pt x="32" y="32"/>
                    </a:cubicBezTo>
                    <a:cubicBezTo>
                      <a:pt x="32" y="50"/>
                      <a:pt x="18" y="64"/>
                      <a:pt x="0" y="64"/>
                    </a:cubicBezTo>
                    <a:close/>
                  </a:path>
                </a:pathLst>
              </a:custGeom>
              <a:solidFill>
                <a:srgbClr val="828586"/>
              </a:solidFill>
              <a:ln w="9525">
                <a:solidFill>
                  <a:srgbClr val="4F81BD"/>
                </a:solidFill>
                <a:round/>
                <a:headEnd/>
                <a:tailEnd/>
              </a:ln>
            </p:spPr>
            <p:txBody>
              <a:bodyPr/>
              <a:lstStyle/>
              <a:p>
                <a:pPr defTabSz="725576" fontAlgn="base">
                  <a:spcBef>
                    <a:spcPct val="0"/>
                  </a:spcBef>
                  <a:spcAft>
                    <a:spcPct val="0"/>
                  </a:spcAft>
                </a:pPr>
                <a:endParaRPr lang="zh-CN" altLang="en-US" sz="700">
                  <a:solidFill>
                    <a:srgbClr val="000000"/>
                  </a:solidFill>
                  <a:latin typeface="微软雅黑" pitchFamily="34" charset="-122"/>
                  <a:ea typeface="微软雅黑" pitchFamily="34" charset="-122"/>
                </a:endParaRPr>
              </a:p>
            </p:txBody>
          </p:sp>
          <p:sp>
            <p:nvSpPr>
              <p:cNvPr id="191" name="Freeform 137"/>
              <p:cNvSpPr>
                <a:spLocks/>
              </p:cNvSpPr>
              <p:nvPr/>
            </p:nvSpPr>
            <p:spPr bwMode="auto">
              <a:xfrm>
                <a:off x="8270876" y="2619375"/>
                <a:ext cx="120650" cy="239713"/>
              </a:xfrm>
              <a:custGeom>
                <a:avLst/>
                <a:gdLst>
                  <a:gd name="T0" fmla="*/ 120650 w 32"/>
                  <a:gd name="T1" fmla="*/ 0 h 64"/>
                  <a:gd name="T2" fmla="*/ 120650 w 32"/>
                  <a:gd name="T3" fmla="*/ 59928 h 64"/>
                  <a:gd name="T4" fmla="*/ 60325 w 32"/>
                  <a:gd name="T5" fmla="*/ 119857 h 64"/>
                  <a:gd name="T6" fmla="*/ 120650 w 32"/>
                  <a:gd name="T7" fmla="*/ 179785 h 64"/>
                  <a:gd name="T8" fmla="*/ 120650 w 32"/>
                  <a:gd name="T9" fmla="*/ 239713 h 64"/>
                  <a:gd name="T10" fmla="*/ 0 w 32"/>
                  <a:gd name="T11" fmla="*/ 119857 h 64"/>
                  <a:gd name="T12" fmla="*/ 120650 w 32"/>
                  <a:gd name="T13" fmla="*/ 0 h 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2" h="64">
                    <a:moveTo>
                      <a:pt x="32" y="0"/>
                    </a:moveTo>
                    <a:cubicBezTo>
                      <a:pt x="32" y="16"/>
                      <a:pt x="32" y="16"/>
                      <a:pt x="32" y="16"/>
                    </a:cubicBezTo>
                    <a:cubicBezTo>
                      <a:pt x="23" y="16"/>
                      <a:pt x="16" y="23"/>
                      <a:pt x="16" y="32"/>
                    </a:cubicBezTo>
                    <a:cubicBezTo>
                      <a:pt x="16" y="41"/>
                      <a:pt x="23" y="48"/>
                      <a:pt x="32" y="48"/>
                    </a:cubicBezTo>
                    <a:cubicBezTo>
                      <a:pt x="32" y="64"/>
                      <a:pt x="32" y="64"/>
                      <a:pt x="32" y="64"/>
                    </a:cubicBezTo>
                    <a:cubicBezTo>
                      <a:pt x="14" y="64"/>
                      <a:pt x="0" y="50"/>
                      <a:pt x="0" y="32"/>
                    </a:cubicBezTo>
                    <a:cubicBezTo>
                      <a:pt x="0" y="14"/>
                      <a:pt x="14" y="0"/>
                      <a:pt x="32" y="0"/>
                    </a:cubicBezTo>
                    <a:close/>
                  </a:path>
                </a:pathLst>
              </a:custGeom>
              <a:solidFill>
                <a:srgbClr val="828586"/>
              </a:solidFill>
              <a:ln w="9525">
                <a:solidFill>
                  <a:srgbClr val="4F81BD"/>
                </a:solidFill>
                <a:round/>
                <a:headEnd/>
                <a:tailEnd/>
              </a:ln>
            </p:spPr>
            <p:txBody>
              <a:bodyPr/>
              <a:lstStyle/>
              <a:p>
                <a:pPr defTabSz="725576" fontAlgn="base">
                  <a:spcBef>
                    <a:spcPct val="0"/>
                  </a:spcBef>
                  <a:spcAft>
                    <a:spcPct val="0"/>
                  </a:spcAft>
                </a:pPr>
                <a:endParaRPr lang="zh-CN" altLang="en-US" sz="700">
                  <a:solidFill>
                    <a:srgbClr val="000000"/>
                  </a:solidFill>
                  <a:latin typeface="微软雅黑" pitchFamily="34" charset="-122"/>
                  <a:ea typeface="微软雅黑" pitchFamily="34" charset="-122"/>
                </a:endParaRPr>
              </a:p>
            </p:txBody>
          </p:sp>
          <p:sp>
            <p:nvSpPr>
              <p:cNvPr id="192" name="Freeform 138"/>
              <p:cNvSpPr>
                <a:spLocks/>
              </p:cNvSpPr>
              <p:nvPr/>
            </p:nvSpPr>
            <p:spPr bwMode="auto">
              <a:xfrm>
                <a:off x="8270876" y="2979738"/>
                <a:ext cx="120650" cy="241300"/>
              </a:xfrm>
              <a:custGeom>
                <a:avLst/>
                <a:gdLst>
                  <a:gd name="T0" fmla="*/ 120650 w 32"/>
                  <a:gd name="T1" fmla="*/ 0 h 64"/>
                  <a:gd name="T2" fmla="*/ 120650 w 32"/>
                  <a:gd name="T3" fmla="*/ 60325 h 64"/>
                  <a:gd name="T4" fmla="*/ 60325 w 32"/>
                  <a:gd name="T5" fmla="*/ 120650 h 64"/>
                  <a:gd name="T6" fmla="*/ 120650 w 32"/>
                  <a:gd name="T7" fmla="*/ 180975 h 64"/>
                  <a:gd name="T8" fmla="*/ 120650 w 32"/>
                  <a:gd name="T9" fmla="*/ 241300 h 64"/>
                  <a:gd name="T10" fmla="*/ 0 w 32"/>
                  <a:gd name="T11" fmla="*/ 120650 h 64"/>
                  <a:gd name="T12" fmla="*/ 120650 w 32"/>
                  <a:gd name="T13" fmla="*/ 0 h 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2" h="64">
                    <a:moveTo>
                      <a:pt x="32" y="0"/>
                    </a:moveTo>
                    <a:cubicBezTo>
                      <a:pt x="32" y="16"/>
                      <a:pt x="32" y="16"/>
                      <a:pt x="32" y="16"/>
                    </a:cubicBezTo>
                    <a:cubicBezTo>
                      <a:pt x="23" y="16"/>
                      <a:pt x="16" y="23"/>
                      <a:pt x="16" y="32"/>
                    </a:cubicBezTo>
                    <a:cubicBezTo>
                      <a:pt x="16" y="41"/>
                      <a:pt x="23" y="48"/>
                      <a:pt x="32" y="48"/>
                    </a:cubicBezTo>
                    <a:cubicBezTo>
                      <a:pt x="32" y="64"/>
                      <a:pt x="32" y="64"/>
                      <a:pt x="32" y="64"/>
                    </a:cubicBezTo>
                    <a:cubicBezTo>
                      <a:pt x="14" y="64"/>
                      <a:pt x="0" y="50"/>
                      <a:pt x="0" y="32"/>
                    </a:cubicBezTo>
                    <a:cubicBezTo>
                      <a:pt x="0" y="14"/>
                      <a:pt x="14" y="0"/>
                      <a:pt x="32" y="0"/>
                    </a:cubicBezTo>
                    <a:close/>
                  </a:path>
                </a:pathLst>
              </a:custGeom>
              <a:solidFill>
                <a:srgbClr val="828586"/>
              </a:solidFill>
              <a:ln w="9525">
                <a:solidFill>
                  <a:srgbClr val="4F81BD"/>
                </a:solidFill>
                <a:round/>
                <a:headEnd/>
                <a:tailEnd/>
              </a:ln>
            </p:spPr>
            <p:txBody>
              <a:bodyPr/>
              <a:lstStyle/>
              <a:p>
                <a:pPr defTabSz="725576" fontAlgn="base">
                  <a:spcBef>
                    <a:spcPct val="0"/>
                  </a:spcBef>
                  <a:spcAft>
                    <a:spcPct val="0"/>
                  </a:spcAft>
                </a:pPr>
                <a:endParaRPr lang="zh-CN" altLang="en-US" sz="700">
                  <a:solidFill>
                    <a:srgbClr val="000000"/>
                  </a:solidFill>
                  <a:latin typeface="微软雅黑" pitchFamily="34" charset="-122"/>
                  <a:ea typeface="微软雅黑" pitchFamily="34" charset="-122"/>
                </a:endParaRPr>
              </a:p>
            </p:txBody>
          </p:sp>
          <p:sp>
            <p:nvSpPr>
              <p:cNvPr id="193" name="Rectangle 139"/>
              <p:cNvSpPr>
                <a:spLocks noChangeArrowheads="1"/>
              </p:cNvSpPr>
              <p:nvPr/>
            </p:nvSpPr>
            <p:spPr bwMode="auto">
              <a:xfrm>
                <a:off x="8391526" y="2619375"/>
                <a:ext cx="661988" cy="60325"/>
              </a:xfrm>
              <a:prstGeom prst="rect">
                <a:avLst/>
              </a:prstGeom>
              <a:solidFill>
                <a:srgbClr val="828586"/>
              </a:solidFill>
              <a:ln w="9525">
                <a:solidFill>
                  <a:srgbClr val="4F81BD"/>
                </a:solidFill>
                <a:miter lim="800000"/>
                <a:headEnd/>
                <a:tailEnd/>
              </a:ln>
            </p:spPr>
            <p:txBody>
              <a:bodyPr/>
              <a:lstStyle/>
              <a:p>
                <a:pPr defTabSz="513082" fontAlgn="base">
                  <a:spcBef>
                    <a:spcPct val="0"/>
                  </a:spcBef>
                  <a:spcAft>
                    <a:spcPct val="0"/>
                  </a:spcAft>
                </a:pPr>
                <a:endParaRPr lang="zh-CN" altLang="en-US" sz="700">
                  <a:solidFill>
                    <a:srgbClr val="000000"/>
                  </a:solidFill>
                  <a:latin typeface="微软雅黑" pitchFamily="34" charset="-122"/>
                  <a:ea typeface="微软雅黑" pitchFamily="34" charset="-122"/>
                </a:endParaRPr>
              </a:p>
            </p:txBody>
          </p:sp>
          <p:sp>
            <p:nvSpPr>
              <p:cNvPr id="194" name="Rectangle 140"/>
              <p:cNvSpPr>
                <a:spLocks noChangeArrowheads="1"/>
              </p:cNvSpPr>
              <p:nvPr/>
            </p:nvSpPr>
            <p:spPr bwMode="auto">
              <a:xfrm>
                <a:off x="8391526" y="2800350"/>
                <a:ext cx="661988" cy="58738"/>
              </a:xfrm>
              <a:prstGeom prst="rect">
                <a:avLst/>
              </a:prstGeom>
              <a:solidFill>
                <a:srgbClr val="828586"/>
              </a:solidFill>
              <a:ln w="9525">
                <a:solidFill>
                  <a:srgbClr val="4F81BD"/>
                </a:solidFill>
                <a:miter lim="800000"/>
                <a:headEnd/>
                <a:tailEnd/>
              </a:ln>
            </p:spPr>
            <p:txBody>
              <a:bodyPr/>
              <a:lstStyle/>
              <a:p>
                <a:pPr defTabSz="513082" fontAlgn="base">
                  <a:spcBef>
                    <a:spcPct val="0"/>
                  </a:spcBef>
                  <a:spcAft>
                    <a:spcPct val="0"/>
                  </a:spcAft>
                </a:pPr>
                <a:endParaRPr lang="zh-CN" altLang="en-US" sz="700">
                  <a:solidFill>
                    <a:srgbClr val="000000"/>
                  </a:solidFill>
                  <a:latin typeface="微软雅黑" pitchFamily="34" charset="-122"/>
                  <a:ea typeface="微软雅黑" pitchFamily="34" charset="-122"/>
                </a:endParaRPr>
              </a:p>
            </p:txBody>
          </p:sp>
          <p:sp>
            <p:nvSpPr>
              <p:cNvPr id="195" name="Rectangle 141"/>
              <p:cNvSpPr>
                <a:spLocks noChangeArrowheads="1"/>
              </p:cNvSpPr>
              <p:nvPr/>
            </p:nvSpPr>
            <p:spPr bwMode="auto">
              <a:xfrm>
                <a:off x="8391526" y="2979738"/>
                <a:ext cx="661988" cy="60325"/>
              </a:xfrm>
              <a:prstGeom prst="rect">
                <a:avLst/>
              </a:prstGeom>
              <a:solidFill>
                <a:srgbClr val="828586"/>
              </a:solidFill>
              <a:ln w="9525">
                <a:solidFill>
                  <a:srgbClr val="4F81BD"/>
                </a:solidFill>
                <a:miter lim="800000"/>
                <a:headEnd/>
                <a:tailEnd/>
              </a:ln>
            </p:spPr>
            <p:txBody>
              <a:bodyPr/>
              <a:lstStyle/>
              <a:p>
                <a:pPr defTabSz="513082" fontAlgn="base">
                  <a:spcBef>
                    <a:spcPct val="0"/>
                  </a:spcBef>
                  <a:spcAft>
                    <a:spcPct val="0"/>
                  </a:spcAft>
                </a:pPr>
                <a:endParaRPr lang="zh-CN" altLang="en-US" sz="700">
                  <a:solidFill>
                    <a:srgbClr val="000000"/>
                  </a:solidFill>
                  <a:latin typeface="微软雅黑" pitchFamily="34" charset="-122"/>
                  <a:ea typeface="微软雅黑" pitchFamily="34" charset="-122"/>
                </a:endParaRPr>
              </a:p>
            </p:txBody>
          </p:sp>
        </p:grpSp>
        <p:sp>
          <p:nvSpPr>
            <p:cNvPr id="167" name="TextBox 105"/>
            <p:cNvSpPr txBox="1">
              <a:spLocks noChangeArrowheads="1"/>
            </p:cNvSpPr>
            <p:nvPr/>
          </p:nvSpPr>
          <p:spPr bwMode="auto">
            <a:xfrm>
              <a:off x="3832900" y="4415103"/>
              <a:ext cx="1193186" cy="214454"/>
            </a:xfrm>
            <a:prstGeom prst="rect">
              <a:avLst/>
            </a:prstGeom>
            <a:noFill/>
            <a:ln w="9525">
              <a:noFill/>
              <a:miter lim="800000"/>
              <a:headEnd/>
              <a:tailEnd/>
            </a:ln>
            <a:extLst>
              <a:ext uri="{909E8E84-426E-40dd-AFC4-6F175D3DCCD1}">
                <a14:hiddenFill xmlns:a14="http://schemas.microsoft.com/office/drawing/2010/main" xmlns="">
                  <a:solidFill>
                    <a:srgbClr val="FFFFFF"/>
                  </a:solidFill>
                </a14:hiddenFill>
              </a:ext>
            </a:extLst>
          </p:spPr>
          <p:txBody>
            <a:bodyPr wrap="square" lIns="86420" tIns="43210" rIns="86420" bIns="43210">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defTabSz="725576" fontAlgn="base">
                <a:spcBef>
                  <a:spcPct val="0"/>
                </a:spcBef>
                <a:spcAft>
                  <a:spcPct val="0"/>
                </a:spcAft>
              </a:pPr>
              <a:r>
                <a:rPr lang="zh-CN" altLang="en-US" sz="700" b="1" dirty="0">
                  <a:solidFill>
                    <a:srgbClr val="000000"/>
                  </a:solidFill>
                  <a:latin typeface="微软雅黑" pitchFamily="34" charset="-122"/>
                  <a:ea typeface="微软雅黑" pitchFamily="34" charset="-122"/>
                </a:rPr>
                <a:t>非法接入</a:t>
              </a:r>
            </a:p>
          </p:txBody>
        </p:sp>
        <p:pic>
          <p:nvPicPr>
            <p:cNvPr id="168" name="图片 16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78174" y="2187837"/>
              <a:ext cx="510518" cy="512444"/>
            </a:xfrm>
            <a:prstGeom prst="rect">
              <a:avLst/>
            </a:prstGeom>
            <a:ln>
              <a:solidFill>
                <a:srgbClr val="4F81BD"/>
              </a:solidFill>
            </a:ln>
          </p:spPr>
        </p:pic>
        <p:cxnSp>
          <p:nvCxnSpPr>
            <p:cNvPr id="169" name="直接连接符 10"/>
            <p:cNvCxnSpPr>
              <a:cxnSpLocks noChangeShapeType="1"/>
              <a:stCxn id="168" idx="3"/>
            </p:cNvCxnSpPr>
            <p:nvPr/>
          </p:nvCxnSpPr>
          <p:spPr bwMode="auto">
            <a:xfrm>
              <a:off x="1288692" y="2444059"/>
              <a:ext cx="776481" cy="0"/>
            </a:xfrm>
            <a:prstGeom prst="line">
              <a:avLst/>
            </a:prstGeom>
            <a:ln w="19050">
              <a:solidFill>
                <a:srgbClr val="4F81BD"/>
              </a:solidFill>
              <a:prstDash val="solid"/>
              <a:headEnd type="none"/>
              <a:tailEnd type="none"/>
            </a:ln>
          </p:spPr>
          <p:style>
            <a:lnRef idx="1">
              <a:schemeClr val="accent1"/>
            </a:lnRef>
            <a:fillRef idx="0">
              <a:schemeClr val="accent1"/>
            </a:fillRef>
            <a:effectRef idx="0">
              <a:schemeClr val="accent1"/>
            </a:effectRef>
            <a:fontRef idx="minor">
              <a:schemeClr val="tx1"/>
            </a:fontRef>
          </p:style>
        </p:cxnSp>
        <p:sp>
          <p:nvSpPr>
            <p:cNvPr id="170" name="矩形 139"/>
            <p:cNvSpPr>
              <a:spLocks noChangeArrowheads="1"/>
            </p:cNvSpPr>
            <p:nvPr/>
          </p:nvSpPr>
          <p:spPr bwMode="auto">
            <a:xfrm>
              <a:off x="702475" y="1813612"/>
              <a:ext cx="644736" cy="434484"/>
            </a:xfrm>
            <a:prstGeom prst="rect">
              <a:avLst/>
            </a:prstGeom>
            <a:noFill/>
            <a:ln w="9525">
              <a:noFill/>
              <a:miter lim="800000"/>
              <a:headEnd/>
              <a:tailEnd/>
            </a:ln>
            <a:extLst>
              <a:ext uri="{909E8E84-426E-40dd-AFC4-6F175D3DCCD1}">
                <a14:hiddenFill xmlns:a14="http://schemas.microsoft.com/office/drawing/2010/main" xmlns="">
                  <a:solidFill>
                    <a:srgbClr val="FFFFFF"/>
                  </a:solidFill>
                </a14:hiddenFill>
              </a:ext>
            </a:extLst>
          </p:spPr>
          <p:txBody>
            <a:bodyPr wrap="none" lIns="86420" tIns="43210" rIns="86420" bIns="43210">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defTabSz="725576" fontAlgn="base">
                <a:spcBef>
                  <a:spcPct val="0"/>
                </a:spcBef>
                <a:spcAft>
                  <a:spcPct val="0"/>
                </a:spcAft>
              </a:pPr>
              <a:r>
                <a:rPr lang="en-US" altLang="zh-CN" sz="1000" b="1" dirty="0">
                  <a:solidFill>
                    <a:srgbClr val="000000"/>
                  </a:solidFill>
                  <a:latin typeface="微软雅黑" panose="020B0503020204020204" pitchFamily="34" charset="-122"/>
                  <a:ea typeface="微软雅黑" panose="020B0503020204020204" pitchFamily="34" charset="-122"/>
                </a:rPr>
                <a:t>DHCP</a:t>
              </a:r>
            </a:p>
            <a:p>
              <a:pPr algn="ctr" defTabSz="725576" fontAlgn="base">
                <a:spcBef>
                  <a:spcPct val="0"/>
                </a:spcBef>
                <a:spcAft>
                  <a:spcPct val="0"/>
                </a:spcAft>
              </a:pPr>
              <a:r>
                <a:rPr lang="en-US" altLang="zh-CN" sz="1000" b="1" dirty="0">
                  <a:solidFill>
                    <a:srgbClr val="000000"/>
                  </a:solidFill>
                  <a:latin typeface="微软雅黑" panose="020B0503020204020204" pitchFamily="34" charset="-122"/>
                  <a:ea typeface="微软雅黑" panose="020B0503020204020204" pitchFamily="34" charset="-122"/>
                </a:rPr>
                <a:t>server</a:t>
              </a:r>
            </a:p>
          </p:txBody>
        </p:sp>
        <p:sp>
          <p:nvSpPr>
            <p:cNvPr id="171" name="圆角矩形 170"/>
            <p:cNvSpPr/>
            <p:nvPr/>
          </p:nvSpPr>
          <p:spPr bwMode="auto">
            <a:xfrm>
              <a:off x="1945893" y="1993510"/>
              <a:ext cx="1947362" cy="877715"/>
            </a:xfrm>
            <a:prstGeom prst="roundRect">
              <a:avLst/>
            </a:prstGeom>
            <a:noFill/>
            <a:ln w="38100" cap="flat" cmpd="sng" algn="ctr">
              <a:solidFill>
                <a:srgbClr val="4F81BD"/>
              </a:solidFill>
              <a:prstDash val="dash"/>
            </a:ln>
            <a:effectLst/>
          </p:spPr>
          <p:txBody>
            <a:bodyPr lIns="86420" tIns="43210" rIns="86420" bIns="43210" anchor="ctr"/>
            <a:lstStyle/>
            <a:p>
              <a:pPr algn="ctr" defTabSz="685696">
                <a:defRPr/>
              </a:pPr>
              <a:endParaRPr lang="zh-CN" altLang="en-US" sz="1000" kern="0" dirty="0">
                <a:solidFill>
                  <a:srgbClr val="000000"/>
                </a:solidFill>
                <a:latin typeface="微软雅黑" charset="0"/>
                <a:ea typeface="微软雅黑" charset="0"/>
                <a:cs typeface="微软雅黑" charset="0"/>
                <a:sym typeface="Calibri"/>
              </a:endParaRPr>
            </a:p>
          </p:txBody>
        </p:sp>
        <p:sp>
          <p:nvSpPr>
            <p:cNvPr id="172" name="TextBox 102"/>
            <p:cNvSpPr txBox="1">
              <a:spLocks noChangeArrowheads="1"/>
            </p:cNvSpPr>
            <p:nvPr/>
          </p:nvSpPr>
          <p:spPr bwMode="auto">
            <a:xfrm>
              <a:off x="2485262" y="1723802"/>
              <a:ext cx="931386" cy="231380"/>
            </a:xfrm>
            <a:prstGeom prst="rect">
              <a:avLst/>
            </a:prstGeom>
            <a:noFill/>
            <a:ln w="9525">
              <a:noFill/>
              <a:miter lim="800000"/>
              <a:headEnd/>
              <a:tailEnd/>
            </a:ln>
            <a:extLst>
              <a:ext uri="{909E8E84-426E-40dd-AFC4-6F175D3DCCD1}">
                <a14:hiddenFill xmlns:a14="http://schemas.microsoft.com/office/drawing/2010/main" xmlns="">
                  <a:solidFill>
                    <a:srgbClr val="FFFFFF"/>
                  </a:solidFill>
                </a14:hiddenFill>
              </a:ext>
            </a:extLst>
          </p:spPr>
          <p:txBody>
            <a:bodyPr wrap="square" lIns="86420" tIns="43210" rIns="86420" bIns="43210">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defTabSz="725576" fontAlgn="base">
                <a:spcBef>
                  <a:spcPct val="0"/>
                </a:spcBef>
                <a:spcAft>
                  <a:spcPct val="0"/>
                </a:spcAft>
              </a:pPr>
              <a:r>
                <a:rPr lang="zh-CN" altLang="en-US" sz="800" b="1" dirty="0">
                  <a:solidFill>
                    <a:srgbClr val="000000"/>
                  </a:solidFill>
                  <a:latin typeface="微软雅黑" pitchFamily="34" charset="-122"/>
                  <a:ea typeface="微软雅黑" pitchFamily="34" charset="-122"/>
                </a:rPr>
                <a:t>核心交换机</a:t>
              </a:r>
            </a:p>
          </p:txBody>
        </p:sp>
        <p:pic>
          <p:nvPicPr>
            <p:cNvPr id="110" name="图片 10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52396" y="2110561"/>
              <a:ext cx="595828" cy="720191"/>
            </a:xfrm>
            <a:prstGeom prst="rect">
              <a:avLst/>
            </a:prstGeom>
            <a:ln>
              <a:solidFill>
                <a:srgbClr val="4F81BD"/>
              </a:solidFill>
            </a:ln>
          </p:spPr>
        </p:pic>
      </p:grpSp>
      <p:grpSp>
        <p:nvGrpSpPr>
          <p:cNvPr id="196" name="组合 111"/>
          <p:cNvGrpSpPr/>
          <p:nvPr/>
        </p:nvGrpSpPr>
        <p:grpSpPr>
          <a:xfrm>
            <a:off x="4482684" y="881493"/>
            <a:ext cx="3644287" cy="3381476"/>
            <a:chOff x="6046789" y="1204928"/>
            <a:chExt cx="4857784" cy="4508636"/>
          </a:xfrm>
        </p:grpSpPr>
        <p:grpSp>
          <p:nvGrpSpPr>
            <p:cNvPr id="197" name="组合 223"/>
            <p:cNvGrpSpPr/>
            <p:nvPr/>
          </p:nvGrpSpPr>
          <p:grpSpPr>
            <a:xfrm>
              <a:off x="6046789" y="1204928"/>
              <a:ext cx="569912" cy="4321175"/>
              <a:chOff x="6332541" y="1204928"/>
              <a:chExt cx="569912" cy="4321175"/>
            </a:xfrm>
          </p:grpSpPr>
          <p:cxnSp>
            <p:nvCxnSpPr>
              <p:cNvPr id="202" name="直接连接符 33"/>
              <p:cNvCxnSpPr>
                <a:cxnSpLocks noChangeShapeType="1"/>
              </p:cNvCxnSpPr>
              <p:nvPr/>
            </p:nvCxnSpPr>
            <p:spPr bwMode="auto">
              <a:xfrm>
                <a:off x="6616703" y="1204928"/>
                <a:ext cx="0" cy="4321175"/>
              </a:xfrm>
              <a:prstGeom prst="line">
                <a:avLst/>
              </a:prstGeom>
              <a:noFill/>
              <a:ln w="9525">
                <a:solidFill>
                  <a:srgbClr val="740000"/>
                </a:solidFill>
                <a:round/>
                <a:headEnd/>
                <a:tailEnd/>
              </a:ln>
              <a:extLst>
                <a:ext uri="{909E8E84-426E-40dd-AFC4-6F175D3DCCD1}">
                  <a14:hiddenFill xmlns:a14="http://schemas.microsoft.com/office/drawing/2010/main" xmlns="">
                    <a:noFill/>
                  </a14:hiddenFill>
                </a:ext>
              </a:extLst>
            </p:spPr>
          </p:cxnSp>
          <p:sp>
            <p:nvSpPr>
              <p:cNvPr id="203" name="椭圆 16"/>
              <p:cNvSpPr>
                <a:spLocks noChangeArrowheads="1"/>
              </p:cNvSpPr>
              <p:nvPr/>
            </p:nvSpPr>
            <p:spPr bwMode="auto">
              <a:xfrm>
                <a:off x="6332541" y="1433528"/>
                <a:ext cx="569912" cy="569912"/>
              </a:xfrm>
              <a:prstGeom prst="star8">
                <a:avLst/>
              </a:prstGeom>
              <a:solidFill>
                <a:schemeClr val="accent1"/>
              </a:solidFill>
              <a:ln>
                <a:noFill/>
              </a:ln>
            </p:spPr>
            <p:txBody>
              <a:bodyPr anchor="ctr"/>
              <a:lstStyle/>
              <a:p>
                <a:pPr algn="ctr" defTabSz="725576" fontAlgn="base">
                  <a:spcBef>
                    <a:spcPct val="0"/>
                  </a:spcBef>
                  <a:spcAft>
                    <a:spcPct val="0"/>
                  </a:spcAft>
                </a:pPr>
                <a:r>
                  <a:rPr lang="en-US" altLang="zh-CN" dirty="0">
                    <a:solidFill>
                      <a:srgbClr val="FFFFFF"/>
                    </a:solidFill>
                    <a:latin typeface="微软雅黑" pitchFamily="34" charset="-122"/>
                    <a:ea typeface="微软雅黑" pitchFamily="34" charset="-122"/>
                    <a:cs typeface="宋体"/>
                    <a:sym typeface="+mn-lt"/>
                  </a:rPr>
                  <a:t>1</a:t>
                </a:r>
                <a:endParaRPr lang="zh-CN" altLang="en-US" dirty="0">
                  <a:solidFill>
                    <a:srgbClr val="FFFFFF"/>
                  </a:solidFill>
                  <a:latin typeface="微软雅黑" pitchFamily="34" charset="-122"/>
                  <a:ea typeface="微软雅黑" pitchFamily="34" charset="-122"/>
                  <a:cs typeface="宋体"/>
                  <a:sym typeface="+mn-lt"/>
                </a:endParaRPr>
              </a:p>
            </p:txBody>
          </p:sp>
          <p:sp>
            <p:nvSpPr>
              <p:cNvPr id="204" name="椭圆 37"/>
              <p:cNvSpPr>
                <a:spLocks noChangeArrowheads="1"/>
              </p:cNvSpPr>
              <p:nvPr/>
            </p:nvSpPr>
            <p:spPr bwMode="auto">
              <a:xfrm>
                <a:off x="6332541" y="2509853"/>
                <a:ext cx="569912" cy="571500"/>
              </a:xfrm>
              <a:prstGeom prst="star8">
                <a:avLst/>
              </a:prstGeom>
              <a:solidFill>
                <a:schemeClr val="accent2"/>
              </a:solidFill>
              <a:ln>
                <a:noFill/>
              </a:ln>
            </p:spPr>
            <p:txBody>
              <a:bodyPr anchor="ctr"/>
              <a:lstStyle/>
              <a:p>
                <a:pPr algn="ctr" defTabSz="725576" fontAlgn="base">
                  <a:spcBef>
                    <a:spcPct val="0"/>
                  </a:spcBef>
                  <a:spcAft>
                    <a:spcPct val="0"/>
                  </a:spcAft>
                </a:pPr>
                <a:r>
                  <a:rPr lang="en-US" altLang="zh-CN" dirty="0">
                    <a:solidFill>
                      <a:srgbClr val="FFFFFF"/>
                    </a:solidFill>
                    <a:latin typeface="微软雅黑" pitchFamily="34" charset="-122"/>
                    <a:ea typeface="微软雅黑" pitchFamily="34" charset="-122"/>
                    <a:cs typeface="宋体"/>
                    <a:sym typeface="+mn-lt"/>
                  </a:rPr>
                  <a:t>2</a:t>
                </a:r>
                <a:endParaRPr lang="zh-CN" altLang="en-US" dirty="0">
                  <a:solidFill>
                    <a:srgbClr val="FFFFFF"/>
                  </a:solidFill>
                  <a:latin typeface="微软雅黑" pitchFamily="34" charset="-122"/>
                  <a:ea typeface="微软雅黑" pitchFamily="34" charset="-122"/>
                  <a:cs typeface="宋体"/>
                  <a:sym typeface="+mn-lt"/>
                </a:endParaRPr>
              </a:p>
            </p:txBody>
          </p:sp>
          <p:sp>
            <p:nvSpPr>
              <p:cNvPr id="205" name="椭圆 38"/>
              <p:cNvSpPr>
                <a:spLocks noChangeArrowheads="1"/>
              </p:cNvSpPr>
              <p:nvPr/>
            </p:nvSpPr>
            <p:spPr bwMode="auto">
              <a:xfrm>
                <a:off x="6332541" y="3587765"/>
                <a:ext cx="569912" cy="569913"/>
              </a:xfrm>
              <a:prstGeom prst="star8">
                <a:avLst/>
              </a:prstGeom>
              <a:solidFill>
                <a:schemeClr val="accent3"/>
              </a:solidFill>
              <a:ln>
                <a:noFill/>
              </a:ln>
            </p:spPr>
            <p:txBody>
              <a:bodyPr anchor="ctr"/>
              <a:lstStyle/>
              <a:p>
                <a:pPr algn="ctr" defTabSz="725576" fontAlgn="base">
                  <a:spcBef>
                    <a:spcPct val="0"/>
                  </a:spcBef>
                  <a:spcAft>
                    <a:spcPct val="0"/>
                  </a:spcAft>
                </a:pPr>
                <a:r>
                  <a:rPr lang="en-US" altLang="zh-CN" dirty="0">
                    <a:solidFill>
                      <a:srgbClr val="000000"/>
                    </a:solidFill>
                    <a:latin typeface="微软雅黑" pitchFamily="34" charset="-122"/>
                    <a:ea typeface="微软雅黑" pitchFamily="34" charset="-122"/>
                    <a:cs typeface="宋体"/>
                    <a:sym typeface="+mn-lt"/>
                  </a:rPr>
                  <a:t>3</a:t>
                </a:r>
                <a:endParaRPr lang="zh-CN" altLang="en-US" dirty="0">
                  <a:solidFill>
                    <a:srgbClr val="000000"/>
                  </a:solidFill>
                  <a:latin typeface="微软雅黑" pitchFamily="34" charset="-122"/>
                  <a:ea typeface="微软雅黑" pitchFamily="34" charset="-122"/>
                  <a:cs typeface="宋体"/>
                  <a:sym typeface="+mn-lt"/>
                </a:endParaRPr>
              </a:p>
            </p:txBody>
          </p:sp>
          <p:sp>
            <p:nvSpPr>
              <p:cNvPr id="206" name="椭圆 39"/>
              <p:cNvSpPr>
                <a:spLocks noChangeArrowheads="1"/>
              </p:cNvSpPr>
              <p:nvPr/>
            </p:nvSpPr>
            <p:spPr bwMode="auto">
              <a:xfrm>
                <a:off x="6332541" y="4664090"/>
                <a:ext cx="569912" cy="571500"/>
              </a:xfrm>
              <a:prstGeom prst="star8">
                <a:avLst/>
              </a:prstGeom>
              <a:solidFill>
                <a:schemeClr val="accent4"/>
              </a:solidFill>
              <a:ln>
                <a:noFill/>
              </a:ln>
            </p:spPr>
            <p:txBody>
              <a:bodyPr anchor="ctr"/>
              <a:lstStyle/>
              <a:p>
                <a:pPr algn="ctr" defTabSz="725576" fontAlgn="base">
                  <a:spcBef>
                    <a:spcPct val="0"/>
                  </a:spcBef>
                  <a:spcAft>
                    <a:spcPct val="0"/>
                  </a:spcAft>
                </a:pPr>
                <a:r>
                  <a:rPr lang="en-US" altLang="zh-CN" dirty="0">
                    <a:solidFill>
                      <a:srgbClr val="FFFFFF"/>
                    </a:solidFill>
                    <a:latin typeface="微软雅黑" pitchFamily="34" charset="-122"/>
                    <a:ea typeface="微软雅黑" pitchFamily="34" charset="-122"/>
                    <a:cs typeface="宋体"/>
                    <a:sym typeface="+mn-lt"/>
                  </a:rPr>
                  <a:t>4</a:t>
                </a:r>
                <a:endParaRPr lang="zh-CN" altLang="en-US" dirty="0">
                  <a:solidFill>
                    <a:srgbClr val="FFFFFF"/>
                  </a:solidFill>
                  <a:latin typeface="微软雅黑" pitchFamily="34" charset="-122"/>
                  <a:ea typeface="微软雅黑" pitchFamily="34" charset="-122"/>
                  <a:cs typeface="宋体"/>
                  <a:sym typeface="+mn-lt"/>
                </a:endParaRPr>
              </a:p>
            </p:txBody>
          </p:sp>
        </p:grpSp>
        <p:sp>
          <p:nvSpPr>
            <p:cNvPr id="198" name="TextBox 79"/>
            <p:cNvSpPr txBox="1"/>
            <p:nvPr/>
          </p:nvSpPr>
          <p:spPr>
            <a:xfrm>
              <a:off x="6778980" y="1382699"/>
              <a:ext cx="4125593" cy="910971"/>
            </a:xfrm>
            <a:prstGeom prst="rect">
              <a:avLst/>
            </a:prstGeom>
            <a:noFill/>
          </p:spPr>
          <p:txBody>
            <a:bodyPr wrap="square" lIns="219419" tIns="109710" rIns="219419" bIns="109710" rtlCol="0">
              <a:spAutoFit/>
            </a:bodyPr>
            <a:lstStyle/>
            <a:p>
              <a:pPr algn="just" defTabSz="725576" fontAlgn="base">
                <a:spcBef>
                  <a:spcPct val="0"/>
                </a:spcBef>
                <a:spcAft>
                  <a:spcPct val="0"/>
                </a:spcAft>
              </a:pPr>
              <a:r>
                <a:rPr lang="en-US" altLang="zh-CN" sz="1000" dirty="0">
                  <a:solidFill>
                    <a:srgbClr val="000000"/>
                  </a:solidFill>
                  <a:latin typeface="Microsoft YaHei" charset="-122"/>
                  <a:ea typeface="Microsoft YaHei" charset="-122"/>
                  <a:cs typeface="Microsoft YaHei" charset="-122"/>
                </a:rPr>
                <a:t>SDN</a:t>
              </a:r>
              <a:r>
                <a:rPr lang="zh-CN" altLang="en-US" sz="1000" dirty="0">
                  <a:solidFill>
                    <a:srgbClr val="000000"/>
                  </a:solidFill>
                  <a:latin typeface="Microsoft YaHei" charset="-122"/>
                  <a:ea typeface="Microsoft YaHei" charset="-122"/>
                  <a:cs typeface="Microsoft YaHei" charset="-122"/>
                </a:rPr>
                <a:t>控制器处于默认放通模式，放通时间窗口用户可设置，放通期间终端入网控制器搜集</a:t>
              </a:r>
              <a:r>
                <a:rPr lang="en-US" altLang="zh-CN" sz="1000" dirty="0">
                  <a:solidFill>
                    <a:srgbClr val="000000"/>
                  </a:solidFill>
                  <a:latin typeface="Microsoft YaHei" charset="-122"/>
                  <a:ea typeface="Microsoft YaHei" charset="-122"/>
                  <a:cs typeface="Microsoft YaHei" charset="-122"/>
                </a:rPr>
                <a:t>IP</a:t>
              </a:r>
              <a:r>
                <a:rPr lang="zh-CN" altLang="en-US" sz="1000" dirty="0">
                  <a:solidFill>
                    <a:srgbClr val="000000"/>
                  </a:solidFill>
                  <a:latin typeface="Microsoft YaHei" charset="-122"/>
                  <a:ea typeface="Microsoft YaHei" charset="-122"/>
                  <a:cs typeface="Microsoft YaHei" charset="-122"/>
                </a:rPr>
                <a:t>和</a:t>
              </a:r>
              <a:r>
                <a:rPr lang="en-US" altLang="zh-CN" sz="1000" dirty="0">
                  <a:solidFill>
                    <a:srgbClr val="000000"/>
                  </a:solidFill>
                  <a:latin typeface="Microsoft YaHei" charset="-122"/>
                  <a:ea typeface="Microsoft YaHei" charset="-122"/>
                  <a:cs typeface="Microsoft YaHei" charset="-122"/>
                </a:rPr>
                <a:t>MAC</a:t>
              </a:r>
              <a:r>
                <a:rPr lang="zh-CN" altLang="en-US" sz="1000" dirty="0">
                  <a:solidFill>
                    <a:srgbClr val="000000"/>
                  </a:solidFill>
                  <a:latin typeface="Microsoft YaHei" charset="-122"/>
                  <a:ea typeface="Microsoft YaHei" charset="-122"/>
                  <a:cs typeface="Microsoft YaHei" charset="-122"/>
                </a:rPr>
                <a:t>并自动完成</a:t>
              </a:r>
              <a:r>
                <a:rPr lang="en-US" altLang="zh-CN" sz="1000" dirty="0">
                  <a:solidFill>
                    <a:srgbClr val="000000"/>
                  </a:solidFill>
                  <a:latin typeface="Microsoft YaHei" charset="-122"/>
                  <a:ea typeface="Microsoft YaHei" charset="-122"/>
                  <a:cs typeface="Microsoft YaHei" charset="-122"/>
                </a:rPr>
                <a:t>IP+MAC</a:t>
              </a:r>
              <a:r>
                <a:rPr lang="zh-CN" altLang="en-US" sz="1000" dirty="0">
                  <a:solidFill>
                    <a:srgbClr val="000000"/>
                  </a:solidFill>
                  <a:latin typeface="Microsoft YaHei" charset="-122"/>
                  <a:ea typeface="Microsoft YaHei" charset="-122"/>
                  <a:cs typeface="Microsoft YaHei" charset="-122"/>
                </a:rPr>
                <a:t>绑定</a:t>
              </a:r>
              <a:endParaRPr lang="en-US" sz="1000" dirty="0">
                <a:solidFill>
                  <a:srgbClr val="000000"/>
                </a:solidFill>
                <a:latin typeface="Microsoft YaHei" charset="-122"/>
                <a:ea typeface="Microsoft YaHei" charset="-122"/>
                <a:cs typeface="Microsoft YaHei" charset="-122"/>
              </a:endParaRPr>
            </a:p>
          </p:txBody>
        </p:sp>
        <p:sp>
          <p:nvSpPr>
            <p:cNvPr id="199" name="TextBox 79"/>
            <p:cNvSpPr txBox="1"/>
            <p:nvPr/>
          </p:nvSpPr>
          <p:spPr>
            <a:xfrm>
              <a:off x="6761170" y="2454270"/>
              <a:ext cx="4125593" cy="1116155"/>
            </a:xfrm>
            <a:prstGeom prst="rect">
              <a:avLst/>
            </a:prstGeom>
            <a:noFill/>
          </p:spPr>
          <p:txBody>
            <a:bodyPr wrap="square" lIns="219419" tIns="109710" rIns="219419" bIns="109710" rtlCol="0">
              <a:spAutoFit/>
            </a:bodyPr>
            <a:lstStyle/>
            <a:p>
              <a:pPr algn="just" defTabSz="725576" fontAlgn="base">
                <a:spcBef>
                  <a:spcPct val="0"/>
                </a:spcBef>
                <a:spcAft>
                  <a:spcPct val="0"/>
                </a:spcAft>
              </a:pPr>
              <a:r>
                <a:rPr lang="zh-CN" altLang="zh-CN" sz="1000" dirty="0">
                  <a:solidFill>
                    <a:srgbClr val="000000"/>
                  </a:solidFill>
                  <a:latin typeface="Microsoft YaHei" charset="-122"/>
                  <a:ea typeface="Microsoft YaHei" charset="-122"/>
                  <a:cs typeface="Microsoft YaHei" charset="-122"/>
                </a:rPr>
                <a:t>新增一台终端，</a:t>
              </a:r>
              <a:r>
                <a:rPr lang="zh-CN" altLang="en-US" sz="1000" dirty="0">
                  <a:solidFill>
                    <a:srgbClr val="000000"/>
                  </a:solidFill>
                  <a:latin typeface="Microsoft YaHei" charset="-122"/>
                  <a:ea typeface="Microsoft YaHei" charset="-122"/>
                  <a:cs typeface="Microsoft YaHei" charset="-122"/>
                </a:rPr>
                <a:t>通过控制器查询空闲</a:t>
              </a:r>
              <a:r>
                <a:rPr lang="en-US" altLang="zh-CN" sz="1000" dirty="0">
                  <a:solidFill>
                    <a:srgbClr val="000000"/>
                  </a:solidFill>
                  <a:latin typeface="Microsoft YaHei" charset="-122"/>
                  <a:ea typeface="Microsoft YaHei" charset="-122"/>
                  <a:cs typeface="Microsoft YaHei" charset="-122"/>
                </a:rPr>
                <a:t>IP</a:t>
              </a:r>
              <a:r>
                <a:rPr lang="zh-CN" altLang="zh-CN" sz="1000" dirty="0">
                  <a:solidFill>
                    <a:srgbClr val="000000"/>
                  </a:solidFill>
                  <a:latin typeface="Microsoft YaHei" charset="-122"/>
                  <a:ea typeface="Microsoft YaHei" charset="-122"/>
                  <a:cs typeface="Microsoft YaHei" charset="-122"/>
                </a:rPr>
                <a:t>完成静态</a:t>
              </a:r>
              <a:r>
                <a:rPr lang="en-US" altLang="zh-CN" sz="1000" dirty="0">
                  <a:solidFill>
                    <a:srgbClr val="000000"/>
                  </a:solidFill>
                  <a:latin typeface="Microsoft YaHei" charset="-122"/>
                  <a:ea typeface="Microsoft YaHei" charset="-122"/>
                  <a:cs typeface="Microsoft YaHei" charset="-122"/>
                </a:rPr>
                <a:t>IP</a:t>
              </a:r>
              <a:r>
                <a:rPr lang="zh-CN" altLang="zh-CN" sz="1000" dirty="0">
                  <a:solidFill>
                    <a:srgbClr val="000000"/>
                  </a:solidFill>
                  <a:latin typeface="Microsoft YaHei" charset="-122"/>
                  <a:ea typeface="Microsoft YaHei" charset="-122"/>
                  <a:cs typeface="Microsoft YaHei" charset="-122"/>
                </a:rPr>
                <a:t>配置后，控制器界面提示</a:t>
              </a:r>
              <a:r>
                <a:rPr lang="en-US" altLang="zh-CN" sz="1000" dirty="0">
                  <a:solidFill>
                    <a:srgbClr val="000000"/>
                  </a:solidFill>
                  <a:latin typeface="Microsoft YaHei" charset="-122"/>
                  <a:ea typeface="Microsoft YaHei" charset="-122"/>
                  <a:cs typeface="Microsoft YaHei" charset="-122"/>
                </a:rPr>
                <a:t>IP+MAC</a:t>
              </a:r>
              <a:r>
                <a:rPr lang="zh-CN" altLang="zh-CN" sz="1000" dirty="0">
                  <a:solidFill>
                    <a:srgbClr val="000000"/>
                  </a:solidFill>
                  <a:latin typeface="Microsoft YaHei" charset="-122"/>
                  <a:ea typeface="Microsoft YaHei" charset="-122"/>
                  <a:cs typeface="Microsoft YaHei" charset="-122"/>
                </a:rPr>
                <a:t>的新终端接入网络，是否允许</a:t>
              </a:r>
              <a:r>
                <a:rPr lang="zh-CN" altLang="en-US" sz="1000" dirty="0">
                  <a:solidFill>
                    <a:srgbClr val="000000"/>
                  </a:solidFill>
                  <a:latin typeface="Microsoft YaHei" charset="-122"/>
                  <a:ea typeface="Microsoft YaHei" charset="-122"/>
                  <a:cs typeface="Microsoft YaHei" charset="-122"/>
                </a:rPr>
                <a:t>，确认允许后自动完成</a:t>
              </a:r>
              <a:r>
                <a:rPr lang="en-US" altLang="zh-CN" sz="1000" dirty="0">
                  <a:solidFill>
                    <a:srgbClr val="000000"/>
                  </a:solidFill>
                  <a:latin typeface="Microsoft YaHei" charset="-122"/>
                  <a:ea typeface="Microsoft YaHei" charset="-122"/>
                  <a:cs typeface="Microsoft YaHei" charset="-122"/>
                </a:rPr>
                <a:t>IP+MAC</a:t>
              </a:r>
              <a:r>
                <a:rPr lang="zh-CN" altLang="en-US" sz="1000" dirty="0">
                  <a:solidFill>
                    <a:srgbClr val="000000"/>
                  </a:solidFill>
                  <a:latin typeface="Microsoft YaHei" charset="-122"/>
                  <a:ea typeface="Microsoft YaHei" charset="-122"/>
                  <a:cs typeface="Microsoft YaHei" charset="-122"/>
                </a:rPr>
                <a:t>绑定终端正常入网</a:t>
              </a:r>
              <a:endParaRPr lang="en-US" sz="1000" dirty="0">
                <a:solidFill>
                  <a:srgbClr val="000000"/>
                </a:solidFill>
                <a:latin typeface="Microsoft YaHei" charset="-122"/>
                <a:ea typeface="Microsoft YaHei" charset="-122"/>
                <a:cs typeface="Microsoft YaHei" charset="-122"/>
              </a:endParaRPr>
            </a:p>
          </p:txBody>
        </p:sp>
        <p:sp>
          <p:nvSpPr>
            <p:cNvPr id="200" name="TextBox 79"/>
            <p:cNvSpPr txBox="1"/>
            <p:nvPr/>
          </p:nvSpPr>
          <p:spPr>
            <a:xfrm>
              <a:off x="6761170" y="3525839"/>
              <a:ext cx="4125593" cy="993044"/>
            </a:xfrm>
            <a:prstGeom prst="rect">
              <a:avLst/>
            </a:prstGeom>
            <a:noFill/>
          </p:spPr>
          <p:txBody>
            <a:bodyPr wrap="square" lIns="219419" tIns="109710" rIns="219419" bIns="109710" rtlCol="0">
              <a:spAutoFit/>
            </a:bodyPr>
            <a:lstStyle/>
            <a:p>
              <a:pPr algn="just" defTabSz="725576" fontAlgn="base">
                <a:spcBef>
                  <a:spcPct val="0"/>
                </a:spcBef>
                <a:spcAft>
                  <a:spcPct val="0"/>
                </a:spcAft>
              </a:pPr>
              <a:r>
                <a:rPr lang="zh-CN" altLang="en-US" sz="1000" dirty="0">
                  <a:solidFill>
                    <a:srgbClr val="000000"/>
                  </a:solidFill>
                  <a:latin typeface="Microsoft YaHei" charset="-122"/>
                  <a:ea typeface="Microsoft YaHei" charset="-122"/>
                  <a:cs typeface="Microsoft YaHei" charset="-122"/>
                </a:rPr>
                <a:t>替换终端或原有终端挪作他用，控制器界面</a:t>
              </a:r>
              <a:r>
                <a:rPr lang="zh-CN" altLang="en-US" sz="1200" b="1" dirty="0">
                  <a:solidFill>
                    <a:srgbClr val="FF0000"/>
                  </a:solidFill>
                  <a:latin typeface="Microsoft YaHei" charset="-122"/>
                  <a:ea typeface="Microsoft YaHei" charset="-122"/>
                  <a:cs typeface="Microsoft YaHei" charset="-122"/>
                </a:rPr>
                <a:t>自动提示</a:t>
              </a:r>
              <a:r>
                <a:rPr lang="en-US" altLang="zh-CN" sz="1000" dirty="0">
                  <a:solidFill>
                    <a:srgbClr val="000000"/>
                  </a:solidFill>
                  <a:latin typeface="Microsoft YaHei" charset="-122"/>
                  <a:ea typeface="Microsoft YaHei" charset="-122"/>
                  <a:cs typeface="Microsoft YaHei" charset="-122"/>
                </a:rPr>
                <a:t>IP+MAC</a:t>
              </a:r>
              <a:r>
                <a:rPr lang="zh-CN" altLang="en-US" sz="1000" dirty="0">
                  <a:solidFill>
                    <a:srgbClr val="000000"/>
                  </a:solidFill>
                  <a:latin typeface="Microsoft YaHei" charset="-122"/>
                  <a:ea typeface="Microsoft YaHei" charset="-122"/>
                  <a:cs typeface="Microsoft YaHei" charset="-122"/>
                </a:rPr>
                <a:t>关系变更是否允许，确认允许后自动完成新</a:t>
              </a:r>
              <a:r>
                <a:rPr lang="en-US" altLang="zh-CN" sz="1000" dirty="0">
                  <a:solidFill>
                    <a:srgbClr val="000000"/>
                  </a:solidFill>
                  <a:latin typeface="Microsoft YaHei" charset="-122"/>
                  <a:ea typeface="Microsoft YaHei" charset="-122"/>
                  <a:cs typeface="Microsoft YaHei" charset="-122"/>
                </a:rPr>
                <a:t>IP+MAC</a:t>
              </a:r>
              <a:r>
                <a:rPr lang="zh-CN" altLang="en-US" sz="1000" dirty="0">
                  <a:solidFill>
                    <a:srgbClr val="000000"/>
                  </a:solidFill>
                  <a:latin typeface="Microsoft YaHei" charset="-122"/>
                  <a:ea typeface="Microsoft YaHei" charset="-122"/>
                  <a:cs typeface="Microsoft YaHei" charset="-122"/>
                </a:rPr>
                <a:t>的绑定</a:t>
              </a:r>
              <a:endParaRPr lang="en-US" sz="1000" dirty="0">
                <a:solidFill>
                  <a:srgbClr val="000000"/>
                </a:solidFill>
                <a:latin typeface="Microsoft YaHei" charset="-122"/>
                <a:ea typeface="Microsoft YaHei" charset="-122"/>
                <a:cs typeface="Microsoft YaHei" charset="-122"/>
              </a:endParaRPr>
            </a:p>
          </p:txBody>
        </p:sp>
        <p:sp>
          <p:nvSpPr>
            <p:cNvPr id="201" name="TextBox 79"/>
            <p:cNvSpPr txBox="1"/>
            <p:nvPr/>
          </p:nvSpPr>
          <p:spPr>
            <a:xfrm>
              <a:off x="6761170" y="4597409"/>
              <a:ext cx="4125593" cy="1116155"/>
            </a:xfrm>
            <a:prstGeom prst="rect">
              <a:avLst/>
            </a:prstGeom>
            <a:noFill/>
          </p:spPr>
          <p:txBody>
            <a:bodyPr wrap="square" lIns="219419" tIns="109710" rIns="219419" bIns="109710" rtlCol="0">
              <a:spAutoFit/>
            </a:bodyPr>
            <a:lstStyle/>
            <a:p>
              <a:pPr algn="just" defTabSz="725576" fontAlgn="base">
                <a:spcBef>
                  <a:spcPct val="0"/>
                </a:spcBef>
                <a:spcAft>
                  <a:spcPct val="0"/>
                </a:spcAft>
              </a:pPr>
              <a:r>
                <a:rPr lang="zh-CN" altLang="en-US" sz="1000" dirty="0">
                  <a:solidFill>
                    <a:srgbClr val="000000"/>
                  </a:solidFill>
                  <a:latin typeface="Microsoft YaHei" charset="-122"/>
                  <a:ea typeface="Microsoft YaHei" charset="-122"/>
                  <a:cs typeface="Microsoft YaHei" charset="-122"/>
                </a:rPr>
                <a:t>静态</a:t>
              </a:r>
              <a:r>
                <a:rPr lang="en-US" altLang="zh-CN" sz="1000" dirty="0">
                  <a:solidFill>
                    <a:srgbClr val="000000"/>
                  </a:solidFill>
                  <a:latin typeface="Microsoft YaHei" charset="-122"/>
                  <a:ea typeface="Microsoft YaHei" charset="-122"/>
                  <a:cs typeface="Microsoft YaHei" charset="-122"/>
                </a:rPr>
                <a:t>IP</a:t>
              </a:r>
              <a:r>
                <a:rPr lang="zh-CN" altLang="en-US" sz="1000" dirty="0">
                  <a:solidFill>
                    <a:srgbClr val="000000"/>
                  </a:solidFill>
                  <a:latin typeface="Microsoft YaHei" charset="-122"/>
                  <a:ea typeface="Microsoft YaHei" charset="-122"/>
                  <a:cs typeface="Microsoft YaHei" charset="-122"/>
                </a:rPr>
                <a:t>配置重复，控制器提示</a:t>
              </a:r>
              <a:r>
                <a:rPr lang="en-US" altLang="zh-CN" sz="1000" dirty="0">
                  <a:solidFill>
                    <a:srgbClr val="000000"/>
                  </a:solidFill>
                  <a:latin typeface="Microsoft YaHei" charset="-122"/>
                  <a:ea typeface="Microsoft YaHei" charset="-122"/>
                  <a:cs typeface="Microsoft YaHei" charset="-122"/>
                </a:rPr>
                <a:t>IP</a:t>
              </a:r>
              <a:r>
                <a:rPr lang="zh-CN" altLang="en-US" sz="1000" dirty="0">
                  <a:solidFill>
                    <a:srgbClr val="000000"/>
                  </a:solidFill>
                  <a:latin typeface="Microsoft YaHei" charset="-122"/>
                  <a:ea typeface="Microsoft YaHei" charset="-122"/>
                  <a:cs typeface="Microsoft YaHei" charset="-122"/>
                </a:rPr>
                <a:t>地址冲突并显示终端的具体接入位置（</a:t>
              </a:r>
              <a:r>
                <a:rPr lang="en-US" altLang="zh-CN" sz="1000" dirty="0">
                  <a:solidFill>
                    <a:srgbClr val="000000"/>
                  </a:solidFill>
                  <a:latin typeface="Microsoft YaHei" charset="-122"/>
                  <a:ea typeface="Microsoft YaHei" charset="-122"/>
                  <a:cs typeface="Microsoft YaHei" charset="-122"/>
                </a:rPr>
                <a:t>VLAN/</a:t>
              </a:r>
              <a:r>
                <a:rPr lang="zh-CN" altLang="en-US" sz="1000" dirty="0">
                  <a:solidFill>
                    <a:srgbClr val="000000"/>
                  </a:solidFill>
                  <a:latin typeface="Microsoft YaHei" charset="-122"/>
                  <a:ea typeface="Microsoft YaHei" charset="-122"/>
                  <a:cs typeface="Microsoft YaHei" charset="-122"/>
                </a:rPr>
                <a:t>接入交换机</a:t>
              </a:r>
              <a:r>
                <a:rPr lang="en-US" altLang="zh-CN" sz="1000" dirty="0">
                  <a:solidFill>
                    <a:srgbClr val="000000"/>
                  </a:solidFill>
                  <a:latin typeface="Microsoft YaHei" charset="-122"/>
                  <a:ea typeface="Microsoft YaHei" charset="-122"/>
                  <a:cs typeface="Microsoft YaHei" charset="-122"/>
                </a:rPr>
                <a:t>/</a:t>
              </a:r>
              <a:r>
                <a:rPr lang="zh-CN" altLang="en-US" sz="1000" dirty="0">
                  <a:solidFill>
                    <a:srgbClr val="000000"/>
                  </a:solidFill>
                  <a:latin typeface="Microsoft YaHei" charset="-122"/>
                  <a:ea typeface="Microsoft YaHei" charset="-122"/>
                  <a:cs typeface="Microsoft YaHei" charset="-122"/>
                </a:rPr>
                <a:t>接入端口）。控制器提供各终端最后一次在线时间排序，管理员根据时间长短定期进行</a:t>
              </a:r>
              <a:r>
                <a:rPr lang="en-US" altLang="zh-CN" sz="1000" dirty="0">
                  <a:solidFill>
                    <a:srgbClr val="000000"/>
                  </a:solidFill>
                  <a:latin typeface="Microsoft YaHei" charset="-122"/>
                  <a:ea typeface="Microsoft YaHei" charset="-122"/>
                  <a:cs typeface="Microsoft YaHei" charset="-122"/>
                </a:rPr>
                <a:t>IP</a:t>
              </a:r>
              <a:r>
                <a:rPr lang="zh-CN" altLang="en-US" sz="1000" dirty="0">
                  <a:solidFill>
                    <a:srgbClr val="000000"/>
                  </a:solidFill>
                  <a:latin typeface="Microsoft YaHei" charset="-122"/>
                  <a:ea typeface="Microsoft YaHei" charset="-122"/>
                  <a:cs typeface="Microsoft YaHei" charset="-122"/>
                </a:rPr>
                <a:t>地址回收</a:t>
              </a:r>
              <a:endParaRPr lang="en-US" sz="1000" dirty="0">
                <a:solidFill>
                  <a:srgbClr val="000000"/>
                </a:solidFill>
                <a:latin typeface="Microsoft YaHei" charset="-122"/>
                <a:ea typeface="Microsoft YaHei" charset="-122"/>
                <a:cs typeface="Microsoft YaHei" charset="-122"/>
              </a:endParaRPr>
            </a:p>
          </p:txBody>
        </p:sp>
      </p:grpSp>
    </p:spTree>
    <p:extLst>
      <p:ext uri="{BB962C8B-B14F-4D97-AF65-F5344CB8AC3E}">
        <p14:creationId xmlns:p14="http://schemas.microsoft.com/office/powerpoint/2010/main" val="212561927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占位符 2"/>
          <p:cNvSpPr>
            <a:spLocks noGrp="1"/>
          </p:cNvSpPr>
          <p:nvPr>
            <p:ph type="body" sz="quarter" idx="13"/>
          </p:nvPr>
        </p:nvSpPr>
        <p:spPr>
          <a:xfrm>
            <a:off x="608743" y="183559"/>
            <a:ext cx="5267124" cy="297883"/>
          </a:xfrm>
        </p:spPr>
        <p:txBody>
          <a:bodyPr/>
          <a:lstStyle/>
          <a:p>
            <a:r>
              <a:rPr kumimoji="1" lang="zh-CN" altLang="en-US" dirty="0"/>
              <a:t>准入管控</a:t>
            </a:r>
            <a:r>
              <a:rPr kumimoji="1" lang="en-US" altLang="zh-CN" dirty="0"/>
              <a:t>-IP</a:t>
            </a:r>
            <a:r>
              <a:rPr kumimoji="1" lang="zh-CN" altLang="en-US" dirty="0" smtClean="0"/>
              <a:t>管理</a:t>
            </a:r>
            <a:endParaRPr kumimoji="1" lang="zh-CN" altLang="en-US" dirty="0"/>
          </a:p>
        </p:txBody>
      </p:sp>
      <p:sp>
        <p:nvSpPr>
          <p:cNvPr id="4" name="文本占位符 3"/>
          <p:cNvSpPr>
            <a:spLocks noGrp="1"/>
          </p:cNvSpPr>
          <p:nvPr>
            <p:ph type="body" sz="quarter" idx="14"/>
          </p:nvPr>
        </p:nvSpPr>
        <p:spPr/>
        <p:txBody>
          <a:bodyPr/>
          <a:lstStyle/>
          <a:p>
            <a:endParaRPr kumimoji="1" lang="zh-CN" altLang="en-US"/>
          </a:p>
        </p:txBody>
      </p:sp>
      <p:sp>
        <p:nvSpPr>
          <p:cNvPr id="5" name="Rectangle 5"/>
          <p:cNvSpPr>
            <a:spLocks noChangeArrowheads="1"/>
          </p:cNvSpPr>
          <p:nvPr/>
        </p:nvSpPr>
        <p:spPr bwMode="auto">
          <a:xfrm>
            <a:off x="303393" y="2524644"/>
            <a:ext cx="956619" cy="1653779"/>
          </a:xfrm>
          <a:prstGeom prst="rect">
            <a:avLst/>
          </a:prstGeom>
          <a:solidFill>
            <a:schemeClr val="bg1">
              <a:lumMod val="75000"/>
            </a:schemeClr>
          </a:solidFill>
          <a:ln>
            <a:noFill/>
          </a:ln>
          <a:extLst/>
        </p:spPr>
        <p:txBody>
          <a:bodyPr vert="horz" wrap="square" lIns="51428" tIns="25713" rIns="51428" bIns="25713" numCol="1" anchor="t" anchorCtr="0" compatLnSpc="1">
            <a:prstTxWarp prst="textNoShape">
              <a:avLst/>
            </a:prstTxWarp>
          </a:bodyPr>
          <a:lstStyle/>
          <a:p>
            <a:pPr defTabSz="514273" fontAlgn="base">
              <a:spcBef>
                <a:spcPct val="0"/>
              </a:spcBef>
              <a:spcAft>
                <a:spcPct val="0"/>
              </a:spcAft>
            </a:pPr>
            <a:endParaRPr lang="zh-CN" altLang="en-US" sz="1000">
              <a:solidFill>
                <a:srgbClr val="000000"/>
              </a:solidFill>
              <a:latin typeface="微软雅黑" pitchFamily="34" charset="-122"/>
              <a:ea typeface="微软雅黑" pitchFamily="34" charset="-122"/>
              <a:cs typeface="宋体"/>
              <a:sym typeface="+mn-lt"/>
            </a:endParaRPr>
          </a:p>
        </p:txBody>
      </p:sp>
      <p:sp>
        <p:nvSpPr>
          <p:cNvPr id="6" name="Rectangle 6"/>
          <p:cNvSpPr>
            <a:spLocks noChangeArrowheads="1"/>
          </p:cNvSpPr>
          <p:nvPr/>
        </p:nvSpPr>
        <p:spPr bwMode="auto">
          <a:xfrm>
            <a:off x="1377019" y="2524644"/>
            <a:ext cx="956619" cy="1653779"/>
          </a:xfrm>
          <a:prstGeom prst="rect">
            <a:avLst/>
          </a:prstGeom>
          <a:solidFill>
            <a:schemeClr val="bg1">
              <a:lumMod val="75000"/>
            </a:schemeClr>
          </a:solidFill>
          <a:ln>
            <a:noFill/>
          </a:ln>
          <a:extLst/>
        </p:spPr>
        <p:txBody>
          <a:bodyPr vert="horz" wrap="square" lIns="51428" tIns="25713" rIns="51428" bIns="25713" numCol="1" anchor="t" anchorCtr="0" compatLnSpc="1">
            <a:prstTxWarp prst="textNoShape">
              <a:avLst/>
            </a:prstTxWarp>
          </a:bodyPr>
          <a:lstStyle/>
          <a:p>
            <a:pPr defTabSz="514273" fontAlgn="base">
              <a:spcBef>
                <a:spcPct val="0"/>
              </a:spcBef>
              <a:spcAft>
                <a:spcPct val="0"/>
              </a:spcAft>
            </a:pPr>
            <a:endParaRPr lang="zh-CN" altLang="en-US" sz="1000">
              <a:solidFill>
                <a:srgbClr val="000000"/>
              </a:solidFill>
              <a:latin typeface="微软雅黑" pitchFamily="34" charset="-122"/>
              <a:ea typeface="微软雅黑" pitchFamily="34" charset="-122"/>
              <a:cs typeface="宋体"/>
              <a:sym typeface="+mn-lt"/>
            </a:endParaRPr>
          </a:p>
        </p:txBody>
      </p:sp>
      <p:sp>
        <p:nvSpPr>
          <p:cNvPr id="7" name="Rectangle 7"/>
          <p:cNvSpPr>
            <a:spLocks noChangeArrowheads="1"/>
          </p:cNvSpPr>
          <p:nvPr/>
        </p:nvSpPr>
        <p:spPr bwMode="auto">
          <a:xfrm>
            <a:off x="2451543" y="2524644"/>
            <a:ext cx="956619" cy="1653779"/>
          </a:xfrm>
          <a:prstGeom prst="rect">
            <a:avLst/>
          </a:prstGeom>
          <a:solidFill>
            <a:schemeClr val="bg1">
              <a:lumMod val="75000"/>
            </a:schemeClr>
          </a:solidFill>
          <a:ln>
            <a:noFill/>
          </a:ln>
          <a:extLst/>
        </p:spPr>
        <p:txBody>
          <a:bodyPr vert="horz" wrap="square" lIns="51428" tIns="25713" rIns="51428" bIns="25713" numCol="1" anchor="t" anchorCtr="0" compatLnSpc="1">
            <a:prstTxWarp prst="textNoShape">
              <a:avLst/>
            </a:prstTxWarp>
          </a:bodyPr>
          <a:lstStyle/>
          <a:p>
            <a:pPr defTabSz="514273" fontAlgn="base">
              <a:spcBef>
                <a:spcPct val="0"/>
              </a:spcBef>
              <a:spcAft>
                <a:spcPct val="0"/>
              </a:spcAft>
            </a:pPr>
            <a:endParaRPr lang="zh-CN" altLang="en-US" sz="1000">
              <a:solidFill>
                <a:srgbClr val="000000"/>
              </a:solidFill>
              <a:latin typeface="微软雅黑" pitchFamily="34" charset="-122"/>
              <a:ea typeface="微软雅黑" pitchFamily="34" charset="-122"/>
              <a:cs typeface="宋体"/>
              <a:sym typeface="+mn-lt"/>
            </a:endParaRPr>
          </a:p>
        </p:txBody>
      </p:sp>
      <p:sp>
        <p:nvSpPr>
          <p:cNvPr id="8" name="Rectangle 8"/>
          <p:cNvSpPr>
            <a:spLocks noChangeArrowheads="1"/>
          </p:cNvSpPr>
          <p:nvPr/>
        </p:nvSpPr>
        <p:spPr bwMode="auto">
          <a:xfrm>
            <a:off x="3526063" y="2524644"/>
            <a:ext cx="956619" cy="1653779"/>
          </a:xfrm>
          <a:prstGeom prst="rect">
            <a:avLst/>
          </a:prstGeom>
          <a:solidFill>
            <a:schemeClr val="bg1">
              <a:lumMod val="75000"/>
            </a:schemeClr>
          </a:solidFill>
          <a:ln>
            <a:noFill/>
          </a:ln>
          <a:extLst/>
        </p:spPr>
        <p:txBody>
          <a:bodyPr vert="horz" wrap="square" lIns="51428" tIns="25713" rIns="51428" bIns="25713" numCol="1" anchor="t" anchorCtr="0" compatLnSpc="1">
            <a:prstTxWarp prst="textNoShape">
              <a:avLst/>
            </a:prstTxWarp>
          </a:bodyPr>
          <a:lstStyle/>
          <a:p>
            <a:pPr defTabSz="514273" fontAlgn="base">
              <a:spcBef>
                <a:spcPct val="0"/>
              </a:spcBef>
              <a:spcAft>
                <a:spcPct val="0"/>
              </a:spcAft>
            </a:pPr>
            <a:endParaRPr lang="zh-CN" altLang="en-US" sz="1000">
              <a:solidFill>
                <a:prstClr val="black"/>
              </a:solidFill>
              <a:latin typeface="微软雅黑" pitchFamily="34" charset="-122"/>
              <a:ea typeface="微软雅黑" pitchFamily="34" charset="-122"/>
              <a:cs typeface="宋体"/>
              <a:sym typeface="+mn-lt"/>
            </a:endParaRPr>
          </a:p>
        </p:txBody>
      </p:sp>
      <p:sp>
        <p:nvSpPr>
          <p:cNvPr id="9" name="Rectangle 9"/>
          <p:cNvSpPr>
            <a:spLocks noChangeArrowheads="1"/>
          </p:cNvSpPr>
          <p:nvPr/>
        </p:nvSpPr>
        <p:spPr bwMode="auto">
          <a:xfrm>
            <a:off x="303393" y="2517490"/>
            <a:ext cx="956619" cy="1660933"/>
          </a:xfrm>
          <a:prstGeom prst="rect">
            <a:avLst/>
          </a:prstGeom>
          <a:solidFill>
            <a:schemeClr val="accent1"/>
          </a:solidFill>
          <a:ln>
            <a:noFill/>
          </a:ln>
          <a:extLst/>
        </p:spPr>
        <p:txBody>
          <a:bodyPr vert="horz" wrap="square" lIns="51428" tIns="25713" rIns="51428" bIns="25713" numCol="1" anchor="t" anchorCtr="0" compatLnSpc="1">
            <a:prstTxWarp prst="textNoShape">
              <a:avLst/>
            </a:prstTxWarp>
          </a:bodyPr>
          <a:lstStyle/>
          <a:p>
            <a:pPr defTabSz="514273" fontAlgn="base">
              <a:spcBef>
                <a:spcPct val="0"/>
              </a:spcBef>
              <a:spcAft>
                <a:spcPct val="0"/>
              </a:spcAft>
            </a:pPr>
            <a:endParaRPr lang="zh-CN" altLang="en-US" sz="1000">
              <a:solidFill>
                <a:srgbClr val="000000"/>
              </a:solidFill>
              <a:latin typeface="微软雅黑" pitchFamily="34" charset="-122"/>
              <a:ea typeface="微软雅黑" pitchFamily="34" charset="-122"/>
              <a:cs typeface="宋体"/>
              <a:sym typeface="+mn-lt"/>
            </a:endParaRPr>
          </a:p>
        </p:txBody>
      </p:sp>
      <p:sp>
        <p:nvSpPr>
          <p:cNvPr id="10" name="Rectangle 10"/>
          <p:cNvSpPr>
            <a:spLocks noChangeArrowheads="1"/>
          </p:cNvSpPr>
          <p:nvPr/>
        </p:nvSpPr>
        <p:spPr bwMode="auto">
          <a:xfrm>
            <a:off x="1377019" y="2517490"/>
            <a:ext cx="956619" cy="1660933"/>
          </a:xfrm>
          <a:prstGeom prst="rect">
            <a:avLst/>
          </a:prstGeom>
          <a:solidFill>
            <a:schemeClr val="accent2"/>
          </a:solidFill>
          <a:ln>
            <a:noFill/>
          </a:ln>
          <a:extLst/>
        </p:spPr>
        <p:txBody>
          <a:bodyPr vert="horz" wrap="square" lIns="51428" tIns="25713" rIns="51428" bIns="25713" numCol="1" anchor="t" anchorCtr="0" compatLnSpc="1">
            <a:prstTxWarp prst="textNoShape">
              <a:avLst/>
            </a:prstTxWarp>
          </a:bodyPr>
          <a:lstStyle/>
          <a:p>
            <a:pPr defTabSz="514273" fontAlgn="base">
              <a:spcBef>
                <a:spcPct val="0"/>
              </a:spcBef>
              <a:spcAft>
                <a:spcPct val="0"/>
              </a:spcAft>
            </a:pPr>
            <a:endParaRPr lang="zh-CN" altLang="en-US" sz="1000">
              <a:solidFill>
                <a:srgbClr val="000000"/>
              </a:solidFill>
              <a:latin typeface="微软雅黑" pitchFamily="34" charset="-122"/>
              <a:ea typeface="微软雅黑" pitchFamily="34" charset="-122"/>
              <a:cs typeface="宋体"/>
              <a:sym typeface="+mn-lt"/>
            </a:endParaRPr>
          </a:p>
        </p:txBody>
      </p:sp>
      <p:sp>
        <p:nvSpPr>
          <p:cNvPr id="11" name="Rectangle 11"/>
          <p:cNvSpPr>
            <a:spLocks noChangeArrowheads="1"/>
          </p:cNvSpPr>
          <p:nvPr/>
        </p:nvSpPr>
        <p:spPr bwMode="auto">
          <a:xfrm>
            <a:off x="2451543" y="2517490"/>
            <a:ext cx="956619" cy="1660933"/>
          </a:xfrm>
          <a:prstGeom prst="rect">
            <a:avLst/>
          </a:prstGeom>
          <a:solidFill>
            <a:schemeClr val="accent3">
              <a:lumMod val="60000"/>
              <a:lumOff val="40000"/>
            </a:schemeClr>
          </a:solidFill>
          <a:ln>
            <a:noFill/>
          </a:ln>
          <a:extLst/>
        </p:spPr>
        <p:txBody>
          <a:bodyPr vert="horz" wrap="square" lIns="51428" tIns="25713" rIns="51428" bIns="25713" numCol="1" anchor="t" anchorCtr="0" compatLnSpc="1">
            <a:prstTxWarp prst="textNoShape">
              <a:avLst/>
            </a:prstTxWarp>
          </a:bodyPr>
          <a:lstStyle/>
          <a:p>
            <a:pPr defTabSz="514273" fontAlgn="base">
              <a:spcBef>
                <a:spcPct val="0"/>
              </a:spcBef>
              <a:spcAft>
                <a:spcPct val="0"/>
              </a:spcAft>
            </a:pPr>
            <a:endParaRPr lang="zh-CN" altLang="en-US" sz="1000">
              <a:solidFill>
                <a:srgbClr val="000000"/>
              </a:solidFill>
              <a:latin typeface="微软雅黑" pitchFamily="34" charset="-122"/>
              <a:ea typeface="微软雅黑" pitchFamily="34" charset="-122"/>
              <a:cs typeface="宋体"/>
              <a:sym typeface="+mn-lt"/>
            </a:endParaRPr>
          </a:p>
        </p:txBody>
      </p:sp>
      <p:sp>
        <p:nvSpPr>
          <p:cNvPr id="12" name="Rectangle 12"/>
          <p:cNvSpPr>
            <a:spLocks noChangeArrowheads="1"/>
          </p:cNvSpPr>
          <p:nvPr/>
        </p:nvSpPr>
        <p:spPr bwMode="auto">
          <a:xfrm>
            <a:off x="3526063" y="2517490"/>
            <a:ext cx="956619" cy="1660933"/>
          </a:xfrm>
          <a:prstGeom prst="rect">
            <a:avLst/>
          </a:prstGeom>
          <a:solidFill>
            <a:schemeClr val="accent4"/>
          </a:solidFill>
          <a:ln>
            <a:noFill/>
          </a:ln>
          <a:extLst/>
        </p:spPr>
        <p:txBody>
          <a:bodyPr vert="horz" wrap="square" lIns="51428" tIns="25713" rIns="51428" bIns="25713" numCol="1" anchor="t" anchorCtr="0" compatLnSpc="1">
            <a:prstTxWarp prst="textNoShape">
              <a:avLst/>
            </a:prstTxWarp>
          </a:bodyPr>
          <a:lstStyle/>
          <a:p>
            <a:pPr defTabSz="514273" fontAlgn="base">
              <a:spcBef>
                <a:spcPct val="0"/>
              </a:spcBef>
              <a:spcAft>
                <a:spcPct val="0"/>
              </a:spcAft>
            </a:pPr>
            <a:endParaRPr lang="zh-CN" altLang="en-US" sz="1000">
              <a:solidFill>
                <a:prstClr val="white"/>
              </a:solidFill>
              <a:latin typeface="微软雅黑" pitchFamily="34" charset="-122"/>
              <a:ea typeface="微软雅黑" pitchFamily="34" charset="-122"/>
              <a:cs typeface="宋体"/>
              <a:sym typeface="+mn-lt"/>
            </a:endParaRPr>
          </a:p>
        </p:txBody>
      </p:sp>
      <p:sp>
        <p:nvSpPr>
          <p:cNvPr id="13" name="Freeform 13"/>
          <p:cNvSpPr>
            <a:spLocks/>
          </p:cNvSpPr>
          <p:nvPr/>
        </p:nvSpPr>
        <p:spPr bwMode="auto">
          <a:xfrm>
            <a:off x="766071" y="2033080"/>
            <a:ext cx="3253933" cy="418803"/>
          </a:xfrm>
          <a:custGeom>
            <a:avLst/>
            <a:gdLst>
              <a:gd name="T0" fmla="*/ 3643 w 3643"/>
              <a:gd name="T1" fmla="*/ 469 h 469"/>
              <a:gd name="T2" fmla="*/ 3608 w 3643"/>
              <a:gd name="T3" fmla="*/ 469 h 469"/>
              <a:gd name="T4" fmla="*/ 3608 w 3643"/>
              <a:gd name="T5" fmla="*/ 34 h 469"/>
              <a:gd name="T6" fmla="*/ 34 w 3643"/>
              <a:gd name="T7" fmla="*/ 34 h 469"/>
              <a:gd name="T8" fmla="*/ 34 w 3643"/>
              <a:gd name="T9" fmla="*/ 469 h 469"/>
              <a:gd name="T10" fmla="*/ 0 w 3643"/>
              <a:gd name="T11" fmla="*/ 469 h 469"/>
              <a:gd name="T12" fmla="*/ 0 w 3643"/>
              <a:gd name="T13" fmla="*/ 0 h 469"/>
              <a:gd name="T14" fmla="*/ 3643 w 3643"/>
              <a:gd name="T15" fmla="*/ 0 h 469"/>
              <a:gd name="T16" fmla="*/ 3643 w 3643"/>
              <a:gd name="T17" fmla="*/ 469 h 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43" h="469">
                <a:moveTo>
                  <a:pt x="3643" y="469"/>
                </a:moveTo>
                <a:lnTo>
                  <a:pt x="3608" y="469"/>
                </a:lnTo>
                <a:lnTo>
                  <a:pt x="3608" y="34"/>
                </a:lnTo>
                <a:lnTo>
                  <a:pt x="34" y="34"/>
                </a:lnTo>
                <a:lnTo>
                  <a:pt x="34" y="469"/>
                </a:lnTo>
                <a:lnTo>
                  <a:pt x="0" y="469"/>
                </a:lnTo>
                <a:lnTo>
                  <a:pt x="0" y="0"/>
                </a:lnTo>
                <a:lnTo>
                  <a:pt x="3643" y="0"/>
                </a:lnTo>
                <a:lnTo>
                  <a:pt x="3643" y="469"/>
                </a:lnTo>
                <a:close/>
              </a:path>
            </a:pathLst>
          </a:custGeom>
          <a:solidFill>
            <a:schemeClr val="bg1">
              <a:lumMod val="75000"/>
            </a:schemeClr>
          </a:solidFill>
          <a:ln>
            <a:noFill/>
          </a:ln>
          <a:extLst/>
        </p:spPr>
        <p:txBody>
          <a:bodyPr vert="horz" wrap="square" lIns="51428" tIns="25713" rIns="51428" bIns="25713" numCol="1" anchor="t" anchorCtr="0" compatLnSpc="1">
            <a:prstTxWarp prst="textNoShape">
              <a:avLst/>
            </a:prstTxWarp>
          </a:bodyPr>
          <a:lstStyle/>
          <a:p>
            <a:pPr defTabSz="514273" fontAlgn="base">
              <a:spcBef>
                <a:spcPct val="0"/>
              </a:spcBef>
              <a:spcAft>
                <a:spcPct val="0"/>
              </a:spcAft>
            </a:pPr>
            <a:endParaRPr lang="zh-CN" altLang="en-US" sz="1000">
              <a:solidFill>
                <a:prstClr val="black">
                  <a:lumMod val="75000"/>
                  <a:lumOff val="25000"/>
                </a:prstClr>
              </a:solidFill>
              <a:latin typeface="微软雅黑" pitchFamily="34" charset="-122"/>
              <a:ea typeface="微软雅黑" pitchFamily="34" charset="-122"/>
              <a:cs typeface="宋体"/>
              <a:sym typeface="+mn-lt"/>
            </a:endParaRPr>
          </a:p>
        </p:txBody>
      </p:sp>
      <p:sp>
        <p:nvSpPr>
          <p:cNvPr id="14" name="Rectangle 14"/>
          <p:cNvSpPr>
            <a:spLocks noChangeArrowheads="1"/>
          </p:cNvSpPr>
          <p:nvPr/>
        </p:nvSpPr>
        <p:spPr bwMode="auto">
          <a:xfrm>
            <a:off x="2915116" y="2037973"/>
            <a:ext cx="30369" cy="404516"/>
          </a:xfrm>
          <a:prstGeom prst="rect">
            <a:avLst/>
          </a:prstGeom>
          <a:solidFill>
            <a:schemeClr val="bg1">
              <a:lumMod val="75000"/>
            </a:schemeClr>
          </a:solidFill>
          <a:ln>
            <a:noFill/>
          </a:ln>
          <a:extLst/>
        </p:spPr>
        <p:txBody>
          <a:bodyPr vert="horz" wrap="square" lIns="51428" tIns="25713" rIns="51428" bIns="25713" numCol="1" anchor="t" anchorCtr="0" compatLnSpc="1">
            <a:prstTxWarp prst="textNoShape">
              <a:avLst/>
            </a:prstTxWarp>
          </a:bodyPr>
          <a:lstStyle/>
          <a:p>
            <a:pPr defTabSz="514273" fontAlgn="base">
              <a:spcBef>
                <a:spcPct val="0"/>
              </a:spcBef>
              <a:spcAft>
                <a:spcPct val="0"/>
              </a:spcAft>
            </a:pPr>
            <a:endParaRPr lang="zh-CN" altLang="en-US" sz="1000">
              <a:solidFill>
                <a:prstClr val="black">
                  <a:lumMod val="75000"/>
                  <a:lumOff val="25000"/>
                </a:prstClr>
              </a:solidFill>
              <a:latin typeface="微软雅黑" pitchFamily="34" charset="-122"/>
              <a:ea typeface="微软雅黑" pitchFamily="34" charset="-122"/>
              <a:cs typeface="宋体"/>
              <a:sym typeface="+mn-lt"/>
            </a:endParaRPr>
          </a:p>
        </p:txBody>
      </p:sp>
      <p:sp>
        <p:nvSpPr>
          <p:cNvPr id="15" name="Rectangle 15"/>
          <p:cNvSpPr>
            <a:spLocks noChangeArrowheads="1"/>
          </p:cNvSpPr>
          <p:nvPr/>
        </p:nvSpPr>
        <p:spPr bwMode="auto">
          <a:xfrm>
            <a:off x="1840594" y="2037973"/>
            <a:ext cx="30369" cy="404516"/>
          </a:xfrm>
          <a:prstGeom prst="rect">
            <a:avLst/>
          </a:prstGeom>
          <a:solidFill>
            <a:schemeClr val="bg1">
              <a:lumMod val="75000"/>
            </a:schemeClr>
          </a:solidFill>
          <a:ln>
            <a:noFill/>
          </a:ln>
          <a:extLst/>
        </p:spPr>
        <p:txBody>
          <a:bodyPr vert="horz" wrap="square" lIns="51428" tIns="25713" rIns="51428" bIns="25713" numCol="1" anchor="t" anchorCtr="0" compatLnSpc="1">
            <a:prstTxWarp prst="textNoShape">
              <a:avLst/>
            </a:prstTxWarp>
          </a:bodyPr>
          <a:lstStyle/>
          <a:p>
            <a:pPr defTabSz="514273" fontAlgn="base">
              <a:spcBef>
                <a:spcPct val="0"/>
              </a:spcBef>
              <a:spcAft>
                <a:spcPct val="0"/>
              </a:spcAft>
            </a:pPr>
            <a:endParaRPr lang="zh-CN" altLang="en-US" sz="1000">
              <a:solidFill>
                <a:prstClr val="black">
                  <a:lumMod val="75000"/>
                  <a:lumOff val="25000"/>
                </a:prstClr>
              </a:solidFill>
              <a:latin typeface="微软雅黑" pitchFamily="34" charset="-122"/>
              <a:ea typeface="微软雅黑" pitchFamily="34" charset="-122"/>
              <a:cs typeface="宋体"/>
              <a:sym typeface="+mn-lt"/>
            </a:endParaRPr>
          </a:p>
        </p:txBody>
      </p:sp>
      <p:sp>
        <p:nvSpPr>
          <p:cNvPr id="16" name="Rectangle 16"/>
          <p:cNvSpPr>
            <a:spLocks noChangeArrowheads="1"/>
          </p:cNvSpPr>
          <p:nvPr/>
        </p:nvSpPr>
        <p:spPr bwMode="auto">
          <a:xfrm>
            <a:off x="2376514" y="1668286"/>
            <a:ext cx="30369" cy="369689"/>
          </a:xfrm>
          <a:prstGeom prst="rect">
            <a:avLst/>
          </a:prstGeom>
          <a:solidFill>
            <a:schemeClr val="bg1">
              <a:lumMod val="75000"/>
            </a:schemeClr>
          </a:solidFill>
          <a:ln>
            <a:noFill/>
          </a:ln>
          <a:extLst/>
        </p:spPr>
        <p:txBody>
          <a:bodyPr vert="horz" wrap="square" lIns="51428" tIns="25713" rIns="51428" bIns="25713" numCol="1" anchor="t" anchorCtr="0" compatLnSpc="1">
            <a:prstTxWarp prst="textNoShape">
              <a:avLst/>
            </a:prstTxWarp>
          </a:bodyPr>
          <a:lstStyle/>
          <a:p>
            <a:pPr defTabSz="514273" fontAlgn="base">
              <a:spcBef>
                <a:spcPct val="0"/>
              </a:spcBef>
              <a:spcAft>
                <a:spcPct val="0"/>
              </a:spcAft>
            </a:pPr>
            <a:endParaRPr lang="zh-CN" altLang="en-US" sz="1000">
              <a:solidFill>
                <a:prstClr val="black"/>
              </a:solidFill>
              <a:latin typeface="微软雅黑" pitchFamily="34" charset="-122"/>
              <a:ea typeface="微软雅黑" pitchFamily="34" charset="-122"/>
              <a:cs typeface="宋体"/>
              <a:sym typeface="+mn-lt"/>
            </a:endParaRPr>
          </a:p>
        </p:txBody>
      </p:sp>
      <p:sp>
        <p:nvSpPr>
          <p:cNvPr id="17" name="Rectangle 17"/>
          <p:cNvSpPr>
            <a:spLocks noChangeArrowheads="1"/>
          </p:cNvSpPr>
          <p:nvPr/>
        </p:nvSpPr>
        <p:spPr bwMode="auto">
          <a:xfrm>
            <a:off x="782146" y="1092200"/>
            <a:ext cx="3249153" cy="587748"/>
          </a:xfrm>
          <a:prstGeom prst="rect">
            <a:avLst/>
          </a:prstGeom>
          <a:solidFill>
            <a:schemeClr val="accent5"/>
          </a:solidFill>
          <a:ln>
            <a:noFill/>
          </a:ln>
          <a:extLst/>
        </p:spPr>
        <p:txBody>
          <a:bodyPr vert="horz" wrap="square" lIns="51428" tIns="25713" rIns="51428" bIns="25713" numCol="1" anchor="ctr" anchorCtr="0" compatLnSpc="1">
            <a:prstTxWarp prst="textNoShape">
              <a:avLst/>
            </a:prstTxWarp>
          </a:bodyPr>
          <a:lstStyle/>
          <a:p>
            <a:pPr algn="ctr" defTabSz="514273" fontAlgn="base">
              <a:spcBef>
                <a:spcPct val="0"/>
              </a:spcBef>
              <a:spcAft>
                <a:spcPct val="0"/>
              </a:spcAft>
            </a:pPr>
            <a:r>
              <a:rPr lang="en-US" altLang="zh-CN" dirty="0">
                <a:solidFill>
                  <a:srgbClr val="FFFFFF"/>
                </a:solidFill>
                <a:latin typeface="微软雅黑" pitchFamily="34" charset="-122"/>
                <a:ea typeface="微软雅黑" pitchFamily="34" charset="-122"/>
                <a:cs typeface="宋体"/>
                <a:sym typeface="+mn-lt"/>
              </a:rPr>
              <a:t>SDN</a:t>
            </a:r>
            <a:r>
              <a:rPr lang="zh-CN" altLang="en-US" dirty="0">
                <a:solidFill>
                  <a:srgbClr val="FFFFFF"/>
                </a:solidFill>
                <a:latin typeface="微软雅黑" pitchFamily="34" charset="-122"/>
                <a:ea typeface="微软雅黑" pitchFamily="34" charset="-122"/>
                <a:cs typeface="宋体"/>
                <a:sym typeface="+mn-lt"/>
              </a:rPr>
              <a:t>控制器整网静态</a:t>
            </a:r>
            <a:r>
              <a:rPr lang="en-US" altLang="zh-CN" dirty="0">
                <a:solidFill>
                  <a:srgbClr val="FFFFFF"/>
                </a:solidFill>
                <a:latin typeface="微软雅黑" pitchFamily="34" charset="-122"/>
                <a:ea typeface="微软雅黑" pitchFamily="34" charset="-122"/>
                <a:cs typeface="宋体"/>
                <a:sym typeface="+mn-lt"/>
              </a:rPr>
              <a:t>IP</a:t>
            </a:r>
            <a:r>
              <a:rPr lang="zh-CN" altLang="en-US" dirty="0" smtClean="0">
                <a:solidFill>
                  <a:srgbClr val="FFFFFF"/>
                </a:solidFill>
                <a:latin typeface="微软雅黑" pitchFamily="34" charset="-122"/>
                <a:ea typeface="微软雅黑" pitchFamily="34" charset="-122"/>
                <a:cs typeface="宋体"/>
                <a:sym typeface="+mn-lt"/>
              </a:rPr>
              <a:t>资源</a:t>
            </a:r>
            <a:endParaRPr lang="en-US" altLang="zh-CN" dirty="0" smtClean="0">
              <a:solidFill>
                <a:srgbClr val="FFFFFF"/>
              </a:solidFill>
              <a:latin typeface="微软雅黑" pitchFamily="34" charset="-122"/>
              <a:ea typeface="微软雅黑" pitchFamily="34" charset="-122"/>
              <a:cs typeface="宋体"/>
              <a:sym typeface="+mn-lt"/>
            </a:endParaRPr>
          </a:p>
          <a:p>
            <a:pPr algn="ctr" defTabSz="514273" fontAlgn="base">
              <a:spcBef>
                <a:spcPct val="0"/>
              </a:spcBef>
              <a:spcAft>
                <a:spcPct val="0"/>
              </a:spcAft>
            </a:pPr>
            <a:r>
              <a:rPr lang="zh-CN" altLang="en-US" dirty="0" smtClean="0">
                <a:solidFill>
                  <a:srgbClr val="FFFFFF"/>
                </a:solidFill>
                <a:latin typeface="微软雅黑" pitchFamily="34" charset="-122"/>
                <a:ea typeface="微软雅黑" pitchFamily="34" charset="-122"/>
                <a:cs typeface="宋体"/>
                <a:sym typeface="+mn-lt"/>
              </a:rPr>
              <a:t>统一</a:t>
            </a:r>
            <a:r>
              <a:rPr lang="zh-CN" altLang="en-US" dirty="0">
                <a:solidFill>
                  <a:srgbClr val="FFFFFF"/>
                </a:solidFill>
                <a:latin typeface="微软雅黑" pitchFamily="34" charset="-122"/>
                <a:ea typeface="微软雅黑" pitchFamily="34" charset="-122"/>
                <a:cs typeface="宋体"/>
                <a:sym typeface="+mn-lt"/>
              </a:rPr>
              <a:t>闭环管理</a:t>
            </a:r>
          </a:p>
        </p:txBody>
      </p:sp>
      <p:sp>
        <p:nvSpPr>
          <p:cNvPr id="18" name="Lorem Ipsum"/>
          <p:cNvSpPr>
            <a:spLocks/>
          </p:cNvSpPr>
          <p:nvPr/>
        </p:nvSpPr>
        <p:spPr bwMode="auto">
          <a:xfrm>
            <a:off x="342181" y="2712893"/>
            <a:ext cx="879040" cy="513178"/>
          </a:xfrm>
          <a:prstGeom prst="rect">
            <a:avLst/>
          </a:prstGeom>
          <a:noFill/>
          <a:ln w="6350" cap="flat" cmpd="sng" algn="ctr">
            <a:noFill/>
            <a:prstDash val="solid"/>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6350" cap="flat" cmpd="sng" algn="ctr">
                <a:solidFill>
                  <a:srgbClr val="FFFFFF"/>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lIns="40493" tIns="18222" rIns="40493" bIns="18222" rtlCol="0" anchor="t">
            <a:sp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fontAlgn="base">
              <a:spcBef>
                <a:spcPct val="0"/>
              </a:spcBef>
              <a:spcAft>
                <a:spcPct val="0"/>
              </a:spcAft>
              <a:buFont typeface="Arial" panose="020B0604020202020204" pitchFamily="34" charset="0"/>
              <a:buNone/>
            </a:pPr>
            <a:r>
              <a:rPr lang="en-US" altLang="zh-CN" sz="1000" dirty="0">
                <a:solidFill>
                  <a:schemeClr val="bg1"/>
                </a:solidFill>
                <a:latin typeface="微软雅黑" pitchFamily="34" charset="-122"/>
                <a:ea typeface="微软雅黑" pitchFamily="34" charset="-122"/>
                <a:cs typeface="宋体"/>
                <a:sym typeface="+mn-lt"/>
              </a:rPr>
              <a:t>IP</a:t>
            </a:r>
            <a:r>
              <a:rPr lang="zh-CN" altLang="en-US" sz="1000" dirty="0">
                <a:solidFill>
                  <a:schemeClr val="bg1"/>
                </a:solidFill>
                <a:latin typeface="微软雅黑" pitchFamily="34" charset="-122"/>
                <a:ea typeface="微软雅黑" pitchFamily="34" charset="-122"/>
                <a:cs typeface="宋体"/>
                <a:sym typeface="+mn-lt"/>
              </a:rPr>
              <a:t>资源利用率显示，空闲</a:t>
            </a:r>
            <a:r>
              <a:rPr lang="en-US" altLang="zh-CN" sz="1000" dirty="0">
                <a:solidFill>
                  <a:schemeClr val="bg1"/>
                </a:solidFill>
                <a:latin typeface="微软雅黑" pitchFamily="34" charset="-122"/>
                <a:ea typeface="微软雅黑" pitchFamily="34" charset="-122"/>
                <a:cs typeface="宋体"/>
                <a:sym typeface="+mn-lt"/>
              </a:rPr>
              <a:t>IP</a:t>
            </a:r>
            <a:r>
              <a:rPr lang="zh-CN" altLang="en-US" sz="1000" dirty="0">
                <a:solidFill>
                  <a:schemeClr val="bg1"/>
                </a:solidFill>
                <a:latin typeface="微软雅黑" pitchFamily="34" charset="-122"/>
                <a:ea typeface="微软雅黑" pitchFamily="34" charset="-122"/>
                <a:cs typeface="宋体"/>
                <a:sym typeface="+mn-lt"/>
              </a:rPr>
              <a:t>一目了然</a:t>
            </a:r>
          </a:p>
        </p:txBody>
      </p:sp>
      <p:sp>
        <p:nvSpPr>
          <p:cNvPr id="19" name="Lorem Ipsum"/>
          <p:cNvSpPr>
            <a:spLocks/>
          </p:cNvSpPr>
          <p:nvPr/>
        </p:nvSpPr>
        <p:spPr bwMode="auto">
          <a:xfrm>
            <a:off x="1415809" y="2712894"/>
            <a:ext cx="879040" cy="671967"/>
          </a:xfrm>
          <a:prstGeom prst="rect">
            <a:avLst/>
          </a:prstGeom>
          <a:noFill/>
          <a:ln w="6350" cap="flat" cmpd="sng" algn="ctr">
            <a:noFill/>
            <a:prstDash val="solid"/>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6350" cap="flat" cmpd="sng" algn="ctr">
                <a:solidFill>
                  <a:srgbClr val="FFFFFF"/>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lIns="40493" tIns="18222" rIns="40493" bIns="18222" rtlCol="0" anchor="t">
            <a:sp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fontAlgn="base">
              <a:spcBef>
                <a:spcPct val="0"/>
              </a:spcBef>
              <a:spcAft>
                <a:spcPct val="0"/>
              </a:spcAft>
              <a:buFont typeface="Arial" panose="020B0604020202020204" pitchFamily="34" charset="0"/>
              <a:buNone/>
            </a:pPr>
            <a:r>
              <a:rPr lang="zh-CN" altLang="en-US" sz="1000" dirty="0">
                <a:solidFill>
                  <a:schemeClr val="bg1"/>
                </a:solidFill>
                <a:latin typeface="微软雅黑" pitchFamily="34" charset="-122"/>
                <a:ea typeface="微软雅黑" pitchFamily="34" charset="-122"/>
                <a:cs typeface="宋体"/>
                <a:sym typeface="+mn-lt"/>
              </a:rPr>
              <a:t>私设</a:t>
            </a:r>
            <a:r>
              <a:rPr lang="en-US" altLang="zh-CN" sz="1000" dirty="0">
                <a:solidFill>
                  <a:schemeClr val="bg1"/>
                </a:solidFill>
                <a:latin typeface="微软雅黑" pitchFamily="34" charset="-122"/>
                <a:ea typeface="微软雅黑" pitchFamily="34" charset="-122"/>
                <a:cs typeface="宋体"/>
                <a:sym typeface="+mn-lt"/>
              </a:rPr>
              <a:t>IP</a:t>
            </a:r>
            <a:r>
              <a:rPr lang="zh-CN" altLang="en-US" sz="1000" dirty="0">
                <a:solidFill>
                  <a:schemeClr val="bg1"/>
                </a:solidFill>
                <a:latin typeface="微软雅黑" pitchFamily="34" charset="-122"/>
                <a:ea typeface="微软雅黑" pitchFamily="34" charset="-122"/>
                <a:cs typeface="宋体"/>
                <a:sym typeface="+mn-lt"/>
              </a:rPr>
              <a:t>地址无法入网，防止私设</a:t>
            </a:r>
            <a:r>
              <a:rPr lang="en-US" altLang="zh-CN" sz="1000" dirty="0">
                <a:solidFill>
                  <a:schemeClr val="bg1"/>
                </a:solidFill>
                <a:latin typeface="微软雅黑" pitchFamily="34" charset="-122"/>
                <a:ea typeface="微软雅黑" pitchFamily="34" charset="-122"/>
                <a:cs typeface="宋体"/>
                <a:sym typeface="+mn-lt"/>
              </a:rPr>
              <a:t>IP</a:t>
            </a:r>
            <a:r>
              <a:rPr lang="zh-CN" altLang="en-US" sz="1000" dirty="0">
                <a:solidFill>
                  <a:schemeClr val="bg1"/>
                </a:solidFill>
                <a:latin typeface="微软雅黑" pitchFamily="34" charset="-122"/>
                <a:ea typeface="微软雅黑" pitchFamily="34" charset="-122"/>
                <a:cs typeface="宋体"/>
                <a:sym typeface="+mn-lt"/>
              </a:rPr>
              <a:t>。冲突</a:t>
            </a:r>
            <a:r>
              <a:rPr lang="en-US" altLang="zh-CN" sz="1000" dirty="0">
                <a:solidFill>
                  <a:schemeClr val="bg1"/>
                </a:solidFill>
                <a:latin typeface="微软雅黑" pitchFamily="34" charset="-122"/>
                <a:ea typeface="微软雅黑" pitchFamily="34" charset="-122"/>
                <a:cs typeface="宋体"/>
                <a:sym typeface="+mn-lt"/>
              </a:rPr>
              <a:t>IP</a:t>
            </a:r>
            <a:r>
              <a:rPr lang="zh-CN" altLang="en-US" sz="1000" dirty="0">
                <a:solidFill>
                  <a:schemeClr val="bg1"/>
                </a:solidFill>
                <a:latin typeface="微软雅黑" pitchFamily="34" charset="-122"/>
                <a:ea typeface="微软雅黑" pitchFamily="34" charset="-122"/>
                <a:cs typeface="宋体"/>
                <a:sym typeface="+mn-lt"/>
              </a:rPr>
              <a:t>位置提醒</a:t>
            </a:r>
          </a:p>
        </p:txBody>
      </p:sp>
      <p:sp>
        <p:nvSpPr>
          <p:cNvPr id="20" name="Lorem Ipsum"/>
          <p:cNvSpPr>
            <a:spLocks/>
          </p:cNvSpPr>
          <p:nvPr/>
        </p:nvSpPr>
        <p:spPr bwMode="auto">
          <a:xfrm>
            <a:off x="2489436" y="2712894"/>
            <a:ext cx="879040" cy="830756"/>
          </a:xfrm>
          <a:prstGeom prst="rect">
            <a:avLst/>
          </a:prstGeom>
          <a:noFill/>
          <a:ln w="6350" cap="flat" cmpd="sng" algn="ctr">
            <a:noFill/>
            <a:prstDash val="solid"/>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6350" cap="flat" cmpd="sng" algn="ctr">
                <a:solidFill>
                  <a:srgbClr val="FFFFFF"/>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lIns="40493" tIns="18222" rIns="40493" bIns="18222" rtlCol="0" anchor="t">
            <a:sp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fontAlgn="base">
              <a:spcBef>
                <a:spcPct val="0"/>
              </a:spcBef>
              <a:spcAft>
                <a:spcPct val="0"/>
              </a:spcAft>
              <a:buFont typeface="Arial" panose="020B0604020202020204" pitchFamily="34" charset="0"/>
              <a:buNone/>
            </a:pPr>
            <a:r>
              <a:rPr lang="zh-CN" altLang="en-US" sz="1000" dirty="0">
                <a:solidFill>
                  <a:schemeClr val="bg1"/>
                </a:solidFill>
                <a:latin typeface="微软雅黑" pitchFamily="34" charset="-122"/>
                <a:ea typeface="微软雅黑" pitchFamily="34" charset="-122"/>
                <a:cs typeface="宋体"/>
                <a:sym typeface="+mn-lt"/>
              </a:rPr>
              <a:t>终端</a:t>
            </a:r>
            <a:r>
              <a:rPr lang="en-US" altLang="zh-CN" sz="1000" dirty="0">
                <a:solidFill>
                  <a:schemeClr val="bg1"/>
                </a:solidFill>
                <a:latin typeface="微软雅黑" pitchFamily="34" charset="-122"/>
                <a:ea typeface="微软雅黑" pitchFamily="34" charset="-122"/>
                <a:cs typeface="宋体"/>
                <a:sym typeface="+mn-lt"/>
              </a:rPr>
              <a:t>IP</a:t>
            </a:r>
            <a:r>
              <a:rPr lang="zh-CN" altLang="en-US" sz="1000" dirty="0">
                <a:solidFill>
                  <a:schemeClr val="bg1"/>
                </a:solidFill>
                <a:latin typeface="微软雅黑" pitchFamily="34" charset="-122"/>
                <a:ea typeface="微软雅黑" pitchFamily="34" charset="-122"/>
                <a:cs typeface="宋体"/>
                <a:sym typeface="+mn-lt"/>
              </a:rPr>
              <a:t>在线时间排序显示，定期回收长时间不在线</a:t>
            </a:r>
            <a:r>
              <a:rPr lang="en-US" altLang="zh-CN" sz="1000" dirty="0">
                <a:solidFill>
                  <a:schemeClr val="bg1"/>
                </a:solidFill>
                <a:latin typeface="微软雅黑" pitchFamily="34" charset="-122"/>
                <a:ea typeface="微软雅黑" pitchFamily="34" charset="-122"/>
                <a:cs typeface="宋体"/>
                <a:sym typeface="+mn-lt"/>
              </a:rPr>
              <a:t>IP</a:t>
            </a:r>
            <a:r>
              <a:rPr lang="zh-CN" altLang="en-US" sz="1000" dirty="0">
                <a:solidFill>
                  <a:schemeClr val="bg1"/>
                </a:solidFill>
                <a:latin typeface="微软雅黑" pitchFamily="34" charset="-122"/>
                <a:ea typeface="微软雅黑" pitchFamily="34" charset="-122"/>
                <a:cs typeface="宋体"/>
                <a:sym typeface="+mn-lt"/>
              </a:rPr>
              <a:t>资源</a:t>
            </a:r>
          </a:p>
        </p:txBody>
      </p:sp>
      <p:sp>
        <p:nvSpPr>
          <p:cNvPr id="21" name="Lorem Ipsum"/>
          <p:cNvSpPr>
            <a:spLocks/>
          </p:cNvSpPr>
          <p:nvPr/>
        </p:nvSpPr>
        <p:spPr bwMode="auto">
          <a:xfrm>
            <a:off x="3563064" y="2712894"/>
            <a:ext cx="879040" cy="989545"/>
          </a:xfrm>
          <a:prstGeom prst="rect">
            <a:avLst/>
          </a:prstGeom>
          <a:noFill/>
          <a:ln w="6350" cap="flat" cmpd="sng" algn="ctr">
            <a:noFill/>
            <a:prstDash val="solid"/>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6350" cap="flat" cmpd="sng" algn="ctr">
                <a:solidFill>
                  <a:srgbClr val="FFFFFF"/>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lIns="40493" tIns="18222" rIns="40493" bIns="18222" rtlCol="0" anchor="t">
            <a:sp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fontAlgn="base">
              <a:spcBef>
                <a:spcPct val="0"/>
              </a:spcBef>
              <a:spcAft>
                <a:spcPct val="0"/>
              </a:spcAft>
              <a:buFont typeface="Arial" panose="020B0604020202020204" pitchFamily="34" charset="0"/>
              <a:buNone/>
            </a:pPr>
            <a:r>
              <a:rPr lang="zh-CN" altLang="en-US" sz="1000" dirty="0">
                <a:solidFill>
                  <a:srgbClr val="FFFFFF"/>
                </a:solidFill>
                <a:latin typeface="微软雅黑" pitchFamily="34" charset="-122"/>
                <a:ea typeface="微软雅黑" pitchFamily="34" charset="-122"/>
                <a:cs typeface="宋体"/>
                <a:sym typeface="+mn-lt"/>
              </a:rPr>
              <a:t>整网终端用户信息实时查询，包括</a:t>
            </a:r>
            <a:r>
              <a:rPr lang="en-US" altLang="zh-CN" sz="1000" dirty="0">
                <a:solidFill>
                  <a:srgbClr val="FFFFFF"/>
                </a:solidFill>
                <a:latin typeface="微软雅黑" pitchFamily="34" charset="-122"/>
                <a:ea typeface="微软雅黑" pitchFamily="34" charset="-122"/>
                <a:cs typeface="宋体"/>
                <a:sym typeface="+mn-lt"/>
              </a:rPr>
              <a:t>IP/MAC/VLAN/</a:t>
            </a:r>
            <a:r>
              <a:rPr lang="zh-CN" altLang="en-US" sz="1000" dirty="0">
                <a:solidFill>
                  <a:srgbClr val="FFFFFF"/>
                </a:solidFill>
                <a:latin typeface="微软雅黑" pitchFamily="34" charset="-122"/>
                <a:ea typeface="微软雅黑" pitchFamily="34" charset="-122"/>
                <a:cs typeface="宋体"/>
                <a:sym typeface="+mn-lt"/>
              </a:rPr>
              <a:t>接入设备</a:t>
            </a:r>
            <a:r>
              <a:rPr lang="en-US" altLang="zh-CN" sz="1000" dirty="0">
                <a:solidFill>
                  <a:srgbClr val="FFFFFF"/>
                </a:solidFill>
                <a:latin typeface="微软雅黑" pitchFamily="34" charset="-122"/>
                <a:ea typeface="微软雅黑" pitchFamily="34" charset="-122"/>
                <a:cs typeface="宋体"/>
                <a:sym typeface="+mn-lt"/>
              </a:rPr>
              <a:t>/</a:t>
            </a:r>
            <a:r>
              <a:rPr lang="zh-CN" altLang="en-US" sz="1000" dirty="0">
                <a:solidFill>
                  <a:srgbClr val="FFFFFF"/>
                </a:solidFill>
                <a:latin typeface="微软雅黑" pitchFamily="34" charset="-122"/>
                <a:ea typeface="微软雅黑" pitchFamily="34" charset="-122"/>
                <a:cs typeface="宋体"/>
                <a:sym typeface="+mn-lt"/>
              </a:rPr>
              <a:t>端口等信息</a:t>
            </a:r>
          </a:p>
        </p:txBody>
      </p:sp>
      <p:graphicFrame>
        <p:nvGraphicFramePr>
          <p:cNvPr id="22" name="Object 9"/>
          <p:cNvGraphicFramePr>
            <a:graphicFrameLocks noChangeAspect="1"/>
          </p:cNvGraphicFramePr>
          <p:nvPr>
            <p:extLst>
              <p:ext uri="{D42A27DB-BD31-4B8C-83A1-F6EECF244321}">
                <p14:modId xmlns:p14="http://schemas.microsoft.com/office/powerpoint/2010/main" val="2514371681"/>
              </p:ext>
            </p:extLst>
          </p:nvPr>
        </p:nvGraphicFramePr>
        <p:xfrm>
          <a:off x="4697052" y="2517489"/>
          <a:ext cx="3858657" cy="1660933"/>
        </p:xfrm>
        <a:graphic>
          <a:graphicData uri="http://schemas.openxmlformats.org/presentationml/2006/ole">
            <mc:AlternateContent xmlns:mc="http://schemas.openxmlformats.org/markup-compatibility/2006">
              <mc:Choice xmlns:v="urn:schemas-microsoft-com:vml" Requires="v">
                <p:oleObj spid="_x0000_s1036" name="PicObj Class" r:id="rId3" imgW="8621328" imgH="3086531" progId="">
                  <p:embed/>
                </p:oleObj>
              </mc:Choice>
              <mc:Fallback>
                <p:oleObj name="PicObj Class" r:id="rId3" imgW="8621328" imgH="3086531"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97052" y="2517489"/>
                        <a:ext cx="3858657" cy="1660933"/>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212561927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占位符 2"/>
          <p:cNvSpPr>
            <a:spLocks noGrp="1"/>
          </p:cNvSpPr>
          <p:nvPr>
            <p:ph type="body" sz="quarter" idx="13"/>
          </p:nvPr>
        </p:nvSpPr>
        <p:spPr/>
        <p:txBody>
          <a:bodyPr/>
          <a:lstStyle/>
          <a:p>
            <a:r>
              <a:rPr kumimoji="1" lang="zh-CN" altLang="en-US" dirty="0"/>
              <a:t>安全准入效率</a:t>
            </a:r>
            <a:r>
              <a:rPr kumimoji="1" lang="en-US" altLang="zh-CN" dirty="0"/>
              <a:t>PK</a:t>
            </a:r>
            <a:endParaRPr kumimoji="1" lang="zh-CN" altLang="en-US" dirty="0"/>
          </a:p>
        </p:txBody>
      </p:sp>
      <p:sp>
        <p:nvSpPr>
          <p:cNvPr id="4" name="文本占位符 3"/>
          <p:cNvSpPr>
            <a:spLocks noGrp="1"/>
          </p:cNvSpPr>
          <p:nvPr>
            <p:ph type="body" sz="quarter" idx="14"/>
          </p:nvPr>
        </p:nvSpPr>
        <p:spPr/>
        <p:txBody>
          <a:bodyPr/>
          <a:lstStyle/>
          <a:p>
            <a:endParaRPr kumimoji="1" lang="zh-CN" altLang="en-US"/>
          </a:p>
        </p:txBody>
      </p:sp>
      <p:sp>
        <p:nvSpPr>
          <p:cNvPr id="103" name="AutoShape 5"/>
          <p:cNvSpPr>
            <a:spLocks noChangeArrowheads="1"/>
          </p:cNvSpPr>
          <p:nvPr/>
        </p:nvSpPr>
        <p:spPr bwMode="auto">
          <a:xfrm>
            <a:off x="322462" y="905278"/>
            <a:ext cx="8389738" cy="3984221"/>
          </a:xfrm>
          <a:prstGeom prst="roundRect">
            <a:avLst>
              <a:gd name="adj" fmla="val 5116"/>
            </a:avLst>
          </a:prstGeom>
          <a:solidFill>
            <a:schemeClr val="bg1">
              <a:lumMod val="50000"/>
            </a:schemeClr>
          </a:solidFill>
          <a:ln w="9525" cap="flat" cmpd="sng" algn="ctr">
            <a:noFill/>
            <a:prstDash val="solid"/>
            <a:headEnd/>
            <a:tailEnd/>
          </a:ln>
          <a:effectLst>
            <a:outerShdw blurRad="40000" dist="20000" dir="5400000" rotWithShape="0">
              <a:srgbClr val="000000">
                <a:alpha val="38000"/>
              </a:srgbClr>
            </a:outerShdw>
          </a:effectLst>
        </p:spPr>
        <p:txBody>
          <a:bodyPr wrap="none" lIns="84613" tIns="42306" rIns="84613" bIns="42306" anchor="ctr"/>
          <a:lstStyle/>
          <a:p>
            <a:pPr algn="r" defTabSz="846134" fontAlgn="base">
              <a:lnSpc>
                <a:spcPct val="95000"/>
              </a:lnSpc>
              <a:spcBef>
                <a:spcPct val="0"/>
              </a:spcBef>
              <a:spcAft>
                <a:spcPct val="0"/>
              </a:spcAft>
            </a:pPr>
            <a:endParaRPr lang="ja-JP" altLang="en-US" sz="1500" b="1" kern="0">
              <a:solidFill>
                <a:srgbClr val="FFFFFF"/>
              </a:solidFill>
              <a:latin typeface="微软雅黑"/>
              <a:ea typeface="微软雅黑"/>
              <a:cs typeface="微软雅黑"/>
            </a:endParaRPr>
          </a:p>
        </p:txBody>
      </p:sp>
      <p:grpSp>
        <p:nvGrpSpPr>
          <p:cNvPr id="104" name="组合 14">
            <a:extLst>
              <a:ext uri="{FF2B5EF4-FFF2-40B4-BE49-F238E27FC236}">
                <a16:creationId xmlns:a16="http://schemas.microsoft.com/office/drawing/2014/main" id="{491E1147-6BAC-4959-B7CE-833C01CCC603}"/>
              </a:ext>
            </a:extLst>
          </p:cNvPr>
          <p:cNvGrpSpPr/>
          <p:nvPr/>
        </p:nvGrpSpPr>
        <p:grpSpPr>
          <a:xfrm>
            <a:off x="732472" y="1434971"/>
            <a:ext cx="1845817" cy="2891975"/>
            <a:chOff x="2316163" y="2015339"/>
            <a:chExt cx="2325857" cy="3643532"/>
          </a:xfrm>
        </p:grpSpPr>
        <p:sp>
          <p:nvSpPr>
            <p:cNvPr id="105" name="矩形 104">
              <a:extLst>
                <a:ext uri="{FF2B5EF4-FFF2-40B4-BE49-F238E27FC236}">
                  <a16:creationId xmlns:a16="http://schemas.microsoft.com/office/drawing/2014/main" id="{B3FD664D-F989-4C7A-8033-9D026C7D93B6}"/>
                </a:ext>
              </a:extLst>
            </p:cNvPr>
            <p:cNvSpPr/>
            <p:nvPr/>
          </p:nvSpPr>
          <p:spPr>
            <a:xfrm>
              <a:off x="2316163" y="2015339"/>
              <a:ext cx="2325857" cy="3643532"/>
            </a:xfrm>
            <a:prstGeom prst="rect">
              <a:avLst/>
            </a:prstGeom>
            <a:noFill/>
            <a:ln>
              <a:solidFill>
                <a:schemeClr val="bg1">
                  <a:lumMod val="85000"/>
                </a:schemeClr>
              </a:solidFill>
            </a:ln>
            <a:effectLst>
              <a:glow rad="101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25668" fontAlgn="base">
                <a:spcBef>
                  <a:spcPct val="0"/>
                </a:spcBef>
                <a:spcAft>
                  <a:spcPct val="0"/>
                </a:spcAft>
              </a:pPr>
              <a:endParaRPr lang="zh-CN" altLang="en-US">
                <a:solidFill>
                  <a:schemeClr val="bg1"/>
                </a:solidFill>
                <a:latin typeface="微软雅黑" panose="020B0503020204020204" pitchFamily="34" charset="-122"/>
                <a:ea typeface="微软雅黑" panose="020B0503020204020204" pitchFamily="34" charset="-122"/>
              </a:endParaRPr>
            </a:p>
          </p:txBody>
        </p:sp>
        <p:cxnSp>
          <p:nvCxnSpPr>
            <p:cNvPr id="106" name="直接连接符 17">
              <a:extLst>
                <a:ext uri="{FF2B5EF4-FFF2-40B4-BE49-F238E27FC236}">
                  <a16:creationId xmlns:a16="http://schemas.microsoft.com/office/drawing/2014/main" id="{D8770300-359C-40C2-98E2-5D5459C54FF2}"/>
                </a:ext>
              </a:extLst>
            </p:cNvPr>
            <p:cNvCxnSpPr/>
            <p:nvPr/>
          </p:nvCxnSpPr>
          <p:spPr>
            <a:xfrm>
              <a:off x="2869491" y="4268829"/>
              <a:ext cx="1203263"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07" name="直接连接符 18">
              <a:extLst>
                <a:ext uri="{FF2B5EF4-FFF2-40B4-BE49-F238E27FC236}">
                  <a16:creationId xmlns:a16="http://schemas.microsoft.com/office/drawing/2014/main" id="{EF40E774-F114-436C-896C-CC578F166607}"/>
                </a:ext>
              </a:extLst>
            </p:cNvPr>
            <p:cNvCxnSpPr/>
            <p:nvPr/>
          </p:nvCxnSpPr>
          <p:spPr>
            <a:xfrm>
              <a:off x="2869491" y="3443329"/>
              <a:ext cx="1203263"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08" name="直接连接符 19">
              <a:extLst>
                <a:ext uri="{FF2B5EF4-FFF2-40B4-BE49-F238E27FC236}">
                  <a16:creationId xmlns:a16="http://schemas.microsoft.com/office/drawing/2014/main" id="{FD81C5F3-9272-4D15-8AAD-65AA4A0B6F41}"/>
                </a:ext>
              </a:extLst>
            </p:cNvPr>
            <p:cNvCxnSpPr/>
            <p:nvPr/>
          </p:nvCxnSpPr>
          <p:spPr>
            <a:xfrm>
              <a:off x="2869491" y="2655929"/>
              <a:ext cx="1203263"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09" name="文本框 108">
              <a:extLst>
                <a:ext uri="{FF2B5EF4-FFF2-40B4-BE49-F238E27FC236}">
                  <a16:creationId xmlns:a16="http://schemas.microsoft.com/office/drawing/2014/main" id="{B88BCF53-7892-4A2D-8522-EB5B55215449}"/>
                </a:ext>
              </a:extLst>
            </p:cNvPr>
            <p:cNvSpPr txBox="1"/>
            <p:nvPr/>
          </p:nvSpPr>
          <p:spPr>
            <a:xfrm>
              <a:off x="2712207" y="2197448"/>
              <a:ext cx="1559104" cy="426536"/>
            </a:xfrm>
            <a:prstGeom prst="rect">
              <a:avLst/>
            </a:prstGeom>
            <a:noFill/>
          </p:spPr>
          <p:txBody>
            <a:bodyPr wrap="square" rtlCol="0">
              <a:spAutoFit/>
            </a:bodyPr>
            <a:lstStyle/>
            <a:p>
              <a:pPr algn="ctr" defTabSz="725668" fontAlgn="base">
                <a:spcBef>
                  <a:spcPct val="0"/>
                </a:spcBef>
                <a:spcAft>
                  <a:spcPct val="0"/>
                </a:spcAft>
              </a:pPr>
              <a:r>
                <a:rPr lang="en-US" altLang="zh-CN" sz="1600" b="1" dirty="0">
                  <a:solidFill>
                    <a:schemeClr val="bg1"/>
                  </a:solidFill>
                  <a:latin typeface="微软雅黑" panose="020B0503020204020204" pitchFamily="34" charset="-122"/>
                  <a:ea typeface="微软雅黑" panose="020B0503020204020204" pitchFamily="34" charset="-122"/>
                </a:rPr>
                <a:t>1.</a:t>
              </a:r>
              <a:r>
                <a:rPr lang="zh-CN" altLang="en-US" sz="1600" b="1" dirty="0">
                  <a:solidFill>
                    <a:schemeClr val="bg1"/>
                  </a:solidFill>
                  <a:latin typeface="微软雅黑" panose="020B0503020204020204" pitchFamily="34" charset="-122"/>
                  <a:ea typeface="微软雅黑" panose="020B0503020204020204" pitchFamily="34" charset="-122"/>
                </a:rPr>
                <a:t>正常开户</a:t>
              </a:r>
              <a:endParaRPr lang="en-US" altLang="zh-CN" sz="1600" b="1" dirty="0">
                <a:solidFill>
                  <a:schemeClr val="bg1"/>
                </a:solidFill>
                <a:latin typeface="微软雅黑" panose="020B0503020204020204" pitchFamily="34" charset="-122"/>
                <a:ea typeface="微软雅黑" panose="020B0503020204020204" pitchFamily="34" charset="-122"/>
              </a:endParaRPr>
            </a:p>
          </p:txBody>
        </p:sp>
        <p:sp>
          <p:nvSpPr>
            <p:cNvPr id="110" name="文本框 109">
              <a:extLst>
                <a:ext uri="{FF2B5EF4-FFF2-40B4-BE49-F238E27FC236}">
                  <a16:creationId xmlns:a16="http://schemas.microsoft.com/office/drawing/2014/main" id="{828C26E8-288C-4CAE-8473-A968AA53551B}"/>
                </a:ext>
              </a:extLst>
            </p:cNvPr>
            <p:cNvSpPr txBox="1"/>
            <p:nvPr/>
          </p:nvSpPr>
          <p:spPr>
            <a:xfrm>
              <a:off x="2653262" y="2876994"/>
              <a:ext cx="1894789" cy="426536"/>
            </a:xfrm>
            <a:prstGeom prst="rect">
              <a:avLst/>
            </a:prstGeom>
            <a:noFill/>
          </p:spPr>
          <p:txBody>
            <a:bodyPr wrap="square" rtlCol="0">
              <a:spAutoFit/>
            </a:bodyPr>
            <a:lstStyle/>
            <a:p>
              <a:pPr algn="ctr" defTabSz="725668" fontAlgn="base">
                <a:spcBef>
                  <a:spcPct val="0"/>
                </a:spcBef>
                <a:spcAft>
                  <a:spcPct val="0"/>
                </a:spcAft>
              </a:pPr>
              <a:r>
                <a:rPr lang="en-US" altLang="zh-CN" sz="1600" b="1" dirty="0">
                  <a:solidFill>
                    <a:schemeClr val="bg1"/>
                  </a:solidFill>
                  <a:latin typeface="微软雅黑" panose="020B0503020204020204" pitchFamily="34" charset="-122"/>
                  <a:ea typeface="微软雅黑" panose="020B0503020204020204" pitchFamily="34" charset="-122"/>
                </a:rPr>
                <a:t>2.</a:t>
              </a:r>
              <a:r>
                <a:rPr lang="zh-CN" altLang="en-US" sz="1600" b="1" dirty="0">
                  <a:solidFill>
                    <a:schemeClr val="bg1"/>
                  </a:solidFill>
                  <a:latin typeface="微软雅黑" panose="020B0503020204020204" pitchFamily="34" charset="-122"/>
                  <a:ea typeface="微软雅黑" panose="020B0503020204020204" pitchFamily="34" charset="-122"/>
                </a:rPr>
                <a:t>亚终端开户</a:t>
              </a:r>
              <a:endParaRPr lang="en-US" altLang="zh-CN" sz="1600" b="1" dirty="0">
                <a:solidFill>
                  <a:schemeClr val="bg1"/>
                </a:solidFill>
                <a:latin typeface="微软雅黑" panose="020B0503020204020204" pitchFamily="34" charset="-122"/>
                <a:ea typeface="微软雅黑" panose="020B0503020204020204" pitchFamily="34" charset="-122"/>
              </a:endParaRPr>
            </a:p>
          </p:txBody>
        </p:sp>
        <p:sp>
          <p:nvSpPr>
            <p:cNvPr id="111" name="文本框 110">
              <a:extLst>
                <a:ext uri="{FF2B5EF4-FFF2-40B4-BE49-F238E27FC236}">
                  <a16:creationId xmlns:a16="http://schemas.microsoft.com/office/drawing/2014/main" id="{90091D95-4030-445C-BE6E-B0A9DF4E6437}"/>
                </a:ext>
              </a:extLst>
            </p:cNvPr>
            <p:cNvSpPr txBox="1"/>
            <p:nvPr/>
          </p:nvSpPr>
          <p:spPr>
            <a:xfrm>
              <a:off x="2653264" y="3668857"/>
              <a:ext cx="1870958" cy="426536"/>
            </a:xfrm>
            <a:prstGeom prst="rect">
              <a:avLst/>
            </a:prstGeom>
            <a:noFill/>
          </p:spPr>
          <p:txBody>
            <a:bodyPr wrap="square" rtlCol="0">
              <a:spAutoFit/>
            </a:bodyPr>
            <a:lstStyle/>
            <a:p>
              <a:pPr algn="ctr" defTabSz="725668" fontAlgn="base">
                <a:spcBef>
                  <a:spcPct val="0"/>
                </a:spcBef>
                <a:spcAft>
                  <a:spcPct val="0"/>
                </a:spcAft>
              </a:pPr>
              <a:r>
                <a:rPr lang="en-US" altLang="zh-CN" sz="1600" b="1" dirty="0">
                  <a:solidFill>
                    <a:schemeClr val="bg1"/>
                  </a:solidFill>
                  <a:latin typeface="微软雅黑" panose="020B0503020204020204" pitchFamily="34" charset="-122"/>
                  <a:ea typeface="微软雅黑" panose="020B0503020204020204" pitchFamily="34" charset="-122"/>
                </a:rPr>
                <a:t>3.</a:t>
              </a:r>
              <a:r>
                <a:rPr lang="zh-CN" altLang="en-US" sz="1600" b="1" dirty="0">
                  <a:solidFill>
                    <a:schemeClr val="bg1"/>
                  </a:solidFill>
                  <a:latin typeface="微软雅黑" panose="020B0503020204020204" pitchFamily="34" charset="-122"/>
                  <a:ea typeface="微软雅黑" panose="020B0503020204020204" pitchFamily="34" charset="-122"/>
                </a:rPr>
                <a:t>客户端安装</a:t>
              </a:r>
              <a:endParaRPr lang="en-US" altLang="zh-CN" sz="1600" b="1" dirty="0">
                <a:solidFill>
                  <a:schemeClr val="bg1"/>
                </a:solidFill>
                <a:latin typeface="微软雅黑" panose="020B0503020204020204" pitchFamily="34" charset="-122"/>
                <a:ea typeface="微软雅黑" panose="020B0503020204020204" pitchFamily="34" charset="-122"/>
              </a:endParaRPr>
            </a:p>
          </p:txBody>
        </p:sp>
        <p:sp>
          <p:nvSpPr>
            <p:cNvPr id="112" name="文本框 111">
              <a:extLst>
                <a:ext uri="{FF2B5EF4-FFF2-40B4-BE49-F238E27FC236}">
                  <a16:creationId xmlns:a16="http://schemas.microsoft.com/office/drawing/2014/main" id="{1F220D1E-861D-42AA-AC89-67D8B9D7471B}"/>
                </a:ext>
              </a:extLst>
            </p:cNvPr>
            <p:cNvSpPr txBox="1"/>
            <p:nvPr/>
          </p:nvSpPr>
          <p:spPr>
            <a:xfrm>
              <a:off x="2557244" y="4448937"/>
              <a:ext cx="1942797" cy="426536"/>
            </a:xfrm>
            <a:prstGeom prst="rect">
              <a:avLst/>
            </a:prstGeom>
            <a:noFill/>
          </p:spPr>
          <p:txBody>
            <a:bodyPr wrap="square" rtlCol="0">
              <a:spAutoFit/>
            </a:bodyPr>
            <a:lstStyle/>
            <a:p>
              <a:pPr algn="ctr" defTabSz="725668" fontAlgn="base">
                <a:spcBef>
                  <a:spcPct val="0"/>
                </a:spcBef>
                <a:spcAft>
                  <a:spcPct val="0"/>
                </a:spcAft>
              </a:pPr>
              <a:r>
                <a:rPr lang="en-US" altLang="zh-CN" sz="1600" b="1" dirty="0">
                  <a:solidFill>
                    <a:schemeClr val="bg1"/>
                  </a:solidFill>
                  <a:latin typeface="微软雅黑" panose="020B0503020204020204" pitchFamily="34" charset="-122"/>
                  <a:ea typeface="微软雅黑" panose="020B0503020204020204" pitchFamily="34" charset="-122"/>
                </a:rPr>
                <a:t>4.</a:t>
              </a:r>
              <a:r>
                <a:rPr lang="zh-CN" altLang="en-US" sz="1600" b="1" dirty="0">
                  <a:solidFill>
                    <a:schemeClr val="bg1"/>
                  </a:solidFill>
                  <a:latin typeface="微软雅黑" panose="020B0503020204020204" pitchFamily="34" charset="-122"/>
                  <a:ea typeface="微软雅黑" panose="020B0503020204020204" pitchFamily="34" charset="-122"/>
                </a:rPr>
                <a:t>交换机配置</a:t>
              </a:r>
              <a:endParaRPr lang="en-US" altLang="zh-CN" sz="1600" b="1" dirty="0">
                <a:solidFill>
                  <a:schemeClr val="bg1"/>
                </a:solidFill>
                <a:latin typeface="微软雅黑" panose="020B0503020204020204" pitchFamily="34" charset="-122"/>
                <a:ea typeface="微软雅黑" panose="020B0503020204020204" pitchFamily="34" charset="-122"/>
              </a:endParaRPr>
            </a:p>
          </p:txBody>
        </p:sp>
      </p:grpSp>
      <p:cxnSp>
        <p:nvCxnSpPr>
          <p:cNvPr id="113" name="直接连接符 24">
            <a:extLst>
              <a:ext uri="{FF2B5EF4-FFF2-40B4-BE49-F238E27FC236}">
                <a16:creationId xmlns:a16="http://schemas.microsoft.com/office/drawing/2014/main" id="{7DB2FDAD-9326-4576-B5E7-2824888E317D}"/>
              </a:ext>
            </a:extLst>
          </p:cNvPr>
          <p:cNvCxnSpPr/>
          <p:nvPr/>
        </p:nvCxnSpPr>
        <p:spPr>
          <a:xfrm>
            <a:off x="1171596" y="3749500"/>
            <a:ext cx="954918"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14" name="文本框 113">
            <a:extLst>
              <a:ext uri="{FF2B5EF4-FFF2-40B4-BE49-F238E27FC236}">
                <a16:creationId xmlns:a16="http://schemas.microsoft.com/office/drawing/2014/main" id="{AFA03C02-1C95-4A52-806D-75F0E5EE5CEE}"/>
              </a:ext>
            </a:extLst>
          </p:cNvPr>
          <p:cNvSpPr txBox="1"/>
          <p:nvPr/>
        </p:nvSpPr>
        <p:spPr>
          <a:xfrm>
            <a:off x="967636" y="3857238"/>
            <a:ext cx="1273863" cy="319486"/>
          </a:xfrm>
          <a:prstGeom prst="rect">
            <a:avLst/>
          </a:prstGeom>
          <a:noFill/>
        </p:spPr>
        <p:txBody>
          <a:bodyPr wrap="square" lIns="72556" tIns="36278" rIns="72556" bIns="36278" rtlCol="0">
            <a:spAutoFit/>
          </a:bodyPr>
          <a:lstStyle/>
          <a:p>
            <a:pPr algn="ctr" defTabSz="725668" fontAlgn="base">
              <a:spcBef>
                <a:spcPct val="0"/>
              </a:spcBef>
              <a:spcAft>
                <a:spcPct val="0"/>
              </a:spcAft>
            </a:pPr>
            <a:r>
              <a:rPr lang="en-US" altLang="zh-CN" sz="1600" b="1" dirty="0">
                <a:solidFill>
                  <a:schemeClr val="bg1"/>
                </a:solidFill>
                <a:latin typeface="微软雅黑" panose="020B0503020204020204" pitchFamily="34" charset="-122"/>
                <a:ea typeface="微软雅黑" panose="020B0503020204020204" pitchFamily="34" charset="-122"/>
              </a:rPr>
              <a:t>5.</a:t>
            </a:r>
            <a:r>
              <a:rPr lang="zh-CN" altLang="en-US" sz="1600" b="1" dirty="0">
                <a:solidFill>
                  <a:schemeClr val="bg1"/>
                </a:solidFill>
                <a:latin typeface="微软雅黑" panose="020B0503020204020204" pitchFamily="34" charset="-122"/>
                <a:ea typeface="微软雅黑" panose="020B0503020204020204" pitchFamily="34" charset="-122"/>
              </a:rPr>
              <a:t>处理意外</a:t>
            </a:r>
            <a:endParaRPr lang="en-US" altLang="zh-CN" sz="1600" b="1" dirty="0">
              <a:solidFill>
                <a:schemeClr val="bg1"/>
              </a:solidFill>
              <a:latin typeface="微软雅黑" panose="020B0503020204020204" pitchFamily="34" charset="-122"/>
              <a:ea typeface="微软雅黑" panose="020B0503020204020204" pitchFamily="34" charset="-122"/>
            </a:endParaRPr>
          </a:p>
        </p:txBody>
      </p:sp>
      <p:grpSp>
        <p:nvGrpSpPr>
          <p:cNvPr id="115" name="组合 33">
            <a:extLst>
              <a:ext uri="{FF2B5EF4-FFF2-40B4-BE49-F238E27FC236}">
                <a16:creationId xmlns:a16="http://schemas.microsoft.com/office/drawing/2014/main" id="{DFD769AB-622B-4F40-9725-EEEB85BF9026}"/>
              </a:ext>
            </a:extLst>
          </p:cNvPr>
          <p:cNvGrpSpPr/>
          <p:nvPr/>
        </p:nvGrpSpPr>
        <p:grpSpPr>
          <a:xfrm>
            <a:off x="2332560" y="1407534"/>
            <a:ext cx="613341" cy="2987144"/>
            <a:chOff x="8425333" y="811117"/>
            <a:chExt cx="772852" cy="3763433"/>
          </a:xfrm>
        </p:grpSpPr>
        <p:sp>
          <p:nvSpPr>
            <p:cNvPr id="116" name="椭圆 115">
              <a:extLst>
                <a:ext uri="{FF2B5EF4-FFF2-40B4-BE49-F238E27FC236}">
                  <a16:creationId xmlns:a16="http://schemas.microsoft.com/office/drawing/2014/main" id="{D6220DF6-D4C2-47DD-8606-A22DF4D58358}"/>
                </a:ext>
              </a:extLst>
            </p:cNvPr>
            <p:cNvSpPr/>
            <p:nvPr/>
          </p:nvSpPr>
          <p:spPr>
            <a:xfrm>
              <a:off x="8429176" y="811117"/>
              <a:ext cx="751432" cy="751432"/>
            </a:xfrm>
            <a:prstGeom prst="ellipse">
              <a:avLst/>
            </a:prstGeom>
            <a:solidFill>
              <a:srgbClr val="00B0F0"/>
            </a:solidFill>
            <a:ln w="28575">
              <a:solidFill>
                <a:schemeClr val="bg1"/>
              </a:solidFill>
            </a:ln>
            <a:effectLst>
              <a:glow rad="101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25668" fontAlgn="base">
                <a:spcBef>
                  <a:spcPct val="0"/>
                </a:spcBef>
                <a:spcAft>
                  <a:spcPct val="0"/>
                </a:spcAft>
              </a:pPr>
              <a:r>
                <a:rPr lang="en-US" altLang="zh-CN" sz="1400" dirty="0">
                  <a:solidFill>
                    <a:schemeClr val="bg1"/>
                  </a:solidFill>
                  <a:latin typeface="微软雅黑" panose="020B0503020204020204" pitchFamily="34" charset="-122"/>
                  <a:ea typeface="微软雅黑" panose="020B0503020204020204" pitchFamily="34" charset="-122"/>
                </a:rPr>
                <a:t>7D</a:t>
              </a:r>
              <a:endParaRPr lang="zh-CN" altLang="en-US" sz="1400" dirty="0">
                <a:solidFill>
                  <a:schemeClr val="bg1"/>
                </a:solidFill>
                <a:latin typeface="微软雅黑" panose="020B0503020204020204" pitchFamily="34" charset="-122"/>
                <a:ea typeface="微软雅黑" panose="020B0503020204020204" pitchFamily="34" charset="-122"/>
              </a:endParaRPr>
            </a:p>
          </p:txBody>
        </p:sp>
        <p:sp>
          <p:nvSpPr>
            <p:cNvPr id="117" name="椭圆 116">
              <a:extLst>
                <a:ext uri="{FF2B5EF4-FFF2-40B4-BE49-F238E27FC236}">
                  <a16:creationId xmlns:a16="http://schemas.microsoft.com/office/drawing/2014/main" id="{B1EE8C08-2509-4756-A621-FF2EB9634580}"/>
                </a:ext>
              </a:extLst>
            </p:cNvPr>
            <p:cNvSpPr/>
            <p:nvPr/>
          </p:nvSpPr>
          <p:spPr>
            <a:xfrm>
              <a:off x="8442428" y="1560684"/>
              <a:ext cx="751432" cy="751432"/>
            </a:xfrm>
            <a:prstGeom prst="ellipse">
              <a:avLst/>
            </a:prstGeom>
            <a:solidFill>
              <a:srgbClr val="00B0F0"/>
            </a:solidFill>
            <a:ln w="28575">
              <a:solidFill>
                <a:schemeClr val="bg1"/>
              </a:solidFill>
            </a:ln>
            <a:effectLst>
              <a:glow rad="101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25668" fontAlgn="base">
                <a:spcBef>
                  <a:spcPct val="0"/>
                </a:spcBef>
                <a:spcAft>
                  <a:spcPct val="0"/>
                </a:spcAft>
              </a:pPr>
              <a:r>
                <a:rPr lang="en-US" altLang="zh-CN" sz="1400" dirty="0">
                  <a:solidFill>
                    <a:schemeClr val="bg1"/>
                  </a:solidFill>
                  <a:latin typeface="微软雅黑" panose="020B0503020204020204" pitchFamily="34" charset="-122"/>
                  <a:ea typeface="微软雅黑" panose="020B0503020204020204" pitchFamily="34" charset="-122"/>
                </a:rPr>
                <a:t>7D</a:t>
              </a:r>
              <a:endParaRPr lang="zh-CN" altLang="en-US" sz="1400" dirty="0">
                <a:solidFill>
                  <a:schemeClr val="bg1"/>
                </a:solidFill>
                <a:latin typeface="微软雅黑" panose="020B0503020204020204" pitchFamily="34" charset="-122"/>
                <a:ea typeface="微软雅黑" panose="020B0503020204020204" pitchFamily="34" charset="-122"/>
              </a:endParaRPr>
            </a:p>
          </p:txBody>
        </p:sp>
        <p:sp>
          <p:nvSpPr>
            <p:cNvPr id="118" name="椭圆 117">
              <a:extLst>
                <a:ext uri="{FF2B5EF4-FFF2-40B4-BE49-F238E27FC236}">
                  <a16:creationId xmlns:a16="http://schemas.microsoft.com/office/drawing/2014/main" id="{31E73947-9BE2-4742-AE4E-09026ADA763E}"/>
                </a:ext>
              </a:extLst>
            </p:cNvPr>
            <p:cNvSpPr/>
            <p:nvPr/>
          </p:nvSpPr>
          <p:spPr>
            <a:xfrm>
              <a:off x="8425333" y="2312116"/>
              <a:ext cx="751432" cy="751432"/>
            </a:xfrm>
            <a:prstGeom prst="ellipse">
              <a:avLst/>
            </a:prstGeom>
            <a:solidFill>
              <a:srgbClr val="00B0F0"/>
            </a:solidFill>
            <a:ln w="28575">
              <a:solidFill>
                <a:schemeClr val="bg1"/>
              </a:solidFill>
            </a:ln>
            <a:effectLst>
              <a:glow rad="101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25668" fontAlgn="base">
                <a:spcBef>
                  <a:spcPct val="0"/>
                </a:spcBef>
                <a:spcAft>
                  <a:spcPct val="0"/>
                </a:spcAft>
              </a:pPr>
              <a:r>
                <a:rPr lang="en-US" altLang="zh-CN" sz="1400" dirty="0" smtClean="0">
                  <a:solidFill>
                    <a:schemeClr val="bg1"/>
                  </a:solidFill>
                  <a:latin typeface="微软雅黑" panose="020B0503020204020204" pitchFamily="34" charset="-122"/>
                  <a:ea typeface="微软雅黑" panose="020B0503020204020204" pitchFamily="34" charset="-122"/>
                </a:rPr>
                <a:t>20D</a:t>
              </a:r>
              <a:endParaRPr lang="zh-CN" altLang="en-US" sz="1400" dirty="0">
                <a:solidFill>
                  <a:schemeClr val="bg1"/>
                </a:solidFill>
                <a:latin typeface="微软雅黑" panose="020B0503020204020204" pitchFamily="34" charset="-122"/>
                <a:ea typeface="微软雅黑" panose="020B0503020204020204" pitchFamily="34" charset="-122"/>
              </a:endParaRPr>
            </a:p>
          </p:txBody>
        </p:sp>
        <p:sp>
          <p:nvSpPr>
            <p:cNvPr id="119" name="椭圆 118">
              <a:extLst>
                <a:ext uri="{FF2B5EF4-FFF2-40B4-BE49-F238E27FC236}">
                  <a16:creationId xmlns:a16="http://schemas.microsoft.com/office/drawing/2014/main" id="{1D432314-7866-430D-80D7-1F3D069641DA}"/>
                </a:ext>
              </a:extLst>
            </p:cNvPr>
            <p:cNvSpPr/>
            <p:nvPr/>
          </p:nvSpPr>
          <p:spPr>
            <a:xfrm>
              <a:off x="8425333" y="3071686"/>
              <a:ext cx="751432" cy="751432"/>
            </a:xfrm>
            <a:prstGeom prst="ellipse">
              <a:avLst/>
            </a:prstGeom>
            <a:solidFill>
              <a:srgbClr val="00B0F0"/>
            </a:solidFill>
            <a:ln w="28575">
              <a:solidFill>
                <a:schemeClr val="bg1"/>
              </a:solidFill>
            </a:ln>
            <a:effectLst>
              <a:glow rad="101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25668" fontAlgn="base">
                <a:spcBef>
                  <a:spcPct val="0"/>
                </a:spcBef>
                <a:spcAft>
                  <a:spcPct val="0"/>
                </a:spcAft>
              </a:pPr>
              <a:r>
                <a:rPr lang="en-US" altLang="zh-CN" sz="1400" dirty="0">
                  <a:solidFill>
                    <a:schemeClr val="bg1"/>
                  </a:solidFill>
                  <a:latin typeface="微软雅黑" panose="020B0503020204020204" pitchFamily="34" charset="-122"/>
                  <a:ea typeface="微软雅黑" panose="020B0503020204020204" pitchFamily="34" charset="-122"/>
                </a:rPr>
                <a:t>3D</a:t>
              </a:r>
              <a:endParaRPr lang="zh-CN" altLang="en-US" sz="1400" dirty="0">
                <a:solidFill>
                  <a:schemeClr val="bg1"/>
                </a:solidFill>
                <a:latin typeface="微软雅黑" panose="020B0503020204020204" pitchFamily="34" charset="-122"/>
                <a:ea typeface="微软雅黑" panose="020B0503020204020204" pitchFamily="34" charset="-122"/>
              </a:endParaRPr>
            </a:p>
          </p:txBody>
        </p:sp>
        <p:sp>
          <p:nvSpPr>
            <p:cNvPr id="120" name="椭圆 119">
              <a:extLst>
                <a:ext uri="{FF2B5EF4-FFF2-40B4-BE49-F238E27FC236}">
                  <a16:creationId xmlns:a16="http://schemas.microsoft.com/office/drawing/2014/main" id="{26EFC09F-6C86-4B86-A654-2583BD95AF48}"/>
                </a:ext>
              </a:extLst>
            </p:cNvPr>
            <p:cNvSpPr/>
            <p:nvPr/>
          </p:nvSpPr>
          <p:spPr>
            <a:xfrm>
              <a:off x="8446753" y="3823118"/>
              <a:ext cx="751432" cy="751432"/>
            </a:xfrm>
            <a:prstGeom prst="ellipse">
              <a:avLst/>
            </a:prstGeom>
            <a:solidFill>
              <a:srgbClr val="00B0F0"/>
            </a:solidFill>
            <a:ln w="28575">
              <a:solidFill>
                <a:schemeClr val="bg1"/>
              </a:solidFill>
            </a:ln>
            <a:effectLst>
              <a:glow rad="101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25668" fontAlgn="base">
                <a:spcBef>
                  <a:spcPct val="0"/>
                </a:spcBef>
                <a:spcAft>
                  <a:spcPct val="0"/>
                </a:spcAft>
              </a:pPr>
              <a:r>
                <a:rPr lang="en-US" altLang="zh-CN" sz="1400" dirty="0">
                  <a:solidFill>
                    <a:schemeClr val="bg1"/>
                  </a:solidFill>
                  <a:latin typeface="微软雅黑" panose="020B0503020204020204" pitchFamily="34" charset="-122"/>
                  <a:ea typeface="微软雅黑" panose="020B0503020204020204" pitchFamily="34" charset="-122"/>
                </a:rPr>
                <a:t>14D</a:t>
              </a:r>
              <a:endParaRPr lang="zh-CN" altLang="en-US" sz="1400" dirty="0">
                <a:solidFill>
                  <a:schemeClr val="bg1"/>
                </a:solidFill>
                <a:latin typeface="微软雅黑" panose="020B0503020204020204" pitchFamily="34" charset="-122"/>
                <a:ea typeface="微软雅黑" panose="020B0503020204020204" pitchFamily="34" charset="-122"/>
              </a:endParaRPr>
            </a:p>
          </p:txBody>
        </p:sp>
      </p:grpSp>
      <p:pic>
        <p:nvPicPr>
          <p:cNvPr id="121" name="图片 120">
            <a:extLst>
              <a:ext uri="{FF2B5EF4-FFF2-40B4-BE49-F238E27FC236}">
                <a16:creationId xmlns:a16="http://schemas.microsoft.com/office/drawing/2014/main" id="{689C6379-4088-4EF2-9C1C-4B50A20798AF}"/>
              </a:ext>
            </a:extLst>
          </p:cNvPr>
          <p:cNvPicPr>
            <a:picLocks noChangeAspect="1"/>
          </p:cNvPicPr>
          <p:nvPr/>
        </p:nvPicPr>
        <p:blipFill>
          <a:blip r:embed="rId2"/>
          <a:stretch>
            <a:fillRect/>
          </a:stretch>
        </p:blipFill>
        <p:spPr>
          <a:xfrm>
            <a:off x="803015" y="1543377"/>
            <a:ext cx="250353" cy="250391"/>
          </a:xfrm>
          <a:prstGeom prst="rect">
            <a:avLst/>
          </a:prstGeom>
        </p:spPr>
      </p:pic>
      <p:sp>
        <p:nvSpPr>
          <p:cNvPr id="122" name="文本框 121">
            <a:extLst>
              <a:ext uri="{FF2B5EF4-FFF2-40B4-BE49-F238E27FC236}">
                <a16:creationId xmlns:a16="http://schemas.microsoft.com/office/drawing/2014/main" id="{F06991D0-7C85-41C6-B0E6-8B73DED01987}"/>
              </a:ext>
            </a:extLst>
          </p:cNvPr>
          <p:cNvSpPr txBox="1"/>
          <p:nvPr/>
        </p:nvSpPr>
        <p:spPr>
          <a:xfrm>
            <a:off x="780747" y="1063759"/>
            <a:ext cx="1620738" cy="288708"/>
          </a:xfrm>
          <a:prstGeom prst="rect">
            <a:avLst/>
          </a:prstGeom>
          <a:noFill/>
        </p:spPr>
        <p:txBody>
          <a:bodyPr wrap="square" lIns="72556" tIns="36278" rIns="72556" bIns="36278" rtlCol="0">
            <a:spAutoFit/>
          </a:bodyPr>
          <a:lstStyle/>
          <a:p>
            <a:pPr defTabSz="725668" fontAlgn="base">
              <a:spcBef>
                <a:spcPct val="0"/>
              </a:spcBef>
              <a:spcAft>
                <a:spcPct val="0"/>
              </a:spcAft>
            </a:pPr>
            <a:r>
              <a:rPr lang="zh-CN" altLang="en-US" sz="1400" dirty="0">
                <a:solidFill>
                  <a:schemeClr val="bg1"/>
                </a:solidFill>
                <a:latin typeface="微软雅黑" panose="020B0503020204020204" pitchFamily="34" charset="-122"/>
                <a:ea typeface="微软雅黑" panose="020B0503020204020204" pitchFamily="34" charset="-122"/>
              </a:rPr>
              <a:t>效率：</a:t>
            </a:r>
            <a:r>
              <a:rPr lang="en-US" altLang="zh-CN" sz="1400" dirty="0">
                <a:solidFill>
                  <a:schemeClr val="bg1"/>
                </a:solidFill>
                <a:latin typeface="微软雅黑" panose="020B0503020204020204" pitchFamily="34" charset="-122"/>
                <a:ea typeface="微软雅黑" panose="020B0503020204020204" pitchFamily="34" charset="-122"/>
              </a:rPr>
              <a:t>20 min/</a:t>
            </a:r>
            <a:r>
              <a:rPr lang="zh-CN" altLang="en-US" sz="1400" dirty="0">
                <a:solidFill>
                  <a:schemeClr val="bg1"/>
                </a:solidFill>
                <a:latin typeface="微软雅黑" panose="020B0503020204020204" pitchFamily="34" charset="-122"/>
                <a:ea typeface="微软雅黑" panose="020B0503020204020204" pitchFamily="34" charset="-122"/>
              </a:rPr>
              <a:t>台</a:t>
            </a:r>
          </a:p>
        </p:txBody>
      </p:sp>
      <p:grpSp>
        <p:nvGrpSpPr>
          <p:cNvPr id="123" name="组合 58">
            <a:extLst>
              <a:ext uri="{FF2B5EF4-FFF2-40B4-BE49-F238E27FC236}">
                <a16:creationId xmlns:a16="http://schemas.microsoft.com/office/drawing/2014/main" id="{CB0FB250-B075-443D-AC45-67C48483AB2F}"/>
              </a:ext>
            </a:extLst>
          </p:cNvPr>
          <p:cNvGrpSpPr/>
          <p:nvPr/>
        </p:nvGrpSpPr>
        <p:grpSpPr>
          <a:xfrm>
            <a:off x="5816212" y="1854951"/>
            <a:ext cx="1845817" cy="1837328"/>
            <a:chOff x="2316163" y="2015339"/>
            <a:chExt cx="2325857" cy="2314806"/>
          </a:xfrm>
        </p:grpSpPr>
        <p:sp>
          <p:nvSpPr>
            <p:cNvPr id="124" name="矩形 123">
              <a:extLst>
                <a:ext uri="{FF2B5EF4-FFF2-40B4-BE49-F238E27FC236}">
                  <a16:creationId xmlns:a16="http://schemas.microsoft.com/office/drawing/2014/main" id="{091E4A16-39F0-4330-B09E-864BFFC1E3AD}"/>
                </a:ext>
              </a:extLst>
            </p:cNvPr>
            <p:cNvSpPr/>
            <p:nvPr/>
          </p:nvSpPr>
          <p:spPr>
            <a:xfrm>
              <a:off x="2316163" y="2015339"/>
              <a:ext cx="2325857" cy="2314806"/>
            </a:xfrm>
            <a:prstGeom prst="rect">
              <a:avLst/>
            </a:prstGeom>
            <a:noFill/>
            <a:ln>
              <a:solidFill>
                <a:schemeClr val="bg1">
                  <a:lumMod val="85000"/>
                </a:schemeClr>
              </a:solidFill>
            </a:ln>
            <a:effectLst>
              <a:glow rad="101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25668" fontAlgn="base">
                <a:spcBef>
                  <a:spcPct val="0"/>
                </a:spcBef>
                <a:spcAft>
                  <a:spcPct val="0"/>
                </a:spcAft>
              </a:pPr>
              <a:endParaRPr lang="zh-CN" altLang="en-US">
                <a:solidFill>
                  <a:schemeClr val="bg1"/>
                </a:solidFill>
                <a:latin typeface="微软雅黑" panose="020B0503020204020204" pitchFamily="34" charset="-122"/>
                <a:ea typeface="微软雅黑" panose="020B0503020204020204" pitchFamily="34" charset="-122"/>
              </a:endParaRPr>
            </a:p>
          </p:txBody>
        </p:sp>
        <p:cxnSp>
          <p:nvCxnSpPr>
            <p:cNvPr id="125" name="直接连接符 72">
              <a:extLst>
                <a:ext uri="{FF2B5EF4-FFF2-40B4-BE49-F238E27FC236}">
                  <a16:creationId xmlns:a16="http://schemas.microsoft.com/office/drawing/2014/main" id="{44898616-E87A-457C-B624-AFB4D4C743E0}"/>
                </a:ext>
              </a:extLst>
            </p:cNvPr>
            <p:cNvCxnSpPr/>
            <p:nvPr/>
          </p:nvCxnSpPr>
          <p:spPr>
            <a:xfrm>
              <a:off x="2869491" y="3443329"/>
              <a:ext cx="1203263"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26" name="直接连接符 73">
              <a:extLst>
                <a:ext uri="{FF2B5EF4-FFF2-40B4-BE49-F238E27FC236}">
                  <a16:creationId xmlns:a16="http://schemas.microsoft.com/office/drawing/2014/main" id="{B93B1704-E026-49DE-B286-EE2FC16456DD}"/>
                </a:ext>
              </a:extLst>
            </p:cNvPr>
            <p:cNvCxnSpPr/>
            <p:nvPr/>
          </p:nvCxnSpPr>
          <p:spPr>
            <a:xfrm>
              <a:off x="2869491" y="2655929"/>
              <a:ext cx="1203263"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27" name="文本框 126">
              <a:extLst>
                <a:ext uri="{FF2B5EF4-FFF2-40B4-BE49-F238E27FC236}">
                  <a16:creationId xmlns:a16="http://schemas.microsoft.com/office/drawing/2014/main" id="{91B44977-4229-412E-B650-74FA95CE2BFF}"/>
                </a:ext>
              </a:extLst>
            </p:cNvPr>
            <p:cNvSpPr txBox="1"/>
            <p:nvPr/>
          </p:nvSpPr>
          <p:spPr>
            <a:xfrm>
              <a:off x="2630710" y="2197448"/>
              <a:ext cx="1804849" cy="426536"/>
            </a:xfrm>
            <a:prstGeom prst="rect">
              <a:avLst/>
            </a:prstGeom>
            <a:noFill/>
          </p:spPr>
          <p:txBody>
            <a:bodyPr wrap="square" rtlCol="0">
              <a:spAutoFit/>
            </a:bodyPr>
            <a:lstStyle/>
            <a:p>
              <a:pPr algn="ctr" defTabSz="725668" fontAlgn="base">
                <a:spcBef>
                  <a:spcPct val="0"/>
                </a:spcBef>
                <a:spcAft>
                  <a:spcPct val="0"/>
                </a:spcAft>
              </a:pPr>
              <a:r>
                <a:rPr lang="en-US" altLang="zh-CN" sz="1600" b="1" dirty="0">
                  <a:solidFill>
                    <a:schemeClr val="bg1"/>
                  </a:solidFill>
                  <a:latin typeface="微软雅黑" panose="020B0503020204020204" pitchFamily="34" charset="-122"/>
                  <a:ea typeface="微软雅黑" panose="020B0503020204020204" pitchFamily="34" charset="-122"/>
                </a:rPr>
                <a:t>1.</a:t>
              </a:r>
              <a:r>
                <a:rPr lang="zh-CN" altLang="en-US" sz="1600" b="1" dirty="0">
                  <a:solidFill>
                    <a:schemeClr val="bg1"/>
                  </a:solidFill>
                  <a:latin typeface="微软雅黑" panose="020B0503020204020204" pitchFamily="34" charset="-122"/>
                  <a:ea typeface="微软雅黑" panose="020B0503020204020204" pitchFamily="34" charset="-122"/>
                </a:rPr>
                <a:t>配置交换机</a:t>
              </a:r>
              <a:endParaRPr lang="en-US" altLang="zh-CN" sz="1600" b="1" dirty="0">
                <a:solidFill>
                  <a:schemeClr val="bg1"/>
                </a:solidFill>
                <a:latin typeface="微软雅黑" panose="020B0503020204020204" pitchFamily="34" charset="-122"/>
                <a:ea typeface="微软雅黑" panose="020B0503020204020204" pitchFamily="34" charset="-122"/>
              </a:endParaRPr>
            </a:p>
          </p:txBody>
        </p:sp>
        <p:sp>
          <p:nvSpPr>
            <p:cNvPr id="128" name="文本框 127">
              <a:extLst>
                <a:ext uri="{FF2B5EF4-FFF2-40B4-BE49-F238E27FC236}">
                  <a16:creationId xmlns:a16="http://schemas.microsoft.com/office/drawing/2014/main" id="{3C03E540-063A-48DF-BAF9-53425707CDAA}"/>
                </a:ext>
              </a:extLst>
            </p:cNvPr>
            <p:cNvSpPr txBox="1"/>
            <p:nvPr/>
          </p:nvSpPr>
          <p:spPr>
            <a:xfrm>
              <a:off x="2533079" y="2892994"/>
              <a:ext cx="1868645" cy="426536"/>
            </a:xfrm>
            <a:prstGeom prst="rect">
              <a:avLst/>
            </a:prstGeom>
            <a:noFill/>
          </p:spPr>
          <p:txBody>
            <a:bodyPr wrap="square" rtlCol="0">
              <a:spAutoFit/>
            </a:bodyPr>
            <a:lstStyle/>
            <a:p>
              <a:pPr algn="ctr" defTabSz="725668" fontAlgn="base">
                <a:spcBef>
                  <a:spcPct val="0"/>
                </a:spcBef>
                <a:spcAft>
                  <a:spcPct val="0"/>
                </a:spcAft>
              </a:pPr>
              <a:r>
                <a:rPr lang="en-US" altLang="zh-CN" sz="1600" b="1" dirty="0">
                  <a:solidFill>
                    <a:schemeClr val="bg1"/>
                  </a:solidFill>
                  <a:latin typeface="微软雅黑" panose="020B0503020204020204" pitchFamily="34" charset="-122"/>
                  <a:ea typeface="微软雅黑" panose="020B0503020204020204" pitchFamily="34" charset="-122"/>
                </a:rPr>
                <a:t>2.</a:t>
              </a:r>
              <a:r>
                <a:rPr lang="zh-CN" altLang="en-US" sz="1600" b="1" dirty="0">
                  <a:solidFill>
                    <a:schemeClr val="bg1"/>
                  </a:solidFill>
                  <a:latin typeface="微软雅黑" panose="020B0503020204020204" pitchFamily="34" charset="-122"/>
                  <a:ea typeface="微软雅黑" panose="020B0503020204020204" pitchFamily="34" charset="-122"/>
                </a:rPr>
                <a:t>配置控制器</a:t>
              </a:r>
              <a:endParaRPr lang="en-US" altLang="zh-CN" sz="1600" b="1" dirty="0">
                <a:solidFill>
                  <a:schemeClr val="bg1"/>
                </a:solidFill>
                <a:latin typeface="微软雅黑" panose="020B0503020204020204" pitchFamily="34" charset="-122"/>
                <a:ea typeface="微软雅黑" panose="020B0503020204020204" pitchFamily="34" charset="-122"/>
              </a:endParaRPr>
            </a:p>
          </p:txBody>
        </p:sp>
        <p:sp>
          <p:nvSpPr>
            <p:cNvPr id="129" name="文本框 128">
              <a:extLst>
                <a:ext uri="{FF2B5EF4-FFF2-40B4-BE49-F238E27FC236}">
                  <a16:creationId xmlns:a16="http://schemas.microsoft.com/office/drawing/2014/main" id="{B0B13455-C7BB-4713-B540-A53ACB168B0E}"/>
                </a:ext>
              </a:extLst>
            </p:cNvPr>
            <p:cNvSpPr txBox="1"/>
            <p:nvPr/>
          </p:nvSpPr>
          <p:spPr>
            <a:xfrm>
              <a:off x="2583749" y="3668857"/>
              <a:ext cx="1870958" cy="465313"/>
            </a:xfrm>
            <a:prstGeom prst="rect">
              <a:avLst/>
            </a:prstGeom>
            <a:noFill/>
          </p:spPr>
          <p:txBody>
            <a:bodyPr wrap="square" rtlCol="0">
              <a:spAutoFit/>
            </a:bodyPr>
            <a:lstStyle/>
            <a:p>
              <a:pPr algn="ctr" defTabSz="725668" fontAlgn="base">
                <a:spcBef>
                  <a:spcPct val="0"/>
                </a:spcBef>
                <a:spcAft>
                  <a:spcPct val="0"/>
                </a:spcAft>
              </a:pPr>
              <a:endParaRPr lang="en-US" altLang="zh-CN" b="1" dirty="0">
                <a:solidFill>
                  <a:schemeClr val="bg1"/>
                </a:solidFill>
                <a:latin typeface="微软雅黑" panose="020B0503020204020204" pitchFamily="34" charset="-122"/>
                <a:ea typeface="微软雅黑" panose="020B0503020204020204" pitchFamily="34" charset="-122"/>
              </a:endParaRPr>
            </a:p>
          </p:txBody>
        </p:sp>
      </p:grpSp>
      <p:sp>
        <p:nvSpPr>
          <p:cNvPr id="130" name="文本框 129">
            <a:extLst>
              <a:ext uri="{FF2B5EF4-FFF2-40B4-BE49-F238E27FC236}">
                <a16:creationId xmlns:a16="http://schemas.microsoft.com/office/drawing/2014/main" id="{06DFC96A-4E71-4EBA-A3CF-A58165487061}"/>
              </a:ext>
            </a:extLst>
          </p:cNvPr>
          <p:cNvSpPr txBox="1"/>
          <p:nvPr/>
        </p:nvSpPr>
        <p:spPr>
          <a:xfrm>
            <a:off x="5993786" y="3136884"/>
            <a:ext cx="1273863" cy="319486"/>
          </a:xfrm>
          <a:prstGeom prst="rect">
            <a:avLst/>
          </a:prstGeom>
          <a:noFill/>
        </p:spPr>
        <p:txBody>
          <a:bodyPr wrap="square" lIns="72556" tIns="36278" rIns="72556" bIns="36278" rtlCol="0">
            <a:spAutoFit/>
          </a:bodyPr>
          <a:lstStyle/>
          <a:p>
            <a:pPr algn="ctr" defTabSz="725668" fontAlgn="base">
              <a:spcBef>
                <a:spcPct val="0"/>
              </a:spcBef>
              <a:spcAft>
                <a:spcPct val="0"/>
              </a:spcAft>
            </a:pPr>
            <a:r>
              <a:rPr lang="en-US" altLang="zh-CN" sz="1600" b="1" dirty="0">
                <a:solidFill>
                  <a:schemeClr val="bg1"/>
                </a:solidFill>
                <a:latin typeface="微软雅黑" panose="020B0503020204020204" pitchFamily="34" charset="-122"/>
                <a:ea typeface="微软雅黑" panose="020B0503020204020204" pitchFamily="34" charset="-122"/>
              </a:rPr>
              <a:t>3.</a:t>
            </a:r>
            <a:r>
              <a:rPr lang="zh-CN" altLang="en-US" sz="1600" b="1" dirty="0">
                <a:solidFill>
                  <a:schemeClr val="bg1"/>
                </a:solidFill>
                <a:latin typeface="微软雅黑" panose="020B0503020204020204" pitchFamily="34" charset="-122"/>
                <a:ea typeface="微软雅黑" panose="020B0503020204020204" pitchFamily="34" charset="-122"/>
              </a:rPr>
              <a:t>处理意外</a:t>
            </a:r>
            <a:endParaRPr lang="en-US" altLang="zh-CN" sz="1600" b="1" dirty="0">
              <a:solidFill>
                <a:schemeClr val="bg1"/>
              </a:solidFill>
              <a:latin typeface="微软雅黑" panose="020B0503020204020204" pitchFamily="34" charset="-122"/>
              <a:ea typeface="微软雅黑" panose="020B0503020204020204" pitchFamily="34" charset="-122"/>
            </a:endParaRPr>
          </a:p>
        </p:txBody>
      </p:sp>
      <p:grpSp>
        <p:nvGrpSpPr>
          <p:cNvPr id="131" name="组合 61">
            <a:extLst>
              <a:ext uri="{FF2B5EF4-FFF2-40B4-BE49-F238E27FC236}">
                <a16:creationId xmlns:a16="http://schemas.microsoft.com/office/drawing/2014/main" id="{BA76ACBA-A0AB-4806-BFC4-ABEFF3F1F4DA}"/>
              </a:ext>
            </a:extLst>
          </p:cNvPr>
          <p:cNvGrpSpPr/>
          <p:nvPr/>
        </p:nvGrpSpPr>
        <p:grpSpPr>
          <a:xfrm>
            <a:off x="7416303" y="1827517"/>
            <a:ext cx="609908" cy="1787819"/>
            <a:chOff x="8425333" y="811117"/>
            <a:chExt cx="768527" cy="2252431"/>
          </a:xfrm>
        </p:grpSpPr>
        <p:sp>
          <p:nvSpPr>
            <p:cNvPr id="132" name="椭圆 131">
              <a:extLst>
                <a:ext uri="{FF2B5EF4-FFF2-40B4-BE49-F238E27FC236}">
                  <a16:creationId xmlns:a16="http://schemas.microsoft.com/office/drawing/2014/main" id="{D244E479-BC1B-49E5-A80F-14A555D624BE}"/>
                </a:ext>
              </a:extLst>
            </p:cNvPr>
            <p:cNvSpPr/>
            <p:nvPr/>
          </p:nvSpPr>
          <p:spPr>
            <a:xfrm>
              <a:off x="8429176" y="811117"/>
              <a:ext cx="751432" cy="751432"/>
            </a:xfrm>
            <a:prstGeom prst="ellipse">
              <a:avLst/>
            </a:prstGeom>
            <a:solidFill>
              <a:srgbClr val="00B0F0"/>
            </a:solidFill>
            <a:ln w="28575">
              <a:solidFill>
                <a:schemeClr val="bg1"/>
              </a:solidFill>
            </a:ln>
            <a:effectLst>
              <a:glow rad="101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25668" fontAlgn="base">
                <a:spcBef>
                  <a:spcPct val="0"/>
                </a:spcBef>
                <a:spcAft>
                  <a:spcPct val="0"/>
                </a:spcAft>
              </a:pPr>
              <a:r>
                <a:rPr lang="en-US" altLang="zh-CN" sz="1400" dirty="0">
                  <a:solidFill>
                    <a:schemeClr val="bg1"/>
                  </a:solidFill>
                  <a:latin typeface="微软雅黑" panose="020B0503020204020204" pitchFamily="34" charset="-122"/>
                  <a:ea typeface="微软雅黑" panose="020B0503020204020204" pitchFamily="34" charset="-122"/>
                </a:rPr>
                <a:t>1H</a:t>
              </a:r>
              <a:endParaRPr lang="zh-CN" altLang="en-US" sz="1400" dirty="0">
                <a:solidFill>
                  <a:schemeClr val="bg1"/>
                </a:solidFill>
                <a:latin typeface="微软雅黑" panose="020B0503020204020204" pitchFamily="34" charset="-122"/>
                <a:ea typeface="微软雅黑" panose="020B0503020204020204" pitchFamily="34" charset="-122"/>
              </a:endParaRPr>
            </a:p>
          </p:txBody>
        </p:sp>
        <p:sp>
          <p:nvSpPr>
            <p:cNvPr id="133" name="椭圆 132">
              <a:extLst>
                <a:ext uri="{FF2B5EF4-FFF2-40B4-BE49-F238E27FC236}">
                  <a16:creationId xmlns:a16="http://schemas.microsoft.com/office/drawing/2014/main" id="{EA9F6A6B-1F3B-4D41-8E19-D04D79EA9D57}"/>
                </a:ext>
              </a:extLst>
            </p:cNvPr>
            <p:cNvSpPr/>
            <p:nvPr/>
          </p:nvSpPr>
          <p:spPr>
            <a:xfrm>
              <a:off x="8442428" y="1560684"/>
              <a:ext cx="751432" cy="751432"/>
            </a:xfrm>
            <a:prstGeom prst="ellipse">
              <a:avLst/>
            </a:prstGeom>
            <a:solidFill>
              <a:srgbClr val="00B0F0"/>
            </a:solidFill>
            <a:ln w="28575">
              <a:solidFill>
                <a:schemeClr val="bg1"/>
              </a:solidFill>
            </a:ln>
            <a:effectLst>
              <a:glow rad="101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25668" fontAlgn="base">
                <a:spcBef>
                  <a:spcPct val="0"/>
                </a:spcBef>
                <a:spcAft>
                  <a:spcPct val="0"/>
                </a:spcAft>
              </a:pPr>
              <a:r>
                <a:rPr lang="en-US" altLang="zh-CN" sz="1400" dirty="0">
                  <a:solidFill>
                    <a:schemeClr val="bg1"/>
                  </a:solidFill>
                  <a:latin typeface="微软雅黑" panose="020B0503020204020204" pitchFamily="34" charset="-122"/>
                  <a:ea typeface="微软雅黑" panose="020B0503020204020204" pitchFamily="34" charset="-122"/>
                </a:rPr>
                <a:t>1H</a:t>
              </a:r>
              <a:endParaRPr lang="zh-CN" altLang="en-US" sz="1400" dirty="0">
                <a:solidFill>
                  <a:schemeClr val="bg1"/>
                </a:solidFill>
                <a:latin typeface="微软雅黑" panose="020B0503020204020204" pitchFamily="34" charset="-122"/>
                <a:ea typeface="微软雅黑" panose="020B0503020204020204" pitchFamily="34" charset="-122"/>
              </a:endParaRPr>
            </a:p>
          </p:txBody>
        </p:sp>
        <p:sp>
          <p:nvSpPr>
            <p:cNvPr id="134" name="椭圆 133">
              <a:extLst>
                <a:ext uri="{FF2B5EF4-FFF2-40B4-BE49-F238E27FC236}">
                  <a16:creationId xmlns:a16="http://schemas.microsoft.com/office/drawing/2014/main" id="{0B8858CE-2D55-48D4-A021-EFD02EF6BF11}"/>
                </a:ext>
              </a:extLst>
            </p:cNvPr>
            <p:cNvSpPr/>
            <p:nvPr/>
          </p:nvSpPr>
          <p:spPr>
            <a:xfrm>
              <a:off x="8425333" y="2312116"/>
              <a:ext cx="751432" cy="751432"/>
            </a:xfrm>
            <a:prstGeom prst="ellipse">
              <a:avLst/>
            </a:prstGeom>
            <a:solidFill>
              <a:srgbClr val="00B0F0"/>
            </a:solidFill>
            <a:ln w="28575">
              <a:solidFill>
                <a:schemeClr val="bg1"/>
              </a:solidFill>
            </a:ln>
            <a:effectLst>
              <a:glow rad="101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25668" fontAlgn="base">
                <a:spcBef>
                  <a:spcPct val="0"/>
                </a:spcBef>
                <a:spcAft>
                  <a:spcPct val="0"/>
                </a:spcAft>
              </a:pPr>
              <a:r>
                <a:rPr lang="en-US" altLang="zh-CN" sz="1600" dirty="0">
                  <a:solidFill>
                    <a:schemeClr val="bg1"/>
                  </a:solidFill>
                  <a:latin typeface="微软雅黑" panose="020B0503020204020204" pitchFamily="34" charset="-122"/>
                  <a:ea typeface="微软雅黑" panose="020B0503020204020204" pitchFamily="34" charset="-122"/>
                </a:rPr>
                <a:t>0</a:t>
              </a:r>
              <a:endParaRPr lang="zh-CN" altLang="en-US" sz="1600" dirty="0">
                <a:solidFill>
                  <a:schemeClr val="bg1"/>
                </a:solidFill>
                <a:latin typeface="微软雅黑" panose="020B0503020204020204" pitchFamily="34" charset="-122"/>
                <a:ea typeface="微软雅黑" panose="020B0503020204020204" pitchFamily="34" charset="-122"/>
              </a:endParaRPr>
            </a:p>
          </p:txBody>
        </p:sp>
      </p:grpSp>
      <p:pic>
        <p:nvPicPr>
          <p:cNvPr id="135" name="图片 134">
            <a:extLst>
              <a:ext uri="{FF2B5EF4-FFF2-40B4-BE49-F238E27FC236}">
                <a16:creationId xmlns:a16="http://schemas.microsoft.com/office/drawing/2014/main" id="{0337AB6D-6525-4E09-A4C8-EA6BB6517767}"/>
              </a:ext>
            </a:extLst>
          </p:cNvPr>
          <p:cNvPicPr>
            <a:picLocks noChangeAspect="1"/>
          </p:cNvPicPr>
          <p:nvPr/>
        </p:nvPicPr>
        <p:blipFill>
          <a:blip r:embed="rId2"/>
          <a:stretch>
            <a:fillRect/>
          </a:stretch>
        </p:blipFill>
        <p:spPr>
          <a:xfrm>
            <a:off x="5886757" y="1963358"/>
            <a:ext cx="250353" cy="250391"/>
          </a:xfrm>
          <a:prstGeom prst="rect">
            <a:avLst/>
          </a:prstGeom>
        </p:spPr>
      </p:pic>
      <p:sp>
        <p:nvSpPr>
          <p:cNvPr id="136" name="文本框 135">
            <a:extLst>
              <a:ext uri="{FF2B5EF4-FFF2-40B4-BE49-F238E27FC236}">
                <a16:creationId xmlns:a16="http://schemas.microsoft.com/office/drawing/2014/main" id="{12F70F09-CB4B-4244-87D1-363B39BF0386}"/>
              </a:ext>
            </a:extLst>
          </p:cNvPr>
          <p:cNvSpPr txBox="1"/>
          <p:nvPr/>
        </p:nvSpPr>
        <p:spPr>
          <a:xfrm>
            <a:off x="5733232" y="1481090"/>
            <a:ext cx="2365063" cy="288708"/>
          </a:xfrm>
          <a:prstGeom prst="rect">
            <a:avLst/>
          </a:prstGeom>
          <a:noFill/>
        </p:spPr>
        <p:txBody>
          <a:bodyPr wrap="square" lIns="72556" tIns="36278" rIns="72556" bIns="36278" rtlCol="0">
            <a:spAutoFit/>
          </a:bodyPr>
          <a:lstStyle/>
          <a:p>
            <a:pPr defTabSz="725668" fontAlgn="base">
              <a:spcBef>
                <a:spcPct val="0"/>
              </a:spcBef>
              <a:spcAft>
                <a:spcPct val="0"/>
              </a:spcAft>
            </a:pPr>
            <a:r>
              <a:rPr lang="zh-CN" altLang="en-US" sz="1400" dirty="0">
                <a:solidFill>
                  <a:schemeClr val="bg1"/>
                </a:solidFill>
                <a:latin typeface="微软雅黑" panose="020B0503020204020204" pitchFamily="34" charset="-122"/>
                <a:ea typeface="微软雅黑" panose="020B0503020204020204" pitchFamily="34" charset="-122"/>
              </a:rPr>
              <a:t>效率：</a:t>
            </a:r>
            <a:r>
              <a:rPr lang="en-US" altLang="zh-CN" sz="1400" dirty="0">
                <a:solidFill>
                  <a:schemeClr val="bg1"/>
                </a:solidFill>
                <a:latin typeface="微软雅黑" panose="020B0503020204020204" pitchFamily="34" charset="-122"/>
                <a:ea typeface="微软雅黑" panose="020B0503020204020204" pitchFamily="34" charset="-122"/>
              </a:rPr>
              <a:t>5 sec/</a:t>
            </a:r>
            <a:r>
              <a:rPr lang="zh-CN" altLang="en-US" sz="1400" dirty="0">
                <a:solidFill>
                  <a:schemeClr val="bg1"/>
                </a:solidFill>
                <a:latin typeface="微软雅黑" panose="020B0503020204020204" pitchFamily="34" charset="-122"/>
                <a:ea typeface="微软雅黑" panose="020B0503020204020204" pitchFamily="34" charset="-122"/>
              </a:rPr>
              <a:t>台</a:t>
            </a:r>
          </a:p>
        </p:txBody>
      </p:sp>
      <p:sp>
        <p:nvSpPr>
          <p:cNvPr id="137" name="文本框 136">
            <a:extLst>
              <a:ext uri="{FF2B5EF4-FFF2-40B4-BE49-F238E27FC236}">
                <a16:creationId xmlns:a16="http://schemas.microsoft.com/office/drawing/2014/main" id="{97B08647-CB73-4D34-8AC0-08E0A4A58328}"/>
              </a:ext>
            </a:extLst>
          </p:cNvPr>
          <p:cNvSpPr txBox="1"/>
          <p:nvPr/>
        </p:nvSpPr>
        <p:spPr>
          <a:xfrm>
            <a:off x="5816214" y="3871106"/>
            <a:ext cx="2365063" cy="415288"/>
          </a:xfrm>
          <a:prstGeom prst="rect">
            <a:avLst/>
          </a:prstGeom>
          <a:noFill/>
        </p:spPr>
        <p:txBody>
          <a:bodyPr wrap="square" lIns="72556" tIns="36278" rIns="72556" bIns="36278" rtlCol="0">
            <a:spAutoFit/>
          </a:bodyPr>
          <a:lstStyle/>
          <a:p>
            <a:pPr defTabSz="725668" fontAlgn="base">
              <a:spcBef>
                <a:spcPct val="0"/>
              </a:spcBef>
              <a:spcAft>
                <a:spcPct val="0"/>
              </a:spcAft>
            </a:pPr>
            <a:r>
              <a:rPr lang="en-US" altLang="zh-CN" sz="1100" dirty="0">
                <a:solidFill>
                  <a:schemeClr val="bg1"/>
                </a:solidFill>
                <a:latin typeface="微软雅黑" panose="020B0503020204020204" pitchFamily="34" charset="-122"/>
                <a:ea typeface="微软雅黑" panose="020B0503020204020204" pitchFamily="34" charset="-122"/>
              </a:rPr>
              <a:t>1.</a:t>
            </a:r>
            <a:r>
              <a:rPr lang="zh-CN" altLang="en-US" sz="1100" dirty="0">
                <a:solidFill>
                  <a:schemeClr val="bg1"/>
                </a:solidFill>
                <a:latin typeface="微软雅黑" panose="020B0503020204020204" pitchFamily="34" charset="-122"/>
                <a:ea typeface="微软雅黑" panose="020B0503020204020204" pitchFamily="34" charset="-122"/>
              </a:rPr>
              <a:t>包后期维护时间成本</a:t>
            </a:r>
            <a:endParaRPr lang="en-US" altLang="zh-CN" sz="1100" dirty="0">
              <a:solidFill>
                <a:schemeClr val="bg1"/>
              </a:solidFill>
              <a:latin typeface="微软雅黑" panose="020B0503020204020204" pitchFamily="34" charset="-122"/>
              <a:ea typeface="微软雅黑" panose="020B0503020204020204" pitchFamily="34" charset="-122"/>
            </a:endParaRPr>
          </a:p>
          <a:p>
            <a:pPr defTabSz="725668" fontAlgn="base">
              <a:spcBef>
                <a:spcPct val="0"/>
              </a:spcBef>
              <a:spcAft>
                <a:spcPct val="0"/>
              </a:spcAft>
            </a:pPr>
            <a:r>
              <a:rPr lang="en-US" altLang="zh-CN" sz="1100" dirty="0">
                <a:solidFill>
                  <a:schemeClr val="bg1"/>
                </a:solidFill>
                <a:latin typeface="微软雅黑" panose="020B0503020204020204" pitchFamily="34" charset="-122"/>
                <a:ea typeface="微软雅黑" panose="020B0503020204020204" pitchFamily="34" charset="-122"/>
              </a:rPr>
              <a:t>2.</a:t>
            </a:r>
            <a:r>
              <a:rPr lang="zh-CN" altLang="en-US" sz="1100" dirty="0">
                <a:solidFill>
                  <a:schemeClr val="bg1"/>
                </a:solidFill>
                <a:latin typeface="微软雅黑" panose="020B0503020204020204" pitchFamily="34" charset="-122"/>
                <a:ea typeface="微软雅黑" panose="020B0503020204020204" pitchFamily="34" charset="-122"/>
              </a:rPr>
              <a:t>包含</a:t>
            </a:r>
            <a:r>
              <a:rPr lang="en-US" altLang="zh-CN" sz="1100" dirty="0">
                <a:solidFill>
                  <a:schemeClr val="bg1"/>
                </a:solidFill>
                <a:latin typeface="微软雅黑" panose="020B0503020204020204" pitchFamily="34" charset="-122"/>
                <a:ea typeface="微软雅黑" panose="020B0503020204020204" pitchFamily="34" charset="-122"/>
              </a:rPr>
              <a:t>IP</a:t>
            </a:r>
            <a:r>
              <a:rPr lang="zh-CN" altLang="en-US" sz="1100" dirty="0">
                <a:solidFill>
                  <a:schemeClr val="bg1"/>
                </a:solidFill>
                <a:latin typeface="微软雅黑" panose="020B0503020204020204" pitchFamily="34" charset="-122"/>
                <a:ea typeface="微软雅黑" panose="020B0503020204020204" pitchFamily="34" charset="-122"/>
              </a:rPr>
              <a:t>地址维护与分配</a:t>
            </a:r>
          </a:p>
        </p:txBody>
      </p:sp>
      <p:sp>
        <p:nvSpPr>
          <p:cNvPr id="138" name="矩形 137">
            <a:extLst>
              <a:ext uri="{FF2B5EF4-FFF2-40B4-BE49-F238E27FC236}">
                <a16:creationId xmlns:a16="http://schemas.microsoft.com/office/drawing/2014/main" id="{7C423FBC-D956-4DBE-8C50-34950A2CD65D}"/>
              </a:ext>
            </a:extLst>
          </p:cNvPr>
          <p:cNvSpPr/>
          <p:nvPr/>
        </p:nvSpPr>
        <p:spPr>
          <a:xfrm>
            <a:off x="1098477" y="4405008"/>
            <a:ext cx="4570740" cy="350266"/>
          </a:xfrm>
          <a:prstGeom prst="rect">
            <a:avLst/>
          </a:prstGeom>
        </p:spPr>
        <p:txBody>
          <a:bodyPr lIns="72556" tIns="36278" rIns="72556" bIns="36278">
            <a:spAutoFit/>
          </a:bodyPr>
          <a:lstStyle/>
          <a:p>
            <a:pPr defTabSz="725668" fontAlgn="base">
              <a:spcBef>
                <a:spcPct val="0"/>
              </a:spcBef>
              <a:spcAft>
                <a:spcPct val="0"/>
              </a:spcAft>
            </a:pPr>
            <a:r>
              <a:rPr lang="en-US" altLang="zh-CN" sz="900" dirty="0">
                <a:solidFill>
                  <a:schemeClr val="bg1"/>
                </a:solidFill>
                <a:latin typeface="微软雅黑" panose="020B0503020204020204" pitchFamily="34" charset="-122"/>
                <a:ea typeface="微软雅黑" panose="020B0503020204020204" pitchFamily="34" charset="-122"/>
              </a:rPr>
              <a:t>1.</a:t>
            </a:r>
            <a:r>
              <a:rPr lang="zh-CN" altLang="en-US" sz="900" dirty="0">
                <a:solidFill>
                  <a:schemeClr val="bg1"/>
                </a:solidFill>
                <a:latin typeface="微软雅黑" panose="020B0503020204020204" pitchFamily="34" charset="-122"/>
                <a:ea typeface="微软雅黑" panose="020B0503020204020204" pitchFamily="34" charset="-122"/>
              </a:rPr>
              <a:t>包含后期维护时间成本</a:t>
            </a:r>
            <a:endParaRPr lang="en-US" altLang="zh-CN" sz="900" dirty="0">
              <a:solidFill>
                <a:schemeClr val="bg1"/>
              </a:solidFill>
              <a:latin typeface="微软雅黑" panose="020B0503020204020204" pitchFamily="34" charset="-122"/>
              <a:ea typeface="微软雅黑" panose="020B0503020204020204" pitchFamily="34" charset="-122"/>
            </a:endParaRPr>
          </a:p>
          <a:p>
            <a:pPr defTabSz="725668" fontAlgn="base">
              <a:spcBef>
                <a:spcPct val="0"/>
              </a:spcBef>
              <a:spcAft>
                <a:spcPct val="0"/>
              </a:spcAft>
            </a:pPr>
            <a:r>
              <a:rPr lang="en-US" altLang="zh-CN" sz="900" dirty="0">
                <a:solidFill>
                  <a:schemeClr val="bg1"/>
                </a:solidFill>
                <a:latin typeface="微软雅黑" panose="020B0503020204020204" pitchFamily="34" charset="-122"/>
                <a:ea typeface="微软雅黑" panose="020B0503020204020204" pitchFamily="34" charset="-122"/>
              </a:rPr>
              <a:t>2.</a:t>
            </a:r>
            <a:r>
              <a:rPr lang="zh-CN" altLang="en-US" sz="900" dirty="0">
                <a:solidFill>
                  <a:schemeClr val="bg1"/>
                </a:solidFill>
                <a:latin typeface="微软雅黑" panose="020B0503020204020204" pitchFamily="34" charset="-122"/>
                <a:ea typeface="微软雅黑" panose="020B0503020204020204" pitchFamily="34" charset="-122"/>
              </a:rPr>
              <a:t>包含</a:t>
            </a:r>
            <a:r>
              <a:rPr lang="en-US" altLang="zh-CN" sz="900" dirty="0">
                <a:solidFill>
                  <a:schemeClr val="bg1"/>
                </a:solidFill>
                <a:latin typeface="微软雅黑" panose="020B0503020204020204" pitchFamily="34" charset="-122"/>
                <a:ea typeface="微软雅黑" panose="020B0503020204020204" pitchFamily="34" charset="-122"/>
              </a:rPr>
              <a:t>IP</a:t>
            </a:r>
            <a:r>
              <a:rPr lang="zh-CN" altLang="en-US" sz="900" dirty="0">
                <a:solidFill>
                  <a:schemeClr val="bg1"/>
                </a:solidFill>
                <a:latin typeface="微软雅黑" panose="020B0503020204020204" pitchFamily="34" charset="-122"/>
                <a:ea typeface="微软雅黑" panose="020B0503020204020204" pitchFamily="34" charset="-122"/>
              </a:rPr>
              <a:t>地址维护与分配成本</a:t>
            </a:r>
          </a:p>
        </p:txBody>
      </p:sp>
      <p:sp>
        <p:nvSpPr>
          <p:cNvPr id="139" name="矩形 138">
            <a:extLst>
              <a:ext uri="{FF2B5EF4-FFF2-40B4-BE49-F238E27FC236}">
                <a16:creationId xmlns:a16="http://schemas.microsoft.com/office/drawing/2014/main" id="{56C8DB9F-0FC9-47AF-AF86-EA4109B2A66A}"/>
              </a:ext>
            </a:extLst>
          </p:cNvPr>
          <p:cNvSpPr/>
          <p:nvPr/>
        </p:nvSpPr>
        <p:spPr>
          <a:xfrm>
            <a:off x="334614" y="4405008"/>
            <a:ext cx="936802" cy="415288"/>
          </a:xfrm>
          <a:prstGeom prst="rect">
            <a:avLst/>
          </a:prstGeom>
        </p:spPr>
        <p:txBody>
          <a:bodyPr wrap="square" lIns="72556" tIns="36278" rIns="72556" bIns="36278">
            <a:spAutoFit/>
          </a:bodyPr>
          <a:lstStyle/>
          <a:p>
            <a:pPr defTabSz="725668" fontAlgn="base">
              <a:spcBef>
                <a:spcPct val="0"/>
              </a:spcBef>
              <a:spcAft>
                <a:spcPct val="0"/>
              </a:spcAft>
            </a:pPr>
            <a:r>
              <a:rPr lang="zh-CN" altLang="en-US" sz="2200" b="1" dirty="0">
                <a:solidFill>
                  <a:schemeClr val="bg1"/>
                </a:solidFill>
                <a:latin typeface="微软雅黑" panose="020B0503020204020204" pitchFamily="34" charset="-122"/>
                <a:ea typeface="微软雅黑" panose="020B0503020204020204" pitchFamily="34" charset="-122"/>
              </a:rPr>
              <a:t>原来</a:t>
            </a:r>
          </a:p>
        </p:txBody>
      </p:sp>
      <p:cxnSp>
        <p:nvCxnSpPr>
          <p:cNvPr id="140" name="直接连接符 85">
            <a:extLst>
              <a:ext uri="{FF2B5EF4-FFF2-40B4-BE49-F238E27FC236}">
                <a16:creationId xmlns:a16="http://schemas.microsoft.com/office/drawing/2014/main" id="{AA86DFB1-5E6E-48A0-9831-23EEB921C753}"/>
              </a:ext>
            </a:extLst>
          </p:cNvPr>
          <p:cNvCxnSpPr>
            <a:cxnSpLocks/>
            <a:stCxn id="118" idx="6"/>
          </p:cNvCxnSpPr>
          <p:nvPr/>
        </p:nvCxnSpPr>
        <p:spPr bwMode="auto">
          <a:xfrm flipV="1">
            <a:off x="2928902" y="2861659"/>
            <a:ext cx="569819" cy="35479"/>
          </a:xfrm>
          <a:prstGeom prst="line">
            <a:avLst/>
          </a:prstGeom>
          <a:solidFill>
            <a:schemeClr val="accent1"/>
          </a:solidFill>
          <a:ln w="38100" cap="flat" cmpd="sng" algn="ctr">
            <a:solidFill>
              <a:schemeClr val="bg1"/>
            </a:solidFill>
            <a:prstDash val="solid"/>
            <a:round/>
            <a:headEnd type="none" w="med" len="med"/>
            <a:tailEnd type="none" w="med" len="med"/>
          </a:ln>
          <a:effectLst/>
        </p:spPr>
      </p:cxnSp>
      <p:sp>
        <p:nvSpPr>
          <p:cNvPr id="141" name="云形 140">
            <a:extLst>
              <a:ext uri="{FF2B5EF4-FFF2-40B4-BE49-F238E27FC236}">
                <a16:creationId xmlns:a16="http://schemas.microsoft.com/office/drawing/2014/main" id="{EB359621-D268-41A9-92E3-30B8510AF32D}"/>
              </a:ext>
            </a:extLst>
          </p:cNvPr>
          <p:cNvSpPr/>
          <p:nvPr/>
        </p:nvSpPr>
        <p:spPr bwMode="auto">
          <a:xfrm>
            <a:off x="3381595" y="1893673"/>
            <a:ext cx="2100962" cy="1576484"/>
          </a:xfrm>
          <a:prstGeom prst="cloud">
            <a:avLst/>
          </a:prstGeom>
          <a:noFill/>
          <a:ln w="38100" cap="flat" cmpd="sng" algn="ctr">
            <a:solidFill>
              <a:schemeClr val="bg1"/>
            </a:solidFill>
            <a:prstDash val="solid"/>
            <a:round/>
            <a:headEnd type="none" w="med" len="med"/>
            <a:tailEnd type="none" w="med" len="med"/>
          </a:ln>
          <a:effectLst>
            <a:glow rad="101600">
              <a:schemeClr val="accent1">
                <a:satMod val="175000"/>
                <a:alpha val="40000"/>
              </a:schemeClr>
            </a:glow>
          </a:effectLst>
        </p:spPr>
        <p:txBody>
          <a:bodyPr vert="horz" wrap="square" lIns="72556" tIns="36278" rIns="72556" bIns="36278" numCol="1" rtlCol="0" anchor="t" anchorCtr="0" compatLnSpc="1">
            <a:prstTxWarp prst="textNoShape">
              <a:avLst/>
            </a:prstTxWarp>
          </a:bodyPr>
          <a:lstStyle/>
          <a:p>
            <a:pPr defTabSz="725561" fontAlgn="base">
              <a:spcBef>
                <a:spcPct val="0"/>
              </a:spcBef>
              <a:spcAft>
                <a:spcPct val="0"/>
              </a:spcAft>
            </a:pPr>
            <a:endParaRPr lang="zh-CN" altLang="en-US" dirty="0">
              <a:solidFill>
                <a:schemeClr val="bg1"/>
              </a:solidFill>
              <a:latin typeface="微软雅黑" panose="020B0503020204020204" pitchFamily="34" charset="-122"/>
              <a:ea typeface="微软雅黑" panose="020B0503020204020204" pitchFamily="34" charset="-122"/>
            </a:endParaRPr>
          </a:p>
        </p:txBody>
      </p:sp>
      <p:sp>
        <p:nvSpPr>
          <p:cNvPr id="142" name="矩形 141">
            <a:extLst>
              <a:ext uri="{FF2B5EF4-FFF2-40B4-BE49-F238E27FC236}">
                <a16:creationId xmlns:a16="http://schemas.microsoft.com/office/drawing/2014/main" id="{C43A272E-2221-4C09-93AC-4E2E5175EC10}"/>
              </a:ext>
            </a:extLst>
          </p:cNvPr>
          <p:cNvSpPr/>
          <p:nvPr/>
        </p:nvSpPr>
        <p:spPr>
          <a:xfrm>
            <a:off x="3776544" y="2163152"/>
            <a:ext cx="4570740" cy="961972"/>
          </a:xfrm>
          <a:prstGeom prst="rect">
            <a:avLst/>
          </a:prstGeom>
        </p:spPr>
        <p:txBody>
          <a:bodyPr lIns="72556" tIns="36278" rIns="72556" bIns="36278">
            <a:spAutoFit/>
          </a:bodyPr>
          <a:lstStyle/>
          <a:p>
            <a:pPr defTabSz="725668" fontAlgn="base">
              <a:spcBef>
                <a:spcPct val="0"/>
              </a:spcBef>
              <a:spcAft>
                <a:spcPct val="0"/>
              </a:spcAft>
            </a:pPr>
            <a:r>
              <a:rPr lang="zh-CN" altLang="en-US" sz="1300" b="1" dirty="0">
                <a:solidFill>
                  <a:schemeClr val="bg1"/>
                </a:solidFill>
                <a:latin typeface="微软雅黑" panose="020B0503020204020204" pitchFamily="34" charset="-122"/>
                <a:ea typeface="微软雅黑" panose="020B0503020204020204" pitchFamily="34" charset="-122"/>
              </a:rPr>
              <a:t>典型园区案例剖析</a:t>
            </a:r>
          </a:p>
          <a:p>
            <a:pPr defTabSz="725668" fontAlgn="base">
              <a:spcBef>
                <a:spcPct val="0"/>
              </a:spcBef>
              <a:spcAft>
                <a:spcPct val="0"/>
              </a:spcAft>
            </a:pPr>
            <a:r>
              <a:rPr lang="zh-CN" altLang="en-US" sz="900" dirty="0">
                <a:solidFill>
                  <a:schemeClr val="bg1"/>
                </a:solidFill>
                <a:latin typeface="微软雅黑" panose="020B0503020204020204" pitchFamily="34" charset="-122"/>
                <a:ea typeface="微软雅黑" panose="020B0503020204020204" pitchFamily="34" charset="-122"/>
              </a:rPr>
              <a:t>  接入：</a:t>
            </a:r>
            <a:r>
              <a:rPr lang="en-US" altLang="zh-CN" sz="900" dirty="0">
                <a:solidFill>
                  <a:schemeClr val="bg1"/>
                </a:solidFill>
                <a:latin typeface="微软雅黑" panose="020B0503020204020204" pitchFamily="34" charset="-122"/>
                <a:ea typeface="微软雅黑" panose="020B0503020204020204" pitchFamily="34" charset="-122"/>
              </a:rPr>
              <a:t>120</a:t>
            </a:r>
            <a:r>
              <a:rPr lang="zh-CN" altLang="en-US" sz="900" dirty="0">
                <a:solidFill>
                  <a:schemeClr val="bg1"/>
                </a:solidFill>
                <a:latin typeface="微软雅黑" panose="020B0503020204020204" pitchFamily="34" charset="-122"/>
                <a:ea typeface="微软雅黑" panose="020B0503020204020204" pitchFamily="34" charset="-122"/>
              </a:rPr>
              <a:t>台，</a:t>
            </a:r>
            <a:endParaRPr lang="en-US" altLang="zh-CN" sz="900" dirty="0">
              <a:solidFill>
                <a:schemeClr val="bg1"/>
              </a:solidFill>
              <a:latin typeface="微软雅黑" panose="020B0503020204020204" pitchFamily="34" charset="-122"/>
              <a:ea typeface="微软雅黑" panose="020B0503020204020204" pitchFamily="34" charset="-122"/>
            </a:endParaRPr>
          </a:p>
          <a:p>
            <a:pPr defTabSz="725668" fontAlgn="base">
              <a:spcBef>
                <a:spcPct val="0"/>
              </a:spcBef>
              <a:spcAft>
                <a:spcPct val="0"/>
              </a:spcAft>
            </a:pPr>
            <a:r>
              <a:rPr lang="zh-CN" altLang="en-US" sz="900" dirty="0">
                <a:solidFill>
                  <a:schemeClr val="bg1"/>
                </a:solidFill>
                <a:latin typeface="微软雅黑" panose="020B0503020204020204" pitchFamily="34" charset="-122"/>
                <a:ea typeface="微软雅黑" panose="020B0503020204020204" pitchFamily="34" charset="-122"/>
              </a:rPr>
              <a:t>  汇聚：</a:t>
            </a:r>
            <a:r>
              <a:rPr lang="en-US" altLang="zh-CN" sz="900" dirty="0">
                <a:solidFill>
                  <a:schemeClr val="bg1"/>
                </a:solidFill>
                <a:latin typeface="微软雅黑" panose="020B0503020204020204" pitchFamily="34" charset="-122"/>
                <a:ea typeface="微软雅黑" panose="020B0503020204020204" pitchFamily="34" charset="-122"/>
              </a:rPr>
              <a:t>4-8</a:t>
            </a:r>
            <a:r>
              <a:rPr lang="zh-CN" altLang="en-US" sz="900" dirty="0">
                <a:solidFill>
                  <a:schemeClr val="bg1"/>
                </a:solidFill>
                <a:latin typeface="微软雅黑" panose="020B0503020204020204" pitchFamily="34" charset="-122"/>
                <a:ea typeface="微软雅黑" panose="020B0503020204020204" pitchFamily="34" charset="-122"/>
              </a:rPr>
              <a:t>台</a:t>
            </a:r>
            <a:endParaRPr lang="en-US" altLang="zh-CN" sz="900" dirty="0">
              <a:solidFill>
                <a:schemeClr val="bg1"/>
              </a:solidFill>
              <a:latin typeface="微软雅黑" panose="020B0503020204020204" pitchFamily="34" charset="-122"/>
              <a:ea typeface="微软雅黑" panose="020B0503020204020204" pitchFamily="34" charset="-122"/>
            </a:endParaRPr>
          </a:p>
          <a:p>
            <a:pPr defTabSz="725668" fontAlgn="base">
              <a:spcBef>
                <a:spcPct val="0"/>
              </a:spcBef>
              <a:spcAft>
                <a:spcPct val="0"/>
              </a:spcAft>
            </a:pPr>
            <a:r>
              <a:rPr lang="zh-CN" altLang="en-US" sz="900" dirty="0">
                <a:solidFill>
                  <a:schemeClr val="bg1"/>
                </a:solidFill>
                <a:latin typeface="微软雅黑" panose="020B0503020204020204" pitchFamily="34" charset="-122"/>
                <a:ea typeface="微软雅黑" panose="020B0503020204020204" pitchFamily="34" charset="-122"/>
              </a:rPr>
              <a:t>  核心：</a:t>
            </a:r>
            <a:r>
              <a:rPr lang="en-US" altLang="zh-CN" sz="900" dirty="0">
                <a:solidFill>
                  <a:schemeClr val="bg1"/>
                </a:solidFill>
                <a:latin typeface="微软雅黑" panose="020B0503020204020204" pitchFamily="34" charset="-122"/>
                <a:ea typeface="微软雅黑" panose="020B0503020204020204" pitchFamily="34" charset="-122"/>
              </a:rPr>
              <a:t>2</a:t>
            </a:r>
            <a:r>
              <a:rPr lang="zh-CN" altLang="en-US" sz="900" dirty="0">
                <a:solidFill>
                  <a:schemeClr val="bg1"/>
                </a:solidFill>
                <a:latin typeface="微软雅黑" panose="020B0503020204020204" pitchFamily="34" charset="-122"/>
                <a:ea typeface="微软雅黑" panose="020B0503020204020204" pitchFamily="34" charset="-122"/>
              </a:rPr>
              <a:t>台</a:t>
            </a:r>
            <a:endParaRPr lang="en-US" altLang="zh-CN" sz="900" dirty="0">
              <a:solidFill>
                <a:schemeClr val="bg1"/>
              </a:solidFill>
              <a:latin typeface="微软雅黑" panose="020B0503020204020204" pitchFamily="34" charset="-122"/>
              <a:ea typeface="微软雅黑" panose="020B0503020204020204" pitchFamily="34" charset="-122"/>
            </a:endParaRPr>
          </a:p>
          <a:p>
            <a:pPr defTabSz="725668" fontAlgn="base">
              <a:spcBef>
                <a:spcPct val="0"/>
              </a:spcBef>
              <a:spcAft>
                <a:spcPct val="0"/>
              </a:spcAft>
            </a:pPr>
            <a:r>
              <a:rPr lang="zh-CN" altLang="en-US" sz="900" dirty="0">
                <a:solidFill>
                  <a:schemeClr val="bg1"/>
                </a:solidFill>
                <a:latin typeface="微软雅黑" panose="020B0503020204020204" pitchFamily="34" charset="-122"/>
                <a:ea typeface="微软雅黑" panose="020B0503020204020204" pitchFamily="34" charset="-122"/>
              </a:rPr>
              <a:t>  终端数：</a:t>
            </a:r>
            <a:r>
              <a:rPr lang="en-US" altLang="zh-CN" sz="900" dirty="0">
                <a:solidFill>
                  <a:schemeClr val="bg1"/>
                </a:solidFill>
                <a:latin typeface="微软雅黑" panose="020B0503020204020204" pitchFamily="34" charset="-122"/>
                <a:ea typeface="微软雅黑" panose="020B0503020204020204" pitchFamily="34" charset="-122"/>
              </a:rPr>
              <a:t>1000</a:t>
            </a:r>
            <a:r>
              <a:rPr lang="zh-CN" altLang="en-US" sz="900" dirty="0">
                <a:solidFill>
                  <a:schemeClr val="bg1"/>
                </a:solidFill>
                <a:latin typeface="微软雅黑" panose="020B0503020204020204" pitchFamily="34" charset="-122"/>
                <a:ea typeface="微软雅黑" panose="020B0503020204020204" pitchFamily="34" charset="-122"/>
              </a:rPr>
              <a:t>人</a:t>
            </a:r>
            <a:endParaRPr lang="en-US" altLang="zh-CN" sz="900" dirty="0">
              <a:solidFill>
                <a:schemeClr val="bg1"/>
              </a:solidFill>
              <a:latin typeface="微软雅黑" panose="020B0503020204020204" pitchFamily="34" charset="-122"/>
              <a:ea typeface="微软雅黑" panose="020B0503020204020204" pitchFamily="34" charset="-122"/>
            </a:endParaRPr>
          </a:p>
          <a:p>
            <a:pPr defTabSz="725668" fontAlgn="base">
              <a:spcBef>
                <a:spcPct val="0"/>
              </a:spcBef>
              <a:spcAft>
                <a:spcPct val="0"/>
              </a:spcAft>
            </a:pPr>
            <a:r>
              <a:rPr lang="zh-CN" altLang="en-US" sz="900" dirty="0">
                <a:solidFill>
                  <a:schemeClr val="bg1"/>
                </a:solidFill>
                <a:latin typeface="微软雅黑" panose="020B0503020204020204" pitchFamily="34" charset="-122"/>
                <a:ea typeface="微软雅黑" panose="020B0503020204020204" pitchFamily="34" charset="-122"/>
              </a:rPr>
              <a:t>  亚终端：</a:t>
            </a:r>
            <a:r>
              <a:rPr lang="en-US" altLang="zh-CN" sz="900" dirty="0">
                <a:solidFill>
                  <a:schemeClr val="bg1"/>
                </a:solidFill>
                <a:latin typeface="微软雅黑" panose="020B0503020204020204" pitchFamily="34" charset="-122"/>
                <a:ea typeface="微软雅黑" panose="020B0503020204020204" pitchFamily="34" charset="-122"/>
              </a:rPr>
              <a:t>300</a:t>
            </a:r>
            <a:r>
              <a:rPr lang="zh-CN" altLang="en-US" sz="900" dirty="0">
                <a:solidFill>
                  <a:schemeClr val="bg1"/>
                </a:solidFill>
                <a:latin typeface="微软雅黑" panose="020B0503020204020204" pitchFamily="34" charset="-122"/>
                <a:ea typeface="微软雅黑" panose="020B0503020204020204" pitchFamily="34" charset="-122"/>
              </a:rPr>
              <a:t>台</a:t>
            </a:r>
            <a:endParaRPr lang="en-US" altLang="zh-CN" sz="900" dirty="0">
              <a:solidFill>
                <a:schemeClr val="bg1"/>
              </a:solidFill>
              <a:latin typeface="微软雅黑" panose="020B0503020204020204" pitchFamily="34" charset="-122"/>
              <a:ea typeface="微软雅黑" panose="020B0503020204020204" pitchFamily="34" charset="-122"/>
            </a:endParaRPr>
          </a:p>
        </p:txBody>
      </p:sp>
      <p:cxnSp>
        <p:nvCxnSpPr>
          <p:cNvPr id="143" name="直接连接符 90">
            <a:extLst>
              <a:ext uri="{FF2B5EF4-FFF2-40B4-BE49-F238E27FC236}">
                <a16:creationId xmlns:a16="http://schemas.microsoft.com/office/drawing/2014/main" id="{22219C5F-E154-4FAD-9B84-ABC619839870}"/>
              </a:ext>
            </a:extLst>
          </p:cNvPr>
          <p:cNvCxnSpPr>
            <a:cxnSpLocks/>
            <a:stCxn id="141" idx="0"/>
            <a:endCxn id="124" idx="1"/>
          </p:cNvCxnSpPr>
          <p:nvPr/>
        </p:nvCxnSpPr>
        <p:spPr bwMode="auto">
          <a:xfrm>
            <a:off x="5480806" y="2681915"/>
            <a:ext cx="335406" cy="0"/>
          </a:xfrm>
          <a:prstGeom prst="line">
            <a:avLst/>
          </a:prstGeom>
          <a:solidFill>
            <a:schemeClr val="accent1"/>
          </a:solidFill>
          <a:ln w="38100" cap="flat" cmpd="sng" algn="ctr">
            <a:solidFill>
              <a:schemeClr val="bg1"/>
            </a:solidFill>
            <a:prstDash val="solid"/>
            <a:round/>
            <a:headEnd type="none" w="med" len="med"/>
            <a:tailEnd type="none" w="med" len="med"/>
          </a:ln>
          <a:effectLst/>
        </p:spPr>
      </p:cxnSp>
      <p:pic>
        <p:nvPicPr>
          <p:cNvPr id="144" name="图片 143">
            <a:extLst>
              <a:ext uri="{FF2B5EF4-FFF2-40B4-BE49-F238E27FC236}">
                <a16:creationId xmlns:a16="http://schemas.microsoft.com/office/drawing/2014/main" id="{9E1E6B92-0CFF-4D4B-AD65-4C8D63205854}"/>
              </a:ext>
            </a:extLst>
          </p:cNvPr>
          <p:cNvPicPr>
            <a:picLocks noChangeAspect="1"/>
          </p:cNvPicPr>
          <p:nvPr/>
        </p:nvPicPr>
        <p:blipFill>
          <a:blip r:embed="rId3"/>
          <a:stretch>
            <a:fillRect/>
          </a:stretch>
        </p:blipFill>
        <p:spPr>
          <a:xfrm>
            <a:off x="2343304" y="1050313"/>
            <a:ext cx="298685" cy="285742"/>
          </a:xfrm>
          <a:prstGeom prst="rect">
            <a:avLst/>
          </a:prstGeom>
        </p:spPr>
      </p:pic>
      <p:grpSp>
        <p:nvGrpSpPr>
          <p:cNvPr id="145" name="组合 103">
            <a:extLst>
              <a:ext uri="{FF2B5EF4-FFF2-40B4-BE49-F238E27FC236}">
                <a16:creationId xmlns:a16="http://schemas.microsoft.com/office/drawing/2014/main" id="{E2F81500-B599-4803-BE91-F42254198398}"/>
              </a:ext>
            </a:extLst>
          </p:cNvPr>
          <p:cNvGrpSpPr/>
          <p:nvPr/>
        </p:nvGrpSpPr>
        <p:grpSpPr>
          <a:xfrm>
            <a:off x="7200109" y="1345219"/>
            <a:ext cx="720732" cy="425600"/>
            <a:chOff x="7733184" y="503783"/>
            <a:chExt cx="1289211" cy="761177"/>
          </a:xfrm>
        </p:grpSpPr>
        <p:pic>
          <p:nvPicPr>
            <p:cNvPr id="146" name="图片 145">
              <a:extLst>
                <a:ext uri="{FF2B5EF4-FFF2-40B4-BE49-F238E27FC236}">
                  <a16:creationId xmlns:a16="http://schemas.microsoft.com/office/drawing/2014/main" id="{7DFFA534-ED8A-44AE-936F-9566FDD2055E}"/>
                </a:ext>
              </a:extLst>
            </p:cNvPr>
            <p:cNvPicPr>
              <a:picLocks noChangeAspect="1"/>
            </p:cNvPicPr>
            <p:nvPr/>
          </p:nvPicPr>
          <p:blipFill>
            <a:blip r:embed="rId3"/>
            <a:stretch>
              <a:fillRect/>
            </a:stretch>
          </p:blipFill>
          <p:spPr>
            <a:xfrm>
              <a:off x="7733184" y="904960"/>
              <a:ext cx="376364" cy="360000"/>
            </a:xfrm>
            <a:prstGeom prst="rect">
              <a:avLst/>
            </a:prstGeom>
          </p:spPr>
        </p:pic>
        <p:pic>
          <p:nvPicPr>
            <p:cNvPr id="147" name="图片 146">
              <a:extLst>
                <a:ext uri="{FF2B5EF4-FFF2-40B4-BE49-F238E27FC236}">
                  <a16:creationId xmlns:a16="http://schemas.microsoft.com/office/drawing/2014/main" id="{4BCA455F-5156-4B1A-8C59-3170DE871108}"/>
                </a:ext>
              </a:extLst>
            </p:cNvPr>
            <p:cNvPicPr>
              <a:picLocks noChangeAspect="1"/>
            </p:cNvPicPr>
            <p:nvPr/>
          </p:nvPicPr>
          <p:blipFill>
            <a:blip r:embed="rId3"/>
            <a:stretch>
              <a:fillRect/>
            </a:stretch>
          </p:blipFill>
          <p:spPr>
            <a:xfrm>
              <a:off x="8169438" y="898299"/>
              <a:ext cx="376364" cy="360000"/>
            </a:xfrm>
            <a:prstGeom prst="rect">
              <a:avLst/>
            </a:prstGeom>
          </p:spPr>
        </p:pic>
        <p:pic>
          <p:nvPicPr>
            <p:cNvPr id="148" name="图片 147">
              <a:extLst>
                <a:ext uri="{FF2B5EF4-FFF2-40B4-BE49-F238E27FC236}">
                  <a16:creationId xmlns:a16="http://schemas.microsoft.com/office/drawing/2014/main" id="{BD22D391-AC8E-4E4D-B1D8-1549FD88FFD4}"/>
                </a:ext>
              </a:extLst>
            </p:cNvPr>
            <p:cNvPicPr>
              <a:picLocks noChangeAspect="1"/>
            </p:cNvPicPr>
            <p:nvPr/>
          </p:nvPicPr>
          <p:blipFill>
            <a:blip r:embed="rId3"/>
            <a:stretch>
              <a:fillRect/>
            </a:stretch>
          </p:blipFill>
          <p:spPr>
            <a:xfrm>
              <a:off x="8637958" y="899867"/>
              <a:ext cx="376364" cy="360000"/>
            </a:xfrm>
            <a:prstGeom prst="rect">
              <a:avLst/>
            </a:prstGeom>
          </p:spPr>
        </p:pic>
        <p:pic>
          <p:nvPicPr>
            <p:cNvPr id="149" name="图片 148">
              <a:extLst>
                <a:ext uri="{FF2B5EF4-FFF2-40B4-BE49-F238E27FC236}">
                  <a16:creationId xmlns:a16="http://schemas.microsoft.com/office/drawing/2014/main" id="{FCDB782E-C5D9-4772-8EFF-A9A8F65D9DBE}"/>
                </a:ext>
              </a:extLst>
            </p:cNvPr>
            <p:cNvPicPr>
              <a:picLocks noChangeAspect="1"/>
            </p:cNvPicPr>
            <p:nvPr/>
          </p:nvPicPr>
          <p:blipFill>
            <a:blip r:embed="rId3"/>
            <a:stretch>
              <a:fillRect/>
            </a:stretch>
          </p:blipFill>
          <p:spPr>
            <a:xfrm>
              <a:off x="7741257" y="510444"/>
              <a:ext cx="376364" cy="360000"/>
            </a:xfrm>
            <a:prstGeom prst="rect">
              <a:avLst/>
            </a:prstGeom>
          </p:spPr>
        </p:pic>
        <p:pic>
          <p:nvPicPr>
            <p:cNvPr id="150" name="图片 149">
              <a:extLst>
                <a:ext uri="{FF2B5EF4-FFF2-40B4-BE49-F238E27FC236}">
                  <a16:creationId xmlns:a16="http://schemas.microsoft.com/office/drawing/2014/main" id="{381A8626-EAE0-4999-A01C-EC00666D9286}"/>
                </a:ext>
              </a:extLst>
            </p:cNvPr>
            <p:cNvPicPr>
              <a:picLocks noChangeAspect="1"/>
            </p:cNvPicPr>
            <p:nvPr/>
          </p:nvPicPr>
          <p:blipFill>
            <a:blip r:embed="rId3"/>
            <a:stretch>
              <a:fillRect/>
            </a:stretch>
          </p:blipFill>
          <p:spPr>
            <a:xfrm>
              <a:off x="8177511" y="503783"/>
              <a:ext cx="376364" cy="360000"/>
            </a:xfrm>
            <a:prstGeom prst="rect">
              <a:avLst/>
            </a:prstGeom>
          </p:spPr>
        </p:pic>
        <p:pic>
          <p:nvPicPr>
            <p:cNvPr id="151" name="图片 150">
              <a:extLst>
                <a:ext uri="{FF2B5EF4-FFF2-40B4-BE49-F238E27FC236}">
                  <a16:creationId xmlns:a16="http://schemas.microsoft.com/office/drawing/2014/main" id="{EA667157-0D54-45E1-94C7-6794F810FE7C}"/>
                </a:ext>
              </a:extLst>
            </p:cNvPr>
            <p:cNvPicPr>
              <a:picLocks noChangeAspect="1"/>
            </p:cNvPicPr>
            <p:nvPr/>
          </p:nvPicPr>
          <p:blipFill>
            <a:blip r:embed="rId3"/>
            <a:stretch>
              <a:fillRect/>
            </a:stretch>
          </p:blipFill>
          <p:spPr>
            <a:xfrm>
              <a:off x="8646031" y="505351"/>
              <a:ext cx="376364" cy="360000"/>
            </a:xfrm>
            <a:prstGeom prst="rect">
              <a:avLst/>
            </a:prstGeom>
          </p:spPr>
        </p:pic>
      </p:grpSp>
      <p:sp>
        <p:nvSpPr>
          <p:cNvPr id="152" name="矩形 151">
            <a:extLst>
              <a:ext uri="{FF2B5EF4-FFF2-40B4-BE49-F238E27FC236}">
                <a16:creationId xmlns:a16="http://schemas.microsoft.com/office/drawing/2014/main" id="{56C8DB9F-0FC9-47AF-AF86-EA4109B2A66A}"/>
              </a:ext>
            </a:extLst>
          </p:cNvPr>
          <p:cNvSpPr/>
          <p:nvPr/>
        </p:nvSpPr>
        <p:spPr>
          <a:xfrm>
            <a:off x="6162316" y="4346374"/>
            <a:ext cx="936802" cy="415288"/>
          </a:xfrm>
          <a:prstGeom prst="rect">
            <a:avLst/>
          </a:prstGeom>
        </p:spPr>
        <p:txBody>
          <a:bodyPr wrap="square" lIns="72556" tIns="36278" rIns="72556" bIns="36278">
            <a:spAutoFit/>
          </a:bodyPr>
          <a:lstStyle/>
          <a:p>
            <a:pPr defTabSz="725668" fontAlgn="base">
              <a:spcBef>
                <a:spcPct val="0"/>
              </a:spcBef>
              <a:spcAft>
                <a:spcPct val="0"/>
              </a:spcAft>
            </a:pPr>
            <a:r>
              <a:rPr lang="zh-CN" altLang="en-US" sz="2200" b="1" dirty="0">
                <a:solidFill>
                  <a:schemeClr val="bg1"/>
                </a:solidFill>
                <a:latin typeface="微软雅黑" panose="020B0503020204020204" pitchFamily="34" charset="-122"/>
                <a:ea typeface="微软雅黑" panose="020B0503020204020204" pitchFamily="34" charset="-122"/>
              </a:rPr>
              <a:t>现在</a:t>
            </a:r>
          </a:p>
        </p:txBody>
      </p:sp>
    </p:spTree>
    <p:extLst>
      <p:ext uri="{BB962C8B-B14F-4D97-AF65-F5344CB8AC3E}">
        <p14:creationId xmlns:p14="http://schemas.microsoft.com/office/powerpoint/2010/main" val="204649763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占位符 2"/>
          <p:cNvSpPr>
            <a:spLocks noGrp="1"/>
          </p:cNvSpPr>
          <p:nvPr>
            <p:ph type="body" sz="quarter" idx="13"/>
          </p:nvPr>
        </p:nvSpPr>
        <p:spPr/>
        <p:txBody>
          <a:bodyPr/>
          <a:lstStyle/>
          <a:p>
            <a:r>
              <a:rPr kumimoji="1" lang="zh-CN" altLang="en-US" dirty="0" smtClean="0"/>
              <a:t>边界安全</a:t>
            </a:r>
            <a:endParaRPr kumimoji="1" lang="zh-CN" altLang="en-US" dirty="0"/>
          </a:p>
        </p:txBody>
      </p:sp>
      <p:sp>
        <p:nvSpPr>
          <p:cNvPr id="4" name="文本占位符 3"/>
          <p:cNvSpPr>
            <a:spLocks noGrp="1"/>
          </p:cNvSpPr>
          <p:nvPr>
            <p:ph type="body" sz="quarter" idx="14"/>
          </p:nvPr>
        </p:nvSpPr>
        <p:spPr/>
        <p:txBody>
          <a:bodyPr/>
          <a:lstStyle/>
          <a:p>
            <a:endParaRPr kumimoji="1" lang="zh-CN" altLang="en-US"/>
          </a:p>
        </p:txBody>
      </p:sp>
      <p:pic>
        <p:nvPicPr>
          <p:cNvPr id="5" name="Picture 4"/>
          <p:cNvPicPr>
            <a:picLocks noChangeAspect="1" noChangeArrowheads="1"/>
          </p:cNvPicPr>
          <p:nvPr/>
        </p:nvPicPr>
        <p:blipFill>
          <a:blip r:embed="rId2" cstate="print"/>
          <a:srcRect/>
          <a:stretch>
            <a:fillRect/>
          </a:stretch>
        </p:blipFill>
        <p:spPr bwMode="auto">
          <a:xfrm>
            <a:off x="1053881" y="1142880"/>
            <a:ext cx="4832479" cy="3143514"/>
          </a:xfrm>
          <a:prstGeom prst="rect">
            <a:avLst/>
          </a:prstGeom>
          <a:noFill/>
          <a:ln w="50800">
            <a:solidFill>
              <a:srgbClr val="00AEEF"/>
            </a:solidFill>
            <a:miter lim="800000"/>
            <a:headEnd/>
            <a:tailEnd/>
          </a:ln>
          <a:effectLst/>
        </p:spPr>
      </p:pic>
      <p:sp>
        <p:nvSpPr>
          <p:cNvPr id="6" name="椭圆 5"/>
          <p:cNvSpPr/>
          <p:nvPr/>
        </p:nvSpPr>
        <p:spPr bwMode="auto">
          <a:xfrm>
            <a:off x="5788532" y="2470761"/>
            <a:ext cx="338291" cy="328808"/>
          </a:xfrm>
          <a:prstGeom prst="ellipse">
            <a:avLst/>
          </a:prstGeom>
          <a:solidFill>
            <a:schemeClr val="bg1"/>
          </a:solidFill>
          <a:ln w="38100">
            <a:solidFill>
              <a:srgbClr val="00AEEF"/>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68576" tIns="34287" rIns="68576" bIns="34287" numCol="1" rtlCol="0" anchor="ctr" anchorCtr="0" compatLnSpc="1">
            <a:prstTxWarp prst="textNoShape">
              <a:avLst/>
            </a:prstTxWarp>
          </a:bodyPr>
          <a:lstStyle/>
          <a:p>
            <a:pPr algn="ctr" defTabSz="685559"/>
            <a:endParaRPr lang="zh-CN" altLang="en-US" sz="1700" dirty="0">
              <a:ln>
                <a:solidFill>
                  <a:srgbClr val="00AEEF"/>
                </a:solidFill>
              </a:ln>
              <a:gradFill>
                <a:gsLst>
                  <a:gs pos="0">
                    <a:srgbClr val="FFFFFF"/>
                  </a:gs>
                  <a:gs pos="100000">
                    <a:srgbClr val="FFFFFF"/>
                  </a:gs>
                </a:gsLst>
                <a:lin ang="5400000" scaled="0"/>
              </a:gradFill>
            </a:endParaRPr>
          </a:p>
        </p:txBody>
      </p:sp>
      <p:cxnSp>
        <p:nvCxnSpPr>
          <p:cNvPr id="7" name="直接连接符 4"/>
          <p:cNvCxnSpPr/>
          <p:nvPr/>
        </p:nvCxnSpPr>
        <p:spPr>
          <a:xfrm flipH="1">
            <a:off x="6143755" y="2635165"/>
            <a:ext cx="755363" cy="0"/>
          </a:xfrm>
          <a:prstGeom prst="line">
            <a:avLst/>
          </a:prstGeom>
          <a:ln w="12700">
            <a:solidFill>
              <a:schemeClr val="tx2">
                <a:lumMod val="60000"/>
                <a:lumOff val="4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8" name="直接连接符 5"/>
          <p:cNvCxnSpPr/>
          <p:nvPr/>
        </p:nvCxnSpPr>
        <p:spPr>
          <a:xfrm flipH="1">
            <a:off x="6951714" y="1937101"/>
            <a:ext cx="0" cy="1485000"/>
          </a:xfrm>
          <a:prstGeom prst="line">
            <a:avLst/>
          </a:prstGeom>
          <a:ln>
            <a:solidFill>
              <a:schemeClr val="tx2">
                <a:lumMod val="60000"/>
                <a:lumOff val="4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9" name="直接连接符 6"/>
          <p:cNvCxnSpPr/>
          <p:nvPr/>
        </p:nvCxnSpPr>
        <p:spPr>
          <a:xfrm rot="5400000" flipH="1">
            <a:off x="7710523" y="1493038"/>
            <a:ext cx="0" cy="1350352"/>
          </a:xfrm>
          <a:prstGeom prst="line">
            <a:avLst/>
          </a:prstGeom>
          <a:ln>
            <a:solidFill>
              <a:schemeClr val="tx2">
                <a:lumMod val="60000"/>
                <a:lumOff val="4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 name="直接连接符 7"/>
          <p:cNvCxnSpPr/>
          <p:nvPr/>
        </p:nvCxnSpPr>
        <p:spPr>
          <a:xfrm rot="5400000" flipH="1">
            <a:off x="7702692" y="1898569"/>
            <a:ext cx="0" cy="1350352"/>
          </a:xfrm>
          <a:prstGeom prst="line">
            <a:avLst/>
          </a:prstGeom>
          <a:ln>
            <a:solidFill>
              <a:schemeClr val="tx2">
                <a:lumMod val="60000"/>
                <a:lumOff val="40000"/>
              </a:schemeClr>
            </a:solidFill>
            <a:prstDash val="sysDot"/>
          </a:ln>
        </p:spPr>
        <p:style>
          <a:lnRef idx="1">
            <a:schemeClr val="accent1"/>
          </a:lnRef>
          <a:fillRef idx="0">
            <a:schemeClr val="accent1"/>
          </a:fillRef>
          <a:effectRef idx="0">
            <a:schemeClr val="accent1"/>
          </a:effectRef>
          <a:fontRef idx="minor">
            <a:schemeClr val="tx1"/>
          </a:fontRef>
        </p:style>
      </p:cxnSp>
      <p:sp>
        <p:nvSpPr>
          <p:cNvPr id="11" name="TextBox 9"/>
          <p:cNvSpPr txBox="1"/>
          <p:nvPr/>
        </p:nvSpPr>
        <p:spPr>
          <a:xfrm>
            <a:off x="7018606" y="1850720"/>
            <a:ext cx="1506230" cy="257524"/>
          </a:xfrm>
          <a:prstGeom prst="rect">
            <a:avLst/>
          </a:prstGeom>
          <a:noFill/>
          <a:ln>
            <a:noFill/>
          </a:ln>
        </p:spPr>
        <p:txBody>
          <a:bodyPr wrap="none" lIns="0" tIns="0" rIns="0" bIns="0" rtlCol="0">
            <a:spAutoFit/>
          </a:bodyPr>
          <a:lstStyle/>
          <a:p>
            <a:pPr marL="345273" indent="-345273">
              <a:lnSpc>
                <a:spcPct val="90000"/>
              </a:lnSpc>
              <a:spcBef>
                <a:spcPct val="20000"/>
              </a:spcBef>
              <a:buSzPct val="80000"/>
              <a:buFont typeface="Wingdings" pitchFamily="2" charset="2"/>
              <a:buChar char="p"/>
            </a:pPr>
            <a:r>
              <a:rPr lang="zh-CN" altLang="en-US" dirty="0">
                <a:solidFill>
                  <a:schemeClr val="tx2">
                    <a:lumMod val="60000"/>
                    <a:lumOff val="40000"/>
                  </a:schemeClr>
                </a:solidFill>
                <a:latin typeface="微软雅黑" panose="020B0503020204020204" pitchFamily="34" charset="-122"/>
                <a:ea typeface="微软雅黑" panose="020B0503020204020204" pitchFamily="34" charset="-122"/>
              </a:rPr>
              <a:t>自识别私接</a:t>
            </a:r>
          </a:p>
        </p:txBody>
      </p:sp>
      <p:sp>
        <p:nvSpPr>
          <p:cNvPr id="12" name="TextBox 10"/>
          <p:cNvSpPr txBox="1"/>
          <p:nvPr/>
        </p:nvSpPr>
        <p:spPr>
          <a:xfrm>
            <a:off x="7039896" y="2265644"/>
            <a:ext cx="1282332" cy="257524"/>
          </a:xfrm>
          <a:prstGeom prst="rect">
            <a:avLst/>
          </a:prstGeom>
          <a:noFill/>
          <a:ln>
            <a:noFill/>
          </a:ln>
        </p:spPr>
        <p:txBody>
          <a:bodyPr wrap="none" lIns="0" tIns="0" rIns="0" bIns="0" rtlCol="0">
            <a:spAutoFit/>
          </a:bodyPr>
          <a:lstStyle/>
          <a:p>
            <a:pPr marL="345273" indent="-345273">
              <a:lnSpc>
                <a:spcPct val="90000"/>
              </a:lnSpc>
              <a:spcBef>
                <a:spcPct val="20000"/>
              </a:spcBef>
              <a:buSzPct val="80000"/>
              <a:buFont typeface="Wingdings" pitchFamily="2" charset="2"/>
              <a:buChar char="p"/>
            </a:pPr>
            <a:r>
              <a:rPr lang="zh-CN" altLang="en-US" dirty="0">
                <a:solidFill>
                  <a:schemeClr val="tx2">
                    <a:lumMod val="60000"/>
                    <a:lumOff val="40000"/>
                  </a:schemeClr>
                </a:solidFill>
                <a:latin typeface="微软雅黑" panose="020B0503020204020204" pitchFamily="34" charset="-122"/>
                <a:ea typeface="微软雅黑" panose="020B0503020204020204" pitchFamily="34" charset="-122"/>
              </a:rPr>
              <a:t>显示告警</a:t>
            </a:r>
          </a:p>
        </p:txBody>
      </p:sp>
      <p:sp>
        <p:nvSpPr>
          <p:cNvPr id="13" name="TextBox 11"/>
          <p:cNvSpPr txBox="1"/>
          <p:nvPr/>
        </p:nvSpPr>
        <p:spPr>
          <a:xfrm>
            <a:off x="7052719" y="2689963"/>
            <a:ext cx="1282332" cy="257524"/>
          </a:xfrm>
          <a:prstGeom prst="rect">
            <a:avLst/>
          </a:prstGeom>
          <a:noFill/>
          <a:ln>
            <a:noFill/>
          </a:ln>
        </p:spPr>
        <p:txBody>
          <a:bodyPr wrap="none" lIns="0" tIns="0" rIns="0" bIns="0" rtlCol="0">
            <a:spAutoFit/>
          </a:bodyPr>
          <a:lstStyle/>
          <a:p>
            <a:pPr marL="345273" indent="-345273">
              <a:lnSpc>
                <a:spcPct val="90000"/>
              </a:lnSpc>
              <a:spcBef>
                <a:spcPct val="20000"/>
              </a:spcBef>
              <a:buSzPct val="80000"/>
              <a:buFont typeface="Wingdings" pitchFamily="2" charset="2"/>
              <a:buChar char="p"/>
            </a:pPr>
            <a:r>
              <a:rPr lang="zh-CN" altLang="en-US" dirty="0">
                <a:solidFill>
                  <a:schemeClr val="tx2">
                    <a:lumMod val="60000"/>
                    <a:lumOff val="40000"/>
                  </a:schemeClr>
                </a:solidFill>
                <a:latin typeface="微软雅黑" panose="020B0503020204020204" pitchFamily="34" charset="-122"/>
                <a:ea typeface="微软雅黑" panose="020B0503020204020204" pitchFamily="34" charset="-122"/>
              </a:rPr>
              <a:t>记录报表</a:t>
            </a:r>
          </a:p>
        </p:txBody>
      </p:sp>
      <p:cxnSp>
        <p:nvCxnSpPr>
          <p:cNvPr id="14" name="直接连接符 11"/>
          <p:cNvCxnSpPr/>
          <p:nvPr/>
        </p:nvCxnSpPr>
        <p:spPr>
          <a:xfrm rot="5400000" flipH="1">
            <a:off x="7704260" y="2313492"/>
            <a:ext cx="0" cy="1350352"/>
          </a:xfrm>
          <a:prstGeom prst="line">
            <a:avLst/>
          </a:prstGeom>
          <a:ln>
            <a:solidFill>
              <a:schemeClr val="tx2">
                <a:lumMod val="60000"/>
                <a:lumOff val="4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5" name="直接连接符 12"/>
          <p:cNvCxnSpPr/>
          <p:nvPr/>
        </p:nvCxnSpPr>
        <p:spPr>
          <a:xfrm rot="5400000" flipH="1">
            <a:off x="7715516" y="2717456"/>
            <a:ext cx="0" cy="1350352"/>
          </a:xfrm>
          <a:prstGeom prst="line">
            <a:avLst/>
          </a:prstGeom>
          <a:ln>
            <a:solidFill>
              <a:schemeClr val="tx2">
                <a:lumMod val="60000"/>
                <a:lumOff val="40000"/>
              </a:schemeClr>
            </a:solidFill>
            <a:prstDash val="sysDot"/>
          </a:ln>
        </p:spPr>
        <p:style>
          <a:lnRef idx="1">
            <a:schemeClr val="accent1"/>
          </a:lnRef>
          <a:fillRef idx="0">
            <a:schemeClr val="accent1"/>
          </a:fillRef>
          <a:effectRef idx="0">
            <a:schemeClr val="accent1"/>
          </a:effectRef>
          <a:fontRef idx="minor">
            <a:schemeClr val="tx1"/>
          </a:fontRef>
        </p:style>
      </p:cxnSp>
      <p:sp>
        <p:nvSpPr>
          <p:cNvPr id="16" name="TextBox 14"/>
          <p:cNvSpPr txBox="1"/>
          <p:nvPr/>
        </p:nvSpPr>
        <p:spPr>
          <a:xfrm>
            <a:off x="7064612" y="3067310"/>
            <a:ext cx="1516408" cy="257524"/>
          </a:xfrm>
          <a:prstGeom prst="rect">
            <a:avLst/>
          </a:prstGeom>
          <a:noFill/>
          <a:ln>
            <a:noFill/>
          </a:ln>
        </p:spPr>
        <p:txBody>
          <a:bodyPr wrap="none" lIns="0" tIns="0" rIns="0" bIns="0" rtlCol="0">
            <a:spAutoFit/>
          </a:bodyPr>
          <a:lstStyle/>
          <a:p>
            <a:pPr marL="345273" indent="-345273">
              <a:lnSpc>
                <a:spcPct val="90000"/>
              </a:lnSpc>
              <a:spcBef>
                <a:spcPct val="20000"/>
              </a:spcBef>
              <a:buSzPct val="80000"/>
              <a:buFont typeface="Wingdings" pitchFamily="2" charset="2"/>
              <a:buChar char="p"/>
            </a:pPr>
            <a:r>
              <a:rPr lang="zh-CN" altLang="en-US" dirty="0">
                <a:solidFill>
                  <a:schemeClr val="tx2">
                    <a:lumMod val="60000"/>
                    <a:lumOff val="40000"/>
                  </a:schemeClr>
                </a:solidFill>
                <a:latin typeface="微软雅黑" panose="020B0503020204020204" pitchFamily="34" charset="-122"/>
                <a:ea typeface="微软雅黑" panose="020B0503020204020204" pitchFamily="34" charset="-122"/>
              </a:rPr>
              <a:t>终端自显示</a:t>
            </a:r>
          </a:p>
        </p:txBody>
      </p:sp>
    </p:spTree>
    <p:extLst>
      <p:ext uri="{BB962C8B-B14F-4D97-AF65-F5344CB8AC3E}">
        <p14:creationId xmlns:p14="http://schemas.microsoft.com/office/powerpoint/2010/main" val="57075840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itle 29"/>
          <p:cNvSpPr>
            <a:spLocks noChangeArrowheads="1"/>
          </p:cNvSpPr>
          <p:nvPr/>
        </p:nvSpPr>
        <p:spPr bwMode="auto">
          <a:xfrm>
            <a:off x="4120754" y="2020493"/>
            <a:ext cx="4114800" cy="466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68521" tIns="34275" rIns="68521" bIns="34275" anchor="ctr"/>
          <a:lstStyle/>
          <a:p>
            <a:pPr>
              <a:lnSpc>
                <a:spcPct val="90000"/>
              </a:lnSpc>
            </a:pPr>
            <a:r>
              <a:rPr lang="zh-CN" altLang="en-US" sz="2400" b="1" dirty="0">
                <a:solidFill>
                  <a:srgbClr val="EE0F68"/>
                </a:solidFill>
                <a:latin typeface="Calibri Light" charset="0"/>
              </a:rPr>
              <a:t>云数据中心产品</a:t>
            </a:r>
          </a:p>
        </p:txBody>
      </p:sp>
      <p:sp>
        <p:nvSpPr>
          <p:cNvPr id="31" name="Rectangle 54"/>
          <p:cNvSpPr>
            <a:spLocks noChangeArrowheads="1"/>
          </p:cNvSpPr>
          <p:nvPr/>
        </p:nvSpPr>
        <p:spPr bwMode="auto">
          <a:xfrm>
            <a:off x="4195763" y="2557470"/>
            <a:ext cx="3725466" cy="20241"/>
          </a:xfrm>
          <a:prstGeom prst="rect">
            <a:avLst/>
          </a:prstGeom>
          <a:gradFill rotWithShape="1">
            <a:gsLst>
              <a:gs pos="0">
                <a:srgbClr val="EE0F68"/>
              </a:gs>
              <a:gs pos="76999">
                <a:srgbClr val="EE0F68"/>
              </a:gs>
              <a:gs pos="100000">
                <a:srgbClr val="FFFFFF"/>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lIns="68521" tIns="34275" rIns="68521" bIns="34275" anchor="ctr"/>
          <a:lstStyle/>
          <a:p>
            <a:pPr algn="ctr" eaLnBrk="1" hangingPunct="1">
              <a:buFont typeface="Arial" charset="0"/>
              <a:buNone/>
            </a:pPr>
            <a:endParaRPr lang="zh-CN">
              <a:solidFill>
                <a:srgbClr val="EE0F68"/>
              </a:solidFill>
              <a:latin typeface="Calibri" charset="0"/>
              <a:sym typeface="Calibri" charset="0"/>
            </a:endParaRPr>
          </a:p>
        </p:txBody>
      </p:sp>
      <p:sp>
        <p:nvSpPr>
          <p:cNvPr id="32" name="Title 1"/>
          <p:cNvSpPr>
            <a:spLocks noChangeArrowheads="1"/>
          </p:cNvSpPr>
          <p:nvPr/>
        </p:nvSpPr>
        <p:spPr bwMode="auto">
          <a:xfrm>
            <a:off x="4120782" y="2615804"/>
            <a:ext cx="4188619" cy="285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68521" tIns="34275" rIns="68521" bIns="34275" anchor="ctr"/>
          <a:lstStyle/>
          <a:p>
            <a:r>
              <a:rPr lang="zh-CN" altLang="en-US" dirty="0" smtClean="0">
                <a:solidFill>
                  <a:srgbClr val="EE0F68"/>
                </a:solidFill>
                <a:latin typeface="Calibri Light" charset="0"/>
              </a:rPr>
              <a:t>服务客户，只为你的成功</a:t>
            </a:r>
            <a:endParaRPr lang="zh-CN" altLang="en-US" dirty="0">
              <a:solidFill>
                <a:srgbClr val="EE0F68"/>
              </a:solidFill>
              <a:latin typeface="Calibri Light" charset="0"/>
            </a:endParaRPr>
          </a:p>
        </p:txBody>
      </p:sp>
      <p:sp>
        <p:nvSpPr>
          <p:cNvPr id="33" name="Freeform 5"/>
          <p:cNvSpPr>
            <a:spLocks noEditPoints="1" noChangeArrowheads="1"/>
          </p:cNvSpPr>
          <p:nvPr/>
        </p:nvSpPr>
        <p:spPr bwMode="auto">
          <a:xfrm>
            <a:off x="1563319" y="2106216"/>
            <a:ext cx="2416969" cy="948928"/>
          </a:xfrm>
          <a:custGeom>
            <a:avLst/>
            <a:gdLst>
              <a:gd name="T0" fmla="*/ 2147483647 w 387"/>
              <a:gd name="T1" fmla="*/ 2147483647 h 150"/>
              <a:gd name="T2" fmla="*/ 2147483647 w 387"/>
              <a:gd name="T3" fmla="*/ 2147483647 h 150"/>
              <a:gd name="T4" fmla="*/ 2147483647 w 387"/>
              <a:gd name="T5" fmla="*/ 2147483647 h 150"/>
              <a:gd name="T6" fmla="*/ 2147483647 w 387"/>
              <a:gd name="T7" fmla="*/ 2147483647 h 150"/>
              <a:gd name="T8" fmla="*/ 2147483647 w 387"/>
              <a:gd name="T9" fmla="*/ 2147483647 h 150"/>
              <a:gd name="T10" fmla="*/ 2147483647 w 387"/>
              <a:gd name="T11" fmla="*/ 2147483647 h 150"/>
              <a:gd name="T12" fmla="*/ 2147483647 w 387"/>
              <a:gd name="T13" fmla="*/ 2147483647 h 150"/>
              <a:gd name="T14" fmla="*/ 2147483647 w 387"/>
              <a:gd name="T15" fmla="*/ 2147483647 h 150"/>
              <a:gd name="T16" fmla="*/ 2147483647 w 387"/>
              <a:gd name="T17" fmla="*/ 2147483647 h 150"/>
              <a:gd name="T18" fmla="*/ 2147483647 w 387"/>
              <a:gd name="T19" fmla="*/ 2147483647 h 150"/>
              <a:gd name="T20" fmla="*/ 2147483647 w 387"/>
              <a:gd name="T21" fmla="*/ 2147483647 h 150"/>
              <a:gd name="T22" fmla="*/ 2147483647 w 387"/>
              <a:gd name="T23" fmla="*/ 2147483647 h 150"/>
              <a:gd name="T24" fmla="*/ 2147483647 w 387"/>
              <a:gd name="T25" fmla="*/ 2147483647 h 150"/>
              <a:gd name="T26" fmla="*/ 2147483647 w 387"/>
              <a:gd name="T27" fmla="*/ 2147483647 h 150"/>
              <a:gd name="T28" fmla="*/ 2147483647 w 387"/>
              <a:gd name="T29" fmla="*/ 2147483647 h 150"/>
              <a:gd name="T30" fmla="*/ 2147483647 w 387"/>
              <a:gd name="T31" fmla="*/ 2147483647 h 150"/>
              <a:gd name="T32" fmla="*/ 0 w 387"/>
              <a:gd name="T33" fmla="*/ 2147483647 h 150"/>
              <a:gd name="T34" fmla="*/ 2147483647 w 387"/>
              <a:gd name="T35" fmla="*/ 2147483647 h 150"/>
              <a:gd name="T36" fmla="*/ 2147483647 w 387"/>
              <a:gd name="T37" fmla="*/ 2147483647 h 150"/>
              <a:gd name="T38" fmla="*/ 2147483647 w 387"/>
              <a:gd name="T39" fmla="*/ 2147483647 h 150"/>
              <a:gd name="T40" fmla="*/ 2147483647 w 387"/>
              <a:gd name="T41" fmla="*/ 2147483647 h 150"/>
              <a:gd name="T42" fmla="*/ 2147483647 w 387"/>
              <a:gd name="T43" fmla="*/ 2147483647 h 150"/>
              <a:gd name="T44" fmla="*/ 2147483647 w 387"/>
              <a:gd name="T45" fmla="*/ 2147483647 h 150"/>
              <a:gd name="T46" fmla="*/ 2147483647 w 387"/>
              <a:gd name="T47" fmla="*/ 2147483647 h 150"/>
              <a:gd name="T48" fmla="*/ 2147483647 w 387"/>
              <a:gd name="T49" fmla="*/ 2147483647 h 150"/>
              <a:gd name="T50" fmla="*/ 2147483647 w 387"/>
              <a:gd name="T51" fmla="*/ 2147483647 h 150"/>
              <a:gd name="T52" fmla="*/ 2147483647 w 387"/>
              <a:gd name="T53" fmla="*/ 2147483647 h 150"/>
              <a:gd name="T54" fmla="*/ 2147483647 w 387"/>
              <a:gd name="T55" fmla="*/ 2147483647 h 150"/>
              <a:gd name="T56" fmla="*/ 2147483647 w 387"/>
              <a:gd name="T57" fmla="*/ 2147483647 h 150"/>
              <a:gd name="T58" fmla="*/ 2147483647 w 387"/>
              <a:gd name="T59" fmla="*/ 2147483647 h 150"/>
              <a:gd name="T60" fmla="*/ 2147483647 w 387"/>
              <a:gd name="T61" fmla="*/ 2147483647 h 150"/>
              <a:gd name="T62" fmla="*/ 2147483647 w 387"/>
              <a:gd name="T63" fmla="*/ 2147483647 h 150"/>
              <a:gd name="T64" fmla="*/ 2147483647 w 387"/>
              <a:gd name="T65" fmla="*/ 2147483647 h 150"/>
              <a:gd name="T66" fmla="*/ 2147483647 w 387"/>
              <a:gd name="T67" fmla="*/ 2147483647 h 150"/>
              <a:gd name="T68" fmla="*/ 2147483647 w 387"/>
              <a:gd name="T69" fmla="*/ 2147483647 h 150"/>
              <a:gd name="T70" fmla="*/ 2147483647 w 387"/>
              <a:gd name="T71" fmla="*/ 2147483647 h 150"/>
              <a:gd name="T72" fmla="*/ 2147483647 w 387"/>
              <a:gd name="T73" fmla="*/ 2147483647 h 150"/>
              <a:gd name="T74" fmla="*/ 2147483647 w 387"/>
              <a:gd name="T75" fmla="*/ 2147483647 h 150"/>
              <a:gd name="T76" fmla="*/ 2147483647 w 387"/>
              <a:gd name="T77" fmla="*/ 2147483647 h 150"/>
              <a:gd name="T78" fmla="*/ 2147483647 w 387"/>
              <a:gd name="T79" fmla="*/ 2147483647 h 150"/>
              <a:gd name="T80" fmla="*/ 2147483647 w 387"/>
              <a:gd name="T81" fmla="*/ 2147483647 h 150"/>
              <a:gd name="T82" fmla="*/ 2147483647 w 387"/>
              <a:gd name="T83" fmla="*/ 2147483647 h 150"/>
              <a:gd name="T84" fmla="*/ 2147483647 w 387"/>
              <a:gd name="T85" fmla="*/ 2147483647 h 150"/>
              <a:gd name="T86" fmla="*/ 2147483647 w 387"/>
              <a:gd name="T87" fmla="*/ 2147483647 h 15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387"/>
              <a:gd name="T133" fmla="*/ 0 h 150"/>
              <a:gd name="T134" fmla="*/ 387 w 387"/>
              <a:gd name="T135" fmla="*/ 150 h 150"/>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387" h="150">
                <a:moveTo>
                  <a:pt x="383" y="34"/>
                </a:moveTo>
                <a:cubicBezTo>
                  <a:pt x="379" y="30"/>
                  <a:pt x="373" y="29"/>
                  <a:pt x="370" y="29"/>
                </a:cubicBezTo>
                <a:cubicBezTo>
                  <a:pt x="370" y="29"/>
                  <a:pt x="370" y="29"/>
                  <a:pt x="370" y="29"/>
                </a:cubicBezTo>
                <a:cubicBezTo>
                  <a:pt x="356" y="29"/>
                  <a:pt x="352" y="28"/>
                  <a:pt x="343" y="24"/>
                </a:cubicBezTo>
                <a:cubicBezTo>
                  <a:pt x="338" y="21"/>
                  <a:pt x="330" y="18"/>
                  <a:pt x="319" y="14"/>
                </a:cubicBezTo>
                <a:cubicBezTo>
                  <a:pt x="277" y="0"/>
                  <a:pt x="242" y="15"/>
                  <a:pt x="231" y="20"/>
                </a:cubicBezTo>
                <a:cubicBezTo>
                  <a:pt x="229" y="21"/>
                  <a:pt x="229" y="21"/>
                  <a:pt x="229" y="21"/>
                </a:cubicBezTo>
                <a:cubicBezTo>
                  <a:pt x="224" y="24"/>
                  <a:pt x="224" y="24"/>
                  <a:pt x="224" y="24"/>
                </a:cubicBezTo>
                <a:cubicBezTo>
                  <a:pt x="218" y="27"/>
                  <a:pt x="213" y="29"/>
                  <a:pt x="194" y="29"/>
                </a:cubicBezTo>
                <a:cubicBezTo>
                  <a:pt x="174" y="29"/>
                  <a:pt x="169" y="27"/>
                  <a:pt x="163" y="24"/>
                </a:cubicBezTo>
                <a:cubicBezTo>
                  <a:pt x="158" y="21"/>
                  <a:pt x="158" y="21"/>
                  <a:pt x="158" y="21"/>
                </a:cubicBezTo>
                <a:cubicBezTo>
                  <a:pt x="156" y="20"/>
                  <a:pt x="156" y="20"/>
                  <a:pt x="156" y="20"/>
                </a:cubicBezTo>
                <a:cubicBezTo>
                  <a:pt x="145" y="15"/>
                  <a:pt x="111" y="0"/>
                  <a:pt x="68" y="14"/>
                </a:cubicBezTo>
                <a:cubicBezTo>
                  <a:pt x="57" y="18"/>
                  <a:pt x="50" y="21"/>
                  <a:pt x="44" y="24"/>
                </a:cubicBezTo>
                <a:cubicBezTo>
                  <a:pt x="35" y="28"/>
                  <a:pt x="31" y="29"/>
                  <a:pt x="18" y="29"/>
                </a:cubicBezTo>
                <a:cubicBezTo>
                  <a:pt x="14" y="29"/>
                  <a:pt x="8" y="30"/>
                  <a:pt x="4" y="34"/>
                </a:cubicBezTo>
                <a:cubicBezTo>
                  <a:pt x="2" y="37"/>
                  <a:pt x="0" y="41"/>
                  <a:pt x="0" y="45"/>
                </a:cubicBezTo>
                <a:cubicBezTo>
                  <a:pt x="0" y="57"/>
                  <a:pt x="6" y="63"/>
                  <a:pt x="18" y="63"/>
                </a:cubicBezTo>
                <a:cubicBezTo>
                  <a:pt x="26" y="63"/>
                  <a:pt x="27" y="64"/>
                  <a:pt x="30" y="69"/>
                </a:cubicBezTo>
                <a:cubicBezTo>
                  <a:pt x="30" y="70"/>
                  <a:pt x="31" y="73"/>
                  <a:pt x="31" y="75"/>
                </a:cubicBezTo>
                <a:cubicBezTo>
                  <a:pt x="35" y="95"/>
                  <a:pt x="44" y="147"/>
                  <a:pt x="102" y="149"/>
                </a:cubicBezTo>
                <a:cubicBezTo>
                  <a:pt x="103" y="149"/>
                  <a:pt x="133" y="150"/>
                  <a:pt x="155" y="130"/>
                </a:cubicBezTo>
                <a:cubicBezTo>
                  <a:pt x="170" y="117"/>
                  <a:pt x="178" y="97"/>
                  <a:pt x="179" y="72"/>
                </a:cubicBezTo>
                <a:cubicBezTo>
                  <a:pt x="179" y="70"/>
                  <a:pt x="180" y="55"/>
                  <a:pt x="194" y="55"/>
                </a:cubicBezTo>
                <a:cubicBezTo>
                  <a:pt x="207" y="55"/>
                  <a:pt x="208" y="70"/>
                  <a:pt x="208" y="72"/>
                </a:cubicBezTo>
                <a:cubicBezTo>
                  <a:pt x="209" y="97"/>
                  <a:pt x="217" y="117"/>
                  <a:pt x="232" y="130"/>
                </a:cubicBezTo>
                <a:cubicBezTo>
                  <a:pt x="254" y="150"/>
                  <a:pt x="284" y="149"/>
                  <a:pt x="285" y="149"/>
                </a:cubicBezTo>
                <a:cubicBezTo>
                  <a:pt x="344" y="147"/>
                  <a:pt x="353" y="95"/>
                  <a:pt x="356" y="75"/>
                </a:cubicBezTo>
                <a:cubicBezTo>
                  <a:pt x="356" y="73"/>
                  <a:pt x="357" y="70"/>
                  <a:pt x="357" y="69"/>
                </a:cubicBezTo>
                <a:cubicBezTo>
                  <a:pt x="360" y="64"/>
                  <a:pt x="362" y="63"/>
                  <a:pt x="370" y="63"/>
                </a:cubicBezTo>
                <a:cubicBezTo>
                  <a:pt x="381" y="63"/>
                  <a:pt x="387" y="57"/>
                  <a:pt x="387" y="45"/>
                </a:cubicBezTo>
                <a:cubicBezTo>
                  <a:pt x="387" y="41"/>
                  <a:pt x="386" y="37"/>
                  <a:pt x="383" y="34"/>
                </a:cubicBezTo>
                <a:close/>
                <a:moveTo>
                  <a:pt x="286" y="131"/>
                </a:moveTo>
                <a:cubicBezTo>
                  <a:pt x="227" y="134"/>
                  <a:pt x="218" y="68"/>
                  <a:pt x="230" y="50"/>
                </a:cubicBezTo>
                <a:cubicBezTo>
                  <a:pt x="243" y="30"/>
                  <a:pt x="264" y="24"/>
                  <a:pt x="285" y="26"/>
                </a:cubicBezTo>
                <a:cubicBezTo>
                  <a:pt x="306" y="28"/>
                  <a:pt x="319" y="35"/>
                  <a:pt x="319" y="35"/>
                </a:cubicBezTo>
                <a:cubicBezTo>
                  <a:pt x="343" y="50"/>
                  <a:pt x="337" y="74"/>
                  <a:pt x="337" y="74"/>
                </a:cubicBezTo>
                <a:cubicBezTo>
                  <a:pt x="329" y="132"/>
                  <a:pt x="286" y="131"/>
                  <a:pt x="286" y="131"/>
                </a:cubicBezTo>
                <a:close/>
                <a:moveTo>
                  <a:pt x="101" y="131"/>
                </a:moveTo>
                <a:cubicBezTo>
                  <a:pt x="101" y="131"/>
                  <a:pt x="58" y="132"/>
                  <a:pt x="51" y="74"/>
                </a:cubicBezTo>
                <a:cubicBezTo>
                  <a:pt x="51" y="74"/>
                  <a:pt x="45" y="50"/>
                  <a:pt x="68" y="35"/>
                </a:cubicBezTo>
                <a:cubicBezTo>
                  <a:pt x="68" y="35"/>
                  <a:pt x="81" y="28"/>
                  <a:pt x="102" y="26"/>
                </a:cubicBezTo>
                <a:cubicBezTo>
                  <a:pt x="123" y="24"/>
                  <a:pt x="144" y="30"/>
                  <a:pt x="157" y="50"/>
                </a:cubicBezTo>
                <a:cubicBezTo>
                  <a:pt x="169" y="68"/>
                  <a:pt x="160" y="134"/>
                  <a:pt x="101" y="131"/>
                </a:cubicBezTo>
                <a:close/>
              </a:path>
            </a:pathLst>
          </a:custGeom>
          <a:solidFill>
            <a:srgbClr val="EE0F68"/>
          </a:solidFill>
          <a:ln w="9525" cmpd="sng">
            <a:solidFill>
              <a:srgbClr val="EE0F68"/>
            </a:solidFill>
            <a:miter lim="800000"/>
            <a:headEnd/>
            <a:tailEnd/>
          </a:ln>
        </p:spPr>
        <p:txBody>
          <a:bodyPr lIns="68521" tIns="34275" rIns="68521" bIns="34275"/>
          <a:lstStyle/>
          <a:p>
            <a:endParaRPr lang="zh-CN" altLang="en-US"/>
          </a:p>
        </p:txBody>
      </p:sp>
      <p:grpSp>
        <p:nvGrpSpPr>
          <p:cNvPr id="34" name="Group 69"/>
          <p:cNvGrpSpPr>
            <a:grpSpLocks/>
          </p:cNvGrpSpPr>
          <p:nvPr/>
        </p:nvGrpSpPr>
        <p:grpSpPr bwMode="auto">
          <a:xfrm rot="-3000000">
            <a:off x="7167591" y="3919559"/>
            <a:ext cx="1616869" cy="135731"/>
            <a:chOff x="0" y="0"/>
            <a:chExt cx="6705601" cy="531495"/>
          </a:xfrm>
        </p:grpSpPr>
        <p:sp>
          <p:nvSpPr>
            <p:cNvPr id="35" name="Rounded Rectangle 70"/>
            <p:cNvSpPr>
              <a:spLocks noChangeArrowheads="1"/>
            </p:cNvSpPr>
            <p:nvPr/>
          </p:nvSpPr>
          <p:spPr bwMode="auto">
            <a:xfrm>
              <a:off x="5867401" y="116118"/>
              <a:ext cx="838200" cy="304800"/>
            </a:xfrm>
            <a:prstGeom prst="roundRect">
              <a:avLst>
                <a:gd name="adj" fmla="val 50000"/>
              </a:avLst>
            </a:prstGeom>
            <a:gradFill rotWithShape="1">
              <a:gsLst>
                <a:gs pos="0">
                  <a:srgbClr val="7F7F7F"/>
                </a:gs>
                <a:gs pos="50000">
                  <a:srgbClr val="FFFFFF"/>
                </a:gs>
                <a:gs pos="100000">
                  <a:srgbClr val="7F7F7F"/>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nchor="ctr"/>
            <a:lstStyle/>
            <a:p>
              <a:pPr algn="ctr" eaLnBrk="1" hangingPunct="1">
                <a:buFont typeface="Arial" charset="0"/>
                <a:buNone/>
              </a:pPr>
              <a:endParaRPr lang="zh-CN">
                <a:solidFill>
                  <a:srgbClr val="FFFFFF"/>
                </a:solidFill>
                <a:latin typeface="Calibri" charset="0"/>
                <a:sym typeface="Calibri" charset="0"/>
              </a:endParaRPr>
            </a:p>
          </p:txBody>
        </p:sp>
        <p:sp>
          <p:nvSpPr>
            <p:cNvPr id="36" name="Isosceles Triangle 12"/>
            <p:cNvSpPr>
              <a:spLocks noChangeArrowheads="1"/>
            </p:cNvSpPr>
            <p:nvPr/>
          </p:nvSpPr>
          <p:spPr bwMode="auto">
            <a:xfrm rot="-5400000">
              <a:off x="128132" y="92180"/>
              <a:ext cx="81170" cy="337433"/>
            </a:xfrm>
            <a:custGeom>
              <a:avLst/>
              <a:gdLst>
                <a:gd name="T0" fmla="*/ 102932 w 64009"/>
                <a:gd name="T1" fmla="*/ 132318 h 266094"/>
                <a:gd name="T2" fmla="*/ 102932 w 64009"/>
                <a:gd name="T3" fmla="*/ 193935 h 266094"/>
                <a:gd name="T4" fmla="*/ 102931 w 64009"/>
                <a:gd name="T5" fmla="*/ 193935 h 266094"/>
                <a:gd name="T6" fmla="*/ 102931 w 64009"/>
                <a:gd name="T7" fmla="*/ 427898 h 266094"/>
                <a:gd name="T8" fmla="*/ 0 w 64009"/>
                <a:gd name="T9" fmla="*/ 427898 h 266094"/>
                <a:gd name="T10" fmla="*/ 0 w 64009"/>
                <a:gd name="T11" fmla="*/ 182828 h 266094"/>
                <a:gd name="T12" fmla="*/ 1 w 64009"/>
                <a:gd name="T13" fmla="*/ 182828 h 266094"/>
                <a:gd name="T14" fmla="*/ 1 w 64009"/>
                <a:gd name="T15" fmla="*/ 132318 h 266094"/>
                <a:gd name="T16" fmla="*/ 46129 w 64009"/>
                <a:gd name="T17" fmla="*/ 0 h 266094"/>
                <a:gd name="T18" fmla="*/ 56806 w 64009"/>
                <a:gd name="T19" fmla="*/ 0 h 266094"/>
                <a:gd name="T20" fmla="*/ 102932 w 64009"/>
                <a:gd name="T21" fmla="*/ 132318 h 26609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4009"/>
                <a:gd name="T34" fmla="*/ 0 h 266094"/>
                <a:gd name="T35" fmla="*/ 64009 w 64009"/>
                <a:gd name="T36" fmla="*/ 266094 h 26609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4009" h="266094">
                  <a:moveTo>
                    <a:pt x="64009" y="82284"/>
                  </a:moveTo>
                  <a:lnTo>
                    <a:pt x="64009" y="120601"/>
                  </a:lnTo>
                  <a:lnTo>
                    <a:pt x="64008" y="120601"/>
                  </a:lnTo>
                  <a:lnTo>
                    <a:pt x="64008" y="266094"/>
                  </a:lnTo>
                  <a:lnTo>
                    <a:pt x="0" y="266094"/>
                  </a:lnTo>
                  <a:lnTo>
                    <a:pt x="0" y="113694"/>
                  </a:lnTo>
                  <a:lnTo>
                    <a:pt x="1" y="113694"/>
                  </a:lnTo>
                  <a:lnTo>
                    <a:pt x="1" y="82284"/>
                  </a:lnTo>
                  <a:lnTo>
                    <a:pt x="28685" y="0"/>
                  </a:lnTo>
                  <a:lnTo>
                    <a:pt x="35325" y="0"/>
                  </a:lnTo>
                  <a:lnTo>
                    <a:pt x="64009" y="82284"/>
                  </a:lnTo>
                  <a:close/>
                </a:path>
              </a:pathLst>
            </a:custGeom>
            <a:gradFill rotWithShape="1">
              <a:gsLst>
                <a:gs pos="0">
                  <a:srgbClr val="262626"/>
                </a:gs>
                <a:gs pos="35999">
                  <a:srgbClr val="7F7F7F"/>
                </a:gs>
                <a:gs pos="64999">
                  <a:srgbClr val="FFFFFF"/>
                </a:gs>
                <a:gs pos="79999">
                  <a:srgbClr val="FFFFFF"/>
                </a:gs>
                <a:gs pos="100000">
                  <a:srgbClr val="262626"/>
                </a:gs>
              </a:gsLst>
              <a:lin ang="0" scaled="1"/>
            </a:gradFill>
            <a:ln w="9525" cap="flat" cmpd="sng">
              <a:solidFill>
                <a:srgbClr val="7F7F7F"/>
              </a:solidFill>
              <a:miter lim="800000"/>
              <a:headEnd/>
              <a:tailEnd/>
            </a:ln>
          </p:spPr>
          <p:txBody>
            <a:bodyPr anchor="ctr"/>
            <a:lstStyle/>
            <a:p>
              <a:endParaRPr lang="zh-CN" altLang="en-US"/>
            </a:p>
          </p:txBody>
        </p:sp>
        <p:sp>
          <p:nvSpPr>
            <p:cNvPr id="37" name="Rounded Rectangle 72"/>
            <p:cNvSpPr>
              <a:spLocks noChangeArrowheads="1"/>
            </p:cNvSpPr>
            <p:nvPr/>
          </p:nvSpPr>
          <p:spPr bwMode="auto">
            <a:xfrm>
              <a:off x="860238" y="0"/>
              <a:ext cx="2313291" cy="521797"/>
            </a:xfrm>
            <a:prstGeom prst="roundRect">
              <a:avLst>
                <a:gd name="adj" fmla="val 10718"/>
              </a:avLst>
            </a:prstGeom>
            <a:solidFill>
              <a:srgbClr val="EE0F68"/>
            </a:solidFill>
            <a:ln w="12700">
              <a:solidFill>
                <a:schemeClr val="bg1"/>
              </a:solidFill>
              <a:miter lim="800000"/>
              <a:headEnd/>
              <a:tailEnd/>
            </a:ln>
          </p:spPr>
          <p:txBody>
            <a:bodyPr anchor="ctr"/>
            <a:lstStyle/>
            <a:p>
              <a:pPr algn="ctr" eaLnBrk="1" hangingPunct="1">
                <a:buFont typeface="Arial" charset="0"/>
                <a:buNone/>
              </a:pPr>
              <a:endParaRPr lang="zh-CN">
                <a:solidFill>
                  <a:srgbClr val="FFFFFF"/>
                </a:solidFill>
                <a:latin typeface="Calibri" charset="0"/>
                <a:sym typeface="Calibri" charset="0"/>
              </a:endParaRPr>
            </a:p>
          </p:txBody>
        </p:sp>
        <p:sp>
          <p:nvSpPr>
            <p:cNvPr id="38" name="Isosceles Triangle 24"/>
            <p:cNvSpPr>
              <a:spLocks noChangeArrowheads="1"/>
            </p:cNvSpPr>
            <p:nvPr/>
          </p:nvSpPr>
          <p:spPr bwMode="auto">
            <a:xfrm rot="-5400000">
              <a:off x="259015" y="-79428"/>
              <a:ext cx="463820" cy="680652"/>
            </a:xfrm>
            <a:custGeom>
              <a:avLst/>
              <a:gdLst>
                <a:gd name="T0" fmla="*/ 588170 w 365760"/>
                <a:gd name="T1" fmla="*/ 863134 h 536750"/>
                <a:gd name="T2" fmla="*/ 0 w 365760"/>
                <a:gd name="T3" fmla="*/ 863134 h 536750"/>
                <a:gd name="T4" fmla="*/ 207486 w 365760"/>
                <a:gd name="T5" fmla="*/ 0 h 536750"/>
                <a:gd name="T6" fmla="*/ 380683 w 365760"/>
                <a:gd name="T7" fmla="*/ 0 h 536750"/>
                <a:gd name="T8" fmla="*/ 588170 w 365760"/>
                <a:gd name="T9" fmla="*/ 863134 h 536750"/>
                <a:gd name="T10" fmla="*/ 0 60000 65536"/>
                <a:gd name="T11" fmla="*/ 0 60000 65536"/>
                <a:gd name="T12" fmla="*/ 0 60000 65536"/>
                <a:gd name="T13" fmla="*/ 0 60000 65536"/>
                <a:gd name="T14" fmla="*/ 0 60000 65536"/>
                <a:gd name="T15" fmla="*/ 0 w 365760"/>
                <a:gd name="T16" fmla="*/ 0 h 536750"/>
                <a:gd name="T17" fmla="*/ 365760 w 365760"/>
                <a:gd name="T18" fmla="*/ 536750 h 536750"/>
              </a:gdLst>
              <a:ahLst/>
              <a:cxnLst>
                <a:cxn ang="T10">
                  <a:pos x="T0" y="T1"/>
                </a:cxn>
                <a:cxn ang="T11">
                  <a:pos x="T2" y="T3"/>
                </a:cxn>
                <a:cxn ang="T12">
                  <a:pos x="T4" y="T5"/>
                </a:cxn>
                <a:cxn ang="T13">
                  <a:pos x="T6" y="T7"/>
                </a:cxn>
                <a:cxn ang="T14">
                  <a:pos x="T8" y="T9"/>
                </a:cxn>
              </a:cxnLst>
              <a:rect l="T15" t="T16" r="T17" b="T18"/>
              <a:pathLst>
                <a:path w="365760" h="536750">
                  <a:moveTo>
                    <a:pt x="365760" y="536750"/>
                  </a:moveTo>
                  <a:lnTo>
                    <a:pt x="0" y="536750"/>
                  </a:lnTo>
                  <a:lnTo>
                    <a:pt x="129028" y="0"/>
                  </a:lnTo>
                  <a:lnTo>
                    <a:pt x="236732" y="0"/>
                  </a:lnTo>
                  <a:lnTo>
                    <a:pt x="365760" y="536750"/>
                  </a:lnTo>
                  <a:close/>
                </a:path>
              </a:pathLst>
            </a:custGeom>
            <a:gradFill rotWithShape="1">
              <a:gsLst>
                <a:gs pos="0">
                  <a:srgbClr val="7F7F7F"/>
                </a:gs>
                <a:gs pos="50000">
                  <a:srgbClr val="D8D8D8"/>
                </a:gs>
                <a:gs pos="100000">
                  <a:srgbClr val="7F7F7F"/>
                </a:gs>
              </a:gsLst>
              <a:lin ang="0" scaled="1"/>
            </a:gradFill>
            <a:ln w="3175" cap="flat" cmpd="sng">
              <a:solidFill>
                <a:srgbClr val="7F7F7F"/>
              </a:solidFill>
              <a:miter lim="800000"/>
              <a:headEnd/>
              <a:tailEnd/>
            </a:ln>
          </p:spPr>
          <p:txBody>
            <a:bodyPr anchor="ctr"/>
            <a:lstStyle/>
            <a:p>
              <a:endParaRPr lang="zh-CN" altLang="en-US"/>
            </a:p>
          </p:txBody>
        </p:sp>
        <p:sp>
          <p:nvSpPr>
            <p:cNvPr id="39" name="Freeform 74"/>
            <p:cNvSpPr>
              <a:spLocks noChangeAspect="1" noChangeArrowheads="1"/>
            </p:cNvSpPr>
            <p:nvPr/>
          </p:nvSpPr>
          <p:spPr bwMode="auto">
            <a:xfrm>
              <a:off x="3165774" y="0"/>
              <a:ext cx="3363053" cy="521797"/>
            </a:xfrm>
            <a:custGeom>
              <a:avLst/>
              <a:gdLst>
                <a:gd name="T0" fmla="*/ 2147483647 w 3084"/>
                <a:gd name="T1" fmla="*/ 2147483647 h 476"/>
                <a:gd name="T2" fmla="*/ 2147483647 w 3084"/>
                <a:gd name="T3" fmla="*/ 2147483647 h 476"/>
                <a:gd name="T4" fmla="*/ 2147483647 w 3084"/>
                <a:gd name="T5" fmla="*/ 2147483647 h 476"/>
                <a:gd name="T6" fmla="*/ 2147483647 w 3084"/>
                <a:gd name="T7" fmla="*/ 2147483647 h 476"/>
                <a:gd name="T8" fmla="*/ 0 w 3084"/>
                <a:gd name="T9" fmla="*/ 2147483647 h 476"/>
                <a:gd name="T10" fmla="*/ 0 w 3084"/>
                <a:gd name="T11" fmla="*/ 0 h 476"/>
                <a:gd name="T12" fmla="*/ 2147483647 w 3084"/>
                <a:gd name="T13" fmla="*/ 2147483647 h 476"/>
                <a:gd name="T14" fmla="*/ 2147483647 w 3084"/>
                <a:gd name="T15" fmla="*/ 2147483647 h 476"/>
                <a:gd name="T16" fmla="*/ 2147483647 w 3084"/>
                <a:gd name="T17" fmla="*/ 2147483647 h 47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084"/>
                <a:gd name="T28" fmla="*/ 0 h 476"/>
                <a:gd name="T29" fmla="*/ 3084 w 3084"/>
                <a:gd name="T30" fmla="*/ 476 h 47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084" h="476">
                  <a:moveTo>
                    <a:pt x="3065" y="68"/>
                  </a:moveTo>
                  <a:cubicBezTo>
                    <a:pt x="3084" y="85"/>
                    <a:pt x="3079" y="397"/>
                    <a:pt x="3064" y="414"/>
                  </a:cubicBezTo>
                  <a:cubicBezTo>
                    <a:pt x="3049" y="431"/>
                    <a:pt x="2891" y="455"/>
                    <a:pt x="2791" y="458"/>
                  </a:cubicBezTo>
                  <a:cubicBezTo>
                    <a:pt x="208" y="456"/>
                    <a:pt x="208" y="456"/>
                    <a:pt x="208" y="456"/>
                  </a:cubicBezTo>
                  <a:cubicBezTo>
                    <a:pt x="105" y="449"/>
                    <a:pt x="44" y="462"/>
                    <a:pt x="0" y="476"/>
                  </a:cubicBezTo>
                  <a:cubicBezTo>
                    <a:pt x="0" y="0"/>
                    <a:pt x="0" y="0"/>
                    <a:pt x="0" y="0"/>
                  </a:cubicBezTo>
                  <a:cubicBezTo>
                    <a:pt x="69" y="21"/>
                    <a:pt x="126" y="25"/>
                    <a:pt x="219" y="28"/>
                  </a:cubicBezTo>
                  <a:cubicBezTo>
                    <a:pt x="2786" y="43"/>
                    <a:pt x="2786" y="43"/>
                    <a:pt x="2786" y="43"/>
                  </a:cubicBezTo>
                  <a:cubicBezTo>
                    <a:pt x="2890" y="40"/>
                    <a:pt x="3045" y="51"/>
                    <a:pt x="3065" y="68"/>
                  </a:cubicBezTo>
                  <a:close/>
                </a:path>
              </a:pathLst>
            </a:custGeom>
            <a:solidFill>
              <a:srgbClr val="EE0F68"/>
            </a:solidFill>
            <a:ln w="12700" cap="flat" cmpd="sng">
              <a:solidFill>
                <a:srgbClr val="EE0F68"/>
              </a:solidFill>
              <a:miter lim="800000"/>
              <a:headEnd/>
              <a:tailEnd/>
            </a:ln>
          </p:spPr>
          <p:txBody>
            <a:bodyPr anchor="ctr"/>
            <a:lstStyle/>
            <a:p>
              <a:endParaRPr lang="zh-CN" altLang="en-US"/>
            </a:p>
          </p:txBody>
        </p:sp>
        <p:sp>
          <p:nvSpPr>
            <p:cNvPr id="40" name="Rectangle 75"/>
            <p:cNvSpPr>
              <a:spLocks noChangeArrowheads="1"/>
            </p:cNvSpPr>
            <p:nvPr/>
          </p:nvSpPr>
          <p:spPr bwMode="auto">
            <a:xfrm>
              <a:off x="3109412" y="0"/>
              <a:ext cx="57977" cy="521797"/>
            </a:xfrm>
            <a:prstGeom prst="rect">
              <a:avLst/>
            </a:prstGeom>
            <a:solidFill>
              <a:srgbClr val="D8D8D8"/>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eaLnBrk="1" hangingPunct="1">
                <a:buFont typeface="Arial" charset="0"/>
                <a:buNone/>
              </a:pPr>
              <a:endParaRPr lang="zh-CN">
                <a:solidFill>
                  <a:srgbClr val="FFFFFF"/>
                </a:solidFill>
                <a:latin typeface="Calibri" charset="0"/>
                <a:sym typeface="Calibri" charset="0"/>
              </a:endParaRPr>
            </a:p>
          </p:txBody>
        </p:sp>
        <p:sp>
          <p:nvSpPr>
            <p:cNvPr id="41" name="Rounded Rectangle 76"/>
            <p:cNvSpPr>
              <a:spLocks noChangeArrowheads="1"/>
            </p:cNvSpPr>
            <p:nvPr/>
          </p:nvSpPr>
          <p:spPr bwMode="auto">
            <a:xfrm>
              <a:off x="827859" y="5797"/>
              <a:ext cx="57977" cy="510202"/>
            </a:xfrm>
            <a:prstGeom prst="roundRect">
              <a:avLst>
                <a:gd name="adj" fmla="val 36856"/>
              </a:avLst>
            </a:prstGeom>
            <a:solidFill>
              <a:srgbClr val="D8D8D8"/>
            </a:solidFill>
            <a:ln w="6350">
              <a:solidFill>
                <a:srgbClr val="7F7F7F"/>
              </a:solidFill>
              <a:miter lim="800000"/>
              <a:headEnd/>
              <a:tailEnd/>
            </a:ln>
          </p:spPr>
          <p:txBody>
            <a:bodyPr anchor="ctr"/>
            <a:lstStyle/>
            <a:p>
              <a:pPr algn="ctr" eaLnBrk="1" hangingPunct="1">
                <a:buFont typeface="Arial" charset="0"/>
                <a:buNone/>
              </a:pPr>
              <a:endParaRPr lang="zh-CN">
                <a:solidFill>
                  <a:srgbClr val="FFFFFF"/>
                </a:solidFill>
                <a:latin typeface="Calibri" charset="0"/>
                <a:sym typeface="Calibri" charset="0"/>
              </a:endParaRPr>
            </a:p>
          </p:txBody>
        </p:sp>
        <p:sp>
          <p:nvSpPr>
            <p:cNvPr id="42" name="Rounded Rectangle 77"/>
            <p:cNvSpPr>
              <a:spLocks noChangeArrowheads="1"/>
            </p:cNvSpPr>
            <p:nvPr/>
          </p:nvSpPr>
          <p:spPr bwMode="auto">
            <a:xfrm>
              <a:off x="6160841" y="28575"/>
              <a:ext cx="164592" cy="502920"/>
            </a:xfrm>
            <a:prstGeom prst="roundRect">
              <a:avLst>
                <a:gd name="adj" fmla="val 19810"/>
              </a:avLst>
            </a:prstGeom>
            <a:solidFill>
              <a:srgbClr val="D8D8D8"/>
            </a:solidFill>
            <a:ln w="6350">
              <a:solidFill>
                <a:srgbClr val="7F7F7F"/>
              </a:solidFill>
              <a:miter lim="800000"/>
              <a:headEnd/>
              <a:tailEnd/>
            </a:ln>
          </p:spPr>
          <p:txBody>
            <a:bodyPr anchor="ctr"/>
            <a:lstStyle/>
            <a:p>
              <a:pPr algn="ctr" eaLnBrk="1" hangingPunct="1">
                <a:buFont typeface="Arial" charset="0"/>
                <a:buNone/>
              </a:pPr>
              <a:endParaRPr lang="zh-CN">
                <a:solidFill>
                  <a:srgbClr val="FFFFFF"/>
                </a:solidFill>
                <a:latin typeface="Calibri" charset="0"/>
                <a:sym typeface="Calibri" charset="0"/>
              </a:endParaRPr>
            </a:p>
          </p:txBody>
        </p:sp>
        <p:sp>
          <p:nvSpPr>
            <p:cNvPr id="43" name="Rounded Rectangle 78"/>
            <p:cNvSpPr>
              <a:spLocks noChangeArrowheads="1"/>
            </p:cNvSpPr>
            <p:nvPr/>
          </p:nvSpPr>
          <p:spPr bwMode="auto">
            <a:xfrm>
              <a:off x="4614635" y="201462"/>
              <a:ext cx="1816646" cy="164592"/>
            </a:xfrm>
            <a:prstGeom prst="roundRect">
              <a:avLst>
                <a:gd name="adj" fmla="val 50000"/>
              </a:avLst>
            </a:prstGeom>
            <a:solidFill>
              <a:srgbClr val="D8D8D8"/>
            </a:solidFill>
            <a:ln>
              <a:noFill/>
            </a:ln>
            <a:extLst>
              <a:ext uri="{91240B29-F687-4f45-9708-019B960494DF}">
                <a14:hiddenLine xmlns:a14="http://schemas.microsoft.com/office/drawing/2010/main" xmlns="" w="9525">
                  <a:solidFill>
                    <a:srgbClr val="000000"/>
                  </a:solidFill>
                  <a:round/>
                  <a:headEnd/>
                  <a:tailEnd/>
                </a14:hiddenLine>
              </a:ext>
            </a:extLst>
          </p:spPr>
          <p:txBody>
            <a:bodyPr anchor="ctr"/>
            <a:lstStyle/>
            <a:p>
              <a:pPr algn="ctr" eaLnBrk="1" hangingPunct="1">
                <a:buFont typeface="Arial" charset="0"/>
                <a:buNone/>
              </a:pPr>
              <a:endParaRPr lang="zh-CN">
                <a:solidFill>
                  <a:srgbClr val="FFFFFF"/>
                </a:solidFill>
                <a:latin typeface="Calibri" charset="0"/>
                <a:sym typeface="Calibri" charset="0"/>
              </a:endParaRPr>
            </a:p>
          </p:txBody>
        </p:sp>
        <p:grpSp>
          <p:nvGrpSpPr>
            <p:cNvPr id="44" name="Group 79"/>
            <p:cNvGrpSpPr>
              <a:grpSpLocks/>
            </p:cNvGrpSpPr>
            <p:nvPr/>
          </p:nvGrpSpPr>
          <p:grpSpPr bwMode="auto">
            <a:xfrm>
              <a:off x="4767243" y="256179"/>
              <a:ext cx="1511430" cy="55158"/>
              <a:chOff x="0" y="0"/>
              <a:chExt cx="1706048" cy="55158"/>
            </a:xfrm>
          </p:grpSpPr>
          <p:sp>
            <p:nvSpPr>
              <p:cNvPr id="45" name="Straight Connector 80"/>
              <p:cNvSpPr>
                <a:spLocks noChangeShapeType="1"/>
              </p:cNvSpPr>
              <p:nvPr/>
            </p:nvSpPr>
            <p:spPr bwMode="auto">
              <a:xfrm>
                <a:off x="0" y="55158"/>
                <a:ext cx="1706048" cy="1"/>
              </a:xfrm>
              <a:prstGeom prst="line">
                <a:avLst/>
              </a:prstGeom>
              <a:noFill/>
              <a:ln w="19050" cap="rnd">
                <a:solidFill>
                  <a:srgbClr val="7F7F7F"/>
                </a:solidFill>
                <a:miter lim="800000"/>
                <a:headEnd/>
                <a:tailEnd/>
              </a:ln>
              <a:extLst>
                <a:ext uri="{909E8E84-426E-40dd-AFC4-6F175D3DCCD1}">
                  <a14:hiddenFill xmlns:a14="http://schemas.microsoft.com/office/drawing/2010/main" xmlns="">
                    <a:noFill/>
                  </a14:hiddenFill>
                </a:ext>
              </a:extLst>
            </p:spPr>
            <p:txBody>
              <a:bodyPr/>
              <a:lstStyle/>
              <a:p>
                <a:endParaRPr lang="zh-CN" altLang="en-US"/>
              </a:p>
            </p:txBody>
          </p:sp>
          <p:sp>
            <p:nvSpPr>
              <p:cNvPr id="46" name="Straight Connector 81"/>
              <p:cNvSpPr>
                <a:spLocks noChangeShapeType="1"/>
              </p:cNvSpPr>
              <p:nvPr/>
            </p:nvSpPr>
            <p:spPr bwMode="auto">
              <a:xfrm>
                <a:off x="0" y="0"/>
                <a:ext cx="1706048" cy="1"/>
              </a:xfrm>
              <a:prstGeom prst="line">
                <a:avLst/>
              </a:prstGeom>
              <a:noFill/>
              <a:ln w="19050" cap="rnd">
                <a:solidFill>
                  <a:srgbClr val="7F7F7F"/>
                </a:solidFill>
                <a:miter lim="800000"/>
                <a:headEnd/>
                <a:tailEnd/>
              </a:ln>
              <a:extLst>
                <a:ext uri="{909E8E84-426E-40dd-AFC4-6F175D3DCCD1}">
                  <a14:hiddenFill xmlns:a14="http://schemas.microsoft.com/office/drawing/2010/main" xmlns="">
                    <a:noFill/>
                  </a14:hiddenFill>
                </a:ext>
              </a:extLst>
            </p:spPr>
            <p:txBody>
              <a:bodyPr/>
              <a:lstStyle/>
              <a:p>
                <a:endParaRPr lang="zh-CN" altLang="en-US"/>
              </a:p>
            </p:txBody>
          </p:sp>
        </p:grpSp>
      </p:grpSp>
      <p:sp>
        <p:nvSpPr>
          <p:cNvPr id="47" name="Oval 1"/>
          <p:cNvSpPr>
            <a:spLocks noChangeArrowheads="1"/>
          </p:cNvSpPr>
          <p:nvPr/>
        </p:nvSpPr>
        <p:spPr bwMode="auto">
          <a:xfrm>
            <a:off x="5984110" y="4208888"/>
            <a:ext cx="1464469" cy="410765"/>
          </a:xfrm>
          <a:custGeom>
            <a:avLst/>
            <a:gdLst>
              <a:gd name="T0" fmla="*/ 23958 w 4239998"/>
              <a:gd name="T1" fmla="*/ 10188 h 1601996"/>
              <a:gd name="T2" fmla="*/ 233568 w 4239998"/>
              <a:gd name="T3" fmla="*/ 917 h 1601996"/>
              <a:gd name="T4" fmla="*/ 119932 w 4239998"/>
              <a:gd name="T5" fmla="*/ 45090 h 1601996"/>
              <a:gd name="T6" fmla="*/ 298217 w 4239998"/>
              <a:gd name="T7" fmla="*/ 28730 h 1601996"/>
              <a:gd name="T8" fmla="*/ 251341 w 4239998"/>
              <a:gd name="T9" fmla="*/ 62496 h 1601996"/>
              <a:gd name="T10" fmla="*/ 414119 w 4239998"/>
              <a:gd name="T11" fmla="*/ 64014 h 1601996"/>
              <a:gd name="T12" fmla="*/ 0 60000 65536"/>
              <a:gd name="T13" fmla="*/ 0 60000 65536"/>
              <a:gd name="T14" fmla="*/ 0 60000 65536"/>
              <a:gd name="T15" fmla="*/ 0 60000 65536"/>
              <a:gd name="T16" fmla="*/ 0 60000 65536"/>
              <a:gd name="T17" fmla="*/ 0 60000 65536"/>
              <a:gd name="T18" fmla="*/ 0 w 4239998"/>
              <a:gd name="T19" fmla="*/ 0 h 1601996"/>
              <a:gd name="T20" fmla="*/ 4239998 w 4239998"/>
              <a:gd name="T21" fmla="*/ 1601996 h 1601996"/>
            </a:gdLst>
            <a:ahLst/>
            <a:cxnLst>
              <a:cxn ang="T12">
                <a:pos x="T0" y="T1"/>
              </a:cxn>
              <a:cxn ang="T13">
                <a:pos x="T2" y="T3"/>
              </a:cxn>
              <a:cxn ang="T14">
                <a:pos x="T4" y="T5"/>
              </a:cxn>
              <a:cxn ang="T15">
                <a:pos x="T6" y="T7"/>
              </a:cxn>
              <a:cxn ang="T16">
                <a:pos x="T8" y="T9"/>
              </a:cxn>
              <a:cxn ang="T17">
                <a:pos x="T10" y="T11"/>
              </a:cxn>
            </a:cxnLst>
            <a:rect l="T18" t="T19" r="T20" b="T21"/>
            <a:pathLst>
              <a:path w="4239998" h="1601996">
                <a:moveTo>
                  <a:pt x="245299" y="254963"/>
                </a:moveTo>
                <a:cubicBezTo>
                  <a:pt x="-863677" y="1360431"/>
                  <a:pt x="2132100" y="-204513"/>
                  <a:pt x="2391408" y="22950"/>
                </a:cubicBezTo>
                <a:cubicBezTo>
                  <a:pt x="2650716" y="250413"/>
                  <a:pt x="1035732" y="916879"/>
                  <a:pt x="1227937" y="1128420"/>
                </a:cubicBezTo>
                <a:cubicBezTo>
                  <a:pt x="1420142" y="1339961"/>
                  <a:pt x="2747199" y="578149"/>
                  <a:pt x="3053325" y="718986"/>
                </a:cubicBezTo>
                <a:cubicBezTo>
                  <a:pt x="3359451" y="859823"/>
                  <a:pt x="2443839" y="1384997"/>
                  <a:pt x="2573379" y="1564010"/>
                </a:cubicBezTo>
                <a:cubicBezTo>
                  <a:pt x="2702919" y="1743023"/>
                  <a:pt x="3247996" y="1008811"/>
                  <a:pt x="4239998" y="1601996"/>
                </a:cubicBezTo>
              </a:path>
            </a:pathLst>
          </a:custGeom>
          <a:noFill/>
          <a:ln w="12700" cap="rnd" cmpd="sng">
            <a:solidFill>
              <a:srgbClr val="EE0F68"/>
            </a:solidFill>
            <a:miter lim="800000"/>
            <a:headEnd/>
            <a:tailEnd/>
          </a:ln>
          <a:extLst>
            <a:ext uri="{909E8E84-426E-40dd-AFC4-6F175D3DCCD1}">
              <a14:hiddenFill xmlns:a14="http://schemas.microsoft.com/office/drawing/2010/main" xmlns="">
                <a:solidFill>
                  <a:srgbClr val="FFFFFF"/>
                </a:solidFill>
              </a14:hiddenFill>
            </a:ext>
          </a:extLst>
        </p:spPr>
        <p:txBody>
          <a:bodyPr lIns="68521" tIns="34275" rIns="68521" bIns="34275" anchor="ctr"/>
          <a:lstStyle/>
          <a:p>
            <a:endParaRPr lang="zh-CN" altLang="en-US"/>
          </a:p>
        </p:txBody>
      </p:sp>
      <p:grpSp>
        <p:nvGrpSpPr>
          <p:cNvPr id="52" name="组 51"/>
          <p:cNvGrpSpPr/>
          <p:nvPr/>
        </p:nvGrpSpPr>
        <p:grpSpPr>
          <a:xfrm>
            <a:off x="-10714" y="-252406"/>
            <a:ext cx="2521745" cy="2363391"/>
            <a:chOff x="-14288" y="-336550"/>
            <a:chExt cx="3362326" cy="3151188"/>
          </a:xfrm>
        </p:grpSpPr>
        <p:sp>
          <p:nvSpPr>
            <p:cNvPr id="53" name="矩形 100"/>
            <p:cNvSpPr>
              <a:spLocks noChangeArrowheads="1"/>
            </p:cNvSpPr>
            <p:nvPr/>
          </p:nvSpPr>
          <p:spPr bwMode="auto">
            <a:xfrm>
              <a:off x="0" y="0"/>
              <a:ext cx="1665288" cy="2384425"/>
            </a:xfrm>
            <a:prstGeom prst="rect">
              <a:avLst/>
            </a:prstGeom>
            <a:solidFill>
              <a:srgbClr val="EE0F68"/>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eaLnBrk="1" hangingPunct="1">
                <a:buFont typeface="Arial" charset="0"/>
                <a:buNone/>
              </a:pPr>
              <a:endParaRPr lang="zh-CN">
                <a:solidFill>
                  <a:srgbClr val="FFFFFF"/>
                </a:solidFill>
                <a:latin typeface="宋体" charset="0"/>
                <a:sym typeface="宋体" charset="0"/>
              </a:endParaRPr>
            </a:p>
          </p:txBody>
        </p:sp>
        <p:sp>
          <p:nvSpPr>
            <p:cNvPr id="54" name="文本框 101"/>
            <p:cNvSpPr>
              <a:spLocks noChangeArrowheads="1"/>
            </p:cNvSpPr>
            <p:nvPr/>
          </p:nvSpPr>
          <p:spPr bwMode="auto">
            <a:xfrm>
              <a:off x="-14288" y="-336550"/>
              <a:ext cx="3362326" cy="3151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eaLnBrk="1" hangingPunct="1">
                <a:buFont typeface="Arial" charset="0"/>
                <a:buNone/>
              </a:pPr>
              <a:endParaRPr lang="zh-CN" altLang="en-US" sz="14900" b="1" dirty="0">
                <a:solidFill>
                  <a:schemeClr val="bg1"/>
                </a:solidFill>
                <a:latin typeface="微软雅黑" charset="0"/>
                <a:ea typeface="微软雅黑" charset="0"/>
                <a:cs typeface="微软雅黑" charset="0"/>
                <a:sym typeface="微软雅黑" charset="0"/>
              </a:endParaRPr>
            </a:p>
          </p:txBody>
        </p:sp>
      </p:grpSp>
      <p:sp>
        <p:nvSpPr>
          <p:cNvPr id="23" name="文本框 101"/>
          <p:cNvSpPr>
            <a:spLocks noChangeArrowheads="1"/>
          </p:cNvSpPr>
          <p:nvPr/>
        </p:nvSpPr>
        <p:spPr bwMode="auto">
          <a:xfrm>
            <a:off x="-14286" y="-268815"/>
            <a:ext cx="2080155" cy="22159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22" tIns="45711" rIns="91422" bIns="45711">
            <a:spAutoFit/>
          </a:bodyPr>
          <a:lstStyle/>
          <a:p>
            <a:pPr eaLnBrk="1" hangingPunct="1">
              <a:buFont typeface="Arial" charset="0"/>
              <a:buNone/>
            </a:pPr>
            <a:r>
              <a:rPr lang="en-US" altLang="zh-CN" sz="13800" b="1" dirty="0">
                <a:solidFill>
                  <a:schemeClr val="bg1"/>
                </a:solidFill>
                <a:latin typeface="微软雅黑" charset="0"/>
                <a:ea typeface="微软雅黑" charset="0"/>
                <a:cs typeface="微软雅黑" charset="0"/>
                <a:sym typeface="微软雅黑" charset="0"/>
              </a:rPr>
              <a:t>3</a:t>
            </a:r>
            <a:endParaRPr lang="zh-CN" altLang="en-US" sz="13800" b="1" dirty="0">
              <a:solidFill>
                <a:schemeClr val="bg1"/>
              </a:solidFill>
              <a:latin typeface="微软雅黑" charset="0"/>
              <a:ea typeface="微软雅黑" charset="0"/>
              <a:cs typeface="微软雅黑" charset="0"/>
              <a:sym typeface="微软雅黑" charset="0"/>
            </a:endParaRPr>
          </a:p>
        </p:txBody>
      </p:sp>
    </p:spTree>
    <p:extLst>
      <p:ext uri="{BB962C8B-B14F-4D97-AF65-F5344CB8AC3E}">
        <p14:creationId xmlns:p14="http://schemas.microsoft.com/office/powerpoint/2010/main" val="3261507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3"/>
                                        </p:tgtEl>
                                        <p:attrNameLst>
                                          <p:attrName>style.visibility</p:attrName>
                                        </p:attrNameLst>
                                      </p:cBhvr>
                                      <p:to>
                                        <p:strVal val="visible"/>
                                      </p:to>
                                    </p:set>
                                    <p:animEffect>
                                      <p:cBhvr>
                                        <p:cTn id="7" dur="500"/>
                                        <p:tgtEl>
                                          <p:spTgt spid="3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0"/>
                                        </p:tgtEl>
                                        <p:attrNameLst>
                                          <p:attrName>style.visibility</p:attrName>
                                        </p:attrNameLst>
                                      </p:cBhvr>
                                      <p:to>
                                        <p:strVal val="visible"/>
                                      </p:to>
                                    </p:set>
                                    <p:animEffect>
                                      <p:cBhvr>
                                        <p:cTn id="11" dur="500"/>
                                        <p:tgtEl>
                                          <p:spTgt spid="30"/>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31"/>
                                        </p:tgtEl>
                                        <p:attrNameLst>
                                          <p:attrName>style.visibility</p:attrName>
                                        </p:attrNameLst>
                                      </p:cBhvr>
                                      <p:to>
                                        <p:strVal val="visible"/>
                                      </p:to>
                                    </p:set>
                                    <p:animEffect>
                                      <p:cBhvr>
                                        <p:cTn id="15" dur="500"/>
                                        <p:tgtEl>
                                          <p:spTgt spid="31"/>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32"/>
                                        </p:tgtEl>
                                        <p:attrNameLst>
                                          <p:attrName>style.visibility</p:attrName>
                                        </p:attrNameLst>
                                      </p:cBhvr>
                                      <p:to>
                                        <p:strVal val="visible"/>
                                      </p:to>
                                    </p:set>
                                    <p:animEffect>
                                      <p:cBhvr>
                                        <p:cTn id="19" dur="500"/>
                                        <p:tgtEl>
                                          <p:spTgt spid="32"/>
                                        </p:tgtEl>
                                      </p:cBhvr>
                                    </p:animEffect>
                                  </p:childTnLst>
                                </p:cTn>
                              </p:par>
                              <p:par>
                                <p:cTn id="20" presetID="42" presetClass="entr" presetSubtype="0" fill="hold" grpId="0" nodeType="withEffect">
                                  <p:stCondLst>
                                    <p:cond delay="0"/>
                                  </p:stCondLst>
                                  <p:childTnLst>
                                    <p:set>
                                      <p:cBhvr>
                                        <p:cTn id="21" dur="1" fill="hold">
                                          <p:stCondLst>
                                            <p:cond delay="0"/>
                                          </p:stCondLst>
                                        </p:cTn>
                                        <p:tgtEl>
                                          <p:spTgt spid="47"/>
                                        </p:tgtEl>
                                        <p:attrNameLst>
                                          <p:attrName>style.visibility</p:attrName>
                                        </p:attrNameLst>
                                      </p:cBhvr>
                                      <p:to>
                                        <p:strVal val="visible"/>
                                      </p:to>
                                    </p:set>
                                    <p:animEffect>
                                      <p:cBhvr>
                                        <p:cTn id="22" dur="1000"/>
                                        <p:tgtEl>
                                          <p:spTgt spid="47"/>
                                        </p:tgtEl>
                                      </p:cBhvr>
                                    </p:animEffect>
                                    <p:anim calcmode="lin" valueType="num">
                                      <p:cBhvr>
                                        <p:cTn id="23" dur="1000" fill="hold"/>
                                        <p:tgtEl>
                                          <p:spTgt spid="47"/>
                                        </p:tgtEl>
                                        <p:attrNameLst>
                                          <p:attrName>ppt_x</p:attrName>
                                        </p:attrNameLst>
                                      </p:cBhvr>
                                      <p:tavLst>
                                        <p:tav tm="0">
                                          <p:val>
                                            <p:strVal val="#ppt_x"/>
                                          </p:val>
                                        </p:tav>
                                        <p:tav tm="100000">
                                          <p:val>
                                            <p:strVal val="#ppt_x"/>
                                          </p:val>
                                        </p:tav>
                                      </p:tavLst>
                                    </p:anim>
                                    <p:anim calcmode="lin" valueType="num">
                                      <p:cBhvr>
                                        <p:cTn id="24" dur="1000" fill="hold"/>
                                        <p:tgtEl>
                                          <p:spTgt spid="47"/>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34"/>
                                        </p:tgtEl>
                                        <p:attrNameLst>
                                          <p:attrName>style.visibility</p:attrName>
                                        </p:attrNameLst>
                                      </p:cBhvr>
                                      <p:to>
                                        <p:strVal val="visible"/>
                                      </p:to>
                                    </p:set>
                                    <p:animEffect>
                                      <p:cBhvr>
                                        <p:cTn id="27" dur="1000"/>
                                        <p:tgtEl>
                                          <p:spTgt spid="34"/>
                                        </p:tgtEl>
                                      </p:cBhvr>
                                    </p:animEffect>
                                    <p:anim calcmode="lin" valueType="num">
                                      <p:cBhvr>
                                        <p:cTn id="28" dur="1000" fill="hold"/>
                                        <p:tgtEl>
                                          <p:spTgt spid="34"/>
                                        </p:tgtEl>
                                        <p:attrNameLst>
                                          <p:attrName>ppt_x</p:attrName>
                                        </p:attrNameLst>
                                      </p:cBhvr>
                                      <p:tavLst>
                                        <p:tav tm="0">
                                          <p:val>
                                            <p:strVal val="#ppt_x"/>
                                          </p:val>
                                        </p:tav>
                                        <p:tav tm="100000">
                                          <p:val>
                                            <p:strVal val="#ppt_x"/>
                                          </p:val>
                                        </p:tav>
                                      </p:tavLst>
                                    </p:anim>
                                    <p:anim calcmode="lin" valueType="num">
                                      <p:cBhvr>
                                        <p:cTn id="29"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bldLvl="0" autoUpdateAnimBg="0"/>
      <p:bldP spid="31" grpId="0" bldLvl="0" animBg="1" autoUpdateAnimBg="0"/>
      <p:bldP spid="32" grpId="0" bldLvl="0" autoUpdateAnimBg="0"/>
      <p:bldP spid="33" grpId="0" animBg="1"/>
      <p:bldP spid="47"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占位符 2"/>
          <p:cNvSpPr>
            <a:spLocks noGrp="1"/>
          </p:cNvSpPr>
          <p:nvPr>
            <p:ph type="body" sz="quarter" idx="13"/>
          </p:nvPr>
        </p:nvSpPr>
        <p:spPr>
          <a:xfrm>
            <a:off x="609775" y="183574"/>
            <a:ext cx="4009850" cy="297883"/>
          </a:xfrm>
        </p:spPr>
        <p:txBody>
          <a:bodyPr/>
          <a:lstStyle/>
          <a:p>
            <a:r>
              <a:rPr lang="zh-CN" altLang="en-US" dirty="0" smtClean="0"/>
              <a:t>极简云网络产品</a:t>
            </a:r>
            <a:endParaRPr kumimoji="1" lang="zh-CN" altLang="en-US" dirty="0"/>
          </a:p>
        </p:txBody>
      </p:sp>
      <p:pic>
        <p:nvPicPr>
          <p:cNvPr id="73" name="图片 7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958688" y="916804"/>
            <a:ext cx="813323" cy="1167074"/>
          </a:xfrm>
          <a:prstGeom prst="rect">
            <a:avLst/>
          </a:prstGeom>
        </p:spPr>
      </p:pic>
      <p:grpSp>
        <p:nvGrpSpPr>
          <p:cNvPr id="53" name="组合 14"/>
          <p:cNvGrpSpPr>
            <a:grpSpLocks/>
          </p:cNvGrpSpPr>
          <p:nvPr/>
        </p:nvGrpSpPr>
        <p:grpSpPr bwMode="auto">
          <a:xfrm>
            <a:off x="123763" y="1383789"/>
            <a:ext cx="1467920" cy="499653"/>
            <a:chOff x="0" y="0"/>
            <a:chExt cx="1566863" cy="619125"/>
          </a:xfrm>
        </p:grpSpPr>
        <p:pic>
          <p:nvPicPr>
            <p:cNvPr id="54" name="图片 64" descr="图标.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0" y="142875"/>
              <a:ext cx="1566863" cy="4143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5" name="AutoShape 14"/>
            <p:cNvSpPr>
              <a:spLocks noChangeArrowheads="1"/>
            </p:cNvSpPr>
            <p:nvPr/>
          </p:nvSpPr>
          <p:spPr bwMode="auto">
            <a:xfrm>
              <a:off x="71438" y="0"/>
              <a:ext cx="1447800" cy="619125"/>
            </a:xfrm>
            <a:prstGeom prst="roundRect">
              <a:avLst>
                <a:gd name="adj" fmla="val 17509"/>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pPr>
              <a:r>
                <a:rPr lang="zh-CN" altLang="en-US" sz="1200" b="1" dirty="0">
                  <a:solidFill>
                    <a:srgbClr val="B3254A"/>
                  </a:solidFill>
                  <a:latin typeface="微软雅黑" panose="020B0503020204020204" pitchFamily="34" charset="-122"/>
                  <a:ea typeface="微软雅黑" panose="020B0503020204020204" pitchFamily="34" charset="-122"/>
                </a:rPr>
                <a:t>数据中心核心交换机</a:t>
              </a:r>
              <a:endParaRPr lang="en-US" sz="1200" b="1" dirty="0">
                <a:solidFill>
                  <a:srgbClr val="B3254A"/>
                </a:solidFill>
                <a:latin typeface="微软雅黑" panose="020B0503020204020204" pitchFamily="34" charset="-122"/>
                <a:ea typeface="微软雅黑" panose="020B0503020204020204" pitchFamily="34" charset="-122"/>
              </a:endParaRPr>
            </a:p>
          </p:txBody>
        </p:sp>
      </p:grpSp>
      <p:grpSp>
        <p:nvGrpSpPr>
          <p:cNvPr id="59" name="组合 15"/>
          <p:cNvGrpSpPr>
            <a:grpSpLocks/>
          </p:cNvGrpSpPr>
          <p:nvPr/>
        </p:nvGrpSpPr>
        <p:grpSpPr bwMode="auto">
          <a:xfrm>
            <a:off x="206288" y="2988444"/>
            <a:ext cx="1302911" cy="404524"/>
            <a:chOff x="0" y="52828"/>
            <a:chExt cx="1566863" cy="617538"/>
          </a:xfrm>
        </p:grpSpPr>
        <p:pic>
          <p:nvPicPr>
            <p:cNvPr id="60" name="图片 65" descr="图标.pn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0" y="157163"/>
              <a:ext cx="1566863" cy="4143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1" name="AutoShape 14"/>
            <p:cNvSpPr>
              <a:spLocks noChangeArrowheads="1"/>
            </p:cNvSpPr>
            <p:nvPr/>
          </p:nvSpPr>
          <p:spPr bwMode="auto">
            <a:xfrm>
              <a:off x="71438" y="52828"/>
              <a:ext cx="1447800" cy="617538"/>
            </a:xfrm>
            <a:prstGeom prst="roundRect">
              <a:avLst>
                <a:gd name="adj" fmla="val 17509"/>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pPr>
              <a:r>
                <a:rPr lang="zh-CN" altLang="en-US" sz="1200" b="1" dirty="0">
                  <a:solidFill>
                    <a:srgbClr val="B3254A"/>
                  </a:solidFill>
                  <a:latin typeface="微软雅黑" panose="020B0503020204020204" pitchFamily="34" charset="-122"/>
                  <a:ea typeface="微软雅黑" panose="020B0503020204020204" pitchFamily="34" charset="-122"/>
                </a:rPr>
                <a:t>万兆</a:t>
              </a:r>
              <a:r>
                <a:rPr lang="en-US" altLang="zh-CN" sz="1200" b="1" dirty="0" err="1">
                  <a:solidFill>
                    <a:srgbClr val="B3254A"/>
                  </a:solidFill>
                  <a:latin typeface="微软雅黑" panose="020B0503020204020204" pitchFamily="34" charset="-122"/>
                  <a:ea typeface="微软雅黑" panose="020B0503020204020204" pitchFamily="34" charset="-122"/>
                </a:rPr>
                <a:t>ToR</a:t>
              </a:r>
              <a:r>
                <a:rPr lang="zh-CN" altLang="en-US" sz="1200" b="1" dirty="0">
                  <a:solidFill>
                    <a:srgbClr val="B3254A"/>
                  </a:solidFill>
                  <a:latin typeface="微软雅黑" panose="020B0503020204020204" pitchFamily="34" charset="-122"/>
                  <a:ea typeface="微软雅黑" panose="020B0503020204020204" pitchFamily="34" charset="-122"/>
                </a:rPr>
                <a:t>交换机</a:t>
              </a:r>
              <a:endParaRPr lang="en-US" sz="1200" b="1" dirty="0">
                <a:solidFill>
                  <a:srgbClr val="B3254A"/>
                </a:solidFill>
                <a:latin typeface="微软雅黑" panose="020B0503020204020204" pitchFamily="34" charset="-122"/>
                <a:ea typeface="微软雅黑" panose="020B0503020204020204" pitchFamily="34" charset="-122"/>
              </a:endParaRPr>
            </a:p>
          </p:txBody>
        </p:sp>
      </p:grpSp>
      <p:sp>
        <p:nvSpPr>
          <p:cNvPr id="63" name="Text Box 9"/>
          <p:cNvSpPr txBox="1">
            <a:spLocks noChangeArrowheads="1"/>
          </p:cNvSpPr>
          <p:nvPr/>
        </p:nvSpPr>
        <p:spPr bwMode="auto">
          <a:xfrm>
            <a:off x="4330456" y="2165256"/>
            <a:ext cx="1533413" cy="2280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68521" tIns="34275" rIns="68521" bIns="34275">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pPr>
            <a:r>
              <a:rPr lang="en-US" altLang="zh-CN" sz="1000" b="1" dirty="0">
                <a:solidFill>
                  <a:srgbClr val="262626"/>
                </a:solidFill>
                <a:latin typeface="微软雅黑" panose="020B0503020204020204" pitchFamily="34" charset="-122"/>
                <a:ea typeface="微软雅黑" panose="020B0503020204020204" pitchFamily="34" charset="-122"/>
              </a:rPr>
              <a:t>RG-N18000</a:t>
            </a:r>
            <a:r>
              <a:rPr lang="zh-CN" altLang="en-US" sz="1000" b="1" dirty="0">
                <a:solidFill>
                  <a:srgbClr val="262626"/>
                </a:solidFill>
                <a:latin typeface="微软雅黑" panose="020B0503020204020204" pitchFamily="34" charset="-122"/>
                <a:ea typeface="微软雅黑" panose="020B0503020204020204" pitchFamily="34" charset="-122"/>
              </a:rPr>
              <a:t>系列</a:t>
            </a:r>
            <a:endParaRPr lang="en-US" sz="1000" b="1" dirty="0">
              <a:solidFill>
                <a:srgbClr val="262626"/>
              </a:solidFill>
              <a:latin typeface="微软雅黑" panose="020B0503020204020204" pitchFamily="34" charset="-122"/>
              <a:ea typeface="微软雅黑" panose="020B0503020204020204" pitchFamily="34" charset="-122"/>
            </a:endParaRPr>
          </a:p>
        </p:txBody>
      </p:sp>
      <p:sp>
        <p:nvSpPr>
          <p:cNvPr id="64" name="Text Box 9"/>
          <p:cNvSpPr txBox="1">
            <a:spLocks noChangeArrowheads="1"/>
          </p:cNvSpPr>
          <p:nvPr/>
        </p:nvSpPr>
        <p:spPr bwMode="auto">
          <a:xfrm>
            <a:off x="2278314" y="2139581"/>
            <a:ext cx="1304315" cy="2280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68521" tIns="34275" rIns="68521" bIns="34275">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pPr>
            <a:r>
              <a:rPr lang="en-US" altLang="zh-CN" sz="1000" b="1">
                <a:solidFill>
                  <a:srgbClr val="262626"/>
                </a:solidFill>
                <a:latin typeface="微软雅黑" panose="020B0503020204020204" pitchFamily="34" charset="-122"/>
                <a:ea typeface="微软雅黑" panose="020B0503020204020204" pitchFamily="34" charset="-122"/>
              </a:rPr>
              <a:t>RG-N18000-X</a:t>
            </a:r>
            <a:r>
              <a:rPr lang="zh-CN" altLang="en-US" sz="1000" b="1" dirty="0">
                <a:solidFill>
                  <a:srgbClr val="262626"/>
                </a:solidFill>
                <a:latin typeface="微软雅黑" panose="020B0503020204020204" pitchFamily="34" charset="-122"/>
                <a:ea typeface="微软雅黑" panose="020B0503020204020204" pitchFamily="34" charset="-122"/>
              </a:rPr>
              <a:t>系列</a:t>
            </a:r>
            <a:endParaRPr lang="en-US" sz="1000" b="1" dirty="0">
              <a:solidFill>
                <a:srgbClr val="262626"/>
              </a:solidFill>
              <a:latin typeface="微软雅黑" panose="020B0503020204020204" pitchFamily="34" charset="-122"/>
              <a:ea typeface="微软雅黑" panose="020B0503020204020204" pitchFamily="34" charset="-122"/>
            </a:endParaRPr>
          </a:p>
        </p:txBody>
      </p:sp>
      <p:sp>
        <p:nvSpPr>
          <p:cNvPr id="72" name="Text Box 9"/>
          <p:cNvSpPr txBox="1">
            <a:spLocks noChangeArrowheads="1"/>
          </p:cNvSpPr>
          <p:nvPr/>
        </p:nvSpPr>
        <p:spPr bwMode="auto">
          <a:xfrm>
            <a:off x="2332472" y="3196389"/>
            <a:ext cx="1195985" cy="2077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68521" tIns="34275" rIns="68521" bIns="34275">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pPr>
            <a:r>
              <a:rPr lang="en-US" altLang="zh-CN" sz="900" b="1" dirty="0">
                <a:solidFill>
                  <a:srgbClr val="262626"/>
                </a:solidFill>
                <a:latin typeface="微软雅黑" panose="020B0503020204020204" pitchFamily="34" charset="-122"/>
                <a:ea typeface="微软雅黑" panose="020B0503020204020204" pitchFamily="34" charset="-122"/>
              </a:rPr>
              <a:t>RG-S6220-H</a:t>
            </a:r>
            <a:r>
              <a:rPr lang="zh-CN" altLang="en-US" sz="900" b="1" dirty="0">
                <a:solidFill>
                  <a:srgbClr val="262626"/>
                </a:solidFill>
                <a:latin typeface="微软雅黑" panose="020B0503020204020204" pitchFamily="34" charset="-122"/>
                <a:ea typeface="微软雅黑" panose="020B0503020204020204" pitchFamily="34" charset="-122"/>
              </a:rPr>
              <a:t>系列</a:t>
            </a:r>
          </a:p>
        </p:txBody>
      </p:sp>
      <p:pic>
        <p:nvPicPr>
          <p:cNvPr id="75" name="图片 74"/>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018865" y="2894911"/>
            <a:ext cx="1724478" cy="165192"/>
          </a:xfrm>
          <a:prstGeom prst="rect">
            <a:avLst/>
          </a:prstGeom>
        </p:spPr>
      </p:pic>
      <p:cxnSp>
        <p:nvCxnSpPr>
          <p:cNvPr id="77" name="AutoShape 3"/>
          <p:cNvCxnSpPr>
            <a:cxnSpLocks noChangeShapeType="1"/>
          </p:cNvCxnSpPr>
          <p:nvPr/>
        </p:nvCxnSpPr>
        <p:spPr bwMode="auto">
          <a:xfrm>
            <a:off x="1703227" y="916806"/>
            <a:ext cx="0" cy="3944308"/>
          </a:xfrm>
          <a:prstGeom prst="straightConnector1">
            <a:avLst/>
          </a:prstGeom>
          <a:noFill/>
          <a:ln w="9525">
            <a:solidFill>
              <a:srgbClr val="4A7EBB"/>
            </a:solidFill>
            <a:round/>
            <a:headEnd/>
            <a:tailEnd type="oval"/>
          </a:ln>
          <a:extLst>
            <a:ext uri="{909E8E84-426E-40dd-AFC4-6F175D3DCCD1}">
              <a14:hiddenFill xmlns:a14="http://schemas.microsoft.com/office/drawing/2010/main" xmlns="">
                <a:noFill/>
              </a14:hiddenFill>
            </a:ext>
          </a:extLst>
        </p:spPr>
      </p:cxnSp>
      <p:pic>
        <p:nvPicPr>
          <p:cNvPr id="79" name="图片 78"/>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2734998" y="1264444"/>
            <a:ext cx="1121278" cy="865236"/>
          </a:xfrm>
          <a:prstGeom prst="rect">
            <a:avLst/>
          </a:prstGeom>
        </p:spPr>
      </p:pic>
      <p:pic>
        <p:nvPicPr>
          <p:cNvPr id="82" name="Picture 2" descr="\\tsclient\AlickGuo\Desktop\机箱新图\PNGs\N18010.png"/>
          <p:cNvPicPr>
            <a:picLocks noChangeAspect="1" noChangeArrowheads="1"/>
          </p:cNvPicPr>
          <p:nvPr/>
        </p:nvPicPr>
        <p:blipFill>
          <a:blip r:embed="rId8" cstate="print"/>
          <a:srcRect/>
          <a:stretch>
            <a:fillRect/>
          </a:stretch>
        </p:blipFill>
        <p:spPr bwMode="auto">
          <a:xfrm>
            <a:off x="4325999" y="1012276"/>
            <a:ext cx="767076" cy="1109936"/>
          </a:xfrm>
          <a:prstGeom prst="rect">
            <a:avLst/>
          </a:prstGeom>
          <a:noFill/>
        </p:spPr>
      </p:pic>
      <p:pic>
        <p:nvPicPr>
          <p:cNvPr id="84" name="Picture 3" descr="\\tsclient\AlickGuo\Desktop\机箱新图\PNGs\N18007.png"/>
          <p:cNvPicPr>
            <a:picLocks noChangeAspect="1" noChangeArrowheads="1"/>
          </p:cNvPicPr>
          <p:nvPr/>
        </p:nvPicPr>
        <p:blipFill>
          <a:blip r:embed="rId9" cstate="print"/>
          <a:srcRect/>
          <a:stretch>
            <a:fillRect/>
          </a:stretch>
        </p:blipFill>
        <p:spPr bwMode="auto">
          <a:xfrm flipV="1">
            <a:off x="5095659" y="1267862"/>
            <a:ext cx="693309" cy="897394"/>
          </a:xfrm>
          <a:prstGeom prst="rect">
            <a:avLst/>
          </a:prstGeom>
          <a:noFill/>
        </p:spPr>
      </p:pic>
      <p:grpSp>
        <p:nvGrpSpPr>
          <p:cNvPr id="90" name="组合 16"/>
          <p:cNvGrpSpPr>
            <a:grpSpLocks/>
          </p:cNvGrpSpPr>
          <p:nvPr/>
        </p:nvGrpSpPr>
        <p:grpSpPr bwMode="auto">
          <a:xfrm>
            <a:off x="190709" y="4272249"/>
            <a:ext cx="1302911" cy="404524"/>
            <a:chOff x="0" y="68223"/>
            <a:chExt cx="1566863" cy="617538"/>
          </a:xfrm>
        </p:grpSpPr>
        <p:pic>
          <p:nvPicPr>
            <p:cNvPr id="91" name="图片 66" descr="图标.pn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0" y="136525"/>
              <a:ext cx="1566863" cy="4143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2" name="AutoShape 14"/>
            <p:cNvSpPr>
              <a:spLocks noChangeArrowheads="1"/>
            </p:cNvSpPr>
            <p:nvPr/>
          </p:nvSpPr>
          <p:spPr bwMode="auto">
            <a:xfrm>
              <a:off x="71438" y="68223"/>
              <a:ext cx="1447800" cy="617538"/>
            </a:xfrm>
            <a:prstGeom prst="roundRect">
              <a:avLst>
                <a:gd name="adj" fmla="val 17509"/>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pPr>
              <a:r>
                <a:rPr lang="en-US" altLang="zh-CN" sz="1200" b="1" dirty="0">
                  <a:solidFill>
                    <a:srgbClr val="B3254A"/>
                  </a:solidFill>
                  <a:latin typeface="微软雅黑" panose="020B0503020204020204" pitchFamily="34" charset="-122"/>
                  <a:ea typeface="微软雅黑" panose="020B0503020204020204" pitchFamily="34" charset="-122"/>
                </a:rPr>
                <a:t>SDN</a:t>
              </a:r>
              <a:r>
                <a:rPr lang="zh-CN" altLang="en-US" sz="1200" b="1" dirty="0">
                  <a:solidFill>
                    <a:srgbClr val="B3254A"/>
                  </a:solidFill>
                  <a:latin typeface="微软雅黑" panose="020B0503020204020204" pitchFamily="34" charset="-122"/>
                  <a:ea typeface="微软雅黑" panose="020B0503020204020204" pitchFamily="34" charset="-122"/>
                </a:rPr>
                <a:t>控制器</a:t>
              </a:r>
              <a:endParaRPr lang="en-US" sz="1200" b="1" dirty="0">
                <a:solidFill>
                  <a:srgbClr val="B3254A"/>
                </a:solidFill>
                <a:latin typeface="微软雅黑" panose="020B0503020204020204" pitchFamily="34" charset="-122"/>
                <a:ea typeface="微软雅黑" panose="020B0503020204020204" pitchFamily="34" charset="-122"/>
              </a:endParaRPr>
            </a:p>
          </p:txBody>
        </p:sp>
      </p:grpSp>
      <p:cxnSp>
        <p:nvCxnSpPr>
          <p:cNvPr id="95" name="直接连接符 29"/>
          <p:cNvCxnSpPr>
            <a:cxnSpLocks noChangeShapeType="1"/>
          </p:cNvCxnSpPr>
          <p:nvPr/>
        </p:nvCxnSpPr>
        <p:spPr bwMode="auto">
          <a:xfrm>
            <a:off x="1703242" y="2648374"/>
            <a:ext cx="6012023" cy="0"/>
          </a:xfrm>
          <a:prstGeom prst="line">
            <a:avLst/>
          </a:prstGeom>
          <a:noFill/>
          <a:ln w="9525">
            <a:solidFill>
              <a:srgbClr val="4A7EBB"/>
            </a:solidFill>
            <a:round/>
            <a:headEnd type="diamond"/>
            <a:tailEnd/>
          </a:ln>
          <a:extLst>
            <a:ext uri="{909E8E84-426E-40dd-AFC4-6F175D3DCCD1}">
              <a14:hiddenFill xmlns:a14="http://schemas.microsoft.com/office/drawing/2010/main" xmlns="">
                <a:noFill/>
              </a14:hiddenFill>
            </a:ext>
          </a:extLst>
        </p:spPr>
      </p:cxnSp>
      <p:cxnSp>
        <p:nvCxnSpPr>
          <p:cNvPr id="101" name="直接连接符 29"/>
          <p:cNvCxnSpPr>
            <a:cxnSpLocks noChangeShapeType="1"/>
          </p:cNvCxnSpPr>
          <p:nvPr/>
        </p:nvCxnSpPr>
        <p:spPr bwMode="auto">
          <a:xfrm>
            <a:off x="1703242" y="3804049"/>
            <a:ext cx="6012023" cy="0"/>
          </a:xfrm>
          <a:prstGeom prst="line">
            <a:avLst/>
          </a:prstGeom>
          <a:noFill/>
          <a:ln w="9525">
            <a:solidFill>
              <a:srgbClr val="4A7EBB"/>
            </a:solidFill>
            <a:round/>
            <a:headEnd type="diamond"/>
            <a:tailEnd/>
          </a:ln>
          <a:extLst>
            <a:ext uri="{909E8E84-426E-40dd-AFC4-6F175D3DCCD1}">
              <a14:hiddenFill xmlns:a14="http://schemas.microsoft.com/office/drawing/2010/main" xmlns="">
                <a:noFill/>
              </a14:hiddenFill>
            </a:ext>
          </a:extLst>
        </p:spPr>
      </p:cxnSp>
      <p:pic>
        <p:nvPicPr>
          <p:cNvPr id="41" name="Picture 2" descr="C:\Users\飞\Desktop\RG-SE04 V2\DSC_4210.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rot="10800000" flipH="1" flipV="1">
            <a:off x="2134935" y="4050016"/>
            <a:ext cx="1281779" cy="578843"/>
          </a:xfrm>
          <a:prstGeom prst="rect">
            <a:avLst/>
          </a:prstGeom>
          <a:noFill/>
          <a:extLst>
            <a:ext uri="{909E8E84-426E-40dd-AFC4-6F175D3DCCD1}">
              <a14:hiddenFill xmlns:a14="http://schemas.microsoft.com/office/drawing/2010/main" xmlns="">
                <a:solidFill>
                  <a:srgbClr val="FFFFFF"/>
                </a:solidFill>
              </a14:hiddenFill>
            </a:ext>
          </a:extLst>
        </p:spPr>
      </p:pic>
      <p:sp>
        <p:nvSpPr>
          <p:cNvPr id="43" name="Text Box 9"/>
          <p:cNvSpPr txBox="1">
            <a:spLocks noChangeArrowheads="1"/>
          </p:cNvSpPr>
          <p:nvPr/>
        </p:nvSpPr>
        <p:spPr bwMode="auto">
          <a:xfrm>
            <a:off x="2018886" y="4641506"/>
            <a:ext cx="1556365" cy="2077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68521" tIns="34275" rIns="68521" bIns="34275">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en-US" altLang="zh-CN" sz="900" b="1" dirty="0">
                <a:latin typeface="微软雅黑" panose="020B0503020204020204" pitchFamily="34" charset="-122"/>
                <a:ea typeface="微软雅黑" panose="020B0503020204020204" pitchFamily="34" charset="-122"/>
              </a:rPr>
              <a:t>RG-ONC-AIO-E</a:t>
            </a:r>
            <a:endParaRPr lang="zh-CN" altLang="en-US" sz="900" b="1" dirty="0">
              <a:latin typeface="微软雅黑" panose="020B0503020204020204" pitchFamily="34" charset="-122"/>
              <a:ea typeface="微软雅黑" panose="020B0503020204020204" pitchFamily="34" charset="-122"/>
            </a:endParaRPr>
          </a:p>
        </p:txBody>
      </p:sp>
      <p:sp>
        <p:nvSpPr>
          <p:cNvPr id="2" name="文本占位符 1"/>
          <p:cNvSpPr>
            <a:spLocks noGrp="1"/>
          </p:cNvSpPr>
          <p:nvPr>
            <p:ph type="body" sz="quarter" idx="14"/>
          </p:nvPr>
        </p:nvSpPr>
        <p:spPr/>
        <p:txBody>
          <a:bodyPr/>
          <a:lstStyle/>
          <a:p>
            <a:endParaRPr lang="zh-CN" altLang="en-US"/>
          </a:p>
        </p:txBody>
      </p:sp>
    </p:spTree>
    <p:extLst>
      <p:ext uri="{BB962C8B-B14F-4D97-AF65-F5344CB8AC3E}">
        <p14:creationId xmlns:p14="http://schemas.microsoft.com/office/powerpoint/2010/main" val="244360575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表格 11"/>
          <p:cNvGraphicFramePr>
            <a:graphicFrameLocks noGrp="1"/>
          </p:cNvGraphicFramePr>
          <p:nvPr>
            <p:extLst>
              <p:ext uri="{D42A27DB-BD31-4B8C-83A1-F6EECF244321}">
                <p14:modId xmlns:p14="http://schemas.microsoft.com/office/powerpoint/2010/main" val="4072567740"/>
              </p:ext>
            </p:extLst>
          </p:nvPr>
        </p:nvGraphicFramePr>
        <p:xfrm>
          <a:off x="4572000" y="1704975"/>
          <a:ext cx="4453569" cy="3011228"/>
        </p:xfrm>
        <a:graphic>
          <a:graphicData uri="http://schemas.openxmlformats.org/drawingml/2006/table">
            <a:tbl>
              <a:tblPr>
                <a:tableStyleId>{5C22544A-7EE6-4342-B048-85BDC9FD1C3A}</a:tableStyleId>
              </a:tblPr>
              <a:tblGrid>
                <a:gridCol w="4453569">
                  <a:extLst>
                    <a:ext uri="{9D8B030D-6E8A-4147-A177-3AD203B41FA5}">
                      <a16:colId xmlns:a16="http://schemas.microsoft.com/office/drawing/2014/main" val="20000"/>
                    </a:ext>
                  </a:extLst>
                </a:gridCol>
              </a:tblGrid>
              <a:tr h="936400">
                <a:tc>
                  <a:txBody>
                    <a:bodyPr/>
                    <a:lstStyle/>
                    <a:p>
                      <a:pPr marL="342900" marR="0" indent="-342900" algn="l" defTabSz="609585" rtl="0" eaLnBrk="1" fontAlgn="auto" latinLnBrk="0" hangingPunct="1">
                        <a:lnSpc>
                          <a:spcPct val="120000"/>
                        </a:lnSpc>
                        <a:spcBef>
                          <a:spcPts val="0"/>
                        </a:spcBef>
                        <a:spcAft>
                          <a:spcPts val="0"/>
                        </a:spcAft>
                        <a:buClrTx/>
                        <a:buSzTx/>
                        <a:buFont typeface="Arial" panose="020B0604020202020204" pitchFamily="34" charset="0"/>
                        <a:buChar char="•"/>
                        <a:tabLst/>
                        <a:defRPr/>
                      </a:pPr>
                      <a:r>
                        <a:rPr lang="zh-CN" altLang="en-US" sz="1700" b="0" dirty="0" smtClean="0">
                          <a:solidFill>
                            <a:schemeClr val="bg1"/>
                          </a:solidFill>
                          <a:latin typeface="方正兰亭刊黑_GBK" panose="02000000000000000000" pitchFamily="2" charset="-122"/>
                          <a:ea typeface="方正兰亭刊黑_GBK" panose="02000000000000000000" pitchFamily="2" charset="-122"/>
                        </a:rPr>
                        <a:t>业界最大交换容量</a:t>
                      </a:r>
                      <a:r>
                        <a:rPr lang="en-US" altLang="zh-CN" sz="1700" b="0" dirty="0" smtClean="0">
                          <a:solidFill>
                            <a:schemeClr val="bg1"/>
                          </a:solidFill>
                          <a:latin typeface="方正兰亭刊黑_GBK" panose="02000000000000000000" pitchFamily="2" charset="-122"/>
                          <a:ea typeface="方正兰亭刊黑_GBK" panose="02000000000000000000" pitchFamily="2" charset="-122"/>
                        </a:rPr>
                        <a:t/>
                      </a:r>
                      <a:br>
                        <a:rPr lang="en-US" altLang="zh-CN" sz="1700" b="0" dirty="0" smtClean="0">
                          <a:solidFill>
                            <a:schemeClr val="bg1"/>
                          </a:solidFill>
                          <a:latin typeface="方正兰亭刊黑_GBK" panose="02000000000000000000" pitchFamily="2" charset="-122"/>
                          <a:ea typeface="方正兰亭刊黑_GBK" panose="02000000000000000000" pitchFamily="2" charset="-122"/>
                        </a:rPr>
                      </a:br>
                      <a:r>
                        <a:rPr lang="zh-CN" altLang="en-US" sz="1700" b="0" dirty="0" smtClean="0">
                          <a:solidFill>
                            <a:schemeClr val="bg1"/>
                          </a:solidFill>
                          <a:latin typeface="方正兰亭刊黑_GBK" panose="02000000000000000000" pitchFamily="2" charset="-122"/>
                          <a:ea typeface="方正兰亭刊黑_GBK" panose="02000000000000000000" pitchFamily="2" charset="-122"/>
                        </a:rPr>
                        <a:t>整机</a:t>
                      </a:r>
                      <a:r>
                        <a:rPr lang="en-US" altLang="zh-CN" sz="1700" b="1" dirty="0" smtClean="0">
                          <a:solidFill>
                            <a:srgbClr val="FF0000"/>
                          </a:solidFill>
                          <a:latin typeface="方正兰亭刊黑_GBK" panose="02000000000000000000" pitchFamily="2" charset="-122"/>
                          <a:ea typeface="方正兰亭刊黑_GBK" panose="02000000000000000000" pitchFamily="2" charset="-122"/>
                        </a:rPr>
                        <a:t>172T</a:t>
                      </a:r>
                      <a:r>
                        <a:rPr lang="zh-CN" altLang="en-US" sz="1700" b="0" dirty="0" smtClean="0">
                          <a:solidFill>
                            <a:schemeClr val="bg1"/>
                          </a:solidFill>
                          <a:latin typeface="方正兰亭刊黑_GBK" panose="02000000000000000000" pitchFamily="2" charset="-122"/>
                          <a:ea typeface="方正兰亭刊黑_GBK" panose="02000000000000000000" pitchFamily="2" charset="-122"/>
                        </a:rPr>
                        <a:t>，单线卡</a:t>
                      </a:r>
                      <a:r>
                        <a:rPr lang="en-US" altLang="zh-CN" sz="1700" b="1" dirty="0" smtClean="0">
                          <a:solidFill>
                            <a:srgbClr val="FF0000"/>
                          </a:solidFill>
                          <a:latin typeface="方正兰亭刊黑_GBK" panose="02000000000000000000" pitchFamily="2" charset="-122"/>
                          <a:ea typeface="方正兰亭刊黑_GBK" panose="02000000000000000000" pitchFamily="2" charset="-122"/>
                        </a:rPr>
                        <a:t>3.6T</a:t>
                      </a:r>
                      <a:endParaRPr lang="zh-CN" altLang="en-US" sz="1700" b="1" dirty="0"/>
                    </a:p>
                  </a:txBody>
                  <a:tcPr marL="102870" marR="102870" marT="102870" marB="10287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936400">
                <a:tc>
                  <a:txBody>
                    <a:bodyPr/>
                    <a:lstStyle/>
                    <a:p>
                      <a:pPr marL="342900" marR="0" indent="-342900" algn="l" defTabSz="609585" rtl="0" eaLnBrk="1" fontAlgn="auto" latinLnBrk="0" hangingPunct="1">
                        <a:lnSpc>
                          <a:spcPct val="120000"/>
                        </a:lnSpc>
                        <a:spcBef>
                          <a:spcPts val="0"/>
                        </a:spcBef>
                        <a:spcAft>
                          <a:spcPts val="0"/>
                        </a:spcAft>
                        <a:buClrTx/>
                        <a:buSzTx/>
                        <a:buFont typeface="Arial" panose="020B0604020202020204" pitchFamily="34" charset="0"/>
                        <a:buChar char="•"/>
                        <a:tabLst/>
                        <a:defRPr/>
                      </a:pPr>
                      <a:r>
                        <a:rPr lang="zh-CN" altLang="en-US" sz="1700" b="0" dirty="0" smtClean="0">
                          <a:solidFill>
                            <a:schemeClr val="bg1"/>
                          </a:solidFill>
                          <a:latin typeface="方正兰亭刊黑_GBK" panose="02000000000000000000" pitchFamily="2" charset="-122"/>
                          <a:ea typeface="方正兰亭刊黑_GBK" panose="02000000000000000000" pitchFamily="2" charset="-122"/>
                          <a:sym typeface="Wingdings 3" panose="05040102010807070707" pitchFamily="18" charset="2"/>
                        </a:rPr>
                        <a:t>业界最高接口密度</a:t>
                      </a:r>
                      <a:r>
                        <a:rPr lang="en-US" altLang="zh-CN" sz="1700" b="0" dirty="0" smtClean="0">
                          <a:solidFill>
                            <a:schemeClr val="bg1"/>
                          </a:solidFill>
                          <a:latin typeface="方正兰亭刊黑_GBK" panose="02000000000000000000" pitchFamily="2" charset="-122"/>
                          <a:ea typeface="方正兰亭刊黑_GBK" panose="02000000000000000000" pitchFamily="2" charset="-122"/>
                          <a:sym typeface="Wingdings 3" panose="05040102010807070707" pitchFamily="18" charset="2"/>
                        </a:rPr>
                        <a:t/>
                      </a:r>
                      <a:br>
                        <a:rPr lang="en-US" altLang="zh-CN" sz="1700" b="0" dirty="0" smtClean="0">
                          <a:solidFill>
                            <a:schemeClr val="bg1"/>
                          </a:solidFill>
                          <a:latin typeface="方正兰亭刊黑_GBK" panose="02000000000000000000" pitchFamily="2" charset="-122"/>
                          <a:ea typeface="方正兰亭刊黑_GBK" panose="02000000000000000000" pitchFamily="2" charset="-122"/>
                          <a:sym typeface="Wingdings 3" panose="05040102010807070707" pitchFamily="18" charset="2"/>
                        </a:rPr>
                      </a:br>
                      <a:r>
                        <a:rPr lang="en-US" altLang="zh-CN" sz="1700" b="1" dirty="0" smtClean="0">
                          <a:solidFill>
                            <a:srgbClr val="FF0000"/>
                          </a:solidFill>
                          <a:latin typeface="方正兰亭刊黑_GBK" panose="02000000000000000000" pitchFamily="2" charset="-122"/>
                          <a:ea typeface="方正兰亭刊黑_GBK" panose="02000000000000000000" pitchFamily="2" charset="-122"/>
                        </a:rPr>
                        <a:t>576</a:t>
                      </a:r>
                      <a:r>
                        <a:rPr lang="zh-CN" altLang="en-US" sz="1700" b="0" dirty="0" smtClean="0">
                          <a:solidFill>
                            <a:schemeClr val="bg1"/>
                          </a:solidFill>
                          <a:latin typeface="方正兰亭刊黑_GBK" panose="02000000000000000000" pitchFamily="2" charset="-122"/>
                          <a:ea typeface="方正兰亭刊黑_GBK" panose="02000000000000000000" pitchFamily="2" charset="-122"/>
                        </a:rPr>
                        <a:t>个</a:t>
                      </a:r>
                      <a:r>
                        <a:rPr lang="en-US" altLang="zh-CN" sz="1700" b="0" dirty="0" smtClean="0">
                          <a:solidFill>
                            <a:schemeClr val="bg1"/>
                          </a:solidFill>
                          <a:latin typeface="方正兰亭刊黑_GBK" panose="02000000000000000000" pitchFamily="2" charset="-122"/>
                          <a:ea typeface="方正兰亭刊黑_GBK" panose="02000000000000000000" pitchFamily="2" charset="-122"/>
                        </a:rPr>
                        <a:t>100G</a:t>
                      </a:r>
                      <a:r>
                        <a:rPr lang="zh-CN" altLang="en-US" sz="1700" b="0" dirty="0" smtClean="0">
                          <a:solidFill>
                            <a:schemeClr val="bg1"/>
                          </a:solidFill>
                          <a:latin typeface="方正兰亭刊黑_GBK" panose="02000000000000000000" pitchFamily="2" charset="-122"/>
                          <a:ea typeface="方正兰亭刊黑_GBK" panose="02000000000000000000" pitchFamily="2" charset="-122"/>
                        </a:rPr>
                        <a:t>，</a:t>
                      </a:r>
                      <a:r>
                        <a:rPr lang="en-US" altLang="zh-CN" sz="1700" b="1" dirty="0" smtClean="0">
                          <a:solidFill>
                            <a:srgbClr val="FF0000"/>
                          </a:solidFill>
                          <a:latin typeface="方正兰亭刊黑_GBK" panose="02000000000000000000" pitchFamily="2" charset="-122"/>
                          <a:ea typeface="方正兰亭刊黑_GBK" panose="02000000000000000000" pitchFamily="2" charset="-122"/>
                        </a:rPr>
                        <a:t>2304</a:t>
                      </a:r>
                      <a:r>
                        <a:rPr lang="zh-CN" altLang="en-US" sz="1700" b="0" dirty="0" smtClean="0">
                          <a:solidFill>
                            <a:schemeClr val="bg1"/>
                          </a:solidFill>
                          <a:latin typeface="方正兰亭刊黑_GBK" panose="02000000000000000000" pitchFamily="2" charset="-122"/>
                          <a:ea typeface="方正兰亭刊黑_GBK" panose="02000000000000000000" pitchFamily="2" charset="-122"/>
                        </a:rPr>
                        <a:t>个</a:t>
                      </a:r>
                      <a:r>
                        <a:rPr lang="en-US" altLang="zh-CN" sz="1700" b="0" dirty="0" smtClean="0">
                          <a:solidFill>
                            <a:schemeClr val="bg1"/>
                          </a:solidFill>
                          <a:latin typeface="方正兰亭刊黑_GBK" panose="02000000000000000000" pitchFamily="2" charset="-122"/>
                          <a:ea typeface="方正兰亭刊黑_GBK" panose="02000000000000000000" pitchFamily="2" charset="-122"/>
                        </a:rPr>
                        <a:t>25G</a:t>
                      </a:r>
                      <a:endParaRPr lang="zh-CN" altLang="en-US" sz="1700" b="0" dirty="0"/>
                    </a:p>
                  </a:txBody>
                  <a:tcPr marL="102870" marR="102870" marT="102870" marB="10287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1120230">
                <a:tc>
                  <a:txBody>
                    <a:bodyPr/>
                    <a:lstStyle/>
                    <a:p>
                      <a:pPr marL="342900" marR="0" indent="-342900" algn="l" defTabSz="609585" rtl="0" eaLnBrk="1" fontAlgn="auto" latinLnBrk="0" hangingPunct="1">
                        <a:lnSpc>
                          <a:spcPct val="120000"/>
                        </a:lnSpc>
                        <a:spcBef>
                          <a:spcPts val="0"/>
                        </a:spcBef>
                        <a:spcAft>
                          <a:spcPts val="0"/>
                        </a:spcAft>
                        <a:buClrTx/>
                        <a:buSzTx/>
                        <a:buFont typeface="Arial" panose="020B0604020202020204" pitchFamily="34" charset="0"/>
                        <a:buChar char="•"/>
                        <a:tabLst/>
                        <a:defRPr/>
                      </a:pPr>
                      <a:r>
                        <a:rPr lang="zh-CN" altLang="en-US" sz="1700" b="0" dirty="0" smtClean="0">
                          <a:solidFill>
                            <a:schemeClr val="bg1"/>
                          </a:solidFill>
                          <a:latin typeface="方正兰亭刊黑_GBK" panose="02000000000000000000" pitchFamily="2" charset="-122"/>
                          <a:ea typeface="方正兰亭刊黑_GBK" panose="02000000000000000000" pitchFamily="2" charset="-122"/>
                          <a:sym typeface="Wingdings 3" panose="05040102010807070707" pitchFamily="18" charset="2"/>
                        </a:rPr>
                        <a:t>大跨度平滑升级</a:t>
                      </a:r>
                      <a:r>
                        <a:rPr lang="en-US" altLang="zh-CN" sz="1700" b="0" dirty="0" smtClean="0">
                          <a:solidFill>
                            <a:schemeClr val="bg1"/>
                          </a:solidFill>
                          <a:latin typeface="方正兰亭刊黑_GBK" panose="02000000000000000000" pitchFamily="2" charset="-122"/>
                          <a:ea typeface="方正兰亭刊黑_GBK" panose="02000000000000000000" pitchFamily="2" charset="-122"/>
                          <a:sym typeface="Wingdings 3" panose="05040102010807070707" pitchFamily="18" charset="2"/>
                        </a:rPr>
                        <a:t/>
                      </a:r>
                      <a:br>
                        <a:rPr lang="en-US" altLang="zh-CN" sz="1700" b="0" dirty="0" smtClean="0">
                          <a:solidFill>
                            <a:schemeClr val="bg1"/>
                          </a:solidFill>
                          <a:latin typeface="方正兰亭刊黑_GBK" panose="02000000000000000000" pitchFamily="2" charset="-122"/>
                          <a:ea typeface="方正兰亭刊黑_GBK" panose="02000000000000000000" pitchFamily="2" charset="-122"/>
                          <a:sym typeface="Wingdings 3" panose="05040102010807070707" pitchFamily="18" charset="2"/>
                        </a:rPr>
                      </a:br>
                      <a:r>
                        <a:rPr lang="zh-CN" altLang="en-US" sz="1700" b="0" dirty="0" smtClean="0">
                          <a:solidFill>
                            <a:schemeClr val="bg1"/>
                          </a:solidFill>
                          <a:latin typeface="方正兰亭刊黑_GBK" panose="02000000000000000000" pitchFamily="2" charset="-122"/>
                          <a:ea typeface="方正兰亭刊黑_GBK" panose="02000000000000000000" pitchFamily="2" charset="-122"/>
                          <a:sym typeface="Wingdings 3" panose="05040102010807070707" pitchFamily="18" charset="2"/>
                        </a:rPr>
                        <a:t>（</a:t>
                      </a:r>
                      <a:r>
                        <a:rPr lang="en-US" altLang="zh-CN" sz="1700" b="0" dirty="0" smtClean="0">
                          <a:solidFill>
                            <a:schemeClr val="bg1"/>
                          </a:solidFill>
                          <a:latin typeface="方正兰亭刊黑_GBK" panose="02000000000000000000" pitchFamily="2" charset="-122"/>
                          <a:ea typeface="方正兰亭刊黑_GBK" panose="02000000000000000000" pitchFamily="2" charset="-122"/>
                        </a:rPr>
                        <a:t>2018</a:t>
                      </a:r>
                      <a:r>
                        <a:rPr lang="zh-CN" altLang="en-US" sz="1700" b="0" dirty="0" smtClean="0">
                          <a:solidFill>
                            <a:schemeClr val="bg1"/>
                          </a:solidFill>
                          <a:latin typeface="方正兰亭刊黑_GBK" panose="02000000000000000000" pitchFamily="2" charset="-122"/>
                          <a:ea typeface="方正兰亭刊黑_GBK" panose="02000000000000000000" pitchFamily="2" charset="-122"/>
                        </a:rPr>
                        <a:t>年）</a:t>
                      </a:r>
                      <a:r>
                        <a:rPr lang="zh-CN" altLang="en-US" sz="1700" b="0" dirty="0" smtClean="0">
                          <a:solidFill>
                            <a:schemeClr val="bg1"/>
                          </a:solidFill>
                          <a:latin typeface="方正兰亭刊黑_GBK" panose="02000000000000000000" pitchFamily="2" charset="-122"/>
                          <a:ea typeface="方正兰亭刊黑_GBK" panose="02000000000000000000" pitchFamily="2" charset="-122"/>
                          <a:sym typeface="Wingdings 3" panose="05040102010807070707" pitchFamily="18" charset="2"/>
                        </a:rPr>
                        <a:t>单线卡</a:t>
                      </a:r>
                      <a:r>
                        <a:rPr lang="en-US" altLang="zh-CN" sz="1700" b="1" dirty="0" smtClean="0">
                          <a:solidFill>
                            <a:srgbClr val="FF0000"/>
                          </a:solidFill>
                          <a:latin typeface="方正兰亭刊黑_GBK" panose="02000000000000000000" pitchFamily="2" charset="-122"/>
                          <a:ea typeface="方正兰亭刊黑_GBK" panose="02000000000000000000" pitchFamily="2" charset="-122"/>
                          <a:sym typeface="Wingdings 3" panose="05040102010807070707" pitchFamily="18" charset="2"/>
                        </a:rPr>
                        <a:t>24</a:t>
                      </a:r>
                      <a:r>
                        <a:rPr lang="zh-CN" altLang="en-US" sz="1700" b="1" dirty="0" smtClean="0">
                          <a:solidFill>
                            <a:srgbClr val="FF0000"/>
                          </a:solidFill>
                          <a:latin typeface="方正兰亭刊黑_GBK" panose="02000000000000000000" pitchFamily="2" charset="-122"/>
                          <a:ea typeface="方正兰亭刊黑_GBK" panose="02000000000000000000" pitchFamily="2" charset="-122"/>
                          <a:sym typeface="Wingdings 3" panose="05040102010807070707" pitchFamily="18" charset="2"/>
                        </a:rPr>
                        <a:t>口</a:t>
                      </a:r>
                      <a:r>
                        <a:rPr lang="en-US" altLang="zh-CN" sz="1700" b="1" dirty="0" smtClean="0">
                          <a:solidFill>
                            <a:srgbClr val="FF0000"/>
                          </a:solidFill>
                          <a:latin typeface="方正兰亭刊黑_GBK" panose="02000000000000000000" pitchFamily="2" charset="-122"/>
                          <a:ea typeface="方正兰亭刊黑_GBK" panose="02000000000000000000" pitchFamily="2" charset="-122"/>
                          <a:sym typeface="Wingdings 3" panose="05040102010807070707" pitchFamily="18" charset="2"/>
                        </a:rPr>
                        <a:t>400G</a:t>
                      </a:r>
                    </a:p>
                    <a:p>
                      <a:pPr marL="0" marR="0" indent="0" algn="l" defTabSz="609585" rtl="0" eaLnBrk="1" fontAlgn="auto" latinLnBrk="0" hangingPunct="1">
                        <a:lnSpc>
                          <a:spcPct val="120000"/>
                        </a:lnSpc>
                        <a:spcBef>
                          <a:spcPts val="0"/>
                        </a:spcBef>
                        <a:spcAft>
                          <a:spcPts val="0"/>
                        </a:spcAft>
                        <a:buClrTx/>
                        <a:buSzTx/>
                        <a:buFont typeface="Arial" panose="020B0604020202020204" pitchFamily="34" charset="0"/>
                        <a:buNone/>
                        <a:tabLst/>
                        <a:defRPr/>
                      </a:pPr>
                      <a:r>
                        <a:rPr lang="en-US" altLang="zh-CN" sz="1700" b="1" dirty="0" smtClean="0">
                          <a:solidFill>
                            <a:srgbClr val="FF0000"/>
                          </a:solidFill>
                          <a:latin typeface="方正兰亭刊黑_GBK" panose="02000000000000000000" pitchFamily="2" charset="-122"/>
                          <a:ea typeface="方正兰亭刊黑_GBK" panose="02000000000000000000" pitchFamily="2" charset="-122"/>
                          <a:sym typeface="Wingdings 3" panose="05040102010807070707" pitchFamily="18" charset="2"/>
                        </a:rPr>
                        <a:t>       ……     </a:t>
                      </a:r>
                    </a:p>
                  </a:txBody>
                  <a:tcPr marL="102870" marR="102870" marT="102870" marB="10287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bl>
          </a:graphicData>
        </a:graphic>
      </p:graphicFrame>
      <p:pic>
        <p:nvPicPr>
          <p:cNvPr id="5" name="Picture 3"/>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25000"/>
                    </a14:imgEffect>
                    <a14:imgEffect>
                      <a14:brightnessContrast bright="20000" contrast="20000"/>
                    </a14:imgEffect>
                  </a14:imgLayer>
                </a14:imgProps>
              </a:ext>
            </a:extLst>
          </a:blip>
          <a:stretch>
            <a:fillRect/>
          </a:stretch>
        </p:blipFill>
        <p:spPr bwMode="auto">
          <a:xfrm>
            <a:off x="1392465" y="1492388"/>
            <a:ext cx="2616779" cy="3132000"/>
          </a:xfrm>
          <a:prstGeom prst="rect">
            <a:avLst/>
          </a:prstGeom>
          <a:noFill/>
          <a:ln w="9525">
            <a:noFill/>
            <a:miter lim="800000"/>
            <a:headEnd/>
            <a:tailEnd/>
          </a:ln>
          <a:effectLst/>
        </p:spPr>
      </p:pic>
      <p:sp>
        <p:nvSpPr>
          <p:cNvPr id="11" name="矩形 10"/>
          <p:cNvSpPr/>
          <p:nvPr/>
        </p:nvSpPr>
        <p:spPr>
          <a:xfrm>
            <a:off x="1970350" y="465516"/>
            <a:ext cx="4761890" cy="561869"/>
          </a:xfrm>
          <a:prstGeom prst="rect">
            <a:avLst/>
          </a:prstGeom>
        </p:spPr>
        <p:txBody>
          <a:bodyPr wrap="square" lIns="72567" tIns="36283" rIns="72567" bIns="36283">
            <a:spAutoFit/>
          </a:bodyPr>
          <a:lstStyle/>
          <a:p>
            <a:pPr algn="ctr"/>
            <a:r>
              <a:rPr kumimoji="1" lang="en-US" altLang="zh-CN" sz="3200" b="1" dirty="0">
                <a:solidFill>
                  <a:schemeClr val="bg1"/>
                </a:solidFill>
                <a:latin typeface="方正兰亭超细黑简体" panose="02000000000000000000" pitchFamily="2" charset="-122"/>
                <a:ea typeface="方正兰亭超细黑简体" panose="02000000000000000000" pitchFamily="2" charset="-122"/>
              </a:rPr>
              <a:t>RG-N18018-X</a:t>
            </a:r>
          </a:p>
        </p:txBody>
      </p:sp>
      <p:cxnSp>
        <p:nvCxnSpPr>
          <p:cNvPr id="16" name="直接连接符 15"/>
          <p:cNvCxnSpPr/>
          <p:nvPr/>
        </p:nvCxnSpPr>
        <p:spPr>
          <a:xfrm>
            <a:off x="3" y="1092486"/>
            <a:ext cx="9180000" cy="0"/>
          </a:xfrm>
          <a:prstGeom prst="line">
            <a:avLst/>
          </a:prstGeom>
          <a:ln w="25400">
            <a:gradFill flip="none" rotWithShape="1">
              <a:gsLst>
                <a:gs pos="0">
                  <a:schemeClr val="accent1">
                    <a:lumMod val="5000"/>
                    <a:lumOff val="95000"/>
                    <a:alpha val="0"/>
                  </a:schemeClr>
                </a:gs>
                <a:gs pos="50000">
                  <a:schemeClr val="bg1"/>
                </a:gs>
                <a:gs pos="100000">
                  <a:schemeClr val="bg1">
                    <a:alpha val="0"/>
                  </a:schemeClr>
                </a:gs>
              </a:gsLst>
              <a:path path="circle">
                <a:fillToRect l="100000" t="100000"/>
              </a:path>
              <a:tileRect r="-100000" b="-100000"/>
            </a:gradFill>
            <a:headEnd w="sm" len="lg"/>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273123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格 3"/>
          <p:cNvGraphicFramePr>
            <a:graphicFrameLocks noGrp="1"/>
          </p:cNvGraphicFramePr>
          <p:nvPr>
            <p:extLst>
              <p:ext uri="{D42A27DB-BD31-4B8C-83A1-F6EECF244321}">
                <p14:modId xmlns:p14="http://schemas.microsoft.com/office/powerpoint/2010/main" val="820906293"/>
              </p:ext>
            </p:extLst>
          </p:nvPr>
        </p:nvGraphicFramePr>
        <p:xfrm>
          <a:off x="1" y="0"/>
          <a:ext cx="9144000" cy="5079990"/>
        </p:xfrm>
        <a:graphic>
          <a:graphicData uri="http://schemas.openxmlformats.org/drawingml/2006/table">
            <a:tbl>
              <a:tblPr firstRow="1" bandRow="1">
                <a:tableStyleId>{5C22544A-7EE6-4342-B048-85BDC9FD1C3A}</a:tableStyleId>
              </a:tblPr>
              <a:tblGrid>
                <a:gridCol w="4572000">
                  <a:extLst>
                    <a:ext uri="{9D8B030D-6E8A-4147-A177-3AD203B41FA5}">
                      <a16:colId xmlns:a16="http://schemas.microsoft.com/office/drawing/2014/main" val="20000"/>
                    </a:ext>
                  </a:extLst>
                </a:gridCol>
                <a:gridCol w="4572000">
                  <a:extLst>
                    <a:ext uri="{9D8B030D-6E8A-4147-A177-3AD203B41FA5}">
                      <a16:colId xmlns:a16="http://schemas.microsoft.com/office/drawing/2014/main" val="20001"/>
                    </a:ext>
                  </a:extLst>
                </a:gridCol>
              </a:tblGrid>
              <a:tr h="829102">
                <a:tc>
                  <a:txBody>
                    <a:bodyP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1" lang="zh-CN" altLang="en-US" sz="3000" b="1" kern="1200" spc="300" dirty="0">
                        <a:solidFill>
                          <a:schemeClr val="bg1"/>
                        </a:solidFill>
                        <a:latin typeface="方正兰亭超细黑简体" panose="02000000000000000000" pitchFamily="2" charset="-122"/>
                        <a:ea typeface="方正兰亭超细黑简体" panose="02000000000000000000" pitchFamily="2" charset="-122"/>
                        <a:cs typeface="+mn-cs"/>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13000"/>
                      </a:schemeClr>
                    </a:solidFill>
                  </a:tcPr>
                </a:tc>
                <a:tc>
                  <a:txBody>
                    <a:bodyP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1" lang="en-US" altLang="zh-CN" sz="3000" b="1" kern="1200" spc="300" dirty="0" smtClean="0">
                        <a:solidFill>
                          <a:srgbClr val="DF0031"/>
                        </a:solidFill>
                        <a:latin typeface="方正兰亭超细黑简体" panose="02000000000000000000" pitchFamily="2" charset="-122"/>
                        <a:ea typeface="方正兰亭超细黑简体" panose="02000000000000000000" pitchFamily="2" charset="-122"/>
                        <a:cs typeface="+mn-cs"/>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tx1">
                        <a:alpha val="29000"/>
                      </a:schemeClr>
                    </a:solidFill>
                  </a:tcPr>
                </a:tc>
                <a:extLst>
                  <a:ext uri="{0D108BD9-81ED-4DB2-BD59-A6C34878D82A}">
                    <a16:rowId xmlns:a16="http://schemas.microsoft.com/office/drawing/2014/main" val="10000"/>
                  </a:ext>
                </a:extLst>
              </a:tr>
              <a:tr h="3458851">
                <a:tc>
                  <a:txBody>
                    <a:bodyPr/>
                    <a:lstStyle/>
                    <a:p>
                      <a:endParaRPr lang="zh-CN" altLang="en-US" sz="1300" dirty="0"/>
                    </a:p>
                  </a:txBody>
                  <a:tcPr marL="68580" marR="68580" marT="34290" marB="34290">
                    <a:lnL w="76200" cap="flat" cmpd="sng" algn="ctr">
                      <a:noFill/>
                      <a:prstDash val="solid"/>
                      <a:round/>
                      <a:headEnd type="none" w="med" len="med"/>
                      <a:tailEnd type="none" w="med" len="med"/>
                    </a:lnL>
                    <a:lnR w="76200" cap="flat" cmpd="sng" algn="ctr">
                      <a:noFill/>
                      <a:prstDash val="solid"/>
                      <a:round/>
                      <a:headEnd type="none" w="med" len="med"/>
                      <a:tailEnd type="none" w="med" len="med"/>
                    </a:lnR>
                    <a:lnT w="635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13000"/>
                      </a:schemeClr>
                    </a:solidFill>
                  </a:tcPr>
                </a:tc>
                <a:tc>
                  <a:txBody>
                    <a:bodyPr/>
                    <a:lstStyle/>
                    <a:p>
                      <a:endParaRPr lang="zh-CN" altLang="en-US" sz="1300" dirty="0"/>
                    </a:p>
                  </a:txBody>
                  <a:tcPr marL="68580" marR="68580" marT="34290" marB="34290">
                    <a:lnL w="76200" cap="flat" cmpd="sng" algn="ctr">
                      <a:noFill/>
                      <a:prstDash val="solid"/>
                      <a:round/>
                      <a:headEnd type="none" w="med" len="med"/>
                      <a:tailEnd type="none" w="med" len="med"/>
                    </a:lnL>
                    <a:lnR w="76200" cap="flat" cmpd="sng" algn="ctr">
                      <a:noFill/>
                      <a:prstDash val="solid"/>
                      <a:round/>
                      <a:headEnd type="none" w="med" len="med"/>
                      <a:tailEnd type="none" w="med" len="med"/>
                    </a:lnR>
                    <a:lnT w="635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alpha val="29000"/>
                      </a:schemeClr>
                    </a:solidFill>
                  </a:tcPr>
                </a:tc>
                <a:extLst>
                  <a:ext uri="{0D108BD9-81ED-4DB2-BD59-A6C34878D82A}">
                    <a16:rowId xmlns:a16="http://schemas.microsoft.com/office/drawing/2014/main" val="10001"/>
                  </a:ext>
                </a:extLst>
              </a:tr>
              <a:tr h="792037">
                <a:tc>
                  <a:txBody>
                    <a:bodyPr/>
                    <a:lstStyle/>
                    <a:p>
                      <a:endParaRPr lang="zh-CN" altLang="en-US" sz="1300" dirty="0"/>
                    </a:p>
                  </a:txBody>
                  <a:tcPr marL="68580" marR="68580" marT="34290" marB="34290">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13000"/>
                      </a:schemeClr>
                    </a:solidFill>
                  </a:tcPr>
                </a:tc>
                <a:tc>
                  <a:txBody>
                    <a:bodyPr/>
                    <a:lstStyle/>
                    <a:p>
                      <a:endParaRPr lang="zh-CN" altLang="en-US" sz="1300" dirty="0"/>
                    </a:p>
                  </a:txBody>
                  <a:tcPr marL="68580" marR="68580" marT="34290" marB="34290">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alpha val="29000"/>
                      </a:schemeClr>
                    </a:solidFill>
                  </a:tcPr>
                </a:tc>
                <a:extLst>
                  <a:ext uri="{0D108BD9-81ED-4DB2-BD59-A6C34878D82A}">
                    <a16:rowId xmlns:a16="http://schemas.microsoft.com/office/drawing/2014/main" val="10002"/>
                  </a:ext>
                </a:extLst>
              </a:tr>
            </a:tbl>
          </a:graphicData>
        </a:graphic>
      </p:graphicFrame>
      <p:grpSp>
        <p:nvGrpSpPr>
          <p:cNvPr id="5" name="组合 4"/>
          <p:cNvGrpSpPr>
            <a:grpSpLocks noChangeAspect="1"/>
          </p:cNvGrpSpPr>
          <p:nvPr/>
        </p:nvGrpSpPr>
        <p:grpSpPr>
          <a:xfrm>
            <a:off x="861632" y="1117753"/>
            <a:ext cx="3188571" cy="2965839"/>
            <a:chOff x="909046" y="1463034"/>
            <a:chExt cx="4475187" cy="4162581"/>
          </a:xfrm>
        </p:grpSpPr>
        <p:pic>
          <p:nvPicPr>
            <p:cNvPr id="1026" name="Picture 2"/>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imgEffect>
                    </a14:imgLayer>
                  </a14:imgProps>
                </a:ext>
              </a:extLst>
            </a:blip>
            <a:srcRect/>
            <a:stretch>
              <a:fillRect/>
            </a:stretch>
          </p:blipFill>
          <p:spPr bwMode="auto">
            <a:xfrm>
              <a:off x="909046" y="1463034"/>
              <a:ext cx="4475187" cy="4162581"/>
            </a:xfrm>
            <a:prstGeom prst="rect">
              <a:avLst/>
            </a:prstGeom>
            <a:noFill/>
            <a:ln w="9525">
              <a:noFill/>
              <a:miter lim="800000"/>
              <a:headEnd/>
              <a:tailEnd/>
            </a:ln>
            <a:effectLst/>
          </p:spPr>
        </p:pic>
        <p:sp>
          <p:nvSpPr>
            <p:cNvPr id="26" name="矩形 25"/>
            <p:cNvSpPr/>
            <p:nvPr/>
          </p:nvSpPr>
          <p:spPr>
            <a:xfrm>
              <a:off x="4204672" y="2685847"/>
              <a:ext cx="311965" cy="820731"/>
            </a:xfrm>
            <a:prstGeom prst="rect">
              <a:avLst/>
            </a:prstGeom>
          </p:spPr>
          <p:txBody>
            <a:bodyPr wrap="square" lIns="91436" tIns="45718" rIns="91436" bIns="45718">
              <a:spAutoFit/>
            </a:bodyPr>
            <a:lstStyle/>
            <a:p>
              <a:r>
                <a:rPr lang="zh-CN" altLang="en-US" sz="1600" b="1" dirty="0">
                  <a:solidFill>
                    <a:schemeClr val="bg1"/>
                  </a:solidFill>
                  <a:effectLst>
                    <a:outerShdw blurRad="38100" dist="38100" dir="2700000" algn="tl">
                      <a:srgbClr val="000000">
                        <a:alpha val="43137"/>
                      </a:srgbClr>
                    </a:outerShdw>
                  </a:effectLst>
                  <a:latin typeface="方正兰亭刊黑_GBK" panose="02000000000000000000" pitchFamily="2" charset="-122"/>
                  <a:ea typeface="方正兰亭刊黑_GBK" panose="02000000000000000000" pitchFamily="2" charset="-122"/>
                  <a:sym typeface="Wingdings 3" panose="05040102010807070707" pitchFamily="18" charset="2"/>
                </a:rPr>
                <a:t>网板</a:t>
              </a:r>
              <a:endParaRPr lang="zh-CN" altLang="en-US" sz="1600" b="1" dirty="0">
                <a:effectLst>
                  <a:outerShdw blurRad="38100" dist="38100" dir="2700000" algn="tl">
                    <a:srgbClr val="000000">
                      <a:alpha val="43137"/>
                    </a:srgbClr>
                  </a:outerShdw>
                </a:effectLst>
              </a:endParaRPr>
            </a:p>
          </p:txBody>
        </p:sp>
        <p:sp>
          <p:nvSpPr>
            <p:cNvPr id="25" name="矩形 24"/>
            <p:cNvSpPr/>
            <p:nvPr/>
          </p:nvSpPr>
          <p:spPr>
            <a:xfrm>
              <a:off x="2034376" y="3460063"/>
              <a:ext cx="835126" cy="475158"/>
            </a:xfrm>
            <a:prstGeom prst="rect">
              <a:avLst/>
            </a:prstGeom>
          </p:spPr>
          <p:txBody>
            <a:bodyPr wrap="none" lIns="91436" tIns="45718" rIns="91436" bIns="45718">
              <a:spAutoFit/>
            </a:bodyPr>
            <a:lstStyle/>
            <a:p>
              <a:r>
                <a:rPr lang="zh-CN" altLang="en-US" sz="1600" b="1" dirty="0">
                  <a:solidFill>
                    <a:schemeClr val="bg1"/>
                  </a:solidFill>
                  <a:effectLst>
                    <a:outerShdw blurRad="38100" dist="38100" dir="2700000" algn="tl">
                      <a:srgbClr val="000000">
                        <a:alpha val="43137"/>
                      </a:srgbClr>
                    </a:outerShdw>
                  </a:effectLst>
                  <a:latin typeface="方正兰亭刊黑_GBK" panose="02000000000000000000" pitchFamily="2" charset="-122"/>
                  <a:ea typeface="方正兰亭刊黑_GBK" panose="02000000000000000000" pitchFamily="2" charset="-122"/>
                  <a:sym typeface="Wingdings 3" panose="05040102010807070707" pitchFamily="18" charset="2"/>
                </a:rPr>
                <a:t>线卡</a:t>
              </a:r>
              <a:endParaRPr lang="zh-CN" altLang="en-US" sz="1600" b="1" dirty="0">
                <a:effectLst>
                  <a:outerShdw blurRad="38100" dist="38100" dir="2700000" algn="tl">
                    <a:srgbClr val="000000">
                      <a:alpha val="43137"/>
                    </a:srgbClr>
                  </a:outerShdw>
                </a:effectLst>
              </a:endParaRPr>
            </a:p>
          </p:txBody>
        </p:sp>
      </p:grpSp>
      <p:grpSp>
        <p:nvGrpSpPr>
          <p:cNvPr id="6" name="组合 5"/>
          <p:cNvGrpSpPr>
            <a:grpSpLocks noChangeAspect="1"/>
          </p:cNvGrpSpPr>
          <p:nvPr/>
        </p:nvGrpSpPr>
        <p:grpSpPr>
          <a:xfrm>
            <a:off x="5434345" y="1240581"/>
            <a:ext cx="2876966" cy="2827982"/>
            <a:chOff x="7129731" y="1626809"/>
            <a:chExt cx="4068070" cy="3998806"/>
          </a:xfrm>
        </p:grpSpPr>
        <p:pic>
          <p:nvPicPr>
            <p:cNvPr id="2" name="Picture 2"/>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0" r="100000"/>
                      </a14:imgEffect>
                    </a14:imgLayer>
                  </a14:imgProps>
                </a:ext>
              </a:extLst>
            </a:blip>
            <a:srcRect/>
            <a:stretch>
              <a:fillRect/>
            </a:stretch>
          </p:blipFill>
          <p:spPr bwMode="auto">
            <a:xfrm>
              <a:off x="7129731" y="1626809"/>
              <a:ext cx="4068070" cy="3998806"/>
            </a:xfrm>
            <a:prstGeom prst="rect">
              <a:avLst/>
            </a:prstGeom>
            <a:noFill/>
            <a:ln w="9525">
              <a:noFill/>
              <a:miter lim="800000"/>
              <a:headEnd/>
              <a:tailEnd/>
            </a:ln>
            <a:effectLst/>
          </p:spPr>
        </p:pic>
        <p:sp>
          <p:nvSpPr>
            <p:cNvPr id="29" name="矩形 28"/>
            <p:cNvSpPr/>
            <p:nvPr/>
          </p:nvSpPr>
          <p:spPr>
            <a:xfrm>
              <a:off x="10461303" y="2144335"/>
              <a:ext cx="345363" cy="826874"/>
            </a:xfrm>
            <a:prstGeom prst="rect">
              <a:avLst/>
            </a:prstGeom>
          </p:spPr>
          <p:txBody>
            <a:bodyPr wrap="square" lIns="91436" tIns="45718" rIns="91436" bIns="45718">
              <a:spAutoFit/>
            </a:bodyPr>
            <a:lstStyle/>
            <a:p>
              <a:r>
                <a:rPr lang="zh-CN" altLang="en-US" sz="1600" b="1" dirty="0">
                  <a:solidFill>
                    <a:schemeClr val="bg1"/>
                  </a:solidFill>
                  <a:effectLst>
                    <a:outerShdw blurRad="38100" dist="38100" dir="2700000" algn="tl">
                      <a:srgbClr val="000000">
                        <a:alpha val="43137"/>
                      </a:srgbClr>
                    </a:outerShdw>
                  </a:effectLst>
                  <a:latin typeface="方正兰亭刊黑_GBK" panose="02000000000000000000" pitchFamily="2" charset="-122"/>
                  <a:ea typeface="方正兰亭刊黑_GBK" panose="02000000000000000000" pitchFamily="2" charset="-122"/>
                  <a:sym typeface="Wingdings 3" panose="05040102010807070707" pitchFamily="18" charset="2"/>
                </a:rPr>
                <a:t>网板</a:t>
              </a:r>
              <a:endParaRPr lang="zh-CN" altLang="en-US" sz="1600" b="1" dirty="0">
                <a:effectLst>
                  <a:outerShdw blurRad="38100" dist="38100" dir="2700000" algn="tl">
                    <a:srgbClr val="000000">
                      <a:alpha val="43137"/>
                    </a:srgbClr>
                  </a:outerShdw>
                </a:effectLst>
              </a:endParaRPr>
            </a:p>
          </p:txBody>
        </p:sp>
        <p:sp>
          <p:nvSpPr>
            <p:cNvPr id="28" name="矩形 27"/>
            <p:cNvSpPr/>
            <p:nvPr/>
          </p:nvSpPr>
          <p:spPr>
            <a:xfrm>
              <a:off x="8685223" y="1981946"/>
              <a:ext cx="841376" cy="478714"/>
            </a:xfrm>
            <a:prstGeom prst="rect">
              <a:avLst/>
            </a:prstGeom>
          </p:spPr>
          <p:txBody>
            <a:bodyPr wrap="none" lIns="91436" tIns="45718" rIns="91436" bIns="45718">
              <a:spAutoFit/>
            </a:bodyPr>
            <a:lstStyle/>
            <a:p>
              <a:r>
                <a:rPr lang="zh-CN" altLang="en-US" sz="1600" b="1" dirty="0">
                  <a:solidFill>
                    <a:schemeClr val="bg1"/>
                  </a:solidFill>
                  <a:effectLst>
                    <a:outerShdw blurRad="38100" dist="38100" dir="2700000" algn="tl">
                      <a:srgbClr val="000000">
                        <a:alpha val="43137"/>
                      </a:srgbClr>
                    </a:outerShdw>
                  </a:effectLst>
                  <a:latin typeface="方正兰亭刊黑_GBK" panose="02000000000000000000" pitchFamily="2" charset="-122"/>
                  <a:ea typeface="方正兰亭刊黑_GBK" panose="02000000000000000000" pitchFamily="2" charset="-122"/>
                  <a:sym typeface="Wingdings 3" panose="05040102010807070707" pitchFamily="18" charset="2"/>
                </a:rPr>
                <a:t>线卡</a:t>
              </a:r>
              <a:endParaRPr lang="zh-CN" altLang="en-US" sz="1600" b="1" dirty="0">
                <a:effectLst>
                  <a:outerShdw blurRad="38100" dist="38100" dir="2700000" algn="tl">
                    <a:srgbClr val="000000">
                      <a:alpha val="43137"/>
                    </a:srgbClr>
                  </a:outerShdw>
                </a:effectLst>
              </a:endParaRPr>
            </a:p>
          </p:txBody>
        </p:sp>
      </p:grpSp>
      <p:cxnSp>
        <p:nvCxnSpPr>
          <p:cNvPr id="22" name="直接连接符 21"/>
          <p:cNvCxnSpPr/>
          <p:nvPr/>
        </p:nvCxnSpPr>
        <p:spPr>
          <a:xfrm>
            <a:off x="122832" y="826349"/>
            <a:ext cx="4320000" cy="0"/>
          </a:xfrm>
          <a:prstGeom prst="line">
            <a:avLst/>
          </a:prstGeom>
          <a:ln w="19050">
            <a:gradFill flip="none" rotWithShape="1">
              <a:gsLst>
                <a:gs pos="0">
                  <a:schemeClr val="accent1">
                    <a:lumMod val="5000"/>
                    <a:lumOff val="95000"/>
                    <a:alpha val="0"/>
                  </a:schemeClr>
                </a:gs>
                <a:gs pos="50000">
                  <a:schemeClr val="bg1"/>
                </a:gs>
                <a:gs pos="100000">
                  <a:schemeClr val="bg1">
                    <a:alpha val="0"/>
                  </a:schemeClr>
                </a:gs>
              </a:gsLst>
              <a:path path="circle">
                <a:fillToRect l="100000" t="100000"/>
              </a:path>
              <a:tileRect r="-100000" b="-100000"/>
            </a:gradFill>
            <a:headEnd w="sm" len="lg"/>
          </a:ln>
          <a:effectLst/>
        </p:spPr>
        <p:style>
          <a:lnRef idx="2">
            <a:schemeClr val="accent1"/>
          </a:lnRef>
          <a:fillRef idx="0">
            <a:schemeClr val="accent1"/>
          </a:fillRef>
          <a:effectRef idx="1">
            <a:schemeClr val="accent1"/>
          </a:effectRef>
          <a:fontRef idx="minor">
            <a:schemeClr val="tx1"/>
          </a:fontRef>
        </p:style>
      </p:cxnSp>
      <p:cxnSp>
        <p:nvCxnSpPr>
          <p:cNvPr id="23" name="直接连接符 22"/>
          <p:cNvCxnSpPr/>
          <p:nvPr/>
        </p:nvCxnSpPr>
        <p:spPr>
          <a:xfrm>
            <a:off x="4712825" y="826349"/>
            <a:ext cx="4320000" cy="0"/>
          </a:xfrm>
          <a:prstGeom prst="line">
            <a:avLst/>
          </a:prstGeom>
          <a:ln w="19050">
            <a:gradFill flip="none" rotWithShape="1">
              <a:gsLst>
                <a:gs pos="0">
                  <a:schemeClr val="accent1">
                    <a:lumMod val="5000"/>
                    <a:lumOff val="95000"/>
                    <a:alpha val="0"/>
                  </a:schemeClr>
                </a:gs>
                <a:gs pos="50000">
                  <a:schemeClr val="bg1"/>
                </a:gs>
                <a:gs pos="100000">
                  <a:schemeClr val="bg1">
                    <a:alpha val="0"/>
                  </a:schemeClr>
                </a:gs>
              </a:gsLst>
              <a:path path="circle">
                <a:fillToRect l="100000" t="100000"/>
              </a:path>
              <a:tileRect r="-100000" b="-100000"/>
            </a:gradFill>
            <a:headEnd w="sm" len="lg"/>
          </a:ln>
          <a:effectLst/>
        </p:spPr>
        <p:style>
          <a:lnRef idx="2">
            <a:schemeClr val="accent1"/>
          </a:lnRef>
          <a:fillRef idx="0">
            <a:schemeClr val="accent1"/>
          </a:fillRef>
          <a:effectRef idx="1">
            <a:schemeClr val="accent1"/>
          </a:effectRef>
          <a:fontRef idx="minor">
            <a:schemeClr val="tx1"/>
          </a:fontRef>
        </p:style>
      </p:cxnSp>
      <p:sp>
        <p:nvSpPr>
          <p:cNvPr id="27" name="矩形 26"/>
          <p:cNvSpPr/>
          <p:nvPr/>
        </p:nvSpPr>
        <p:spPr>
          <a:xfrm>
            <a:off x="2394429" y="4501824"/>
            <a:ext cx="4544827" cy="419526"/>
          </a:xfrm>
          <a:prstGeom prst="rect">
            <a:avLst/>
          </a:prstGeom>
        </p:spPr>
        <p:txBody>
          <a:bodyPr wrap="square" lIns="72564" tIns="36282" rIns="72564" bIns="36282">
            <a:spAutoFit/>
          </a:bodyPr>
          <a:lstStyle/>
          <a:p>
            <a:pPr algn="ctr"/>
            <a:r>
              <a:rPr lang="zh-CN" altLang="en-US" sz="2200" dirty="0">
                <a:solidFill>
                  <a:schemeClr val="bg1"/>
                </a:solidFill>
                <a:latin typeface="方正兰亭刊黑_GBK" panose="02000000000000000000" pitchFamily="2" charset="-122"/>
                <a:ea typeface="方正兰亭刊黑_GBK" panose="02000000000000000000" pitchFamily="2" charset="-122"/>
              </a:rPr>
              <a:t>零背板信号处理更好</a:t>
            </a:r>
            <a:endParaRPr lang="zh-CN" altLang="en-US" sz="2200" b="1" dirty="0">
              <a:solidFill>
                <a:srgbClr val="DF0031"/>
              </a:solidFill>
              <a:latin typeface="方正兰亭刊黑_GBK" panose="02000000000000000000" pitchFamily="2" charset="-122"/>
              <a:ea typeface="方正兰亭刊黑_GBK" panose="02000000000000000000" pitchFamily="2" charset="-122"/>
            </a:endParaRPr>
          </a:p>
        </p:txBody>
      </p:sp>
      <p:sp>
        <p:nvSpPr>
          <p:cNvPr id="19" name="椭圆 18"/>
          <p:cNvSpPr/>
          <p:nvPr/>
        </p:nvSpPr>
        <p:spPr>
          <a:xfrm>
            <a:off x="2589112" y="2239344"/>
            <a:ext cx="216000" cy="216000"/>
          </a:xfrm>
          <a:prstGeom prst="ellipse">
            <a:avLst/>
          </a:prstGeom>
          <a:noFill/>
          <a:ln w="25400">
            <a:solidFill>
              <a:schemeClr val="bg1"/>
            </a:solidFill>
          </a:ln>
        </p:spPr>
        <p:style>
          <a:lnRef idx="1">
            <a:schemeClr val="accent1"/>
          </a:lnRef>
          <a:fillRef idx="3">
            <a:schemeClr val="accent1"/>
          </a:fillRef>
          <a:effectRef idx="2">
            <a:schemeClr val="accent1"/>
          </a:effectRef>
          <a:fontRef idx="minor">
            <a:schemeClr val="lt1"/>
          </a:fontRef>
        </p:style>
        <p:txBody>
          <a:bodyPr lIns="72564" tIns="36282" rIns="72564" bIns="36282" rtlCol="0" anchor="ctr"/>
          <a:lstStyle/>
          <a:p>
            <a:pPr algn="ctr"/>
            <a:endParaRPr lang="zh-CN" altLang="en-US" sz="1600" dirty="0">
              <a:solidFill>
                <a:schemeClr val="tx1"/>
              </a:solidFill>
              <a:latin typeface="方正兰亭刊黑_GBK" panose="02000000000000000000" pitchFamily="2" charset="-122"/>
              <a:ea typeface="方正兰亭刊黑_GBK" panose="02000000000000000000" pitchFamily="2" charset="-122"/>
            </a:endParaRPr>
          </a:p>
        </p:txBody>
      </p:sp>
      <p:cxnSp>
        <p:nvCxnSpPr>
          <p:cNvPr id="20" name="直接箭头连接符 19"/>
          <p:cNvCxnSpPr/>
          <p:nvPr/>
        </p:nvCxnSpPr>
        <p:spPr>
          <a:xfrm flipV="1">
            <a:off x="2697108" y="2444835"/>
            <a:ext cx="0" cy="810000"/>
          </a:xfrm>
          <a:prstGeom prst="straightConnector1">
            <a:avLst/>
          </a:prstGeom>
          <a:ln w="57150">
            <a:solidFill>
              <a:schemeClr val="bg1"/>
            </a:solidFill>
            <a:tailEnd type="triangle"/>
          </a:ln>
        </p:spPr>
        <p:style>
          <a:lnRef idx="2">
            <a:schemeClr val="accent1"/>
          </a:lnRef>
          <a:fillRef idx="0">
            <a:schemeClr val="accent1"/>
          </a:fillRef>
          <a:effectRef idx="1">
            <a:schemeClr val="accent1"/>
          </a:effectRef>
          <a:fontRef idx="minor">
            <a:schemeClr val="tx1"/>
          </a:fontRef>
        </p:style>
      </p:cxnSp>
      <p:grpSp>
        <p:nvGrpSpPr>
          <p:cNvPr id="21" name="组合 20"/>
          <p:cNvGrpSpPr/>
          <p:nvPr/>
        </p:nvGrpSpPr>
        <p:grpSpPr>
          <a:xfrm>
            <a:off x="2178895" y="3076671"/>
            <a:ext cx="1723290" cy="1080000"/>
            <a:chOff x="3071903" y="3736760"/>
            <a:chExt cx="2297720" cy="1440000"/>
          </a:xfrm>
        </p:grpSpPr>
        <p:pic>
          <p:nvPicPr>
            <p:cNvPr id="30" name="图片 29" descr="中板.png"/>
            <p:cNvPicPr>
              <a:picLocks/>
            </p:cNvPicPr>
            <p:nvPr/>
          </p:nvPicPr>
          <p:blipFill>
            <a:blip r:embed="rId7" cstate="screen">
              <a:extLst>
                <a:ext uri="{BEBA8EAE-BF5A-486C-A8C5-ECC9F3942E4B}">
                  <a14:imgProps xmlns:a14="http://schemas.microsoft.com/office/drawing/2010/main">
                    <a14:imgLayer r:embed="rId8">
                      <a14:imgEffect>
                        <a14:sharpenSoften amount="50000"/>
                      </a14:imgEffect>
                      <a14:imgEffect>
                        <a14:brightnessContrast bright="20000" contrast="20000"/>
                      </a14:imgEffect>
                    </a14:imgLayer>
                  </a14:imgProps>
                </a:ext>
                <a:ext uri="{28A0092B-C50C-407E-A947-70E740481C1C}">
                  <a14:useLocalDpi xmlns:a14="http://schemas.microsoft.com/office/drawing/2010/main"/>
                </a:ext>
              </a:extLst>
            </a:blip>
            <a:stretch>
              <a:fillRect/>
            </a:stretch>
          </p:blipFill>
          <p:spPr>
            <a:xfrm>
              <a:off x="3209623" y="3736760"/>
              <a:ext cx="2160000" cy="1440000"/>
            </a:xfrm>
            <a:prstGeom prst="rect">
              <a:avLst/>
            </a:prstGeom>
            <a:solidFill>
              <a:schemeClr val="bg1"/>
            </a:solidFill>
            <a:ln w="57150" cap="flat">
              <a:solidFill>
                <a:schemeClr val="bg1"/>
              </a:solidFill>
              <a:miter lim="800000"/>
            </a:ln>
            <a:effectLst>
              <a:outerShdw blurRad="50800" dist="38100" dir="2700000" algn="tl" rotWithShape="0">
                <a:prstClr val="black">
                  <a:alpha val="40000"/>
                </a:prstClr>
              </a:outerShdw>
            </a:effectLst>
          </p:spPr>
        </p:pic>
        <p:sp>
          <p:nvSpPr>
            <p:cNvPr id="31" name="矩形 30"/>
            <p:cNvSpPr/>
            <p:nvPr/>
          </p:nvSpPr>
          <p:spPr>
            <a:xfrm>
              <a:off x="4286778" y="4064623"/>
              <a:ext cx="1076714" cy="972000"/>
            </a:xfrm>
            <a:prstGeom prst="rect">
              <a:avLst/>
            </a:prstGeom>
            <a:noFill/>
            <a:ln w="508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sp>
          <p:nvSpPr>
            <p:cNvPr id="32" name="矩形 31"/>
            <p:cNvSpPr/>
            <p:nvPr/>
          </p:nvSpPr>
          <p:spPr>
            <a:xfrm>
              <a:off x="3071903" y="4073506"/>
              <a:ext cx="1076714" cy="972000"/>
            </a:xfrm>
            <a:prstGeom prst="rect">
              <a:avLst/>
            </a:prstGeom>
            <a:noFill/>
            <a:ln w="508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grpSp>
      <p:sp>
        <p:nvSpPr>
          <p:cNvPr id="33" name="椭圆 32"/>
          <p:cNvSpPr/>
          <p:nvPr/>
        </p:nvSpPr>
        <p:spPr>
          <a:xfrm>
            <a:off x="7182427" y="1409277"/>
            <a:ext cx="216000" cy="216000"/>
          </a:xfrm>
          <a:prstGeom prst="ellipse">
            <a:avLst/>
          </a:prstGeom>
          <a:noFill/>
          <a:ln w="25400">
            <a:solidFill>
              <a:schemeClr val="bg1"/>
            </a:solidFill>
          </a:ln>
        </p:spPr>
        <p:style>
          <a:lnRef idx="1">
            <a:schemeClr val="accent1"/>
          </a:lnRef>
          <a:fillRef idx="3">
            <a:schemeClr val="accent1"/>
          </a:fillRef>
          <a:effectRef idx="2">
            <a:schemeClr val="accent1"/>
          </a:effectRef>
          <a:fontRef idx="minor">
            <a:schemeClr val="lt1"/>
          </a:fontRef>
        </p:style>
        <p:txBody>
          <a:bodyPr lIns="72564" tIns="36282" rIns="72564" bIns="36282" rtlCol="0" anchor="ctr"/>
          <a:lstStyle/>
          <a:p>
            <a:pPr algn="ctr"/>
            <a:endParaRPr lang="zh-CN" altLang="en-US" sz="1600" dirty="0">
              <a:solidFill>
                <a:schemeClr val="tx1"/>
              </a:solidFill>
              <a:latin typeface="方正兰亭刊黑_GBK" panose="02000000000000000000" pitchFamily="2" charset="-122"/>
              <a:ea typeface="方正兰亭刊黑_GBK" panose="02000000000000000000" pitchFamily="2" charset="-122"/>
            </a:endParaRPr>
          </a:p>
        </p:txBody>
      </p:sp>
      <p:cxnSp>
        <p:nvCxnSpPr>
          <p:cNvPr id="34" name="直接箭头连接符 33"/>
          <p:cNvCxnSpPr/>
          <p:nvPr/>
        </p:nvCxnSpPr>
        <p:spPr>
          <a:xfrm flipV="1">
            <a:off x="7304902" y="1625278"/>
            <a:ext cx="0" cy="1350000"/>
          </a:xfrm>
          <a:prstGeom prst="straightConnector1">
            <a:avLst/>
          </a:prstGeom>
          <a:ln w="57150">
            <a:solidFill>
              <a:schemeClr val="bg1"/>
            </a:solidFill>
            <a:tailEnd type="triangle"/>
          </a:ln>
        </p:spPr>
        <p:style>
          <a:lnRef idx="2">
            <a:schemeClr val="accent1"/>
          </a:lnRef>
          <a:fillRef idx="0">
            <a:schemeClr val="accent1"/>
          </a:fillRef>
          <a:effectRef idx="1">
            <a:schemeClr val="accent1"/>
          </a:effectRef>
          <a:fontRef idx="minor">
            <a:schemeClr val="tx1"/>
          </a:fontRef>
        </p:style>
      </p:cxnSp>
      <p:grpSp>
        <p:nvGrpSpPr>
          <p:cNvPr id="35" name="组合 34"/>
          <p:cNvGrpSpPr/>
          <p:nvPr/>
        </p:nvGrpSpPr>
        <p:grpSpPr>
          <a:xfrm>
            <a:off x="6738824" y="2234420"/>
            <a:ext cx="1620000" cy="1080000"/>
            <a:chOff x="9345913" y="2810933"/>
            <a:chExt cx="2160000" cy="1440000"/>
          </a:xfrm>
        </p:grpSpPr>
        <p:pic>
          <p:nvPicPr>
            <p:cNvPr id="36" name="Picture 3"/>
            <p:cNvPicPr>
              <a:picLocks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9345913" y="2810933"/>
              <a:ext cx="2160000" cy="1440000"/>
            </a:xfrm>
            <a:prstGeom prst="rect">
              <a:avLst/>
            </a:prstGeom>
            <a:noFill/>
            <a:ln w="57150">
              <a:solidFill>
                <a:schemeClr val="bg1"/>
              </a:solidFill>
              <a:miter lim="800000"/>
              <a:headEnd/>
              <a:tailEnd/>
            </a:ln>
            <a:effectLst>
              <a:outerShdw blurRad="50800" dist="38100" dir="2700000" algn="tl" rotWithShape="0">
                <a:prstClr val="black">
                  <a:alpha val="40000"/>
                </a:prstClr>
              </a:outerShdw>
            </a:effectLst>
          </p:spPr>
        </p:pic>
        <p:sp>
          <p:nvSpPr>
            <p:cNvPr id="41" name="矩形 40"/>
            <p:cNvSpPr/>
            <p:nvPr/>
          </p:nvSpPr>
          <p:spPr>
            <a:xfrm>
              <a:off x="9686862" y="2833059"/>
              <a:ext cx="1629138" cy="1268177"/>
            </a:xfrm>
            <a:prstGeom prst="rect">
              <a:avLst/>
            </a:prstGeom>
            <a:noFill/>
            <a:ln w="508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grpSp>
      <p:sp>
        <p:nvSpPr>
          <p:cNvPr id="43" name="矩形 42"/>
          <p:cNvSpPr/>
          <p:nvPr/>
        </p:nvSpPr>
        <p:spPr>
          <a:xfrm>
            <a:off x="2260419" y="1409741"/>
            <a:ext cx="685163" cy="396443"/>
          </a:xfrm>
          <a:prstGeom prst="rect">
            <a:avLst/>
          </a:prstGeom>
        </p:spPr>
        <p:txBody>
          <a:bodyPr wrap="none" lIns="72564" tIns="36282" rIns="72564" bIns="36282">
            <a:spAutoFit/>
          </a:bodyPr>
          <a:lstStyle/>
          <a:p>
            <a:r>
              <a:rPr lang="zh-CN" altLang="en-US" sz="2100" b="1" dirty="0">
                <a:solidFill>
                  <a:schemeClr val="bg1"/>
                </a:solidFill>
                <a:effectLst>
                  <a:outerShdw blurRad="38100" dist="38100" dir="2700000" algn="tl">
                    <a:srgbClr val="000000">
                      <a:alpha val="43137"/>
                    </a:srgbClr>
                  </a:outerShdw>
                </a:effectLst>
                <a:latin typeface="方正兰亭刊黑_GBK" panose="02000000000000000000" pitchFamily="2" charset="-122"/>
                <a:ea typeface="方正兰亭刊黑_GBK" panose="02000000000000000000" pitchFamily="2" charset="-122"/>
                <a:sym typeface="Wingdings 3" panose="05040102010807070707" pitchFamily="18" charset="2"/>
              </a:rPr>
              <a:t>背板</a:t>
            </a:r>
            <a:endParaRPr lang="zh-CN" altLang="en-US" sz="2100" b="1" dirty="0">
              <a:solidFill>
                <a:schemeClr val="bg1"/>
              </a:solidFill>
              <a:effectLst>
                <a:outerShdw blurRad="38100" dist="38100" dir="2700000" algn="tl">
                  <a:srgbClr val="000000">
                    <a:alpha val="43137"/>
                  </a:srgbClr>
                </a:outerShdw>
              </a:effectLst>
            </a:endParaRPr>
          </a:p>
        </p:txBody>
      </p:sp>
      <p:sp>
        <p:nvSpPr>
          <p:cNvPr id="37" name="矩形 36"/>
          <p:cNvSpPr/>
          <p:nvPr/>
        </p:nvSpPr>
        <p:spPr>
          <a:xfrm>
            <a:off x="1314769" y="228477"/>
            <a:ext cx="5954358" cy="561869"/>
          </a:xfrm>
          <a:prstGeom prst="rect">
            <a:avLst/>
          </a:prstGeom>
        </p:spPr>
        <p:txBody>
          <a:bodyPr wrap="square" lIns="72567" tIns="36283" rIns="72567" bIns="36283">
            <a:spAutoFit/>
          </a:bodyPr>
          <a:lstStyle/>
          <a:p>
            <a:pPr algn="ctr"/>
            <a:r>
              <a:rPr lang="zh-CN" altLang="en-US" sz="3200" dirty="0">
                <a:solidFill>
                  <a:schemeClr val="bg1"/>
                </a:solidFill>
                <a:latin typeface="Lantinghei SC Demibold" charset="-122"/>
                <a:ea typeface="Lantinghei SC Demibold" charset="-122"/>
                <a:cs typeface="Lantinghei SC Demibold" charset="-122"/>
              </a:rPr>
              <a:t>零背板 </a:t>
            </a:r>
            <a:r>
              <a:rPr lang="zh-CN" altLang="en-US" sz="3200" dirty="0">
                <a:solidFill>
                  <a:schemeClr val="bg1"/>
                </a:solidFill>
                <a:latin typeface="Lantinghei SC Demibold" charset="-122"/>
                <a:ea typeface="Lantinghei SC Demibold" charset="-122"/>
                <a:cs typeface="Lantinghei SC Demibold" charset="-122"/>
                <a:sym typeface="Wingdings 3" panose="05040102010807070707" pitchFamily="18" charset="2"/>
              </a:rPr>
              <a:t>：</a:t>
            </a:r>
            <a:r>
              <a:rPr kumimoji="1" lang="zh-CN" altLang="en-US" sz="3200" b="1" dirty="0">
                <a:solidFill>
                  <a:schemeClr val="bg1"/>
                </a:solidFill>
                <a:latin typeface="方正兰亭超细黑简体" panose="02000000000000000000" pitchFamily="2" charset="-122"/>
                <a:ea typeface="方正兰亭超细黑简体" panose="02000000000000000000" pitchFamily="2" charset="-122"/>
                <a:sym typeface="Wingdings 3" panose="05040102010807070707" pitchFamily="18" charset="2"/>
              </a:rPr>
              <a:t>信号传输干扰减少</a:t>
            </a:r>
            <a:r>
              <a:rPr kumimoji="1" lang="en-US" altLang="zh-CN" sz="3200" b="1" dirty="0" smtClean="0">
                <a:solidFill>
                  <a:schemeClr val="bg1"/>
                </a:solidFill>
                <a:latin typeface="方正兰亭超细黑简体" panose="02000000000000000000" pitchFamily="2" charset="-122"/>
                <a:ea typeface="方正兰亭超细黑简体" panose="02000000000000000000" pitchFamily="2" charset="-122"/>
                <a:sym typeface="Wingdings 3" panose="05040102010807070707" pitchFamily="18" charset="2"/>
              </a:rPr>
              <a:t>8%</a:t>
            </a:r>
            <a:endParaRPr kumimoji="1" lang="zh-CN" altLang="en-US" sz="3200" b="1" dirty="0">
              <a:solidFill>
                <a:schemeClr val="bg1"/>
              </a:solidFill>
              <a:latin typeface="方正兰亭超细黑简体" panose="02000000000000000000" pitchFamily="2" charset="-122"/>
              <a:ea typeface="方正兰亭超细黑简体" panose="02000000000000000000" pitchFamily="2" charset="-122"/>
            </a:endParaRPr>
          </a:p>
        </p:txBody>
      </p:sp>
    </p:spTree>
    <p:extLst>
      <p:ext uri="{BB962C8B-B14F-4D97-AF65-F5344CB8AC3E}">
        <p14:creationId xmlns:p14="http://schemas.microsoft.com/office/powerpoint/2010/main" val="2072144863"/>
      </p:ext>
    </p:extLst>
  </p:cSld>
  <p:clrMapOvr>
    <a:masterClrMapping/>
  </p:clrMapOvr>
  <p:transition advClick="0" advTm="8000"/>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62" y="8"/>
            <a:ext cx="9135879" cy="5143500"/>
          </a:xfrm>
          <a:prstGeom prst="rect">
            <a:avLst/>
          </a:prstGeom>
        </p:spPr>
      </p:pic>
    </p:spTree>
    <p:extLst>
      <p:ext uri="{BB962C8B-B14F-4D97-AF65-F5344CB8AC3E}">
        <p14:creationId xmlns:p14="http://schemas.microsoft.com/office/powerpoint/2010/main" val="322660742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62" y="8"/>
            <a:ext cx="9135879" cy="5143500"/>
          </a:xfrm>
          <a:prstGeom prst="rect">
            <a:avLst/>
          </a:prstGeom>
        </p:spPr>
      </p:pic>
    </p:spTree>
    <p:extLst>
      <p:ext uri="{BB962C8B-B14F-4D97-AF65-F5344CB8AC3E}">
        <p14:creationId xmlns:p14="http://schemas.microsoft.com/office/powerpoint/2010/main" val="358103761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MH_Text_1"/>
          <p:cNvSpPr/>
          <p:nvPr>
            <p:custDataLst>
              <p:tags r:id="rId1"/>
            </p:custDataLst>
          </p:nvPr>
        </p:nvSpPr>
        <p:spPr>
          <a:xfrm>
            <a:off x="57461" y="2171727"/>
            <a:ext cx="4457707" cy="1485501"/>
          </a:xfrm>
          <a:prstGeom prst="rect">
            <a:avLst/>
          </a:prstGeom>
          <a:solidFill>
            <a:srgbClr val="4FCEFF">
              <a:alpha val="69804"/>
            </a:srgbClr>
          </a:solidFill>
          <a:ln w="25400" cap="flat" cmpd="sng" algn="ctr">
            <a:noFill/>
            <a:prstDash val="solid"/>
          </a:ln>
          <a:effectLst/>
        </p:spPr>
        <p:txBody>
          <a:bodyPr lIns="114294" tIns="57147" rIns="114294" bIns="57147" anchor="ctr">
            <a:normAutofit/>
          </a:bodyPr>
          <a:lstStyle/>
          <a:p>
            <a:pPr>
              <a:lnSpc>
                <a:spcPct val="130000"/>
              </a:lnSpc>
              <a:defRPr/>
            </a:pPr>
            <a:r>
              <a:rPr lang="zh-CN" altLang="en-US" sz="5714" b="1" kern="0" dirty="0">
                <a:solidFill>
                  <a:srgbClr val="FFFF00"/>
                </a:solidFill>
                <a:latin typeface="微软雅黑" panose="020B0503020204020204" pitchFamily="34" charset="-122"/>
                <a:ea typeface="微软雅黑" panose="020B0503020204020204" pitchFamily="34" charset="-122"/>
              </a:rPr>
              <a:t>        </a:t>
            </a:r>
            <a:endParaRPr lang="en-US" altLang="zh-CN" sz="4762" kern="0" dirty="0">
              <a:solidFill>
                <a:srgbClr val="FFFFFF"/>
              </a:solidFill>
              <a:latin typeface="微软雅黑" panose="020B0503020204020204" pitchFamily="34" charset="-122"/>
              <a:ea typeface="微软雅黑" panose="020B0503020204020204" pitchFamily="34" charset="-122"/>
            </a:endParaRPr>
          </a:p>
        </p:txBody>
      </p:sp>
      <p:sp>
        <p:nvSpPr>
          <p:cNvPr id="2" name="文本框 1"/>
          <p:cNvSpPr txBox="1"/>
          <p:nvPr/>
        </p:nvSpPr>
        <p:spPr>
          <a:xfrm>
            <a:off x="-89206" y="395"/>
            <a:ext cx="3964526" cy="643435"/>
          </a:xfrm>
          <a:prstGeom prst="rect">
            <a:avLst/>
          </a:prstGeom>
          <a:noFill/>
        </p:spPr>
        <p:txBody>
          <a:bodyPr wrap="none" lIns="362892" tIns="181446" rIns="362892" bIns="181446" rtlCol="0">
            <a:spAutoFit/>
          </a:bodyPr>
          <a:lstStyle/>
          <a:p>
            <a:r>
              <a:rPr lang="en-US" altLang="en-US" b="1" dirty="0">
                <a:solidFill>
                  <a:prstClr val="white"/>
                </a:solidFill>
                <a:latin typeface="微软雅黑"/>
                <a:ea typeface="微软雅黑"/>
                <a:cs typeface="微软雅黑"/>
              </a:rPr>
              <a:t>高端交换机：</a:t>
            </a:r>
            <a:r>
              <a:rPr lang="zh-CN" altLang="en-US" b="1" dirty="0">
                <a:solidFill>
                  <a:prstClr val="white"/>
                </a:solidFill>
                <a:latin typeface="微软雅黑"/>
                <a:ea typeface="微软雅黑"/>
                <a:cs typeface="微软雅黑"/>
              </a:rPr>
              <a:t>进入更多高端场景</a:t>
            </a:r>
          </a:p>
        </p:txBody>
      </p:sp>
      <p:sp>
        <p:nvSpPr>
          <p:cNvPr id="3" name="MH_Text_1"/>
          <p:cNvSpPr/>
          <p:nvPr>
            <p:custDataLst>
              <p:tags r:id="rId2"/>
            </p:custDataLst>
          </p:nvPr>
        </p:nvSpPr>
        <p:spPr>
          <a:xfrm>
            <a:off x="57462" y="628784"/>
            <a:ext cx="2229011" cy="1485501"/>
          </a:xfrm>
          <a:prstGeom prst="rect">
            <a:avLst/>
          </a:prstGeom>
          <a:solidFill>
            <a:srgbClr val="404040">
              <a:alpha val="69804"/>
            </a:srgbClr>
          </a:solidFill>
          <a:ln w="25400" cap="flat" cmpd="sng" algn="ctr">
            <a:noFill/>
            <a:prstDash val="solid"/>
          </a:ln>
          <a:effectLst/>
        </p:spPr>
        <p:txBody>
          <a:bodyPr lIns="114294" tIns="57147" rIns="114294" bIns="57147" anchor="ctr">
            <a:normAutofit/>
          </a:bodyPr>
          <a:lstStyle/>
          <a:p>
            <a:pPr>
              <a:lnSpc>
                <a:spcPct val="130000"/>
              </a:lnSpc>
              <a:defRPr/>
            </a:pPr>
            <a:r>
              <a:rPr lang="zh-CN" altLang="en-US" sz="5714" b="1" kern="0" dirty="0">
                <a:solidFill>
                  <a:srgbClr val="FFFF00"/>
                </a:solidFill>
                <a:latin typeface="微软雅黑" panose="020B0503020204020204" pitchFamily="34" charset="-122"/>
                <a:ea typeface="微软雅黑" panose="020B0503020204020204" pitchFamily="34" charset="-122"/>
              </a:rPr>
              <a:t>        </a:t>
            </a:r>
            <a:endParaRPr lang="en-US" altLang="zh-CN" sz="4762" kern="0" dirty="0">
              <a:solidFill>
                <a:srgbClr val="FFFFFF"/>
              </a:solidFill>
              <a:latin typeface="微软雅黑" panose="020B0503020204020204" pitchFamily="34" charset="-122"/>
              <a:ea typeface="微软雅黑" panose="020B0503020204020204" pitchFamily="34" charset="-122"/>
            </a:endParaRPr>
          </a:p>
        </p:txBody>
      </p:sp>
      <p:sp>
        <p:nvSpPr>
          <p:cNvPr id="4" name="MH_SubTitle_3"/>
          <p:cNvSpPr/>
          <p:nvPr>
            <p:custDataLst>
              <p:tags r:id="rId3"/>
            </p:custDataLst>
          </p:nvPr>
        </p:nvSpPr>
        <p:spPr>
          <a:xfrm>
            <a:off x="57462" y="628784"/>
            <a:ext cx="514630" cy="1492200"/>
          </a:xfrm>
          <a:custGeom>
            <a:avLst/>
            <a:gdLst>
              <a:gd name="connsiteX0" fmla="*/ 0 w 652326"/>
              <a:gd name="connsiteY0" fmla="*/ 0 h 1553638"/>
              <a:gd name="connsiteX1" fmla="*/ 652326 w 652326"/>
              <a:gd name="connsiteY1" fmla="*/ 325113 h 1553638"/>
              <a:gd name="connsiteX2" fmla="*/ 652326 w 652326"/>
              <a:gd name="connsiteY2" fmla="*/ 1228525 h 1553638"/>
              <a:gd name="connsiteX3" fmla="*/ 0 w 652326"/>
              <a:gd name="connsiteY3" fmla="*/ 1553638 h 1553638"/>
            </a:gdLst>
            <a:ahLst/>
            <a:cxnLst>
              <a:cxn ang="0">
                <a:pos x="connsiteX0" y="connsiteY0"/>
              </a:cxn>
              <a:cxn ang="0">
                <a:pos x="connsiteX1" y="connsiteY1"/>
              </a:cxn>
              <a:cxn ang="0">
                <a:pos x="connsiteX2" y="connsiteY2"/>
              </a:cxn>
              <a:cxn ang="0">
                <a:pos x="connsiteX3" y="connsiteY3"/>
              </a:cxn>
            </a:cxnLst>
            <a:rect l="l" t="t" r="r" b="b"/>
            <a:pathLst>
              <a:path w="652326" h="1553638">
                <a:moveTo>
                  <a:pt x="0" y="0"/>
                </a:moveTo>
                <a:lnTo>
                  <a:pt x="652326" y="325113"/>
                </a:lnTo>
                <a:lnTo>
                  <a:pt x="652326" y="1228525"/>
                </a:lnTo>
                <a:lnTo>
                  <a:pt x="0" y="1553638"/>
                </a:lnTo>
                <a:close/>
              </a:path>
            </a:pathLst>
          </a:custGeom>
          <a:solidFill>
            <a:srgbClr val="7F7F7F">
              <a:alpha val="80000"/>
            </a:srgbClr>
          </a:solidFill>
          <a:ln w="12700" cap="flat" cmpd="sng" algn="ctr">
            <a:noFill/>
            <a:prstDash val="solid"/>
            <a:miter lim="800000"/>
          </a:ln>
          <a:effectLst/>
        </p:spPr>
        <p:txBody>
          <a:bodyPr vert="eaVert" anchor="ctr">
            <a:normAutofit lnSpcReduction="10000"/>
          </a:bodyPr>
          <a:lstStyle/>
          <a:p>
            <a:pPr algn="ctr"/>
            <a:r>
              <a:rPr lang="zh-CN" altLang="en-US" sz="2222" b="1" kern="0" dirty="0">
                <a:solidFill>
                  <a:srgbClr val="FFFF00"/>
                </a:solidFill>
                <a:latin typeface="微软雅黑" panose="020B0503020204020204" pitchFamily="34" charset="-122"/>
                <a:ea typeface="微软雅黑" panose="020B0503020204020204" pitchFamily="34" charset="-122"/>
              </a:rPr>
              <a:t>教育</a:t>
            </a:r>
            <a:endParaRPr lang="zh-CN" altLang="en-US" sz="2222" b="1" kern="0" dirty="0">
              <a:solidFill>
                <a:srgbClr val="FFFF00"/>
              </a:solidFill>
              <a:latin typeface="微软雅黑" panose="020B0503020204020204" pitchFamily="34" charset="-122"/>
              <a:ea typeface="微软雅黑" panose="020B0503020204020204" pitchFamily="34" charset="-122"/>
            </a:endParaRPr>
          </a:p>
        </p:txBody>
      </p:sp>
      <p:sp>
        <p:nvSpPr>
          <p:cNvPr id="7" name="MH_Text_2"/>
          <p:cNvSpPr/>
          <p:nvPr>
            <p:custDataLst>
              <p:tags r:id="rId4"/>
            </p:custDataLst>
          </p:nvPr>
        </p:nvSpPr>
        <p:spPr>
          <a:xfrm>
            <a:off x="2400450" y="628784"/>
            <a:ext cx="2114404" cy="1485797"/>
          </a:xfrm>
          <a:prstGeom prst="rect">
            <a:avLst/>
          </a:prstGeom>
          <a:solidFill>
            <a:srgbClr val="7F7F7F"/>
          </a:solidFill>
          <a:ln w="25400" cap="flat" cmpd="sng" algn="ctr">
            <a:noFill/>
            <a:prstDash val="solid"/>
          </a:ln>
          <a:effectLst/>
        </p:spPr>
        <p:txBody>
          <a:bodyPr lIns="1139937" tIns="57147" rIns="114294" bIns="57147" anchor="ctr">
            <a:normAutofit/>
          </a:bodyPr>
          <a:lstStyle/>
          <a:p>
            <a:pPr algn="ctr">
              <a:lnSpc>
                <a:spcPct val="130000"/>
              </a:lnSpc>
            </a:pPr>
            <a:endParaRPr lang="en-US" altLang="zh-CN" sz="4762" kern="0" dirty="0">
              <a:solidFill>
                <a:srgbClr val="FFFFFF"/>
              </a:solidFill>
              <a:latin typeface="微软雅黑" panose="020B0503020204020204" pitchFamily="34" charset="-122"/>
              <a:ea typeface="微软雅黑" panose="020B0503020204020204" pitchFamily="34" charset="-122"/>
            </a:endParaRPr>
          </a:p>
          <a:p>
            <a:pPr algn="ctr">
              <a:lnSpc>
                <a:spcPct val="130000"/>
              </a:lnSpc>
            </a:pPr>
            <a:endParaRPr lang="en-US" altLang="zh-CN" sz="4762" kern="0" dirty="0">
              <a:solidFill>
                <a:srgbClr val="FFFFFF"/>
              </a:solidFill>
              <a:latin typeface="微软雅黑" panose="020B0503020204020204" pitchFamily="34" charset="-122"/>
              <a:ea typeface="微软雅黑" panose="020B0503020204020204" pitchFamily="34" charset="-122"/>
            </a:endParaRPr>
          </a:p>
          <a:p>
            <a:pPr algn="ctr">
              <a:lnSpc>
                <a:spcPct val="130000"/>
              </a:lnSpc>
            </a:pPr>
            <a:endParaRPr lang="en-US" altLang="zh-CN" sz="4762" kern="0" dirty="0">
              <a:solidFill>
                <a:srgbClr val="FFFFFF"/>
              </a:solidFill>
              <a:latin typeface="微软雅黑" panose="020B0503020204020204" pitchFamily="34" charset="-122"/>
              <a:ea typeface="微软雅黑" panose="020B0503020204020204" pitchFamily="34" charset="-122"/>
            </a:endParaRPr>
          </a:p>
        </p:txBody>
      </p:sp>
      <p:sp>
        <p:nvSpPr>
          <p:cNvPr id="8" name="MH_SubTitle_3"/>
          <p:cNvSpPr/>
          <p:nvPr>
            <p:custDataLst>
              <p:tags r:id="rId5"/>
            </p:custDataLst>
          </p:nvPr>
        </p:nvSpPr>
        <p:spPr>
          <a:xfrm>
            <a:off x="2400451" y="639350"/>
            <a:ext cx="483857" cy="1492498"/>
          </a:xfrm>
          <a:custGeom>
            <a:avLst/>
            <a:gdLst>
              <a:gd name="connsiteX0" fmla="*/ 0 w 652326"/>
              <a:gd name="connsiteY0" fmla="*/ 0 h 1553638"/>
              <a:gd name="connsiteX1" fmla="*/ 652326 w 652326"/>
              <a:gd name="connsiteY1" fmla="*/ 325113 h 1553638"/>
              <a:gd name="connsiteX2" fmla="*/ 652326 w 652326"/>
              <a:gd name="connsiteY2" fmla="*/ 1228525 h 1553638"/>
              <a:gd name="connsiteX3" fmla="*/ 0 w 652326"/>
              <a:gd name="connsiteY3" fmla="*/ 1553638 h 1553638"/>
            </a:gdLst>
            <a:ahLst/>
            <a:cxnLst>
              <a:cxn ang="0">
                <a:pos x="connsiteX0" y="connsiteY0"/>
              </a:cxn>
              <a:cxn ang="0">
                <a:pos x="connsiteX1" y="connsiteY1"/>
              </a:cxn>
              <a:cxn ang="0">
                <a:pos x="connsiteX2" y="connsiteY2"/>
              </a:cxn>
              <a:cxn ang="0">
                <a:pos x="connsiteX3" y="connsiteY3"/>
              </a:cxn>
            </a:cxnLst>
            <a:rect l="l" t="t" r="r" b="b"/>
            <a:pathLst>
              <a:path w="652326" h="1553638">
                <a:moveTo>
                  <a:pt x="0" y="0"/>
                </a:moveTo>
                <a:lnTo>
                  <a:pt x="652326" y="325113"/>
                </a:lnTo>
                <a:lnTo>
                  <a:pt x="652326" y="1228525"/>
                </a:lnTo>
                <a:lnTo>
                  <a:pt x="0" y="1553638"/>
                </a:lnTo>
                <a:close/>
              </a:path>
            </a:pathLst>
          </a:custGeom>
          <a:solidFill>
            <a:srgbClr val="D9D9D9">
              <a:alpha val="34902"/>
            </a:srgbClr>
          </a:solidFill>
          <a:ln w="12700" cap="flat" cmpd="sng" algn="ctr">
            <a:noFill/>
            <a:prstDash val="solid"/>
            <a:miter lim="800000"/>
          </a:ln>
          <a:effectLst/>
        </p:spPr>
        <p:txBody>
          <a:bodyPr vert="eaVert" anchor="ctr">
            <a:normAutofit fontScale="92500" lnSpcReduction="10000"/>
          </a:bodyPr>
          <a:lstStyle/>
          <a:p>
            <a:pPr algn="ctr"/>
            <a:r>
              <a:rPr lang="zh-CN" altLang="en-US" sz="2222" b="1" kern="0" dirty="0">
                <a:solidFill>
                  <a:srgbClr val="FFFF00"/>
                </a:solidFill>
                <a:latin typeface="微软雅黑" panose="020B0503020204020204" pitchFamily="34" charset="-122"/>
                <a:ea typeface="微软雅黑" panose="020B0503020204020204" pitchFamily="34" charset="-122"/>
              </a:rPr>
              <a:t>金融</a:t>
            </a:r>
            <a:endParaRPr lang="zh-CN" altLang="en-US" sz="2222" b="1" kern="0" dirty="0">
              <a:solidFill>
                <a:srgbClr val="FFFF00"/>
              </a:solidFill>
              <a:latin typeface="微软雅黑" panose="020B0503020204020204" pitchFamily="34" charset="-122"/>
              <a:ea typeface="微软雅黑" panose="020B0503020204020204" pitchFamily="34" charset="-122"/>
            </a:endParaRPr>
          </a:p>
        </p:txBody>
      </p:sp>
      <p:sp>
        <p:nvSpPr>
          <p:cNvPr id="11" name="文本框 10"/>
          <p:cNvSpPr txBox="1"/>
          <p:nvPr/>
        </p:nvSpPr>
        <p:spPr>
          <a:xfrm>
            <a:off x="2971910" y="743077"/>
            <a:ext cx="2171550" cy="1288943"/>
          </a:xfrm>
          <a:prstGeom prst="rect">
            <a:avLst/>
          </a:prstGeom>
          <a:noFill/>
        </p:spPr>
        <p:txBody>
          <a:bodyPr wrap="square" rtlCol="0">
            <a:spAutoFit/>
          </a:bodyPr>
          <a:lstStyle/>
          <a:p>
            <a:r>
              <a:rPr kumimoji="1" lang="zh-CN" altLang="en-US" sz="1111" dirty="0">
                <a:solidFill>
                  <a:srgbClr val="FFFFFF"/>
                </a:solidFill>
                <a:latin typeface="微软雅黑"/>
                <a:ea typeface="微软雅黑"/>
                <a:cs typeface="微软雅黑"/>
              </a:rPr>
              <a:t>建行洋桥数据中心</a:t>
            </a:r>
            <a:endParaRPr kumimoji="1" lang="en-US" altLang="zh-CN" sz="1111" dirty="0">
              <a:solidFill>
                <a:srgbClr val="FFFFFF"/>
              </a:solidFill>
              <a:latin typeface="微软雅黑"/>
              <a:ea typeface="微软雅黑"/>
              <a:cs typeface="微软雅黑"/>
            </a:endParaRPr>
          </a:p>
          <a:p>
            <a:r>
              <a:rPr kumimoji="1" lang="zh-CN" altLang="en-US" sz="1111" dirty="0">
                <a:solidFill>
                  <a:srgbClr val="FFFFFF"/>
                </a:solidFill>
                <a:latin typeface="微软雅黑"/>
                <a:ea typeface="微软雅黑"/>
                <a:cs typeface="微软雅黑"/>
              </a:rPr>
              <a:t>建行南湖数据中心</a:t>
            </a:r>
            <a:endParaRPr kumimoji="1" lang="en-US" altLang="zh-CN" sz="1111" dirty="0">
              <a:solidFill>
                <a:srgbClr val="FFFFFF"/>
              </a:solidFill>
              <a:latin typeface="微软雅黑"/>
              <a:ea typeface="微软雅黑"/>
              <a:cs typeface="微软雅黑"/>
            </a:endParaRPr>
          </a:p>
          <a:p>
            <a:r>
              <a:rPr kumimoji="1" lang="zh-CN" altLang="en-US" sz="1111" dirty="0">
                <a:solidFill>
                  <a:srgbClr val="FFFFFF"/>
                </a:solidFill>
                <a:latin typeface="微软雅黑"/>
                <a:ea typeface="微软雅黑"/>
                <a:cs typeface="微软雅黑"/>
              </a:rPr>
              <a:t>农行合肥客服中心</a:t>
            </a:r>
            <a:endParaRPr kumimoji="1" lang="en-US" altLang="zh-CN" sz="1111" dirty="0">
              <a:solidFill>
                <a:srgbClr val="FFFFFF"/>
              </a:solidFill>
              <a:latin typeface="微软雅黑"/>
              <a:ea typeface="微软雅黑"/>
              <a:cs typeface="微软雅黑"/>
            </a:endParaRPr>
          </a:p>
          <a:p>
            <a:r>
              <a:rPr kumimoji="1" lang="zh-CN" altLang="en-US" sz="1111" dirty="0">
                <a:solidFill>
                  <a:srgbClr val="FFFFFF"/>
                </a:solidFill>
                <a:latin typeface="微软雅黑"/>
                <a:ea typeface="微软雅黑"/>
                <a:cs typeface="微软雅黑"/>
              </a:rPr>
              <a:t>山东工行一级行</a:t>
            </a:r>
            <a:endParaRPr kumimoji="1" lang="en-US" altLang="zh-CN" sz="1111" dirty="0">
              <a:solidFill>
                <a:srgbClr val="FFFFFF"/>
              </a:solidFill>
              <a:latin typeface="微软雅黑"/>
              <a:ea typeface="微软雅黑"/>
              <a:cs typeface="微软雅黑"/>
            </a:endParaRPr>
          </a:p>
          <a:p>
            <a:r>
              <a:rPr kumimoji="1" lang="zh-CN" altLang="zh-CN" sz="1111" dirty="0">
                <a:solidFill>
                  <a:srgbClr val="FFFFFF"/>
                </a:solidFill>
                <a:latin typeface="微软雅黑"/>
                <a:ea typeface="微软雅黑"/>
                <a:cs typeface="微软雅黑"/>
              </a:rPr>
              <a:t>1</a:t>
            </a:r>
            <a:r>
              <a:rPr kumimoji="1" lang="en-US" altLang="zh-CN" sz="1111" dirty="0">
                <a:solidFill>
                  <a:srgbClr val="FFFFFF"/>
                </a:solidFill>
                <a:latin typeface="微软雅黑"/>
                <a:ea typeface="微软雅黑"/>
                <a:cs typeface="微软雅黑"/>
              </a:rPr>
              <a:t>5</a:t>
            </a:r>
            <a:r>
              <a:rPr kumimoji="1" lang="zh-CN" altLang="en-US" sz="1111" dirty="0">
                <a:solidFill>
                  <a:srgbClr val="FFFFFF"/>
                </a:solidFill>
                <a:latin typeface="微软雅黑"/>
                <a:ea typeface="微软雅黑"/>
                <a:cs typeface="微软雅黑"/>
              </a:rPr>
              <a:t>个中行分行</a:t>
            </a:r>
            <a:endParaRPr kumimoji="1" lang="en-US" altLang="zh-CN" sz="1111" dirty="0">
              <a:solidFill>
                <a:srgbClr val="FFFFFF"/>
              </a:solidFill>
              <a:latin typeface="微软雅黑"/>
              <a:ea typeface="微软雅黑"/>
              <a:cs typeface="微软雅黑"/>
            </a:endParaRPr>
          </a:p>
          <a:p>
            <a:r>
              <a:rPr kumimoji="1" lang="zh-CN" altLang="en-US" sz="1111" dirty="0">
                <a:solidFill>
                  <a:srgbClr val="FFFFFF"/>
                </a:solidFill>
                <a:latin typeface="微软雅黑"/>
                <a:ea typeface="微软雅黑"/>
                <a:cs typeface="微软雅黑"/>
              </a:rPr>
              <a:t>邮储云数据中心</a:t>
            </a:r>
            <a:endParaRPr kumimoji="1" lang="en-US" altLang="zh-CN" sz="1111" dirty="0">
              <a:solidFill>
                <a:srgbClr val="FFFFFF"/>
              </a:solidFill>
              <a:latin typeface="微软雅黑"/>
              <a:ea typeface="微软雅黑"/>
              <a:cs typeface="微软雅黑"/>
            </a:endParaRPr>
          </a:p>
          <a:p>
            <a:r>
              <a:rPr kumimoji="1" lang="zh-CN" altLang="en-US" sz="1111" dirty="0">
                <a:solidFill>
                  <a:srgbClr val="FFFFFF"/>
                </a:solidFill>
                <a:latin typeface="微软雅黑"/>
                <a:ea typeface="微软雅黑"/>
                <a:cs typeface="微软雅黑"/>
              </a:rPr>
              <a:t>北京银行灾备中心</a:t>
            </a:r>
            <a:endParaRPr kumimoji="1" lang="zh-CN" altLang="en-US" sz="1111" dirty="0">
              <a:solidFill>
                <a:srgbClr val="FFFFFF"/>
              </a:solidFill>
              <a:latin typeface="微软雅黑"/>
              <a:ea typeface="微软雅黑"/>
              <a:cs typeface="微软雅黑"/>
            </a:endParaRPr>
          </a:p>
        </p:txBody>
      </p:sp>
      <p:sp>
        <p:nvSpPr>
          <p:cNvPr id="12" name="MH_Text_1"/>
          <p:cNvSpPr/>
          <p:nvPr>
            <p:custDataLst>
              <p:tags r:id="rId6"/>
            </p:custDataLst>
          </p:nvPr>
        </p:nvSpPr>
        <p:spPr>
          <a:xfrm>
            <a:off x="4628832" y="628784"/>
            <a:ext cx="2229011" cy="1485501"/>
          </a:xfrm>
          <a:prstGeom prst="rect">
            <a:avLst/>
          </a:prstGeom>
          <a:solidFill>
            <a:srgbClr val="404040">
              <a:alpha val="69804"/>
            </a:srgbClr>
          </a:solidFill>
          <a:ln w="25400" cap="flat" cmpd="sng" algn="ctr">
            <a:noFill/>
            <a:prstDash val="solid"/>
          </a:ln>
          <a:effectLst/>
        </p:spPr>
        <p:txBody>
          <a:bodyPr lIns="114294" tIns="57147" rIns="114294" bIns="57147" anchor="ctr">
            <a:normAutofit/>
          </a:bodyPr>
          <a:lstStyle/>
          <a:p>
            <a:pPr>
              <a:lnSpc>
                <a:spcPct val="130000"/>
              </a:lnSpc>
            </a:pPr>
            <a:r>
              <a:rPr lang="zh-CN" altLang="en-US" sz="5714" b="1" kern="0" dirty="0">
                <a:solidFill>
                  <a:srgbClr val="FFFF00"/>
                </a:solidFill>
                <a:latin typeface="微软雅黑" panose="020B0503020204020204" pitchFamily="34" charset="-122"/>
                <a:ea typeface="微软雅黑" panose="020B0503020204020204" pitchFamily="34" charset="-122"/>
              </a:rPr>
              <a:t>        </a:t>
            </a:r>
            <a:endParaRPr lang="en-US" altLang="zh-CN" sz="5714" b="1" kern="0" dirty="0">
              <a:solidFill>
                <a:srgbClr val="FFFF00"/>
              </a:solidFill>
              <a:latin typeface="微软雅黑" panose="020B0503020204020204" pitchFamily="34" charset="-122"/>
              <a:ea typeface="微软雅黑" panose="020B0503020204020204" pitchFamily="34" charset="-122"/>
            </a:endParaRPr>
          </a:p>
        </p:txBody>
      </p:sp>
      <p:sp>
        <p:nvSpPr>
          <p:cNvPr id="13" name="MH_SubTitle_3"/>
          <p:cNvSpPr/>
          <p:nvPr>
            <p:custDataLst>
              <p:tags r:id="rId7"/>
            </p:custDataLst>
          </p:nvPr>
        </p:nvSpPr>
        <p:spPr>
          <a:xfrm>
            <a:off x="4628831" y="628784"/>
            <a:ext cx="514315" cy="1492200"/>
          </a:xfrm>
          <a:custGeom>
            <a:avLst/>
            <a:gdLst>
              <a:gd name="connsiteX0" fmla="*/ 0 w 652326"/>
              <a:gd name="connsiteY0" fmla="*/ 0 h 1553638"/>
              <a:gd name="connsiteX1" fmla="*/ 652326 w 652326"/>
              <a:gd name="connsiteY1" fmla="*/ 325113 h 1553638"/>
              <a:gd name="connsiteX2" fmla="*/ 652326 w 652326"/>
              <a:gd name="connsiteY2" fmla="*/ 1228525 h 1553638"/>
              <a:gd name="connsiteX3" fmla="*/ 0 w 652326"/>
              <a:gd name="connsiteY3" fmla="*/ 1553638 h 1553638"/>
            </a:gdLst>
            <a:ahLst/>
            <a:cxnLst>
              <a:cxn ang="0">
                <a:pos x="connsiteX0" y="connsiteY0"/>
              </a:cxn>
              <a:cxn ang="0">
                <a:pos x="connsiteX1" y="connsiteY1"/>
              </a:cxn>
              <a:cxn ang="0">
                <a:pos x="connsiteX2" y="connsiteY2"/>
              </a:cxn>
              <a:cxn ang="0">
                <a:pos x="connsiteX3" y="connsiteY3"/>
              </a:cxn>
            </a:cxnLst>
            <a:rect l="l" t="t" r="r" b="b"/>
            <a:pathLst>
              <a:path w="652326" h="1553638">
                <a:moveTo>
                  <a:pt x="0" y="0"/>
                </a:moveTo>
                <a:lnTo>
                  <a:pt x="652326" y="325113"/>
                </a:lnTo>
                <a:lnTo>
                  <a:pt x="652326" y="1228525"/>
                </a:lnTo>
                <a:lnTo>
                  <a:pt x="0" y="1553638"/>
                </a:lnTo>
                <a:close/>
              </a:path>
            </a:pathLst>
          </a:custGeom>
          <a:solidFill>
            <a:srgbClr val="7F7F7F">
              <a:alpha val="80000"/>
            </a:srgbClr>
          </a:solidFill>
          <a:ln w="12700" cap="flat" cmpd="sng" algn="ctr">
            <a:noFill/>
            <a:prstDash val="solid"/>
            <a:miter lim="800000"/>
          </a:ln>
          <a:effectLst/>
        </p:spPr>
        <p:txBody>
          <a:bodyPr vert="eaVert" anchor="ctr">
            <a:normAutofit lnSpcReduction="10000"/>
          </a:bodyPr>
          <a:lstStyle/>
          <a:p>
            <a:pPr algn="ctr"/>
            <a:r>
              <a:rPr lang="zh-CN" altLang="en-US" sz="2222" b="1" kern="0" dirty="0">
                <a:solidFill>
                  <a:srgbClr val="FFFF00"/>
                </a:solidFill>
                <a:latin typeface="微软雅黑" panose="020B0503020204020204" pitchFamily="34" charset="-122"/>
                <a:ea typeface="微软雅黑" panose="020B0503020204020204" pitchFamily="34" charset="-122"/>
              </a:rPr>
              <a:t>医疗</a:t>
            </a:r>
          </a:p>
        </p:txBody>
      </p:sp>
      <p:sp>
        <p:nvSpPr>
          <p:cNvPr id="14" name="文本框 13"/>
          <p:cNvSpPr txBox="1"/>
          <p:nvPr/>
        </p:nvSpPr>
        <p:spPr>
          <a:xfrm>
            <a:off x="5200607" y="1200245"/>
            <a:ext cx="2171550" cy="434221"/>
          </a:xfrm>
          <a:prstGeom prst="rect">
            <a:avLst/>
          </a:prstGeom>
          <a:noFill/>
        </p:spPr>
        <p:txBody>
          <a:bodyPr wrap="square" rtlCol="0">
            <a:spAutoFit/>
          </a:bodyPr>
          <a:lstStyle/>
          <a:p>
            <a:r>
              <a:rPr kumimoji="1" lang="zh-CN" altLang="en-US" sz="1111" dirty="0">
                <a:solidFill>
                  <a:srgbClr val="FFFFFF"/>
                </a:solidFill>
                <a:latin typeface="微软雅黑"/>
                <a:ea typeface="微软雅黑"/>
                <a:cs typeface="微软雅黑"/>
              </a:rPr>
              <a:t>2</a:t>
            </a:r>
            <a:r>
              <a:rPr kumimoji="1" lang="en-US" altLang="zh-CN" sz="1111" dirty="0">
                <a:solidFill>
                  <a:srgbClr val="FFFFFF"/>
                </a:solidFill>
                <a:latin typeface="微软雅黑"/>
                <a:ea typeface="微软雅黑"/>
                <a:cs typeface="微软雅黑"/>
              </a:rPr>
              <a:t>0</a:t>
            </a:r>
            <a:r>
              <a:rPr kumimoji="1" lang="zh-CN" altLang="en-US" sz="1111" dirty="0">
                <a:solidFill>
                  <a:srgbClr val="FFFFFF"/>
                </a:solidFill>
                <a:latin typeface="微软雅黑"/>
                <a:ea typeface="微软雅黑"/>
                <a:cs typeface="微软雅黑"/>
              </a:rPr>
              <a:t>余家百强医院</a:t>
            </a:r>
            <a:endParaRPr kumimoji="1" lang="en-US" altLang="zh-CN" sz="1111" dirty="0">
              <a:solidFill>
                <a:srgbClr val="FFFFFF"/>
              </a:solidFill>
              <a:latin typeface="微软雅黑"/>
              <a:ea typeface="微软雅黑"/>
              <a:cs typeface="微软雅黑"/>
            </a:endParaRPr>
          </a:p>
          <a:p>
            <a:r>
              <a:rPr kumimoji="1" lang="zh-CN" altLang="zh-CN" sz="1111" dirty="0">
                <a:solidFill>
                  <a:srgbClr val="FFFFFF"/>
                </a:solidFill>
                <a:latin typeface="微软雅黑"/>
                <a:ea typeface="微软雅黑"/>
                <a:cs typeface="微软雅黑"/>
              </a:rPr>
              <a:t>3</a:t>
            </a:r>
            <a:r>
              <a:rPr kumimoji="1" lang="en-US" altLang="zh-CN" sz="1111" dirty="0">
                <a:solidFill>
                  <a:srgbClr val="FFFFFF"/>
                </a:solidFill>
                <a:latin typeface="微软雅黑"/>
                <a:ea typeface="微软雅黑"/>
                <a:cs typeface="微软雅黑"/>
              </a:rPr>
              <a:t>00</a:t>
            </a:r>
            <a:r>
              <a:rPr kumimoji="1" lang="zh-CN" altLang="en-US" sz="1111" dirty="0">
                <a:solidFill>
                  <a:srgbClr val="FFFFFF"/>
                </a:solidFill>
                <a:latin typeface="微软雅黑"/>
                <a:ea typeface="微软雅黑"/>
                <a:cs typeface="微软雅黑"/>
              </a:rPr>
              <a:t>余家三甲医院</a:t>
            </a:r>
            <a:endParaRPr kumimoji="1" lang="zh-CN" altLang="en-US" sz="1111" dirty="0">
              <a:solidFill>
                <a:srgbClr val="FFFFFF"/>
              </a:solidFill>
              <a:latin typeface="微软雅黑"/>
              <a:ea typeface="微软雅黑"/>
              <a:cs typeface="微软雅黑"/>
            </a:endParaRPr>
          </a:p>
        </p:txBody>
      </p:sp>
      <p:sp>
        <p:nvSpPr>
          <p:cNvPr id="15" name="MH_Text_2"/>
          <p:cNvSpPr/>
          <p:nvPr>
            <p:custDataLst>
              <p:tags r:id="rId8"/>
            </p:custDataLst>
          </p:nvPr>
        </p:nvSpPr>
        <p:spPr>
          <a:xfrm>
            <a:off x="6972134" y="628784"/>
            <a:ext cx="2114404" cy="1485797"/>
          </a:xfrm>
          <a:prstGeom prst="rect">
            <a:avLst/>
          </a:prstGeom>
          <a:solidFill>
            <a:srgbClr val="7F7F7F"/>
          </a:solidFill>
          <a:ln w="25400" cap="flat" cmpd="sng" algn="ctr">
            <a:noFill/>
            <a:prstDash val="solid"/>
          </a:ln>
          <a:effectLst/>
        </p:spPr>
        <p:txBody>
          <a:bodyPr lIns="1139937" tIns="57147" rIns="114294" bIns="57147" anchor="ctr">
            <a:normAutofit/>
          </a:bodyPr>
          <a:lstStyle/>
          <a:p>
            <a:pPr algn="ctr">
              <a:lnSpc>
                <a:spcPct val="130000"/>
              </a:lnSpc>
            </a:pPr>
            <a:endParaRPr lang="en-US" altLang="zh-CN" sz="4762" kern="0" dirty="0">
              <a:solidFill>
                <a:srgbClr val="FFFFFF"/>
              </a:solidFill>
              <a:latin typeface="微软雅黑" panose="020B0503020204020204" pitchFamily="34" charset="-122"/>
              <a:ea typeface="微软雅黑" panose="020B0503020204020204" pitchFamily="34" charset="-122"/>
            </a:endParaRPr>
          </a:p>
          <a:p>
            <a:pPr algn="ctr">
              <a:lnSpc>
                <a:spcPct val="130000"/>
              </a:lnSpc>
            </a:pPr>
            <a:endParaRPr lang="en-US" altLang="zh-CN" sz="4762" kern="0" dirty="0">
              <a:solidFill>
                <a:srgbClr val="FFFFFF"/>
              </a:solidFill>
              <a:latin typeface="微软雅黑" panose="020B0503020204020204" pitchFamily="34" charset="-122"/>
              <a:ea typeface="微软雅黑" panose="020B0503020204020204" pitchFamily="34" charset="-122"/>
            </a:endParaRPr>
          </a:p>
          <a:p>
            <a:pPr algn="ctr">
              <a:lnSpc>
                <a:spcPct val="130000"/>
              </a:lnSpc>
            </a:pPr>
            <a:endParaRPr lang="en-US" altLang="zh-CN" sz="4762" kern="0" dirty="0">
              <a:solidFill>
                <a:srgbClr val="FFFFFF"/>
              </a:solidFill>
              <a:latin typeface="微软雅黑" panose="020B0503020204020204" pitchFamily="34" charset="-122"/>
              <a:ea typeface="微软雅黑" panose="020B0503020204020204" pitchFamily="34" charset="-122"/>
            </a:endParaRPr>
          </a:p>
        </p:txBody>
      </p:sp>
      <p:sp>
        <p:nvSpPr>
          <p:cNvPr id="16" name="MH_SubTitle_3"/>
          <p:cNvSpPr/>
          <p:nvPr>
            <p:custDataLst>
              <p:tags r:id="rId9"/>
            </p:custDataLst>
          </p:nvPr>
        </p:nvSpPr>
        <p:spPr>
          <a:xfrm>
            <a:off x="6972135" y="639350"/>
            <a:ext cx="483857" cy="1492498"/>
          </a:xfrm>
          <a:custGeom>
            <a:avLst/>
            <a:gdLst>
              <a:gd name="connsiteX0" fmla="*/ 0 w 652326"/>
              <a:gd name="connsiteY0" fmla="*/ 0 h 1553638"/>
              <a:gd name="connsiteX1" fmla="*/ 652326 w 652326"/>
              <a:gd name="connsiteY1" fmla="*/ 325113 h 1553638"/>
              <a:gd name="connsiteX2" fmla="*/ 652326 w 652326"/>
              <a:gd name="connsiteY2" fmla="*/ 1228525 h 1553638"/>
              <a:gd name="connsiteX3" fmla="*/ 0 w 652326"/>
              <a:gd name="connsiteY3" fmla="*/ 1553638 h 1553638"/>
            </a:gdLst>
            <a:ahLst/>
            <a:cxnLst>
              <a:cxn ang="0">
                <a:pos x="connsiteX0" y="connsiteY0"/>
              </a:cxn>
              <a:cxn ang="0">
                <a:pos x="connsiteX1" y="connsiteY1"/>
              </a:cxn>
              <a:cxn ang="0">
                <a:pos x="connsiteX2" y="connsiteY2"/>
              </a:cxn>
              <a:cxn ang="0">
                <a:pos x="connsiteX3" y="connsiteY3"/>
              </a:cxn>
            </a:cxnLst>
            <a:rect l="l" t="t" r="r" b="b"/>
            <a:pathLst>
              <a:path w="652326" h="1553638">
                <a:moveTo>
                  <a:pt x="0" y="0"/>
                </a:moveTo>
                <a:lnTo>
                  <a:pt x="652326" y="325113"/>
                </a:lnTo>
                <a:lnTo>
                  <a:pt x="652326" y="1228525"/>
                </a:lnTo>
                <a:lnTo>
                  <a:pt x="0" y="1553638"/>
                </a:lnTo>
                <a:close/>
              </a:path>
            </a:pathLst>
          </a:custGeom>
          <a:solidFill>
            <a:srgbClr val="D9D9D9">
              <a:alpha val="34902"/>
            </a:srgbClr>
          </a:solidFill>
          <a:ln w="12700" cap="flat" cmpd="sng" algn="ctr">
            <a:noFill/>
            <a:prstDash val="solid"/>
            <a:miter lim="800000"/>
          </a:ln>
          <a:effectLst/>
        </p:spPr>
        <p:txBody>
          <a:bodyPr vert="eaVert" anchor="ctr">
            <a:normAutofit fontScale="92500" lnSpcReduction="10000"/>
          </a:bodyPr>
          <a:lstStyle/>
          <a:p>
            <a:pPr algn="ctr"/>
            <a:r>
              <a:rPr lang="zh-CN" altLang="en-US" sz="2222" b="1" kern="0" dirty="0">
                <a:solidFill>
                  <a:srgbClr val="FFFF00"/>
                </a:solidFill>
                <a:latin typeface="微软雅黑" panose="020B0503020204020204" pitchFamily="34" charset="-122"/>
                <a:ea typeface="微软雅黑" panose="020B0503020204020204" pitchFamily="34" charset="-122"/>
              </a:rPr>
              <a:t>政府</a:t>
            </a:r>
          </a:p>
        </p:txBody>
      </p:sp>
      <p:sp>
        <p:nvSpPr>
          <p:cNvPr id="17" name="文本框 16"/>
          <p:cNvSpPr txBox="1"/>
          <p:nvPr/>
        </p:nvSpPr>
        <p:spPr>
          <a:xfrm>
            <a:off x="7473603" y="743076"/>
            <a:ext cx="1657552" cy="1288943"/>
          </a:xfrm>
          <a:prstGeom prst="rect">
            <a:avLst/>
          </a:prstGeom>
          <a:noFill/>
        </p:spPr>
        <p:txBody>
          <a:bodyPr wrap="square" rtlCol="0">
            <a:spAutoFit/>
          </a:bodyPr>
          <a:lstStyle/>
          <a:p>
            <a:r>
              <a:rPr kumimoji="1" lang="zh-CN" altLang="en-US" sz="1111" dirty="0">
                <a:solidFill>
                  <a:srgbClr val="FFFFFF"/>
                </a:solidFill>
                <a:latin typeface="微软雅黑"/>
                <a:ea typeface="微软雅黑"/>
                <a:cs typeface="微软雅黑"/>
              </a:rPr>
              <a:t>国家邮政管理局</a:t>
            </a:r>
            <a:endParaRPr kumimoji="1" lang="en-US" altLang="zh-CN" sz="1111" dirty="0">
              <a:solidFill>
                <a:srgbClr val="FFFFFF"/>
              </a:solidFill>
              <a:latin typeface="微软雅黑"/>
              <a:ea typeface="微软雅黑"/>
              <a:cs typeface="微软雅黑"/>
            </a:endParaRPr>
          </a:p>
          <a:p>
            <a:r>
              <a:rPr kumimoji="1" lang="zh-CN" altLang="en-US" sz="1111" dirty="0">
                <a:solidFill>
                  <a:srgbClr val="FFFFFF"/>
                </a:solidFill>
                <a:latin typeface="微软雅黑"/>
                <a:ea typeface="微软雅黑"/>
                <a:cs typeface="微软雅黑"/>
              </a:rPr>
              <a:t>国家气象总局</a:t>
            </a:r>
            <a:endParaRPr kumimoji="1" lang="en-US" altLang="zh-CN" sz="1111" dirty="0">
              <a:solidFill>
                <a:srgbClr val="FFFFFF"/>
              </a:solidFill>
              <a:latin typeface="微软雅黑"/>
              <a:ea typeface="微软雅黑"/>
              <a:cs typeface="微软雅黑"/>
            </a:endParaRPr>
          </a:p>
          <a:p>
            <a:r>
              <a:rPr kumimoji="1" lang="zh-CN" altLang="en-US" sz="1111" dirty="0">
                <a:solidFill>
                  <a:srgbClr val="FFFFFF"/>
                </a:solidFill>
                <a:latin typeface="微软雅黑"/>
                <a:ea typeface="微软雅黑"/>
                <a:cs typeface="微软雅黑"/>
              </a:rPr>
              <a:t>国家广播电视电影总局</a:t>
            </a:r>
            <a:endParaRPr kumimoji="1" lang="en-US" altLang="zh-CN" sz="1111" dirty="0">
              <a:solidFill>
                <a:srgbClr val="FFFFFF"/>
              </a:solidFill>
              <a:latin typeface="微软雅黑"/>
              <a:ea typeface="微软雅黑"/>
              <a:cs typeface="微软雅黑"/>
            </a:endParaRPr>
          </a:p>
          <a:p>
            <a:r>
              <a:rPr kumimoji="1" lang="zh-CN" altLang="en-US" sz="1111" dirty="0">
                <a:solidFill>
                  <a:srgbClr val="FFFFFF"/>
                </a:solidFill>
                <a:latin typeface="微软雅黑"/>
                <a:ea typeface="微软雅黑"/>
                <a:cs typeface="微软雅黑"/>
              </a:rPr>
              <a:t>中国福利彩票发行管理中心</a:t>
            </a:r>
          </a:p>
          <a:p>
            <a:r>
              <a:rPr kumimoji="1" lang="zh-CN" altLang="en-US" sz="1111" dirty="0">
                <a:solidFill>
                  <a:srgbClr val="FFFFFF"/>
                </a:solidFill>
                <a:latin typeface="微软雅黑"/>
                <a:ea typeface="微软雅黑"/>
                <a:cs typeface="微软雅黑"/>
              </a:rPr>
              <a:t>四川政务云</a:t>
            </a:r>
            <a:endParaRPr kumimoji="1" lang="en-US" altLang="zh-CN" sz="1111" dirty="0">
              <a:solidFill>
                <a:srgbClr val="FFFFFF"/>
              </a:solidFill>
              <a:latin typeface="微软雅黑"/>
              <a:ea typeface="微软雅黑"/>
              <a:cs typeface="微软雅黑"/>
            </a:endParaRPr>
          </a:p>
          <a:p>
            <a:r>
              <a:rPr kumimoji="1" lang="zh-CN" altLang="en-US" sz="1111" dirty="0">
                <a:solidFill>
                  <a:srgbClr val="FFFFFF"/>
                </a:solidFill>
                <a:latin typeface="微软雅黑"/>
                <a:ea typeface="微软雅黑"/>
                <a:cs typeface="微软雅黑"/>
              </a:rPr>
              <a:t>湖南国税</a:t>
            </a:r>
            <a:endParaRPr kumimoji="1" lang="en-US" altLang="zh-CN" sz="1111" dirty="0">
              <a:solidFill>
                <a:srgbClr val="FFFFFF"/>
              </a:solidFill>
              <a:latin typeface="微软雅黑"/>
              <a:ea typeface="微软雅黑"/>
              <a:cs typeface="微软雅黑"/>
            </a:endParaRPr>
          </a:p>
        </p:txBody>
      </p:sp>
      <p:sp>
        <p:nvSpPr>
          <p:cNvPr id="22" name="文本框 21"/>
          <p:cNvSpPr txBox="1"/>
          <p:nvPr/>
        </p:nvSpPr>
        <p:spPr>
          <a:xfrm>
            <a:off x="686068" y="914515"/>
            <a:ext cx="1428651" cy="947054"/>
          </a:xfrm>
          <a:prstGeom prst="rect">
            <a:avLst/>
          </a:prstGeom>
          <a:noFill/>
        </p:spPr>
        <p:txBody>
          <a:bodyPr wrap="square" rtlCol="0">
            <a:spAutoFit/>
          </a:bodyPr>
          <a:lstStyle/>
          <a:p>
            <a:r>
              <a:rPr kumimoji="1" lang="en-US" altLang="zh-CN" sz="1111" dirty="0">
                <a:solidFill>
                  <a:srgbClr val="FFFFFF"/>
                </a:solidFill>
                <a:latin typeface="微软雅黑"/>
                <a:ea typeface="微软雅黑"/>
                <a:cs typeface="微软雅黑"/>
              </a:rPr>
              <a:t>49%</a:t>
            </a:r>
            <a:r>
              <a:rPr kumimoji="1" lang="zh-CN" altLang="en-US" sz="1111" dirty="0">
                <a:solidFill>
                  <a:srgbClr val="FFFFFF"/>
                </a:solidFill>
                <a:latin typeface="微软雅黑"/>
                <a:ea typeface="微软雅黑"/>
                <a:cs typeface="微软雅黑"/>
              </a:rPr>
              <a:t>的</a:t>
            </a:r>
            <a:r>
              <a:rPr kumimoji="1" lang="zh-CN" altLang="zh-CN" sz="1111" dirty="0">
                <a:solidFill>
                  <a:srgbClr val="FFFFFF"/>
                </a:solidFill>
                <a:latin typeface="微软雅黑"/>
                <a:ea typeface="微软雅黑"/>
                <a:cs typeface="微软雅黑"/>
              </a:rPr>
              <a:t>9</a:t>
            </a:r>
            <a:r>
              <a:rPr kumimoji="1" lang="en-US" altLang="zh-CN" sz="1111" dirty="0">
                <a:solidFill>
                  <a:srgbClr val="FFFFFF"/>
                </a:solidFill>
                <a:latin typeface="微软雅黑"/>
                <a:ea typeface="微软雅黑"/>
                <a:cs typeface="微软雅黑"/>
              </a:rPr>
              <a:t>85</a:t>
            </a:r>
            <a:r>
              <a:rPr kumimoji="1" lang="en-US" altLang="en-US" sz="1111" dirty="0">
                <a:solidFill>
                  <a:srgbClr val="FFFFFF"/>
                </a:solidFill>
                <a:latin typeface="微软雅黑"/>
                <a:ea typeface="微软雅黑"/>
                <a:cs typeface="微软雅黑"/>
              </a:rPr>
              <a:t>高校</a:t>
            </a:r>
          </a:p>
          <a:p>
            <a:r>
              <a:rPr kumimoji="1" lang="zh-CN" altLang="zh-CN" sz="1111" dirty="0">
                <a:solidFill>
                  <a:srgbClr val="FFFFFF"/>
                </a:solidFill>
                <a:latin typeface="微软雅黑"/>
                <a:ea typeface="微软雅黑"/>
                <a:cs typeface="微软雅黑"/>
              </a:rPr>
              <a:t>4</a:t>
            </a:r>
            <a:r>
              <a:rPr kumimoji="1" lang="en-US" altLang="zh-CN" sz="1111" dirty="0">
                <a:solidFill>
                  <a:srgbClr val="FFFFFF"/>
                </a:solidFill>
                <a:latin typeface="微软雅黑"/>
                <a:ea typeface="微软雅黑"/>
                <a:cs typeface="微软雅黑"/>
              </a:rPr>
              <a:t>1%</a:t>
            </a:r>
            <a:r>
              <a:rPr kumimoji="1" lang="zh-CN" altLang="en-US" sz="1111" dirty="0">
                <a:solidFill>
                  <a:srgbClr val="FFFFFF"/>
                </a:solidFill>
                <a:latin typeface="微软雅黑"/>
                <a:ea typeface="微软雅黑"/>
                <a:cs typeface="微软雅黑"/>
              </a:rPr>
              <a:t>的</a:t>
            </a:r>
            <a:r>
              <a:rPr kumimoji="1" lang="en-US" altLang="zh-CN" sz="1111" dirty="0">
                <a:solidFill>
                  <a:srgbClr val="FFFFFF"/>
                </a:solidFill>
                <a:latin typeface="微软雅黑"/>
                <a:ea typeface="微软雅黑"/>
                <a:cs typeface="微软雅黑"/>
              </a:rPr>
              <a:t>211</a:t>
            </a:r>
            <a:r>
              <a:rPr kumimoji="1" lang="zh-CN" altLang="en-US" sz="1111" dirty="0">
                <a:solidFill>
                  <a:srgbClr val="FFFFFF"/>
                </a:solidFill>
                <a:latin typeface="微软雅黑"/>
                <a:ea typeface="微软雅黑"/>
                <a:cs typeface="微软雅黑"/>
              </a:rPr>
              <a:t>高校</a:t>
            </a:r>
            <a:endParaRPr kumimoji="1" lang="en-US" altLang="zh-CN" sz="1111" dirty="0">
              <a:solidFill>
                <a:srgbClr val="FFFFFF"/>
              </a:solidFill>
              <a:latin typeface="微软雅黑"/>
              <a:ea typeface="微软雅黑"/>
              <a:cs typeface="微软雅黑"/>
            </a:endParaRPr>
          </a:p>
          <a:p>
            <a:r>
              <a:rPr kumimoji="1" lang="zh-CN" altLang="zh-CN" sz="1111" dirty="0">
                <a:solidFill>
                  <a:srgbClr val="FFFFFF"/>
                </a:solidFill>
                <a:latin typeface="微软雅黑"/>
                <a:ea typeface="微软雅黑"/>
                <a:cs typeface="微软雅黑"/>
              </a:rPr>
              <a:t>1</a:t>
            </a:r>
            <a:r>
              <a:rPr kumimoji="1" lang="en-US" altLang="zh-CN" sz="1111" dirty="0">
                <a:solidFill>
                  <a:srgbClr val="FFFFFF"/>
                </a:solidFill>
                <a:latin typeface="微软雅黑"/>
                <a:ea typeface="微软雅黑"/>
                <a:cs typeface="微软雅黑"/>
              </a:rPr>
              <a:t>9</a:t>
            </a:r>
            <a:r>
              <a:rPr kumimoji="1" lang="zh-CN" altLang="en-US" sz="1111" dirty="0">
                <a:solidFill>
                  <a:srgbClr val="FFFFFF"/>
                </a:solidFill>
                <a:latin typeface="微软雅黑"/>
                <a:ea typeface="微软雅黑"/>
                <a:cs typeface="微软雅黑"/>
              </a:rPr>
              <a:t>个省市级和</a:t>
            </a:r>
            <a:r>
              <a:rPr kumimoji="1" lang="en-US" altLang="zh-CN" sz="1111" dirty="0">
                <a:solidFill>
                  <a:srgbClr val="FFFFFF"/>
                </a:solidFill>
                <a:latin typeface="微软雅黑"/>
                <a:ea typeface="微软雅黑"/>
                <a:cs typeface="微软雅黑"/>
              </a:rPr>
              <a:t>43</a:t>
            </a:r>
            <a:r>
              <a:rPr kumimoji="1" lang="zh-CN" altLang="en-US" sz="1111" dirty="0">
                <a:solidFill>
                  <a:srgbClr val="FFFFFF"/>
                </a:solidFill>
                <a:latin typeface="微软雅黑"/>
                <a:ea typeface="微软雅黑"/>
                <a:cs typeface="微软雅黑"/>
              </a:rPr>
              <a:t>个区县级城域网和数据中心</a:t>
            </a:r>
            <a:endParaRPr kumimoji="1" lang="zh-CN" altLang="en-US" sz="1111" dirty="0">
              <a:solidFill>
                <a:srgbClr val="FFFFFF"/>
              </a:solidFill>
              <a:latin typeface="微软雅黑"/>
              <a:ea typeface="微软雅黑"/>
              <a:cs typeface="微软雅黑"/>
            </a:endParaRPr>
          </a:p>
        </p:txBody>
      </p:sp>
      <p:sp>
        <p:nvSpPr>
          <p:cNvPr id="23" name="MH_Text_1"/>
          <p:cNvSpPr/>
          <p:nvPr>
            <p:custDataLst>
              <p:tags r:id="rId10"/>
            </p:custDataLst>
          </p:nvPr>
        </p:nvSpPr>
        <p:spPr>
          <a:xfrm>
            <a:off x="4629147" y="2171727"/>
            <a:ext cx="4457392" cy="1485501"/>
          </a:xfrm>
          <a:prstGeom prst="rect">
            <a:avLst/>
          </a:prstGeom>
          <a:solidFill>
            <a:srgbClr val="33CCFF"/>
          </a:solidFill>
          <a:ln w="25400" cap="flat" cmpd="sng" algn="ctr">
            <a:noFill/>
            <a:prstDash val="solid"/>
          </a:ln>
          <a:effectLst/>
        </p:spPr>
        <p:txBody>
          <a:bodyPr lIns="1139937" tIns="57147" rIns="114294" bIns="57147" anchor="ctr">
            <a:normAutofit/>
          </a:bodyPr>
          <a:lstStyle/>
          <a:p>
            <a:pPr defTabSz="2938955">
              <a:lnSpc>
                <a:spcPct val="130000"/>
              </a:lnSpc>
            </a:pPr>
            <a:r>
              <a:rPr lang="zh-CN" altLang="en-US" sz="5238" b="1" kern="0" dirty="0">
                <a:solidFill>
                  <a:srgbClr val="FFFF00"/>
                </a:solidFill>
                <a:latin typeface="微软雅黑" panose="020B0503020204020204" pitchFamily="34" charset="-122"/>
                <a:ea typeface="微软雅黑" panose="020B0503020204020204" pitchFamily="34" charset="-122"/>
              </a:rPr>
              <a:t>        </a:t>
            </a:r>
            <a:endParaRPr lang="en-US" altLang="zh-CN" sz="5238" b="1" kern="0" dirty="0">
              <a:solidFill>
                <a:srgbClr val="FFFF00"/>
              </a:solidFill>
              <a:latin typeface="微软雅黑" panose="020B0503020204020204" pitchFamily="34" charset="-122"/>
              <a:ea typeface="微软雅黑" panose="020B0503020204020204" pitchFamily="34" charset="-122"/>
            </a:endParaRPr>
          </a:p>
        </p:txBody>
      </p:sp>
      <p:sp>
        <p:nvSpPr>
          <p:cNvPr id="24" name="MH_SubTitle_3"/>
          <p:cNvSpPr/>
          <p:nvPr>
            <p:custDataLst>
              <p:tags r:id="rId11"/>
            </p:custDataLst>
          </p:nvPr>
        </p:nvSpPr>
        <p:spPr>
          <a:xfrm>
            <a:off x="4629147" y="2171728"/>
            <a:ext cx="673244" cy="1492200"/>
          </a:xfrm>
          <a:custGeom>
            <a:avLst/>
            <a:gdLst>
              <a:gd name="connsiteX0" fmla="*/ 0 w 652326"/>
              <a:gd name="connsiteY0" fmla="*/ 0 h 1553638"/>
              <a:gd name="connsiteX1" fmla="*/ 652326 w 652326"/>
              <a:gd name="connsiteY1" fmla="*/ 325113 h 1553638"/>
              <a:gd name="connsiteX2" fmla="*/ 652326 w 652326"/>
              <a:gd name="connsiteY2" fmla="*/ 1228525 h 1553638"/>
              <a:gd name="connsiteX3" fmla="*/ 0 w 652326"/>
              <a:gd name="connsiteY3" fmla="*/ 1553638 h 1553638"/>
            </a:gdLst>
            <a:ahLst/>
            <a:cxnLst>
              <a:cxn ang="0">
                <a:pos x="connsiteX0" y="connsiteY0"/>
              </a:cxn>
              <a:cxn ang="0">
                <a:pos x="connsiteX1" y="connsiteY1"/>
              </a:cxn>
              <a:cxn ang="0">
                <a:pos x="connsiteX2" y="connsiteY2"/>
              </a:cxn>
              <a:cxn ang="0">
                <a:pos x="connsiteX3" y="connsiteY3"/>
              </a:cxn>
            </a:cxnLst>
            <a:rect l="l" t="t" r="r" b="b"/>
            <a:pathLst>
              <a:path w="652326" h="1553638">
                <a:moveTo>
                  <a:pt x="0" y="0"/>
                </a:moveTo>
                <a:lnTo>
                  <a:pt x="652326" y="325113"/>
                </a:lnTo>
                <a:lnTo>
                  <a:pt x="652326" y="1228525"/>
                </a:lnTo>
                <a:lnTo>
                  <a:pt x="0" y="1553638"/>
                </a:lnTo>
                <a:close/>
              </a:path>
            </a:pathLst>
          </a:custGeom>
          <a:solidFill>
            <a:srgbClr val="0B4E8B">
              <a:alpha val="34902"/>
            </a:srgbClr>
          </a:solidFill>
          <a:ln w="12700" cap="flat" cmpd="sng" algn="ctr">
            <a:noFill/>
            <a:prstDash val="solid"/>
            <a:miter lim="800000"/>
          </a:ln>
          <a:effectLst/>
        </p:spPr>
        <p:txBody>
          <a:bodyPr vert="eaVert" anchor="ctr">
            <a:normAutofit/>
          </a:bodyPr>
          <a:lstStyle/>
          <a:p>
            <a:pPr algn="ctr" defTabSz="2938955"/>
            <a:r>
              <a:rPr lang="zh-CN" altLang="en-US" sz="2222" b="1" kern="0" dirty="0">
                <a:solidFill>
                  <a:srgbClr val="FFFF00"/>
                </a:solidFill>
                <a:latin typeface="微软雅黑" panose="020B0503020204020204" pitchFamily="34" charset="-122"/>
                <a:ea typeface="微软雅黑" panose="020B0503020204020204" pitchFamily="34" charset="-122"/>
              </a:rPr>
              <a:t>运营商</a:t>
            </a:r>
            <a:endParaRPr lang="zh-CN" altLang="en-US" sz="2222" b="1" kern="0" dirty="0">
              <a:solidFill>
                <a:srgbClr val="FFFF00"/>
              </a:solidFill>
              <a:latin typeface="微软雅黑" panose="020B0503020204020204" pitchFamily="34" charset="-122"/>
              <a:ea typeface="微软雅黑" panose="020B0503020204020204" pitchFamily="34" charset="-122"/>
            </a:endParaRPr>
          </a:p>
        </p:txBody>
      </p:sp>
      <p:sp>
        <p:nvSpPr>
          <p:cNvPr id="25" name="MH_Text_1"/>
          <p:cNvSpPr/>
          <p:nvPr>
            <p:custDataLst>
              <p:tags r:id="rId12"/>
            </p:custDataLst>
          </p:nvPr>
        </p:nvSpPr>
        <p:spPr>
          <a:xfrm>
            <a:off x="57462" y="3714671"/>
            <a:ext cx="2229011" cy="1485501"/>
          </a:xfrm>
          <a:prstGeom prst="rect">
            <a:avLst/>
          </a:prstGeom>
          <a:solidFill>
            <a:srgbClr val="404040">
              <a:alpha val="69804"/>
            </a:srgbClr>
          </a:solidFill>
          <a:ln w="25400" cap="flat" cmpd="sng" algn="ctr">
            <a:noFill/>
            <a:prstDash val="solid"/>
          </a:ln>
          <a:effectLst/>
        </p:spPr>
        <p:txBody>
          <a:bodyPr lIns="114294" tIns="57147" rIns="114294" bIns="57147" anchor="ctr">
            <a:normAutofit/>
          </a:bodyPr>
          <a:lstStyle/>
          <a:p>
            <a:pPr>
              <a:lnSpc>
                <a:spcPct val="130000"/>
              </a:lnSpc>
              <a:defRPr/>
            </a:pPr>
            <a:r>
              <a:rPr lang="zh-CN" altLang="en-US" sz="5714" b="1" kern="0" dirty="0">
                <a:solidFill>
                  <a:srgbClr val="FFFF00"/>
                </a:solidFill>
                <a:latin typeface="微软雅黑" panose="020B0503020204020204" pitchFamily="34" charset="-122"/>
                <a:ea typeface="微软雅黑" panose="020B0503020204020204" pitchFamily="34" charset="-122"/>
              </a:rPr>
              <a:t>        </a:t>
            </a:r>
            <a:endParaRPr lang="en-US" altLang="zh-CN" sz="4762" kern="0" dirty="0">
              <a:solidFill>
                <a:srgbClr val="FFFFFF"/>
              </a:solidFill>
              <a:latin typeface="微软雅黑" panose="020B0503020204020204" pitchFamily="34" charset="-122"/>
              <a:ea typeface="微软雅黑" panose="020B0503020204020204" pitchFamily="34" charset="-122"/>
            </a:endParaRPr>
          </a:p>
        </p:txBody>
      </p:sp>
      <p:sp>
        <p:nvSpPr>
          <p:cNvPr id="26" name="MH_SubTitle_3"/>
          <p:cNvSpPr/>
          <p:nvPr>
            <p:custDataLst>
              <p:tags r:id="rId13"/>
            </p:custDataLst>
          </p:nvPr>
        </p:nvSpPr>
        <p:spPr>
          <a:xfrm>
            <a:off x="57462" y="3714671"/>
            <a:ext cx="514630" cy="1492200"/>
          </a:xfrm>
          <a:custGeom>
            <a:avLst/>
            <a:gdLst>
              <a:gd name="connsiteX0" fmla="*/ 0 w 652326"/>
              <a:gd name="connsiteY0" fmla="*/ 0 h 1553638"/>
              <a:gd name="connsiteX1" fmla="*/ 652326 w 652326"/>
              <a:gd name="connsiteY1" fmla="*/ 325113 h 1553638"/>
              <a:gd name="connsiteX2" fmla="*/ 652326 w 652326"/>
              <a:gd name="connsiteY2" fmla="*/ 1228525 h 1553638"/>
              <a:gd name="connsiteX3" fmla="*/ 0 w 652326"/>
              <a:gd name="connsiteY3" fmla="*/ 1553638 h 1553638"/>
            </a:gdLst>
            <a:ahLst/>
            <a:cxnLst>
              <a:cxn ang="0">
                <a:pos x="connsiteX0" y="connsiteY0"/>
              </a:cxn>
              <a:cxn ang="0">
                <a:pos x="connsiteX1" y="connsiteY1"/>
              </a:cxn>
              <a:cxn ang="0">
                <a:pos x="connsiteX2" y="connsiteY2"/>
              </a:cxn>
              <a:cxn ang="0">
                <a:pos x="connsiteX3" y="connsiteY3"/>
              </a:cxn>
            </a:cxnLst>
            <a:rect l="l" t="t" r="r" b="b"/>
            <a:pathLst>
              <a:path w="652326" h="1553638">
                <a:moveTo>
                  <a:pt x="0" y="0"/>
                </a:moveTo>
                <a:lnTo>
                  <a:pt x="652326" y="325113"/>
                </a:lnTo>
                <a:lnTo>
                  <a:pt x="652326" y="1228525"/>
                </a:lnTo>
                <a:lnTo>
                  <a:pt x="0" y="1553638"/>
                </a:lnTo>
                <a:close/>
              </a:path>
            </a:pathLst>
          </a:custGeom>
          <a:solidFill>
            <a:srgbClr val="7F7F7F">
              <a:alpha val="80000"/>
            </a:srgbClr>
          </a:solidFill>
          <a:ln w="12700" cap="flat" cmpd="sng" algn="ctr">
            <a:noFill/>
            <a:prstDash val="solid"/>
            <a:miter lim="800000"/>
          </a:ln>
          <a:effectLst/>
        </p:spPr>
        <p:txBody>
          <a:bodyPr vert="eaVert" anchor="ctr">
            <a:normAutofit lnSpcReduction="10000"/>
          </a:bodyPr>
          <a:lstStyle/>
          <a:p>
            <a:pPr algn="ctr"/>
            <a:r>
              <a:rPr lang="zh-CN" altLang="en-US" sz="2222" b="1" kern="0" dirty="0">
                <a:solidFill>
                  <a:srgbClr val="FFFF00"/>
                </a:solidFill>
                <a:latin typeface="微软雅黑" panose="020B0503020204020204" pitchFamily="34" charset="-122"/>
                <a:ea typeface="微软雅黑" panose="020B0503020204020204" pitchFamily="34" charset="-122"/>
              </a:rPr>
              <a:t>交通</a:t>
            </a:r>
            <a:endParaRPr lang="zh-CN" altLang="en-US" sz="2222" b="1" kern="0" dirty="0">
              <a:solidFill>
                <a:srgbClr val="FFFF00"/>
              </a:solidFill>
              <a:latin typeface="微软雅黑" panose="020B0503020204020204" pitchFamily="34" charset="-122"/>
              <a:ea typeface="微软雅黑" panose="020B0503020204020204" pitchFamily="34" charset="-122"/>
            </a:endParaRPr>
          </a:p>
        </p:txBody>
      </p:sp>
      <p:sp>
        <p:nvSpPr>
          <p:cNvPr id="27" name="MH_Text_2"/>
          <p:cNvSpPr/>
          <p:nvPr>
            <p:custDataLst>
              <p:tags r:id="rId14"/>
            </p:custDataLst>
          </p:nvPr>
        </p:nvSpPr>
        <p:spPr>
          <a:xfrm>
            <a:off x="2400450" y="3714671"/>
            <a:ext cx="2114404" cy="1485797"/>
          </a:xfrm>
          <a:prstGeom prst="rect">
            <a:avLst/>
          </a:prstGeom>
          <a:solidFill>
            <a:srgbClr val="7F7F7F"/>
          </a:solidFill>
          <a:ln w="25400" cap="flat" cmpd="sng" algn="ctr">
            <a:noFill/>
            <a:prstDash val="solid"/>
          </a:ln>
          <a:effectLst/>
        </p:spPr>
        <p:txBody>
          <a:bodyPr lIns="1139937" tIns="57147" rIns="114294" bIns="57147" anchor="ctr">
            <a:normAutofit/>
          </a:bodyPr>
          <a:lstStyle/>
          <a:p>
            <a:pPr algn="ctr">
              <a:lnSpc>
                <a:spcPct val="130000"/>
              </a:lnSpc>
            </a:pPr>
            <a:endParaRPr lang="en-US" altLang="zh-CN" sz="4762" kern="0" dirty="0">
              <a:solidFill>
                <a:srgbClr val="FFFFFF"/>
              </a:solidFill>
              <a:latin typeface="微软雅黑" panose="020B0503020204020204" pitchFamily="34" charset="-122"/>
              <a:ea typeface="微软雅黑" panose="020B0503020204020204" pitchFamily="34" charset="-122"/>
            </a:endParaRPr>
          </a:p>
          <a:p>
            <a:pPr algn="ctr">
              <a:lnSpc>
                <a:spcPct val="130000"/>
              </a:lnSpc>
            </a:pPr>
            <a:endParaRPr lang="en-US" altLang="zh-CN" sz="4762" kern="0" dirty="0">
              <a:solidFill>
                <a:srgbClr val="FFFFFF"/>
              </a:solidFill>
              <a:latin typeface="微软雅黑" panose="020B0503020204020204" pitchFamily="34" charset="-122"/>
              <a:ea typeface="微软雅黑" panose="020B0503020204020204" pitchFamily="34" charset="-122"/>
            </a:endParaRPr>
          </a:p>
          <a:p>
            <a:pPr algn="ctr">
              <a:lnSpc>
                <a:spcPct val="130000"/>
              </a:lnSpc>
            </a:pPr>
            <a:endParaRPr lang="en-US" altLang="zh-CN" sz="4762" kern="0" dirty="0">
              <a:solidFill>
                <a:srgbClr val="FFFFFF"/>
              </a:solidFill>
              <a:latin typeface="微软雅黑" panose="020B0503020204020204" pitchFamily="34" charset="-122"/>
              <a:ea typeface="微软雅黑" panose="020B0503020204020204" pitchFamily="34" charset="-122"/>
            </a:endParaRPr>
          </a:p>
        </p:txBody>
      </p:sp>
      <p:sp>
        <p:nvSpPr>
          <p:cNvPr id="28" name="MH_SubTitle_3"/>
          <p:cNvSpPr/>
          <p:nvPr>
            <p:custDataLst>
              <p:tags r:id="rId15"/>
            </p:custDataLst>
          </p:nvPr>
        </p:nvSpPr>
        <p:spPr>
          <a:xfrm>
            <a:off x="2400451" y="3725237"/>
            <a:ext cx="483857" cy="1492498"/>
          </a:xfrm>
          <a:custGeom>
            <a:avLst/>
            <a:gdLst>
              <a:gd name="connsiteX0" fmla="*/ 0 w 652326"/>
              <a:gd name="connsiteY0" fmla="*/ 0 h 1553638"/>
              <a:gd name="connsiteX1" fmla="*/ 652326 w 652326"/>
              <a:gd name="connsiteY1" fmla="*/ 325113 h 1553638"/>
              <a:gd name="connsiteX2" fmla="*/ 652326 w 652326"/>
              <a:gd name="connsiteY2" fmla="*/ 1228525 h 1553638"/>
              <a:gd name="connsiteX3" fmla="*/ 0 w 652326"/>
              <a:gd name="connsiteY3" fmla="*/ 1553638 h 1553638"/>
            </a:gdLst>
            <a:ahLst/>
            <a:cxnLst>
              <a:cxn ang="0">
                <a:pos x="connsiteX0" y="connsiteY0"/>
              </a:cxn>
              <a:cxn ang="0">
                <a:pos x="connsiteX1" y="connsiteY1"/>
              </a:cxn>
              <a:cxn ang="0">
                <a:pos x="connsiteX2" y="connsiteY2"/>
              </a:cxn>
              <a:cxn ang="0">
                <a:pos x="connsiteX3" y="connsiteY3"/>
              </a:cxn>
            </a:cxnLst>
            <a:rect l="l" t="t" r="r" b="b"/>
            <a:pathLst>
              <a:path w="652326" h="1553638">
                <a:moveTo>
                  <a:pt x="0" y="0"/>
                </a:moveTo>
                <a:lnTo>
                  <a:pt x="652326" y="325113"/>
                </a:lnTo>
                <a:lnTo>
                  <a:pt x="652326" y="1228525"/>
                </a:lnTo>
                <a:lnTo>
                  <a:pt x="0" y="1553638"/>
                </a:lnTo>
                <a:close/>
              </a:path>
            </a:pathLst>
          </a:custGeom>
          <a:solidFill>
            <a:srgbClr val="D9D9D9">
              <a:alpha val="34902"/>
            </a:srgbClr>
          </a:solidFill>
          <a:ln w="12700" cap="flat" cmpd="sng" algn="ctr">
            <a:noFill/>
            <a:prstDash val="solid"/>
            <a:miter lim="800000"/>
          </a:ln>
          <a:effectLst/>
        </p:spPr>
        <p:txBody>
          <a:bodyPr vert="eaVert" anchor="ctr">
            <a:normAutofit fontScale="92500" lnSpcReduction="10000"/>
          </a:bodyPr>
          <a:lstStyle/>
          <a:p>
            <a:pPr algn="ctr"/>
            <a:r>
              <a:rPr lang="zh-CN" altLang="en-US" sz="2222" b="1" kern="0" dirty="0">
                <a:solidFill>
                  <a:srgbClr val="FFFF00"/>
                </a:solidFill>
                <a:latin typeface="微软雅黑" panose="020B0503020204020204" pitchFamily="34" charset="-122"/>
                <a:ea typeface="微软雅黑" panose="020B0503020204020204" pitchFamily="34" charset="-122"/>
              </a:rPr>
              <a:t>能源</a:t>
            </a:r>
            <a:endParaRPr lang="zh-CN" altLang="en-US" sz="2222" b="1" kern="0" dirty="0">
              <a:solidFill>
                <a:srgbClr val="FFFF00"/>
              </a:solidFill>
              <a:latin typeface="微软雅黑" panose="020B0503020204020204" pitchFamily="34" charset="-122"/>
              <a:ea typeface="微软雅黑" panose="020B0503020204020204" pitchFamily="34" charset="-122"/>
            </a:endParaRPr>
          </a:p>
        </p:txBody>
      </p:sp>
      <p:sp>
        <p:nvSpPr>
          <p:cNvPr id="29" name="MH_Text_1"/>
          <p:cNvSpPr/>
          <p:nvPr>
            <p:custDataLst>
              <p:tags r:id="rId16"/>
            </p:custDataLst>
          </p:nvPr>
        </p:nvSpPr>
        <p:spPr>
          <a:xfrm>
            <a:off x="4628832" y="3714671"/>
            <a:ext cx="2229011" cy="1485501"/>
          </a:xfrm>
          <a:prstGeom prst="rect">
            <a:avLst/>
          </a:prstGeom>
          <a:solidFill>
            <a:srgbClr val="404040">
              <a:alpha val="69804"/>
            </a:srgbClr>
          </a:solidFill>
          <a:ln w="25400" cap="flat" cmpd="sng" algn="ctr">
            <a:noFill/>
            <a:prstDash val="solid"/>
          </a:ln>
          <a:effectLst/>
        </p:spPr>
        <p:txBody>
          <a:bodyPr lIns="114294" tIns="57147" rIns="114294" bIns="57147" anchor="ctr">
            <a:normAutofit/>
          </a:bodyPr>
          <a:lstStyle/>
          <a:p>
            <a:pPr>
              <a:lnSpc>
                <a:spcPct val="130000"/>
              </a:lnSpc>
            </a:pPr>
            <a:r>
              <a:rPr lang="zh-CN" altLang="en-US" sz="5714" b="1" kern="0" dirty="0">
                <a:solidFill>
                  <a:srgbClr val="FFFF00"/>
                </a:solidFill>
                <a:latin typeface="微软雅黑" panose="020B0503020204020204" pitchFamily="34" charset="-122"/>
                <a:ea typeface="微软雅黑" panose="020B0503020204020204" pitchFamily="34" charset="-122"/>
              </a:rPr>
              <a:t>        </a:t>
            </a:r>
            <a:endParaRPr lang="en-US" altLang="zh-CN" sz="5714" b="1" kern="0" dirty="0">
              <a:solidFill>
                <a:srgbClr val="FFFF00"/>
              </a:solidFill>
              <a:latin typeface="微软雅黑" panose="020B0503020204020204" pitchFamily="34" charset="-122"/>
              <a:ea typeface="微软雅黑" panose="020B0503020204020204" pitchFamily="34" charset="-122"/>
            </a:endParaRPr>
          </a:p>
        </p:txBody>
      </p:sp>
      <p:sp>
        <p:nvSpPr>
          <p:cNvPr id="30" name="MH_SubTitle_3"/>
          <p:cNvSpPr/>
          <p:nvPr>
            <p:custDataLst>
              <p:tags r:id="rId17"/>
            </p:custDataLst>
          </p:nvPr>
        </p:nvSpPr>
        <p:spPr>
          <a:xfrm>
            <a:off x="4628831" y="3714671"/>
            <a:ext cx="514315" cy="1492200"/>
          </a:xfrm>
          <a:custGeom>
            <a:avLst/>
            <a:gdLst>
              <a:gd name="connsiteX0" fmla="*/ 0 w 652326"/>
              <a:gd name="connsiteY0" fmla="*/ 0 h 1553638"/>
              <a:gd name="connsiteX1" fmla="*/ 652326 w 652326"/>
              <a:gd name="connsiteY1" fmla="*/ 325113 h 1553638"/>
              <a:gd name="connsiteX2" fmla="*/ 652326 w 652326"/>
              <a:gd name="connsiteY2" fmla="*/ 1228525 h 1553638"/>
              <a:gd name="connsiteX3" fmla="*/ 0 w 652326"/>
              <a:gd name="connsiteY3" fmla="*/ 1553638 h 1553638"/>
            </a:gdLst>
            <a:ahLst/>
            <a:cxnLst>
              <a:cxn ang="0">
                <a:pos x="connsiteX0" y="connsiteY0"/>
              </a:cxn>
              <a:cxn ang="0">
                <a:pos x="connsiteX1" y="connsiteY1"/>
              </a:cxn>
              <a:cxn ang="0">
                <a:pos x="connsiteX2" y="connsiteY2"/>
              </a:cxn>
              <a:cxn ang="0">
                <a:pos x="connsiteX3" y="connsiteY3"/>
              </a:cxn>
            </a:cxnLst>
            <a:rect l="l" t="t" r="r" b="b"/>
            <a:pathLst>
              <a:path w="652326" h="1553638">
                <a:moveTo>
                  <a:pt x="0" y="0"/>
                </a:moveTo>
                <a:lnTo>
                  <a:pt x="652326" y="325113"/>
                </a:lnTo>
                <a:lnTo>
                  <a:pt x="652326" y="1228525"/>
                </a:lnTo>
                <a:lnTo>
                  <a:pt x="0" y="1553638"/>
                </a:lnTo>
                <a:close/>
              </a:path>
            </a:pathLst>
          </a:custGeom>
          <a:solidFill>
            <a:srgbClr val="7F7F7F">
              <a:alpha val="80000"/>
            </a:srgbClr>
          </a:solidFill>
          <a:ln w="12700" cap="flat" cmpd="sng" algn="ctr">
            <a:noFill/>
            <a:prstDash val="solid"/>
            <a:miter lim="800000"/>
          </a:ln>
          <a:effectLst/>
        </p:spPr>
        <p:txBody>
          <a:bodyPr vert="eaVert" anchor="ctr">
            <a:normAutofit lnSpcReduction="10000"/>
          </a:bodyPr>
          <a:lstStyle/>
          <a:p>
            <a:pPr algn="ctr"/>
            <a:r>
              <a:rPr lang="zh-CN" altLang="en-US" sz="2222" b="1" kern="0" dirty="0">
                <a:solidFill>
                  <a:srgbClr val="FFFF00"/>
                </a:solidFill>
                <a:latin typeface="微软雅黑" panose="020B0503020204020204" pitchFamily="34" charset="-122"/>
                <a:ea typeface="微软雅黑" panose="020B0503020204020204" pitchFamily="34" charset="-122"/>
              </a:rPr>
              <a:t>电力</a:t>
            </a:r>
            <a:endParaRPr lang="zh-CN" altLang="en-US" sz="2222" b="1" kern="0" dirty="0">
              <a:solidFill>
                <a:srgbClr val="FFFF00"/>
              </a:solidFill>
              <a:latin typeface="微软雅黑" panose="020B0503020204020204" pitchFamily="34" charset="-122"/>
              <a:ea typeface="微软雅黑" panose="020B0503020204020204" pitchFamily="34" charset="-122"/>
            </a:endParaRPr>
          </a:p>
        </p:txBody>
      </p:sp>
      <p:sp>
        <p:nvSpPr>
          <p:cNvPr id="31" name="MH_Text_2"/>
          <p:cNvSpPr/>
          <p:nvPr>
            <p:custDataLst>
              <p:tags r:id="rId18"/>
            </p:custDataLst>
          </p:nvPr>
        </p:nvSpPr>
        <p:spPr>
          <a:xfrm>
            <a:off x="6972134" y="3714671"/>
            <a:ext cx="2114404" cy="1485797"/>
          </a:xfrm>
          <a:prstGeom prst="rect">
            <a:avLst/>
          </a:prstGeom>
          <a:solidFill>
            <a:srgbClr val="7F7F7F"/>
          </a:solidFill>
          <a:ln w="25400" cap="flat" cmpd="sng" algn="ctr">
            <a:noFill/>
            <a:prstDash val="solid"/>
          </a:ln>
          <a:effectLst/>
        </p:spPr>
        <p:txBody>
          <a:bodyPr lIns="1139937" tIns="57147" rIns="114294" bIns="57147" anchor="ctr">
            <a:normAutofit/>
          </a:bodyPr>
          <a:lstStyle/>
          <a:p>
            <a:pPr algn="ctr">
              <a:lnSpc>
                <a:spcPct val="130000"/>
              </a:lnSpc>
            </a:pPr>
            <a:endParaRPr lang="en-US" altLang="zh-CN" sz="4762" kern="0" dirty="0">
              <a:solidFill>
                <a:srgbClr val="FFFFFF"/>
              </a:solidFill>
              <a:latin typeface="微软雅黑" panose="020B0503020204020204" pitchFamily="34" charset="-122"/>
              <a:ea typeface="微软雅黑" panose="020B0503020204020204" pitchFamily="34" charset="-122"/>
            </a:endParaRPr>
          </a:p>
          <a:p>
            <a:pPr algn="ctr">
              <a:lnSpc>
                <a:spcPct val="130000"/>
              </a:lnSpc>
            </a:pPr>
            <a:endParaRPr lang="en-US" altLang="zh-CN" sz="4762" kern="0" dirty="0">
              <a:solidFill>
                <a:srgbClr val="FFFFFF"/>
              </a:solidFill>
              <a:latin typeface="微软雅黑" panose="020B0503020204020204" pitchFamily="34" charset="-122"/>
              <a:ea typeface="微软雅黑" panose="020B0503020204020204" pitchFamily="34" charset="-122"/>
            </a:endParaRPr>
          </a:p>
          <a:p>
            <a:pPr algn="ctr">
              <a:lnSpc>
                <a:spcPct val="130000"/>
              </a:lnSpc>
            </a:pPr>
            <a:endParaRPr lang="en-US" altLang="zh-CN" sz="4762" kern="0" dirty="0">
              <a:solidFill>
                <a:srgbClr val="FFFFFF"/>
              </a:solidFill>
              <a:latin typeface="微软雅黑" panose="020B0503020204020204" pitchFamily="34" charset="-122"/>
              <a:ea typeface="微软雅黑" panose="020B0503020204020204" pitchFamily="34" charset="-122"/>
            </a:endParaRPr>
          </a:p>
        </p:txBody>
      </p:sp>
      <p:sp>
        <p:nvSpPr>
          <p:cNvPr id="32" name="MH_SubTitle_3"/>
          <p:cNvSpPr/>
          <p:nvPr>
            <p:custDataLst>
              <p:tags r:id="rId19"/>
            </p:custDataLst>
          </p:nvPr>
        </p:nvSpPr>
        <p:spPr>
          <a:xfrm>
            <a:off x="6972135" y="3725237"/>
            <a:ext cx="483857" cy="1492498"/>
          </a:xfrm>
          <a:custGeom>
            <a:avLst/>
            <a:gdLst>
              <a:gd name="connsiteX0" fmla="*/ 0 w 652326"/>
              <a:gd name="connsiteY0" fmla="*/ 0 h 1553638"/>
              <a:gd name="connsiteX1" fmla="*/ 652326 w 652326"/>
              <a:gd name="connsiteY1" fmla="*/ 325113 h 1553638"/>
              <a:gd name="connsiteX2" fmla="*/ 652326 w 652326"/>
              <a:gd name="connsiteY2" fmla="*/ 1228525 h 1553638"/>
              <a:gd name="connsiteX3" fmla="*/ 0 w 652326"/>
              <a:gd name="connsiteY3" fmla="*/ 1553638 h 1553638"/>
            </a:gdLst>
            <a:ahLst/>
            <a:cxnLst>
              <a:cxn ang="0">
                <a:pos x="connsiteX0" y="connsiteY0"/>
              </a:cxn>
              <a:cxn ang="0">
                <a:pos x="connsiteX1" y="connsiteY1"/>
              </a:cxn>
              <a:cxn ang="0">
                <a:pos x="connsiteX2" y="connsiteY2"/>
              </a:cxn>
              <a:cxn ang="0">
                <a:pos x="connsiteX3" y="connsiteY3"/>
              </a:cxn>
            </a:cxnLst>
            <a:rect l="l" t="t" r="r" b="b"/>
            <a:pathLst>
              <a:path w="652326" h="1553638">
                <a:moveTo>
                  <a:pt x="0" y="0"/>
                </a:moveTo>
                <a:lnTo>
                  <a:pt x="652326" y="325113"/>
                </a:lnTo>
                <a:lnTo>
                  <a:pt x="652326" y="1228525"/>
                </a:lnTo>
                <a:lnTo>
                  <a:pt x="0" y="1553638"/>
                </a:lnTo>
                <a:close/>
              </a:path>
            </a:pathLst>
          </a:custGeom>
          <a:solidFill>
            <a:srgbClr val="D9D9D9">
              <a:alpha val="34902"/>
            </a:srgbClr>
          </a:solidFill>
          <a:ln w="12700" cap="flat" cmpd="sng" algn="ctr">
            <a:noFill/>
            <a:prstDash val="solid"/>
            <a:miter lim="800000"/>
          </a:ln>
          <a:effectLst/>
        </p:spPr>
        <p:txBody>
          <a:bodyPr vert="eaVert" anchor="ctr">
            <a:normAutofit fontScale="92500" lnSpcReduction="10000"/>
          </a:bodyPr>
          <a:lstStyle/>
          <a:p>
            <a:pPr algn="ctr"/>
            <a:r>
              <a:rPr lang="zh-CN" altLang="en-US" sz="2222" b="1" kern="0" dirty="0">
                <a:solidFill>
                  <a:srgbClr val="FFFF00"/>
                </a:solidFill>
                <a:latin typeface="微软雅黑" panose="020B0503020204020204" pitchFamily="34" charset="-122"/>
                <a:ea typeface="微软雅黑" panose="020B0503020204020204" pitchFamily="34" charset="-122"/>
              </a:rPr>
              <a:t>企业</a:t>
            </a:r>
            <a:endParaRPr lang="zh-CN" altLang="en-US" sz="2222" b="1" kern="0" dirty="0">
              <a:solidFill>
                <a:srgbClr val="FFFF00"/>
              </a:solidFill>
              <a:latin typeface="微软雅黑" panose="020B0503020204020204" pitchFamily="34" charset="-122"/>
              <a:ea typeface="微软雅黑" panose="020B0503020204020204" pitchFamily="34" charset="-122"/>
            </a:endParaRPr>
          </a:p>
        </p:txBody>
      </p:sp>
      <p:sp>
        <p:nvSpPr>
          <p:cNvPr id="34" name="文本框 33"/>
          <p:cNvSpPr txBox="1"/>
          <p:nvPr/>
        </p:nvSpPr>
        <p:spPr>
          <a:xfrm>
            <a:off x="628922" y="4000402"/>
            <a:ext cx="1485797" cy="947054"/>
          </a:xfrm>
          <a:prstGeom prst="rect">
            <a:avLst/>
          </a:prstGeom>
          <a:noFill/>
        </p:spPr>
        <p:txBody>
          <a:bodyPr wrap="square" rtlCol="0">
            <a:spAutoFit/>
          </a:bodyPr>
          <a:lstStyle/>
          <a:p>
            <a:r>
              <a:rPr kumimoji="1" lang="zh-CN" altLang="en-US" sz="1111" dirty="0">
                <a:solidFill>
                  <a:srgbClr val="FFFFFF"/>
                </a:solidFill>
                <a:latin typeface="微软雅黑"/>
                <a:ea typeface="微软雅黑"/>
                <a:cs typeface="微软雅黑"/>
              </a:rPr>
              <a:t>交通部</a:t>
            </a:r>
            <a:r>
              <a:rPr kumimoji="1" lang="en-US" altLang="zh-CN" sz="1111" dirty="0">
                <a:solidFill>
                  <a:srgbClr val="FFFFFF"/>
                </a:solidFill>
                <a:latin typeface="微软雅黑"/>
                <a:ea typeface="微软雅黑"/>
                <a:cs typeface="微软雅黑"/>
              </a:rPr>
              <a:t>30</a:t>
            </a:r>
            <a:r>
              <a:rPr kumimoji="1" lang="zh-CN" altLang="en-US" sz="1111" dirty="0">
                <a:solidFill>
                  <a:srgbClr val="FFFFFF"/>
                </a:solidFill>
                <a:latin typeface="微软雅黑"/>
                <a:ea typeface="微软雅黑"/>
                <a:cs typeface="微软雅黑"/>
              </a:rPr>
              <a:t>个省的宽带数据承载网</a:t>
            </a:r>
            <a:endParaRPr kumimoji="1" lang="en-US" altLang="zh-CN" sz="1111" dirty="0">
              <a:solidFill>
                <a:srgbClr val="FFFFFF"/>
              </a:solidFill>
              <a:latin typeface="微软雅黑"/>
              <a:ea typeface="微软雅黑"/>
              <a:cs typeface="微软雅黑"/>
            </a:endParaRPr>
          </a:p>
          <a:p>
            <a:r>
              <a:rPr kumimoji="1" lang="zh-CN" altLang="en-US" sz="1111" dirty="0">
                <a:solidFill>
                  <a:srgbClr val="FFFFFF"/>
                </a:solidFill>
                <a:latin typeface="微软雅黑"/>
                <a:ea typeface="微软雅黑"/>
                <a:cs typeface="微软雅黑"/>
              </a:rPr>
              <a:t>重庆地铁、上海地铁乘客上网数据中心网络</a:t>
            </a:r>
            <a:endParaRPr kumimoji="1" lang="zh-CN" altLang="en-US" sz="1111" dirty="0">
              <a:solidFill>
                <a:srgbClr val="FFFFFF"/>
              </a:solidFill>
              <a:latin typeface="微软雅黑"/>
              <a:ea typeface="微软雅黑"/>
              <a:cs typeface="微软雅黑"/>
            </a:endParaRPr>
          </a:p>
        </p:txBody>
      </p:sp>
      <p:sp>
        <p:nvSpPr>
          <p:cNvPr id="35" name="文本框 34"/>
          <p:cNvSpPr txBox="1"/>
          <p:nvPr/>
        </p:nvSpPr>
        <p:spPr>
          <a:xfrm>
            <a:off x="2857619" y="4286132"/>
            <a:ext cx="1485797" cy="434221"/>
          </a:xfrm>
          <a:prstGeom prst="rect">
            <a:avLst/>
          </a:prstGeom>
          <a:noFill/>
        </p:spPr>
        <p:txBody>
          <a:bodyPr wrap="square" rtlCol="0">
            <a:spAutoFit/>
          </a:bodyPr>
          <a:lstStyle/>
          <a:p>
            <a:r>
              <a:rPr kumimoji="1" lang="zh-CN" altLang="en-US" sz="1111" dirty="0">
                <a:solidFill>
                  <a:srgbClr val="FFFFFF"/>
                </a:solidFill>
                <a:latin typeface="微软雅黑"/>
                <a:ea typeface="微软雅黑"/>
                <a:cs typeface="微软雅黑"/>
              </a:rPr>
              <a:t>中石油、中石化、中海油</a:t>
            </a:r>
            <a:endParaRPr kumimoji="1" lang="zh-CN" altLang="en-US" sz="1111" dirty="0">
              <a:solidFill>
                <a:srgbClr val="FFFFFF"/>
              </a:solidFill>
              <a:latin typeface="微软雅黑"/>
              <a:ea typeface="微软雅黑"/>
              <a:cs typeface="微软雅黑"/>
            </a:endParaRPr>
          </a:p>
        </p:txBody>
      </p:sp>
      <p:sp>
        <p:nvSpPr>
          <p:cNvPr id="36" name="文本框 35"/>
          <p:cNvSpPr txBox="1"/>
          <p:nvPr/>
        </p:nvSpPr>
        <p:spPr>
          <a:xfrm>
            <a:off x="5143461" y="4000401"/>
            <a:ext cx="1485797" cy="947054"/>
          </a:xfrm>
          <a:prstGeom prst="rect">
            <a:avLst/>
          </a:prstGeom>
          <a:noFill/>
        </p:spPr>
        <p:txBody>
          <a:bodyPr wrap="square" rtlCol="0">
            <a:spAutoFit/>
          </a:bodyPr>
          <a:lstStyle/>
          <a:p>
            <a:r>
              <a:rPr kumimoji="1" lang="zh-CN" altLang="en-US" sz="1111" dirty="0">
                <a:solidFill>
                  <a:srgbClr val="FFFFFF"/>
                </a:solidFill>
                <a:latin typeface="微软雅黑"/>
                <a:ea typeface="微软雅黑"/>
                <a:cs typeface="微软雅黑"/>
              </a:rPr>
              <a:t>国家电网</a:t>
            </a:r>
            <a:r>
              <a:rPr kumimoji="1" lang="en-US" altLang="zh-CN" sz="1111" dirty="0">
                <a:solidFill>
                  <a:srgbClr val="FFFFFF"/>
                </a:solidFill>
                <a:latin typeface="微软雅黑"/>
                <a:ea typeface="微软雅黑"/>
                <a:cs typeface="微软雅黑"/>
              </a:rPr>
              <a:t>27</a:t>
            </a:r>
            <a:r>
              <a:rPr kumimoji="1" lang="zh-CN" altLang="en-US" sz="1111" dirty="0">
                <a:solidFill>
                  <a:srgbClr val="FFFFFF"/>
                </a:solidFill>
                <a:latin typeface="微软雅黑"/>
                <a:ea typeface="微软雅黑"/>
                <a:cs typeface="微软雅黑"/>
              </a:rPr>
              <a:t>家省公司及数十家直属单位</a:t>
            </a:r>
            <a:endParaRPr kumimoji="1" lang="en-US" altLang="zh-CN" sz="1111" dirty="0">
              <a:solidFill>
                <a:srgbClr val="FFFFFF"/>
              </a:solidFill>
              <a:latin typeface="微软雅黑"/>
              <a:ea typeface="微软雅黑"/>
              <a:cs typeface="微软雅黑"/>
            </a:endParaRPr>
          </a:p>
          <a:p>
            <a:r>
              <a:rPr kumimoji="1" lang="zh-CN" altLang="en-US" sz="1111" dirty="0">
                <a:solidFill>
                  <a:srgbClr val="FFFFFF"/>
                </a:solidFill>
                <a:latin typeface="微软雅黑"/>
                <a:ea typeface="微软雅黑"/>
                <a:cs typeface="微软雅黑"/>
              </a:rPr>
              <a:t>南方电网、大唐集团、中国电力建设集团、华润电力、神华国能</a:t>
            </a:r>
            <a:endParaRPr kumimoji="1" lang="zh-CN" altLang="en-US" sz="1111" dirty="0">
              <a:solidFill>
                <a:srgbClr val="FFFFFF"/>
              </a:solidFill>
              <a:latin typeface="微软雅黑"/>
              <a:ea typeface="微软雅黑"/>
              <a:cs typeface="微软雅黑"/>
            </a:endParaRPr>
          </a:p>
        </p:txBody>
      </p:sp>
      <p:sp>
        <p:nvSpPr>
          <p:cNvPr id="37" name="文本框 36"/>
          <p:cNvSpPr txBox="1"/>
          <p:nvPr/>
        </p:nvSpPr>
        <p:spPr>
          <a:xfrm>
            <a:off x="7543595" y="4171840"/>
            <a:ext cx="1485797" cy="605166"/>
          </a:xfrm>
          <a:prstGeom prst="rect">
            <a:avLst/>
          </a:prstGeom>
          <a:noFill/>
        </p:spPr>
        <p:txBody>
          <a:bodyPr wrap="square" rtlCol="0">
            <a:spAutoFit/>
          </a:bodyPr>
          <a:lstStyle/>
          <a:p>
            <a:r>
              <a:rPr kumimoji="1" lang="zh-CN" altLang="en-US" sz="1111" dirty="0">
                <a:solidFill>
                  <a:srgbClr val="FFFFFF"/>
                </a:solidFill>
                <a:latin typeface="微软雅黑"/>
                <a:ea typeface="微软雅黑"/>
                <a:cs typeface="微软雅黑"/>
              </a:rPr>
              <a:t>北汽、柳钢、中粮集团、中烟工业（济南）卷烟厂</a:t>
            </a:r>
            <a:endParaRPr kumimoji="1" lang="zh-CN" altLang="en-US" sz="1111" dirty="0">
              <a:solidFill>
                <a:srgbClr val="FFFFFF"/>
              </a:solidFill>
              <a:latin typeface="微软雅黑"/>
              <a:ea typeface="微软雅黑"/>
              <a:cs typeface="微软雅黑"/>
            </a:endParaRPr>
          </a:p>
        </p:txBody>
      </p:sp>
      <p:sp>
        <p:nvSpPr>
          <p:cNvPr id="38" name="文本框 37"/>
          <p:cNvSpPr txBox="1"/>
          <p:nvPr/>
        </p:nvSpPr>
        <p:spPr>
          <a:xfrm>
            <a:off x="5372045" y="2628896"/>
            <a:ext cx="3485909" cy="605166"/>
          </a:xfrm>
          <a:prstGeom prst="rect">
            <a:avLst/>
          </a:prstGeom>
          <a:noFill/>
        </p:spPr>
        <p:txBody>
          <a:bodyPr wrap="square" rtlCol="0">
            <a:spAutoFit/>
          </a:bodyPr>
          <a:lstStyle/>
          <a:p>
            <a:r>
              <a:rPr kumimoji="1" lang="zh-CN" altLang="en-US" sz="1111" dirty="0">
                <a:solidFill>
                  <a:srgbClr val="FFFFFF"/>
                </a:solidFill>
                <a:latin typeface="微软雅黑"/>
                <a:ea typeface="微软雅黑"/>
                <a:cs typeface="微软雅黑"/>
              </a:rPr>
              <a:t>连续多年入围中国移动、中国电信和中国联通集采</a:t>
            </a:r>
            <a:endParaRPr kumimoji="1" lang="en-US" altLang="zh-CN" sz="1111" dirty="0">
              <a:solidFill>
                <a:srgbClr val="FFFFFF"/>
              </a:solidFill>
              <a:latin typeface="微软雅黑"/>
              <a:ea typeface="微软雅黑"/>
              <a:cs typeface="微软雅黑"/>
            </a:endParaRPr>
          </a:p>
          <a:p>
            <a:r>
              <a:rPr kumimoji="1" lang="zh-CN" altLang="en-US" sz="1111" dirty="0">
                <a:solidFill>
                  <a:srgbClr val="FFFFFF"/>
                </a:solidFill>
                <a:latin typeface="微软雅黑"/>
                <a:ea typeface="微软雅黑"/>
                <a:cs typeface="微软雅黑"/>
              </a:rPr>
              <a:t>歌华有线云平台数据中心</a:t>
            </a:r>
            <a:endParaRPr kumimoji="1" lang="en-US" altLang="zh-CN" sz="1111" dirty="0">
              <a:solidFill>
                <a:srgbClr val="FFFFFF"/>
              </a:solidFill>
              <a:latin typeface="微软雅黑"/>
              <a:ea typeface="微软雅黑"/>
              <a:cs typeface="微软雅黑"/>
            </a:endParaRPr>
          </a:p>
          <a:p>
            <a:r>
              <a:rPr kumimoji="1" lang="zh-CN" altLang="en-US" sz="1111" dirty="0">
                <a:solidFill>
                  <a:srgbClr val="FFFFFF"/>
                </a:solidFill>
                <a:latin typeface="微软雅黑"/>
                <a:ea typeface="微软雅黑"/>
                <a:cs typeface="微软雅黑"/>
              </a:rPr>
              <a:t>福建广电城域网</a:t>
            </a:r>
            <a:endParaRPr kumimoji="1" lang="zh-CN" altLang="en-US" sz="1111" dirty="0">
              <a:solidFill>
                <a:srgbClr val="FFFFFF"/>
              </a:solidFill>
              <a:latin typeface="微软雅黑"/>
              <a:ea typeface="微软雅黑"/>
              <a:cs typeface="微软雅黑"/>
            </a:endParaRPr>
          </a:p>
        </p:txBody>
      </p:sp>
      <p:sp>
        <p:nvSpPr>
          <p:cNvPr id="39" name="文本框 38"/>
          <p:cNvSpPr txBox="1"/>
          <p:nvPr/>
        </p:nvSpPr>
        <p:spPr>
          <a:xfrm>
            <a:off x="971798" y="2457458"/>
            <a:ext cx="3143033" cy="947054"/>
          </a:xfrm>
          <a:prstGeom prst="rect">
            <a:avLst/>
          </a:prstGeom>
          <a:noFill/>
        </p:spPr>
        <p:txBody>
          <a:bodyPr wrap="square" rtlCol="0">
            <a:spAutoFit/>
          </a:bodyPr>
          <a:lstStyle/>
          <a:p>
            <a:r>
              <a:rPr kumimoji="1" lang="zh-CN" altLang="en-US" sz="1111" dirty="0">
                <a:solidFill>
                  <a:srgbClr val="FFFFFF"/>
                </a:solidFill>
                <a:latin typeface="微软雅黑"/>
                <a:ea typeface="微软雅黑"/>
                <a:cs typeface="微软雅黑"/>
              </a:rPr>
              <a:t>阿里巴巴数据中心</a:t>
            </a:r>
            <a:endParaRPr kumimoji="1" lang="en-US" altLang="zh-CN" sz="1111" dirty="0">
              <a:solidFill>
                <a:srgbClr val="FFFFFF"/>
              </a:solidFill>
              <a:latin typeface="微软雅黑"/>
              <a:ea typeface="微软雅黑"/>
              <a:cs typeface="微软雅黑"/>
            </a:endParaRPr>
          </a:p>
          <a:p>
            <a:r>
              <a:rPr kumimoji="1" lang="zh-CN" altLang="en-US" sz="1111" dirty="0">
                <a:solidFill>
                  <a:srgbClr val="FFFFFF"/>
                </a:solidFill>
                <a:latin typeface="微软雅黑"/>
                <a:ea typeface="微软雅黑"/>
                <a:cs typeface="微软雅黑"/>
              </a:rPr>
              <a:t>奇虎</a:t>
            </a:r>
            <a:r>
              <a:rPr kumimoji="1" lang="en-US" altLang="zh-CN" sz="1111" dirty="0">
                <a:solidFill>
                  <a:srgbClr val="FFFFFF"/>
                </a:solidFill>
                <a:latin typeface="微软雅黑"/>
                <a:ea typeface="微软雅黑"/>
                <a:cs typeface="微软雅黑"/>
              </a:rPr>
              <a:t>360</a:t>
            </a:r>
            <a:r>
              <a:rPr kumimoji="1" lang="zh-CN" altLang="en-US" sz="1111" dirty="0">
                <a:solidFill>
                  <a:srgbClr val="FFFFFF"/>
                </a:solidFill>
                <a:latin typeface="微软雅黑"/>
                <a:ea typeface="微软雅黑"/>
                <a:cs typeface="微软雅黑"/>
              </a:rPr>
              <a:t>数据中心</a:t>
            </a:r>
            <a:endParaRPr kumimoji="1" lang="en-US" altLang="zh-CN" sz="1111" dirty="0">
              <a:solidFill>
                <a:srgbClr val="FFFFFF"/>
              </a:solidFill>
              <a:latin typeface="微软雅黑"/>
              <a:ea typeface="微软雅黑"/>
              <a:cs typeface="微软雅黑"/>
            </a:endParaRPr>
          </a:p>
          <a:p>
            <a:r>
              <a:rPr kumimoji="1" lang="zh-CN" altLang="en-US" sz="1111" dirty="0">
                <a:solidFill>
                  <a:srgbClr val="FFFFFF"/>
                </a:solidFill>
                <a:latin typeface="微软雅黑"/>
                <a:ea typeface="微软雅黑"/>
                <a:cs typeface="微软雅黑"/>
              </a:rPr>
              <a:t>腾讯</a:t>
            </a:r>
            <a:r>
              <a:rPr kumimoji="1" lang="en-US" altLang="zh-CN" sz="1111" dirty="0">
                <a:solidFill>
                  <a:srgbClr val="FFFFFF"/>
                </a:solidFill>
                <a:latin typeface="微软雅黑"/>
                <a:ea typeface="微软雅黑"/>
                <a:cs typeface="微软雅黑"/>
              </a:rPr>
              <a:t>IDC</a:t>
            </a:r>
            <a:r>
              <a:rPr kumimoji="1" lang="zh-CN" altLang="en-US" sz="1111" dirty="0">
                <a:solidFill>
                  <a:srgbClr val="FFFFFF"/>
                </a:solidFill>
                <a:latin typeface="微软雅黑"/>
                <a:ea typeface="微软雅黑"/>
                <a:cs typeface="微软雅黑"/>
              </a:rPr>
              <a:t>数据中心</a:t>
            </a:r>
            <a:endParaRPr kumimoji="1" lang="en-US" altLang="zh-CN" sz="1111" dirty="0">
              <a:solidFill>
                <a:srgbClr val="FFFFFF"/>
              </a:solidFill>
              <a:latin typeface="微软雅黑"/>
              <a:ea typeface="微软雅黑"/>
              <a:cs typeface="微软雅黑"/>
            </a:endParaRPr>
          </a:p>
          <a:p>
            <a:r>
              <a:rPr kumimoji="1" lang="zh-CN" altLang="en-US" sz="1111" dirty="0">
                <a:solidFill>
                  <a:srgbClr val="FFFFFF"/>
                </a:solidFill>
                <a:latin typeface="微软雅黑"/>
                <a:ea typeface="微软雅黑"/>
                <a:cs typeface="微软雅黑"/>
              </a:rPr>
              <a:t>百度、今日头条、七牛云</a:t>
            </a:r>
            <a:endParaRPr kumimoji="1" lang="en-US" altLang="zh-CN" sz="1111" dirty="0">
              <a:solidFill>
                <a:srgbClr val="FFFFFF"/>
              </a:solidFill>
              <a:latin typeface="微软雅黑"/>
              <a:ea typeface="微软雅黑"/>
              <a:cs typeface="微软雅黑"/>
            </a:endParaRPr>
          </a:p>
          <a:p>
            <a:r>
              <a:rPr kumimoji="1" lang="zh-CN" altLang="en-US" sz="1111" dirty="0">
                <a:solidFill>
                  <a:srgbClr val="FFFFFF"/>
                </a:solidFill>
                <a:latin typeface="微软雅黑"/>
                <a:ea typeface="微软雅黑"/>
                <a:cs typeface="微软雅黑"/>
              </a:rPr>
              <a:t>连续</a:t>
            </a:r>
            <a:r>
              <a:rPr kumimoji="1" lang="en-US" altLang="zh-CN" sz="1111" dirty="0">
                <a:solidFill>
                  <a:srgbClr val="FFFFFF"/>
                </a:solidFill>
                <a:latin typeface="微软雅黑"/>
                <a:ea typeface="微软雅黑"/>
                <a:cs typeface="微软雅黑"/>
              </a:rPr>
              <a:t>2</a:t>
            </a:r>
            <a:r>
              <a:rPr kumimoji="1" lang="zh-CN" altLang="en-US" sz="1111" dirty="0">
                <a:solidFill>
                  <a:srgbClr val="FFFFFF"/>
                </a:solidFill>
                <a:latin typeface="微软雅黑"/>
                <a:ea typeface="微软雅黑"/>
                <a:cs typeface="微软雅黑"/>
              </a:rPr>
              <a:t>年进入乐视</a:t>
            </a:r>
            <a:r>
              <a:rPr kumimoji="1" lang="en-US" altLang="zh-CN" sz="1111" dirty="0">
                <a:solidFill>
                  <a:srgbClr val="FFFFFF"/>
                </a:solidFill>
                <a:latin typeface="微软雅黑"/>
                <a:ea typeface="微软雅黑"/>
                <a:cs typeface="微软雅黑"/>
              </a:rPr>
              <a:t>CDN</a:t>
            </a:r>
            <a:endParaRPr kumimoji="1" lang="zh-CN" altLang="en-US" sz="1111" dirty="0">
              <a:solidFill>
                <a:srgbClr val="FFFFFF"/>
              </a:solidFill>
              <a:latin typeface="微软雅黑"/>
              <a:ea typeface="微软雅黑"/>
              <a:cs typeface="微软雅黑"/>
            </a:endParaRPr>
          </a:p>
        </p:txBody>
      </p:sp>
      <p:sp>
        <p:nvSpPr>
          <p:cNvPr id="41" name="MH_SubTitle_3"/>
          <p:cNvSpPr/>
          <p:nvPr>
            <p:custDataLst>
              <p:tags r:id="rId20"/>
            </p:custDataLst>
          </p:nvPr>
        </p:nvSpPr>
        <p:spPr>
          <a:xfrm>
            <a:off x="57147" y="2165326"/>
            <a:ext cx="649491" cy="1492200"/>
          </a:xfrm>
          <a:custGeom>
            <a:avLst/>
            <a:gdLst>
              <a:gd name="connsiteX0" fmla="*/ 0 w 652326"/>
              <a:gd name="connsiteY0" fmla="*/ 0 h 1553638"/>
              <a:gd name="connsiteX1" fmla="*/ 652326 w 652326"/>
              <a:gd name="connsiteY1" fmla="*/ 325113 h 1553638"/>
              <a:gd name="connsiteX2" fmla="*/ 652326 w 652326"/>
              <a:gd name="connsiteY2" fmla="*/ 1228525 h 1553638"/>
              <a:gd name="connsiteX3" fmla="*/ 0 w 652326"/>
              <a:gd name="connsiteY3" fmla="*/ 1553638 h 1553638"/>
            </a:gdLst>
            <a:ahLst/>
            <a:cxnLst>
              <a:cxn ang="0">
                <a:pos x="connsiteX0" y="connsiteY0"/>
              </a:cxn>
              <a:cxn ang="0">
                <a:pos x="connsiteX1" y="connsiteY1"/>
              </a:cxn>
              <a:cxn ang="0">
                <a:pos x="connsiteX2" y="connsiteY2"/>
              </a:cxn>
              <a:cxn ang="0">
                <a:pos x="connsiteX3" y="connsiteY3"/>
              </a:cxn>
            </a:cxnLst>
            <a:rect l="l" t="t" r="r" b="b"/>
            <a:pathLst>
              <a:path w="652326" h="1553638">
                <a:moveTo>
                  <a:pt x="0" y="0"/>
                </a:moveTo>
                <a:lnTo>
                  <a:pt x="652326" y="325113"/>
                </a:lnTo>
                <a:lnTo>
                  <a:pt x="652326" y="1228525"/>
                </a:lnTo>
                <a:lnTo>
                  <a:pt x="0" y="1553638"/>
                </a:lnTo>
                <a:close/>
              </a:path>
            </a:pathLst>
          </a:custGeom>
          <a:solidFill>
            <a:srgbClr val="4FCEFF">
              <a:alpha val="80000"/>
            </a:srgbClr>
          </a:solidFill>
          <a:ln w="12700" cap="flat" cmpd="sng" algn="ctr">
            <a:noFill/>
            <a:prstDash val="solid"/>
            <a:miter lim="800000"/>
          </a:ln>
          <a:effectLst/>
        </p:spPr>
        <p:txBody>
          <a:bodyPr vert="eaVert" anchor="ctr">
            <a:normAutofit/>
          </a:bodyPr>
          <a:lstStyle/>
          <a:p>
            <a:pPr algn="ctr"/>
            <a:r>
              <a:rPr lang="zh-CN" altLang="en-US" sz="2222" b="1" kern="0" dirty="0">
                <a:solidFill>
                  <a:srgbClr val="FFFF00"/>
                </a:solidFill>
                <a:latin typeface="微软雅黑" panose="020B0503020204020204" pitchFamily="34" charset="-122"/>
                <a:ea typeface="微软雅黑" panose="020B0503020204020204" pitchFamily="34" charset="-122"/>
              </a:rPr>
              <a:t>互联网</a:t>
            </a:r>
            <a:endParaRPr lang="zh-CN" altLang="en-US" sz="2222" b="1" kern="0" dirty="0">
              <a:solidFill>
                <a:srgbClr val="FFFF00"/>
              </a:solidFill>
              <a:latin typeface="微软雅黑" panose="020B0503020204020204" pitchFamily="34" charset="-122"/>
              <a:ea typeface="微软雅黑" panose="020B0503020204020204" pitchFamily="34" charset="-122"/>
            </a:endParaRPr>
          </a:p>
        </p:txBody>
      </p:sp>
      <p:pic>
        <p:nvPicPr>
          <p:cNvPr id="33" name="图片 32" descr="7.png"/>
          <p:cNvPicPr>
            <a:picLocks noChangeAspect="1"/>
          </p:cNvPicPr>
          <p:nvPr/>
        </p:nvPicPr>
        <p:blipFill>
          <a:blip r:embed="rId22" cstate="email">
            <a:extLst>
              <a:ext uri="{28A0092B-C50C-407E-A947-70E740481C1C}">
                <a14:useLocalDpi xmlns:a14="http://schemas.microsoft.com/office/drawing/2010/main"/>
              </a:ext>
            </a:extLst>
          </a:blip>
          <a:stretch>
            <a:fillRect/>
          </a:stretch>
        </p:blipFill>
        <p:spPr>
          <a:xfrm>
            <a:off x="6354198" y="272917"/>
            <a:ext cx="1293876" cy="219456"/>
          </a:xfrm>
          <a:prstGeom prst="rect">
            <a:avLst/>
          </a:prstGeom>
        </p:spPr>
      </p:pic>
    </p:spTree>
    <p:extLst>
      <p:ext uri="{BB962C8B-B14F-4D97-AF65-F5344CB8AC3E}">
        <p14:creationId xmlns:p14="http://schemas.microsoft.com/office/powerpoint/2010/main" val="75035153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62" y="8"/>
            <a:ext cx="9135879" cy="5143500"/>
          </a:xfrm>
          <a:prstGeom prst="rect">
            <a:avLst/>
          </a:prstGeom>
        </p:spPr>
      </p:pic>
    </p:spTree>
    <p:extLst>
      <p:ext uri="{BB962C8B-B14F-4D97-AF65-F5344CB8AC3E}">
        <p14:creationId xmlns:p14="http://schemas.microsoft.com/office/powerpoint/2010/main" val="413187284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3160372" y="4680184"/>
            <a:ext cx="3542410" cy="464153"/>
          </a:xfrm>
          <a:prstGeom prst="rect">
            <a:avLst/>
          </a:prstGeom>
        </p:spPr>
        <p:txBody>
          <a:bodyPr wrap="none" lIns="72567" tIns="36283" rIns="72567" bIns="36283">
            <a:spAutoFit/>
          </a:bodyPr>
          <a:lstStyle/>
          <a:p>
            <a:r>
              <a:rPr lang="zh-CN" altLang="en-US" sz="2500" dirty="0">
                <a:latin typeface="微软雅黑" panose="020B0503020204020204" pitchFamily="34" charset="-122"/>
                <a:ea typeface="微软雅黑" panose="020B0503020204020204" pitchFamily="34" charset="-122"/>
              </a:rPr>
              <a:t>“容量</a:t>
            </a:r>
            <a:r>
              <a:rPr lang="en-US" altLang="zh-CN" sz="2500" dirty="0">
                <a:latin typeface="微软雅黑" panose="020B0503020204020204" pitchFamily="34" charset="-122"/>
                <a:ea typeface="微软雅黑" panose="020B0503020204020204" pitchFamily="34" charset="-122"/>
              </a:rPr>
              <a:t>/</a:t>
            </a:r>
            <a:r>
              <a:rPr lang="zh-CN" altLang="en-US" sz="2500" dirty="0">
                <a:latin typeface="微软雅黑" panose="020B0503020204020204" pitchFamily="34" charset="-122"/>
                <a:ea typeface="微软雅黑" panose="020B0503020204020204" pitchFamily="34" charset="-122"/>
              </a:rPr>
              <a:t>高度”业界最高</a:t>
            </a:r>
          </a:p>
        </p:txBody>
      </p:sp>
      <p:sp>
        <p:nvSpPr>
          <p:cNvPr id="9" name="矩形 8"/>
          <p:cNvSpPr/>
          <p:nvPr/>
        </p:nvSpPr>
        <p:spPr>
          <a:xfrm>
            <a:off x="4" y="4398447"/>
            <a:ext cx="9144000" cy="419529"/>
          </a:xfrm>
          <a:prstGeom prst="rect">
            <a:avLst/>
          </a:prstGeom>
        </p:spPr>
        <p:txBody>
          <a:bodyPr wrap="square" lIns="72567" tIns="36283" rIns="72567" bIns="36283">
            <a:spAutoFit/>
          </a:bodyPr>
          <a:lstStyle/>
          <a:p>
            <a:pPr algn="ctr"/>
            <a:r>
              <a:rPr lang="zh-CN" altLang="en-US" sz="2200" dirty="0">
                <a:solidFill>
                  <a:schemeClr val="bg1"/>
                </a:solidFill>
                <a:latin typeface="方正兰亭刊黑_GBK" panose="02000000000000000000" pitchFamily="2" charset="-122"/>
                <a:ea typeface="方正兰亭刊黑_GBK" panose="02000000000000000000" pitchFamily="2" charset="-122"/>
                <a:sym typeface="Wingdings 3" panose="05040102010807070707" pitchFamily="18" charset="2"/>
              </a:rPr>
              <a:t>机架</a:t>
            </a:r>
            <a:r>
              <a:rPr lang="zh-CN" altLang="en-US" sz="2200" dirty="0">
                <a:solidFill>
                  <a:srgbClr val="FF0000"/>
                </a:solidFill>
                <a:latin typeface="方正兰亭刊黑_GBK" panose="02000000000000000000" pitchFamily="2" charset="-122"/>
                <a:ea typeface="方正兰亭刊黑_GBK" panose="02000000000000000000" pitchFamily="2" charset="-122"/>
                <a:sym typeface="Wingdings 3" panose="05040102010807070707" pitchFamily="18" charset="2"/>
              </a:rPr>
              <a:t>一半</a:t>
            </a:r>
            <a:r>
              <a:rPr lang="zh-CN" altLang="en-US" sz="2200" dirty="0">
                <a:solidFill>
                  <a:schemeClr val="bg1"/>
                </a:solidFill>
                <a:latin typeface="方正兰亭刊黑_GBK" panose="02000000000000000000" pitchFamily="2" charset="-122"/>
                <a:ea typeface="方正兰亭刊黑_GBK" panose="02000000000000000000" pitchFamily="2" charset="-122"/>
                <a:sym typeface="Wingdings 3" panose="05040102010807070707" pitchFamily="18" charset="2"/>
              </a:rPr>
              <a:t>高度，其他厂商的</a:t>
            </a:r>
            <a:r>
              <a:rPr lang="en-US" altLang="zh-CN" sz="2200" dirty="0">
                <a:solidFill>
                  <a:srgbClr val="FF0000"/>
                </a:solidFill>
                <a:latin typeface="方正兰亭刊黑_GBK" panose="02000000000000000000" pitchFamily="2" charset="-122"/>
                <a:ea typeface="方正兰亭刊黑_GBK" panose="02000000000000000000" pitchFamily="2" charset="-122"/>
                <a:sym typeface="Wingdings 3" panose="05040102010807070707" pitchFamily="18" charset="2"/>
              </a:rPr>
              <a:t>58%</a:t>
            </a:r>
          </a:p>
        </p:txBody>
      </p:sp>
      <p:sp>
        <p:nvSpPr>
          <p:cNvPr id="10" name="矩形 9"/>
          <p:cNvSpPr/>
          <p:nvPr/>
        </p:nvSpPr>
        <p:spPr>
          <a:xfrm>
            <a:off x="1592137" y="394313"/>
            <a:ext cx="5954358" cy="561869"/>
          </a:xfrm>
          <a:prstGeom prst="rect">
            <a:avLst/>
          </a:prstGeom>
        </p:spPr>
        <p:txBody>
          <a:bodyPr wrap="square" lIns="72567" tIns="36283" rIns="72567" bIns="36283">
            <a:spAutoFit/>
          </a:bodyPr>
          <a:lstStyle/>
          <a:p>
            <a:pPr algn="ctr"/>
            <a:r>
              <a:rPr lang="zh-CN" altLang="en-US" sz="3200" dirty="0">
                <a:solidFill>
                  <a:schemeClr val="bg1"/>
                </a:solidFill>
                <a:latin typeface="Lantinghei SC Demibold" charset="-122"/>
                <a:ea typeface="Lantinghei SC Demibold" charset="-122"/>
                <a:cs typeface="Lantinghei SC Demibold" charset="-122"/>
              </a:rPr>
              <a:t>零背板 </a:t>
            </a:r>
            <a:r>
              <a:rPr lang="zh-CN" altLang="en-US" sz="3200" dirty="0">
                <a:solidFill>
                  <a:schemeClr val="bg1"/>
                </a:solidFill>
                <a:latin typeface="Lantinghei SC Demibold" charset="-122"/>
                <a:ea typeface="Lantinghei SC Demibold" charset="-122"/>
                <a:cs typeface="Lantinghei SC Demibold" charset="-122"/>
                <a:sym typeface="Wingdings 3" panose="05040102010807070707" pitchFamily="18" charset="2"/>
              </a:rPr>
              <a:t>：</a:t>
            </a:r>
            <a:r>
              <a:rPr kumimoji="1" lang="zh-CN" altLang="en-US" sz="3200" b="1" dirty="0">
                <a:solidFill>
                  <a:schemeClr val="bg1"/>
                </a:solidFill>
                <a:latin typeface="方正兰亭超细黑简体" panose="02000000000000000000" pitchFamily="2" charset="-122"/>
                <a:ea typeface="方正兰亭超细黑简体" panose="02000000000000000000" pitchFamily="2" charset="-122"/>
              </a:rPr>
              <a:t>大容量</a:t>
            </a:r>
            <a:r>
              <a:rPr kumimoji="1" lang="en-US" altLang="zh-CN" sz="3200" b="1" dirty="0">
                <a:solidFill>
                  <a:schemeClr val="bg1"/>
                </a:solidFill>
                <a:latin typeface="方正兰亭超细黑简体" panose="02000000000000000000" pitchFamily="2" charset="-122"/>
                <a:ea typeface="方正兰亭超细黑简体" panose="02000000000000000000" pitchFamily="2" charset="-122"/>
              </a:rPr>
              <a:t> </a:t>
            </a:r>
            <a:r>
              <a:rPr kumimoji="1" lang="zh-CN" altLang="en-US" sz="3200" b="1" dirty="0">
                <a:solidFill>
                  <a:schemeClr val="bg1"/>
                </a:solidFill>
                <a:latin typeface="方正兰亭超细黑简体" panose="02000000000000000000" pitchFamily="2" charset="-122"/>
                <a:ea typeface="方正兰亭超细黑简体" panose="02000000000000000000" pitchFamily="2" charset="-122"/>
              </a:rPr>
              <a:t>高密度</a:t>
            </a:r>
          </a:p>
        </p:txBody>
      </p:sp>
      <p:cxnSp>
        <p:nvCxnSpPr>
          <p:cNvPr id="11" name="直接连接符 10"/>
          <p:cNvCxnSpPr/>
          <p:nvPr/>
        </p:nvCxnSpPr>
        <p:spPr>
          <a:xfrm>
            <a:off x="3" y="1092486"/>
            <a:ext cx="9180000" cy="0"/>
          </a:xfrm>
          <a:prstGeom prst="line">
            <a:avLst/>
          </a:prstGeom>
          <a:ln w="25400">
            <a:gradFill flip="none" rotWithShape="1">
              <a:gsLst>
                <a:gs pos="0">
                  <a:schemeClr val="accent1">
                    <a:lumMod val="5000"/>
                    <a:lumOff val="95000"/>
                    <a:alpha val="0"/>
                  </a:schemeClr>
                </a:gs>
                <a:gs pos="50000">
                  <a:schemeClr val="bg1"/>
                </a:gs>
                <a:gs pos="100000">
                  <a:schemeClr val="bg1">
                    <a:alpha val="0"/>
                  </a:schemeClr>
                </a:gs>
              </a:gsLst>
              <a:path path="circle">
                <a:fillToRect l="100000" t="100000"/>
              </a:path>
              <a:tileRect r="-100000" b="-100000"/>
            </a:gradFill>
            <a:headEnd w="sm" len="lg"/>
          </a:ln>
          <a:effectLst/>
        </p:spPr>
        <p:style>
          <a:lnRef idx="2">
            <a:schemeClr val="accent1"/>
          </a:lnRef>
          <a:fillRef idx="0">
            <a:schemeClr val="accent1"/>
          </a:fillRef>
          <a:effectRef idx="1">
            <a:schemeClr val="accent1"/>
          </a:effectRef>
          <a:fontRef idx="minor">
            <a:schemeClr val="tx1"/>
          </a:fontRef>
        </p:style>
      </p:cxnSp>
      <p:sp>
        <p:nvSpPr>
          <p:cNvPr id="12" name="文本框 11"/>
          <p:cNvSpPr txBox="1"/>
          <p:nvPr/>
        </p:nvSpPr>
        <p:spPr>
          <a:xfrm>
            <a:off x="885898" y="2798692"/>
            <a:ext cx="1566000" cy="1172597"/>
          </a:xfrm>
          <a:prstGeom prst="rect">
            <a:avLst/>
          </a:prstGeom>
          <a:solidFill>
            <a:schemeClr val="bg1">
              <a:alpha val="13000"/>
            </a:schemeClr>
          </a:solidFill>
          <a:ln w="101600">
            <a:noFill/>
            <a:bevel/>
          </a:ln>
        </p:spPr>
        <p:txBody>
          <a:bodyPr wrap="square" lIns="72567" tIns="36283" rIns="72567" bIns="36283" rtlCol="0" anchor="ctr">
            <a:spAutoFit/>
          </a:bodyPr>
          <a:lstStyle/>
          <a:p>
            <a:pPr algn="ctr"/>
            <a:r>
              <a:rPr lang="en-US" altLang="zh-CN" sz="2400" b="1" dirty="0">
                <a:solidFill>
                  <a:schemeClr val="bg1"/>
                </a:solidFill>
                <a:latin typeface="方正兰亭刊黑_GBK" panose="02000000000000000000" pitchFamily="2" charset="-122"/>
                <a:ea typeface="方正兰亭刊黑_GBK" panose="02000000000000000000" pitchFamily="2" charset="-122"/>
              </a:rPr>
              <a:t>172T</a:t>
            </a:r>
          </a:p>
          <a:p>
            <a:pPr algn="ctr"/>
            <a:r>
              <a:rPr lang="en-US" altLang="zh-CN" sz="2400" b="1" dirty="0">
                <a:solidFill>
                  <a:schemeClr val="bg1"/>
                </a:solidFill>
                <a:latin typeface="方正兰亭刊黑_GBK" panose="02000000000000000000" pitchFamily="2" charset="-122"/>
                <a:ea typeface="方正兰亭刊黑_GBK" panose="02000000000000000000" pitchFamily="2" charset="-122"/>
              </a:rPr>
              <a:t>————</a:t>
            </a:r>
          </a:p>
          <a:p>
            <a:pPr algn="ctr"/>
            <a:r>
              <a:rPr lang="en-US" altLang="zh-CN" sz="2400" b="1" dirty="0">
                <a:solidFill>
                  <a:schemeClr val="bg1"/>
                </a:solidFill>
                <a:latin typeface="方正兰亭刊黑_GBK" panose="02000000000000000000" pitchFamily="2" charset="-122"/>
                <a:ea typeface="方正兰亭刊黑_GBK" panose="02000000000000000000" pitchFamily="2" charset="-122"/>
              </a:rPr>
              <a:t>21U</a:t>
            </a:r>
            <a:endParaRPr lang="zh-CN" altLang="en-US" sz="2400" b="1" dirty="0">
              <a:solidFill>
                <a:schemeClr val="bg1"/>
              </a:solidFill>
              <a:latin typeface="方正兰亭刊黑_GBK" panose="02000000000000000000" pitchFamily="2" charset="-122"/>
              <a:ea typeface="方正兰亭刊黑_GBK" panose="02000000000000000000" pitchFamily="2" charset="-122"/>
            </a:endParaRPr>
          </a:p>
        </p:txBody>
      </p:sp>
      <p:sp>
        <p:nvSpPr>
          <p:cNvPr id="14" name="文本框 13"/>
          <p:cNvSpPr txBox="1"/>
          <p:nvPr/>
        </p:nvSpPr>
        <p:spPr>
          <a:xfrm>
            <a:off x="6890152" y="1883855"/>
            <a:ext cx="1566000" cy="1919934"/>
          </a:xfrm>
          <a:prstGeom prst="rect">
            <a:avLst/>
          </a:prstGeom>
          <a:solidFill>
            <a:schemeClr val="bg1">
              <a:alpha val="13000"/>
            </a:schemeClr>
          </a:solidFill>
          <a:ln w="101600">
            <a:noFill/>
            <a:bevel/>
          </a:ln>
        </p:spPr>
        <p:txBody>
          <a:bodyPr wrap="square" lIns="72567" tIns="36283" rIns="72567" bIns="36283" rtlCol="0" anchor="ctr">
            <a:spAutoFit/>
          </a:bodyPr>
          <a:lstStyle>
            <a:defPPr>
              <a:defRPr lang="zh-CN"/>
            </a:defPPr>
            <a:lvl1pPr algn="ctr">
              <a:defRPr sz="3000" b="1">
                <a:solidFill>
                  <a:schemeClr val="bg1"/>
                </a:solidFill>
                <a:latin typeface="方正兰亭刊黑_GBK" panose="02000000000000000000" pitchFamily="2" charset="-122"/>
                <a:ea typeface="方正兰亭刊黑_GBK" panose="02000000000000000000" pitchFamily="2" charset="-122"/>
              </a:defRPr>
            </a:lvl1pPr>
          </a:lstStyle>
          <a:p>
            <a:r>
              <a:rPr lang="en-US" altLang="zh-CN" dirty="0"/>
              <a:t>160T</a:t>
            </a:r>
          </a:p>
          <a:p>
            <a:r>
              <a:rPr lang="en-US" altLang="zh-CN" dirty="0"/>
              <a:t>————</a:t>
            </a:r>
          </a:p>
          <a:p>
            <a:r>
              <a:rPr lang="en-US" altLang="zh-CN" dirty="0"/>
              <a:t>36U</a:t>
            </a:r>
            <a:endParaRPr lang="zh-CN" altLang="en-US" dirty="0"/>
          </a:p>
        </p:txBody>
      </p:sp>
      <p:pic>
        <p:nvPicPr>
          <p:cNvPr id="15" name="Picture 3"/>
          <p:cNvPicPr>
            <a:picLocks noChangeAspect="1" noChangeArrowheads="1"/>
          </p:cNvPicPr>
          <p:nvPr/>
        </p:nvPicPr>
        <p:blipFill>
          <a:blip r:embed="rId3" cstate="screen">
            <a:clrChange>
              <a:clrFrom>
                <a:srgbClr val="FFFFFF"/>
              </a:clrFrom>
              <a:clrTo>
                <a:srgbClr val="FFFFFF">
                  <a:alpha val="0"/>
                </a:srgbClr>
              </a:clrTo>
            </a:clrChange>
          </a:blip>
          <a:stretch>
            <a:fillRect/>
          </a:stretch>
        </p:blipFill>
        <p:spPr bwMode="auto">
          <a:xfrm>
            <a:off x="4805069" y="1347859"/>
            <a:ext cx="1728830" cy="2749049"/>
          </a:xfrm>
          <a:prstGeom prst="rect">
            <a:avLst/>
          </a:prstGeom>
          <a:noFill/>
          <a:ln w="9525">
            <a:noFill/>
            <a:miter lim="800000"/>
            <a:headEnd/>
            <a:tailEnd/>
          </a:ln>
          <a:effectLst/>
        </p:spPr>
      </p:pic>
      <p:pic>
        <p:nvPicPr>
          <p:cNvPr id="18" name="Picture 3"/>
          <p:cNvPicPr>
            <a:picLocks noChangeArrowheads="1"/>
          </p:cNvPicPr>
          <p:nvPr/>
        </p:nvPicPr>
        <p:blipFill>
          <a:blip r:embed="rId4" cstate="print">
            <a:extLst>
              <a:ext uri="{28A0092B-C50C-407E-A947-70E740481C1C}">
                <a14:useLocalDpi xmlns:a14="http://schemas.microsoft.com/office/drawing/2010/main"/>
              </a:ext>
            </a:extLst>
          </a:blip>
          <a:stretch>
            <a:fillRect/>
          </a:stretch>
        </p:blipFill>
        <p:spPr bwMode="auto">
          <a:xfrm>
            <a:off x="2781512" y="2485044"/>
            <a:ext cx="1323594" cy="1584198"/>
          </a:xfrm>
          <a:prstGeom prst="rect">
            <a:avLst/>
          </a:prstGeom>
          <a:noFill/>
          <a:ln w="9525">
            <a:noFill/>
            <a:miter lim="800000"/>
            <a:headEnd/>
            <a:tailEnd/>
          </a:ln>
          <a:effectLst/>
        </p:spPr>
      </p:pic>
      <p:cxnSp>
        <p:nvCxnSpPr>
          <p:cNvPr id="22" name="直接连接符 21"/>
          <p:cNvCxnSpPr/>
          <p:nvPr/>
        </p:nvCxnSpPr>
        <p:spPr>
          <a:xfrm>
            <a:off x="1872004" y="2485868"/>
            <a:ext cx="5400000" cy="0"/>
          </a:xfrm>
          <a:prstGeom prst="line">
            <a:avLst/>
          </a:prstGeom>
          <a:ln w="6350">
            <a:gradFill flip="none" rotWithShape="1">
              <a:gsLst>
                <a:gs pos="0">
                  <a:schemeClr val="accent1">
                    <a:lumMod val="5000"/>
                    <a:lumOff val="95000"/>
                    <a:alpha val="0"/>
                  </a:schemeClr>
                </a:gs>
                <a:gs pos="50000">
                  <a:schemeClr val="bg1"/>
                </a:gs>
                <a:gs pos="100000">
                  <a:schemeClr val="bg1">
                    <a:alpha val="0"/>
                  </a:schemeClr>
                </a:gs>
              </a:gsLst>
              <a:path path="circle">
                <a:fillToRect l="100000" t="100000"/>
              </a:path>
              <a:tileRect r="-100000" b="-100000"/>
            </a:gradFill>
            <a:headEnd w="sm" len="lg"/>
          </a:ln>
          <a:effectLst/>
        </p:spPr>
        <p:style>
          <a:lnRef idx="2">
            <a:schemeClr val="accent1"/>
          </a:lnRef>
          <a:fillRef idx="0">
            <a:schemeClr val="accent1"/>
          </a:fillRef>
          <a:effectRef idx="1">
            <a:schemeClr val="accent1"/>
          </a:effectRef>
          <a:fontRef idx="minor">
            <a:schemeClr val="tx1"/>
          </a:fontRef>
        </p:style>
      </p:cxnSp>
      <p:cxnSp>
        <p:nvCxnSpPr>
          <p:cNvPr id="23" name="直接连接符 22"/>
          <p:cNvCxnSpPr/>
          <p:nvPr/>
        </p:nvCxnSpPr>
        <p:spPr>
          <a:xfrm>
            <a:off x="1872004" y="4058505"/>
            <a:ext cx="5400000" cy="0"/>
          </a:xfrm>
          <a:prstGeom prst="line">
            <a:avLst/>
          </a:prstGeom>
          <a:ln w="6350">
            <a:gradFill flip="none" rotWithShape="1">
              <a:gsLst>
                <a:gs pos="0">
                  <a:schemeClr val="accent1">
                    <a:lumMod val="5000"/>
                    <a:lumOff val="95000"/>
                    <a:alpha val="0"/>
                  </a:schemeClr>
                </a:gs>
                <a:gs pos="50000">
                  <a:schemeClr val="bg1"/>
                </a:gs>
                <a:gs pos="100000">
                  <a:schemeClr val="bg1">
                    <a:alpha val="0"/>
                  </a:schemeClr>
                </a:gs>
              </a:gsLst>
              <a:path path="circle">
                <a:fillToRect l="100000" t="100000"/>
              </a:path>
              <a:tileRect r="-100000" b="-100000"/>
            </a:gradFill>
            <a:headEnd w="sm" len="lg"/>
          </a:ln>
          <a:effectLst/>
        </p:spPr>
        <p:style>
          <a:lnRef idx="2">
            <a:schemeClr val="accent1"/>
          </a:lnRef>
          <a:fillRef idx="0">
            <a:schemeClr val="accent1"/>
          </a:fillRef>
          <a:effectRef idx="1">
            <a:schemeClr val="accent1"/>
          </a:effectRef>
          <a:fontRef idx="minor">
            <a:schemeClr val="tx1"/>
          </a:fontRef>
        </p:style>
      </p:cxnSp>
      <p:sp>
        <p:nvSpPr>
          <p:cNvPr id="24" name="矩形 23"/>
          <p:cNvSpPr/>
          <p:nvPr/>
        </p:nvSpPr>
        <p:spPr>
          <a:xfrm>
            <a:off x="2370321" y="2106371"/>
            <a:ext cx="2266254" cy="317579"/>
          </a:xfrm>
          <a:prstGeom prst="rect">
            <a:avLst/>
          </a:prstGeom>
        </p:spPr>
        <p:txBody>
          <a:bodyPr wrap="square" lIns="72567" tIns="36283" rIns="72567" bIns="36283">
            <a:spAutoFit/>
          </a:bodyPr>
          <a:lstStyle/>
          <a:p>
            <a:pPr algn="ctr"/>
            <a:r>
              <a:rPr kumimoji="1" lang="en-US" altLang="zh-CN" sz="1600" dirty="0">
                <a:solidFill>
                  <a:schemeClr val="bg1"/>
                </a:solidFill>
                <a:latin typeface="方正兰亭刊黑_GBK" panose="02000000000000000000" pitchFamily="2" charset="-122"/>
                <a:ea typeface="方正兰亭刊黑_GBK" panose="02000000000000000000" pitchFamily="2" charset="-122"/>
              </a:rPr>
              <a:t>RG-N18018-X</a:t>
            </a:r>
          </a:p>
        </p:txBody>
      </p:sp>
    </p:spTree>
    <p:extLst>
      <p:ext uri="{BB962C8B-B14F-4D97-AF65-F5344CB8AC3E}">
        <p14:creationId xmlns:p14="http://schemas.microsoft.com/office/powerpoint/2010/main" val="124528425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占位符 2"/>
          <p:cNvSpPr>
            <a:spLocks noGrp="1"/>
          </p:cNvSpPr>
          <p:nvPr>
            <p:ph type="body" sz="quarter" idx="13"/>
          </p:nvPr>
        </p:nvSpPr>
        <p:spPr>
          <a:xfrm>
            <a:off x="609775" y="183574"/>
            <a:ext cx="4009850" cy="297883"/>
          </a:xfrm>
        </p:spPr>
        <p:txBody>
          <a:bodyPr/>
          <a:lstStyle/>
          <a:p>
            <a:r>
              <a:rPr lang="zh-CN" altLang="en-US" dirty="0" smtClean="0"/>
              <a:t>极简云网络产品</a:t>
            </a:r>
            <a:endParaRPr kumimoji="1" lang="zh-CN" altLang="en-US" dirty="0"/>
          </a:p>
        </p:txBody>
      </p:sp>
      <p:sp>
        <p:nvSpPr>
          <p:cNvPr id="2" name="文本占位符 1"/>
          <p:cNvSpPr>
            <a:spLocks noGrp="1"/>
          </p:cNvSpPr>
          <p:nvPr>
            <p:ph type="body" sz="quarter" idx="14"/>
          </p:nvPr>
        </p:nvSpPr>
        <p:spPr/>
        <p:txBody>
          <a:bodyPr/>
          <a:lstStyle/>
          <a:p>
            <a:endParaRPr lang="zh-CN" altLang="en-US"/>
          </a:p>
        </p:txBody>
      </p:sp>
      <p:graphicFrame>
        <p:nvGraphicFramePr>
          <p:cNvPr id="26" name="图表 4"/>
          <p:cNvGraphicFramePr/>
          <p:nvPr>
            <p:extLst>
              <p:ext uri="{D42A27DB-BD31-4B8C-83A1-F6EECF244321}">
                <p14:modId xmlns:p14="http://schemas.microsoft.com/office/powerpoint/2010/main" val="3795142241"/>
              </p:ext>
            </p:extLst>
          </p:nvPr>
        </p:nvGraphicFramePr>
        <p:xfrm>
          <a:off x="1657637" y="742860"/>
          <a:ext cx="6010492" cy="389059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71354581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itle 29"/>
          <p:cNvSpPr>
            <a:spLocks noChangeArrowheads="1"/>
          </p:cNvSpPr>
          <p:nvPr/>
        </p:nvSpPr>
        <p:spPr bwMode="auto">
          <a:xfrm>
            <a:off x="4120754" y="2020493"/>
            <a:ext cx="4114800" cy="466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68521" tIns="34275" rIns="68521" bIns="34275" anchor="ctr"/>
          <a:lstStyle/>
          <a:p>
            <a:pPr>
              <a:lnSpc>
                <a:spcPct val="90000"/>
              </a:lnSpc>
            </a:pPr>
            <a:r>
              <a:rPr lang="zh-CN" altLang="en-US" sz="2400" b="1" dirty="0">
                <a:solidFill>
                  <a:srgbClr val="EE0F68"/>
                </a:solidFill>
                <a:latin typeface="Calibri Light" charset="0"/>
              </a:rPr>
              <a:t>案例</a:t>
            </a:r>
          </a:p>
        </p:txBody>
      </p:sp>
      <p:sp>
        <p:nvSpPr>
          <p:cNvPr id="31" name="Rectangle 54"/>
          <p:cNvSpPr>
            <a:spLocks noChangeArrowheads="1"/>
          </p:cNvSpPr>
          <p:nvPr/>
        </p:nvSpPr>
        <p:spPr bwMode="auto">
          <a:xfrm>
            <a:off x="4195763" y="2557470"/>
            <a:ext cx="3725466" cy="20241"/>
          </a:xfrm>
          <a:prstGeom prst="rect">
            <a:avLst/>
          </a:prstGeom>
          <a:gradFill rotWithShape="1">
            <a:gsLst>
              <a:gs pos="0">
                <a:srgbClr val="EE0F68"/>
              </a:gs>
              <a:gs pos="76999">
                <a:srgbClr val="EE0F68"/>
              </a:gs>
              <a:gs pos="100000">
                <a:srgbClr val="FFFFFF"/>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lIns="68521" tIns="34275" rIns="68521" bIns="34275" anchor="ctr"/>
          <a:lstStyle/>
          <a:p>
            <a:pPr algn="ctr" eaLnBrk="1" hangingPunct="1">
              <a:buFont typeface="Arial" charset="0"/>
              <a:buNone/>
            </a:pPr>
            <a:endParaRPr lang="zh-CN">
              <a:solidFill>
                <a:srgbClr val="EE0F68"/>
              </a:solidFill>
              <a:latin typeface="Calibri" charset="0"/>
              <a:sym typeface="Calibri" charset="0"/>
            </a:endParaRPr>
          </a:p>
        </p:txBody>
      </p:sp>
      <p:sp>
        <p:nvSpPr>
          <p:cNvPr id="32" name="Title 1"/>
          <p:cNvSpPr>
            <a:spLocks noChangeArrowheads="1"/>
          </p:cNvSpPr>
          <p:nvPr/>
        </p:nvSpPr>
        <p:spPr bwMode="auto">
          <a:xfrm>
            <a:off x="4120782" y="2615804"/>
            <a:ext cx="4188619" cy="285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68521" tIns="34275" rIns="68521" bIns="34275" anchor="ctr"/>
          <a:lstStyle/>
          <a:p>
            <a:r>
              <a:rPr lang="zh-CN" altLang="en-US" dirty="0" smtClean="0">
                <a:solidFill>
                  <a:srgbClr val="EE0F68"/>
                </a:solidFill>
                <a:latin typeface="Calibri Light" charset="0"/>
              </a:rPr>
              <a:t>服务客户，只为你的成功</a:t>
            </a:r>
            <a:endParaRPr lang="zh-CN" altLang="en-US" dirty="0">
              <a:solidFill>
                <a:srgbClr val="EE0F68"/>
              </a:solidFill>
              <a:latin typeface="Calibri Light" charset="0"/>
            </a:endParaRPr>
          </a:p>
        </p:txBody>
      </p:sp>
      <p:sp>
        <p:nvSpPr>
          <p:cNvPr id="33" name="Freeform 5"/>
          <p:cNvSpPr>
            <a:spLocks noEditPoints="1" noChangeArrowheads="1"/>
          </p:cNvSpPr>
          <p:nvPr/>
        </p:nvSpPr>
        <p:spPr bwMode="auto">
          <a:xfrm>
            <a:off x="1563319" y="2106216"/>
            <a:ext cx="2416969" cy="948928"/>
          </a:xfrm>
          <a:custGeom>
            <a:avLst/>
            <a:gdLst>
              <a:gd name="T0" fmla="*/ 2147483647 w 387"/>
              <a:gd name="T1" fmla="*/ 2147483647 h 150"/>
              <a:gd name="T2" fmla="*/ 2147483647 w 387"/>
              <a:gd name="T3" fmla="*/ 2147483647 h 150"/>
              <a:gd name="T4" fmla="*/ 2147483647 w 387"/>
              <a:gd name="T5" fmla="*/ 2147483647 h 150"/>
              <a:gd name="T6" fmla="*/ 2147483647 w 387"/>
              <a:gd name="T7" fmla="*/ 2147483647 h 150"/>
              <a:gd name="T8" fmla="*/ 2147483647 w 387"/>
              <a:gd name="T9" fmla="*/ 2147483647 h 150"/>
              <a:gd name="T10" fmla="*/ 2147483647 w 387"/>
              <a:gd name="T11" fmla="*/ 2147483647 h 150"/>
              <a:gd name="T12" fmla="*/ 2147483647 w 387"/>
              <a:gd name="T13" fmla="*/ 2147483647 h 150"/>
              <a:gd name="T14" fmla="*/ 2147483647 w 387"/>
              <a:gd name="T15" fmla="*/ 2147483647 h 150"/>
              <a:gd name="T16" fmla="*/ 2147483647 w 387"/>
              <a:gd name="T17" fmla="*/ 2147483647 h 150"/>
              <a:gd name="T18" fmla="*/ 2147483647 w 387"/>
              <a:gd name="T19" fmla="*/ 2147483647 h 150"/>
              <a:gd name="T20" fmla="*/ 2147483647 w 387"/>
              <a:gd name="T21" fmla="*/ 2147483647 h 150"/>
              <a:gd name="T22" fmla="*/ 2147483647 w 387"/>
              <a:gd name="T23" fmla="*/ 2147483647 h 150"/>
              <a:gd name="T24" fmla="*/ 2147483647 w 387"/>
              <a:gd name="T25" fmla="*/ 2147483647 h 150"/>
              <a:gd name="T26" fmla="*/ 2147483647 w 387"/>
              <a:gd name="T27" fmla="*/ 2147483647 h 150"/>
              <a:gd name="T28" fmla="*/ 2147483647 w 387"/>
              <a:gd name="T29" fmla="*/ 2147483647 h 150"/>
              <a:gd name="T30" fmla="*/ 2147483647 w 387"/>
              <a:gd name="T31" fmla="*/ 2147483647 h 150"/>
              <a:gd name="T32" fmla="*/ 0 w 387"/>
              <a:gd name="T33" fmla="*/ 2147483647 h 150"/>
              <a:gd name="T34" fmla="*/ 2147483647 w 387"/>
              <a:gd name="T35" fmla="*/ 2147483647 h 150"/>
              <a:gd name="T36" fmla="*/ 2147483647 w 387"/>
              <a:gd name="T37" fmla="*/ 2147483647 h 150"/>
              <a:gd name="T38" fmla="*/ 2147483647 w 387"/>
              <a:gd name="T39" fmla="*/ 2147483647 h 150"/>
              <a:gd name="T40" fmla="*/ 2147483647 w 387"/>
              <a:gd name="T41" fmla="*/ 2147483647 h 150"/>
              <a:gd name="T42" fmla="*/ 2147483647 w 387"/>
              <a:gd name="T43" fmla="*/ 2147483647 h 150"/>
              <a:gd name="T44" fmla="*/ 2147483647 w 387"/>
              <a:gd name="T45" fmla="*/ 2147483647 h 150"/>
              <a:gd name="T46" fmla="*/ 2147483647 w 387"/>
              <a:gd name="T47" fmla="*/ 2147483647 h 150"/>
              <a:gd name="T48" fmla="*/ 2147483647 w 387"/>
              <a:gd name="T49" fmla="*/ 2147483647 h 150"/>
              <a:gd name="T50" fmla="*/ 2147483647 w 387"/>
              <a:gd name="T51" fmla="*/ 2147483647 h 150"/>
              <a:gd name="T52" fmla="*/ 2147483647 w 387"/>
              <a:gd name="T53" fmla="*/ 2147483647 h 150"/>
              <a:gd name="T54" fmla="*/ 2147483647 w 387"/>
              <a:gd name="T55" fmla="*/ 2147483647 h 150"/>
              <a:gd name="T56" fmla="*/ 2147483647 w 387"/>
              <a:gd name="T57" fmla="*/ 2147483647 h 150"/>
              <a:gd name="T58" fmla="*/ 2147483647 w 387"/>
              <a:gd name="T59" fmla="*/ 2147483647 h 150"/>
              <a:gd name="T60" fmla="*/ 2147483647 w 387"/>
              <a:gd name="T61" fmla="*/ 2147483647 h 150"/>
              <a:gd name="T62" fmla="*/ 2147483647 w 387"/>
              <a:gd name="T63" fmla="*/ 2147483647 h 150"/>
              <a:gd name="T64" fmla="*/ 2147483647 w 387"/>
              <a:gd name="T65" fmla="*/ 2147483647 h 150"/>
              <a:gd name="T66" fmla="*/ 2147483647 w 387"/>
              <a:gd name="T67" fmla="*/ 2147483647 h 150"/>
              <a:gd name="T68" fmla="*/ 2147483647 w 387"/>
              <a:gd name="T69" fmla="*/ 2147483647 h 150"/>
              <a:gd name="T70" fmla="*/ 2147483647 w 387"/>
              <a:gd name="T71" fmla="*/ 2147483647 h 150"/>
              <a:gd name="T72" fmla="*/ 2147483647 w 387"/>
              <a:gd name="T73" fmla="*/ 2147483647 h 150"/>
              <a:gd name="T74" fmla="*/ 2147483647 w 387"/>
              <a:gd name="T75" fmla="*/ 2147483647 h 150"/>
              <a:gd name="T76" fmla="*/ 2147483647 w 387"/>
              <a:gd name="T77" fmla="*/ 2147483647 h 150"/>
              <a:gd name="T78" fmla="*/ 2147483647 w 387"/>
              <a:gd name="T79" fmla="*/ 2147483647 h 150"/>
              <a:gd name="T80" fmla="*/ 2147483647 w 387"/>
              <a:gd name="T81" fmla="*/ 2147483647 h 150"/>
              <a:gd name="T82" fmla="*/ 2147483647 w 387"/>
              <a:gd name="T83" fmla="*/ 2147483647 h 150"/>
              <a:gd name="T84" fmla="*/ 2147483647 w 387"/>
              <a:gd name="T85" fmla="*/ 2147483647 h 150"/>
              <a:gd name="T86" fmla="*/ 2147483647 w 387"/>
              <a:gd name="T87" fmla="*/ 2147483647 h 15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387"/>
              <a:gd name="T133" fmla="*/ 0 h 150"/>
              <a:gd name="T134" fmla="*/ 387 w 387"/>
              <a:gd name="T135" fmla="*/ 150 h 150"/>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387" h="150">
                <a:moveTo>
                  <a:pt x="383" y="34"/>
                </a:moveTo>
                <a:cubicBezTo>
                  <a:pt x="379" y="30"/>
                  <a:pt x="373" y="29"/>
                  <a:pt x="370" y="29"/>
                </a:cubicBezTo>
                <a:cubicBezTo>
                  <a:pt x="370" y="29"/>
                  <a:pt x="370" y="29"/>
                  <a:pt x="370" y="29"/>
                </a:cubicBezTo>
                <a:cubicBezTo>
                  <a:pt x="356" y="29"/>
                  <a:pt x="352" y="28"/>
                  <a:pt x="343" y="24"/>
                </a:cubicBezTo>
                <a:cubicBezTo>
                  <a:pt x="338" y="21"/>
                  <a:pt x="330" y="18"/>
                  <a:pt x="319" y="14"/>
                </a:cubicBezTo>
                <a:cubicBezTo>
                  <a:pt x="277" y="0"/>
                  <a:pt x="242" y="15"/>
                  <a:pt x="231" y="20"/>
                </a:cubicBezTo>
                <a:cubicBezTo>
                  <a:pt x="229" y="21"/>
                  <a:pt x="229" y="21"/>
                  <a:pt x="229" y="21"/>
                </a:cubicBezTo>
                <a:cubicBezTo>
                  <a:pt x="224" y="24"/>
                  <a:pt x="224" y="24"/>
                  <a:pt x="224" y="24"/>
                </a:cubicBezTo>
                <a:cubicBezTo>
                  <a:pt x="218" y="27"/>
                  <a:pt x="213" y="29"/>
                  <a:pt x="194" y="29"/>
                </a:cubicBezTo>
                <a:cubicBezTo>
                  <a:pt x="174" y="29"/>
                  <a:pt x="169" y="27"/>
                  <a:pt x="163" y="24"/>
                </a:cubicBezTo>
                <a:cubicBezTo>
                  <a:pt x="158" y="21"/>
                  <a:pt x="158" y="21"/>
                  <a:pt x="158" y="21"/>
                </a:cubicBezTo>
                <a:cubicBezTo>
                  <a:pt x="156" y="20"/>
                  <a:pt x="156" y="20"/>
                  <a:pt x="156" y="20"/>
                </a:cubicBezTo>
                <a:cubicBezTo>
                  <a:pt x="145" y="15"/>
                  <a:pt x="111" y="0"/>
                  <a:pt x="68" y="14"/>
                </a:cubicBezTo>
                <a:cubicBezTo>
                  <a:pt x="57" y="18"/>
                  <a:pt x="50" y="21"/>
                  <a:pt x="44" y="24"/>
                </a:cubicBezTo>
                <a:cubicBezTo>
                  <a:pt x="35" y="28"/>
                  <a:pt x="31" y="29"/>
                  <a:pt x="18" y="29"/>
                </a:cubicBezTo>
                <a:cubicBezTo>
                  <a:pt x="14" y="29"/>
                  <a:pt x="8" y="30"/>
                  <a:pt x="4" y="34"/>
                </a:cubicBezTo>
                <a:cubicBezTo>
                  <a:pt x="2" y="37"/>
                  <a:pt x="0" y="41"/>
                  <a:pt x="0" y="45"/>
                </a:cubicBezTo>
                <a:cubicBezTo>
                  <a:pt x="0" y="57"/>
                  <a:pt x="6" y="63"/>
                  <a:pt x="18" y="63"/>
                </a:cubicBezTo>
                <a:cubicBezTo>
                  <a:pt x="26" y="63"/>
                  <a:pt x="27" y="64"/>
                  <a:pt x="30" y="69"/>
                </a:cubicBezTo>
                <a:cubicBezTo>
                  <a:pt x="30" y="70"/>
                  <a:pt x="31" y="73"/>
                  <a:pt x="31" y="75"/>
                </a:cubicBezTo>
                <a:cubicBezTo>
                  <a:pt x="35" y="95"/>
                  <a:pt x="44" y="147"/>
                  <a:pt x="102" y="149"/>
                </a:cubicBezTo>
                <a:cubicBezTo>
                  <a:pt x="103" y="149"/>
                  <a:pt x="133" y="150"/>
                  <a:pt x="155" y="130"/>
                </a:cubicBezTo>
                <a:cubicBezTo>
                  <a:pt x="170" y="117"/>
                  <a:pt x="178" y="97"/>
                  <a:pt x="179" y="72"/>
                </a:cubicBezTo>
                <a:cubicBezTo>
                  <a:pt x="179" y="70"/>
                  <a:pt x="180" y="55"/>
                  <a:pt x="194" y="55"/>
                </a:cubicBezTo>
                <a:cubicBezTo>
                  <a:pt x="207" y="55"/>
                  <a:pt x="208" y="70"/>
                  <a:pt x="208" y="72"/>
                </a:cubicBezTo>
                <a:cubicBezTo>
                  <a:pt x="209" y="97"/>
                  <a:pt x="217" y="117"/>
                  <a:pt x="232" y="130"/>
                </a:cubicBezTo>
                <a:cubicBezTo>
                  <a:pt x="254" y="150"/>
                  <a:pt x="284" y="149"/>
                  <a:pt x="285" y="149"/>
                </a:cubicBezTo>
                <a:cubicBezTo>
                  <a:pt x="344" y="147"/>
                  <a:pt x="353" y="95"/>
                  <a:pt x="356" y="75"/>
                </a:cubicBezTo>
                <a:cubicBezTo>
                  <a:pt x="356" y="73"/>
                  <a:pt x="357" y="70"/>
                  <a:pt x="357" y="69"/>
                </a:cubicBezTo>
                <a:cubicBezTo>
                  <a:pt x="360" y="64"/>
                  <a:pt x="362" y="63"/>
                  <a:pt x="370" y="63"/>
                </a:cubicBezTo>
                <a:cubicBezTo>
                  <a:pt x="381" y="63"/>
                  <a:pt x="387" y="57"/>
                  <a:pt x="387" y="45"/>
                </a:cubicBezTo>
                <a:cubicBezTo>
                  <a:pt x="387" y="41"/>
                  <a:pt x="386" y="37"/>
                  <a:pt x="383" y="34"/>
                </a:cubicBezTo>
                <a:close/>
                <a:moveTo>
                  <a:pt x="286" y="131"/>
                </a:moveTo>
                <a:cubicBezTo>
                  <a:pt x="227" y="134"/>
                  <a:pt x="218" y="68"/>
                  <a:pt x="230" y="50"/>
                </a:cubicBezTo>
                <a:cubicBezTo>
                  <a:pt x="243" y="30"/>
                  <a:pt x="264" y="24"/>
                  <a:pt x="285" y="26"/>
                </a:cubicBezTo>
                <a:cubicBezTo>
                  <a:pt x="306" y="28"/>
                  <a:pt x="319" y="35"/>
                  <a:pt x="319" y="35"/>
                </a:cubicBezTo>
                <a:cubicBezTo>
                  <a:pt x="343" y="50"/>
                  <a:pt x="337" y="74"/>
                  <a:pt x="337" y="74"/>
                </a:cubicBezTo>
                <a:cubicBezTo>
                  <a:pt x="329" y="132"/>
                  <a:pt x="286" y="131"/>
                  <a:pt x="286" y="131"/>
                </a:cubicBezTo>
                <a:close/>
                <a:moveTo>
                  <a:pt x="101" y="131"/>
                </a:moveTo>
                <a:cubicBezTo>
                  <a:pt x="101" y="131"/>
                  <a:pt x="58" y="132"/>
                  <a:pt x="51" y="74"/>
                </a:cubicBezTo>
                <a:cubicBezTo>
                  <a:pt x="51" y="74"/>
                  <a:pt x="45" y="50"/>
                  <a:pt x="68" y="35"/>
                </a:cubicBezTo>
                <a:cubicBezTo>
                  <a:pt x="68" y="35"/>
                  <a:pt x="81" y="28"/>
                  <a:pt x="102" y="26"/>
                </a:cubicBezTo>
                <a:cubicBezTo>
                  <a:pt x="123" y="24"/>
                  <a:pt x="144" y="30"/>
                  <a:pt x="157" y="50"/>
                </a:cubicBezTo>
                <a:cubicBezTo>
                  <a:pt x="169" y="68"/>
                  <a:pt x="160" y="134"/>
                  <a:pt x="101" y="131"/>
                </a:cubicBezTo>
                <a:close/>
              </a:path>
            </a:pathLst>
          </a:custGeom>
          <a:solidFill>
            <a:srgbClr val="EE0F68"/>
          </a:solidFill>
          <a:ln w="9525" cmpd="sng">
            <a:solidFill>
              <a:srgbClr val="EE0F68"/>
            </a:solidFill>
            <a:miter lim="800000"/>
            <a:headEnd/>
            <a:tailEnd/>
          </a:ln>
        </p:spPr>
        <p:txBody>
          <a:bodyPr lIns="68521" tIns="34275" rIns="68521" bIns="34275"/>
          <a:lstStyle/>
          <a:p>
            <a:endParaRPr lang="zh-CN" altLang="en-US"/>
          </a:p>
        </p:txBody>
      </p:sp>
      <p:grpSp>
        <p:nvGrpSpPr>
          <p:cNvPr id="34" name="Group 69"/>
          <p:cNvGrpSpPr>
            <a:grpSpLocks/>
          </p:cNvGrpSpPr>
          <p:nvPr/>
        </p:nvGrpSpPr>
        <p:grpSpPr bwMode="auto">
          <a:xfrm rot="-3000000">
            <a:off x="7167591" y="3919559"/>
            <a:ext cx="1616869" cy="135731"/>
            <a:chOff x="0" y="0"/>
            <a:chExt cx="6705601" cy="531495"/>
          </a:xfrm>
        </p:grpSpPr>
        <p:sp>
          <p:nvSpPr>
            <p:cNvPr id="35" name="Rounded Rectangle 70"/>
            <p:cNvSpPr>
              <a:spLocks noChangeArrowheads="1"/>
            </p:cNvSpPr>
            <p:nvPr/>
          </p:nvSpPr>
          <p:spPr bwMode="auto">
            <a:xfrm>
              <a:off x="5867401" y="116118"/>
              <a:ext cx="838200" cy="304800"/>
            </a:xfrm>
            <a:prstGeom prst="roundRect">
              <a:avLst>
                <a:gd name="adj" fmla="val 50000"/>
              </a:avLst>
            </a:prstGeom>
            <a:gradFill rotWithShape="1">
              <a:gsLst>
                <a:gs pos="0">
                  <a:srgbClr val="7F7F7F"/>
                </a:gs>
                <a:gs pos="50000">
                  <a:srgbClr val="FFFFFF"/>
                </a:gs>
                <a:gs pos="100000">
                  <a:srgbClr val="7F7F7F"/>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nchor="ctr"/>
            <a:lstStyle/>
            <a:p>
              <a:pPr algn="ctr" eaLnBrk="1" hangingPunct="1">
                <a:buFont typeface="Arial" charset="0"/>
                <a:buNone/>
              </a:pPr>
              <a:endParaRPr lang="zh-CN">
                <a:solidFill>
                  <a:srgbClr val="FFFFFF"/>
                </a:solidFill>
                <a:latin typeface="Calibri" charset="0"/>
                <a:sym typeface="Calibri" charset="0"/>
              </a:endParaRPr>
            </a:p>
          </p:txBody>
        </p:sp>
        <p:sp>
          <p:nvSpPr>
            <p:cNvPr id="36" name="Isosceles Triangle 12"/>
            <p:cNvSpPr>
              <a:spLocks noChangeArrowheads="1"/>
            </p:cNvSpPr>
            <p:nvPr/>
          </p:nvSpPr>
          <p:spPr bwMode="auto">
            <a:xfrm rot="-5400000">
              <a:off x="128132" y="92180"/>
              <a:ext cx="81170" cy="337433"/>
            </a:xfrm>
            <a:custGeom>
              <a:avLst/>
              <a:gdLst>
                <a:gd name="T0" fmla="*/ 102932 w 64009"/>
                <a:gd name="T1" fmla="*/ 132318 h 266094"/>
                <a:gd name="T2" fmla="*/ 102932 w 64009"/>
                <a:gd name="T3" fmla="*/ 193935 h 266094"/>
                <a:gd name="T4" fmla="*/ 102931 w 64009"/>
                <a:gd name="T5" fmla="*/ 193935 h 266094"/>
                <a:gd name="T6" fmla="*/ 102931 w 64009"/>
                <a:gd name="T7" fmla="*/ 427898 h 266094"/>
                <a:gd name="T8" fmla="*/ 0 w 64009"/>
                <a:gd name="T9" fmla="*/ 427898 h 266094"/>
                <a:gd name="T10" fmla="*/ 0 w 64009"/>
                <a:gd name="T11" fmla="*/ 182828 h 266094"/>
                <a:gd name="T12" fmla="*/ 1 w 64009"/>
                <a:gd name="T13" fmla="*/ 182828 h 266094"/>
                <a:gd name="T14" fmla="*/ 1 w 64009"/>
                <a:gd name="T15" fmla="*/ 132318 h 266094"/>
                <a:gd name="T16" fmla="*/ 46129 w 64009"/>
                <a:gd name="T17" fmla="*/ 0 h 266094"/>
                <a:gd name="T18" fmla="*/ 56806 w 64009"/>
                <a:gd name="T19" fmla="*/ 0 h 266094"/>
                <a:gd name="T20" fmla="*/ 102932 w 64009"/>
                <a:gd name="T21" fmla="*/ 132318 h 26609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4009"/>
                <a:gd name="T34" fmla="*/ 0 h 266094"/>
                <a:gd name="T35" fmla="*/ 64009 w 64009"/>
                <a:gd name="T36" fmla="*/ 266094 h 26609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4009" h="266094">
                  <a:moveTo>
                    <a:pt x="64009" y="82284"/>
                  </a:moveTo>
                  <a:lnTo>
                    <a:pt x="64009" y="120601"/>
                  </a:lnTo>
                  <a:lnTo>
                    <a:pt x="64008" y="120601"/>
                  </a:lnTo>
                  <a:lnTo>
                    <a:pt x="64008" y="266094"/>
                  </a:lnTo>
                  <a:lnTo>
                    <a:pt x="0" y="266094"/>
                  </a:lnTo>
                  <a:lnTo>
                    <a:pt x="0" y="113694"/>
                  </a:lnTo>
                  <a:lnTo>
                    <a:pt x="1" y="113694"/>
                  </a:lnTo>
                  <a:lnTo>
                    <a:pt x="1" y="82284"/>
                  </a:lnTo>
                  <a:lnTo>
                    <a:pt x="28685" y="0"/>
                  </a:lnTo>
                  <a:lnTo>
                    <a:pt x="35325" y="0"/>
                  </a:lnTo>
                  <a:lnTo>
                    <a:pt x="64009" y="82284"/>
                  </a:lnTo>
                  <a:close/>
                </a:path>
              </a:pathLst>
            </a:custGeom>
            <a:gradFill rotWithShape="1">
              <a:gsLst>
                <a:gs pos="0">
                  <a:srgbClr val="262626"/>
                </a:gs>
                <a:gs pos="35999">
                  <a:srgbClr val="7F7F7F"/>
                </a:gs>
                <a:gs pos="64999">
                  <a:srgbClr val="FFFFFF"/>
                </a:gs>
                <a:gs pos="79999">
                  <a:srgbClr val="FFFFFF"/>
                </a:gs>
                <a:gs pos="100000">
                  <a:srgbClr val="262626"/>
                </a:gs>
              </a:gsLst>
              <a:lin ang="0" scaled="1"/>
            </a:gradFill>
            <a:ln w="9525" cap="flat" cmpd="sng">
              <a:solidFill>
                <a:srgbClr val="7F7F7F"/>
              </a:solidFill>
              <a:miter lim="800000"/>
              <a:headEnd/>
              <a:tailEnd/>
            </a:ln>
          </p:spPr>
          <p:txBody>
            <a:bodyPr anchor="ctr"/>
            <a:lstStyle/>
            <a:p>
              <a:endParaRPr lang="zh-CN" altLang="en-US"/>
            </a:p>
          </p:txBody>
        </p:sp>
        <p:sp>
          <p:nvSpPr>
            <p:cNvPr id="37" name="Rounded Rectangle 72"/>
            <p:cNvSpPr>
              <a:spLocks noChangeArrowheads="1"/>
            </p:cNvSpPr>
            <p:nvPr/>
          </p:nvSpPr>
          <p:spPr bwMode="auto">
            <a:xfrm>
              <a:off x="860238" y="0"/>
              <a:ext cx="2313291" cy="521797"/>
            </a:xfrm>
            <a:prstGeom prst="roundRect">
              <a:avLst>
                <a:gd name="adj" fmla="val 10718"/>
              </a:avLst>
            </a:prstGeom>
            <a:solidFill>
              <a:srgbClr val="EE0F68"/>
            </a:solidFill>
            <a:ln w="12700">
              <a:solidFill>
                <a:schemeClr val="bg1"/>
              </a:solidFill>
              <a:miter lim="800000"/>
              <a:headEnd/>
              <a:tailEnd/>
            </a:ln>
          </p:spPr>
          <p:txBody>
            <a:bodyPr anchor="ctr"/>
            <a:lstStyle/>
            <a:p>
              <a:pPr algn="ctr" eaLnBrk="1" hangingPunct="1">
                <a:buFont typeface="Arial" charset="0"/>
                <a:buNone/>
              </a:pPr>
              <a:endParaRPr lang="zh-CN">
                <a:solidFill>
                  <a:srgbClr val="FFFFFF"/>
                </a:solidFill>
                <a:latin typeface="Calibri" charset="0"/>
                <a:sym typeface="Calibri" charset="0"/>
              </a:endParaRPr>
            </a:p>
          </p:txBody>
        </p:sp>
        <p:sp>
          <p:nvSpPr>
            <p:cNvPr id="38" name="Isosceles Triangle 24"/>
            <p:cNvSpPr>
              <a:spLocks noChangeArrowheads="1"/>
            </p:cNvSpPr>
            <p:nvPr/>
          </p:nvSpPr>
          <p:spPr bwMode="auto">
            <a:xfrm rot="-5400000">
              <a:off x="259015" y="-79428"/>
              <a:ext cx="463820" cy="680652"/>
            </a:xfrm>
            <a:custGeom>
              <a:avLst/>
              <a:gdLst>
                <a:gd name="T0" fmla="*/ 588170 w 365760"/>
                <a:gd name="T1" fmla="*/ 863134 h 536750"/>
                <a:gd name="T2" fmla="*/ 0 w 365760"/>
                <a:gd name="T3" fmla="*/ 863134 h 536750"/>
                <a:gd name="T4" fmla="*/ 207486 w 365760"/>
                <a:gd name="T5" fmla="*/ 0 h 536750"/>
                <a:gd name="T6" fmla="*/ 380683 w 365760"/>
                <a:gd name="T7" fmla="*/ 0 h 536750"/>
                <a:gd name="T8" fmla="*/ 588170 w 365760"/>
                <a:gd name="T9" fmla="*/ 863134 h 536750"/>
                <a:gd name="T10" fmla="*/ 0 60000 65536"/>
                <a:gd name="T11" fmla="*/ 0 60000 65536"/>
                <a:gd name="T12" fmla="*/ 0 60000 65536"/>
                <a:gd name="T13" fmla="*/ 0 60000 65536"/>
                <a:gd name="T14" fmla="*/ 0 60000 65536"/>
                <a:gd name="T15" fmla="*/ 0 w 365760"/>
                <a:gd name="T16" fmla="*/ 0 h 536750"/>
                <a:gd name="T17" fmla="*/ 365760 w 365760"/>
                <a:gd name="T18" fmla="*/ 536750 h 536750"/>
              </a:gdLst>
              <a:ahLst/>
              <a:cxnLst>
                <a:cxn ang="T10">
                  <a:pos x="T0" y="T1"/>
                </a:cxn>
                <a:cxn ang="T11">
                  <a:pos x="T2" y="T3"/>
                </a:cxn>
                <a:cxn ang="T12">
                  <a:pos x="T4" y="T5"/>
                </a:cxn>
                <a:cxn ang="T13">
                  <a:pos x="T6" y="T7"/>
                </a:cxn>
                <a:cxn ang="T14">
                  <a:pos x="T8" y="T9"/>
                </a:cxn>
              </a:cxnLst>
              <a:rect l="T15" t="T16" r="T17" b="T18"/>
              <a:pathLst>
                <a:path w="365760" h="536750">
                  <a:moveTo>
                    <a:pt x="365760" y="536750"/>
                  </a:moveTo>
                  <a:lnTo>
                    <a:pt x="0" y="536750"/>
                  </a:lnTo>
                  <a:lnTo>
                    <a:pt x="129028" y="0"/>
                  </a:lnTo>
                  <a:lnTo>
                    <a:pt x="236732" y="0"/>
                  </a:lnTo>
                  <a:lnTo>
                    <a:pt x="365760" y="536750"/>
                  </a:lnTo>
                  <a:close/>
                </a:path>
              </a:pathLst>
            </a:custGeom>
            <a:gradFill rotWithShape="1">
              <a:gsLst>
                <a:gs pos="0">
                  <a:srgbClr val="7F7F7F"/>
                </a:gs>
                <a:gs pos="50000">
                  <a:srgbClr val="D8D8D8"/>
                </a:gs>
                <a:gs pos="100000">
                  <a:srgbClr val="7F7F7F"/>
                </a:gs>
              </a:gsLst>
              <a:lin ang="0" scaled="1"/>
            </a:gradFill>
            <a:ln w="3175" cap="flat" cmpd="sng">
              <a:solidFill>
                <a:srgbClr val="7F7F7F"/>
              </a:solidFill>
              <a:miter lim="800000"/>
              <a:headEnd/>
              <a:tailEnd/>
            </a:ln>
          </p:spPr>
          <p:txBody>
            <a:bodyPr anchor="ctr"/>
            <a:lstStyle/>
            <a:p>
              <a:endParaRPr lang="zh-CN" altLang="en-US"/>
            </a:p>
          </p:txBody>
        </p:sp>
        <p:sp>
          <p:nvSpPr>
            <p:cNvPr id="39" name="Freeform 74"/>
            <p:cNvSpPr>
              <a:spLocks noChangeAspect="1" noChangeArrowheads="1"/>
            </p:cNvSpPr>
            <p:nvPr/>
          </p:nvSpPr>
          <p:spPr bwMode="auto">
            <a:xfrm>
              <a:off x="3165774" y="0"/>
              <a:ext cx="3363053" cy="521797"/>
            </a:xfrm>
            <a:custGeom>
              <a:avLst/>
              <a:gdLst>
                <a:gd name="T0" fmla="*/ 2147483647 w 3084"/>
                <a:gd name="T1" fmla="*/ 2147483647 h 476"/>
                <a:gd name="T2" fmla="*/ 2147483647 w 3084"/>
                <a:gd name="T3" fmla="*/ 2147483647 h 476"/>
                <a:gd name="T4" fmla="*/ 2147483647 w 3084"/>
                <a:gd name="T5" fmla="*/ 2147483647 h 476"/>
                <a:gd name="T6" fmla="*/ 2147483647 w 3084"/>
                <a:gd name="T7" fmla="*/ 2147483647 h 476"/>
                <a:gd name="T8" fmla="*/ 0 w 3084"/>
                <a:gd name="T9" fmla="*/ 2147483647 h 476"/>
                <a:gd name="T10" fmla="*/ 0 w 3084"/>
                <a:gd name="T11" fmla="*/ 0 h 476"/>
                <a:gd name="T12" fmla="*/ 2147483647 w 3084"/>
                <a:gd name="T13" fmla="*/ 2147483647 h 476"/>
                <a:gd name="T14" fmla="*/ 2147483647 w 3084"/>
                <a:gd name="T15" fmla="*/ 2147483647 h 476"/>
                <a:gd name="T16" fmla="*/ 2147483647 w 3084"/>
                <a:gd name="T17" fmla="*/ 2147483647 h 47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084"/>
                <a:gd name="T28" fmla="*/ 0 h 476"/>
                <a:gd name="T29" fmla="*/ 3084 w 3084"/>
                <a:gd name="T30" fmla="*/ 476 h 47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084" h="476">
                  <a:moveTo>
                    <a:pt x="3065" y="68"/>
                  </a:moveTo>
                  <a:cubicBezTo>
                    <a:pt x="3084" y="85"/>
                    <a:pt x="3079" y="397"/>
                    <a:pt x="3064" y="414"/>
                  </a:cubicBezTo>
                  <a:cubicBezTo>
                    <a:pt x="3049" y="431"/>
                    <a:pt x="2891" y="455"/>
                    <a:pt x="2791" y="458"/>
                  </a:cubicBezTo>
                  <a:cubicBezTo>
                    <a:pt x="208" y="456"/>
                    <a:pt x="208" y="456"/>
                    <a:pt x="208" y="456"/>
                  </a:cubicBezTo>
                  <a:cubicBezTo>
                    <a:pt x="105" y="449"/>
                    <a:pt x="44" y="462"/>
                    <a:pt x="0" y="476"/>
                  </a:cubicBezTo>
                  <a:cubicBezTo>
                    <a:pt x="0" y="0"/>
                    <a:pt x="0" y="0"/>
                    <a:pt x="0" y="0"/>
                  </a:cubicBezTo>
                  <a:cubicBezTo>
                    <a:pt x="69" y="21"/>
                    <a:pt x="126" y="25"/>
                    <a:pt x="219" y="28"/>
                  </a:cubicBezTo>
                  <a:cubicBezTo>
                    <a:pt x="2786" y="43"/>
                    <a:pt x="2786" y="43"/>
                    <a:pt x="2786" y="43"/>
                  </a:cubicBezTo>
                  <a:cubicBezTo>
                    <a:pt x="2890" y="40"/>
                    <a:pt x="3045" y="51"/>
                    <a:pt x="3065" y="68"/>
                  </a:cubicBezTo>
                  <a:close/>
                </a:path>
              </a:pathLst>
            </a:custGeom>
            <a:solidFill>
              <a:srgbClr val="EE0F68"/>
            </a:solidFill>
            <a:ln w="12700" cap="flat" cmpd="sng">
              <a:solidFill>
                <a:srgbClr val="EE0F68"/>
              </a:solidFill>
              <a:miter lim="800000"/>
              <a:headEnd/>
              <a:tailEnd/>
            </a:ln>
          </p:spPr>
          <p:txBody>
            <a:bodyPr anchor="ctr"/>
            <a:lstStyle/>
            <a:p>
              <a:endParaRPr lang="zh-CN" altLang="en-US"/>
            </a:p>
          </p:txBody>
        </p:sp>
        <p:sp>
          <p:nvSpPr>
            <p:cNvPr id="40" name="Rectangle 75"/>
            <p:cNvSpPr>
              <a:spLocks noChangeArrowheads="1"/>
            </p:cNvSpPr>
            <p:nvPr/>
          </p:nvSpPr>
          <p:spPr bwMode="auto">
            <a:xfrm>
              <a:off x="3109412" y="0"/>
              <a:ext cx="57977" cy="521797"/>
            </a:xfrm>
            <a:prstGeom prst="rect">
              <a:avLst/>
            </a:prstGeom>
            <a:solidFill>
              <a:srgbClr val="D8D8D8"/>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eaLnBrk="1" hangingPunct="1">
                <a:buFont typeface="Arial" charset="0"/>
                <a:buNone/>
              </a:pPr>
              <a:endParaRPr lang="zh-CN">
                <a:solidFill>
                  <a:srgbClr val="FFFFFF"/>
                </a:solidFill>
                <a:latin typeface="Calibri" charset="0"/>
                <a:sym typeface="Calibri" charset="0"/>
              </a:endParaRPr>
            </a:p>
          </p:txBody>
        </p:sp>
        <p:sp>
          <p:nvSpPr>
            <p:cNvPr id="41" name="Rounded Rectangle 76"/>
            <p:cNvSpPr>
              <a:spLocks noChangeArrowheads="1"/>
            </p:cNvSpPr>
            <p:nvPr/>
          </p:nvSpPr>
          <p:spPr bwMode="auto">
            <a:xfrm>
              <a:off x="827859" y="5797"/>
              <a:ext cx="57977" cy="510202"/>
            </a:xfrm>
            <a:prstGeom prst="roundRect">
              <a:avLst>
                <a:gd name="adj" fmla="val 36856"/>
              </a:avLst>
            </a:prstGeom>
            <a:solidFill>
              <a:srgbClr val="D8D8D8"/>
            </a:solidFill>
            <a:ln w="6350">
              <a:solidFill>
                <a:srgbClr val="7F7F7F"/>
              </a:solidFill>
              <a:miter lim="800000"/>
              <a:headEnd/>
              <a:tailEnd/>
            </a:ln>
          </p:spPr>
          <p:txBody>
            <a:bodyPr anchor="ctr"/>
            <a:lstStyle/>
            <a:p>
              <a:pPr algn="ctr" eaLnBrk="1" hangingPunct="1">
                <a:buFont typeface="Arial" charset="0"/>
                <a:buNone/>
              </a:pPr>
              <a:endParaRPr lang="zh-CN">
                <a:solidFill>
                  <a:srgbClr val="FFFFFF"/>
                </a:solidFill>
                <a:latin typeface="Calibri" charset="0"/>
                <a:sym typeface="Calibri" charset="0"/>
              </a:endParaRPr>
            </a:p>
          </p:txBody>
        </p:sp>
        <p:sp>
          <p:nvSpPr>
            <p:cNvPr id="42" name="Rounded Rectangle 77"/>
            <p:cNvSpPr>
              <a:spLocks noChangeArrowheads="1"/>
            </p:cNvSpPr>
            <p:nvPr/>
          </p:nvSpPr>
          <p:spPr bwMode="auto">
            <a:xfrm>
              <a:off x="6160841" y="28575"/>
              <a:ext cx="164592" cy="502920"/>
            </a:xfrm>
            <a:prstGeom prst="roundRect">
              <a:avLst>
                <a:gd name="adj" fmla="val 19810"/>
              </a:avLst>
            </a:prstGeom>
            <a:solidFill>
              <a:srgbClr val="D8D8D8"/>
            </a:solidFill>
            <a:ln w="6350">
              <a:solidFill>
                <a:srgbClr val="7F7F7F"/>
              </a:solidFill>
              <a:miter lim="800000"/>
              <a:headEnd/>
              <a:tailEnd/>
            </a:ln>
          </p:spPr>
          <p:txBody>
            <a:bodyPr anchor="ctr"/>
            <a:lstStyle/>
            <a:p>
              <a:pPr algn="ctr" eaLnBrk="1" hangingPunct="1">
                <a:buFont typeface="Arial" charset="0"/>
                <a:buNone/>
              </a:pPr>
              <a:endParaRPr lang="zh-CN">
                <a:solidFill>
                  <a:srgbClr val="FFFFFF"/>
                </a:solidFill>
                <a:latin typeface="Calibri" charset="0"/>
                <a:sym typeface="Calibri" charset="0"/>
              </a:endParaRPr>
            </a:p>
          </p:txBody>
        </p:sp>
        <p:sp>
          <p:nvSpPr>
            <p:cNvPr id="43" name="Rounded Rectangle 78"/>
            <p:cNvSpPr>
              <a:spLocks noChangeArrowheads="1"/>
            </p:cNvSpPr>
            <p:nvPr/>
          </p:nvSpPr>
          <p:spPr bwMode="auto">
            <a:xfrm>
              <a:off x="4614635" y="201462"/>
              <a:ext cx="1816646" cy="164592"/>
            </a:xfrm>
            <a:prstGeom prst="roundRect">
              <a:avLst>
                <a:gd name="adj" fmla="val 50000"/>
              </a:avLst>
            </a:prstGeom>
            <a:solidFill>
              <a:srgbClr val="D8D8D8"/>
            </a:solidFill>
            <a:ln>
              <a:noFill/>
            </a:ln>
            <a:extLst>
              <a:ext uri="{91240B29-F687-4f45-9708-019B960494DF}">
                <a14:hiddenLine xmlns:a14="http://schemas.microsoft.com/office/drawing/2010/main" xmlns="" w="9525">
                  <a:solidFill>
                    <a:srgbClr val="000000"/>
                  </a:solidFill>
                  <a:round/>
                  <a:headEnd/>
                  <a:tailEnd/>
                </a14:hiddenLine>
              </a:ext>
            </a:extLst>
          </p:spPr>
          <p:txBody>
            <a:bodyPr anchor="ctr"/>
            <a:lstStyle/>
            <a:p>
              <a:pPr algn="ctr" eaLnBrk="1" hangingPunct="1">
                <a:buFont typeface="Arial" charset="0"/>
                <a:buNone/>
              </a:pPr>
              <a:endParaRPr lang="zh-CN">
                <a:solidFill>
                  <a:srgbClr val="FFFFFF"/>
                </a:solidFill>
                <a:latin typeface="Calibri" charset="0"/>
                <a:sym typeface="Calibri" charset="0"/>
              </a:endParaRPr>
            </a:p>
          </p:txBody>
        </p:sp>
        <p:grpSp>
          <p:nvGrpSpPr>
            <p:cNvPr id="44" name="Group 79"/>
            <p:cNvGrpSpPr>
              <a:grpSpLocks/>
            </p:cNvGrpSpPr>
            <p:nvPr/>
          </p:nvGrpSpPr>
          <p:grpSpPr bwMode="auto">
            <a:xfrm>
              <a:off x="4767243" y="256179"/>
              <a:ext cx="1511430" cy="55158"/>
              <a:chOff x="0" y="0"/>
              <a:chExt cx="1706048" cy="55158"/>
            </a:xfrm>
          </p:grpSpPr>
          <p:sp>
            <p:nvSpPr>
              <p:cNvPr id="45" name="Straight Connector 80"/>
              <p:cNvSpPr>
                <a:spLocks noChangeShapeType="1"/>
              </p:cNvSpPr>
              <p:nvPr/>
            </p:nvSpPr>
            <p:spPr bwMode="auto">
              <a:xfrm>
                <a:off x="0" y="55158"/>
                <a:ext cx="1706048" cy="1"/>
              </a:xfrm>
              <a:prstGeom prst="line">
                <a:avLst/>
              </a:prstGeom>
              <a:noFill/>
              <a:ln w="19050" cap="rnd">
                <a:solidFill>
                  <a:srgbClr val="7F7F7F"/>
                </a:solidFill>
                <a:miter lim="800000"/>
                <a:headEnd/>
                <a:tailEnd/>
              </a:ln>
              <a:extLst>
                <a:ext uri="{909E8E84-426E-40dd-AFC4-6F175D3DCCD1}">
                  <a14:hiddenFill xmlns:a14="http://schemas.microsoft.com/office/drawing/2010/main" xmlns="">
                    <a:noFill/>
                  </a14:hiddenFill>
                </a:ext>
              </a:extLst>
            </p:spPr>
            <p:txBody>
              <a:bodyPr/>
              <a:lstStyle/>
              <a:p>
                <a:endParaRPr lang="zh-CN" altLang="en-US"/>
              </a:p>
            </p:txBody>
          </p:sp>
          <p:sp>
            <p:nvSpPr>
              <p:cNvPr id="46" name="Straight Connector 81"/>
              <p:cNvSpPr>
                <a:spLocks noChangeShapeType="1"/>
              </p:cNvSpPr>
              <p:nvPr/>
            </p:nvSpPr>
            <p:spPr bwMode="auto">
              <a:xfrm>
                <a:off x="0" y="0"/>
                <a:ext cx="1706048" cy="1"/>
              </a:xfrm>
              <a:prstGeom prst="line">
                <a:avLst/>
              </a:prstGeom>
              <a:noFill/>
              <a:ln w="19050" cap="rnd">
                <a:solidFill>
                  <a:srgbClr val="7F7F7F"/>
                </a:solidFill>
                <a:miter lim="800000"/>
                <a:headEnd/>
                <a:tailEnd/>
              </a:ln>
              <a:extLst>
                <a:ext uri="{909E8E84-426E-40dd-AFC4-6F175D3DCCD1}">
                  <a14:hiddenFill xmlns:a14="http://schemas.microsoft.com/office/drawing/2010/main" xmlns="">
                    <a:noFill/>
                  </a14:hiddenFill>
                </a:ext>
              </a:extLst>
            </p:spPr>
            <p:txBody>
              <a:bodyPr/>
              <a:lstStyle/>
              <a:p>
                <a:endParaRPr lang="zh-CN" altLang="en-US"/>
              </a:p>
            </p:txBody>
          </p:sp>
        </p:grpSp>
      </p:grpSp>
      <p:sp>
        <p:nvSpPr>
          <p:cNvPr id="47" name="Oval 1"/>
          <p:cNvSpPr>
            <a:spLocks noChangeArrowheads="1"/>
          </p:cNvSpPr>
          <p:nvPr/>
        </p:nvSpPr>
        <p:spPr bwMode="auto">
          <a:xfrm>
            <a:off x="5984110" y="4208888"/>
            <a:ext cx="1464469" cy="410765"/>
          </a:xfrm>
          <a:custGeom>
            <a:avLst/>
            <a:gdLst>
              <a:gd name="T0" fmla="*/ 23958 w 4239998"/>
              <a:gd name="T1" fmla="*/ 10188 h 1601996"/>
              <a:gd name="T2" fmla="*/ 233568 w 4239998"/>
              <a:gd name="T3" fmla="*/ 917 h 1601996"/>
              <a:gd name="T4" fmla="*/ 119932 w 4239998"/>
              <a:gd name="T5" fmla="*/ 45090 h 1601996"/>
              <a:gd name="T6" fmla="*/ 298217 w 4239998"/>
              <a:gd name="T7" fmla="*/ 28730 h 1601996"/>
              <a:gd name="T8" fmla="*/ 251341 w 4239998"/>
              <a:gd name="T9" fmla="*/ 62496 h 1601996"/>
              <a:gd name="T10" fmla="*/ 414119 w 4239998"/>
              <a:gd name="T11" fmla="*/ 64014 h 1601996"/>
              <a:gd name="T12" fmla="*/ 0 60000 65536"/>
              <a:gd name="T13" fmla="*/ 0 60000 65536"/>
              <a:gd name="T14" fmla="*/ 0 60000 65536"/>
              <a:gd name="T15" fmla="*/ 0 60000 65536"/>
              <a:gd name="T16" fmla="*/ 0 60000 65536"/>
              <a:gd name="T17" fmla="*/ 0 60000 65536"/>
              <a:gd name="T18" fmla="*/ 0 w 4239998"/>
              <a:gd name="T19" fmla="*/ 0 h 1601996"/>
              <a:gd name="T20" fmla="*/ 4239998 w 4239998"/>
              <a:gd name="T21" fmla="*/ 1601996 h 1601996"/>
            </a:gdLst>
            <a:ahLst/>
            <a:cxnLst>
              <a:cxn ang="T12">
                <a:pos x="T0" y="T1"/>
              </a:cxn>
              <a:cxn ang="T13">
                <a:pos x="T2" y="T3"/>
              </a:cxn>
              <a:cxn ang="T14">
                <a:pos x="T4" y="T5"/>
              </a:cxn>
              <a:cxn ang="T15">
                <a:pos x="T6" y="T7"/>
              </a:cxn>
              <a:cxn ang="T16">
                <a:pos x="T8" y="T9"/>
              </a:cxn>
              <a:cxn ang="T17">
                <a:pos x="T10" y="T11"/>
              </a:cxn>
            </a:cxnLst>
            <a:rect l="T18" t="T19" r="T20" b="T21"/>
            <a:pathLst>
              <a:path w="4239998" h="1601996">
                <a:moveTo>
                  <a:pt x="245299" y="254963"/>
                </a:moveTo>
                <a:cubicBezTo>
                  <a:pt x="-863677" y="1360431"/>
                  <a:pt x="2132100" y="-204513"/>
                  <a:pt x="2391408" y="22950"/>
                </a:cubicBezTo>
                <a:cubicBezTo>
                  <a:pt x="2650716" y="250413"/>
                  <a:pt x="1035732" y="916879"/>
                  <a:pt x="1227937" y="1128420"/>
                </a:cubicBezTo>
                <a:cubicBezTo>
                  <a:pt x="1420142" y="1339961"/>
                  <a:pt x="2747199" y="578149"/>
                  <a:pt x="3053325" y="718986"/>
                </a:cubicBezTo>
                <a:cubicBezTo>
                  <a:pt x="3359451" y="859823"/>
                  <a:pt x="2443839" y="1384997"/>
                  <a:pt x="2573379" y="1564010"/>
                </a:cubicBezTo>
                <a:cubicBezTo>
                  <a:pt x="2702919" y="1743023"/>
                  <a:pt x="3247996" y="1008811"/>
                  <a:pt x="4239998" y="1601996"/>
                </a:cubicBezTo>
              </a:path>
            </a:pathLst>
          </a:custGeom>
          <a:noFill/>
          <a:ln w="12700" cap="rnd" cmpd="sng">
            <a:solidFill>
              <a:srgbClr val="EE0F68"/>
            </a:solidFill>
            <a:miter lim="800000"/>
            <a:headEnd/>
            <a:tailEnd/>
          </a:ln>
          <a:extLst>
            <a:ext uri="{909E8E84-426E-40dd-AFC4-6F175D3DCCD1}">
              <a14:hiddenFill xmlns:a14="http://schemas.microsoft.com/office/drawing/2010/main" xmlns="">
                <a:solidFill>
                  <a:srgbClr val="FFFFFF"/>
                </a:solidFill>
              </a14:hiddenFill>
            </a:ext>
          </a:extLst>
        </p:spPr>
        <p:txBody>
          <a:bodyPr lIns="68521" tIns="34275" rIns="68521" bIns="34275" anchor="ctr"/>
          <a:lstStyle/>
          <a:p>
            <a:endParaRPr lang="zh-CN" altLang="en-US"/>
          </a:p>
        </p:txBody>
      </p:sp>
      <p:grpSp>
        <p:nvGrpSpPr>
          <p:cNvPr id="52" name="组 51"/>
          <p:cNvGrpSpPr/>
          <p:nvPr/>
        </p:nvGrpSpPr>
        <p:grpSpPr>
          <a:xfrm>
            <a:off x="-10714" y="-252406"/>
            <a:ext cx="2521745" cy="2363391"/>
            <a:chOff x="-14288" y="-336550"/>
            <a:chExt cx="3362326" cy="3151188"/>
          </a:xfrm>
        </p:grpSpPr>
        <p:sp>
          <p:nvSpPr>
            <p:cNvPr id="53" name="矩形 100"/>
            <p:cNvSpPr>
              <a:spLocks noChangeArrowheads="1"/>
            </p:cNvSpPr>
            <p:nvPr/>
          </p:nvSpPr>
          <p:spPr bwMode="auto">
            <a:xfrm>
              <a:off x="0" y="0"/>
              <a:ext cx="1665288" cy="2384425"/>
            </a:xfrm>
            <a:prstGeom prst="rect">
              <a:avLst/>
            </a:prstGeom>
            <a:solidFill>
              <a:srgbClr val="EE0F68"/>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eaLnBrk="1" hangingPunct="1">
                <a:buFont typeface="Arial" charset="0"/>
                <a:buNone/>
              </a:pPr>
              <a:endParaRPr lang="zh-CN">
                <a:solidFill>
                  <a:srgbClr val="FFFFFF"/>
                </a:solidFill>
                <a:latin typeface="宋体" charset="0"/>
                <a:sym typeface="宋体" charset="0"/>
              </a:endParaRPr>
            </a:p>
          </p:txBody>
        </p:sp>
        <p:sp>
          <p:nvSpPr>
            <p:cNvPr id="54" name="文本框 101"/>
            <p:cNvSpPr>
              <a:spLocks noChangeArrowheads="1"/>
            </p:cNvSpPr>
            <p:nvPr/>
          </p:nvSpPr>
          <p:spPr bwMode="auto">
            <a:xfrm>
              <a:off x="-14288" y="-336550"/>
              <a:ext cx="3362326" cy="3151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eaLnBrk="1" hangingPunct="1">
                <a:buFont typeface="Arial" charset="0"/>
                <a:buNone/>
              </a:pPr>
              <a:endParaRPr lang="zh-CN" altLang="en-US" sz="14900" b="1" dirty="0">
                <a:solidFill>
                  <a:schemeClr val="bg1"/>
                </a:solidFill>
                <a:latin typeface="微软雅黑" charset="0"/>
                <a:ea typeface="微软雅黑" charset="0"/>
                <a:cs typeface="微软雅黑" charset="0"/>
                <a:sym typeface="微软雅黑" charset="0"/>
              </a:endParaRPr>
            </a:p>
          </p:txBody>
        </p:sp>
      </p:grpSp>
      <p:sp>
        <p:nvSpPr>
          <p:cNvPr id="23" name="文本框 101"/>
          <p:cNvSpPr>
            <a:spLocks noChangeArrowheads="1"/>
          </p:cNvSpPr>
          <p:nvPr/>
        </p:nvSpPr>
        <p:spPr bwMode="auto">
          <a:xfrm>
            <a:off x="-14286" y="-268815"/>
            <a:ext cx="2080155" cy="22159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22" tIns="45711" rIns="91422" bIns="45711">
            <a:spAutoFit/>
          </a:bodyPr>
          <a:lstStyle/>
          <a:p>
            <a:pPr eaLnBrk="1" hangingPunct="1">
              <a:buFont typeface="Arial" charset="0"/>
              <a:buNone/>
            </a:pPr>
            <a:r>
              <a:rPr lang="en-US" altLang="zh-CN" sz="13800" b="1" dirty="0">
                <a:solidFill>
                  <a:schemeClr val="bg1"/>
                </a:solidFill>
                <a:latin typeface="微软雅黑" charset="0"/>
                <a:ea typeface="微软雅黑" charset="0"/>
                <a:cs typeface="微软雅黑" charset="0"/>
                <a:sym typeface="微软雅黑" charset="0"/>
              </a:rPr>
              <a:t>4</a:t>
            </a:r>
            <a:endParaRPr lang="zh-CN" altLang="en-US" sz="13800" b="1" dirty="0">
              <a:solidFill>
                <a:schemeClr val="bg1"/>
              </a:solidFill>
              <a:latin typeface="微软雅黑" charset="0"/>
              <a:ea typeface="微软雅黑" charset="0"/>
              <a:cs typeface="微软雅黑" charset="0"/>
              <a:sym typeface="微软雅黑" charset="0"/>
            </a:endParaRPr>
          </a:p>
        </p:txBody>
      </p:sp>
    </p:spTree>
    <p:extLst>
      <p:ext uri="{BB962C8B-B14F-4D97-AF65-F5344CB8AC3E}">
        <p14:creationId xmlns:p14="http://schemas.microsoft.com/office/powerpoint/2010/main" val="1282837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3"/>
                                        </p:tgtEl>
                                        <p:attrNameLst>
                                          <p:attrName>style.visibility</p:attrName>
                                        </p:attrNameLst>
                                      </p:cBhvr>
                                      <p:to>
                                        <p:strVal val="visible"/>
                                      </p:to>
                                    </p:set>
                                    <p:animEffect>
                                      <p:cBhvr>
                                        <p:cTn id="7" dur="500"/>
                                        <p:tgtEl>
                                          <p:spTgt spid="3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0"/>
                                        </p:tgtEl>
                                        <p:attrNameLst>
                                          <p:attrName>style.visibility</p:attrName>
                                        </p:attrNameLst>
                                      </p:cBhvr>
                                      <p:to>
                                        <p:strVal val="visible"/>
                                      </p:to>
                                    </p:set>
                                    <p:animEffect>
                                      <p:cBhvr>
                                        <p:cTn id="11" dur="500"/>
                                        <p:tgtEl>
                                          <p:spTgt spid="30"/>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31"/>
                                        </p:tgtEl>
                                        <p:attrNameLst>
                                          <p:attrName>style.visibility</p:attrName>
                                        </p:attrNameLst>
                                      </p:cBhvr>
                                      <p:to>
                                        <p:strVal val="visible"/>
                                      </p:to>
                                    </p:set>
                                    <p:animEffect>
                                      <p:cBhvr>
                                        <p:cTn id="15" dur="500"/>
                                        <p:tgtEl>
                                          <p:spTgt spid="31"/>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32"/>
                                        </p:tgtEl>
                                        <p:attrNameLst>
                                          <p:attrName>style.visibility</p:attrName>
                                        </p:attrNameLst>
                                      </p:cBhvr>
                                      <p:to>
                                        <p:strVal val="visible"/>
                                      </p:to>
                                    </p:set>
                                    <p:animEffect>
                                      <p:cBhvr>
                                        <p:cTn id="19" dur="500"/>
                                        <p:tgtEl>
                                          <p:spTgt spid="32"/>
                                        </p:tgtEl>
                                      </p:cBhvr>
                                    </p:animEffect>
                                  </p:childTnLst>
                                </p:cTn>
                              </p:par>
                              <p:par>
                                <p:cTn id="20" presetID="42" presetClass="entr" presetSubtype="0" fill="hold" grpId="0" nodeType="withEffect">
                                  <p:stCondLst>
                                    <p:cond delay="0"/>
                                  </p:stCondLst>
                                  <p:childTnLst>
                                    <p:set>
                                      <p:cBhvr>
                                        <p:cTn id="21" dur="1" fill="hold">
                                          <p:stCondLst>
                                            <p:cond delay="0"/>
                                          </p:stCondLst>
                                        </p:cTn>
                                        <p:tgtEl>
                                          <p:spTgt spid="47"/>
                                        </p:tgtEl>
                                        <p:attrNameLst>
                                          <p:attrName>style.visibility</p:attrName>
                                        </p:attrNameLst>
                                      </p:cBhvr>
                                      <p:to>
                                        <p:strVal val="visible"/>
                                      </p:to>
                                    </p:set>
                                    <p:animEffect>
                                      <p:cBhvr>
                                        <p:cTn id="22" dur="1000"/>
                                        <p:tgtEl>
                                          <p:spTgt spid="47"/>
                                        </p:tgtEl>
                                      </p:cBhvr>
                                    </p:animEffect>
                                    <p:anim calcmode="lin" valueType="num">
                                      <p:cBhvr>
                                        <p:cTn id="23" dur="1000" fill="hold"/>
                                        <p:tgtEl>
                                          <p:spTgt spid="47"/>
                                        </p:tgtEl>
                                        <p:attrNameLst>
                                          <p:attrName>ppt_x</p:attrName>
                                        </p:attrNameLst>
                                      </p:cBhvr>
                                      <p:tavLst>
                                        <p:tav tm="0">
                                          <p:val>
                                            <p:strVal val="#ppt_x"/>
                                          </p:val>
                                        </p:tav>
                                        <p:tav tm="100000">
                                          <p:val>
                                            <p:strVal val="#ppt_x"/>
                                          </p:val>
                                        </p:tav>
                                      </p:tavLst>
                                    </p:anim>
                                    <p:anim calcmode="lin" valueType="num">
                                      <p:cBhvr>
                                        <p:cTn id="24" dur="1000" fill="hold"/>
                                        <p:tgtEl>
                                          <p:spTgt spid="47"/>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34"/>
                                        </p:tgtEl>
                                        <p:attrNameLst>
                                          <p:attrName>style.visibility</p:attrName>
                                        </p:attrNameLst>
                                      </p:cBhvr>
                                      <p:to>
                                        <p:strVal val="visible"/>
                                      </p:to>
                                    </p:set>
                                    <p:animEffect>
                                      <p:cBhvr>
                                        <p:cTn id="27" dur="1000"/>
                                        <p:tgtEl>
                                          <p:spTgt spid="34"/>
                                        </p:tgtEl>
                                      </p:cBhvr>
                                    </p:animEffect>
                                    <p:anim calcmode="lin" valueType="num">
                                      <p:cBhvr>
                                        <p:cTn id="28" dur="1000" fill="hold"/>
                                        <p:tgtEl>
                                          <p:spTgt spid="34"/>
                                        </p:tgtEl>
                                        <p:attrNameLst>
                                          <p:attrName>ppt_x</p:attrName>
                                        </p:attrNameLst>
                                      </p:cBhvr>
                                      <p:tavLst>
                                        <p:tav tm="0">
                                          <p:val>
                                            <p:strVal val="#ppt_x"/>
                                          </p:val>
                                        </p:tav>
                                        <p:tav tm="100000">
                                          <p:val>
                                            <p:strVal val="#ppt_x"/>
                                          </p:val>
                                        </p:tav>
                                      </p:tavLst>
                                    </p:anim>
                                    <p:anim calcmode="lin" valueType="num">
                                      <p:cBhvr>
                                        <p:cTn id="29"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bldLvl="0" autoUpdateAnimBg="0"/>
      <p:bldP spid="31" grpId="0" bldLvl="0" animBg="1" autoUpdateAnimBg="0"/>
      <p:bldP spid="32" grpId="0" bldLvl="0" autoUpdateAnimBg="0"/>
      <p:bldP spid="33" grpId="0" animBg="1"/>
      <p:bldP spid="47"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0" name="组合 59"/>
          <p:cNvGrpSpPr/>
          <p:nvPr/>
        </p:nvGrpSpPr>
        <p:grpSpPr>
          <a:xfrm>
            <a:off x="4" y="4"/>
            <a:ext cx="9144000" cy="5143500"/>
            <a:chOff x="-2" y="0"/>
            <a:chExt cx="11522077" cy="6480175"/>
          </a:xfrm>
        </p:grpSpPr>
        <p:pic>
          <p:nvPicPr>
            <p:cNvPr id="2" name="图片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0"/>
              <a:ext cx="11522074" cy="6480175"/>
            </a:xfrm>
            <a:prstGeom prst="rect">
              <a:avLst/>
            </a:prstGeom>
          </p:spPr>
        </p:pic>
        <p:sp>
          <p:nvSpPr>
            <p:cNvPr id="3" name="矩形 2"/>
            <p:cNvSpPr/>
            <p:nvPr/>
          </p:nvSpPr>
          <p:spPr>
            <a:xfrm flipH="1">
              <a:off x="-2" y="0"/>
              <a:ext cx="11522073" cy="6480175"/>
            </a:xfrm>
            <a:prstGeom prst="rect">
              <a:avLst/>
            </a:prstGeom>
            <a:gradFill flip="none" rotWithShape="1">
              <a:gsLst>
                <a:gs pos="89000">
                  <a:schemeClr val="dk1">
                    <a:tint val="100000"/>
                    <a:shade val="100000"/>
                    <a:satMod val="130000"/>
                  </a:schemeClr>
                </a:gs>
                <a:gs pos="0">
                  <a:schemeClr val="tx1">
                    <a:alpha val="0"/>
                  </a:schemeClr>
                </a:gs>
              </a:gsLst>
              <a:lin ang="0" scaled="1"/>
              <a:tileRect/>
            </a:gradFill>
          </p:spPr>
          <p:style>
            <a:lnRef idx="1">
              <a:schemeClr val="dk1"/>
            </a:lnRef>
            <a:fillRef idx="3">
              <a:schemeClr val="dk1"/>
            </a:fillRef>
            <a:effectRef idx="2">
              <a:schemeClr val="dk1"/>
            </a:effectRef>
            <a:fontRef idx="minor">
              <a:schemeClr val="lt1"/>
            </a:fontRef>
          </p:style>
          <p:txBody>
            <a:bodyPr rtlCol="0" anchor="ctr"/>
            <a:lstStyle/>
            <a:p>
              <a:pPr algn="ctr"/>
              <a:endParaRPr lang="zh-CN" altLang="en-US"/>
            </a:p>
          </p:txBody>
        </p:sp>
      </p:grpSp>
      <p:sp>
        <p:nvSpPr>
          <p:cNvPr id="4" name="平行四边形 3"/>
          <p:cNvSpPr/>
          <p:nvPr/>
        </p:nvSpPr>
        <p:spPr>
          <a:xfrm>
            <a:off x="2755540" y="1165766"/>
            <a:ext cx="1619477" cy="907067"/>
          </a:xfrm>
          <a:prstGeom prst="parallelogram">
            <a:avLst>
              <a:gd name="adj" fmla="val 57228"/>
            </a:avLst>
          </a:prstGeom>
          <a:solidFill>
            <a:srgbClr val="41A9B0">
              <a:alpha val="30000"/>
            </a:srgbClr>
          </a:solidFill>
          <a:ln>
            <a:noFill/>
          </a:ln>
        </p:spPr>
        <p:style>
          <a:lnRef idx="1">
            <a:schemeClr val="accent1"/>
          </a:lnRef>
          <a:fillRef idx="3">
            <a:schemeClr val="accent1"/>
          </a:fillRef>
          <a:effectRef idx="2">
            <a:schemeClr val="accent1"/>
          </a:effectRef>
          <a:fontRef idx="minor">
            <a:schemeClr val="lt1"/>
          </a:fontRef>
        </p:style>
        <p:txBody>
          <a:bodyPr lIns="72488" tIns="36235" rIns="72488" bIns="36235" rtlCol="0" anchor="ctr"/>
          <a:lstStyle/>
          <a:p>
            <a:pPr algn="ctr"/>
            <a:endParaRPr lang="zh-CN" altLang="en-US"/>
          </a:p>
        </p:txBody>
      </p:sp>
      <p:sp>
        <p:nvSpPr>
          <p:cNvPr id="5" name="平行四边形 4"/>
          <p:cNvSpPr/>
          <p:nvPr/>
        </p:nvSpPr>
        <p:spPr>
          <a:xfrm>
            <a:off x="1822467" y="1767791"/>
            <a:ext cx="1619477" cy="907067"/>
          </a:xfrm>
          <a:prstGeom prst="parallelogram">
            <a:avLst>
              <a:gd name="adj" fmla="val 57228"/>
            </a:avLst>
          </a:prstGeom>
          <a:solidFill>
            <a:srgbClr val="74C7C9">
              <a:alpha val="20000"/>
            </a:srgbClr>
          </a:solidFill>
          <a:ln>
            <a:noFill/>
          </a:ln>
        </p:spPr>
        <p:style>
          <a:lnRef idx="1">
            <a:schemeClr val="accent1"/>
          </a:lnRef>
          <a:fillRef idx="3">
            <a:schemeClr val="accent1"/>
          </a:fillRef>
          <a:effectRef idx="2">
            <a:schemeClr val="accent1"/>
          </a:effectRef>
          <a:fontRef idx="minor">
            <a:schemeClr val="lt1"/>
          </a:fontRef>
        </p:style>
        <p:txBody>
          <a:bodyPr lIns="72488" tIns="36235" rIns="72488" bIns="36235" rtlCol="0" anchor="ctr"/>
          <a:lstStyle/>
          <a:p>
            <a:pPr algn="ctr"/>
            <a:endParaRPr lang="zh-CN" altLang="en-US"/>
          </a:p>
        </p:txBody>
      </p:sp>
      <p:sp>
        <p:nvSpPr>
          <p:cNvPr id="8" name="文本框 7"/>
          <p:cNvSpPr txBox="1"/>
          <p:nvPr/>
        </p:nvSpPr>
        <p:spPr>
          <a:xfrm>
            <a:off x="231013" y="2776012"/>
            <a:ext cx="5691317" cy="1747064"/>
          </a:xfrm>
          <a:prstGeom prst="rect">
            <a:avLst/>
          </a:prstGeom>
          <a:noFill/>
        </p:spPr>
        <p:txBody>
          <a:bodyPr wrap="square" lIns="72488" tIns="36235" rIns="72488" bIns="36235" rtlCol="0" anchor="ctr">
            <a:spAutoFit/>
          </a:bodyPr>
          <a:lstStyle/>
          <a:p>
            <a:pPr>
              <a:lnSpc>
                <a:spcPct val="120000"/>
              </a:lnSpc>
            </a:pPr>
            <a:r>
              <a:rPr lang="zh-CN" altLang="en-US" sz="1300" dirty="0">
                <a:solidFill>
                  <a:schemeClr val="bg1"/>
                </a:solidFill>
                <a:latin typeface="微软雅黑"/>
                <a:ea typeface="微软雅黑"/>
                <a:cs typeface="微软雅黑"/>
              </a:rPr>
              <a:t>中科院高能物理研究所是我国高能物理研究、先进加速器技术的研究开发、先进射线技术及射线应用的综合性研究基地，是中国最早的大型园区网和云计算数据中心 。高能所计算节点是全球高能物理计算网格的一部分，数据中心上承载着多个重要的应用系统，需要和全球的高能物理研究中心和单位进行高速大量的数据通信 。同时需要为</a:t>
            </a:r>
            <a:r>
              <a:rPr lang="en-US" altLang="zh-CN" sz="1300" dirty="0">
                <a:solidFill>
                  <a:schemeClr val="bg1"/>
                </a:solidFill>
                <a:latin typeface="微软雅黑"/>
                <a:ea typeface="微软雅黑"/>
                <a:cs typeface="微软雅黑"/>
              </a:rPr>
              <a:t>3000</a:t>
            </a:r>
            <a:r>
              <a:rPr lang="zh-CN" altLang="en-US" sz="1300" dirty="0">
                <a:solidFill>
                  <a:schemeClr val="bg1"/>
                </a:solidFill>
                <a:latin typeface="微软雅黑"/>
                <a:ea typeface="微软雅黑"/>
                <a:cs typeface="微软雅黑"/>
              </a:rPr>
              <a:t>多名员工提供稳定、高速、高性能的实验和办公环境。锐捷提供了高效先进的有线无线一体化方案，极大的提升用户的体验，为高能所建设先进的科研中心奠定了网络基础。 </a:t>
            </a:r>
          </a:p>
        </p:txBody>
      </p:sp>
      <p:grpSp>
        <p:nvGrpSpPr>
          <p:cNvPr id="9" name="组合 8"/>
          <p:cNvGrpSpPr/>
          <p:nvPr/>
        </p:nvGrpSpPr>
        <p:grpSpPr>
          <a:xfrm>
            <a:off x="452803" y="857152"/>
            <a:ext cx="3655160" cy="1612235"/>
            <a:chOff x="3851920" y="1611636"/>
            <a:chExt cx="4605756" cy="2031217"/>
          </a:xfrm>
        </p:grpSpPr>
        <p:sp>
          <p:nvSpPr>
            <p:cNvPr id="10" name="等腰三角形 9"/>
            <p:cNvSpPr>
              <a:spLocks/>
            </p:cNvSpPr>
            <p:nvPr/>
          </p:nvSpPr>
          <p:spPr>
            <a:xfrm>
              <a:off x="4711075" y="1611636"/>
              <a:ext cx="579469" cy="509785"/>
            </a:xfrm>
            <a:prstGeom prst="triangle">
              <a:avLst/>
            </a:prstGeom>
            <a:solidFill>
              <a:srgbClr val="80CCCF"/>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zh-CN" altLang="en-US"/>
            </a:p>
          </p:txBody>
        </p:sp>
        <p:sp>
          <p:nvSpPr>
            <p:cNvPr id="11" name="等腰三角形 10"/>
            <p:cNvSpPr>
              <a:spLocks/>
            </p:cNvSpPr>
            <p:nvPr/>
          </p:nvSpPr>
          <p:spPr>
            <a:xfrm>
              <a:off x="5287019" y="1611636"/>
              <a:ext cx="579469" cy="509785"/>
            </a:xfrm>
            <a:prstGeom prst="triangle">
              <a:avLst/>
            </a:prstGeom>
            <a:solidFill>
              <a:srgbClr val="59B5B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zh-CN" altLang="en-US"/>
            </a:p>
          </p:txBody>
        </p:sp>
        <p:sp>
          <p:nvSpPr>
            <p:cNvPr id="12" name="等腰三角形 11"/>
            <p:cNvSpPr>
              <a:spLocks/>
            </p:cNvSpPr>
            <p:nvPr/>
          </p:nvSpPr>
          <p:spPr>
            <a:xfrm>
              <a:off x="5862963" y="1611636"/>
              <a:ext cx="579469" cy="509785"/>
            </a:xfrm>
            <a:prstGeom prst="triangle">
              <a:avLst/>
            </a:prstGeom>
            <a:solidFill>
              <a:srgbClr val="63C0C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zh-CN" altLang="en-US"/>
            </a:p>
          </p:txBody>
        </p:sp>
        <p:sp>
          <p:nvSpPr>
            <p:cNvPr id="13" name="等腰三角形 12"/>
            <p:cNvSpPr>
              <a:spLocks/>
            </p:cNvSpPr>
            <p:nvPr/>
          </p:nvSpPr>
          <p:spPr>
            <a:xfrm>
              <a:off x="6438907" y="1611636"/>
              <a:ext cx="579469" cy="509785"/>
            </a:xfrm>
            <a:prstGeom prst="triangle">
              <a:avLst/>
            </a:prstGeom>
            <a:solidFill>
              <a:srgbClr val="57BEC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zh-CN" altLang="en-US"/>
            </a:p>
          </p:txBody>
        </p:sp>
        <p:sp>
          <p:nvSpPr>
            <p:cNvPr id="14" name="等腰三角形 13"/>
            <p:cNvSpPr>
              <a:spLocks/>
            </p:cNvSpPr>
            <p:nvPr/>
          </p:nvSpPr>
          <p:spPr>
            <a:xfrm>
              <a:off x="7014851" y="1611636"/>
              <a:ext cx="579469" cy="509785"/>
            </a:xfrm>
            <a:prstGeom prst="triangle">
              <a:avLst/>
            </a:prstGeom>
            <a:solidFill>
              <a:srgbClr val="2FB1BC"/>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zh-CN" altLang="en-US"/>
            </a:p>
          </p:txBody>
        </p:sp>
        <p:sp>
          <p:nvSpPr>
            <p:cNvPr id="15" name="等腰三角形 14"/>
            <p:cNvSpPr>
              <a:spLocks/>
            </p:cNvSpPr>
            <p:nvPr/>
          </p:nvSpPr>
          <p:spPr>
            <a:xfrm>
              <a:off x="7590795" y="1611636"/>
              <a:ext cx="579469" cy="509785"/>
            </a:xfrm>
            <a:prstGeom prst="triangle">
              <a:avLst/>
            </a:prstGeom>
            <a:solidFill>
              <a:srgbClr val="5ABFC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zh-CN" altLang="en-US"/>
            </a:p>
          </p:txBody>
        </p:sp>
        <p:sp>
          <p:nvSpPr>
            <p:cNvPr id="16" name="等腰三角形 15"/>
            <p:cNvSpPr/>
            <p:nvPr/>
          </p:nvSpPr>
          <p:spPr>
            <a:xfrm>
              <a:off x="4422286" y="2119393"/>
              <a:ext cx="579469" cy="508403"/>
            </a:xfrm>
            <a:prstGeom prst="triangle">
              <a:avLst/>
            </a:prstGeom>
            <a:solidFill>
              <a:srgbClr val="2E9EAA"/>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zh-CN" altLang="en-US"/>
            </a:p>
          </p:txBody>
        </p:sp>
        <p:sp>
          <p:nvSpPr>
            <p:cNvPr id="17" name="等腰三角形 16"/>
            <p:cNvSpPr/>
            <p:nvPr/>
          </p:nvSpPr>
          <p:spPr>
            <a:xfrm>
              <a:off x="4998684" y="2119393"/>
              <a:ext cx="579469" cy="508403"/>
            </a:xfrm>
            <a:prstGeom prst="triangle">
              <a:avLst/>
            </a:prstGeom>
            <a:solidFill>
              <a:srgbClr val="8DBCC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zh-CN" altLang="en-US"/>
            </a:p>
          </p:txBody>
        </p:sp>
        <p:sp>
          <p:nvSpPr>
            <p:cNvPr id="18" name="等腰三角形 17"/>
            <p:cNvSpPr/>
            <p:nvPr/>
          </p:nvSpPr>
          <p:spPr>
            <a:xfrm>
              <a:off x="5575082" y="2119393"/>
              <a:ext cx="579469" cy="508403"/>
            </a:xfrm>
            <a:prstGeom prst="triangle">
              <a:avLst/>
            </a:prstGeom>
            <a:solidFill>
              <a:srgbClr val="5FBEC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zh-CN" altLang="en-US"/>
            </a:p>
          </p:txBody>
        </p:sp>
        <p:sp>
          <p:nvSpPr>
            <p:cNvPr id="19" name="等腰三角形 18"/>
            <p:cNvSpPr/>
            <p:nvPr/>
          </p:nvSpPr>
          <p:spPr>
            <a:xfrm>
              <a:off x="6151480" y="2119393"/>
              <a:ext cx="579469" cy="508403"/>
            </a:xfrm>
            <a:prstGeom prst="triangle">
              <a:avLst/>
            </a:prstGeom>
            <a:solidFill>
              <a:srgbClr val="48B7B9"/>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zh-CN" altLang="en-US"/>
            </a:p>
          </p:txBody>
        </p:sp>
        <p:sp>
          <p:nvSpPr>
            <p:cNvPr id="20" name="等腰三角形 19"/>
            <p:cNvSpPr/>
            <p:nvPr/>
          </p:nvSpPr>
          <p:spPr>
            <a:xfrm>
              <a:off x="6727878" y="2119393"/>
              <a:ext cx="579469" cy="508403"/>
            </a:xfrm>
            <a:prstGeom prst="triangle">
              <a:avLst/>
            </a:prstGeom>
            <a:solidFill>
              <a:srgbClr val="74C7C9"/>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zh-CN" altLang="en-US"/>
            </a:p>
          </p:txBody>
        </p:sp>
        <p:sp>
          <p:nvSpPr>
            <p:cNvPr id="21" name="等腰三角形 20"/>
            <p:cNvSpPr/>
            <p:nvPr/>
          </p:nvSpPr>
          <p:spPr>
            <a:xfrm>
              <a:off x="7304276" y="2119393"/>
              <a:ext cx="579469" cy="508403"/>
            </a:xfrm>
            <a:prstGeom prst="triangle">
              <a:avLst/>
            </a:prstGeom>
            <a:solidFill>
              <a:srgbClr val="3CB4BA"/>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zh-CN" altLang="en-US"/>
            </a:p>
          </p:txBody>
        </p:sp>
        <p:sp>
          <p:nvSpPr>
            <p:cNvPr id="22" name="等腰三角形 21"/>
            <p:cNvSpPr>
              <a:spLocks/>
            </p:cNvSpPr>
            <p:nvPr/>
          </p:nvSpPr>
          <p:spPr>
            <a:xfrm>
              <a:off x="4137103" y="2626575"/>
              <a:ext cx="579469" cy="509785"/>
            </a:xfrm>
            <a:prstGeom prst="triangle">
              <a:avLst/>
            </a:prstGeom>
            <a:solidFill>
              <a:srgbClr val="4DA0AC"/>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zh-CN" altLang="en-US"/>
            </a:p>
          </p:txBody>
        </p:sp>
        <p:sp>
          <p:nvSpPr>
            <p:cNvPr id="23" name="等腰三角形 22"/>
            <p:cNvSpPr>
              <a:spLocks/>
            </p:cNvSpPr>
            <p:nvPr/>
          </p:nvSpPr>
          <p:spPr>
            <a:xfrm>
              <a:off x="4712778" y="2626575"/>
              <a:ext cx="579469" cy="509785"/>
            </a:xfrm>
            <a:prstGeom prst="triangle">
              <a:avLst/>
            </a:prstGeom>
            <a:solidFill>
              <a:srgbClr val="0D859C"/>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zh-CN" altLang="en-US"/>
            </a:p>
          </p:txBody>
        </p:sp>
        <p:sp>
          <p:nvSpPr>
            <p:cNvPr id="24" name="等腰三角形 23"/>
            <p:cNvSpPr>
              <a:spLocks/>
            </p:cNvSpPr>
            <p:nvPr/>
          </p:nvSpPr>
          <p:spPr>
            <a:xfrm>
              <a:off x="5288453" y="2626575"/>
              <a:ext cx="579469" cy="509785"/>
            </a:xfrm>
            <a:prstGeom prst="triangle">
              <a:avLst/>
            </a:prstGeom>
            <a:solidFill>
              <a:srgbClr val="27ADAF"/>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zh-CN" altLang="en-US"/>
            </a:p>
          </p:txBody>
        </p:sp>
        <p:sp>
          <p:nvSpPr>
            <p:cNvPr id="25" name="等腰三角形 24"/>
            <p:cNvSpPr>
              <a:spLocks/>
            </p:cNvSpPr>
            <p:nvPr/>
          </p:nvSpPr>
          <p:spPr>
            <a:xfrm>
              <a:off x="5864127" y="2626575"/>
              <a:ext cx="579469" cy="509785"/>
            </a:xfrm>
            <a:prstGeom prst="triangle">
              <a:avLst/>
            </a:prstGeom>
            <a:solidFill>
              <a:srgbClr val="76C2C7"/>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zh-CN" altLang="en-US"/>
            </a:p>
          </p:txBody>
        </p:sp>
        <p:sp>
          <p:nvSpPr>
            <p:cNvPr id="26" name="等腰三角形 25"/>
            <p:cNvSpPr>
              <a:spLocks/>
            </p:cNvSpPr>
            <p:nvPr/>
          </p:nvSpPr>
          <p:spPr>
            <a:xfrm>
              <a:off x="6439802" y="2626575"/>
              <a:ext cx="579469" cy="509785"/>
            </a:xfrm>
            <a:prstGeom prst="triangle">
              <a:avLst/>
            </a:prstGeom>
            <a:solidFill>
              <a:srgbClr val="30ABB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zh-CN" altLang="en-US"/>
            </a:p>
          </p:txBody>
        </p:sp>
        <p:sp>
          <p:nvSpPr>
            <p:cNvPr id="27" name="等腰三角形 26"/>
            <p:cNvSpPr>
              <a:spLocks/>
            </p:cNvSpPr>
            <p:nvPr/>
          </p:nvSpPr>
          <p:spPr>
            <a:xfrm>
              <a:off x="7015478" y="2626575"/>
              <a:ext cx="579469" cy="509785"/>
            </a:xfrm>
            <a:prstGeom prst="triangle">
              <a:avLst/>
            </a:prstGeom>
            <a:solidFill>
              <a:srgbClr val="36A6B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zh-CN" altLang="en-US"/>
            </a:p>
          </p:txBody>
        </p:sp>
        <p:sp>
          <p:nvSpPr>
            <p:cNvPr id="28" name="等腰三角形 27"/>
            <p:cNvSpPr/>
            <p:nvPr/>
          </p:nvSpPr>
          <p:spPr>
            <a:xfrm>
              <a:off x="3851920" y="3133068"/>
              <a:ext cx="579469" cy="509785"/>
            </a:xfrm>
            <a:prstGeom prst="triangle">
              <a:avLst/>
            </a:prstGeom>
            <a:solidFill>
              <a:srgbClr val="3E90A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zh-CN" altLang="en-US"/>
            </a:p>
          </p:txBody>
        </p:sp>
        <p:sp>
          <p:nvSpPr>
            <p:cNvPr id="29" name="等腰三角形 28"/>
            <p:cNvSpPr/>
            <p:nvPr/>
          </p:nvSpPr>
          <p:spPr>
            <a:xfrm>
              <a:off x="4427462" y="3133068"/>
              <a:ext cx="579469" cy="509785"/>
            </a:xfrm>
            <a:prstGeom prst="triangle">
              <a:avLst/>
            </a:prstGeom>
            <a:solidFill>
              <a:srgbClr val="2E859C"/>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zh-CN" altLang="en-US"/>
            </a:p>
          </p:txBody>
        </p:sp>
        <p:sp>
          <p:nvSpPr>
            <p:cNvPr id="30" name="等腰三角形 29"/>
            <p:cNvSpPr/>
            <p:nvPr/>
          </p:nvSpPr>
          <p:spPr>
            <a:xfrm>
              <a:off x="5003004" y="3133068"/>
              <a:ext cx="579469" cy="509785"/>
            </a:xfrm>
            <a:prstGeom prst="triangle">
              <a:avLst/>
            </a:prstGeom>
            <a:solidFill>
              <a:srgbClr val="2291A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zh-CN" altLang="en-US"/>
            </a:p>
          </p:txBody>
        </p:sp>
        <p:sp>
          <p:nvSpPr>
            <p:cNvPr id="31" name="等腰三角形 30"/>
            <p:cNvSpPr/>
            <p:nvPr/>
          </p:nvSpPr>
          <p:spPr>
            <a:xfrm>
              <a:off x="5578546" y="3133068"/>
              <a:ext cx="579469" cy="509785"/>
            </a:xfrm>
            <a:prstGeom prst="triangle">
              <a:avLst/>
            </a:prstGeom>
            <a:solidFill>
              <a:srgbClr val="5CB6BB"/>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zh-CN" altLang="en-US"/>
            </a:p>
          </p:txBody>
        </p:sp>
        <p:sp>
          <p:nvSpPr>
            <p:cNvPr id="32" name="等腰三角形 31"/>
            <p:cNvSpPr/>
            <p:nvPr/>
          </p:nvSpPr>
          <p:spPr>
            <a:xfrm>
              <a:off x="6154088" y="3133068"/>
              <a:ext cx="579469" cy="509785"/>
            </a:xfrm>
            <a:prstGeom prst="triangle">
              <a:avLst/>
            </a:prstGeom>
            <a:solidFill>
              <a:srgbClr val="40AAB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zh-CN" altLang="en-US"/>
            </a:p>
          </p:txBody>
        </p:sp>
        <p:sp>
          <p:nvSpPr>
            <p:cNvPr id="33" name="等腰三角形 32"/>
            <p:cNvSpPr/>
            <p:nvPr/>
          </p:nvSpPr>
          <p:spPr>
            <a:xfrm>
              <a:off x="6729630" y="3133068"/>
              <a:ext cx="579469" cy="509785"/>
            </a:xfrm>
            <a:prstGeom prst="triangle">
              <a:avLst/>
            </a:prstGeom>
            <a:solidFill>
              <a:srgbClr val="0F8DA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zh-CN" altLang="en-US"/>
            </a:p>
          </p:txBody>
        </p:sp>
        <p:sp>
          <p:nvSpPr>
            <p:cNvPr id="34" name="等腰三角形 33"/>
            <p:cNvSpPr/>
            <p:nvPr/>
          </p:nvSpPr>
          <p:spPr>
            <a:xfrm flipH="1" flipV="1">
              <a:off x="7017400" y="3132377"/>
              <a:ext cx="579469" cy="509785"/>
            </a:xfrm>
            <a:prstGeom prst="triangle">
              <a:avLst/>
            </a:prstGeom>
            <a:solidFill>
              <a:srgbClr val="59ADB8"/>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zh-CN" altLang="en-US"/>
            </a:p>
          </p:txBody>
        </p:sp>
        <p:sp>
          <p:nvSpPr>
            <p:cNvPr id="35" name="等腰三角形 34"/>
            <p:cNvSpPr/>
            <p:nvPr/>
          </p:nvSpPr>
          <p:spPr>
            <a:xfrm flipH="1" flipV="1">
              <a:off x="6441859" y="3132377"/>
              <a:ext cx="579469" cy="509785"/>
            </a:xfrm>
            <a:prstGeom prst="triangle">
              <a:avLst/>
            </a:prstGeom>
            <a:solidFill>
              <a:srgbClr val="249BA8"/>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zh-CN" altLang="en-US"/>
            </a:p>
          </p:txBody>
        </p:sp>
        <p:sp>
          <p:nvSpPr>
            <p:cNvPr id="36" name="等腰三角形 35"/>
            <p:cNvSpPr/>
            <p:nvPr/>
          </p:nvSpPr>
          <p:spPr>
            <a:xfrm flipH="1" flipV="1">
              <a:off x="5866317" y="3132377"/>
              <a:ext cx="579469" cy="509785"/>
            </a:xfrm>
            <a:prstGeom prst="triangle">
              <a:avLst/>
            </a:prstGeom>
            <a:solidFill>
              <a:srgbClr val="7EBEC7"/>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zh-CN" altLang="en-US"/>
            </a:p>
          </p:txBody>
        </p:sp>
        <p:sp>
          <p:nvSpPr>
            <p:cNvPr id="37" name="等腰三角形 36"/>
            <p:cNvSpPr/>
            <p:nvPr/>
          </p:nvSpPr>
          <p:spPr>
            <a:xfrm flipH="1" flipV="1">
              <a:off x="5290775" y="3132377"/>
              <a:ext cx="579469" cy="509785"/>
            </a:xfrm>
            <a:prstGeom prst="triangle">
              <a:avLst/>
            </a:prstGeom>
            <a:solidFill>
              <a:srgbClr val="3EAAB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zh-CN" altLang="en-US"/>
            </a:p>
          </p:txBody>
        </p:sp>
        <p:sp>
          <p:nvSpPr>
            <p:cNvPr id="38" name="等腰三角形 37"/>
            <p:cNvSpPr/>
            <p:nvPr/>
          </p:nvSpPr>
          <p:spPr>
            <a:xfrm flipH="1" flipV="1">
              <a:off x="4715233" y="3132377"/>
              <a:ext cx="579469" cy="509785"/>
            </a:xfrm>
            <a:prstGeom prst="triangle">
              <a:avLst/>
            </a:prstGeom>
            <a:solidFill>
              <a:srgbClr val="3495A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zh-CN" altLang="en-US"/>
            </a:p>
          </p:txBody>
        </p:sp>
        <p:sp>
          <p:nvSpPr>
            <p:cNvPr id="39" name="等腰三角形 38"/>
            <p:cNvSpPr/>
            <p:nvPr/>
          </p:nvSpPr>
          <p:spPr>
            <a:xfrm flipH="1" flipV="1">
              <a:off x="4139691" y="3132377"/>
              <a:ext cx="579469" cy="509785"/>
            </a:xfrm>
            <a:prstGeom prst="triangle">
              <a:avLst/>
            </a:prstGeom>
            <a:solidFill>
              <a:srgbClr val="5990A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zh-CN" altLang="en-US"/>
            </a:p>
          </p:txBody>
        </p:sp>
        <p:sp>
          <p:nvSpPr>
            <p:cNvPr id="40" name="等腰三角形 39"/>
            <p:cNvSpPr>
              <a:spLocks/>
            </p:cNvSpPr>
            <p:nvPr/>
          </p:nvSpPr>
          <p:spPr>
            <a:xfrm flipH="1" flipV="1">
              <a:off x="7306744" y="2626575"/>
              <a:ext cx="579469" cy="509785"/>
            </a:xfrm>
            <a:prstGeom prst="triangle">
              <a:avLst/>
            </a:prstGeom>
            <a:solidFill>
              <a:srgbClr val="63BAC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zh-CN" altLang="en-US"/>
            </a:p>
          </p:txBody>
        </p:sp>
        <p:sp>
          <p:nvSpPr>
            <p:cNvPr id="41" name="等腰三角形 40"/>
            <p:cNvSpPr>
              <a:spLocks/>
            </p:cNvSpPr>
            <p:nvPr/>
          </p:nvSpPr>
          <p:spPr>
            <a:xfrm flipH="1" flipV="1">
              <a:off x="6729962" y="2626575"/>
              <a:ext cx="579469" cy="509785"/>
            </a:xfrm>
            <a:prstGeom prst="triangle">
              <a:avLst/>
            </a:prstGeom>
            <a:solidFill>
              <a:srgbClr val="59B5B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zh-CN" altLang="en-US"/>
            </a:p>
          </p:txBody>
        </p:sp>
        <p:sp>
          <p:nvSpPr>
            <p:cNvPr id="42" name="等腰三角形 41"/>
            <p:cNvSpPr>
              <a:spLocks/>
            </p:cNvSpPr>
            <p:nvPr/>
          </p:nvSpPr>
          <p:spPr>
            <a:xfrm flipH="1" flipV="1">
              <a:off x="6153181" y="2626575"/>
              <a:ext cx="579469" cy="509785"/>
            </a:xfrm>
            <a:prstGeom prst="triangle">
              <a:avLst/>
            </a:prstGeom>
            <a:solidFill>
              <a:srgbClr val="4AB1BB"/>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zh-CN" altLang="en-US"/>
            </a:p>
          </p:txBody>
        </p:sp>
        <p:sp>
          <p:nvSpPr>
            <p:cNvPr id="43" name="等腰三角形 42"/>
            <p:cNvSpPr>
              <a:spLocks/>
            </p:cNvSpPr>
            <p:nvPr/>
          </p:nvSpPr>
          <p:spPr>
            <a:xfrm flipH="1" flipV="1">
              <a:off x="5576399" y="2626575"/>
              <a:ext cx="579469" cy="509785"/>
            </a:xfrm>
            <a:prstGeom prst="triangle">
              <a:avLst/>
            </a:prstGeom>
            <a:solidFill>
              <a:srgbClr val="70C2C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zh-CN" altLang="en-US"/>
            </a:p>
          </p:txBody>
        </p:sp>
        <p:sp>
          <p:nvSpPr>
            <p:cNvPr id="44" name="等腰三角形 43"/>
            <p:cNvSpPr>
              <a:spLocks/>
            </p:cNvSpPr>
            <p:nvPr/>
          </p:nvSpPr>
          <p:spPr>
            <a:xfrm flipH="1" flipV="1">
              <a:off x="4999617" y="2626575"/>
              <a:ext cx="579469" cy="509785"/>
            </a:xfrm>
            <a:prstGeom prst="triangle">
              <a:avLst/>
            </a:prstGeom>
            <a:solidFill>
              <a:srgbClr val="429FA8"/>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zh-CN" altLang="en-US"/>
            </a:p>
          </p:txBody>
        </p:sp>
        <p:sp>
          <p:nvSpPr>
            <p:cNvPr id="45" name="等腰三角形 44"/>
            <p:cNvSpPr>
              <a:spLocks/>
            </p:cNvSpPr>
            <p:nvPr/>
          </p:nvSpPr>
          <p:spPr>
            <a:xfrm flipH="1" flipV="1">
              <a:off x="4422834" y="2626575"/>
              <a:ext cx="579469" cy="509785"/>
            </a:xfrm>
            <a:prstGeom prst="triangle">
              <a:avLst/>
            </a:prstGeom>
            <a:solidFill>
              <a:srgbClr val="518FA7"/>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zh-CN" altLang="en-US"/>
            </a:p>
          </p:txBody>
        </p:sp>
        <p:sp>
          <p:nvSpPr>
            <p:cNvPr id="46" name="等腰三角形 45"/>
            <p:cNvSpPr/>
            <p:nvPr/>
          </p:nvSpPr>
          <p:spPr>
            <a:xfrm flipH="1" flipV="1">
              <a:off x="7592475" y="2119393"/>
              <a:ext cx="579469" cy="509785"/>
            </a:xfrm>
            <a:prstGeom prst="triangle">
              <a:avLst/>
            </a:prstGeom>
            <a:solidFill>
              <a:srgbClr val="80C9CE"/>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zh-CN" altLang="en-US"/>
            </a:p>
          </p:txBody>
        </p:sp>
        <p:sp>
          <p:nvSpPr>
            <p:cNvPr id="47" name="等腰三角形 46"/>
            <p:cNvSpPr/>
            <p:nvPr/>
          </p:nvSpPr>
          <p:spPr>
            <a:xfrm flipH="1" flipV="1">
              <a:off x="7016077" y="2119393"/>
              <a:ext cx="579469" cy="509785"/>
            </a:xfrm>
            <a:prstGeom prst="triangle">
              <a:avLst/>
            </a:prstGeom>
            <a:solidFill>
              <a:srgbClr val="60BFC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zh-CN" altLang="en-US"/>
            </a:p>
          </p:txBody>
        </p:sp>
        <p:sp>
          <p:nvSpPr>
            <p:cNvPr id="48" name="等腰三角形 47"/>
            <p:cNvSpPr/>
            <p:nvPr/>
          </p:nvSpPr>
          <p:spPr>
            <a:xfrm flipH="1" flipV="1">
              <a:off x="6439679" y="2119393"/>
              <a:ext cx="579469" cy="509785"/>
            </a:xfrm>
            <a:prstGeom prst="triangle">
              <a:avLst/>
            </a:prstGeom>
            <a:solidFill>
              <a:srgbClr val="61C0C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zh-CN" altLang="en-US"/>
            </a:p>
          </p:txBody>
        </p:sp>
        <p:sp>
          <p:nvSpPr>
            <p:cNvPr id="49" name="等腰三角形 48"/>
            <p:cNvSpPr/>
            <p:nvPr/>
          </p:nvSpPr>
          <p:spPr>
            <a:xfrm flipH="1" flipV="1">
              <a:off x="5863281" y="2119393"/>
              <a:ext cx="579469" cy="509785"/>
            </a:xfrm>
            <a:prstGeom prst="triangle">
              <a:avLst/>
            </a:prstGeom>
            <a:solidFill>
              <a:srgbClr val="3BB5B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zh-CN" altLang="en-US"/>
            </a:p>
          </p:txBody>
        </p:sp>
        <p:sp>
          <p:nvSpPr>
            <p:cNvPr id="50" name="等腰三角形 49"/>
            <p:cNvSpPr/>
            <p:nvPr/>
          </p:nvSpPr>
          <p:spPr>
            <a:xfrm flipH="1" flipV="1">
              <a:off x="5286883" y="2119393"/>
              <a:ext cx="579469" cy="509785"/>
            </a:xfrm>
            <a:prstGeom prst="triangle">
              <a:avLst/>
            </a:prstGeom>
            <a:solidFill>
              <a:srgbClr val="48B6B8"/>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zh-CN" altLang="en-US"/>
            </a:p>
          </p:txBody>
        </p:sp>
        <p:sp>
          <p:nvSpPr>
            <p:cNvPr id="51" name="等腰三角形 50"/>
            <p:cNvSpPr/>
            <p:nvPr/>
          </p:nvSpPr>
          <p:spPr>
            <a:xfrm flipH="1" flipV="1">
              <a:off x="4710485" y="2119393"/>
              <a:ext cx="579469" cy="509785"/>
            </a:xfrm>
            <a:prstGeom prst="triangle">
              <a:avLst/>
            </a:prstGeom>
            <a:solidFill>
              <a:srgbClr val="41A9B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zh-CN" altLang="en-US"/>
            </a:p>
          </p:txBody>
        </p:sp>
        <p:sp>
          <p:nvSpPr>
            <p:cNvPr id="52" name="等腰三角形 51"/>
            <p:cNvSpPr>
              <a:spLocks/>
            </p:cNvSpPr>
            <p:nvPr/>
          </p:nvSpPr>
          <p:spPr>
            <a:xfrm flipH="1" flipV="1">
              <a:off x="7878207" y="1611636"/>
              <a:ext cx="579469" cy="509785"/>
            </a:xfrm>
            <a:prstGeom prst="triangle">
              <a:avLst/>
            </a:prstGeom>
            <a:solidFill>
              <a:srgbClr val="4EBCC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zh-CN" altLang="en-US"/>
            </a:p>
          </p:txBody>
        </p:sp>
        <p:sp>
          <p:nvSpPr>
            <p:cNvPr id="53" name="等腰三角形 52"/>
            <p:cNvSpPr>
              <a:spLocks/>
            </p:cNvSpPr>
            <p:nvPr/>
          </p:nvSpPr>
          <p:spPr>
            <a:xfrm flipH="1" flipV="1">
              <a:off x="7302267" y="1611636"/>
              <a:ext cx="579469" cy="509785"/>
            </a:xfrm>
            <a:prstGeom prst="triangle">
              <a:avLst/>
            </a:prstGeom>
            <a:solidFill>
              <a:srgbClr val="33B2B9"/>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zh-CN" altLang="en-US"/>
            </a:p>
          </p:txBody>
        </p:sp>
        <p:sp>
          <p:nvSpPr>
            <p:cNvPr id="54" name="等腰三角形 53"/>
            <p:cNvSpPr>
              <a:spLocks/>
            </p:cNvSpPr>
            <p:nvPr/>
          </p:nvSpPr>
          <p:spPr>
            <a:xfrm flipH="1" flipV="1">
              <a:off x="6726323" y="1611636"/>
              <a:ext cx="579469" cy="509785"/>
            </a:xfrm>
            <a:prstGeom prst="triangle">
              <a:avLst/>
            </a:prstGeom>
            <a:solidFill>
              <a:srgbClr val="57BEC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zh-CN" altLang="en-US"/>
            </a:p>
          </p:txBody>
        </p:sp>
        <p:sp>
          <p:nvSpPr>
            <p:cNvPr id="55" name="等腰三角形 54"/>
            <p:cNvSpPr>
              <a:spLocks/>
            </p:cNvSpPr>
            <p:nvPr/>
          </p:nvSpPr>
          <p:spPr>
            <a:xfrm flipH="1" flipV="1">
              <a:off x="6150379" y="1611636"/>
              <a:ext cx="579469" cy="509785"/>
            </a:xfrm>
            <a:prstGeom prst="triangle">
              <a:avLst/>
            </a:prstGeom>
            <a:solidFill>
              <a:srgbClr val="33B2B9"/>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zh-CN" altLang="en-US"/>
            </a:p>
          </p:txBody>
        </p:sp>
        <p:sp>
          <p:nvSpPr>
            <p:cNvPr id="56" name="等腰三角形 55"/>
            <p:cNvSpPr>
              <a:spLocks/>
            </p:cNvSpPr>
            <p:nvPr/>
          </p:nvSpPr>
          <p:spPr>
            <a:xfrm flipH="1" flipV="1">
              <a:off x="5574435" y="1611636"/>
              <a:ext cx="579469" cy="509785"/>
            </a:xfrm>
            <a:prstGeom prst="triangle">
              <a:avLst/>
            </a:prstGeom>
            <a:solidFill>
              <a:srgbClr val="65C2C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zh-CN" altLang="en-US"/>
            </a:p>
          </p:txBody>
        </p:sp>
        <p:sp>
          <p:nvSpPr>
            <p:cNvPr id="57" name="等腰三角形 56"/>
            <p:cNvSpPr>
              <a:spLocks/>
            </p:cNvSpPr>
            <p:nvPr/>
          </p:nvSpPr>
          <p:spPr>
            <a:xfrm flipH="1" flipV="1">
              <a:off x="4998491" y="1611636"/>
              <a:ext cx="579469" cy="509785"/>
            </a:xfrm>
            <a:prstGeom prst="triangle">
              <a:avLst/>
            </a:prstGeom>
            <a:solidFill>
              <a:srgbClr val="8ECCCE"/>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zh-CN" altLang="en-US"/>
            </a:p>
          </p:txBody>
        </p:sp>
      </p:grpSp>
      <p:sp>
        <p:nvSpPr>
          <p:cNvPr id="58" name="文本框 57"/>
          <p:cNvSpPr txBox="1"/>
          <p:nvPr/>
        </p:nvSpPr>
        <p:spPr>
          <a:xfrm>
            <a:off x="1127806" y="1280132"/>
            <a:ext cx="2685215" cy="415295"/>
          </a:xfrm>
          <a:prstGeom prst="rect">
            <a:avLst/>
          </a:prstGeom>
          <a:noFill/>
          <a:effectLst>
            <a:outerShdw blurRad="50800" dist="38100" dir="2700000" algn="tl" rotWithShape="0">
              <a:prstClr val="black">
                <a:alpha val="40000"/>
              </a:prstClr>
            </a:outerShdw>
          </a:effectLst>
        </p:spPr>
        <p:txBody>
          <a:bodyPr wrap="square" lIns="72488" tIns="36235" rIns="72488" bIns="36235" rtlCol="0" anchor="ctr">
            <a:spAutoFit/>
          </a:bodyPr>
          <a:lstStyle/>
          <a:p>
            <a:pPr>
              <a:lnSpc>
                <a:spcPct val="120000"/>
              </a:lnSpc>
            </a:pPr>
            <a:r>
              <a:rPr lang="zh-CN" altLang="en-US" sz="1900" b="1">
                <a:solidFill>
                  <a:schemeClr val="bg1"/>
                </a:solidFill>
                <a:latin typeface="微软雅黑"/>
                <a:ea typeface="微软雅黑"/>
                <a:cs typeface="微软雅黑"/>
              </a:rPr>
              <a:t>场景化解决方案</a:t>
            </a:r>
            <a:endParaRPr lang="zh-CN" altLang="en-US" sz="1900" b="1" dirty="0">
              <a:solidFill>
                <a:schemeClr val="bg1"/>
              </a:solidFill>
              <a:latin typeface="微软雅黑"/>
              <a:ea typeface="微软雅黑"/>
              <a:cs typeface="微软雅黑"/>
            </a:endParaRPr>
          </a:p>
        </p:txBody>
      </p:sp>
      <p:sp>
        <p:nvSpPr>
          <p:cNvPr id="59" name="文本框 58"/>
          <p:cNvSpPr txBox="1"/>
          <p:nvPr/>
        </p:nvSpPr>
        <p:spPr>
          <a:xfrm>
            <a:off x="747799" y="1651420"/>
            <a:ext cx="2809271" cy="425066"/>
          </a:xfrm>
          <a:prstGeom prst="rect">
            <a:avLst/>
          </a:prstGeom>
          <a:noFill/>
          <a:effectLst>
            <a:outerShdw blurRad="50800" dist="38100" dir="2700000" algn="tl" rotWithShape="0">
              <a:prstClr val="black">
                <a:alpha val="40000"/>
              </a:prstClr>
            </a:outerShdw>
          </a:effectLst>
        </p:spPr>
        <p:txBody>
          <a:bodyPr wrap="square" lIns="72488" tIns="36235" rIns="72488" bIns="36235" rtlCol="0" anchor="ctr">
            <a:spAutoFit/>
          </a:bodyPr>
          <a:lstStyle/>
          <a:p>
            <a:pPr>
              <a:lnSpc>
                <a:spcPct val="120000"/>
              </a:lnSpc>
            </a:pPr>
            <a:r>
              <a:rPr lang="zh-CN" altLang="en-US" sz="1900" b="1">
                <a:solidFill>
                  <a:schemeClr val="bg1"/>
                </a:solidFill>
                <a:latin typeface="微软雅黑"/>
                <a:ea typeface="微软雅黑"/>
                <a:cs typeface="微软雅黑"/>
              </a:rPr>
              <a:t>办公网有线无线一体部署</a:t>
            </a:r>
          </a:p>
        </p:txBody>
      </p:sp>
      <p:grpSp>
        <p:nvGrpSpPr>
          <p:cNvPr id="61" name="组合 60"/>
          <p:cNvGrpSpPr/>
          <p:nvPr/>
        </p:nvGrpSpPr>
        <p:grpSpPr>
          <a:xfrm>
            <a:off x="452809" y="119005"/>
            <a:ext cx="8231314" cy="523220"/>
            <a:chOff x="570562" y="149928"/>
            <a:chExt cx="10372027" cy="659195"/>
          </a:xfrm>
        </p:grpSpPr>
        <p:pic>
          <p:nvPicPr>
            <p:cNvPr id="62" name="图片 61" descr="7.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217421" y="373708"/>
              <a:ext cx="1725168" cy="292608"/>
            </a:xfrm>
            <a:prstGeom prst="rect">
              <a:avLst/>
            </a:prstGeom>
          </p:spPr>
        </p:pic>
        <p:sp>
          <p:nvSpPr>
            <p:cNvPr id="63" name="文本框 62"/>
            <p:cNvSpPr txBox="1"/>
            <p:nvPr/>
          </p:nvSpPr>
          <p:spPr>
            <a:xfrm>
              <a:off x="570562" y="149928"/>
              <a:ext cx="6612399" cy="659195"/>
            </a:xfrm>
            <a:prstGeom prst="rect">
              <a:avLst/>
            </a:prstGeom>
            <a:noFill/>
            <a:effectLst>
              <a:outerShdw blurRad="50800" dist="38100" dir="2700000" algn="tl" rotWithShape="0">
                <a:prstClr val="black">
                  <a:alpha val="40000"/>
                </a:prstClr>
              </a:outerShdw>
            </a:effectLst>
          </p:spPr>
          <p:txBody>
            <a:bodyPr wrap="square" rtlCol="0" anchor="ctr">
              <a:spAutoFit/>
            </a:bodyPr>
            <a:lstStyle>
              <a:defPPr>
                <a:defRPr lang="zh-CN"/>
              </a:defPPr>
              <a:lvl1pPr>
                <a:lnSpc>
                  <a:spcPct val="120000"/>
                </a:lnSpc>
                <a:defRPr sz="2400" b="1">
                  <a:solidFill>
                    <a:schemeClr val="bg1"/>
                  </a:solidFill>
                  <a:latin typeface="微软雅黑"/>
                  <a:ea typeface="微软雅黑"/>
                  <a:cs typeface="微软雅黑"/>
                </a:defRPr>
              </a:lvl1pPr>
            </a:lstStyle>
            <a:p>
              <a:r>
                <a:rPr lang="zh-CN" altLang="en-US" dirty="0"/>
                <a:t>锐捷服务于中科院高能物理研究所</a:t>
              </a:r>
            </a:p>
          </p:txBody>
        </p:sp>
      </p:grpSp>
    </p:spTree>
    <p:extLst>
      <p:ext uri="{BB962C8B-B14F-4D97-AF65-F5344CB8AC3E}">
        <p14:creationId xmlns:p14="http://schemas.microsoft.com/office/powerpoint/2010/main" val="408388294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a:duotone>
              <a:prstClr val="black"/>
              <a:schemeClr val="accent1">
                <a:tint val="45000"/>
                <a:satMod val="400000"/>
              </a:schemeClr>
            </a:duotone>
          </a:blip>
          <a:stretch>
            <a:fillRect/>
          </a:stretch>
        </p:blipFill>
        <p:spPr>
          <a:xfrm>
            <a:off x="4" y="-2666"/>
            <a:ext cx="9144000" cy="5146166"/>
          </a:xfrm>
          <a:prstGeom prst="rect">
            <a:avLst/>
          </a:prstGeom>
        </p:spPr>
      </p:pic>
      <p:sp>
        <p:nvSpPr>
          <p:cNvPr id="5" name="平行四边形 4"/>
          <p:cNvSpPr/>
          <p:nvPr/>
        </p:nvSpPr>
        <p:spPr>
          <a:xfrm>
            <a:off x="2755540" y="1165766"/>
            <a:ext cx="1619477" cy="907067"/>
          </a:xfrm>
          <a:prstGeom prst="parallelogram">
            <a:avLst>
              <a:gd name="adj" fmla="val 57228"/>
            </a:avLst>
          </a:prstGeom>
          <a:solidFill>
            <a:srgbClr val="41A9B0">
              <a:alpha val="30000"/>
            </a:srgbClr>
          </a:solidFill>
          <a:ln>
            <a:noFill/>
          </a:ln>
        </p:spPr>
        <p:style>
          <a:lnRef idx="1">
            <a:schemeClr val="accent1"/>
          </a:lnRef>
          <a:fillRef idx="3">
            <a:schemeClr val="accent1"/>
          </a:fillRef>
          <a:effectRef idx="2">
            <a:schemeClr val="accent1"/>
          </a:effectRef>
          <a:fontRef idx="minor">
            <a:schemeClr val="lt1"/>
          </a:fontRef>
        </p:style>
        <p:txBody>
          <a:bodyPr lIns="72488" tIns="36235" rIns="72488" bIns="36235" rtlCol="0" anchor="ctr"/>
          <a:lstStyle/>
          <a:p>
            <a:pPr algn="ctr" defTabSz="724742" fontAlgn="base">
              <a:spcBef>
                <a:spcPct val="0"/>
              </a:spcBef>
              <a:spcAft>
                <a:spcPct val="0"/>
              </a:spcAft>
            </a:pPr>
            <a:endParaRPr lang="zh-CN" altLang="en-US">
              <a:solidFill>
                <a:srgbClr val="FFFFFF"/>
              </a:solidFill>
              <a:latin typeface="Calibri"/>
              <a:ea typeface="宋体"/>
            </a:endParaRPr>
          </a:p>
        </p:txBody>
      </p:sp>
      <p:sp>
        <p:nvSpPr>
          <p:cNvPr id="6" name="平行四边形 5"/>
          <p:cNvSpPr/>
          <p:nvPr/>
        </p:nvSpPr>
        <p:spPr>
          <a:xfrm>
            <a:off x="1822466" y="1767790"/>
            <a:ext cx="1619477" cy="907067"/>
          </a:xfrm>
          <a:prstGeom prst="parallelogram">
            <a:avLst>
              <a:gd name="adj" fmla="val 57228"/>
            </a:avLst>
          </a:prstGeom>
          <a:solidFill>
            <a:srgbClr val="74C7C9">
              <a:alpha val="20000"/>
            </a:srgbClr>
          </a:solidFill>
          <a:ln>
            <a:noFill/>
          </a:ln>
        </p:spPr>
        <p:style>
          <a:lnRef idx="1">
            <a:schemeClr val="accent1"/>
          </a:lnRef>
          <a:fillRef idx="3">
            <a:schemeClr val="accent1"/>
          </a:fillRef>
          <a:effectRef idx="2">
            <a:schemeClr val="accent1"/>
          </a:effectRef>
          <a:fontRef idx="minor">
            <a:schemeClr val="lt1"/>
          </a:fontRef>
        </p:style>
        <p:txBody>
          <a:bodyPr lIns="72488" tIns="36235" rIns="72488" bIns="36235" rtlCol="0" anchor="ctr"/>
          <a:lstStyle/>
          <a:p>
            <a:pPr algn="ctr" defTabSz="724742" fontAlgn="base">
              <a:spcBef>
                <a:spcPct val="0"/>
              </a:spcBef>
              <a:spcAft>
                <a:spcPct val="0"/>
              </a:spcAft>
            </a:pPr>
            <a:endParaRPr lang="zh-CN" altLang="en-US">
              <a:solidFill>
                <a:srgbClr val="FFFFFF"/>
              </a:solidFill>
              <a:latin typeface="Calibri"/>
              <a:ea typeface="宋体"/>
            </a:endParaRPr>
          </a:p>
        </p:txBody>
      </p:sp>
      <p:sp>
        <p:nvSpPr>
          <p:cNvPr id="7" name="文本框 6"/>
          <p:cNvSpPr txBox="1"/>
          <p:nvPr/>
        </p:nvSpPr>
        <p:spPr>
          <a:xfrm>
            <a:off x="228926" y="3118286"/>
            <a:ext cx="5712539" cy="1650917"/>
          </a:xfrm>
          <a:prstGeom prst="rect">
            <a:avLst/>
          </a:prstGeom>
          <a:noFill/>
        </p:spPr>
        <p:txBody>
          <a:bodyPr wrap="square" lIns="72488" tIns="36235" rIns="72488" bIns="36235" rtlCol="0" anchor="ctr">
            <a:spAutoFit/>
          </a:bodyPr>
          <a:lstStyle/>
          <a:p>
            <a:pPr defTabSz="724742" fontAlgn="base">
              <a:lnSpc>
                <a:spcPct val="150000"/>
              </a:lnSpc>
              <a:spcBef>
                <a:spcPct val="0"/>
              </a:spcBef>
              <a:spcAft>
                <a:spcPct val="0"/>
              </a:spcAft>
            </a:pPr>
            <a:r>
              <a:rPr lang="zh-CN" altLang="en-US" sz="1400" dirty="0">
                <a:solidFill>
                  <a:srgbClr val="FFFFFF"/>
                </a:solidFill>
                <a:latin typeface="微软雅黑"/>
                <a:ea typeface="微软雅黑"/>
                <a:cs typeface="微软雅黑"/>
              </a:rPr>
              <a:t>中科院网络中心大数据实验室是发改委特批的进行大数据实验的项目，是典型的高密度数据中心场景，使用了</a:t>
            </a:r>
            <a:r>
              <a:rPr lang="en-US" altLang="zh-CN" sz="1400" dirty="0">
                <a:solidFill>
                  <a:srgbClr val="FFFFFF"/>
                </a:solidFill>
                <a:latin typeface="微软雅黑"/>
                <a:ea typeface="微软雅黑"/>
                <a:cs typeface="微软雅黑"/>
              </a:rPr>
              <a:t>2</a:t>
            </a:r>
            <a:r>
              <a:rPr lang="zh-CN" altLang="en-US" sz="1400" dirty="0">
                <a:solidFill>
                  <a:srgbClr val="FFFFFF"/>
                </a:solidFill>
                <a:latin typeface="微软雅黑"/>
                <a:ea typeface="微软雅黑"/>
                <a:cs typeface="微软雅黑"/>
              </a:rPr>
              <a:t>台锐捷的</a:t>
            </a:r>
            <a:r>
              <a:rPr lang="en-US" altLang="zh-CN" sz="1400" dirty="0">
                <a:solidFill>
                  <a:srgbClr val="FFFFFF"/>
                </a:solidFill>
                <a:latin typeface="微软雅黑"/>
                <a:ea typeface="微软雅黑"/>
                <a:cs typeface="微软雅黑"/>
              </a:rPr>
              <a:t>RG-N18010</a:t>
            </a:r>
            <a:r>
              <a:rPr lang="zh-CN" altLang="en-US" sz="1400" dirty="0">
                <a:solidFill>
                  <a:srgbClr val="FFFFFF"/>
                </a:solidFill>
                <a:latin typeface="微软雅黑"/>
                <a:ea typeface="微软雅黑"/>
                <a:cs typeface="微软雅黑"/>
              </a:rPr>
              <a:t>数据中心交换机进行虚拟化部署，为保证数据的高性能交换， </a:t>
            </a:r>
            <a:r>
              <a:rPr lang="en-US" altLang="zh-CN" sz="1400" dirty="0">
                <a:solidFill>
                  <a:srgbClr val="FFFFFF"/>
                </a:solidFill>
                <a:latin typeface="微软雅黑"/>
                <a:ea typeface="微软雅黑"/>
                <a:cs typeface="微软雅黑"/>
              </a:rPr>
              <a:t>160</a:t>
            </a:r>
            <a:r>
              <a:rPr lang="zh-CN" altLang="en-US" sz="1400" dirty="0">
                <a:solidFill>
                  <a:srgbClr val="FFFFFF"/>
                </a:solidFill>
                <a:latin typeface="微软雅黑"/>
                <a:ea typeface="微软雅黑"/>
                <a:cs typeface="微软雅黑"/>
              </a:rPr>
              <a:t>多台高性能服务器和</a:t>
            </a:r>
            <a:r>
              <a:rPr lang="en-US" altLang="zh-CN" sz="1400" dirty="0">
                <a:solidFill>
                  <a:srgbClr val="FFFFFF"/>
                </a:solidFill>
                <a:latin typeface="微软雅黑"/>
                <a:ea typeface="微软雅黑"/>
                <a:cs typeface="微软雅黑"/>
              </a:rPr>
              <a:t>32</a:t>
            </a:r>
            <a:r>
              <a:rPr lang="zh-CN" altLang="en-US" sz="1400" dirty="0">
                <a:solidFill>
                  <a:srgbClr val="FFFFFF"/>
                </a:solidFill>
                <a:latin typeface="微软雅黑"/>
                <a:ea typeface="微软雅黑"/>
                <a:cs typeface="微软雅黑"/>
              </a:rPr>
              <a:t>套刀片机直接连接到核心交换机，使用了锐捷最高性能的交换矩阵，保障了数据的</a:t>
            </a:r>
            <a:r>
              <a:rPr lang="zh-CN" altLang="en-US" sz="1400" dirty="0" smtClean="0">
                <a:solidFill>
                  <a:srgbClr val="FFFFFF"/>
                </a:solidFill>
                <a:latin typeface="微软雅黑"/>
                <a:ea typeface="微软雅黑"/>
                <a:cs typeface="微软雅黑"/>
              </a:rPr>
              <a:t>高性能交换。</a:t>
            </a:r>
            <a:endParaRPr lang="zh-CN" altLang="en-US" sz="1400" dirty="0">
              <a:solidFill>
                <a:srgbClr val="FFFFFF"/>
              </a:solidFill>
              <a:latin typeface="微软雅黑"/>
              <a:ea typeface="微软雅黑"/>
              <a:cs typeface="微软雅黑"/>
            </a:endParaRPr>
          </a:p>
        </p:txBody>
      </p:sp>
      <p:grpSp>
        <p:nvGrpSpPr>
          <p:cNvPr id="8" name="组合 8"/>
          <p:cNvGrpSpPr/>
          <p:nvPr/>
        </p:nvGrpSpPr>
        <p:grpSpPr>
          <a:xfrm>
            <a:off x="452803" y="857152"/>
            <a:ext cx="3655160" cy="1612235"/>
            <a:chOff x="3851920" y="1611636"/>
            <a:chExt cx="4605756" cy="2031217"/>
          </a:xfrm>
        </p:grpSpPr>
        <p:sp>
          <p:nvSpPr>
            <p:cNvPr id="9" name="等腰三角形 8"/>
            <p:cNvSpPr>
              <a:spLocks/>
            </p:cNvSpPr>
            <p:nvPr/>
          </p:nvSpPr>
          <p:spPr>
            <a:xfrm>
              <a:off x="4711075" y="1611636"/>
              <a:ext cx="579469" cy="509785"/>
            </a:xfrm>
            <a:prstGeom prst="triangle">
              <a:avLst/>
            </a:prstGeom>
            <a:solidFill>
              <a:srgbClr val="80CCCF"/>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724742" fontAlgn="base">
                <a:spcBef>
                  <a:spcPct val="0"/>
                </a:spcBef>
                <a:spcAft>
                  <a:spcPct val="0"/>
                </a:spcAft>
              </a:pPr>
              <a:endParaRPr lang="zh-CN" altLang="en-US">
                <a:solidFill>
                  <a:srgbClr val="FFFFFF"/>
                </a:solidFill>
                <a:latin typeface="Calibri"/>
                <a:ea typeface="宋体"/>
              </a:endParaRPr>
            </a:p>
          </p:txBody>
        </p:sp>
        <p:sp>
          <p:nvSpPr>
            <p:cNvPr id="10" name="等腰三角形 9"/>
            <p:cNvSpPr>
              <a:spLocks/>
            </p:cNvSpPr>
            <p:nvPr/>
          </p:nvSpPr>
          <p:spPr>
            <a:xfrm>
              <a:off x="5287019" y="1611636"/>
              <a:ext cx="579469" cy="509785"/>
            </a:xfrm>
            <a:prstGeom prst="triangle">
              <a:avLst/>
            </a:prstGeom>
            <a:solidFill>
              <a:srgbClr val="59B5B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724742" fontAlgn="base">
                <a:spcBef>
                  <a:spcPct val="0"/>
                </a:spcBef>
                <a:spcAft>
                  <a:spcPct val="0"/>
                </a:spcAft>
              </a:pPr>
              <a:endParaRPr lang="zh-CN" altLang="en-US">
                <a:solidFill>
                  <a:srgbClr val="FFFFFF"/>
                </a:solidFill>
                <a:latin typeface="Calibri"/>
                <a:ea typeface="宋体"/>
              </a:endParaRPr>
            </a:p>
          </p:txBody>
        </p:sp>
        <p:sp>
          <p:nvSpPr>
            <p:cNvPr id="11" name="等腰三角形 10"/>
            <p:cNvSpPr>
              <a:spLocks/>
            </p:cNvSpPr>
            <p:nvPr/>
          </p:nvSpPr>
          <p:spPr>
            <a:xfrm>
              <a:off x="5862963" y="1611636"/>
              <a:ext cx="579469" cy="509785"/>
            </a:xfrm>
            <a:prstGeom prst="triangle">
              <a:avLst/>
            </a:prstGeom>
            <a:solidFill>
              <a:srgbClr val="63C0C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724742" fontAlgn="base">
                <a:spcBef>
                  <a:spcPct val="0"/>
                </a:spcBef>
                <a:spcAft>
                  <a:spcPct val="0"/>
                </a:spcAft>
              </a:pPr>
              <a:endParaRPr lang="zh-CN" altLang="en-US">
                <a:solidFill>
                  <a:srgbClr val="FFFFFF"/>
                </a:solidFill>
                <a:latin typeface="Calibri"/>
                <a:ea typeface="宋体"/>
              </a:endParaRPr>
            </a:p>
          </p:txBody>
        </p:sp>
        <p:sp>
          <p:nvSpPr>
            <p:cNvPr id="12" name="等腰三角形 11"/>
            <p:cNvSpPr>
              <a:spLocks/>
            </p:cNvSpPr>
            <p:nvPr/>
          </p:nvSpPr>
          <p:spPr>
            <a:xfrm>
              <a:off x="6438907" y="1611636"/>
              <a:ext cx="579469" cy="509785"/>
            </a:xfrm>
            <a:prstGeom prst="triangle">
              <a:avLst/>
            </a:prstGeom>
            <a:solidFill>
              <a:srgbClr val="57BEC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724742" fontAlgn="base">
                <a:spcBef>
                  <a:spcPct val="0"/>
                </a:spcBef>
                <a:spcAft>
                  <a:spcPct val="0"/>
                </a:spcAft>
              </a:pPr>
              <a:endParaRPr lang="zh-CN" altLang="en-US">
                <a:solidFill>
                  <a:srgbClr val="FFFFFF"/>
                </a:solidFill>
                <a:latin typeface="Calibri"/>
                <a:ea typeface="宋体"/>
              </a:endParaRPr>
            </a:p>
          </p:txBody>
        </p:sp>
        <p:sp>
          <p:nvSpPr>
            <p:cNvPr id="13" name="等腰三角形 12"/>
            <p:cNvSpPr>
              <a:spLocks/>
            </p:cNvSpPr>
            <p:nvPr/>
          </p:nvSpPr>
          <p:spPr>
            <a:xfrm>
              <a:off x="7014851" y="1611636"/>
              <a:ext cx="579469" cy="509785"/>
            </a:xfrm>
            <a:prstGeom prst="triangle">
              <a:avLst/>
            </a:prstGeom>
            <a:solidFill>
              <a:srgbClr val="2FB1BC"/>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724742" fontAlgn="base">
                <a:spcBef>
                  <a:spcPct val="0"/>
                </a:spcBef>
                <a:spcAft>
                  <a:spcPct val="0"/>
                </a:spcAft>
              </a:pPr>
              <a:endParaRPr lang="zh-CN" altLang="en-US">
                <a:solidFill>
                  <a:srgbClr val="FFFFFF"/>
                </a:solidFill>
                <a:latin typeface="Calibri"/>
                <a:ea typeface="宋体"/>
              </a:endParaRPr>
            </a:p>
          </p:txBody>
        </p:sp>
        <p:sp>
          <p:nvSpPr>
            <p:cNvPr id="14" name="等腰三角形 13"/>
            <p:cNvSpPr>
              <a:spLocks/>
            </p:cNvSpPr>
            <p:nvPr/>
          </p:nvSpPr>
          <p:spPr>
            <a:xfrm>
              <a:off x="7590795" y="1611636"/>
              <a:ext cx="579469" cy="509785"/>
            </a:xfrm>
            <a:prstGeom prst="triangle">
              <a:avLst/>
            </a:prstGeom>
            <a:solidFill>
              <a:srgbClr val="5ABFC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724742" fontAlgn="base">
                <a:spcBef>
                  <a:spcPct val="0"/>
                </a:spcBef>
                <a:spcAft>
                  <a:spcPct val="0"/>
                </a:spcAft>
              </a:pPr>
              <a:endParaRPr lang="zh-CN" altLang="en-US">
                <a:solidFill>
                  <a:srgbClr val="FFFFFF"/>
                </a:solidFill>
                <a:latin typeface="Calibri"/>
                <a:ea typeface="宋体"/>
              </a:endParaRPr>
            </a:p>
          </p:txBody>
        </p:sp>
        <p:sp>
          <p:nvSpPr>
            <p:cNvPr id="15" name="等腰三角形 14"/>
            <p:cNvSpPr/>
            <p:nvPr/>
          </p:nvSpPr>
          <p:spPr>
            <a:xfrm>
              <a:off x="4422286" y="2119393"/>
              <a:ext cx="579469" cy="508403"/>
            </a:xfrm>
            <a:prstGeom prst="triangle">
              <a:avLst/>
            </a:prstGeom>
            <a:solidFill>
              <a:srgbClr val="2E9EAA"/>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724742" fontAlgn="base">
                <a:spcBef>
                  <a:spcPct val="0"/>
                </a:spcBef>
                <a:spcAft>
                  <a:spcPct val="0"/>
                </a:spcAft>
              </a:pPr>
              <a:endParaRPr lang="zh-CN" altLang="en-US">
                <a:solidFill>
                  <a:srgbClr val="FFFFFF"/>
                </a:solidFill>
                <a:latin typeface="Calibri"/>
                <a:ea typeface="宋体"/>
              </a:endParaRPr>
            </a:p>
          </p:txBody>
        </p:sp>
        <p:sp>
          <p:nvSpPr>
            <p:cNvPr id="16" name="等腰三角形 15"/>
            <p:cNvSpPr/>
            <p:nvPr/>
          </p:nvSpPr>
          <p:spPr>
            <a:xfrm>
              <a:off x="4998684" y="2119393"/>
              <a:ext cx="579469" cy="508403"/>
            </a:xfrm>
            <a:prstGeom prst="triangle">
              <a:avLst/>
            </a:prstGeom>
            <a:solidFill>
              <a:srgbClr val="8DBCC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724742" fontAlgn="base">
                <a:spcBef>
                  <a:spcPct val="0"/>
                </a:spcBef>
                <a:spcAft>
                  <a:spcPct val="0"/>
                </a:spcAft>
              </a:pPr>
              <a:endParaRPr lang="zh-CN" altLang="en-US">
                <a:solidFill>
                  <a:srgbClr val="FFFFFF"/>
                </a:solidFill>
                <a:latin typeface="Calibri"/>
                <a:ea typeface="宋体"/>
              </a:endParaRPr>
            </a:p>
          </p:txBody>
        </p:sp>
        <p:sp>
          <p:nvSpPr>
            <p:cNvPr id="17" name="等腰三角形 16"/>
            <p:cNvSpPr/>
            <p:nvPr/>
          </p:nvSpPr>
          <p:spPr>
            <a:xfrm>
              <a:off x="5575082" y="2119393"/>
              <a:ext cx="579469" cy="508403"/>
            </a:xfrm>
            <a:prstGeom prst="triangle">
              <a:avLst/>
            </a:prstGeom>
            <a:solidFill>
              <a:srgbClr val="5FBEC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724742" fontAlgn="base">
                <a:spcBef>
                  <a:spcPct val="0"/>
                </a:spcBef>
                <a:spcAft>
                  <a:spcPct val="0"/>
                </a:spcAft>
              </a:pPr>
              <a:endParaRPr lang="zh-CN" altLang="en-US">
                <a:solidFill>
                  <a:srgbClr val="FFFFFF"/>
                </a:solidFill>
                <a:latin typeface="Calibri"/>
                <a:ea typeface="宋体"/>
              </a:endParaRPr>
            </a:p>
          </p:txBody>
        </p:sp>
        <p:sp>
          <p:nvSpPr>
            <p:cNvPr id="18" name="等腰三角形 17"/>
            <p:cNvSpPr/>
            <p:nvPr/>
          </p:nvSpPr>
          <p:spPr>
            <a:xfrm>
              <a:off x="6151480" y="2119393"/>
              <a:ext cx="579469" cy="508403"/>
            </a:xfrm>
            <a:prstGeom prst="triangle">
              <a:avLst/>
            </a:prstGeom>
            <a:solidFill>
              <a:srgbClr val="48B7B9"/>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724742" fontAlgn="base">
                <a:spcBef>
                  <a:spcPct val="0"/>
                </a:spcBef>
                <a:spcAft>
                  <a:spcPct val="0"/>
                </a:spcAft>
              </a:pPr>
              <a:endParaRPr lang="zh-CN" altLang="en-US">
                <a:solidFill>
                  <a:srgbClr val="FFFFFF"/>
                </a:solidFill>
                <a:latin typeface="Calibri"/>
                <a:ea typeface="宋体"/>
              </a:endParaRPr>
            </a:p>
          </p:txBody>
        </p:sp>
        <p:sp>
          <p:nvSpPr>
            <p:cNvPr id="19" name="等腰三角形 18"/>
            <p:cNvSpPr/>
            <p:nvPr/>
          </p:nvSpPr>
          <p:spPr>
            <a:xfrm>
              <a:off x="6727878" y="2119393"/>
              <a:ext cx="579469" cy="508403"/>
            </a:xfrm>
            <a:prstGeom prst="triangle">
              <a:avLst/>
            </a:prstGeom>
            <a:solidFill>
              <a:srgbClr val="74C7C9"/>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724742" fontAlgn="base">
                <a:spcBef>
                  <a:spcPct val="0"/>
                </a:spcBef>
                <a:spcAft>
                  <a:spcPct val="0"/>
                </a:spcAft>
              </a:pPr>
              <a:endParaRPr lang="zh-CN" altLang="en-US">
                <a:solidFill>
                  <a:srgbClr val="FFFFFF"/>
                </a:solidFill>
                <a:latin typeface="Calibri"/>
                <a:ea typeface="宋体"/>
              </a:endParaRPr>
            </a:p>
          </p:txBody>
        </p:sp>
        <p:sp>
          <p:nvSpPr>
            <p:cNvPr id="20" name="等腰三角形 19"/>
            <p:cNvSpPr/>
            <p:nvPr/>
          </p:nvSpPr>
          <p:spPr>
            <a:xfrm>
              <a:off x="7304276" y="2119393"/>
              <a:ext cx="579469" cy="508403"/>
            </a:xfrm>
            <a:prstGeom prst="triangle">
              <a:avLst/>
            </a:prstGeom>
            <a:solidFill>
              <a:srgbClr val="3CB4BA"/>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724742" fontAlgn="base">
                <a:spcBef>
                  <a:spcPct val="0"/>
                </a:spcBef>
                <a:spcAft>
                  <a:spcPct val="0"/>
                </a:spcAft>
              </a:pPr>
              <a:endParaRPr lang="zh-CN" altLang="en-US">
                <a:solidFill>
                  <a:srgbClr val="FFFFFF"/>
                </a:solidFill>
                <a:latin typeface="Calibri"/>
                <a:ea typeface="宋体"/>
              </a:endParaRPr>
            </a:p>
          </p:txBody>
        </p:sp>
        <p:sp>
          <p:nvSpPr>
            <p:cNvPr id="21" name="等腰三角形 20"/>
            <p:cNvSpPr>
              <a:spLocks/>
            </p:cNvSpPr>
            <p:nvPr/>
          </p:nvSpPr>
          <p:spPr>
            <a:xfrm>
              <a:off x="4137103" y="2626575"/>
              <a:ext cx="579469" cy="509785"/>
            </a:xfrm>
            <a:prstGeom prst="triangle">
              <a:avLst/>
            </a:prstGeom>
            <a:solidFill>
              <a:srgbClr val="4DA0AC"/>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724742" fontAlgn="base">
                <a:spcBef>
                  <a:spcPct val="0"/>
                </a:spcBef>
                <a:spcAft>
                  <a:spcPct val="0"/>
                </a:spcAft>
              </a:pPr>
              <a:endParaRPr lang="zh-CN" altLang="en-US">
                <a:solidFill>
                  <a:srgbClr val="FFFFFF"/>
                </a:solidFill>
                <a:latin typeface="Calibri"/>
                <a:ea typeface="宋体"/>
              </a:endParaRPr>
            </a:p>
          </p:txBody>
        </p:sp>
        <p:sp>
          <p:nvSpPr>
            <p:cNvPr id="22" name="等腰三角形 21"/>
            <p:cNvSpPr>
              <a:spLocks/>
            </p:cNvSpPr>
            <p:nvPr/>
          </p:nvSpPr>
          <p:spPr>
            <a:xfrm>
              <a:off x="4712778" y="2626575"/>
              <a:ext cx="579469" cy="509785"/>
            </a:xfrm>
            <a:prstGeom prst="triangle">
              <a:avLst/>
            </a:prstGeom>
            <a:solidFill>
              <a:srgbClr val="0D859C"/>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724742" fontAlgn="base">
                <a:spcBef>
                  <a:spcPct val="0"/>
                </a:spcBef>
                <a:spcAft>
                  <a:spcPct val="0"/>
                </a:spcAft>
              </a:pPr>
              <a:endParaRPr lang="zh-CN" altLang="en-US">
                <a:solidFill>
                  <a:srgbClr val="FFFFFF"/>
                </a:solidFill>
                <a:latin typeface="Calibri"/>
                <a:ea typeface="宋体"/>
              </a:endParaRPr>
            </a:p>
          </p:txBody>
        </p:sp>
        <p:sp>
          <p:nvSpPr>
            <p:cNvPr id="23" name="等腰三角形 22"/>
            <p:cNvSpPr>
              <a:spLocks/>
            </p:cNvSpPr>
            <p:nvPr/>
          </p:nvSpPr>
          <p:spPr>
            <a:xfrm>
              <a:off x="5288453" y="2626575"/>
              <a:ext cx="579469" cy="509785"/>
            </a:xfrm>
            <a:prstGeom prst="triangle">
              <a:avLst/>
            </a:prstGeom>
            <a:solidFill>
              <a:srgbClr val="27ADAF"/>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724742" fontAlgn="base">
                <a:spcBef>
                  <a:spcPct val="0"/>
                </a:spcBef>
                <a:spcAft>
                  <a:spcPct val="0"/>
                </a:spcAft>
              </a:pPr>
              <a:endParaRPr lang="zh-CN" altLang="en-US">
                <a:solidFill>
                  <a:srgbClr val="FFFFFF"/>
                </a:solidFill>
                <a:latin typeface="Calibri"/>
                <a:ea typeface="宋体"/>
              </a:endParaRPr>
            </a:p>
          </p:txBody>
        </p:sp>
        <p:sp>
          <p:nvSpPr>
            <p:cNvPr id="24" name="等腰三角形 23"/>
            <p:cNvSpPr>
              <a:spLocks/>
            </p:cNvSpPr>
            <p:nvPr/>
          </p:nvSpPr>
          <p:spPr>
            <a:xfrm>
              <a:off x="5864127" y="2626575"/>
              <a:ext cx="579469" cy="509785"/>
            </a:xfrm>
            <a:prstGeom prst="triangle">
              <a:avLst/>
            </a:prstGeom>
            <a:solidFill>
              <a:srgbClr val="76C2C7"/>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724742" fontAlgn="base">
                <a:spcBef>
                  <a:spcPct val="0"/>
                </a:spcBef>
                <a:spcAft>
                  <a:spcPct val="0"/>
                </a:spcAft>
              </a:pPr>
              <a:endParaRPr lang="zh-CN" altLang="en-US">
                <a:solidFill>
                  <a:srgbClr val="FFFFFF"/>
                </a:solidFill>
                <a:latin typeface="Calibri"/>
                <a:ea typeface="宋体"/>
              </a:endParaRPr>
            </a:p>
          </p:txBody>
        </p:sp>
        <p:sp>
          <p:nvSpPr>
            <p:cNvPr id="25" name="等腰三角形 24"/>
            <p:cNvSpPr>
              <a:spLocks/>
            </p:cNvSpPr>
            <p:nvPr/>
          </p:nvSpPr>
          <p:spPr>
            <a:xfrm>
              <a:off x="6439802" y="2626575"/>
              <a:ext cx="579469" cy="509785"/>
            </a:xfrm>
            <a:prstGeom prst="triangle">
              <a:avLst/>
            </a:prstGeom>
            <a:solidFill>
              <a:srgbClr val="30ABB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724742" fontAlgn="base">
                <a:spcBef>
                  <a:spcPct val="0"/>
                </a:spcBef>
                <a:spcAft>
                  <a:spcPct val="0"/>
                </a:spcAft>
              </a:pPr>
              <a:endParaRPr lang="zh-CN" altLang="en-US">
                <a:solidFill>
                  <a:srgbClr val="FFFFFF"/>
                </a:solidFill>
                <a:latin typeface="Calibri"/>
                <a:ea typeface="宋体"/>
              </a:endParaRPr>
            </a:p>
          </p:txBody>
        </p:sp>
        <p:sp>
          <p:nvSpPr>
            <p:cNvPr id="26" name="等腰三角形 25"/>
            <p:cNvSpPr>
              <a:spLocks/>
            </p:cNvSpPr>
            <p:nvPr/>
          </p:nvSpPr>
          <p:spPr>
            <a:xfrm>
              <a:off x="7015478" y="2626575"/>
              <a:ext cx="579469" cy="509785"/>
            </a:xfrm>
            <a:prstGeom prst="triangle">
              <a:avLst/>
            </a:prstGeom>
            <a:solidFill>
              <a:srgbClr val="36A6B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724742" fontAlgn="base">
                <a:spcBef>
                  <a:spcPct val="0"/>
                </a:spcBef>
                <a:spcAft>
                  <a:spcPct val="0"/>
                </a:spcAft>
              </a:pPr>
              <a:endParaRPr lang="zh-CN" altLang="en-US">
                <a:solidFill>
                  <a:srgbClr val="FFFFFF"/>
                </a:solidFill>
                <a:latin typeface="Calibri"/>
                <a:ea typeface="宋体"/>
              </a:endParaRPr>
            </a:p>
          </p:txBody>
        </p:sp>
        <p:sp>
          <p:nvSpPr>
            <p:cNvPr id="27" name="等腰三角形 26"/>
            <p:cNvSpPr/>
            <p:nvPr/>
          </p:nvSpPr>
          <p:spPr>
            <a:xfrm>
              <a:off x="3851920" y="3133068"/>
              <a:ext cx="579469" cy="509785"/>
            </a:xfrm>
            <a:prstGeom prst="triangle">
              <a:avLst/>
            </a:prstGeom>
            <a:solidFill>
              <a:srgbClr val="3E90A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724742" fontAlgn="base">
                <a:spcBef>
                  <a:spcPct val="0"/>
                </a:spcBef>
                <a:spcAft>
                  <a:spcPct val="0"/>
                </a:spcAft>
              </a:pPr>
              <a:endParaRPr lang="zh-CN" altLang="en-US">
                <a:solidFill>
                  <a:srgbClr val="FFFFFF"/>
                </a:solidFill>
                <a:latin typeface="Calibri"/>
                <a:ea typeface="宋体"/>
              </a:endParaRPr>
            </a:p>
          </p:txBody>
        </p:sp>
        <p:sp>
          <p:nvSpPr>
            <p:cNvPr id="28" name="等腰三角形 27"/>
            <p:cNvSpPr/>
            <p:nvPr/>
          </p:nvSpPr>
          <p:spPr>
            <a:xfrm>
              <a:off x="4427462" y="3133068"/>
              <a:ext cx="579469" cy="509785"/>
            </a:xfrm>
            <a:prstGeom prst="triangle">
              <a:avLst/>
            </a:prstGeom>
            <a:solidFill>
              <a:srgbClr val="2E859C"/>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724742" fontAlgn="base">
                <a:spcBef>
                  <a:spcPct val="0"/>
                </a:spcBef>
                <a:spcAft>
                  <a:spcPct val="0"/>
                </a:spcAft>
              </a:pPr>
              <a:endParaRPr lang="zh-CN" altLang="en-US">
                <a:solidFill>
                  <a:srgbClr val="FFFFFF"/>
                </a:solidFill>
                <a:latin typeface="Calibri"/>
                <a:ea typeface="宋体"/>
              </a:endParaRPr>
            </a:p>
          </p:txBody>
        </p:sp>
        <p:sp>
          <p:nvSpPr>
            <p:cNvPr id="29" name="等腰三角形 28"/>
            <p:cNvSpPr/>
            <p:nvPr/>
          </p:nvSpPr>
          <p:spPr>
            <a:xfrm>
              <a:off x="5003004" y="3133068"/>
              <a:ext cx="579469" cy="509785"/>
            </a:xfrm>
            <a:prstGeom prst="triangle">
              <a:avLst/>
            </a:prstGeom>
            <a:solidFill>
              <a:srgbClr val="2291A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724742" fontAlgn="base">
                <a:spcBef>
                  <a:spcPct val="0"/>
                </a:spcBef>
                <a:spcAft>
                  <a:spcPct val="0"/>
                </a:spcAft>
              </a:pPr>
              <a:endParaRPr lang="zh-CN" altLang="en-US">
                <a:solidFill>
                  <a:srgbClr val="FFFFFF"/>
                </a:solidFill>
                <a:latin typeface="Calibri"/>
                <a:ea typeface="宋体"/>
              </a:endParaRPr>
            </a:p>
          </p:txBody>
        </p:sp>
        <p:sp>
          <p:nvSpPr>
            <p:cNvPr id="30" name="等腰三角形 29"/>
            <p:cNvSpPr/>
            <p:nvPr/>
          </p:nvSpPr>
          <p:spPr>
            <a:xfrm>
              <a:off x="5578546" y="3133068"/>
              <a:ext cx="579469" cy="509785"/>
            </a:xfrm>
            <a:prstGeom prst="triangle">
              <a:avLst/>
            </a:prstGeom>
            <a:solidFill>
              <a:srgbClr val="5CB6BB"/>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724742" fontAlgn="base">
                <a:spcBef>
                  <a:spcPct val="0"/>
                </a:spcBef>
                <a:spcAft>
                  <a:spcPct val="0"/>
                </a:spcAft>
              </a:pPr>
              <a:endParaRPr lang="zh-CN" altLang="en-US">
                <a:solidFill>
                  <a:srgbClr val="FFFFFF"/>
                </a:solidFill>
                <a:latin typeface="Calibri"/>
                <a:ea typeface="宋体"/>
              </a:endParaRPr>
            </a:p>
          </p:txBody>
        </p:sp>
        <p:sp>
          <p:nvSpPr>
            <p:cNvPr id="31" name="等腰三角形 30"/>
            <p:cNvSpPr/>
            <p:nvPr/>
          </p:nvSpPr>
          <p:spPr>
            <a:xfrm>
              <a:off x="6154088" y="3133068"/>
              <a:ext cx="579469" cy="509785"/>
            </a:xfrm>
            <a:prstGeom prst="triangle">
              <a:avLst/>
            </a:prstGeom>
            <a:solidFill>
              <a:srgbClr val="40AAB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724742" fontAlgn="base">
                <a:spcBef>
                  <a:spcPct val="0"/>
                </a:spcBef>
                <a:spcAft>
                  <a:spcPct val="0"/>
                </a:spcAft>
              </a:pPr>
              <a:endParaRPr lang="zh-CN" altLang="en-US">
                <a:solidFill>
                  <a:srgbClr val="FFFFFF"/>
                </a:solidFill>
                <a:latin typeface="Calibri"/>
                <a:ea typeface="宋体"/>
              </a:endParaRPr>
            </a:p>
          </p:txBody>
        </p:sp>
        <p:sp>
          <p:nvSpPr>
            <p:cNvPr id="32" name="等腰三角形 31"/>
            <p:cNvSpPr/>
            <p:nvPr/>
          </p:nvSpPr>
          <p:spPr>
            <a:xfrm>
              <a:off x="6729630" y="3133068"/>
              <a:ext cx="579469" cy="509785"/>
            </a:xfrm>
            <a:prstGeom prst="triangle">
              <a:avLst/>
            </a:prstGeom>
            <a:solidFill>
              <a:srgbClr val="0F8DA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724742" fontAlgn="base">
                <a:spcBef>
                  <a:spcPct val="0"/>
                </a:spcBef>
                <a:spcAft>
                  <a:spcPct val="0"/>
                </a:spcAft>
              </a:pPr>
              <a:endParaRPr lang="zh-CN" altLang="en-US">
                <a:solidFill>
                  <a:srgbClr val="FFFFFF"/>
                </a:solidFill>
                <a:latin typeface="Calibri"/>
                <a:ea typeface="宋体"/>
              </a:endParaRPr>
            </a:p>
          </p:txBody>
        </p:sp>
        <p:sp>
          <p:nvSpPr>
            <p:cNvPr id="33" name="等腰三角形 32"/>
            <p:cNvSpPr/>
            <p:nvPr/>
          </p:nvSpPr>
          <p:spPr>
            <a:xfrm flipH="1" flipV="1">
              <a:off x="7017400" y="3132377"/>
              <a:ext cx="579469" cy="509785"/>
            </a:xfrm>
            <a:prstGeom prst="triangle">
              <a:avLst/>
            </a:prstGeom>
            <a:solidFill>
              <a:srgbClr val="59ADB8"/>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724742" fontAlgn="base">
                <a:spcBef>
                  <a:spcPct val="0"/>
                </a:spcBef>
                <a:spcAft>
                  <a:spcPct val="0"/>
                </a:spcAft>
              </a:pPr>
              <a:endParaRPr lang="zh-CN" altLang="en-US">
                <a:solidFill>
                  <a:srgbClr val="FFFFFF"/>
                </a:solidFill>
                <a:latin typeface="Calibri"/>
                <a:ea typeface="宋体"/>
              </a:endParaRPr>
            </a:p>
          </p:txBody>
        </p:sp>
        <p:sp>
          <p:nvSpPr>
            <p:cNvPr id="34" name="等腰三角形 33"/>
            <p:cNvSpPr/>
            <p:nvPr/>
          </p:nvSpPr>
          <p:spPr>
            <a:xfrm flipH="1" flipV="1">
              <a:off x="6441859" y="3132377"/>
              <a:ext cx="579469" cy="509785"/>
            </a:xfrm>
            <a:prstGeom prst="triangle">
              <a:avLst/>
            </a:prstGeom>
            <a:solidFill>
              <a:srgbClr val="249BA8"/>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724742" fontAlgn="base">
                <a:spcBef>
                  <a:spcPct val="0"/>
                </a:spcBef>
                <a:spcAft>
                  <a:spcPct val="0"/>
                </a:spcAft>
              </a:pPr>
              <a:endParaRPr lang="zh-CN" altLang="en-US">
                <a:solidFill>
                  <a:srgbClr val="FFFFFF"/>
                </a:solidFill>
                <a:latin typeface="Calibri"/>
                <a:ea typeface="宋体"/>
              </a:endParaRPr>
            </a:p>
          </p:txBody>
        </p:sp>
        <p:sp>
          <p:nvSpPr>
            <p:cNvPr id="35" name="等腰三角形 34"/>
            <p:cNvSpPr/>
            <p:nvPr/>
          </p:nvSpPr>
          <p:spPr>
            <a:xfrm flipH="1" flipV="1">
              <a:off x="5866317" y="3132377"/>
              <a:ext cx="579469" cy="509785"/>
            </a:xfrm>
            <a:prstGeom prst="triangle">
              <a:avLst/>
            </a:prstGeom>
            <a:solidFill>
              <a:srgbClr val="7EBEC7"/>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724742" fontAlgn="base">
                <a:spcBef>
                  <a:spcPct val="0"/>
                </a:spcBef>
                <a:spcAft>
                  <a:spcPct val="0"/>
                </a:spcAft>
              </a:pPr>
              <a:endParaRPr lang="zh-CN" altLang="en-US">
                <a:solidFill>
                  <a:srgbClr val="FFFFFF"/>
                </a:solidFill>
                <a:latin typeface="Calibri"/>
                <a:ea typeface="宋体"/>
              </a:endParaRPr>
            </a:p>
          </p:txBody>
        </p:sp>
        <p:sp>
          <p:nvSpPr>
            <p:cNvPr id="36" name="等腰三角形 35"/>
            <p:cNvSpPr/>
            <p:nvPr/>
          </p:nvSpPr>
          <p:spPr>
            <a:xfrm flipH="1" flipV="1">
              <a:off x="5290775" y="3132377"/>
              <a:ext cx="579469" cy="509785"/>
            </a:xfrm>
            <a:prstGeom prst="triangle">
              <a:avLst/>
            </a:prstGeom>
            <a:solidFill>
              <a:srgbClr val="3EAAB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724742" fontAlgn="base">
                <a:spcBef>
                  <a:spcPct val="0"/>
                </a:spcBef>
                <a:spcAft>
                  <a:spcPct val="0"/>
                </a:spcAft>
              </a:pPr>
              <a:endParaRPr lang="zh-CN" altLang="en-US">
                <a:solidFill>
                  <a:srgbClr val="FFFFFF"/>
                </a:solidFill>
                <a:latin typeface="Calibri"/>
                <a:ea typeface="宋体"/>
              </a:endParaRPr>
            </a:p>
          </p:txBody>
        </p:sp>
        <p:sp>
          <p:nvSpPr>
            <p:cNvPr id="37" name="等腰三角形 36"/>
            <p:cNvSpPr/>
            <p:nvPr/>
          </p:nvSpPr>
          <p:spPr>
            <a:xfrm flipH="1" flipV="1">
              <a:off x="4715233" y="3132377"/>
              <a:ext cx="579469" cy="509785"/>
            </a:xfrm>
            <a:prstGeom prst="triangle">
              <a:avLst/>
            </a:prstGeom>
            <a:solidFill>
              <a:srgbClr val="3495A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724742" fontAlgn="base">
                <a:spcBef>
                  <a:spcPct val="0"/>
                </a:spcBef>
                <a:spcAft>
                  <a:spcPct val="0"/>
                </a:spcAft>
              </a:pPr>
              <a:endParaRPr lang="zh-CN" altLang="en-US">
                <a:solidFill>
                  <a:srgbClr val="FFFFFF"/>
                </a:solidFill>
                <a:latin typeface="Calibri"/>
                <a:ea typeface="宋体"/>
              </a:endParaRPr>
            </a:p>
          </p:txBody>
        </p:sp>
        <p:sp>
          <p:nvSpPr>
            <p:cNvPr id="38" name="等腰三角形 37"/>
            <p:cNvSpPr/>
            <p:nvPr/>
          </p:nvSpPr>
          <p:spPr>
            <a:xfrm flipH="1" flipV="1">
              <a:off x="4139691" y="3132377"/>
              <a:ext cx="579469" cy="509785"/>
            </a:xfrm>
            <a:prstGeom prst="triangle">
              <a:avLst/>
            </a:prstGeom>
            <a:solidFill>
              <a:srgbClr val="5990A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724742" fontAlgn="base">
                <a:spcBef>
                  <a:spcPct val="0"/>
                </a:spcBef>
                <a:spcAft>
                  <a:spcPct val="0"/>
                </a:spcAft>
              </a:pPr>
              <a:endParaRPr lang="zh-CN" altLang="en-US">
                <a:solidFill>
                  <a:srgbClr val="FFFFFF"/>
                </a:solidFill>
                <a:latin typeface="Calibri"/>
                <a:ea typeface="宋体"/>
              </a:endParaRPr>
            </a:p>
          </p:txBody>
        </p:sp>
        <p:sp>
          <p:nvSpPr>
            <p:cNvPr id="39" name="等腰三角形 38"/>
            <p:cNvSpPr>
              <a:spLocks/>
            </p:cNvSpPr>
            <p:nvPr/>
          </p:nvSpPr>
          <p:spPr>
            <a:xfrm flipH="1" flipV="1">
              <a:off x="7306744" y="2626575"/>
              <a:ext cx="579469" cy="509785"/>
            </a:xfrm>
            <a:prstGeom prst="triangle">
              <a:avLst/>
            </a:prstGeom>
            <a:solidFill>
              <a:srgbClr val="63BAC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724742" fontAlgn="base">
                <a:spcBef>
                  <a:spcPct val="0"/>
                </a:spcBef>
                <a:spcAft>
                  <a:spcPct val="0"/>
                </a:spcAft>
              </a:pPr>
              <a:endParaRPr lang="zh-CN" altLang="en-US">
                <a:solidFill>
                  <a:srgbClr val="FFFFFF"/>
                </a:solidFill>
                <a:latin typeface="Calibri"/>
                <a:ea typeface="宋体"/>
              </a:endParaRPr>
            </a:p>
          </p:txBody>
        </p:sp>
        <p:sp>
          <p:nvSpPr>
            <p:cNvPr id="40" name="等腰三角形 39"/>
            <p:cNvSpPr>
              <a:spLocks/>
            </p:cNvSpPr>
            <p:nvPr/>
          </p:nvSpPr>
          <p:spPr>
            <a:xfrm flipH="1" flipV="1">
              <a:off x="6729962" y="2626575"/>
              <a:ext cx="579469" cy="509785"/>
            </a:xfrm>
            <a:prstGeom prst="triangle">
              <a:avLst/>
            </a:prstGeom>
            <a:solidFill>
              <a:srgbClr val="59B5B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724742" fontAlgn="base">
                <a:spcBef>
                  <a:spcPct val="0"/>
                </a:spcBef>
                <a:spcAft>
                  <a:spcPct val="0"/>
                </a:spcAft>
              </a:pPr>
              <a:endParaRPr lang="zh-CN" altLang="en-US">
                <a:solidFill>
                  <a:srgbClr val="FFFFFF"/>
                </a:solidFill>
                <a:latin typeface="Calibri"/>
                <a:ea typeface="宋体"/>
              </a:endParaRPr>
            </a:p>
          </p:txBody>
        </p:sp>
        <p:sp>
          <p:nvSpPr>
            <p:cNvPr id="41" name="等腰三角形 40"/>
            <p:cNvSpPr>
              <a:spLocks/>
            </p:cNvSpPr>
            <p:nvPr/>
          </p:nvSpPr>
          <p:spPr>
            <a:xfrm flipH="1" flipV="1">
              <a:off x="6153181" y="2626575"/>
              <a:ext cx="579469" cy="509785"/>
            </a:xfrm>
            <a:prstGeom prst="triangle">
              <a:avLst/>
            </a:prstGeom>
            <a:solidFill>
              <a:srgbClr val="4AB1BB"/>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724742" fontAlgn="base">
                <a:spcBef>
                  <a:spcPct val="0"/>
                </a:spcBef>
                <a:spcAft>
                  <a:spcPct val="0"/>
                </a:spcAft>
              </a:pPr>
              <a:endParaRPr lang="zh-CN" altLang="en-US">
                <a:solidFill>
                  <a:srgbClr val="FFFFFF"/>
                </a:solidFill>
                <a:latin typeface="Calibri"/>
                <a:ea typeface="宋体"/>
              </a:endParaRPr>
            </a:p>
          </p:txBody>
        </p:sp>
        <p:sp>
          <p:nvSpPr>
            <p:cNvPr id="42" name="等腰三角形 41"/>
            <p:cNvSpPr>
              <a:spLocks/>
            </p:cNvSpPr>
            <p:nvPr/>
          </p:nvSpPr>
          <p:spPr>
            <a:xfrm flipH="1" flipV="1">
              <a:off x="5576399" y="2626575"/>
              <a:ext cx="579469" cy="509785"/>
            </a:xfrm>
            <a:prstGeom prst="triangle">
              <a:avLst/>
            </a:prstGeom>
            <a:solidFill>
              <a:srgbClr val="70C2C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724742" fontAlgn="base">
                <a:spcBef>
                  <a:spcPct val="0"/>
                </a:spcBef>
                <a:spcAft>
                  <a:spcPct val="0"/>
                </a:spcAft>
              </a:pPr>
              <a:endParaRPr lang="zh-CN" altLang="en-US">
                <a:solidFill>
                  <a:srgbClr val="FFFFFF"/>
                </a:solidFill>
                <a:latin typeface="Calibri"/>
                <a:ea typeface="宋体"/>
              </a:endParaRPr>
            </a:p>
          </p:txBody>
        </p:sp>
        <p:sp>
          <p:nvSpPr>
            <p:cNvPr id="43" name="等腰三角形 42"/>
            <p:cNvSpPr>
              <a:spLocks/>
            </p:cNvSpPr>
            <p:nvPr/>
          </p:nvSpPr>
          <p:spPr>
            <a:xfrm flipH="1" flipV="1">
              <a:off x="4999617" y="2626575"/>
              <a:ext cx="579469" cy="509785"/>
            </a:xfrm>
            <a:prstGeom prst="triangle">
              <a:avLst/>
            </a:prstGeom>
            <a:solidFill>
              <a:srgbClr val="429FA8"/>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724742" fontAlgn="base">
                <a:spcBef>
                  <a:spcPct val="0"/>
                </a:spcBef>
                <a:spcAft>
                  <a:spcPct val="0"/>
                </a:spcAft>
              </a:pPr>
              <a:endParaRPr lang="zh-CN" altLang="en-US">
                <a:solidFill>
                  <a:srgbClr val="FFFFFF"/>
                </a:solidFill>
                <a:latin typeface="Calibri"/>
                <a:ea typeface="宋体"/>
              </a:endParaRPr>
            </a:p>
          </p:txBody>
        </p:sp>
        <p:sp>
          <p:nvSpPr>
            <p:cNvPr id="44" name="等腰三角形 43"/>
            <p:cNvSpPr>
              <a:spLocks/>
            </p:cNvSpPr>
            <p:nvPr/>
          </p:nvSpPr>
          <p:spPr>
            <a:xfrm flipH="1" flipV="1">
              <a:off x="4422834" y="2626575"/>
              <a:ext cx="579469" cy="509785"/>
            </a:xfrm>
            <a:prstGeom prst="triangle">
              <a:avLst/>
            </a:prstGeom>
            <a:solidFill>
              <a:srgbClr val="518FA7"/>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724742" fontAlgn="base">
                <a:spcBef>
                  <a:spcPct val="0"/>
                </a:spcBef>
                <a:spcAft>
                  <a:spcPct val="0"/>
                </a:spcAft>
              </a:pPr>
              <a:endParaRPr lang="zh-CN" altLang="en-US">
                <a:solidFill>
                  <a:srgbClr val="FFFFFF"/>
                </a:solidFill>
                <a:latin typeface="Calibri"/>
                <a:ea typeface="宋体"/>
              </a:endParaRPr>
            </a:p>
          </p:txBody>
        </p:sp>
        <p:sp>
          <p:nvSpPr>
            <p:cNvPr id="45" name="等腰三角形 44"/>
            <p:cNvSpPr/>
            <p:nvPr/>
          </p:nvSpPr>
          <p:spPr>
            <a:xfrm flipH="1" flipV="1">
              <a:off x="7592475" y="2119393"/>
              <a:ext cx="579469" cy="509785"/>
            </a:xfrm>
            <a:prstGeom prst="triangle">
              <a:avLst/>
            </a:prstGeom>
            <a:solidFill>
              <a:srgbClr val="80C9CE"/>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724742" fontAlgn="base">
                <a:spcBef>
                  <a:spcPct val="0"/>
                </a:spcBef>
                <a:spcAft>
                  <a:spcPct val="0"/>
                </a:spcAft>
              </a:pPr>
              <a:endParaRPr lang="zh-CN" altLang="en-US">
                <a:solidFill>
                  <a:srgbClr val="FFFFFF"/>
                </a:solidFill>
                <a:latin typeface="Calibri"/>
                <a:ea typeface="宋体"/>
              </a:endParaRPr>
            </a:p>
          </p:txBody>
        </p:sp>
        <p:sp>
          <p:nvSpPr>
            <p:cNvPr id="46" name="等腰三角形 45"/>
            <p:cNvSpPr/>
            <p:nvPr/>
          </p:nvSpPr>
          <p:spPr>
            <a:xfrm flipH="1" flipV="1">
              <a:off x="7016077" y="2119393"/>
              <a:ext cx="579469" cy="509785"/>
            </a:xfrm>
            <a:prstGeom prst="triangle">
              <a:avLst/>
            </a:prstGeom>
            <a:solidFill>
              <a:srgbClr val="60BFC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724742" fontAlgn="base">
                <a:spcBef>
                  <a:spcPct val="0"/>
                </a:spcBef>
                <a:spcAft>
                  <a:spcPct val="0"/>
                </a:spcAft>
              </a:pPr>
              <a:endParaRPr lang="zh-CN" altLang="en-US">
                <a:solidFill>
                  <a:srgbClr val="FFFFFF"/>
                </a:solidFill>
                <a:latin typeface="Calibri"/>
                <a:ea typeface="宋体"/>
              </a:endParaRPr>
            </a:p>
          </p:txBody>
        </p:sp>
        <p:sp>
          <p:nvSpPr>
            <p:cNvPr id="47" name="等腰三角形 46"/>
            <p:cNvSpPr/>
            <p:nvPr/>
          </p:nvSpPr>
          <p:spPr>
            <a:xfrm flipH="1" flipV="1">
              <a:off x="6439679" y="2119393"/>
              <a:ext cx="579469" cy="509785"/>
            </a:xfrm>
            <a:prstGeom prst="triangle">
              <a:avLst/>
            </a:prstGeom>
            <a:solidFill>
              <a:srgbClr val="61C0C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724742" fontAlgn="base">
                <a:spcBef>
                  <a:spcPct val="0"/>
                </a:spcBef>
                <a:spcAft>
                  <a:spcPct val="0"/>
                </a:spcAft>
              </a:pPr>
              <a:endParaRPr lang="zh-CN" altLang="en-US">
                <a:solidFill>
                  <a:srgbClr val="FFFFFF"/>
                </a:solidFill>
                <a:latin typeface="Calibri"/>
                <a:ea typeface="宋体"/>
              </a:endParaRPr>
            </a:p>
          </p:txBody>
        </p:sp>
        <p:sp>
          <p:nvSpPr>
            <p:cNvPr id="48" name="等腰三角形 47"/>
            <p:cNvSpPr/>
            <p:nvPr/>
          </p:nvSpPr>
          <p:spPr>
            <a:xfrm flipH="1" flipV="1">
              <a:off x="5863281" y="2119393"/>
              <a:ext cx="579469" cy="509785"/>
            </a:xfrm>
            <a:prstGeom prst="triangle">
              <a:avLst/>
            </a:prstGeom>
            <a:solidFill>
              <a:srgbClr val="3BB5B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724742" fontAlgn="base">
                <a:spcBef>
                  <a:spcPct val="0"/>
                </a:spcBef>
                <a:spcAft>
                  <a:spcPct val="0"/>
                </a:spcAft>
              </a:pPr>
              <a:endParaRPr lang="zh-CN" altLang="en-US">
                <a:solidFill>
                  <a:srgbClr val="FFFFFF"/>
                </a:solidFill>
                <a:latin typeface="Calibri"/>
                <a:ea typeface="宋体"/>
              </a:endParaRPr>
            </a:p>
          </p:txBody>
        </p:sp>
        <p:sp>
          <p:nvSpPr>
            <p:cNvPr id="49" name="等腰三角形 48"/>
            <p:cNvSpPr/>
            <p:nvPr/>
          </p:nvSpPr>
          <p:spPr>
            <a:xfrm flipH="1" flipV="1">
              <a:off x="5286883" y="2119393"/>
              <a:ext cx="579469" cy="509785"/>
            </a:xfrm>
            <a:prstGeom prst="triangle">
              <a:avLst/>
            </a:prstGeom>
            <a:solidFill>
              <a:srgbClr val="48B6B8"/>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724742" fontAlgn="base">
                <a:spcBef>
                  <a:spcPct val="0"/>
                </a:spcBef>
                <a:spcAft>
                  <a:spcPct val="0"/>
                </a:spcAft>
              </a:pPr>
              <a:endParaRPr lang="zh-CN" altLang="en-US">
                <a:solidFill>
                  <a:srgbClr val="FFFFFF"/>
                </a:solidFill>
                <a:latin typeface="Calibri"/>
                <a:ea typeface="宋体"/>
              </a:endParaRPr>
            </a:p>
          </p:txBody>
        </p:sp>
        <p:sp>
          <p:nvSpPr>
            <p:cNvPr id="50" name="等腰三角形 49"/>
            <p:cNvSpPr/>
            <p:nvPr/>
          </p:nvSpPr>
          <p:spPr>
            <a:xfrm flipH="1" flipV="1">
              <a:off x="4710485" y="2119393"/>
              <a:ext cx="579469" cy="509785"/>
            </a:xfrm>
            <a:prstGeom prst="triangle">
              <a:avLst/>
            </a:prstGeom>
            <a:solidFill>
              <a:srgbClr val="41A9B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724742" fontAlgn="base">
                <a:spcBef>
                  <a:spcPct val="0"/>
                </a:spcBef>
                <a:spcAft>
                  <a:spcPct val="0"/>
                </a:spcAft>
              </a:pPr>
              <a:endParaRPr lang="zh-CN" altLang="en-US">
                <a:solidFill>
                  <a:srgbClr val="FFFFFF"/>
                </a:solidFill>
                <a:latin typeface="Calibri"/>
                <a:ea typeface="宋体"/>
              </a:endParaRPr>
            </a:p>
          </p:txBody>
        </p:sp>
        <p:sp>
          <p:nvSpPr>
            <p:cNvPr id="51" name="等腰三角形 50"/>
            <p:cNvSpPr>
              <a:spLocks/>
            </p:cNvSpPr>
            <p:nvPr/>
          </p:nvSpPr>
          <p:spPr>
            <a:xfrm flipH="1" flipV="1">
              <a:off x="7878207" y="1611636"/>
              <a:ext cx="579469" cy="509785"/>
            </a:xfrm>
            <a:prstGeom prst="triangle">
              <a:avLst/>
            </a:prstGeom>
            <a:solidFill>
              <a:srgbClr val="4EBCC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724742" fontAlgn="base">
                <a:spcBef>
                  <a:spcPct val="0"/>
                </a:spcBef>
                <a:spcAft>
                  <a:spcPct val="0"/>
                </a:spcAft>
              </a:pPr>
              <a:endParaRPr lang="zh-CN" altLang="en-US">
                <a:solidFill>
                  <a:srgbClr val="FFFFFF"/>
                </a:solidFill>
                <a:latin typeface="Calibri"/>
                <a:ea typeface="宋体"/>
              </a:endParaRPr>
            </a:p>
          </p:txBody>
        </p:sp>
        <p:sp>
          <p:nvSpPr>
            <p:cNvPr id="52" name="等腰三角形 51"/>
            <p:cNvSpPr>
              <a:spLocks/>
            </p:cNvSpPr>
            <p:nvPr/>
          </p:nvSpPr>
          <p:spPr>
            <a:xfrm flipH="1" flipV="1">
              <a:off x="7302267" y="1611636"/>
              <a:ext cx="579469" cy="509785"/>
            </a:xfrm>
            <a:prstGeom prst="triangle">
              <a:avLst/>
            </a:prstGeom>
            <a:solidFill>
              <a:srgbClr val="33B2B9"/>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724742" fontAlgn="base">
                <a:spcBef>
                  <a:spcPct val="0"/>
                </a:spcBef>
                <a:spcAft>
                  <a:spcPct val="0"/>
                </a:spcAft>
              </a:pPr>
              <a:endParaRPr lang="zh-CN" altLang="en-US">
                <a:solidFill>
                  <a:srgbClr val="FFFFFF"/>
                </a:solidFill>
                <a:latin typeface="Calibri"/>
                <a:ea typeface="宋体"/>
              </a:endParaRPr>
            </a:p>
          </p:txBody>
        </p:sp>
        <p:sp>
          <p:nvSpPr>
            <p:cNvPr id="53" name="等腰三角形 52"/>
            <p:cNvSpPr>
              <a:spLocks/>
            </p:cNvSpPr>
            <p:nvPr/>
          </p:nvSpPr>
          <p:spPr>
            <a:xfrm flipH="1" flipV="1">
              <a:off x="6726323" y="1611636"/>
              <a:ext cx="579469" cy="509785"/>
            </a:xfrm>
            <a:prstGeom prst="triangle">
              <a:avLst/>
            </a:prstGeom>
            <a:solidFill>
              <a:srgbClr val="57BEC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724742" fontAlgn="base">
                <a:spcBef>
                  <a:spcPct val="0"/>
                </a:spcBef>
                <a:spcAft>
                  <a:spcPct val="0"/>
                </a:spcAft>
              </a:pPr>
              <a:endParaRPr lang="zh-CN" altLang="en-US">
                <a:solidFill>
                  <a:srgbClr val="FFFFFF"/>
                </a:solidFill>
                <a:latin typeface="Calibri"/>
                <a:ea typeface="宋体"/>
              </a:endParaRPr>
            </a:p>
          </p:txBody>
        </p:sp>
        <p:sp>
          <p:nvSpPr>
            <p:cNvPr id="54" name="等腰三角形 53"/>
            <p:cNvSpPr>
              <a:spLocks/>
            </p:cNvSpPr>
            <p:nvPr/>
          </p:nvSpPr>
          <p:spPr>
            <a:xfrm flipH="1" flipV="1">
              <a:off x="6150379" y="1611636"/>
              <a:ext cx="579469" cy="509785"/>
            </a:xfrm>
            <a:prstGeom prst="triangle">
              <a:avLst/>
            </a:prstGeom>
            <a:solidFill>
              <a:srgbClr val="33B2B9"/>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724742" fontAlgn="base">
                <a:spcBef>
                  <a:spcPct val="0"/>
                </a:spcBef>
                <a:spcAft>
                  <a:spcPct val="0"/>
                </a:spcAft>
              </a:pPr>
              <a:endParaRPr lang="zh-CN" altLang="en-US">
                <a:solidFill>
                  <a:srgbClr val="FFFFFF"/>
                </a:solidFill>
                <a:latin typeface="Calibri"/>
                <a:ea typeface="宋体"/>
              </a:endParaRPr>
            </a:p>
          </p:txBody>
        </p:sp>
        <p:sp>
          <p:nvSpPr>
            <p:cNvPr id="55" name="等腰三角形 54"/>
            <p:cNvSpPr>
              <a:spLocks/>
            </p:cNvSpPr>
            <p:nvPr/>
          </p:nvSpPr>
          <p:spPr>
            <a:xfrm flipH="1" flipV="1">
              <a:off x="5574435" y="1611636"/>
              <a:ext cx="579469" cy="509785"/>
            </a:xfrm>
            <a:prstGeom prst="triangle">
              <a:avLst/>
            </a:prstGeom>
            <a:solidFill>
              <a:srgbClr val="65C2C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724742" fontAlgn="base">
                <a:spcBef>
                  <a:spcPct val="0"/>
                </a:spcBef>
                <a:spcAft>
                  <a:spcPct val="0"/>
                </a:spcAft>
              </a:pPr>
              <a:endParaRPr lang="zh-CN" altLang="en-US">
                <a:solidFill>
                  <a:srgbClr val="FFFFFF"/>
                </a:solidFill>
                <a:latin typeface="Calibri"/>
                <a:ea typeface="宋体"/>
              </a:endParaRPr>
            </a:p>
          </p:txBody>
        </p:sp>
        <p:sp>
          <p:nvSpPr>
            <p:cNvPr id="56" name="等腰三角形 55"/>
            <p:cNvSpPr>
              <a:spLocks/>
            </p:cNvSpPr>
            <p:nvPr/>
          </p:nvSpPr>
          <p:spPr>
            <a:xfrm flipH="1" flipV="1">
              <a:off x="4998491" y="1611636"/>
              <a:ext cx="579469" cy="509785"/>
            </a:xfrm>
            <a:prstGeom prst="triangle">
              <a:avLst/>
            </a:prstGeom>
            <a:solidFill>
              <a:srgbClr val="8ECCCE"/>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724742" fontAlgn="base">
                <a:spcBef>
                  <a:spcPct val="0"/>
                </a:spcBef>
                <a:spcAft>
                  <a:spcPct val="0"/>
                </a:spcAft>
              </a:pPr>
              <a:endParaRPr lang="zh-CN" altLang="en-US">
                <a:solidFill>
                  <a:srgbClr val="FFFFFF"/>
                </a:solidFill>
                <a:latin typeface="Calibri"/>
                <a:ea typeface="宋体"/>
              </a:endParaRPr>
            </a:p>
          </p:txBody>
        </p:sp>
      </p:grpSp>
      <p:sp>
        <p:nvSpPr>
          <p:cNvPr id="57" name="文本框 56"/>
          <p:cNvSpPr txBox="1"/>
          <p:nvPr/>
        </p:nvSpPr>
        <p:spPr>
          <a:xfrm>
            <a:off x="1127806" y="1280132"/>
            <a:ext cx="2685215" cy="415295"/>
          </a:xfrm>
          <a:prstGeom prst="rect">
            <a:avLst/>
          </a:prstGeom>
          <a:noFill/>
          <a:effectLst>
            <a:outerShdw blurRad="50800" dist="38100" dir="2700000" algn="tl" rotWithShape="0">
              <a:prstClr val="black">
                <a:alpha val="40000"/>
              </a:prstClr>
            </a:outerShdw>
          </a:effectLst>
        </p:spPr>
        <p:txBody>
          <a:bodyPr wrap="square" lIns="72488" tIns="36235" rIns="72488" bIns="36235" rtlCol="0" anchor="ctr">
            <a:spAutoFit/>
          </a:bodyPr>
          <a:lstStyle/>
          <a:p>
            <a:pPr defTabSz="724742" fontAlgn="base">
              <a:lnSpc>
                <a:spcPct val="120000"/>
              </a:lnSpc>
              <a:spcBef>
                <a:spcPct val="0"/>
              </a:spcBef>
              <a:spcAft>
                <a:spcPct val="0"/>
              </a:spcAft>
            </a:pPr>
            <a:r>
              <a:rPr lang="zh-CN" altLang="en-US" sz="1900" b="1" dirty="0">
                <a:solidFill>
                  <a:srgbClr val="FFFFFF"/>
                </a:solidFill>
                <a:latin typeface="微软雅黑"/>
                <a:ea typeface="微软雅黑"/>
                <a:cs typeface="微软雅黑"/>
              </a:rPr>
              <a:t>数据中心解决方案</a:t>
            </a:r>
          </a:p>
        </p:txBody>
      </p:sp>
      <p:sp>
        <p:nvSpPr>
          <p:cNvPr id="58" name="文本框 57"/>
          <p:cNvSpPr txBox="1"/>
          <p:nvPr/>
        </p:nvSpPr>
        <p:spPr>
          <a:xfrm>
            <a:off x="747798" y="1651417"/>
            <a:ext cx="2809271" cy="425066"/>
          </a:xfrm>
          <a:prstGeom prst="rect">
            <a:avLst/>
          </a:prstGeom>
          <a:noFill/>
          <a:effectLst>
            <a:outerShdw blurRad="50800" dist="38100" dir="2700000" algn="tl" rotWithShape="0">
              <a:prstClr val="black">
                <a:alpha val="40000"/>
              </a:prstClr>
            </a:outerShdw>
          </a:effectLst>
        </p:spPr>
        <p:txBody>
          <a:bodyPr wrap="square" lIns="72488" tIns="36235" rIns="72488" bIns="36235" rtlCol="0" anchor="ctr">
            <a:spAutoFit/>
          </a:bodyPr>
          <a:lstStyle/>
          <a:p>
            <a:pPr defTabSz="724742" fontAlgn="base">
              <a:lnSpc>
                <a:spcPct val="120000"/>
              </a:lnSpc>
              <a:spcBef>
                <a:spcPct val="0"/>
              </a:spcBef>
              <a:spcAft>
                <a:spcPct val="0"/>
              </a:spcAft>
            </a:pPr>
            <a:r>
              <a:rPr lang="zh-CN" altLang="en-US" sz="1900" b="1" dirty="0">
                <a:solidFill>
                  <a:srgbClr val="FFFFFF"/>
                </a:solidFill>
                <a:latin typeface="微软雅黑"/>
                <a:ea typeface="微软雅黑"/>
                <a:cs typeface="微软雅黑"/>
              </a:rPr>
              <a:t>高密度接入万兆服务器</a:t>
            </a:r>
          </a:p>
        </p:txBody>
      </p:sp>
      <p:sp>
        <p:nvSpPr>
          <p:cNvPr id="59" name="文本框 58"/>
          <p:cNvSpPr txBox="1"/>
          <p:nvPr/>
        </p:nvSpPr>
        <p:spPr>
          <a:xfrm>
            <a:off x="452839" y="128607"/>
            <a:ext cx="5247647" cy="504065"/>
          </a:xfrm>
          <a:prstGeom prst="rect">
            <a:avLst/>
          </a:prstGeom>
          <a:noFill/>
          <a:effectLst>
            <a:outerShdw blurRad="50800" dist="38100" dir="2700000" algn="tl" rotWithShape="0">
              <a:prstClr val="black">
                <a:alpha val="40000"/>
              </a:prstClr>
            </a:outerShdw>
          </a:effectLst>
        </p:spPr>
        <p:txBody>
          <a:bodyPr wrap="square" lIns="72488" tIns="36235" rIns="72488" bIns="36235" rtlCol="0" anchor="ctr">
            <a:spAutoFit/>
          </a:bodyPr>
          <a:lstStyle>
            <a:defPPr>
              <a:defRPr lang="zh-CN"/>
            </a:defPPr>
            <a:lvl1pPr>
              <a:lnSpc>
                <a:spcPct val="120000"/>
              </a:lnSpc>
              <a:defRPr sz="2400" b="1">
                <a:solidFill>
                  <a:schemeClr val="bg1"/>
                </a:solidFill>
                <a:latin typeface="微软雅黑"/>
                <a:ea typeface="微软雅黑"/>
                <a:cs typeface="微软雅黑"/>
              </a:defRPr>
            </a:lvl1pPr>
          </a:lstStyle>
          <a:p>
            <a:pPr defTabSz="724742" fontAlgn="base">
              <a:spcBef>
                <a:spcPct val="0"/>
              </a:spcBef>
              <a:spcAft>
                <a:spcPct val="0"/>
              </a:spcAft>
            </a:pPr>
            <a:r>
              <a:rPr lang="zh-CN" altLang="en-US" dirty="0" smtClean="0">
                <a:solidFill>
                  <a:srgbClr val="FFFFFF"/>
                </a:solidFill>
              </a:rPr>
              <a:t>锐捷服务于中科院网络中心</a:t>
            </a:r>
            <a:endParaRPr lang="zh-CN" altLang="en-US" dirty="0">
              <a:solidFill>
                <a:srgbClr val="FFFFFF"/>
              </a:solidFill>
            </a:endParaRPr>
          </a:p>
        </p:txBody>
      </p:sp>
    </p:spTree>
    <p:extLst>
      <p:ext uri="{BB962C8B-B14F-4D97-AF65-F5344CB8AC3E}">
        <p14:creationId xmlns:p14="http://schemas.microsoft.com/office/powerpoint/2010/main" val="377270981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a:duotone>
              <a:prstClr val="black"/>
              <a:schemeClr val="accent1">
                <a:tint val="45000"/>
                <a:satMod val="400000"/>
              </a:schemeClr>
            </a:duotone>
          </a:blip>
          <a:stretch>
            <a:fillRect/>
          </a:stretch>
        </p:blipFill>
        <p:spPr>
          <a:xfrm>
            <a:off x="0" y="0"/>
            <a:ext cx="9144000" cy="5190618"/>
          </a:xfrm>
          <a:prstGeom prst="rect">
            <a:avLst/>
          </a:prstGeom>
        </p:spPr>
      </p:pic>
      <p:sp>
        <p:nvSpPr>
          <p:cNvPr id="5" name="平行四边形 4"/>
          <p:cNvSpPr/>
          <p:nvPr/>
        </p:nvSpPr>
        <p:spPr>
          <a:xfrm>
            <a:off x="2755540" y="1165766"/>
            <a:ext cx="1619477" cy="907067"/>
          </a:xfrm>
          <a:prstGeom prst="parallelogram">
            <a:avLst>
              <a:gd name="adj" fmla="val 57228"/>
            </a:avLst>
          </a:prstGeom>
          <a:solidFill>
            <a:srgbClr val="41A9B0">
              <a:alpha val="30000"/>
            </a:srgbClr>
          </a:solidFill>
          <a:ln>
            <a:noFill/>
          </a:ln>
        </p:spPr>
        <p:style>
          <a:lnRef idx="1">
            <a:schemeClr val="accent1"/>
          </a:lnRef>
          <a:fillRef idx="3">
            <a:schemeClr val="accent1"/>
          </a:fillRef>
          <a:effectRef idx="2">
            <a:schemeClr val="accent1"/>
          </a:effectRef>
          <a:fontRef idx="minor">
            <a:schemeClr val="lt1"/>
          </a:fontRef>
        </p:style>
        <p:txBody>
          <a:bodyPr lIns="72488" tIns="36235" rIns="72488" bIns="36235" rtlCol="0" anchor="ctr"/>
          <a:lstStyle/>
          <a:p>
            <a:pPr algn="ctr" defTabSz="724742" fontAlgn="base">
              <a:spcBef>
                <a:spcPct val="0"/>
              </a:spcBef>
              <a:spcAft>
                <a:spcPct val="0"/>
              </a:spcAft>
            </a:pPr>
            <a:endParaRPr lang="zh-CN" altLang="en-US">
              <a:solidFill>
                <a:srgbClr val="FFFFFF"/>
              </a:solidFill>
              <a:latin typeface="Calibri"/>
              <a:ea typeface="宋体"/>
            </a:endParaRPr>
          </a:p>
        </p:txBody>
      </p:sp>
      <p:sp>
        <p:nvSpPr>
          <p:cNvPr id="6" name="平行四边形 5"/>
          <p:cNvSpPr/>
          <p:nvPr/>
        </p:nvSpPr>
        <p:spPr>
          <a:xfrm>
            <a:off x="1822466" y="1767790"/>
            <a:ext cx="1619477" cy="907067"/>
          </a:xfrm>
          <a:prstGeom prst="parallelogram">
            <a:avLst>
              <a:gd name="adj" fmla="val 57228"/>
            </a:avLst>
          </a:prstGeom>
          <a:solidFill>
            <a:srgbClr val="74C7C9">
              <a:alpha val="20000"/>
            </a:srgbClr>
          </a:solidFill>
          <a:ln>
            <a:noFill/>
          </a:ln>
        </p:spPr>
        <p:style>
          <a:lnRef idx="1">
            <a:schemeClr val="accent1"/>
          </a:lnRef>
          <a:fillRef idx="3">
            <a:schemeClr val="accent1"/>
          </a:fillRef>
          <a:effectRef idx="2">
            <a:schemeClr val="accent1"/>
          </a:effectRef>
          <a:fontRef idx="minor">
            <a:schemeClr val="lt1"/>
          </a:fontRef>
        </p:style>
        <p:txBody>
          <a:bodyPr lIns="72488" tIns="36235" rIns="72488" bIns="36235" rtlCol="0" anchor="ctr"/>
          <a:lstStyle/>
          <a:p>
            <a:pPr algn="ctr" defTabSz="724742" fontAlgn="base">
              <a:spcBef>
                <a:spcPct val="0"/>
              </a:spcBef>
              <a:spcAft>
                <a:spcPct val="0"/>
              </a:spcAft>
            </a:pPr>
            <a:endParaRPr lang="zh-CN" altLang="en-US">
              <a:solidFill>
                <a:srgbClr val="FFFFFF"/>
              </a:solidFill>
              <a:latin typeface="Calibri"/>
              <a:ea typeface="宋体"/>
            </a:endParaRPr>
          </a:p>
        </p:txBody>
      </p:sp>
      <p:sp>
        <p:nvSpPr>
          <p:cNvPr id="7" name="文本框 6"/>
          <p:cNvSpPr txBox="1"/>
          <p:nvPr/>
        </p:nvSpPr>
        <p:spPr>
          <a:xfrm>
            <a:off x="228926" y="3076038"/>
            <a:ext cx="5712539" cy="1735412"/>
          </a:xfrm>
          <a:prstGeom prst="rect">
            <a:avLst/>
          </a:prstGeom>
          <a:noFill/>
        </p:spPr>
        <p:txBody>
          <a:bodyPr wrap="square" lIns="72488" tIns="36235" rIns="72488" bIns="36235" rtlCol="0" anchor="ctr">
            <a:spAutoFit/>
          </a:bodyPr>
          <a:lstStyle/>
          <a:p>
            <a:pPr defTabSz="724742" fontAlgn="base">
              <a:lnSpc>
                <a:spcPct val="150000"/>
              </a:lnSpc>
              <a:spcBef>
                <a:spcPct val="0"/>
              </a:spcBef>
              <a:spcAft>
                <a:spcPct val="0"/>
              </a:spcAft>
            </a:pPr>
            <a:r>
              <a:rPr lang="zh-CN" altLang="en-US" dirty="0" smtClean="0">
                <a:solidFill>
                  <a:srgbClr val="FFFFFF"/>
                </a:solidFill>
                <a:latin typeface="微软雅黑"/>
                <a:ea typeface="微软雅黑"/>
                <a:cs typeface="微软雅黑"/>
              </a:rPr>
              <a:t>中科院数学所是典型的办公园区环境，锐捷为数学所部署了双核心的三层网络架构，结合锐捷独有的“</a:t>
            </a:r>
            <a:r>
              <a:rPr lang="en-US" altLang="zh-CN" dirty="0" smtClean="0">
                <a:solidFill>
                  <a:srgbClr val="FFFFFF"/>
                </a:solidFill>
                <a:latin typeface="微软雅黑"/>
                <a:ea typeface="微软雅黑"/>
                <a:cs typeface="微软雅黑"/>
              </a:rPr>
              <a:t>X-sense</a:t>
            </a:r>
            <a:r>
              <a:rPr lang="zh-CN" altLang="en-US" dirty="0" smtClean="0">
                <a:solidFill>
                  <a:srgbClr val="FFFFFF"/>
                </a:solidFill>
                <a:latin typeface="微软雅黑"/>
                <a:ea typeface="微软雅黑"/>
                <a:cs typeface="微软雅黑"/>
              </a:rPr>
              <a:t>”灵动天线无线</a:t>
            </a:r>
            <a:r>
              <a:rPr lang="en-US" altLang="zh-CN" dirty="0" smtClean="0">
                <a:solidFill>
                  <a:srgbClr val="FFFFFF"/>
                </a:solidFill>
                <a:latin typeface="微软雅黑"/>
                <a:ea typeface="微软雅黑"/>
                <a:cs typeface="微软雅黑"/>
              </a:rPr>
              <a:t>AP</a:t>
            </a:r>
            <a:r>
              <a:rPr lang="zh-CN" altLang="en-US" dirty="0" smtClean="0">
                <a:solidFill>
                  <a:srgbClr val="FFFFFF"/>
                </a:solidFill>
                <a:latin typeface="微软雅黑"/>
                <a:ea typeface="微软雅黑"/>
                <a:cs typeface="微软雅黑"/>
              </a:rPr>
              <a:t>，为数学所用户提供了高速稳定的有线无线一体化网络平台。</a:t>
            </a:r>
            <a:endParaRPr lang="zh-CN" altLang="en-US" dirty="0">
              <a:solidFill>
                <a:srgbClr val="FFFFFF"/>
              </a:solidFill>
              <a:latin typeface="微软雅黑"/>
              <a:ea typeface="微软雅黑"/>
              <a:cs typeface="微软雅黑"/>
            </a:endParaRPr>
          </a:p>
        </p:txBody>
      </p:sp>
      <p:grpSp>
        <p:nvGrpSpPr>
          <p:cNvPr id="8" name="组合 8"/>
          <p:cNvGrpSpPr/>
          <p:nvPr/>
        </p:nvGrpSpPr>
        <p:grpSpPr>
          <a:xfrm>
            <a:off x="452803" y="857152"/>
            <a:ext cx="3655160" cy="1612235"/>
            <a:chOff x="3851920" y="1611636"/>
            <a:chExt cx="4605756" cy="2031217"/>
          </a:xfrm>
        </p:grpSpPr>
        <p:sp>
          <p:nvSpPr>
            <p:cNvPr id="9" name="等腰三角形 8"/>
            <p:cNvSpPr>
              <a:spLocks/>
            </p:cNvSpPr>
            <p:nvPr/>
          </p:nvSpPr>
          <p:spPr>
            <a:xfrm>
              <a:off x="4711075" y="1611636"/>
              <a:ext cx="579469" cy="509785"/>
            </a:xfrm>
            <a:prstGeom prst="triangle">
              <a:avLst/>
            </a:prstGeom>
            <a:solidFill>
              <a:srgbClr val="80CCCF"/>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724742" fontAlgn="base">
                <a:spcBef>
                  <a:spcPct val="0"/>
                </a:spcBef>
                <a:spcAft>
                  <a:spcPct val="0"/>
                </a:spcAft>
              </a:pPr>
              <a:endParaRPr lang="zh-CN" altLang="en-US">
                <a:solidFill>
                  <a:srgbClr val="FFFFFF"/>
                </a:solidFill>
                <a:latin typeface="Calibri"/>
                <a:ea typeface="宋体"/>
              </a:endParaRPr>
            </a:p>
          </p:txBody>
        </p:sp>
        <p:sp>
          <p:nvSpPr>
            <p:cNvPr id="10" name="等腰三角形 9"/>
            <p:cNvSpPr>
              <a:spLocks/>
            </p:cNvSpPr>
            <p:nvPr/>
          </p:nvSpPr>
          <p:spPr>
            <a:xfrm>
              <a:off x="5287019" y="1611636"/>
              <a:ext cx="579469" cy="509785"/>
            </a:xfrm>
            <a:prstGeom prst="triangle">
              <a:avLst/>
            </a:prstGeom>
            <a:solidFill>
              <a:srgbClr val="59B5B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724742" fontAlgn="base">
                <a:spcBef>
                  <a:spcPct val="0"/>
                </a:spcBef>
                <a:spcAft>
                  <a:spcPct val="0"/>
                </a:spcAft>
              </a:pPr>
              <a:endParaRPr lang="zh-CN" altLang="en-US">
                <a:solidFill>
                  <a:srgbClr val="FFFFFF"/>
                </a:solidFill>
                <a:latin typeface="Calibri"/>
                <a:ea typeface="宋体"/>
              </a:endParaRPr>
            </a:p>
          </p:txBody>
        </p:sp>
        <p:sp>
          <p:nvSpPr>
            <p:cNvPr id="11" name="等腰三角形 10"/>
            <p:cNvSpPr>
              <a:spLocks/>
            </p:cNvSpPr>
            <p:nvPr/>
          </p:nvSpPr>
          <p:spPr>
            <a:xfrm>
              <a:off x="5862963" y="1611636"/>
              <a:ext cx="579469" cy="509785"/>
            </a:xfrm>
            <a:prstGeom prst="triangle">
              <a:avLst/>
            </a:prstGeom>
            <a:solidFill>
              <a:srgbClr val="63C0C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724742" fontAlgn="base">
                <a:spcBef>
                  <a:spcPct val="0"/>
                </a:spcBef>
                <a:spcAft>
                  <a:spcPct val="0"/>
                </a:spcAft>
              </a:pPr>
              <a:endParaRPr lang="zh-CN" altLang="en-US">
                <a:solidFill>
                  <a:srgbClr val="FFFFFF"/>
                </a:solidFill>
                <a:latin typeface="Calibri"/>
                <a:ea typeface="宋体"/>
              </a:endParaRPr>
            </a:p>
          </p:txBody>
        </p:sp>
        <p:sp>
          <p:nvSpPr>
            <p:cNvPr id="12" name="等腰三角形 11"/>
            <p:cNvSpPr>
              <a:spLocks/>
            </p:cNvSpPr>
            <p:nvPr/>
          </p:nvSpPr>
          <p:spPr>
            <a:xfrm>
              <a:off x="6438907" y="1611636"/>
              <a:ext cx="579469" cy="509785"/>
            </a:xfrm>
            <a:prstGeom prst="triangle">
              <a:avLst/>
            </a:prstGeom>
            <a:solidFill>
              <a:srgbClr val="57BEC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724742" fontAlgn="base">
                <a:spcBef>
                  <a:spcPct val="0"/>
                </a:spcBef>
                <a:spcAft>
                  <a:spcPct val="0"/>
                </a:spcAft>
              </a:pPr>
              <a:endParaRPr lang="zh-CN" altLang="en-US">
                <a:solidFill>
                  <a:srgbClr val="FFFFFF"/>
                </a:solidFill>
                <a:latin typeface="Calibri"/>
                <a:ea typeface="宋体"/>
              </a:endParaRPr>
            </a:p>
          </p:txBody>
        </p:sp>
        <p:sp>
          <p:nvSpPr>
            <p:cNvPr id="13" name="等腰三角形 12"/>
            <p:cNvSpPr>
              <a:spLocks/>
            </p:cNvSpPr>
            <p:nvPr/>
          </p:nvSpPr>
          <p:spPr>
            <a:xfrm>
              <a:off x="7014851" y="1611636"/>
              <a:ext cx="579469" cy="509785"/>
            </a:xfrm>
            <a:prstGeom prst="triangle">
              <a:avLst/>
            </a:prstGeom>
            <a:solidFill>
              <a:srgbClr val="2FB1BC"/>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724742" fontAlgn="base">
                <a:spcBef>
                  <a:spcPct val="0"/>
                </a:spcBef>
                <a:spcAft>
                  <a:spcPct val="0"/>
                </a:spcAft>
              </a:pPr>
              <a:endParaRPr lang="zh-CN" altLang="en-US">
                <a:solidFill>
                  <a:srgbClr val="FFFFFF"/>
                </a:solidFill>
                <a:latin typeface="Calibri"/>
                <a:ea typeface="宋体"/>
              </a:endParaRPr>
            </a:p>
          </p:txBody>
        </p:sp>
        <p:sp>
          <p:nvSpPr>
            <p:cNvPr id="14" name="等腰三角形 13"/>
            <p:cNvSpPr>
              <a:spLocks/>
            </p:cNvSpPr>
            <p:nvPr/>
          </p:nvSpPr>
          <p:spPr>
            <a:xfrm>
              <a:off x="7590795" y="1611636"/>
              <a:ext cx="579469" cy="509785"/>
            </a:xfrm>
            <a:prstGeom prst="triangle">
              <a:avLst/>
            </a:prstGeom>
            <a:solidFill>
              <a:srgbClr val="5ABFC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724742" fontAlgn="base">
                <a:spcBef>
                  <a:spcPct val="0"/>
                </a:spcBef>
                <a:spcAft>
                  <a:spcPct val="0"/>
                </a:spcAft>
              </a:pPr>
              <a:endParaRPr lang="zh-CN" altLang="en-US">
                <a:solidFill>
                  <a:srgbClr val="FFFFFF"/>
                </a:solidFill>
                <a:latin typeface="Calibri"/>
                <a:ea typeface="宋体"/>
              </a:endParaRPr>
            </a:p>
          </p:txBody>
        </p:sp>
        <p:sp>
          <p:nvSpPr>
            <p:cNvPr id="15" name="等腰三角形 14"/>
            <p:cNvSpPr/>
            <p:nvPr/>
          </p:nvSpPr>
          <p:spPr>
            <a:xfrm>
              <a:off x="4422286" y="2119393"/>
              <a:ext cx="579469" cy="508403"/>
            </a:xfrm>
            <a:prstGeom prst="triangle">
              <a:avLst/>
            </a:prstGeom>
            <a:solidFill>
              <a:srgbClr val="2E9EAA"/>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724742" fontAlgn="base">
                <a:spcBef>
                  <a:spcPct val="0"/>
                </a:spcBef>
                <a:spcAft>
                  <a:spcPct val="0"/>
                </a:spcAft>
              </a:pPr>
              <a:endParaRPr lang="zh-CN" altLang="en-US">
                <a:solidFill>
                  <a:srgbClr val="FFFFFF"/>
                </a:solidFill>
                <a:latin typeface="Calibri"/>
                <a:ea typeface="宋体"/>
              </a:endParaRPr>
            </a:p>
          </p:txBody>
        </p:sp>
        <p:sp>
          <p:nvSpPr>
            <p:cNvPr id="16" name="等腰三角形 15"/>
            <p:cNvSpPr/>
            <p:nvPr/>
          </p:nvSpPr>
          <p:spPr>
            <a:xfrm>
              <a:off x="4998684" y="2119393"/>
              <a:ext cx="579469" cy="508403"/>
            </a:xfrm>
            <a:prstGeom prst="triangle">
              <a:avLst/>
            </a:prstGeom>
            <a:solidFill>
              <a:srgbClr val="8DBCC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724742" fontAlgn="base">
                <a:spcBef>
                  <a:spcPct val="0"/>
                </a:spcBef>
                <a:spcAft>
                  <a:spcPct val="0"/>
                </a:spcAft>
              </a:pPr>
              <a:endParaRPr lang="zh-CN" altLang="en-US">
                <a:solidFill>
                  <a:srgbClr val="FFFFFF"/>
                </a:solidFill>
                <a:latin typeface="Calibri"/>
                <a:ea typeface="宋体"/>
              </a:endParaRPr>
            </a:p>
          </p:txBody>
        </p:sp>
        <p:sp>
          <p:nvSpPr>
            <p:cNvPr id="17" name="等腰三角形 16"/>
            <p:cNvSpPr/>
            <p:nvPr/>
          </p:nvSpPr>
          <p:spPr>
            <a:xfrm>
              <a:off x="5575082" y="2119393"/>
              <a:ext cx="579469" cy="508403"/>
            </a:xfrm>
            <a:prstGeom prst="triangle">
              <a:avLst/>
            </a:prstGeom>
            <a:solidFill>
              <a:srgbClr val="5FBEC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724742" fontAlgn="base">
                <a:spcBef>
                  <a:spcPct val="0"/>
                </a:spcBef>
                <a:spcAft>
                  <a:spcPct val="0"/>
                </a:spcAft>
              </a:pPr>
              <a:endParaRPr lang="zh-CN" altLang="en-US">
                <a:solidFill>
                  <a:srgbClr val="FFFFFF"/>
                </a:solidFill>
                <a:latin typeface="Calibri"/>
                <a:ea typeface="宋体"/>
              </a:endParaRPr>
            </a:p>
          </p:txBody>
        </p:sp>
        <p:sp>
          <p:nvSpPr>
            <p:cNvPr id="18" name="等腰三角形 17"/>
            <p:cNvSpPr/>
            <p:nvPr/>
          </p:nvSpPr>
          <p:spPr>
            <a:xfrm>
              <a:off x="6151480" y="2119393"/>
              <a:ext cx="579469" cy="508403"/>
            </a:xfrm>
            <a:prstGeom prst="triangle">
              <a:avLst/>
            </a:prstGeom>
            <a:solidFill>
              <a:srgbClr val="48B7B9"/>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724742" fontAlgn="base">
                <a:spcBef>
                  <a:spcPct val="0"/>
                </a:spcBef>
                <a:spcAft>
                  <a:spcPct val="0"/>
                </a:spcAft>
              </a:pPr>
              <a:endParaRPr lang="zh-CN" altLang="en-US">
                <a:solidFill>
                  <a:srgbClr val="FFFFFF"/>
                </a:solidFill>
                <a:latin typeface="Calibri"/>
                <a:ea typeface="宋体"/>
              </a:endParaRPr>
            </a:p>
          </p:txBody>
        </p:sp>
        <p:sp>
          <p:nvSpPr>
            <p:cNvPr id="19" name="等腰三角形 18"/>
            <p:cNvSpPr/>
            <p:nvPr/>
          </p:nvSpPr>
          <p:spPr>
            <a:xfrm>
              <a:off x="6727878" y="2119393"/>
              <a:ext cx="579469" cy="508403"/>
            </a:xfrm>
            <a:prstGeom prst="triangle">
              <a:avLst/>
            </a:prstGeom>
            <a:solidFill>
              <a:srgbClr val="74C7C9"/>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724742" fontAlgn="base">
                <a:spcBef>
                  <a:spcPct val="0"/>
                </a:spcBef>
                <a:spcAft>
                  <a:spcPct val="0"/>
                </a:spcAft>
              </a:pPr>
              <a:endParaRPr lang="zh-CN" altLang="en-US">
                <a:solidFill>
                  <a:srgbClr val="FFFFFF"/>
                </a:solidFill>
                <a:latin typeface="Calibri"/>
                <a:ea typeface="宋体"/>
              </a:endParaRPr>
            </a:p>
          </p:txBody>
        </p:sp>
        <p:sp>
          <p:nvSpPr>
            <p:cNvPr id="20" name="等腰三角形 19"/>
            <p:cNvSpPr/>
            <p:nvPr/>
          </p:nvSpPr>
          <p:spPr>
            <a:xfrm>
              <a:off x="7304276" y="2119393"/>
              <a:ext cx="579469" cy="508403"/>
            </a:xfrm>
            <a:prstGeom prst="triangle">
              <a:avLst/>
            </a:prstGeom>
            <a:solidFill>
              <a:srgbClr val="3CB4BA"/>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724742" fontAlgn="base">
                <a:spcBef>
                  <a:spcPct val="0"/>
                </a:spcBef>
                <a:spcAft>
                  <a:spcPct val="0"/>
                </a:spcAft>
              </a:pPr>
              <a:endParaRPr lang="zh-CN" altLang="en-US">
                <a:solidFill>
                  <a:srgbClr val="FFFFFF"/>
                </a:solidFill>
                <a:latin typeface="Calibri"/>
                <a:ea typeface="宋体"/>
              </a:endParaRPr>
            </a:p>
          </p:txBody>
        </p:sp>
        <p:sp>
          <p:nvSpPr>
            <p:cNvPr id="21" name="等腰三角形 20"/>
            <p:cNvSpPr>
              <a:spLocks/>
            </p:cNvSpPr>
            <p:nvPr/>
          </p:nvSpPr>
          <p:spPr>
            <a:xfrm>
              <a:off x="4137103" y="2626575"/>
              <a:ext cx="579469" cy="509785"/>
            </a:xfrm>
            <a:prstGeom prst="triangle">
              <a:avLst/>
            </a:prstGeom>
            <a:solidFill>
              <a:srgbClr val="4DA0AC"/>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724742" fontAlgn="base">
                <a:spcBef>
                  <a:spcPct val="0"/>
                </a:spcBef>
                <a:spcAft>
                  <a:spcPct val="0"/>
                </a:spcAft>
              </a:pPr>
              <a:endParaRPr lang="zh-CN" altLang="en-US">
                <a:solidFill>
                  <a:srgbClr val="FFFFFF"/>
                </a:solidFill>
                <a:latin typeface="Calibri"/>
                <a:ea typeface="宋体"/>
              </a:endParaRPr>
            </a:p>
          </p:txBody>
        </p:sp>
        <p:sp>
          <p:nvSpPr>
            <p:cNvPr id="22" name="等腰三角形 21"/>
            <p:cNvSpPr>
              <a:spLocks/>
            </p:cNvSpPr>
            <p:nvPr/>
          </p:nvSpPr>
          <p:spPr>
            <a:xfrm>
              <a:off x="4712778" y="2626575"/>
              <a:ext cx="579469" cy="509785"/>
            </a:xfrm>
            <a:prstGeom prst="triangle">
              <a:avLst/>
            </a:prstGeom>
            <a:solidFill>
              <a:srgbClr val="0D859C"/>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724742" fontAlgn="base">
                <a:spcBef>
                  <a:spcPct val="0"/>
                </a:spcBef>
                <a:spcAft>
                  <a:spcPct val="0"/>
                </a:spcAft>
              </a:pPr>
              <a:endParaRPr lang="zh-CN" altLang="en-US">
                <a:solidFill>
                  <a:srgbClr val="FFFFFF"/>
                </a:solidFill>
                <a:latin typeface="Calibri"/>
                <a:ea typeface="宋体"/>
              </a:endParaRPr>
            </a:p>
          </p:txBody>
        </p:sp>
        <p:sp>
          <p:nvSpPr>
            <p:cNvPr id="23" name="等腰三角形 22"/>
            <p:cNvSpPr>
              <a:spLocks/>
            </p:cNvSpPr>
            <p:nvPr/>
          </p:nvSpPr>
          <p:spPr>
            <a:xfrm>
              <a:off x="5288453" y="2626575"/>
              <a:ext cx="579469" cy="509785"/>
            </a:xfrm>
            <a:prstGeom prst="triangle">
              <a:avLst/>
            </a:prstGeom>
            <a:solidFill>
              <a:srgbClr val="27ADAF"/>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724742" fontAlgn="base">
                <a:spcBef>
                  <a:spcPct val="0"/>
                </a:spcBef>
                <a:spcAft>
                  <a:spcPct val="0"/>
                </a:spcAft>
              </a:pPr>
              <a:endParaRPr lang="zh-CN" altLang="en-US">
                <a:solidFill>
                  <a:srgbClr val="FFFFFF"/>
                </a:solidFill>
                <a:latin typeface="Calibri"/>
                <a:ea typeface="宋体"/>
              </a:endParaRPr>
            </a:p>
          </p:txBody>
        </p:sp>
        <p:sp>
          <p:nvSpPr>
            <p:cNvPr id="24" name="等腰三角形 23"/>
            <p:cNvSpPr>
              <a:spLocks/>
            </p:cNvSpPr>
            <p:nvPr/>
          </p:nvSpPr>
          <p:spPr>
            <a:xfrm>
              <a:off x="5864127" y="2626575"/>
              <a:ext cx="579469" cy="509785"/>
            </a:xfrm>
            <a:prstGeom prst="triangle">
              <a:avLst/>
            </a:prstGeom>
            <a:solidFill>
              <a:srgbClr val="76C2C7"/>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724742" fontAlgn="base">
                <a:spcBef>
                  <a:spcPct val="0"/>
                </a:spcBef>
                <a:spcAft>
                  <a:spcPct val="0"/>
                </a:spcAft>
              </a:pPr>
              <a:endParaRPr lang="zh-CN" altLang="en-US">
                <a:solidFill>
                  <a:srgbClr val="FFFFFF"/>
                </a:solidFill>
                <a:latin typeface="Calibri"/>
                <a:ea typeface="宋体"/>
              </a:endParaRPr>
            </a:p>
          </p:txBody>
        </p:sp>
        <p:sp>
          <p:nvSpPr>
            <p:cNvPr id="25" name="等腰三角形 24"/>
            <p:cNvSpPr>
              <a:spLocks/>
            </p:cNvSpPr>
            <p:nvPr/>
          </p:nvSpPr>
          <p:spPr>
            <a:xfrm>
              <a:off x="6439802" y="2626575"/>
              <a:ext cx="579469" cy="509785"/>
            </a:xfrm>
            <a:prstGeom prst="triangle">
              <a:avLst/>
            </a:prstGeom>
            <a:solidFill>
              <a:srgbClr val="30ABB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724742" fontAlgn="base">
                <a:spcBef>
                  <a:spcPct val="0"/>
                </a:spcBef>
                <a:spcAft>
                  <a:spcPct val="0"/>
                </a:spcAft>
              </a:pPr>
              <a:endParaRPr lang="zh-CN" altLang="en-US">
                <a:solidFill>
                  <a:srgbClr val="FFFFFF"/>
                </a:solidFill>
                <a:latin typeface="Calibri"/>
                <a:ea typeface="宋体"/>
              </a:endParaRPr>
            </a:p>
          </p:txBody>
        </p:sp>
        <p:sp>
          <p:nvSpPr>
            <p:cNvPr id="26" name="等腰三角形 25"/>
            <p:cNvSpPr>
              <a:spLocks/>
            </p:cNvSpPr>
            <p:nvPr/>
          </p:nvSpPr>
          <p:spPr>
            <a:xfrm>
              <a:off x="7015478" y="2626575"/>
              <a:ext cx="579469" cy="509785"/>
            </a:xfrm>
            <a:prstGeom prst="triangle">
              <a:avLst/>
            </a:prstGeom>
            <a:solidFill>
              <a:srgbClr val="36A6B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724742" fontAlgn="base">
                <a:spcBef>
                  <a:spcPct val="0"/>
                </a:spcBef>
                <a:spcAft>
                  <a:spcPct val="0"/>
                </a:spcAft>
              </a:pPr>
              <a:endParaRPr lang="zh-CN" altLang="en-US">
                <a:solidFill>
                  <a:srgbClr val="FFFFFF"/>
                </a:solidFill>
                <a:latin typeface="Calibri"/>
                <a:ea typeface="宋体"/>
              </a:endParaRPr>
            </a:p>
          </p:txBody>
        </p:sp>
        <p:sp>
          <p:nvSpPr>
            <p:cNvPr id="27" name="等腰三角形 26"/>
            <p:cNvSpPr/>
            <p:nvPr/>
          </p:nvSpPr>
          <p:spPr>
            <a:xfrm>
              <a:off x="3851920" y="3133068"/>
              <a:ext cx="579469" cy="509785"/>
            </a:xfrm>
            <a:prstGeom prst="triangle">
              <a:avLst/>
            </a:prstGeom>
            <a:solidFill>
              <a:srgbClr val="3E90A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724742" fontAlgn="base">
                <a:spcBef>
                  <a:spcPct val="0"/>
                </a:spcBef>
                <a:spcAft>
                  <a:spcPct val="0"/>
                </a:spcAft>
              </a:pPr>
              <a:endParaRPr lang="zh-CN" altLang="en-US">
                <a:solidFill>
                  <a:srgbClr val="FFFFFF"/>
                </a:solidFill>
                <a:latin typeface="Calibri"/>
                <a:ea typeface="宋体"/>
              </a:endParaRPr>
            </a:p>
          </p:txBody>
        </p:sp>
        <p:sp>
          <p:nvSpPr>
            <p:cNvPr id="28" name="等腰三角形 27"/>
            <p:cNvSpPr/>
            <p:nvPr/>
          </p:nvSpPr>
          <p:spPr>
            <a:xfrm>
              <a:off x="4427462" y="3133068"/>
              <a:ext cx="579469" cy="509785"/>
            </a:xfrm>
            <a:prstGeom prst="triangle">
              <a:avLst/>
            </a:prstGeom>
            <a:solidFill>
              <a:srgbClr val="2E859C"/>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724742" fontAlgn="base">
                <a:spcBef>
                  <a:spcPct val="0"/>
                </a:spcBef>
                <a:spcAft>
                  <a:spcPct val="0"/>
                </a:spcAft>
              </a:pPr>
              <a:endParaRPr lang="zh-CN" altLang="en-US">
                <a:solidFill>
                  <a:srgbClr val="FFFFFF"/>
                </a:solidFill>
                <a:latin typeface="Calibri"/>
                <a:ea typeface="宋体"/>
              </a:endParaRPr>
            </a:p>
          </p:txBody>
        </p:sp>
        <p:sp>
          <p:nvSpPr>
            <p:cNvPr id="29" name="等腰三角形 28"/>
            <p:cNvSpPr/>
            <p:nvPr/>
          </p:nvSpPr>
          <p:spPr>
            <a:xfrm>
              <a:off x="5003004" y="3133068"/>
              <a:ext cx="579469" cy="509785"/>
            </a:xfrm>
            <a:prstGeom prst="triangle">
              <a:avLst/>
            </a:prstGeom>
            <a:solidFill>
              <a:srgbClr val="2291A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724742" fontAlgn="base">
                <a:spcBef>
                  <a:spcPct val="0"/>
                </a:spcBef>
                <a:spcAft>
                  <a:spcPct val="0"/>
                </a:spcAft>
              </a:pPr>
              <a:endParaRPr lang="zh-CN" altLang="en-US">
                <a:solidFill>
                  <a:srgbClr val="FFFFFF"/>
                </a:solidFill>
                <a:latin typeface="Calibri"/>
                <a:ea typeface="宋体"/>
              </a:endParaRPr>
            </a:p>
          </p:txBody>
        </p:sp>
        <p:sp>
          <p:nvSpPr>
            <p:cNvPr id="30" name="等腰三角形 29"/>
            <p:cNvSpPr/>
            <p:nvPr/>
          </p:nvSpPr>
          <p:spPr>
            <a:xfrm>
              <a:off x="5578546" y="3133068"/>
              <a:ext cx="579469" cy="509785"/>
            </a:xfrm>
            <a:prstGeom prst="triangle">
              <a:avLst/>
            </a:prstGeom>
            <a:solidFill>
              <a:srgbClr val="5CB6BB"/>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724742" fontAlgn="base">
                <a:spcBef>
                  <a:spcPct val="0"/>
                </a:spcBef>
                <a:spcAft>
                  <a:spcPct val="0"/>
                </a:spcAft>
              </a:pPr>
              <a:endParaRPr lang="zh-CN" altLang="en-US">
                <a:solidFill>
                  <a:srgbClr val="FFFFFF"/>
                </a:solidFill>
                <a:latin typeface="Calibri"/>
                <a:ea typeface="宋体"/>
              </a:endParaRPr>
            </a:p>
          </p:txBody>
        </p:sp>
        <p:sp>
          <p:nvSpPr>
            <p:cNvPr id="31" name="等腰三角形 30"/>
            <p:cNvSpPr/>
            <p:nvPr/>
          </p:nvSpPr>
          <p:spPr>
            <a:xfrm>
              <a:off x="6154088" y="3133068"/>
              <a:ext cx="579469" cy="509785"/>
            </a:xfrm>
            <a:prstGeom prst="triangle">
              <a:avLst/>
            </a:prstGeom>
            <a:solidFill>
              <a:srgbClr val="40AAB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724742" fontAlgn="base">
                <a:spcBef>
                  <a:spcPct val="0"/>
                </a:spcBef>
                <a:spcAft>
                  <a:spcPct val="0"/>
                </a:spcAft>
              </a:pPr>
              <a:endParaRPr lang="zh-CN" altLang="en-US">
                <a:solidFill>
                  <a:srgbClr val="FFFFFF"/>
                </a:solidFill>
                <a:latin typeface="Calibri"/>
                <a:ea typeface="宋体"/>
              </a:endParaRPr>
            </a:p>
          </p:txBody>
        </p:sp>
        <p:sp>
          <p:nvSpPr>
            <p:cNvPr id="32" name="等腰三角形 31"/>
            <p:cNvSpPr/>
            <p:nvPr/>
          </p:nvSpPr>
          <p:spPr>
            <a:xfrm>
              <a:off x="6729630" y="3133068"/>
              <a:ext cx="579469" cy="509785"/>
            </a:xfrm>
            <a:prstGeom prst="triangle">
              <a:avLst/>
            </a:prstGeom>
            <a:solidFill>
              <a:srgbClr val="0F8DA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724742" fontAlgn="base">
                <a:spcBef>
                  <a:spcPct val="0"/>
                </a:spcBef>
                <a:spcAft>
                  <a:spcPct val="0"/>
                </a:spcAft>
              </a:pPr>
              <a:endParaRPr lang="zh-CN" altLang="en-US">
                <a:solidFill>
                  <a:srgbClr val="FFFFFF"/>
                </a:solidFill>
                <a:latin typeface="Calibri"/>
                <a:ea typeface="宋体"/>
              </a:endParaRPr>
            </a:p>
          </p:txBody>
        </p:sp>
        <p:sp>
          <p:nvSpPr>
            <p:cNvPr id="33" name="等腰三角形 32"/>
            <p:cNvSpPr/>
            <p:nvPr/>
          </p:nvSpPr>
          <p:spPr>
            <a:xfrm flipH="1" flipV="1">
              <a:off x="7017400" y="3132377"/>
              <a:ext cx="579469" cy="509785"/>
            </a:xfrm>
            <a:prstGeom prst="triangle">
              <a:avLst/>
            </a:prstGeom>
            <a:solidFill>
              <a:srgbClr val="59ADB8"/>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724742" fontAlgn="base">
                <a:spcBef>
                  <a:spcPct val="0"/>
                </a:spcBef>
                <a:spcAft>
                  <a:spcPct val="0"/>
                </a:spcAft>
              </a:pPr>
              <a:endParaRPr lang="zh-CN" altLang="en-US">
                <a:solidFill>
                  <a:srgbClr val="FFFFFF"/>
                </a:solidFill>
                <a:latin typeface="Calibri"/>
                <a:ea typeface="宋体"/>
              </a:endParaRPr>
            </a:p>
          </p:txBody>
        </p:sp>
        <p:sp>
          <p:nvSpPr>
            <p:cNvPr id="34" name="等腰三角形 33"/>
            <p:cNvSpPr/>
            <p:nvPr/>
          </p:nvSpPr>
          <p:spPr>
            <a:xfrm flipH="1" flipV="1">
              <a:off x="6441859" y="3132377"/>
              <a:ext cx="579469" cy="509785"/>
            </a:xfrm>
            <a:prstGeom prst="triangle">
              <a:avLst/>
            </a:prstGeom>
            <a:solidFill>
              <a:srgbClr val="249BA8"/>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724742" fontAlgn="base">
                <a:spcBef>
                  <a:spcPct val="0"/>
                </a:spcBef>
                <a:spcAft>
                  <a:spcPct val="0"/>
                </a:spcAft>
              </a:pPr>
              <a:endParaRPr lang="zh-CN" altLang="en-US">
                <a:solidFill>
                  <a:srgbClr val="FFFFFF"/>
                </a:solidFill>
                <a:latin typeface="Calibri"/>
                <a:ea typeface="宋体"/>
              </a:endParaRPr>
            </a:p>
          </p:txBody>
        </p:sp>
        <p:sp>
          <p:nvSpPr>
            <p:cNvPr id="35" name="等腰三角形 34"/>
            <p:cNvSpPr/>
            <p:nvPr/>
          </p:nvSpPr>
          <p:spPr>
            <a:xfrm flipH="1" flipV="1">
              <a:off x="5866317" y="3132377"/>
              <a:ext cx="579469" cy="509785"/>
            </a:xfrm>
            <a:prstGeom prst="triangle">
              <a:avLst/>
            </a:prstGeom>
            <a:solidFill>
              <a:srgbClr val="7EBEC7"/>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724742" fontAlgn="base">
                <a:spcBef>
                  <a:spcPct val="0"/>
                </a:spcBef>
                <a:spcAft>
                  <a:spcPct val="0"/>
                </a:spcAft>
              </a:pPr>
              <a:endParaRPr lang="zh-CN" altLang="en-US">
                <a:solidFill>
                  <a:srgbClr val="FFFFFF"/>
                </a:solidFill>
                <a:latin typeface="Calibri"/>
                <a:ea typeface="宋体"/>
              </a:endParaRPr>
            </a:p>
          </p:txBody>
        </p:sp>
        <p:sp>
          <p:nvSpPr>
            <p:cNvPr id="36" name="等腰三角形 35"/>
            <p:cNvSpPr/>
            <p:nvPr/>
          </p:nvSpPr>
          <p:spPr>
            <a:xfrm flipH="1" flipV="1">
              <a:off x="5290775" y="3132377"/>
              <a:ext cx="579469" cy="509785"/>
            </a:xfrm>
            <a:prstGeom prst="triangle">
              <a:avLst/>
            </a:prstGeom>
            <a:solidFill>
              <a:srgbClr val="3EAAB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724742" fontAlgn="base">
                <a:spcBef>
                  <a:spcPct val="0"/>
                </a:spcBef>
                <a:spcAft>
                  <a:spcPct val="0"/>
                </a:spcAft>
              </a:pPr>
              <a:endParaRPr lang="zh-CN" altLang="en-US">
                <a:solidFill>
                  <a:srgbClr val="FFFFFF"/>
                </a:solidFill>
                <a:latin typeface="Calibri"/>
                <a:ea typeface="宋体"/>
              </a:endParaRPr>
            </a:p>
          </p:txBody>
        </p:sp>
        <p:sp>
          <p:nvSpPr>
            <p:cNvPr id="37" name="等腰三角形 36"/>
            <p:cNvSpPr/>
            <p:nvPr/>
          </p:nvSpPr>
          <p:spPr>
            <a:xfrm flipH="1" flipV="1">
              <a:off x="4715233" y="3132377"/>
              <a:ext cx="579469" cy="509785"/>
            </a:xfrm>
            <a:prstGeom prst="triangle">
              <a:avLst/>
            </a:prstGeom>
            <a:solidFill>
              <a:srgbClr val="3495A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724742" fontAlgn="base">
                <a:spcBef>
                  <a:spcPct val="0"/>
                </a:spcBef>
                <a:spcAft>
                  <a:spcPct val="0"/>
                </a:spcAft>
              </a:pPr>
              <a:endParaRPr lang="zh-CN" altLang="en-US">
                <a:solidFill>
                  <a:srgbClr val="FFFFFF"/>
                </a:solidFill>
                <a:latin typeface="Calibri"/>
                <a:ea typeface="宋体"/>
              </a:endParaRPr>
            </a:p>
          </p:txBody>
        </p:sp>
        <p:sp>
          <p:nvSpPr>
            <p:cNvPr id="38" name="等腰三角形 37"/>
            <p:cNvSpPr/>
            <p:nvPr/>
          </p:nvSpPr>
          <p:spPr>
            <a:xfrm flipH="1" flipV="1">
              <a:off x="4139691" y="3132377"/>
              <a:ext cx="579469" cy="509785"/>
            </a:xfrm>
            <a:prstGeom prst="triangle">
              <a:avLst/>
            </a:prstGeom>
            <a:solidFill>
              <a:srgbClr val="5990A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724742" fontAlgn="base">
                <a:spcBef>
                  <a:spcPct val="0"/>
                </a:spcBef>
                <a:spcAft>
                  <a:spcPct val="0"/>
                </a:spcAft>
              </a:pPr>
              <a:endParaRPr lang="zh-CN" altLang="en-US">
                <a:solidFill>
                  <a:srgbClr val="FFFFFF"/>
                </a:solidFill>
                <a:latin typeface="Calibri"/>
                <a:ea typeface="宋体"/>
              </a:endParaRPr>
            </a:p>
          </p:txBody>
        </p:sp>
        <p:sp>
          <p:nvSpPr>
            <p:cNvPr id="39" name="等腰三角形 38"/>
            <p:cNvSpPr>
              <a:spLocks/>
            </p:cNvSpPr>
            <p:nvPr/>
          </p:nvSpPr>
          <p:spPr>
            <a:xfrm flipH="1" flipV="1">
              <a:off x="7306744" y="2626575"/>
              <a:ext cx="579469" cy="509785"/>
            </a:xfrm>
            <a:prstGeom prst="triangle">
              <a:avLst/>
            </a:prstGeom>
            <a:solidFill>
              <a:srgbClr val="63BAC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724742" fontAlgn="base">
                <a:spcBef>
                  <a:spcPct val="0"/>
                </a:spcBef>
                <a:spcAft>
                  <a:spcPct val="0"/>
                </a:spcAft>
              </a:pPr>
              <a:endParaRPr lang="zh-CN" altLang="en-US">
                <a:solidFill>
                  <a:srgbClr val="FFFFFF"/>
                </a:solidFill>
                <a:latin typeface="Calibri"/>
                <a:ea typeface="宋体"/>
              </a:endParaRPr>
            </a:p>
          </p:txBody>
        </p:sp>
        <p:sp>
          <p:nvSpPr>
            <p:cNvPr id="40" name="等腰三角形 39"/>
            <p:cNvSpPr>
              <a:spLocks/>
            </p:cNvSpPr>
            <p:nvPr/>
          </p:nvSpPr>
          <p:spPr>
            <a:xfrm flipH="1" flipV="1">
              <a:off x="6729962" y="2626575"/>
              <a:ext cx="579469" cy="509785"/>
            </a:xfrm>
            <a:prstGeom prst="triangle">
              <a:avLst/>
            </a:prstGeom>
            <a:solidFill>
              <a:srgbClr val="59B5B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724742" fontAlgn="base">
                <a:spcBef>
                  <a:spcPct val="0"/>
                </a:spcBef>
                <a:spcAft>
                  <a:spcPct val="0"/>
                </a:spcAft>
              </a:pPr>
              <a:endParaRPr lang="zh-CN" altLang="en-US">
                <a:solidFill>
                  <a:srgbClr val="FFFFFF"/>
                </a:solidFill>
                <a:latin typeface="Calibri"/>
                <a:ea typeface="宋体"/>
              </a:endParaRPr>
            </a:p>
          </p:txBody>
        </p:sp>
        <p:sp>
          <p:nvSpPr>
            <p:cNvPr id="41" name="等腰三角形 40"/>
            <p:cNvSpPr>
              <a:spLocks/>
            </p:cNvSpPr>
            <p:nvPr/>
          </p:nvSpPr>
          <p:spPr>
            <a:xfrm flipH="1" flipV="1">
              <a:off x="6153181" y="2626575"/>
              <a:ext cx="579469" cy="509785"/>
            </a:xfrm>
            <a:prstGeom prst="triangle">
              <a:avLst/>
            </a:prstGeom>
            <a:solidFill>
              <a:srgbClr val="4AB1BB"/>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724742" fontAlgn="base">
                <a:spcBef>
                  <a:spcPct val="0"/>
                </a:spcBef>
                <a:spcAft>
                  <a:spcPct val="0"/>
                </a:spcAft>
              </a:pPr>
              <a:endParaRPr lang="zh-CN" altLang="en-US">
                <a:solidFill>
                  <a:srgbClr val="FFFFFF"/>
                </a:solidFill>
                <a:latin typeface="Calibri"/>
                <a:ea typeface="宋体"/>
              </a:endParaRPr>
            </a:p>
          </p:txBody>
        </p:sp>
        <p:sp>
          <p:nvSpPr>
            <p:cNvPr id="42" name="等腰三角形 41"/>
            <p:cNvSpPr>
              <a:spLocks/>
            </p:cNvSpPr>
            <p:nvPr/>
          </p:nvSpPr>
          <p:spPr>
            <a:xfrm flipH="1" flipV="1">
              <a:off x="5576399" y="2626575"/>
              <a:ext cx="579469" cy="509785"/>
            </a:xfrm>
            <a:prstGeom prst="triangle">
              <a:avLst/>
            </a:prstGeom>
            <a:solidFill>
              <a:srgbClr val="70C2C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724742" fontAlgn="base">
                <a:spcBef>
                  <a:spcPct val="0"/>
                </a:spcBef>
                <a:spcAft>
                  <a:spcPct val="0"/>
                </a:spcAft>
              </a:pPr>
              <a:endParaRPr lang="zh-CN" altLang="en-US">
                <a:solidFill>
                  <a:srgbClr val="FFFFFF"/>
                </a:solidFill>
                <a:latin typeface="Calibri"/>
                <a:ea typeface="宋体"/>
              </a:endParaRPr>
            </a:p>
          </p:txBody>
        </p:sp>
        <p:sp>
          <p:nvSpPr>
            <p:cNvPr id="43" name="等腰三角形 42"/>
            <p:cNvSpPr>
              <a:spLocks/>
            </p:cNvSpPr>
            <p:nvPr/>
          </p:nvSpPr>
          <p:spPr>
            <a:xfrm flipH="1" flipV="1">
              <a:off x="4999617" y="2626575"/>
              <a:ext cx="579469" cy="509785"/>
            </a:xfrm>
            <a:prstGeom prst="triangle">
              <a:avLst/>
            </a:prstGeom>
            <a:solidFill>
              <a:srgbClr val="429FA8"/>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724742" fontAlgn="base">
                <a:spcBef>
                  <a:spcPct val="0"/>
                </a:spcBef>
                <a:spcAft>
                  <a:spcPct val="0"/>
                </a:spcAft>
              </a:pPr>
              <a:endParaRPr lang="zh-CN" altLang="en-US">
                <a:solidFill>
                  <a:srgbClr val="FFFFFF"/>
                </a:solidFill>
                <a:latin typeface="Calibri"/>
                <a:ea typeface="宋体"/>
              </a:endParaRPr>
            </a:p>
          </p:txBody>
        </p:sp>
        <p:sp>
          <p:nvSpPr>
            <p:cNvPr id="44" name="等腰三角形 43"/>
            <p:cNvSpPr>
              <a:spLocks/>
            </p:cNvSpPr>
            <p:nvPr/>
          </p:nvSpPr>
          <p:spPr>
            <a:xfrm flipH="1" flipV="1">
              <a:off x="4422834" y="2626575"/>
              <a:ext cx="579469" cy="509785"/>
            </a:xfrm>
            <a:prstGeom prst="triangle">
              <a:avLst/>
            </a:prstGeom>
            <a:solidFill>
              <a:srgbClr val="518FA7"/>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724742" fontAlgn="base">
                <a:spcBef>
                  <a:spcPct val="0"/>
                </a:spcBef>
                <a:spcAft>
                  <a:spcPct val="0"/>
                </a:spcAft>
              </a:pPr>
              <a:endParaRPr lang="zh-CN" altLang="en-US">
                <a:solidFill>
                  <a:srgbClr val="FFFFFF"/>
                </a:solidFill>
                <a:latin typeface="Calibri"/>
                <a:ea typeface="宋体"/>
              </a:endParaRPr>
            </a:p>
          </p:txBody>
        </p:sp>
        <p:sp>
          <p:nvSpPr>
            <p:cNvPr id="45" name="等腰三角形 44"/>
            <p:cNvSpPr/>
            <p:nvPr/>
          </p:nvSpPr>
          <p:spPr>
            <a:xfrm flipH="1" flipV="1">
              <a:off x="7592475" y="2119393"/>
              <a:ext cx="579469" cy="509785"/>
            </a:xfrm>
            <a:prstGeom prst="triangle">
              <a:avLst/>
            </a:prstGeom>
            <a:solidFill>
              <a:srgbClr val="80C9CE"/>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724742" fontAlgn="base">
                <a:spcBef>
                  <a:spcPct val="0"/>
                </a:spcBef>
                <a:spcAft>
                  <a:spcPct val="0"/>
                </a:spcAft>
              </a:pPr>
              <a:endParaRPr lang="zh-CN" altLang="en-US">
                <a:solidFill>
                  <a:srgbClr val="FFFFFF"/>
                </a:solidFill>
                <a:latin typeface="Calibri"/>
                <a:ea typeface="宋体"/>
              </a:endParaRPr>
            </a:p>
          </p:txBody>
        </p:sp>
        <p:sp>
          <p:nvSpPr>
            <p:cNvPr id="46" name="等腰三角形 45"/>
            <p:cNvSpPr/>
            <p:nvPr/>
          </p:nvSpPr>
          <p:spPr>
            <a:xfrm flipH="1" flipV="1">
              <a:off x="7016077" y="2119393"/>
              <a:ext cx="579469" cy="509785"/>
            </a:xfrm>
            <a:prstGeom prst="triangle">
              <a:avLst/>
            </a:prstGeom>
            <a:solidFill>
              <a:srgbClr val="60BFC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724742" fontAlgn="base">
                <a:spcBef>
                  <a:spcPct val="0"/>
                </a:spcBef>
                <a:spcAft>
                  <a:spcPct val="0"/>
                </a:spcAft>
              </a:pPr>
              <a:endParaRPr lang="zh-CN" altLang="en-US">
                <a:solidFill>
                  <a:srgbClr val="FFFFFF"/>
                </a:solidFill>
                <a:latin typeface="Calibri"/>
                <a:ea typeface="宋体"/>
              </a:endParaRPr>
            </a:p>
          </p:txBody>
        </p:sp>
        <p:sp>
          <p:nvSpPr>
            <p:cNvPr id="47" name="等腰三角形 46"/>
            <p:cNvSpPr/>
            <p:nvPr/>
          </p:nvSpPr>
          <p:spPr>
            <a:xfrm flipH="1" flipV="1">
              <a:off x="6439679" y="2119393"/>
              <a:ext cx="579469" cy="509785"/>
            </a:xfrm>
            <a:prstGeom prst="triangle">
              <a:avLst/>
            </a:prstGeom>
            <a:solidFill>
              <a:srgbClr val="61C0C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724742" fontAlgn="base">
                <a:spcBef>
                  <a:spcPct val="0"/>
                </a:spcBef>
                <a:spcAft>
                  <a:spcPct val="0"/>
                </a:spcAft>
              </a:pPr>
              <a:endParaRPr lang="zh-CN" altLang="en-US">
                <a:solidFill>
                  <a:srgbClr val="FFFFFF"/>
                </a:solidFill>
                <a:latin typeface="Calibri"/>
                <a:ea typeface="宋体"/>
              </a:endParaRPr>
            </a:p>
          </p:txBody>
        </p:sp>
        <p:sp>
          <p:nvSpPr>
            <p:cNvPr id="48" name="等腰三角形 47"/>
            <p:cNvSpPr/>
            <p:nvPr/>
          </p:nvSpPr>
          <p:spPr>
            <a:xfrm flipH="1" flipV="1">
              <a:off x="5863281" y="2119393"/>
              <a:ext cx="579469" cy="509785"/>
            </a:xfrm>
            <a:prstGeom prst="triangle">
              <a:avLst/>
            </a:prstGeom>
            <a:solidFill>
              <a:srgbClr val="3BB5B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724742" fontAlgn="base">
                <a:spcBef>
                  <a:spcPct val="0"/>
                </a:spcBef>
                <a:spcAft>
                  <a:spcPct val="0"/>
                </a:spcAft>
              </a:pPr>
              <a:endParaRPr lang="zh-CN" altLang="en-US">
                <a:solidFill>
                  <a:srgbClr val="FFFFFF"/>
                </a:solidFill>
                <a:latin typeface="Calibri"/>
                <a:ea typeface="宋体"/>
              </a:endParaRPr>
            </a:p>
          </p:txBody>
        </p:sp>
        <p:sp>
          <p:nvSpPr>
            <p:cNvPr id="49" name="等腰三角形 48"/>
            <p:cNvSpPr/>
            <p:nvPr/>
          </p:nvSpPr>
          <p:spPr>
            <a:xfrm flipH="1" flipV="1">
              <a:off x="5286883" y="2119393"/>
              <a:ext cx="579469" cy="509785"/>
            </a:xfrm>
            <a:prstGeom prst="triangle">
              <a:avLst/>
            </a:prstGeom>
            <a:solidFill>
              <a:srgbClr val="48B6B8"/>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724742" fontAlgn="base">
                <a:spcBef>
                  <a:spcPct val="0"/>
                </a:spcBef>
                <a:spcAft>
                  <a:spcPct val="0"/>
                </a:spcAft>
              </a:pPr>
              <a:endParaRPr lang="zh-CN" altLang="en-US">
                <a:solidFill>
                  <a:srgbClr val="FFFFFF"/>
                </a:solidFill>
                <a:latin typeface="Calibri"/>
                <a:ea typeface="宋体"/>
              </a:endParaRPr>
            </a:p>
          </p:txBody>
        </p:sp>
        <p:sp>
          <p:nvSpPr>
            <p:cNvPr id="50" name="等腰三角形 49"/>
            <p:cNvSpPr/>
            <p:nvPr/>
          </p:nvSpPr>
          <p:spPr>
            <a:xfrm flipH="1" flipV="1">
              <a:off x="4710485" y="2119393"/>
              <a:ext cx="579469" cy="509785"/>
            </a:xfrm>
            <a:prstGeom prst="triangle">
              <a:avLst/>
            </a:prstGeom>
            <a:solidFill>
              <a:srgbClr val="41A9B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724742" fontAlgn="base">
                <a:spcBef>
                  <a:spcPct val="0"/>
                </a:spcBef>
                <a:spcAft>
                  <a:spcPct val="0"/>
                </a:spcAft>
              </a:pPr>
              <a:endParaRPr lang="zh-CN" altLang="en-US">
                <a:solidFill>
                  <a:srgbClr val="FFFFFF"/>
                </a:solidFill>
                <a:latin typeface="Calibri"/>
                <a:ea typeface="宋体"/>
              </a:endParaRPr>
            </a:p>
          </p:txBody>
        </p:sp>
        <p:sp>
          <p:nvSpPr>
            <p:cNvPr id="51" name="等腰三角形 50"/>
            <p:cNvSpPr>
              <a:spLocks/>
            </p:cNvSpPr>
            <p:nvPr/>
          </p:nvSpPr>
          <p:spPr>
            <a:xfrm flipH="1" flipV="1">
              <a:off x="7878207" y="1611636"/>
              <a:ext cx="579469" cy="509785"/>
            </a:xfrm>
            <a:prstGeom prst="triangle">
              <a:avLst/>
            </a:prstGeom>
            <a:solidFill>
              <a:srgbClr val="4EBCC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724742" fontAlgn="base">
                <a:spcBef>
                  <a:spcPct val="0"/>
                </a:spcBef>
                <a:spcAft>
                  <a:spcPct val="0"/>
                </a:spcAft>
              </a:pPr>
              <a:endParaRPr lang="zh-CN" altLang="en-US">
                <a:solidFill>
                  <a:srgbClr val="FFFFFF"/>
                </a:solidFill>
                <a:latin typeface="Calibri"/>
                <a:ea typeface="宋体"/>
              </a:endParaRPr>
            </a:p>
          </p:txBody>
        </p:sp>
        <p:sp>
          <p:nvSpPr>
            <p:cNvPr id="52" name="等腰三角形 51"/>
            <p:cNvSpPr>
              <a:spLocks/>
            </p:cNvSpPr>
            <p:nvPr/>
          </p:nvSpPr>
          <p:spPr>
            <a:xfrm flipH="1" flipV="1">
              <a:off x="7302267" y="1611636"/>
              <a:ext cx="579469" cy="509785"/>
            </a:xfrm>
            <a:prstGeom prst="triangle">
              <a:avLst/>
            </a:prstGeom>
            <a:solidFill>
              <a:srgbClr val="33B2B9"/>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724742" fontAlgn="base">
                <a:spcBef>
                  <a:spcPct val="0"/>
                </a:spcBef>
                <a:spcAft>
                  <a:spcPct val="0"/>
                </a:spcAft>
              </a:pPr>
              <a:endParaRPr lang="zh-CN" altLang="en-US">
                <a:solidFill>
                  <a:srgbClr val="FFFFFF"/>
                </a:solidFill>
                <a:latin typeface="Calibri"/>
                <a:ea typeface="宋体"/>
              </a:endParaRPr>
            </a:p>
          </p:txBody>
        </p:sp>
        <p:sp>
          <p:nvSpPr>
            <p:cNvPr id="53" name="等腰三角形 52"/>
            <p:cNvSpPr>
              <a:spLocks/>
            </p:cNvSpPr>
            <p:nvPr/>
          </p:nvSpPr>
          <p:spPr>
            <a:xfrm flipH="1" flipV="1">
              <a:off x="6726323" y="1611636"/>
              <a:ext cx="579469" cy="509785"/>
            </a:xfrm>
            <a:prstGeom prst="triangle">
              <a:avLst/>
            </a:prstGeom>
            <a:solidFill>
              <a:srgbClr val="57BEC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724742" fontAlgn="base">
                <a:spcBef>
                  <a:spcPct val="0"/>
                </a:spcBef>
                <a:spcAft>
                  <a:spcPct val="0"/>
                </a:spcAft>
              </a:pPr>
              <a:endParaRPr lang="zh-CN" altLang="en-US">
                <a:solidFill>
                  <a:srgbClr val="FFFFFF"/>
                </a:solidFill>
                <a:latin typeface="Calibri"/>
                <a:ea typeface="宋体"/>
              </a:endParaRPr>
            </a:p>
          </p:txBody>
        </p:sp>
        <p:sp>
          <p:nvSpPr>
            <p:cNvPr id="54" name="等腰三角形 53"/>
            <p:cNvSpPr>
              <a:spLocks/>
            </p:cNvSpPr>
            <p:nvPr/>
          </p:nvSpPr>
          <p:spPr>
            <a:xfrm flipH="1" flipV="1">
              <a:off x="6150379" y="1611636"/>
              <a:ext cx="579469" cy="509785"/>
            </a:xfrm>
            <a:prstGeom prst="triangle">
              <a:avLst/>
            </a:prstGeom>
            <a:solidFill>
              <a:srgbClr val="33B2B9"/>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724742" fontAlgn="base">
                <a:spcBef>
                  <a:spcPct val="0"/>
                </a:spcBef>
                <a:spcAft>
                  <a:spcPct val="0"/>
                </a:spcAft>
              </a:pPr>
              <a:endParaRPr lang="zh-CN" altLang="en-US">
                <a:solidFill>
                  <a:srgbClr val="FFFFFF"/>
                </a:solidFill>
                <a:latin typeface="Calibri"/>
                <a:ea typeface="宋体"/>
              </a:endParaRPr>
            </a:p>
          </p:txBody>
        </p:sp>
        <p:sp>
          <p:nvSpPr>
            <p:cNvPr id="55" name="等腰三角形 54"/>
            <p:cNvSpPr>
              <a:spLocks/>
            </p:cNvSpPr>
            <p:nvPr/>
          </p:nvSpPr>
          <p:spPr>
            <a:xfrm flipH="1" flipV="1">
              <a:off x="5574435" y="1611636"/>
              <a:ext cx="579469" cy="509785"/>
            </a:xfrm>
            <a:prstGeom prst="triangle">
              <a:avLst/>
            </a:prstGeom>
            <a:solidFill>
              <a:srgbClr val="65C2C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724742" fontAlgn="base">
                <a:spcBef>
                  <a:spcPct val="0"/>
                </a:spcBef>
                <a:spcAft>
                  <a:spcPct val="0"/>
                </a:spcAft>
              </a:pPr>
              <a:endParaRPr lang="zh-CN" altLang="en-US">
                <a:solidFill>
                  <a:srgbClr val="FFFFFF"/>
                </a:solidFill>
                <a:latin typeface="Calibri"/>
                <a:ea typeface="宋体"/>
              </a:endParaRPr>
            </a:p>
          </p:txBody>
        </p:sp>
        <p:sp>
          <p:nvSpPr>
            <p:cNvPr id="56" name="等腰三角形 55"/>
            <p:cNvSpPr>
              <a:spLocks/>
            </p:cNvSpPr>
            <p:nvPr/>
          </p:nvSpPr>
          <p:spPr>
            <a:xfrm flipH="1" flipV="1">
              <a:off x="4998491" y="1611636"/>
              <a:ext cx="579469" cy="509785"/>
            </a:xfrm>
            <a:prstGeom prst="triangle">
              <a:avLst/>
            </a:prstGeom>
            <a:solidFill>
              <a:srgbClr val="8ECCCE"/>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724742" fontAlgn="base">
                <a:spcBef>
                  <a:spcPct val="0"/>
                </a:spcBef>
                <a:spcAft>
                  <a:spcPct val="0"/>
                </a:spcAft>
              </a:pPr>
              <a:endParaRPr lang="zh-CN" altLang="en-US">
                <a:solidFill>
                  <a:srgbClr val="FFFFFF"/>
                </a:solidFill>
                <a:latin typeface="Calibri"/>
                <a:ea typeface="宋体"/>
              </a:endParaRPr>
            </a:p>
          </p:txBody>
        </p:sp>
      </p:grpSp>
      <p:sp>
        <p:nvSpPr>
          <p:cNvPr id="57" name="文本框 56"/>
          <p:cNvSpPr txBox="1"/>
          <p:nvPr/>
        </p:nvSpPr>
        <p:spPr>
          <a:xfrm>
            <a:off x="1127806" y="1280578"/>
            <a:ext cx="2685215" cy="414392"/>
          </a:xfrm>
          <a:prstGeom prst="rect">
            <a:avLst/>
          </a:prstGeom>
          <a:noFill/>
          <a:effectLst>
            <a:outerShdw blurRad="50800" dist="38100" dir="2700000" algn="tl" rotWithShape="0">
              <a:prstClr val="black">
                <a:alpha val="40000"/>
              </a:prstClr>
            </a:outerShdw>
          </a:effectLst>
        </p:spPr>
        <p:txBody>
          <a:bodyPr wrap="square" lIns="72488" tIns="36235" rIns="72488" bIns="36235" rtlCol="0" anchor="ctr">
            <a:spAutoFit/>
          </a:bodyPr>
          <a:lstStyle/>
          <a:p>
            <a:pPr defTabSz="724742" fontAlgn="base">
              <a:lnSpc>
                <a:spcPct val="120000"/>
              </a:lnSpc>
              <a:spcBef>
                <a:spcPct val="0"/>
              </a:spcBef>
              <a:spcAft>
                <a:spcPct val="0"/>
              </a:spcAft>
            </a:pPr>
            <a:r>
              <a:rPr lang="en-US" altLang="en-US" sz="1900" b="1" dirty="0">
                <a:solidFill>
                  <a:srgbClr val="FFFFFF"/>
                </a:solidFill>
                <a:latin typeface="微软雅黑"/>
                <a:ea typeface="微软雅黑"/>
                <a:cs typeface="微软雅黑"/>
              </a:rPr>
              <a:t>典型园区办公无线环境</a:t>
            </a:r>
            <a:endParaRPr lang="zh-CN" altLang="en-US" sz="1900" b="1" dirty="0">
              <a:solidFill>
                <a:srgbClr val="FFFFFF"/>
              </a:solidFill>
              <a:latin typeface="微软雅黑"/>
              <a:ea typeface="微软雅黑"/>
              <a:cs typeface="微软雅黑"/>
            </a:endParaRPr>
          </a:p>
        </p:txBody>
      </p:sp>
      <p:sp>
        <p:nvSpPr>
          <p:cNvPr id="58" name="文本框 57"/>
          <p:cNvSpPr txBox="1"/>
          <p:nvPr/>
        </p:nvSpPr>
        <p:spPr>
          <a:xfrm>
            <a:off x="747798" y="1651417"/>
            <a:ext cx="2809271" cy="425066"/>
          </a:xfrm>
          <a:prstGeom prst="rect">
            <a:avLst/>
          </a:prstGeom>
          <a:noFill/>
          <a:effectLst>
            <a:outerShdw blurRad="50800" dist="38100" dir="2700000" algn="tl" rotWithShape="0">
              <a:prstClr val="black">
                <a:alpha val="40000"/>
              </a:prstClr>
            </a:outerShdw>
          </a:effectLst>
        </p:spPr>
        <p:txBody>
          <a:bodyPr wrap="square" lIns="72488" tIns="36235" rIns="72488" bIns="36235" rtlCol="0" anchor="ctr">
            <a:spAutoFit/>
          </a:bodyPr>
          <a:lstStyle/>
          <a:p>
            <a:pPr algn="ctr" defTabSz="724742" fontAlgn="base">
              <a:lnSpc>
                <a:spcPct val="120000"/>
              </a:lnSpc>
              <a:spcBef>
                <a:spcPct val="0"/>
              </a:spcBef>
              <a:spcAft>
                <a:spcPct val="0"/>
              </a:spcAft>
            </a:pPr>
            <a:r>
              <a:rPr lang="zh-CN" altLang="en-US" sz="1900" b="1" dirty="0">
                <a:solidFill>
                  <a:srgbClr val="FFFFFF"/>
                </a:solidFill>
                <a:latin typeface="微软雅黑"/>
                <a:ea typeface="微软雅黑"/>
                <a:cs typeface="微软雅黑"/>
              </a:rPr>
              <a:t>双核心三层架构</a:t>
            </a:r>
          </a:p>
        </p:txBody>
      </p:sp>
      <p:sp>
        <p:nvSpPr>
          <p:cNvPr id="59" name="文本框 58"/>
          <p:cNvSpPr txBox="1"/>
          <p:nvPr/>
        </p:nvSpPr>
        <p:spPr>
          <a:xfrm>
            <a:off x="452839" y="128607"/>
            <a:ext cx="5247647" cy="504065"/>
          </a:xfrm>
          <a:prstGeom prst="rect">
            <a:avLst/>
          </a:prstGeom>
          <a:noFill/>
          <a:effectLst>
            <a:outerShdw blurRad="50800" dist="38100" dir="2700000" algn="tl" rotWithShape="0">
              <a:prstClr val="black">
                <a:alpha val="40000"/>
              </a:prstClr>
            </a:outerShdw>
          </a:effectLst>
        </p:spPr>
        <p:txBody>
          <a:bodyPr wrap="square" lIns="72488" tIns="36235" rIns="72488" bIns="36235" rtlCol="0" anchor="ctr">
            <a:spAutoFit/>
          </a:bodyPr>
          <a:lstStyle>
            <a:defPPr>
              <a:defRPr lang="zh-CN"/>
            </a:defPPr>
            <a:lvl1pPr>
              <a:lnSpc>
                <a:spcPct val="120000"/>
              </a:lnSpc>
              <a:defRPr sz="2400" b="1">
                <a:solidFill>
                  <a:schemeClr val="bg1"/>
                </a:solidFill>
                <a:latin typeface="微软雅黑"/>
                <a:ea typeface="微软雅黑"/>
                <a:cs typeface="微软雅黑"/>
              </a:defRPr>
            </a:lvl1pPr>
          </a:lstStyle>
          <a:p>
            <a:pPr defTabSz="724742" fontAlgn="base">
              <a:spcBef>
                <a:spcPct val="0"/>
              </a:spcBef>
              <a:spcAft>
                <a:spcPct val="0"/>
              </a:spcAft>
            </a:pPr>
            <a:r>
              <a:rPr lang="zh-CN" altLang="en-US" dirty="0" smtClean="0">
                <a:solidFill>
                  <a:srgbClr val="FFFFFF"/>
                </a:solidFill>
              </a:rPr>
              <a:t>锐捷服务于中科院数学所</a:t>
            </a:r>
            <a:endParaRPr lang="zh-CN" altLang="en-US" dirty="0">
              <a:solidFill>
                <a:srgbClr val="FFFFFF"/>
              </a:solidFill>
            </a:endParaRPr>
          </a:p>
        </p:txBody>
      </p:sp>
    </p:spTree>
    <p:extLst>
      <p:ext uri="{BB962C8B-B14F-4D97-AF65-F5344CB8AC3E}">
        <p14:creationId xmlns:p14="http://schemas.microsoft.com/office/powerpoint/2010/main" val="2497797154"/>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 7"/>
          <p:cNvGrpSpPr/>
          <p:nvPr/>
        </p:nvGrpSpPr>
        <p:grpSpPr>
          <a:xfrm>
            <a:off x="183970" y="859377"/>
            <a:ext cx="4899026" cy="872092"/>
            <a:chOff x="-96131" y="859377"/>
            <a:chExt cx="4240006" cy="872092"/>
          </a:xfrm>
        </p:grpSpPr>
        <p:sp>
          <p:nvSpPr>
            <p:cNvPr id="10" name="平行四边形 9"/>
            <p:cNvSpPr/>
            <p:nvPr/>
          </p:nvSpPr>
          <p:spPr>
            <a:xfrm>
              <a:off x="0" y="945166"/>
              <a:ext cx="4143875" cy="786303"/>
            </a:xfrm>
            <a:prstGeom prst="parallelogram">
              <a:avLst>
                <a:gd name="adj" fmla="val 59975"/>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156" eaLnBrk="0" fontAlgn="base" hangingPunct="0">
                <a:spcBef>
                  <a:spcPct val="0"/>
                </a:spcBef>
                <a:spcAft>
                  <a:spcPct val="0"/>
                </a:spcAft>
              </a:pPr>
              <a:endParaRPr kumimoji="1" lang="zh-CN" altLang="en-US" sz="1600">
                <a:solidFill>
                  <a:prstClr val="white"/>
                </a:solidFill>
                <a:latin typeface="Calibri"/>
                <a:ea typeface="宋体"/>
              </a:endParaRPr>
            </a:p>
          </p:txBody>
        </p:sp>
        <p:sp>
          <p:nvSpPr>
            <p:cNvPr id="11" name="平行四边形 10"/>
            <p:cNvSpPr/>
            <p:nvPr/>
          </p:nvSpPr>
          <p:spPr>
            <a:xfrm>
              <a:off x="-96131" y="859377"/>
              <a:ext cx="4143875" cy="786303"/>
            </a:xfrm>
            <a:prstGeom prst="parallelogram">
              <a:avLst>
                <a:gd name="adj" fmla="val 59975"/>
              </a:avLst>
            </a:prstGeom>
            <a:gradFill>
              <a:gsLst>
                <a:gs pos="0">
                  <a:srgbClr val="00A0E9"/>
                </a:gs>
                <a:gs pos="100000">
                  <a:srgbClr val="00A0E9">
                    <a:alpha val="66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156" eaLnBrk="0" fontAlgn="base" hangingPunct="0">
                <a:spcBef>
                  <a:spcPct val="0"/>
                </a:spcBef>
                <a:spcAft>
                  <a:spcPct val="0"/>
                </a:spcAft>
              </a:pPr>
              <a:endParaRPr kumimoji="1" lang="zh-CN" altLang="en-US" sz="1600">
                <a:solidFill>
                  <a:prstClr val="white"/>
                </a:solidFill>
                <a:latin typeface="Calibri"/>
                <a:ea typeface="宋体"/>
              </a:endParaRPr>
            </a:p>
          </p:txBody>
        </p:sp>
      </p:grpSp>
      <p:sp>
        <p:nvSpPr>
          <p:cNvPr id="2" name="标题占位符 1"/>
          <p:cNvSpPr txBox="1">
            <a:spLocks/>
          </p:cNvSpPr>
          <p:nvPr/>
        </p:nvSpPr>
        <p:spPr>
          <a:xfrm>
            <a:off x="755622" y="130924"/>
            <a:ext cx="8229601" cy="457431"/>
          </a:xfrm>
          <a:prstGeom prst="rect">
            <a:avLst/>
          </a:prstGeom>
        </p:spPr>
        <p:txBody>
          <a:bodyPr vert="horz" lIns="81518" tIns="40758" rIns="81518" bIns="40758" rtlCol="0">
            <a:noAutofit/>
          </a:bodyPr>
          <a:lstStyle>
            <a:lvl1pPr algn="ctr" defTabSz="612213" rtl="0" eaLnBrk="1" latinLnBrk="0" hangingPunct="1">
              <a:spcBef>
                <a:spcPct val="0"/>
              </a:spcBef>
              <a:buNone/>
              <a:defRPr lang="zh-CN" altLang="en-US" sz="2400" b="1" kern="1200">
                <a:solidFill>
                  <a:srgbClr val="00A0E9"/>
                </a:solidFill>
                <a:latin typeface="微软雅黑" pitchFamily="34" charset="-122"/>
                <a:ea typeface="微软雅黑" pitchFamily="34" charset="-122"/>
                <a:cs typeface="+mn-cs"/>
              </a:defRPr>
            </a:lvl1pPr>
          </a:lstStyle>
          <a:p>
            <a:pPr marL="229248" indent="-229248" algn="l">
              <a:spcBef>
                <a:spcPct val="20000"/>
              </a:spcBef>
            </a:pPr>
            <a:r>
              <a:rPr dirty="0"/>
              <a:t>服务客户，只为您的成功</a:t>
            </a:r>
          </a:p>
        </p:txBody>
      </p:sp>
      <p:sp>
        <p:nvSpPr>
          <p:cNvPr id="3" name="文本框 2"/>
          <p:cNvSpPr txBox="1"/>
          <p:nvPr/>
        </p:nvSpPr>
        <p:spPr>
          <a:xfrm>
            <a:off x="645888" y="851689"/>
            <a:ext cx="3072145" cy="415494"/>
          </a:xfrm>
          <a:prstGeom prst="rect">
            <a:avLst/>
          </a:prstGeom>
          <a:noFill/>
        </p:spPr>
        <p:txBody>
          <a:bodyPr wrap="square" lIns="91324" tIns="45661" rIns="91324" bIns="45661" rtlCol="0" anchor="ctr">
            <a:spAutoFit/>
          </a:bodyPr>
          <a:lstStyle/>
          <a:p>
            <a:pPr defTabSz="913156" eaLnBrk="0" fontAlgn="base" hangingPunct="0">
              <a:spcBef>
                <a:spcPct val="0"/>
              </a:spcBef>
              <a:spcAft>
                <a:spcPct val="0"/>
              </a:spcAft>
            </a:pPr>
            <a:r>
              <a:rPr lang="zh-CN" altLang="en-US" sz="2100" dirty="0">
                <a:solidFill>
                  <a:prstClr val="white"/>
                </a:solidFill>
                <a:latin typeface="Microsoft YaHei" charset="-122"/>
                <a:ea typeface="Microsoft YaHei" charset="-122"/>
                <a:cs typeface="Microsoft YaHei" charset="-122"/>
              </a:rPr>
              <a:t>百度</a:t>
            </a:r>
            <a:endParaRPr lang="pt-BR" altLang="zh-CN" sz="2100" dirty="0">
              <a:solidFill>
                <a:prstClr val="white"/>
              </a:solidFill>
              <a:latin typeface="Microsoft YaHei" charset="-122"/>
              <a:ea typeface="Microsoft YaHei" charset="-122"/>
              <a:cs typeface="Microsoft YaHei" charset="-122"/>
            </a:endParaRPr>
          </a:p>
        </p:txBody>
      </p:sp>
      <p:sp>
        <p:nvSpPr>
          <p:cNvPr id="4" name="文本框 3"/>
          <p:cNvSpPr txBox="1"/>
          <p:nvPr/>
        </p:nvSpPr>
        <p:spPr>
          <a:xfrm>
            <a:off x="319534" y="1744371"/>
            <a:ext cx="4626238" cy="2276521"/>
          </a:xfrm>
          <a:prstGeom prst="rect">
            <a:avLst/>
          </a:prstGeom>
          <a:noFill/>
        </p:spPr>
        <p:txBody>
          <a:bodyPr wrap="square" lIns="91324" tIns="45661" rIns="91324" bIns="45661" rtlCol="0">
            <a:spAutoFit/>
          </a:bodyPr>
          <a:lstStyle/>
          <a:p>
            <a:pPr indent="323550" algn="just" defTabSz="586828" eaLnBrk="0" fontAlgn="base" hangingPunct="0">
              <a:lnSpc>
                <a:spcPct val="120000"/>
              </a:lnSpc>
              <a:spcBef>
                <a:spcPts val="1628"/>
              </a:spcBef>
              <a:spcAft>
                <a:spcPct val="0"/>
              </a:spcAft>
              <a:buClr>
                <a:srgbClr val="00B0F0"/>
              </a:buClr>
              <a:defRPr/>
            </a:pPr>
            <a:r>
              <a:rPr lang="zh-CN" altLang="en-US" sz="1200" dirty="0">
                <a:solidFill>
                  <a:srgbClr val="F8F8F8">
                    <a:lumMod val="25000"/>
                  </a:srgbClr>
                </a:solidFill>
                <a:latin typeface="Microsoft YaHei" charset="-122"/>
                <a:ea typeface="Microsoft YaHei" charset="-122"/>
                <a:cs typeface="Microsoft YaHei" charset="-122"/>
              </a:rPr>
              <a:t>百度，致力于为用户提供“简单、可依赖”的互联网搜索服务，每天响应来自全球超过数十亿次的搜索请求。百度是业界最早大规模使用万兆架构的公司。</a:t>
            </a:r>
          </a:p>
          <a:p>
            <a:pPr indent="323550" algn="just" defTabSz="586828" eaLnBrk="0" fontAlgn="base" hangingPunct="0">
              <a:lnSpc>
                <a:spcPct val="120000"/>
              </a:lnSpc>
              <a:spcBef>
                <a:spcPts val="1628"/>
              </a:spcBef>
              <a:spcAft>
                <a:spcPct val="0"/>
              </a:spcAft>
              <a:buClr>
                <a:srgbClr val="00B0F0"/>
              </a:buClr>
              <a:defRPr/>
            </a:pPr>
            <a:r>
              <a:rPr lang="zh-CN" altLang="en-US" sz="1200" dirty="0">
                <a:solidFill>
                  <a:srgbClr val="F8F8F8">
                    <a:lumMod val="25000"/>
                  </a:srgbClr>
                </a:solidFill>
                <a:latin typeface="Microsoft YaHei" charset="-122"/>
                <a:ea typeface="Microsoft YaHei" charset="-122"/>
                <a:cs typeface="Microsoft YaHei" charset="-122"/>
              </a:rPr>
              <a:t>随着业务发展，百度对网络带宽、组网稳定性、业务性能支撑等提出更高要求。自</a:t>
            </a:r>
            <a:r>
              <a:rPr lang="en-US" altLang="zh-CN" sz="1200" dirty="0">
                <a:solidFill>
                  <a:srgbClr val="F8F8F8">
                    <a:lumMod val="25000"/>
                  </a:srgbClr>
                </a:solidFill>
                <a:latin typeface="Microsoft YaHei" charset="-122"/>
                <a:ea typeface="Microsoft YaHei" charset="-122"/>
                <a:cs typeface="Microsoft YaHei" charset="-122"/>
              </a:rPr>
              <a:t>2013</a:t>
            </a:r>
            <a:r>
              <a:rPr lang="zh-CN" altLang="en-US" sz="1200" dirty="0">
                <a:solidFill>
                  <a:srgbClr val="F8F8F8">
                    <a:lumMod val="25000"/>
                  </a:srgbClr>
                </a:solidFill>
                <a:latin typeface="Microsoft YaHei" charset="-122"/>
                <a:ea typeface="Microsoft YaHei" charset="-122"/>
                <a:cs typeface="Microsoft YaHei" charset="-122"/>
              </a:rPr>
              <a:t>年，锐捷网络开始为百度数据中心大规模提供万兆接入交换机。</a:t>
            </a:r>
            <a:endParaRPr lang="en-US" altLang="zh-CN" sz="1200" dirty="0">
              <a:solidFill>
                <a:srgbClr val="F8F8F8">
                  <a:lumMod val="25000"/>
                </a:srgbClr>
              </a:solidFill>
              <a:latin typeface="Microsoft YaHei" charset="-122"/>
              <a:ea typeface="Microsoft YaHei" charset="-122"/>
              <a:cs typeface="Microsoft YaHei" charset="-122"/>
            </a:endParaRPr>
          </a:p>
          <a:p>
            <a:pPr indent="323550" algn="just" defTabSz="586828" eaLnBrk="0" fontAlgn="base" hangingPunct="0">
              <a:lnSpc>
                <a:spcPct val="120000"/>
              </a:lnSpc>
              <a:spcBef>
                <a:spcPts val="1628"/>
              </a:spcBef>
              <a:spcAft>
                <a:spcPct val="0"/>
              </a:spcAft>
              <a:buClr>
                <a:srgbClr val="00B0F0"/>
              </a:buClr>
              <a:defRPr/>
            </a:pPr>
            <a:r>
              <a:rPr lang="zh-CN" altLang="en-US" sz="1200" dirty="0">
                <a:solidFill>
                  <a:srgbClr val="F8F8F8">
                    <a:lumMod val="25000"/>
                  </a:srgbClr>
                </a:solidFill>
                <a:latin typeface="Microsoft YaHei" charset="-122"/>
                <a:ea typeface="Microsoft YaHei" charset="-122"/>
                <a:cs typeface="Microsoft YaHei" charset="-122"/>
              </a:rPr>
              <a:t>截至目前，</a:t>
            </a:r>
            <a:r>
              <a:rPr lang="en-US" altLang="zh-CN" sz="1200" dirty="0">
                <a:solidFill>
                  <a:srgbClr val="F8F8F8">
                    <a:lumMod val="25000"/>
                  </a:srgbClr>
                </a:solidFill>
                <a:latin typeface="Microsoft YaHei" charset="-122"/>
                <a:ea typeface="Microsoft YaHei" charset="-122"/>
                <a:cs typeface="Microsoft YaHei" charset="-122"/>
              </a:rPr>
              <a:t>RG-S6220 </a:t>
            </a:r>
            <a:r>
              <a:rPr lang="zh-CN" altLang="en-US" sz="1200" dirty="0">
                <a:solidFill>
                  <a:srgbClr val="F8F8F8">
                    <a:lumMod val="25000"/>
                  </a:srgbClr>
                </a:solidFill>
                <a:latin typeface="Microsoft YaHei" charset="-122"/>
                <a:ea typeface="Microsoft YaHei" charset="-122"/>
                <a:cs typeface="Microsoft YaHei" charset="-122"/>
              </a:rPr>
              <a:t>系列万兆 </a:t>
            </a:r>
            <a:r>
              <a:rPr lang="en-US" altLang="zh-CN" sz="1200" dirty="0">
                <a:solidFill>
                  <a:srgbClr val="F8F8F8">
                    <a:lumMod val="25000"/>
                  </a:srgbClr>
                </a:solidFill>
                <a:latin typeface="Microsoft YaHei" charset="-122"/>
                <a:ea typeface="Microsoft YaHei" charset="-122"/>
                <a:cs typeface="Microsoft YaHei" charset="-122"/>
              </a:rPr>
              <a:t>TOR </a:t>
            </a:r>
            <a:r>
              <a:rPr lang="zh-CN" altLang="en-US" sz="1200" dirty="0">
                <a:solidFill>
                  <a:srgbClr val="F8F8F8">
                    <a:lumMod val="25000"/>
                  </a:srgbClr>
                </a:solidFill>
                <a:latin typeface="Microsoft YaHei" charset="-122"/>
                <a:ea typeface="Microsoft YaHei" charset="-122"/>
                <a:cs typeface="Microsoft YaHei" charset="-122"/>
              </a:rPr>
              <a:t>交换机在百度 </a:t>
            </a:r>
            <a:r>
              <a:rPr lang="en-US" altLang="zh-CN" sz="1200" dirty="0">
                <a:solidFill>
                  <a:srgbClr val="F8F8F8">
                    <a:lumMod val="25000"/>
                  </a:srgbClr>
                </a:solidFill>
                <a:latin typeface="Microsoft YaHei" charset="-122"/>
                <a:ea typeface="Microsoft YaHei" charset="-122"/>
                <a:cs typeface="Microsoft YaHei" charset="-122"/>
              </a:rPr>
              <a:t>IDC</a:t>
            </a:r>
            <a:r>
              <a:rPr lang="zh-CN" altLang="en-US" sz="1200" dirty="0">
                <a:solidFill>
                  <a:srgbClr val="F8F8F8">
                    <a:lumMod val="25000"/>
                  </a:srgbClr>
                </a:solidFill>
                <a:latin typeface="Microsoft YaHei" charset="-122"/>
                <a:ea typeface="Microsoft YaHei" charset="-122"/>
                <a:cs typeface="Microsoft YaHei" charset="-122"/>
              </a:rPr>
              <a:t>部署数量超过</a:t>
            </a:r>
            <a:r>
              <a:rPr lang="en-US" altLang="zh-CN" sz="1200" dirty="0">
                <a:solidFill>
                  <a:srgbClr val="F8F8F8">
                    <a:lumMod val="25000"/>
                  </a:srgbClr>
                </a:solidFill>
                <a:latin typeface="Microsoft YaHei" charset="-122"/>
                <a:ea typeface="Microsoft YaHei" charset="-122"/>
                <a:cs typeface="Microsoft YaHei" charset="-122"/>
              </a:rPr>
              <a:t>4000</a:t>
            </a:r>
            <a:r>
              <a:rPr lang="zh-CN" altLang="en-US" sz="1200" dirty="0">
                <a:solidFill>
                  <a:srgbClr val="F8F8F8">
                    <a:lumMod val="25000"/>
                  </a:srgbClr>
                </a:solidFill>
                <a:latin typeface="Microsoft YaHei" charset="-122"/>
                <a:ea typeface="Microsoft YaHei" charset="-122"/>
                <a:cs typeface="Microsoft YaHei" charset="-122"/>
              </a:rPr>
              <a:t>台，承载近</a:t>
            </a:r>
            <a:r>
              <a:rPr lang="en-US" altLang="zh-CN" sz="1200" dirty="0">
                <a:solidFill>
                  <a:srgbClr val="F8F8F8">
                    <a:lumMod val="25000"/>
                  </a:srgbClr>
                </a:solidFill>
                <a:latin typeface="Microsoft YaHei" charset="-122"/>
                <a:ea typeface="Microsoft YaHei" charset="-122"/>
                <a:cs typeface="Microsoft YaHei" charset="-122"/>
              </a:rPr>
              <a:t>20</a:t>
            </a:r>
            <a:r>
              <a:rPr lang="zh-CN" altLang="en-US" sz="1200" dirty="0">
                <a:solidFill>
                  <a:srgbClr val="F8F8F8">
                    <a:lumMod val="25000"/>
                  </a:srgbClr>
                </a:solidFill>
                <a:latin typeface="Microsoft YaHei" charset="-122"/>
                <a:ea typeface="Microsoft YaHei" charset="-122"/>
                <a:cs typeface="Microsoft YaHei" charset="-122"/>
              </a:rPr>
              <a:t>万台服务器。</a:t>
            </a:r>
          </a:p>
        </p:txBody>
      </p:sp>
      <p:sp>
        <p:nvSpPr>
          <p:cNvPr id="5" name="文本框 4"/>
          <p:cNvSpPr txBox="1"/>
          <p:nvPr/>
        </p:nvSpPr>
        <p:spPr>
          <a:xfrm>
            <a:off x="670270" y="1257093"/>
            <a:ext cx="3682313" cy="338554"/>
          </a:xfrm>
          <a:prstGeom prst="rect">
            <a:avLst/>
          </a:prstGeom>
          <a:noFill/>
        </p:spPr>
        <p:txBody>
          <a:bodyPr wrap="square" lIns="91324" tIns="45661" rIns="91324" bIns="45661" rtlCol="0" anchor="ctr">
            <a:spAutoFit/>
          </a:bodyPr>
          <a:lstStyle/>
          <a:p>
            <a:pPr defTabSz="913156" eaLnBrk="0" fontAlgn="base" hangingPunct="0">
              <a:spcBef>
                <a:spcPct val="0"/>
              </a:spcBef>
              <a:spcAft>
                <a:spcPct val="0"/>
              </a:spcAft>
            </a:pPr>
            <a:r>
              <a:rPr lang="zh-CN" altLang="en-US" sz="1600" dirty="0">
                <a:solidFill>
                  <a:prstClr val="white"/>
                </a:solidFill>
                <a:latin typeface="Microsoft YaHei" charset="-122"/>
                <a:ea typeface="Microsoft YaHei" charset="-122"/>
                <a:cs typeface="Microsoft YaHei" charset="-122"/>
              </a:rPr>
              <a:t>数千台万兆交换机服务于百度数据中心</a:t>
            </a:r>
            <a:endParaRPr lang="pt-BR" altLang="zh-CN" sz="1600" dirty="0">
              <a:solidFill>
                <a:prstClr val="white"/>
              </a:solidFill>
              <a:latin typeface="Microsoft YaHei" charset="-122"/>
              <a:ea typeface="Microsoft YaHei" charset="-122"/>
              <a:cs typeface="Microsoft YaHei" charset="-122"/>
            </a:endParaRPr>
          </a:p>
        </p:txBody>
      </p:sp>
      <p:pic>
        <p:nvPicPr>
          <p:cNvPr id="12" name="图片 1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861300" y="548657"/>
            <a:ext cx="5282708" cy="4741164"/>
          </a:xfrm>
          <a:prstGeom prst="rect">
            <a:avLst/>
          </a:prstGeom>
        </p:spPr>
      </p:pic>
    </p:spTree>
    <p:extLst>
      <p:ext uri="{BB962C8B-B14F-4D97-AF65-F5344CB8AC3E}">
        <p14:creationId xmlns:p14="http://schemas.microsoft.com/office/powerpoint/2010/main" val="23376933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组 6"/>
          <p:cNvGrpSpPr/>
          <p:nvPr/>
        </p:nvGrpSpPr>
        <p:grpSpPr>
          <a:xfrm>
            <a:off x="184004" y="859377"/>
            <a:ext cx="4778003" cy="872092"/>
            <a:chOff x="-96131" y="859377"/>
            <a:chExt cx="4240006" cy="872092"/>
          </a:xfrm>
        </p:grpSpPr>
        <p:sp>
          <p:nvSpPr>
            <p:cNvPr id="9" name="平行四边形 8"/>
            <p:cNvSpPr/>
            <p:nvPr/>
          </p:nvSpPr>
          <p:spPr>
            <a:xfrm>
              <a:off x="0" y="945166"/>
              <a:ext cx="4143875" cy="786303"/>
            </a:xfrm>
            <a:prstGeom prst="parallelogram">
              <a:avLst>
                <a:gd name="adj" fmla="val 59975"/>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089" eaLnBrk="0" fontAlgn="base" hangingPunct="0">
                <a:spcBef>
                  <a:spcPct val="0"/>
                </a:spcBef>
                <a:spcAft>
                  <a:spcPct val="0"/>
                </a:spcAft>
              </a:pPr>
              <a:endParaRPr kumimoji="1" lang="zh-CN" altLang="en-US" sz="1600">
                <a:solidFill>
                  <a:prstClr val="white"/>
                </a:solidFill>
                <a:latin typeface="Calibri"/>
                <a:ea typeface="宋体"/>
              </a:endParaRPr>
            </a:p>
          </p:txBody>
        </p:sp>
        <p:sp>
          <p:nvSpPr>
            <p:cNvPr id="10" name="平行四边形 9"/>
            <p:cNvSpPr/>
            <p:nvPr/>
          </p:nvSpPr>
          <p:spPr>
            <a:xfrm>
              <a:off x="-96131" y="859377"/>
              <a:ext cx="4143875" cy="786303"/>
            </a:xfrm>
            <a:prstGeom prst="parallelogram">
              <a:avLst>
                <a:gd name="adj" fmla="val 59975"/>
              </a:avLst>
            </a:prstGeom>
            <a:gradFill>
              <a:gsLst>
                <a:gs pos="0">
                  <a:srgbClr val="00A0E9"/>
                </a:gs>
                <a:gs pos="100000">
                  <a:srgbClr val="00A0E9">
                    <a:alpha val="66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089" eaLnBrk="0" fontAlgn="base" hangingPunct="0">
                <a:spcBef>
                  <a:spcPct val="0"/>
                </a:spcBef>
                <a:spcAft>
                  <a:spcPct val="0"/>
                </a:spcAft>
              </a:pPr>
              <a:endParaRPr kumimoji="1" lang="zh-CN" altLang="en-US" sz="1600">
                <a:solidFill>
                  <a:prstClr val="white"/>
                </a:solidFill>
                <a:latin typeface="Calibri"/>
                <a:ea typeface="宋体"/>
              </a:endParaRPr>
            </a:p>
          </p:txBody>
        </p:sp>
      </p:grpSp>
      <p:sp>
        <p:nvSpPr>
          <p:cNvPr id="2" name="标题占位符 1"/>
          <p:cNvSpPr txBox="1">
            <a:spLocks/>
          </p:cNvSpPr>
          <p:nvPr/>
        </p:nvSpPr>
        <p:spPr>
          <a:xfrm>
            <a:off x="755626" y="130924"/>
            <a:ext cx="8229601" cy="457431"/>
          </a:xfrm>
          <a:prstGeom prst="rect">
            <a:avLst/>
          </a:prstGeom>
        </p:spPr>
        <p:txBody>
          <a:bodyPr vert="horz" lIns="81511" tIns="40755" rIns="81511" bIns="40755" rtlCol="0">
            <a:noAutofit/>
          </a:bodyPr>
          <a:lstStyle>
            <a:lvl1pPr algn="ctr" defTabSz="612213" rtl="0" eaLnBrk="1" latinLnBrk="0" hangingPunct="1">
              <a:spcBef>
                <a:spcPct val="0"/>
              </a:spcBef>
              <a:buNone/>
              <a:defRPr lang="zh-CN" altLang="en-US" sz="2400" b="1" kern="1200">
                <a:solidFill>
                  <a:srgbClr val="00A0E9"/>
                </a:solidFill>
                <a:latin typeface="微软雅黑" pitchFamily="34" charset="-122"/>
                <a:ea typeface="微软雅黑" pitchFamily="34" charset="-122"/>
                <a:cs typeface="+mn-cs"/>
              </a:defRPr>
            </a:lvl1pPr>
          </a:lstStyle>
          <a:p>
            <a:pPr marL="229229" indent="-229229" algn="l">
              <a:spcBef>
                <a:spcPct val="20000"/>
              </a:spcBef>
            </a:pPr>
            <a:r>
              <a:rPr dirty="0"/>
              <a:t>服务客户，只为您的成功</a:t>
            </a:r>
          </a:p>
        </p:txBody>
      </p:sp>
      <p:sp>
        <p:nvSpPr>
          <p:cNvPr id="3" name="文本框 2"/>
          <p:cNvSpPr txBox="1"/>
          <p:nvPr/>
        </p:nvSpPr>
        <p:spPr>
          <a:xfrm>
            <a:off x="645891" y="851690"/>
            <a:ext cx="3072145" cy="415488"/>
          </a:xfrm>
          <a:prstGeom prst="rect">
            <a:avLst/>
          </a:prstGeom>
          <a:noFill/>
        </p:spPr>
        <p:txBody>
          <a:bodyPr wrap="square" lIns="91318" tIns="45658" rIns="91318" bIns="45658" rtlCol="0" anchor="ctr">
            <a:spAutoFit/>
          </a:bodyPr>
          <a:lstStyle/>
          <a:p>
            <a:pPr defTabSz="913089" eaLnBrk="0" fontAlgn="base" hangingPunct="0">
              <a:spcBef>
                <a:spcPct val="0"/>
              </a:spcBef>
              <a:spcAft>
                <a:spcPct val="0"/>
              </a:spcAft>
            </a:pPr>
            <a:r>
              <a:rPr lang="zh-CN" altLang="en-US" sz="2100" dirty="0">
                <a:solidFill>
                  <a:prstClr val="white"/>
                </a:solidFill>
                <a:latin typeface="Microsoft YaHei" charset="-122"/>
                <a:ea typeface="Microsoft YaHei" charset="-122"/>
                <a:cs typeface="Microsoft YaHei" charset="-122"/>
              </a:rPr>
              <a:t>阿里巴巴</a:t>
            </a:r>
            <a:endParaRPr lang="pt-BR" altLang="zh-CN" sz="2100" dirty="0">
              <a:solidFill>
                <a:prstClr val="white"/>
              </a:solidFill>
              <a:latin typeface="Microsoft YaHei" charset="-122"/>
              <a:ea typeface="Microsoft YaHei" charset="-122"/>
              <a:cs typeface="Microsoft YaHei" charset="-122"/>
            </a:endParaRPr>
          </a:p>
        </p:txBody>
      </p:sp>
      <p:sp>
        <p:nvSpPr>
          <p:cNvPr id="4" name="文本框 3"/>
          <p:cNvSpPr txBox="1"/>
          <p:nvPr/>
        </p:nvSpPr>
        <p:spPr>
          <a:xfrm>
            <a:off x="319578" y="1741328"/>
            <a:ext cx="4620913" cy="2344106"/>
          </a:xfrm>
          <a:prstGeom prst="rect">
            <a:avLst/>
          </a:prstGeom>
          <a:noFill/>
        </p:spPr>
        <p:txBody>
          <a:bodyPr wrap="square" lIns="91318" tIns="45658" rIns="91318" bIns="45658" rtlCol="0">
            <a:spAutoFit/>
          </a:bodyPr>
          <a:lstStyle>
            <a:defPPr>
              <a:defRPr lang="zh-CN"/>
            </a:defPPr>
            <a:lvl1pPr lvl="0" indent="288000" defTabSz="587662">
              <a:lnSpc>
                <a:spcPct val="130000"/>
              </a:lnSpc>
              <a:spcBef>
                <a:spcPts val="1628"/>
              </a:spcBef>
              <a:buClr>
                <a:srgbClr val="00B0F0"/>
              </a:buClr>
              <a:defRPr sz="1200">
                <a:solidFill>
                  <a:schemeClr val="bg2">
                    <a:lumMod val="25000"/>
                  </a:schemeClr>
                </a:solidFill>
                <a:latin typeface="Microsoft YaHei" charset="-122"/>
                <a:ea typeface="Microsoft YaHei" charset="-122"/>
                <a:cs typeface="Microsoft YaHei" charset="-122"/>
              </a:defRPr>
            </a:lvl1pPr>
          </a:lstStyle>
          <a:p>
            <a:pPr indent="323525" algn="just" eaLnBrk="0" fontAlgn="base" hangingPunct="0">
              <a:lnSpc>
                <a:spcPct val="120000"/>
              </a:lnSpc>
              <a:spcBef>
                <a:spcPts val="1028"/>
              </a:spcBef>
              <a:spcAft>
                <a:spcPct val="0"/>
              </a:spcAft>
            </a:pPr>
            <a:r>
              <a:rPr lang="zh-CN" altLang="en-US" dirty="0">
                <a:solidFill>
                  <a:srgbClr val="F8F8F8">
                    <a:lumMod val="25000"/>
                  </a:srgbClr>
                </a:solidFill>
              </a:rPr>
              <a:t>阿里巴巴，全球最大的网上交易平台。随着业务高速增长，阿里网络架构全面跨入</a:t>
            </a:r>
            <a:r>
              <a:rPr lang="en-US" altLang="zh-CN" dirty="0">
                <a:solidFill>
                  <a:srgbClr val="F8F8F8">
                    <a:lumMod val="25000"/>
                  </a:srgbClr>
                </a:solidFill>
              </a:rPr>
              <a:t>25G</a:t>
            </a:r>
            <a:r>
              <a:rPr lang="zh-CN" altLang="en-US" dirty="0">
                <a:solidFill>
                  <a:srgbClr val="F8F8F8">
                    <a:lumMod val="25000"/>
                  </a:srgbClr>
                </a:solidFill>
              </a:rPr>
              <a:t>、</a:t>
            </a:r>
            <a:r>
              <a:rPr lang="en-US" altLang="zh-CN" dirty="0">
                <a:solidFill>
                  <a:srgbClr val="F8F8F8">
                    <a:lumMod val="25000"/>
                  </a:srgbClr>
                </a:solidFill>
              </a:rPr>
              <a:t>100G</a:t>
            </a:r>
            <a:r>
              <a:rPr lang="zh-CN" altLang="en-US" dirty="0">
                <a:solidFill>
                  <a:srgbClr val="F8F8F8">
                    <a:lumMod val="25000"/>
                  </a:srgbClr>
                </a:solidFill>
              </a:rPr>
              <a:t>时代，其超大规模并发的服务器集群，高标准的</a:t>
            </a:r>
            <a:r>
              <a:rPr lang="en-US" altLang="zh-CN" dirty="0">
                <a:solidFill>
                  <a:srgbClr val="F8F8F8">
                    <a:lumMod val="25000"/>
                  </a:srgbClr>
                </a:solidFill>
              </a:rPr>
              <a:t>SLA</a:t>
            </a:r>
            <a:r>
              <a:rPr lang="zh-CN" altLang="en-US" dirty="0">
                <a:solidFill>
                  <a:srgbClr val="F8F8F8">
                    <a:lumMod val="25000"/>
                  </a:srgbClr>
                </a:solidFill>
              </a:rPr>
              <a:t>服务要求，对网络设备可靠性和稳定性提出严峻考验。</a:t>
            </a:r>
          </a:p>
          <a:p>
            <a:pPr indent="323525" algn="just" eaLnBrk="0" fontAlgn="base" hangingPunct="0">
              <a:lnSpc>
                <a:spcPct val="120000"/>
              </a:lnSpc>
              <a:spcBef>
                <a:spcPts val="1028"/>
              </a:spcBef>
              <a:spcAft>
                <a:spcPct val="0"/>
              </a:spcAft>
            </a:pPr>
            <a:r>
              <a:rPr lang="en-US" altLang="zh-CN" dirty="0">
                <a:solidFill>
                  <a:srgbClr val="F8F8F8">
                    <a:lumMod val="25000"/>
                  </a:srgbClr>
                </a:solidFill>
              </a:rPr>
              <a:t>2016</a:t>
            </a:r>
            <a:r>
              <a:rPr lang="zh-CN" altLang="en-US" dirty="0">
                <a:solidFill>
                  <a:srgbClr val="F8F8F8">
                    <a:lumMod val="25000"/>
                  </a:srgbClr>
                </a:solidFill>
              </a:rPr>
              <a:t>年，锐捷网络通过阿里</a:t>
            </a:r>
            <a:r>
              <a:rPr lang="en-US" altLang="zh-CN" dirty="0">
                <a:solidFill>
                  <a:srgbClr val="F8F8F8">
                    <a:lumMod val="25000"/>
                  </a:srgbClr>
                </a:solidFill>
              </a:rPr>
              <a:t>IDC</a:t>
            </a:r>
            <a:r>
              <a:rPr lang="zh-CN" altLang="en-US" dirty="0">
                <a:solidFill>
                  <a:srgbClr val="F8F8F8">
                    <a:lumMod val="25000"/>
                  </a:srgbClr>
                </a:solidFill>
              </a:rPr>
              <a:t>主流网络架构测试，包括下一代</a:t>
            </a:r>
            <a:r>
              <a:rPr lang="en-US" altLang="zh-CN" dirty="0">
                <a:solidFill>
                  <a:srgbClr val="F8F8F8">
                    <a:lumMod val="25000"/>
                  </a:srgbClr>
                </a:solidFill>
              </a:rPr>
              <a:t>25G+100G</a:t>
            </a:r>
            <a:r>
              <a:rPr lang="zh-CN" altLang="en-US" dirty="0">
                <a:solidFill>
                  <a:srgbClr val="F8F8F8">
                    <a:lumMod val="25000"/>
                  </a:srgbClr>
                </a:solidFill>
              </a:rPr>
              <a:t>架构，成为阿里重要的网络设备供应商，数据中心核心交换机等产品规模应用于</a:t>
            </a:r>
            <a:r>
              <a:rPr lang="en-US" altLang="zh-CN" dirty="0">
                <a:solidFill>
                  <a:srgbClr val="F8F8F8">
                    <a:lumMod val="25000"/>
                  </a:srgbClr>
                </a:solidFill>
              </a:rPr>
              <a:t>IDC</a:t>
            </a:r>
            <a:r>
              <a:rPr lang="zh-CN" altLang="en-US" dirty="0">
                <a:solidFill>
                  <a:srgbClr val="F8F8F8">
                    <a:lumMod val="25000"/>
                  </a:srgbClr>
                </a:solidFill>
              </a:rPr>
              <a:t>。</a:t>
            </a:r>
          </a:p>
          <a:p>
            <a:pPr indent="323525" algn="just" eaLnBrk="0" fontAlgn="base" hangingPunct="0">
              <a:lnSpc>
                <a:spcPct val="120000"/>
              </a:lnSpc>
              <a:spcBef>
                <a:spcPts val="1028"/>
              </a:spcBef>
              <a:spcAft>
                <a:spcPct val="0"/>
              </a:spcAft>
            </a:pPr>
            <a:r>
              <a:rPr lang="zh-CN" altLang="en-US" dirty="0">
                <a:solidFill>
                  <a:srgbClr val="F8F8F8">
                    <a:lumMod val="25000"/>
                  </a:srgbClr>
                </a:solidFill>
              </a:rPr>
              <a:t>同时，锐捷网络作为阿里巴巴办公网最大的设备供应商，全面参与着阿里巴巴集团旗下所有办公区新建及改扩建项目。</a:t>
            </a:r>
          </a:p>
        </p:txBody>
      </p:sp>
      <p:sp>
        <p:nvSpPr>
          <p:cNvPr id="5" name="文本框 4"/>
          <p:cNvSpPr txBox="1"/>
          <p:nvPr/>
        </p:nvSpPr>
        <p:spPr>
          <a:xfrm>
            <a:off x="645888" y="1257093"/>
            <a:ext cx="3682313" cy="338554"/>
          </a:xfrm>
          <a:prstGeom prst="rect">
            <a:avLst/>
          </a:prstGeom>
          <a:noFill/>
        </p:spPr>
        <p:txBody>
          <a:bodyPr wrap="square" lIns="91318" tIns="45658" rIns="91318" bIns="45658" rtlCol="0" anchor="ctr">
            <a:spAutoFit/>
          </a:bodyPr>
          <a:lstStyle/>
          <a:p>
            <a:pPr defTabSz="913089" eaLnBrk="0" fontAlgn="base" hangingPunct="0">
              <a:spcBef>
                <a:spcPct val="0"/>
              </a:spcBef>
              <a:spcAft>
                <a:spcPct val="0"/>
              </a:spcAft>
            </a:pPr>
            <a:r>
              <a:rPr lang="en-US" altLang="zh-CN" sz="1600" dirty="0">
                <a:solidFill>
                  <a:prstClr val="white"/>
                </a:solidFill>
                <a:latin typeface="Microsoft YaHei" charset="-122"/>
                <a:ea typeface="Microsoft YaHei" charset="-122"/>
                <a:cs typeface="Microsoft YaHei" charset="-122"/>
              </a:rPr>
              <a:t>IDC</a:t>
            </a:r>
            <a:r>
              <a:rPr lang="zh-CN" altLang="en-US" sz="1600" dirty="0">
                <a:solidFill>
                  <a:prstClr val="white"/>
                </a:solidFill>
                <a:latin typeface="Microsoft YaHei" charset="-122"/>
                <a:ea typeface="Microsoft YaHei" charset="-122"/>
                <a:cs typeface="Microsoft YaHei" charset="-122"/>
              </a:rPr>
              <a:t>及办公网重要的合作伙伴</a:t>
            </a:r>
            <a:endParaRPr lang="pt-BR" altLang="zh-CN" sz="1600" dirty="0">
              <a:solidFill>
                <a:prstClr val="white"/>
              </a:solidFill>
              <a:latin typeface="Microsoft YaHei" charset="-122"/>
              <a:ea typeface="Microsoft YaHei" charset="-122"/>
              <a:cs typeface="Microsoft YaHei" charset="-122"/>
            </a:endParaRPr>
          </a:p>
        </p:txBody>
      </p:sp>
      <p:pic>
        <p:nvPicPr>
          <p:cNvPr id="11" name="图片 10"/>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437586" y="359633"/>
            <a:ext cx="5730999" cy="5143500"/>
          </a:xfrm>
          <a:prstGeom prst="rect">
            <a:avLst/>
          </a:prstGeom>
        </p:spPr>
      </p:pic>
    </p:spTree>
    <p:extLst>
      <p:ext uri="{BB962C8B-B14F-4D97-AF65-F5344CB8AC3E}">
        <p14:creationId xmlns:p14="http://schemas.microsoft.com/office/powerpoint/2010/main" val="27075288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 7"/>
          <p:cNvGrpSpPr/>
          <p:nvPr/>
        </p:nvGrpSpPr>
        <p:grpSpPr>
          <a:xfrm>
            <a:off x="183962" y="859377"/>
            <a:ext cx="3998073" cy="872092"/>
            <a:chOff x="-96131" y="859377"/>
            <a:chExt cx="4240006" cy="872092"/>
          </a:xfrm>
        </p:grpSpPr>
        <p:sp>
          <p:nvSpPr>
            <p:cNvPr id="9" name="平行四边形 8"/>
            <p:cNvSpPr/>
            <p:nvPr/>
          </p:nvSpPr>
          <p:spPr>
            <a:xfrm>
              <a:off x="0" y="945166"/>
              <a:ext cx="4143875" cy="786303"/>
            </a:xfrm>
            <a:prstGeom prst="parallelogram">
              <a:avLst>
                <a:gd name="adj" fmla="val 59975"/>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0" name="平行四边形 9"/>
            <p:cNvSpPr/>
            <p:nvPr/>
          </p:nvSpPr>
          <p:spPr>
            <a:xfrm>
              <a:off x="-96131" y="859377"/>
              <a:ext cx="4143875" cy="786303"/>
            </a:xfrm>
            <a:prstGeom prst="parallelogram">
              <a:avLst>
                <a:gd name="adj" fmla="val 59975"/>
              </a:avLst>
            </a:prstGeom>
            <a:gradFill>
              <a:gsLst>
                <a:gs pos="0">
                  <a:srgbClr val="00A0E9"/>
                </a:gs>
                <a:gs pos="100000">
                  <a:srgbClr val="00A0E9">
                    <a:alpha val="66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sp>
        <p:nvSpPr>
          <p:cNvPr id="3" name="文本框 2"/>
          <p:cNvSpPr txBox="1"/>
          <p:nvPr/>
        </p:nvSpPr>
        <p:spPr>
          <a:xfrm>
            <a:off x="645888" y="851700"/>
            <a:ext cx="3072145" cy="415491"/>
          </a:xfrm>
          <a:prstGeom prst="rect">
            <a:avLst/>
          </a:prstGeom>
          <a:noFill/>
        </p:spPr>
        <p:txBody>
          <a:bodyPr wrap="square" lIns="91320" tIns="45659" rIns="91320" bIns="45659" rtlCol="0" anchor="ctr">
            <a:spAutoFit/>
          </a:bodyPr>
          <a:lstStyle/>
          <a:p>
            <a:r>
              <a:rPr lang="zh-CN" altLang="en-US" sz="2100" dirty="0">
                <a:solidFill>
                  <a:schemeClr val="bg1"/>
                </a:solidFill>
                <a:latin typeface="Microsoft YaHei" charset="-122"/>
                <a:ea typeface="Microsoft YaHei" charset="-122"/>
                <a:cs typeface="Microsoft YaHei" charset="-122"/>
              </a:rPr>
              <a:t>腾讯</a:t>
            </a:r>
            <a:endParaRPr lang="pt-BR" altLang="zh-CN" sz="2100" dirty="0">
              <a:solidFill>
                <a:schemeClr val="bg1"/>
              </a:solidFill>
              <a:latin typeface="Microsoft YaHei" charset="-122"/>
              <a:ea typeface="Microsoft YaHei" charset="-122"/>
              <a:cs typeface="Microsoft YaHei" charset="-122"/>
            </a:endParaRPr>
          </a:p>
        </p:txBody>
      </p:sp>
      <p:sp>
        <p:nvSpPr>
          <p:cNvPr id="4" name="文本框 3"/>
          <p:cNvSpPr txBox="1"/>
          <p:nvPr/>
        </p:nvSpPr>
        <p:spPr>
          <a:xfrm>
            <a:off x="341052" y="1783260"/>
            <a:ext cx="4703916" cy="2565707"/>
          </a:xfrm>
          <a:prstGeom prst="rect">
            <a:avLst/>
          </a:prstGeom>
          <a:noFill/>
        </p:spPr>
        <p:txBody>
          <a:bodyPr wrap="square" lIns="91320" tIns="45659" rIns="91320" bIns="45659" rtlCol="0">
            <a:spAutoFit/>
          </a:bodyPr>
          <a:lstStyle>
            <a:defPPr>
              <a:defRPr lang="zh-CN"/>
            </a:defPPr>
            <a:lvl1pPr lvl="0" indent="288000" defTabSz="587662">
              <a:lnSpc>
                <a:spcPct val="120000"/>
              </a:lnSpc>
              <a:spcBef>
                <a:spcPts val="1028"/>
              </a:spcBef>
              <a:buClr>
                <a:srgbClr val="00B0F0"/>
              </a:buClr>
              <a:defRPr sz="1200">
                <a:solidFill>
                  <a:schemeClr val="bg2">
                    <a:lumMod val="25000"/>
                  </a:schemeClr>
                </a:solidFill>
                <a:latin typeface="Microsoft YaHei" charset="-122"/>
                <a:ea typeface="Microsoft YaHei" charset="-122"/>
                <a:cs typeface="Microsoft YaHei" charset="-122"/>
              </a:defRPr>
            </a:lvl1pPr>
          </a:lstStyle>
          <a:p>
            <a:pPr indent="323540" algn="just"/>
            <a:r>
              <a:rPr lang="zh-CN" altLang="en-US" dirty="0"/>
              <a:t>腾讯作为中国领先的互联网增值服务提供商之一，其多业务并存的高速发展需要大量基础设施快速支撑和建设，新业务、新架构的快速演进，需要网络硬件及软件快速迭代，运维成本压力也是随之增大。</a:t>
            </a:r>
          </a:p>
          <a:p>
            <a:pPr indent="323540" algn="just"/>
            <a:r>
              <a:rPr lang="zh-CN" altLang="en-US" dirty="0"/>
              <a:t>锐捷网络持续跟进腾讯网络架构演进，提供完整的软、硬件产品，持续支撑多业务及新业务的适配及快速交付。提供的可视化运维解决方案有效降低腾讯网络运维成本，提升运维效率。</a:t>
            </a:r>
            <a:endParaRPr lang="en-US" altLang="zh-CN" dirty="0"/>
          </a:p>
          <a:p>
            <a:pPr indent="323540" algn="just"/>
            <a:r>
              <a:rPr lang="en-US" altLang="zh-CN" dirty="0"/>
              <a:t>2015</a:t>
            </a:r>
            <a:r>
              <a:rPr lang="zh-CN" altLang="en-US" dirty="0"/>
              <a:t>年，锐捷网络</a:t>
            </a:r>
            <a:r>
              <a:rPr lang="zh-CN" altLang="zh-CN" dirty="0"/>
              <a:t>交付上线千兆</a:t>
            </a:r>
            <a:r>
              <a:rPr lang="en-US" altLang="zh-CN" dirty="0"/>
              <a:t>IDC</a:t>
            </a:r>
            <a:r>
              <a:rPr lang="zh-CN" altLang="en-US" dirty="0"/>
              <a:t>；</a:t>
            </a:r>
            <a:r>
              <a:rPr lang="en-US" altLang="zh-CN" dirty="0"/>
              <a:t>2016</a:t>
            </a:r>
            <a:r>
              <a:rPr lang="zh-CN" altLang="en-US" dirty="0"/>
              <a:t>年，</a:t>
            </a:r>
            <a:r>
              <a:rPr lang="zh-CN" altLang="zh-CN" dirty="0"/>
              <a:t>通过万兆架构测试</a:t>
            </a:r>
            <a:r>
              <a:rPr lang="zh-CN" altLang="en-US" dirty="0"/>
              <a:t>并于今年交付上线</a:t>
            </a:r>
            <a:r>
              <a:rPr lang="zh-CN" altLang="zh-CN" dirty="0"/>
              <a:t>万兆</a:t>
            </a:r>
            <a:r>
              <a:rPr lang="en-US" altLang="zh-CN" dirty="0"/>
              <a:t>IDC</a:t>
            </a:r>
            <a:r>
              <a:rPr lang="zh-CN" altLang="en-US" dirty="0"/>
              <a:t>。同时，锐捷与腾讯在</a:t>
            </a:r>
            <a:r>
              <a:rPr lang="en-US" altLang="zh-CN" dirty="0"/>
              <a:t>SDN</a:t>
            </a:r>
            <a:r>
              <a:rPr lang="zh-CN" altLang="en-US" dirty="0"/>
              <a:t>等领域展开紧密合作，一起探索、创新。</a:t>
            </a:r>
          </a:p>
        </p:txBody>
      </p:sp>
      <p:sp>
        <p:nvSpPr>
          <p:cNvPr id="5" name="文本框 4"/>
          <p:cNvSpPr txBox="1"/>
          <p:nvPr/>
        </p:nvSpPr>
        <p:spPr>
          <a:xfrm>
            <a:off x="645888" y="1239783"/>
            <a:ext cx="3682313" cy="373196"/>
          </a:xfrm>
          <a:prstGeom prst="rect">
            <a:avLst/>
          </a:prstGeom>
          <a:noFill/>
        </p:spPr>
        <p:txBody>
          <a:bodyPr wrap="square" lIns="91320" tIns="45659" rIns="91320" bIns="45659" rtlCol="0" anchor="ctr">
            <a:spAutoFit/>
          </a:bodyPr>
          <a:lstStyle/>
          <a:p>
            <a:r>
              <a:rPr lang="zh-CN" altLang="en-US" dirty="0">
                <a:solidFill>
                  <a:schemeClr val="bg1"/>
                </a:solidFill>
                <a:latin typeface="Microsoft YaHei" charset="-122"/>
                <a:ea typeface="Microsoft YaHei" charset="-122"/>
                <a:cs typeface="Microsoft YaHei" charset="-122"/>
              </a:rPr>
              <a:t>深度参与腾讯数据中心建设</a:t>
            </a:r>
            <a:endParaRPr lang="pt-BR" altLang="zh-CN" dirty="0">
              <a:solidFill>
                <a:schemeClr val="bg1"/>
              </a:solidFill>
              <a:latin typeface="Microsoft YaHei" charset="-122"/>
              <a:ea typeface="Microsoft YaHei" charset="-122"/>
              <a:cs typeface="Microsoft YaHei" charset="-122"/>
            </a:endParaRPr>
          </a:p>
        </p:txBody>
      </p:sp>
      <p:sp>
        <p:nvSpPr>
          <p:cNvPr id="7" name="标题占位符 1"/>
          <p:cNvSpPr txBox="1">
            <a:spLocks/>
          </p:cNvSpPr>
          <p:nvPr/>
        </p:nvSpPr>
        <p:spPr>
          <a:xfrm>
            <a:off x="755623" y="130924"/>
            <a:ext cx="8229601" cy="457431"/>
          </a:xfrm>
          <a:prstGeom prst="rect">
            <a:avLst/>
          </a:prstGeom>
        </p:spPr>
        <p:txBody>
          <a:bodyPr vert="horz" lIns="81517" tIns="40758" rIns="81517" bIns="40758" rtlCol="0">
            <a:noAutofit/>
          </a:bodyPr>
          <a:lstStyle>
            <a:lvl1pPr algn="ctr" defTabSz="612213" rtl="0" eaLnBrk="1" latinLnBrk="0" hangingPunct="1">
              <a:spcBef>
                <a:spcPct val="0"/>
              </a:spcBef>
              <a:buNone/>
              <a:defRPr lang="zh-CN" altLang="en-US" sz="2400" b="1" kern="1200">
                <a:solidFill>
                  <a:srgbClr val="00A0E9"/>
                </a:solidFill>
                <a:latin typeface="微软雅黑" pitchFamily="34" charset="-122"/>
                <a:ea typeface="微软雅黑" pitchFamily="34" charset="-122"/>
                <a:cs typeface="+mn-cs"/>
              </a:defRPr>
            </a:lvl1pPr>
          </a:lstStyle>
          <a:p>
            <a:pPr marL="229242" indent="-229242" algn="l">
              <a:spcBef>
                <a:spcPct val="20000"/>
              </a:spcBef>
            </a:pPr>
            <a:r>
              <a:rPr lang="zh-CN" altLang="en-US" dirty="0"/>
              <a:t>服务客户，只为您的成功</a:t>
            </a:r>
          </a:p>
        </p:txBody>
      </p:sp>
      <p:pic>
        <p:nvPicPr>
          <p:cNvPr id="2" name="图片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008583" y="130926"/>
            <a:ext cx="6135418" cy="5506461"/>
          </a:xfrm>
          <a:prstGeom prst="rect">
            <a:avLst/>
          </a:prstGeom>
        </p:spPr>
      </p:pic>
    </p:spTree>
    <p:extLst>
      <p:ext uri="{BB962C8B-B14F-4D97-AF65-F5344CB8AC3E}">
        <p14:creationId xmlns:p14="http://schemas.microsoft.com/office/powerpoint/2010/main" val="31219545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217" y="0"/>
            <a:ext cx="9141619" cy="5143500"/>
          </a:xfrm>
          <a:prstGeom prst="rect">
            <a:avLst/>
          </a:prstGeom>
        </p:spPr>
      </p:pic>
      <p:pic>
        <p:nvPicPr>
          <p:cNvPr id="30" name="图片 29"/>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753748" y="-235736"/>
            <a:ext cx="1542635" cy="867959"/>
          </a:xfrm>
          <a:prstGeom prst="rect">
            <a:avLst/>
          </a:prstGeom>
        </p:spPr>
      </p:pic>
      <p:sp>
        <p:nvSpPr>
          <p:cNvPr id="6" name="矩形 5"/>
          <p:cNvSpPr/>
          <p:nvPr/>
        </p:nvSpPr>
        <p:spPr>
          <a:xfrm>
            <a:off x="-230925" y="-218979"/>
            <a:ext cx="9527282" cy="5604084"/>
          </a:xfrm>
          <a:prstGeom prst="rect">
            <a:avLst/>
          </a:prstGeom>
          <a:solidFill>
            <a:sysClr val="windowText" lastClr="000000">
              <a:lumMod val="85000"/>
              <a:lumOff val="15000"/>
              <a:alpha val="75000"/>
            </a:sysClr>
          </a:solidFill>
          <a:ln w="25400" cap="flat" cmpd="sng" algn="ctr">
            <a:noFill/>
            <a:prstDash val="solid"/>
          </a:ln>
          <a:effectLst/>
        </p:spPr>
        <p:txBody>
          <a:bodyPr lIns="51371" tIns="25696" rIns="51371" bIns="25696" spcCol="0" rtlCol="0" anchor="ctr"/>
          <a:lstStyle/>
          <a:p>
            <a:pPr algn="ctr" defTabSz="342439">
              <a:defRPr/>
            </a:pPr>
            <a:endParaRPr kumimoji="1" lang="zh-CN" altLang="en-US" sz="2700" kern="0" dirty="0">
              <a:solidFill>
                <a:prstClr val="white"/>
              </a:solidFill>
              <a:latin typeface="微软雅黑"/>
              <a:ea typeface="微软雅黑"/>
              <a:cs typeface=""/>
            </a:endParaRPr>
          </a:p>
        </p:txBody>
      </p:sp>
      <p:sp>
        <p:nvSpPr>
          <p:cNvPr id="34" name="标题 18"/>
          <p:cNvSpPr txBox="1">
            <a:spLocks/>
          </p:cNvSpPr>
          <p:nvPr/>
        </p:nvSpPr>
        <p:spPr>
          <a:xfrm>
            <a:off x="1104525" y="1069642"/>
            <a:ext cx="6353554" cy="346250"/>
          </a:xfrm>
          <a:prstGeom prst="rect">
            <a:avLst/>
          </a:prstGeom>
        </p:spPr>
        <p:txBody>
          <a:bodyPr lIns="68522" tIns="34275" rIns="68522" bIns="34275"/>
          <a:lstStyle>
            <a:lvl1pPr algn="l" defTabSz="914400" rtl="0" eaLnBrk="1" latinLnBrk="0" hangingPunct="1">
              <a:lnSpc>
                <a:spcPct val="90000"/>
              </a:lnSpc>
              <a:spcBef>
                <a:spcPct val="0"/>
              </a:spcBef>
              <a:buNone/>
              <a:defRPr sz="4400" kern="1200">
                <a:solidFill>
                  <a:srgbClr val="595959"/>
                </a:solidFill>
                <a:latin typeface="+mj-lt"/>
                <a:ea typeface="+mj-ea"/>
                <a:cs typeface="+mj-cs"/>
              </a:defRPr>
            </a:lvl1pPr>
          </a:lstStyle>
          <a:p>
            <a:pPr algn="ctr"/>
            <a:endParaRPr lang="zh-CN" altLang="en-US" sz="2700" b="1" dirty="0">
              <a:solidFill>
                <a:prstClr val="white"/>
              </a:solidFill>
              <a:latin typeface="微软雅黑"/>
              <a:ea typeface="微软雅黑"/>
              <a:cs typeface="微软雅黑"/>
            </a:endParaRPr>
          </a:p>
        </p:txBody>
      </p:sp>
      <p:grpSp>
        <p:nvGrpSpPr>
          <p:cNvPr id="2" name="组 1"/>
          <p:cNvGrpSpPr/>
          <p:nvPr/>
        </p:nvGrpSpPr>
        <p:grpSpPr>
          <a:xfrm>
            <a:off x="695257" y="1475330"/>
            <a:ext cx="3965606" cy="2540527"/>
            <a:chOff x="482053" y="418007"/>
            <a:chExt cx="5623449" cy="3664013"/>
          </a:xfrm>
        </p:grpSpPr>
        <p:sp>
          <p:nvSpPr>
            <p:cNvPr id="10" name="椭圆 16"/>
            <p:cNvSpPr>
              <a:spLocks noChangeArrowheads="1"/>
            </p:cNvSpPr>
            <p:nvPr/>
          </p:nvSpPr>
          <p:spPr bwMode="auto">
            <a:xfrm>
              <a:off x="3257498" y="1687280"/>
              <a:ext cx="2484497" cy="2394740"/>
            </a:xfrm>
            <a:prstGeom prst="ellipse">
              <a:avLst/>
            </a:prstGeom>
            <a:solidFill>
              <a:srgbClr val="EE0F68">
                <a:alpha val="59999"/>
              </a:srgbClr>
            </a:solidFill>
            <a:ln>
              <a:noFill/>
            </a:ln>
            <a:extLst>
              <a:ext uri="{91240B29-F687-4f45-9708-019B960494DF}">
                <a14:hiddenLine xmlns:a14="http://schemas.microsoft.com/office/drawing/2010/main" xmlns="" w="9525">
                  <a:solidFill>
                    <a:srgbClr val="000000"/>
                  </a:solidFill>
                  <a:round/>
                  <a:headEnd/>
                  <a:tailEnd/>
                </a14:hiddenLine>
              </a:ext>
            </a:extLst>
          </p:spPr>
          <p:txBody>
            <a:bodyPr anchor="ctr"/>
            <a:lstStyle/>
            <a:p>
              <a:pPr algn="ctr" defTabSz="685169"/>
              <a:endParaRPr lang="zh-CN" altLang="en-US" sz="1400">
                <a:solidFill>
                  <a:srgbClr val="FFFFFF"/>
                </a:solidFill>
                <a:latin typeface="宋体" charset="0"/>
                <a:ea typeface="微软雅黑"/>
                <a:sym typeface="宋体" charset="0"/>
              </a:endParaRPr>
            </a:p>
          </p:txBody>
        </p:sp>
        <p:sp>
          <p:nvSpPr>
            <p:cNvPr id="13" name="文本框 24"/>
            <p:cNvSpPr>
              <a:spLocks noChangeArrowheads="1"/>
            </p:cNvSpPr>
            <p:nvPr/>
          </p:nvSpPr>
          <p:spPr bwMode="auto">
            <a:xfrm>
              <a:off x="2893989" y="2795512"/>
              <a:ext cx="3211513" cy="8655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defTabSz="685169"/>
              <a:r>
                <a:rPr lang="en-US" altLang="en-US" sz="2100" b="1" dirty="0" err="1" smtClean="0">
                  <a:solidFill>
                    <a:prstClr val="white"/>
                  </a:solidFill>
                  <a:latin typeface="微软雅黑" charset="0"/>
                  <a:ea typeface="微软雅黑" charset="0"/>
                  <a:cs typeface="微软雅黑" charset="0"/>
                  <a:sym typeface="微软雅黑" charset="0"/>
                </a:rPr>
                <a:t>极简</a:t>
              </a:r>
              <a:r>
                <a:rPr lang="zh-CN" altLang="en-US" sz="2100" b="1" dirty="0" smtClean="0">
                  <a:solidFill>
                    <a:prstClr val="white"/>
                  </a:solidFill>
                  <a:latin typeface="微软雅黑" charset="0"/>
                  <a:ea typeface="微软雅黑" charset="0"/>
                  <a:cs typeface="微软雅黑" charset="0"/>
                  <a:sym typeface="微软雅黑" charset="0"/>
                </a:rPr>
                <a:t>园区</a:t>
              </a:r>
              <a:endParaRPr lang="en-US" altLang="zh-CN" sz="2100" b="1" dirty="0">
                <a:solidFill>
                  <a:prstClr val="white"/>
                </a:solidFill>
                <a:latin typeface="微软雅黑" charset="0"/>
                <a:ea typeface="微软雅黑" charset="0"/>
                <a:cs typeface="微软雅黑" charset="0"/>
                <a:sym typeface="微软雅黑" charset="0"/>
              </a:endParaRPr>
            </a:p>
            <a:p>
              <a:pPr algn="ctr" defTabSz="685169"/>
              <a:r>
                <a:rPr lang="en-US" altLang="en-US" sz="1200" dirty="0">
                  <a:solidFill>
                    <a:prstClr val="white"/>
                  </a:solidFill>
                  <a:latin typeface="微软雅黑" charset="0"/>
                  <a:ea typeface="微软雅黑" charset="0"/>
                  <a:cs typeface="微软雅黑" charset="0"/>
                  <a:sym typeface="微软雅黑" charset="0"/>
                </a:rPr>
                <a:t>园区</a:t>
              </a:r>
              <a:r>
                <a:rPr lang="zh-CN" altLang="en-US" sz="1200" dirty="0">
                  <a:solidFill>
                    <a:prstClr val="white"/>
                  </a:solidFill>
                  <a:latin typeface="微软雅黑" charset="0"/>
                  <a:ea typeface="微软雅黑" charset="0"/>
                  <a:cs typeface="微软雅黑" charset="0"/>
                  <a:sym typeface="微软雅黑" charset="0"/>
                </a:rPr>
                <a:t>网</a:t>
              </a:r>
              <a:endParaRPr lang="en-US" altLang="zh-CN" sz="1200" dirty="0">
                <a:solidFill>
                  <a:prstClr val="white"/>
                </a:solidFill>
                <a:latin typeface="微软雅黑" charset="0"/>
                <a:ea typeface="微软雅黑" charset="0"/>
                <a:cs typeface="微软雅黑" charset="0"/>
                <a:sym typeface="微软雅黑" charset="0"/>
              </a:endParaRPr>
            </a:p>
          </p:txBody>
        </p:sp>
        <p:sp>
          <p:nvSpPr>
            <p:cNvPr id="16" name="文本框 29"/>
            <p:cNvSpPr>
              <a:spLocks noChangeArrowheads="1"/>
            </p:cNvSpPr>
            <p:nvPr/>
          </p:nvSpPr>
          <p:spPr bwMode="auto">
            <a:xfrm>
              <a:off x="4174798" y="1893823"/>
              <a:ext cx="699101" cy="10431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defTabSz="685169"/>
              <a:r>
                <a:rPr lang="en-US" altLang="zh-CN" sz="4100" b="1" dirty="0">
                  <a:solidFill>
                    <a:prstClr val="white"/>
                  </a:solidFill>
                  <a:latin typeface="微软雅黑" charset="0"/>
                  <a:ea typeface="微软雅黑" charset="0"/>
                  <a:cs typeface="微软雅黑" charset="0"/>
                  <a:sym typeface="微软雅黑" charset="0"/>
                </a:rPr>
                <a:t>2</a:t>
              </a:r>
              <a:endParaRPr lang="zh-CN" altLang="en-US" sz="4100" b="1" dirty="0">
                <a:solidFill>
                  <a:prstClr val="white"/>
                </a:solidFill>
                <a:latin typeface="微软雅黑" charset="0"/>
                <a:ea typeface="微软雅黑" charset="0"/>
                <a:cs typeface="微软雅黑" charset="0"/>
                <a:sym typeface="微软雅黑" charset="0"/>
              </a:endParaRPr>
            </a:p>
          </p:txBody>
        </p:sp>
        <p:sp>
          <p:nvSpPr>
            <p:cNvPr id="20" name="直接连接符 4"/>
            <p:cNvSpPr>
              <a:spLocks noChangeShapeType="1"/>
            </p:cNvSpPr>
            <p:nvPr/>
          </p:nvSpPr>
          <p:spPr bwMode="auto">
            <a:xfrm flipV="1">
              <a:off x="1839860" y="532977"/>
              <a:ext cx="1588" cy="1157288"/>
            </a:xfrm>
            <a:prstGeom prst="line">
              <a:avLst/>
            </a:prstGeom>
            <a:noFill/>
            <a:ln w="6350">
              <a:solidFill>
                <a:srgbClr val="EE0F68"/>
              </a:solidFill>
              <a:miter lim="800000"/>
              <a:headEnd/>
              <a:tailEnd/>
            </a:ln>
            <a:extLst>
              <a:ext uri="{909E8E84-426E-40dd-AFC4-6F175D3DCCD1}">
                <a14:hiddenFill xmlns:a14="http://schemas.microsoft.com/office/drawing/2010/main" xmlns="">
                  <a:noFill/>
                </a14:hiddenFill>
              </a:ext>
            </a:extLst>
          </p:spPr>
          <p:txBody>
            <a:bodyPr/>
            <a:lstStyle/>
            <a:p>
              <a:pPr defTabSz="685169"/>
              <a:endParaRPr lang="zh-CN" altLang="en-US" sz="1400">
                <a:solidFill>
                  <a:prstClr val="black"/>
                </a:solidFill>
                <a:latin typeface="Verdana"/>
                <a:ea typeface="微软雅黑"/>
              </a:endParaRPr>
            </a:p>
          </p:txBody>
        </p:sp>
        <p:sp>
          <p:nvSpPr>
            <p:cNvPr id="21" name="直接连接符 32"/>
            <p:cNvSpPr>
              <a:spLocks noChangeShapeType="1"/>
            </p:cNvSpPr>
            <p:nvPr/>
          </p:nvSpPr>
          <p:spPr bwMode="auto">
            <a:xfrm flipH="1" flipV="1">
              <a:off x="4499745" y="418007"/>
              <a:ext cx="17366" cy="1237514"/>
            </a:xfrm>
            <a:prstGeom prst="line">
              <a:avLst/>
            </a:prstGeom>
            <a:noFill/>
            <a:ln w="6350">
              <a:solidFill>
                <a:srgbClr val="EE0F68"/>
              </a:solidFill>
              <a:miter lim="800000"/>
              <a:headEnd/>
              <a:tailEnd/>
            </a:ln>
            <a:extLst>
              <a:ext uri="{909E8E84-426E-40dd-AFC4-6F175D3DCCD1}">
                <a14:hiddenFill xmlns:a14="http://schemas.microsoft.com/office/drawing/2010/main" xmlns="">
                  <a:noFill/>
                </a14:hiddenFill>
              </a:ext>
            </a:extLst>
          </p:spPr>
          <p:txBody>
            <a:bodyPr/>
            <a:lstStyle/>
            <a:p>
              <a:pPr defTabSz="685169"/>
              <a:endParaRPr lang="zh-CN" altLang="en-US" sz="1400">
                <a:solidFill>
                  <a:prstClr val="black"/>
                </a:solidFill>
                <a:latin typeface="Verdana"/>
                <a:ea typeface="微软雅黑"/>
              </a:endParaRPr>
            </a:p>
          </p:txBody>
        </p:sp>
        <p:sp>
          <p:nvSpPr>
            <p:cNvPr id="24" name="椭圆 17"/>
            <p:cNvSpPr>
              <a:spLocks noChangeArrowheads="1"/>
            </p:cNvSpPr>
            <p:nvPr/>
          </p:nvSpPr>
          <p:spPr bwMode="auto">
            <a:xfrm>
              <a:off x="712735" y="1690265"/>
              <a:ext cx="2254250" cy="2254250"/>
            </a:xfrm>
            <a:prstGeom prst="ellipse">
              <a:avLst/>
            </a:prstGeom>
            <a:solidFill>
              <a:srgbClr val="EE0F68">
                <a:alpha val="79999"/>
              </a:srgbClr>
            </a:solidFill>
            <a:ln>
              <a:noFill/>
            </a:ln>
            <a:extLst>
              <a:ext uri="{91240B29-F687-4f45-9708-019B960494DF}">
                <a14:hiddenLine xmlns:a14="http://schemas.microsoft.com/office/drawing/2010/main" xmlns="" w="9525">
                  <a:solidFill>
                    <a:srgbClr val="000000"/>
                  </a:solidFill>
                  <a:round/>
                  <a:headEnd/>
                  <a:tailEnd/>
                </a14:hiddenLine>
              </a:ext>
            </a:extLst>
          </p:spPr>
          <p:txBody>
            <a:bodyPr anchor="ctr"/>
            <a:lstStyle/>
            <a:p>
              <a:pPr algn="ctr" defTabSz="685169"/>
              <a:endParaRPr lang="zh-CN" altLang="en-US" sz="1400">
                <a:solidFill>
                  <a:srgbClr val="FFFFFF"/>
                </a:solidFill>
                <a:latin typeface="宋体" charset="0"/>
                <a:ea typeface="微软雅黑"/>
                <a:sym typeface="宋体" charset="0"/>
              </a:endParaRPr>
            </a:p>
          </p:txBody>
        </p:sp>
        <p:sp>
          <p:nvSpPr>
            <p:cNvPr id="25" name="文本框 23"/>
            <p:cNvSpPr>
              <a:spLocks noChangeArrowheads="1"/>
            </p:cNvSpPr>
            <p:nvPr/>
          </p:nvSpPr>
          <p:spPr bwMode="auto">
            <a:xfrm>
              <a:off x="482053" y="2731666"/>
              <a:ext cx="2665412" cy="8655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defTabSz="685169"/>
              <a:r>
                <a:rPr lang="zh-CN" altLang="en-US" sz="2100" b="1" dirty="0">
                  <a:solidFill>
                    <a:prstClr val="white"/>
                  </a:solidFill>
                  <a:latin typeface="Calibri" charset="0"/>
                  <a:ea typeface="微软雅黑"/>
                  <a:sym typeface="Calibri" charset="0"/>
                </a:rPr>
                <a:t>极简云</a:t>
              </a:r>
            </a:p>
            <a:p>
              <a:pPr algn="ctr" defTabSz="685169"/>
              <a:r>
                <a:rPr lang="zh-CN" altLang="en-US" sz="1200" dirty="0">
                  <a:solidFill>
                    <a:prstClr val="white"/>
                  </a:solidFill>
                  <a:latin typeface="Calibri" charset="0"/>
                  <a:ea typeface="微软雅黑"/>
                  <a:sym typeface="Calibri" charset="0"/>
                </a:rPr>
                <a:t>数据中心</a:t>
              </a:r>
              <a:endParaRPr lang="zh-CN" altLang="en-US" sz="2100" dirty="0">
                <a:solidFill>
                  <a:prstClr val="white"/>
                </a:solidFill>
                <a:latin typeface="Calibri" charset="0"/>
                <a:ea typeface="微软雅黑"/>
                <a:sym typeface="宋体" charset="0"/>
              </a:endParaRPr>
            </a:p>
          </p:txBody>
        </p:sp>
        <p:sp>
          <p:nvSpPr>
            <p:cNvPr id="26" name="文本框 28"/>
            <p:cNvSpPr>
              <a:spLocks noChangeArrowheads="1"/>
            </p:cNvSpPr>
            <p:nvPr/>
          </p:nvSpPr>
          <p:spPr bwMode="auto">
            <a:xfrm>
              <a:off x="1595385" y="1888702"/>
              <a:ext cx="639760" cy="10431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defTabSz="685169"/>
              <a:r>
                <a:rPr lang="en-US" altLang="zh-CN" sz="4100" b="1" dirty="0">
                  <a:solidFill>
                    <a:prstClr val="white"/>
                  </a:solidFill>
                  <a:latin typeface="Calibri" charset="0"/>
                  <a:ea typeface="微软雅黑"/>
                  <a:sym typeface="Calibri" charset="0"/>
                </a:rPr>
                <a:t>1</a:t>
              </a:r>
              <a:endParaRPr lang="zh-CN" altLang="en-US" sz="4100" b="1" dirty="0">
                <a:solidFill>
                  <a:prstClr val="white"/>
                </a:solidFill>
                <a:latin typeface="Calibri" charset="0"/>
                <a:ea typeface="微软雅黑"/>
                <a:sym typeface="宋体" charset="0"/>
              </a:endParaRPr>
            </a:p>
          </p:txBody>
        </p:sp>
      </p:grpSp>
      <p:sp>
        <p:nvSpPr>
          <p:cNvPr id="33" name="矩形 2"/>
          <p:cNvSpPr>
            <a:spLocks noChangeArrowheads="1"/>
          </p:cNvSpPr>
          <p:nvPr/>
        </p:nvSpPr>
        <p:spPr bwMode="auto">
          <a:xfrm>
            <a:off x="0" y="927986"/>
            <a:ext cx="9144000" cy="636984"/>
          </a:xfrm>
          <a:prstGeom prst="rect">
            <a:avLst/>
          </a:prstGeom>
          <a:solidFill>
            <a:srgbClr val="EE0F68"/>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68522" tIns="34275" rIns="68522" bIns="34275" anchor="ctr"/>
          <a:lstStyle/>
          <a:p>
            <a:pPr algn="ctr" defTabSz="685169"/>
            <a:r>
              <a:rPr lang="zh-CN" altLang="en-US" sz="2700" b="1" dirty="0" smtClean="0">
                <a:solidFill>
                  <a:prstClr val="white"/>
                </a:solidFill>
                <a:latin typeface="微软雅黑"/>
                <a:ea typeface="微软雅黑"/>
                <a:cs typeface="微软雅黑"/>
              </a:rPr>
              <a:t>目录</a:t>
            </a:r>
            <a:endParaRPr lang="zh-CN" altLang="en-US" sz="2700" b="1" dirty="0">
              <a:solidFill>
                <a:prstClr val="white"/>
              </a:solidFill>
              <a:latin typeface="微软雅黑"/>
              <a:ea typeface="微软雅黑"/>
              <a:cs typeface="微软雅黑"/>
            </a:endParaRPr>
          </a:p>
        </p:txBody>
      </p:sp>
      <p:sp>
        <p:nvSpPr>
          <p:cNvPr id="17" name="椭圆 16">
            <a:extLst>
              <a:ext uri="{FF2B5EF4-FFF2-40B4-BE49-F238E27FC236}">
                <a16:creationId xmlns:a16="http://schemas.microsoft.com/office/drawing/2014/main" id="{F694AAD1-106D-4297-A334-90BA9D105ECA}"/>
              </a:ext>
            </a:extLst>
          </p:cNvPr>
          <p:cNvSpPr>
            <a:spLocks noChangeArrowheads="1"/>
          </p:cNvSpPr>
          <p:nvPr/>
        </p:nvSpPr>
        <p:spPr bwMode="auto">
          <a:xfrm>
            <a:off x="4596236" y="2371152"/>
            <a:ext cx="1752045" cy="1660448"/>
          </a:xfrm>
          <a:prstGeom prst="ellipse">
            <a:avLst/>
          </a:prstGeom>
          <a:solidFill>
            <a:srgbClr val="EE0F68">
              <a:alpha val="59999"/>
            </a:srgbClr>
          </a:solidFill>
          <a:ln>
            <a:noFill/>
          </a:ln>
          <a:extLst>
            <a:ext uri="{91240B29-F687-4f45-9708-019B960494DF}">
              <a14:hiddenLine xmlns:a14="http://schemas.microsoft.com/office/drawing/2010/main" xmlns="" w="9525">
                <a:solidFill>
                  <a:srgbClr val="000000"/>
                </a:solidFill>
                <a:round/>
                <a:headEnd/>
                <a:tailEnd/>
              </a14:hiddenLine>
            </a:ext>
          </a:extLst>
        </p:spPr>
        <p:txBody>
          <a:bodyPr lIns="68522" tIns="34275" rIns="68522" bIns="34275" anchor="ctr"/>
          <a:lstStyle/>
          <a:p>
            <a:pPr algn="ctr" defTabSz="685169"/>
            <a:endParaRPr lang="zh-CN" altLang="en-US" sz="1400">
              <a:solidFill>
                <a:srgbClr val="FFFFFF"/>
              </a:solidFill>
              <a:latin typeface="宋体" charset="0"/>
              <a:ea typeface="微软雅黑"/>
              <a:sym typeface="宋体" charset="0"/>
            </a:endParaRPr>
          </a:p>
        </p:txBody>
      </p:sp>
      <p:sp>
        <p:nvSpPr>
          <p:cNvPr id="18" name="文本框 24">
            <a:extLst>
              <a:ext uri="{FF2B5EF4-FFF2-40B4-BE49-F238E27FC236}">
                <a16:creationId xmlns:a16="http://schemas.microsoft.com/office/drawing/2014/main" id="{29E31B75-9A62-48E6-B47D-A74B5EE5659F}"/>
              </a:ext>
            </a:extLst>
          </p:cNvPr>
          <p:cNvSpPr>
            <a:spLocks noChangeArrowheads="1"/>
          </p:cNvSpPr>
          <p:nvPr/>
        </p:nvSpPr>
        <p:spPr bwMode="auto">
          <a:xfrm>
            <a:off x="4339892" y="3139589"/>
            <a:ext cx="2264730" cy="3923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68522" tIns="34275" rIns="68522" bIns="34275">
            <a:spAutoFit/>
          </a:bodyPr>
          <a:lstStyle/>
          <a:p>
            <a:pPr algn="ctr" defTabSz="685169"/>
            <a:r>
              <a:rPr lang="zh-CN" altLang="en-US" sz="2100" b="1" dirty="0">
                <a:solidFill>
                  <a:prstClr val="white"/>
                </a:solidFill>
                <a:latin typeface="微软雅黑" charset="0"/>
                <a:ea typeface="微软雅黑" charset="0"/>
                <a:cs typeface="微软雅黑" charset="0"/>
                <a:sym typeface="微软雅黑" charset="0"/>
              </a:rPr>
              <a:t>数据中心产品</a:t>
            </a:r>
            <a:endParaRPr lang="en-US" altLang="zh-CN" sz="2100" b="1" dirty="0">
              <a:solidFill>
                <a:prstClr val="white"/>
              </a:solidFill>
              <a:latin typeface="微软雅黑" charset="0"/>
              <a:ea typeface="微软雅黑" charset="0"/>
              <a:cs typeface="微软雅黑" charset="0"/>
              <a:sym typeface="微软雅黑" charset="0"/>
            </a:endParaRPr>
          </a:p>
        </p:txBody>
      </p:sp>
      <p:sp>
        <p:nvSpPr>
          <p:cNvPr id="19" name="直接连接符 32">
            <a:extLst>
              <a:ext uri="{FF2B5EF4-FFF2-40B4-BE49-F238E27FC236}">
                <a16:creationId xmlns:a16="http://schemas.microsoft.com/office/drawing/2014/main" id="{70F8C985-191C-443F-B7B4-D79893D9DFEA}"/>
              </a:ext>
            </a:extLst>
          </p:cNvPr>
          <p:cNvSpPr>
            <a:spLocks noChangeShapeType="1"/>
          </p:cNvSpPr>
          <p:nvPr/>
        </p:nvSpPr>
        <p:spPr bwMode="auto">
          <a:xfrm flipH="1" flipV="1">
            <a:off x="5438545" y="1486357"/>
            <a:ext cx="12246" cy="858059"/>
          </a:xfrm>
          <a:prstGeom prst="line">
            <a:avLst/>
          </a:prstGeom>
          <a:noFill/>
          <a:ln w="6350">
            <a:solidFill>
              <a:srgbClr val="EE0F68"/>
            </a:solidFill>
            <a:miter lim="800000"/>
            <a:headEnd/>
            <a:tailEnd/>
          </a:ln>
          <a:extLst>
            <a:ext uri="{909E8E84-426E-40dd-AFC4-6F175D3DCCD1}">
              <a14:hiddenFill xmlns:a14="http://schemas.microsoft.com/office/drawing/2010/main" xmlns="">
                <a:noFill/>
              </a14:hiddenFill>
            </a:ext>
          </a:extLst>
        </p:spPr>
        <p:txBody>
          <a:bodyPr lIns="68522" tIns="34275" rIns="68522" bIns="34275"/>
          <a:lstStyle/>
          <a:p>
            <a:pPr defTabSz="685169"/>
            <a:endParaRPr lang="zh-CN" altLang="en-US" sz="1400">
              <a:solidFill>
                <a:prstClr val="black"/>
              </a:solidFill>
              <a:latin typeface="Verdana"/>
              <a:ea typeface="微软雅黑"/>
            </a:endParaRPr>
          </a:p>
        </p:txBody>
      </p:sp>
      <p:sp>
        <p:nvSpPr>
          <p:cNvPr id="22" name="文本框 29">
            <a:extLst>
              <a:ext uri="{FF2B5EF4-FFF2-40B4-BE49-F238E27FC236}">
                <a16:creationId xmlns:a16="http://schemas.microsoft.com/office/drawing/2014/main" id="{75CD986C-0DD2-414D-962A-DC1190CECFD3}"/>
              </a:ext>
            </a:extLst>
          </p:cNvPr>
          <p:cNvSpPr>
            <a:spLocks noChangeArrowheads="1"/>
          </p:cNvSpPr>
          <p:nvPr/>
        </p:nvSpPr>
        <p:spPr bwMode="auto">
          <a:xfrm>
            <a:off x="5243118" y="2498620"/>
            <a:ext cx="446833" cy="7001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68522" tIns="34275" rIns="68522" bIns="34275">
            <a:spAutoFit/>
          </a:bodyPr>
          <a:lstStyle/>
          <a:p>
            <a:pPr defTabSz="685169"/>
            <a:r>
              <a:rPr lang="en-US" altLang="zh-CN" sz="4100" b="1" dirty="0">
                <a:solidFill>
                  <a:prstClr val="white"/>
                </a:solidFill>
                <a:latin typeface="微软雅黑" charset="0"/>
                <a:ea typeface="微软雅黑" charset="0"/>
                <a:cs typeface="微软雅黑" charset="0"/>
                <a:sym typeface="微软雅黑" charset="0"/>
              </a:rPr>
              <a:t>3</a:t>
            </a:r>
            <a:endParaRPr lang="zh-CN" altLang="en-US" sz="4100" b="1" dirty="0">
              <a:solidFill>
                <a:prstClr val="white"/>
              </a:solidFill>
              <a:latin typeface="微软雅黑" charset="0"/>
              <a:ea typeface="微软雅黑" charset="0"/>
              <a:cs typeface="微软雅黑" charset="0"/>
              <a:sym typeface="微软雅黑" charset="0"/>
            </a:endParaRPr>
          </a:p>
        </p:txBody>
      </p:sp>
      <p:sp>
        <p:nvSpPr>
          <p:cNvPr id="23" name="椭圆 22">
            <a:extLst>
              <a:ext uri="{FF2B5EF4-FFF2-40B4-BE49-F238E27FC236}">
                <a16:creationId xmlns:a16="http://schemas.microsoft.com/office/drawing/2014/main" id="{05769B44-9F2B-4C31-9128-A46B26136CA0}"/>
              </a:ext>
            </a:extLst>
          </p:cNvPr>
          <p:cNvSpPr>
            <a:spLocks noChangeArrowheads="1"/>
          </p:cNvSpPr>
          <p:nvPr/>
        </p:nvSpPr>
        <p:spPr bwMode="auto">
          <a:xfrm>
            <a:off x="6495501" y="2394013"/>
            <a:ext cx="1752045" cy="1660448"/>
          </a:xfrm>
          <a:prstGeom prst="ellipse">
            <a:avLst/>
          </a:prstGeom>
          <a:solidFill>
            <a:srgbClr val="EE0F68">
              <a:alpha val="59999"/>
            </a:srgbClr>
          </a:solidFill>
          <a:ln>
            <a:noFill/>
          </a:ln>
          <a:extLst>
            <a:ext uri="{91240B29-F687-4f45-9708-019B960494DF}">
              <a14:hiddenLine xmlns:a14="http://schemas.microsoft.com/office/drawing/2010/main" xmlns="" w="9525">
                <a:solidFill>
                  <a:srgbClr val="000000"/>
                </a:solidFill>
                <a:round/>
                <a:headEnd/>
                <a:tailEnd/>
              </a14:hiddenLine>
            </a:ext>
          </a:extLst>
        </p:spPr>
        <p:txBody>
          <a:bodyPr lIns="68522" tIns="34275" rIns="68522" bIns="34275" anchor="ctr"/>
          <a:lstStyle/>
          <a:p>
            <a:pPr algn="ctr" defTabSz="685169"/>
            <a:endParaRPr lang="zh-CN" altLang="en-US" sz="1400">
              <a:solidFill>
                <a:srgbClr val="FFFFFF"/>
              </a:solidFill>
              <a:latin typeface="宋体" charset="0"/>
              <a:ea typeface="微软雅黑"/>
              <a:sym typeface="宋体" charset="0"/>
            </a:endParaRPr>
          </a:p>
        </p:txBody>
      </p:sp>
      <p:sp>
        <p:nvSpPr>
          <p:cNvPr id="27" name="文本框 24">
            <a:extLst>
              <a:ext uri="{FF2B5EF4-FFF2-40B4-BE49-F238E27FC236}">
                <a16:creationId xmlns:a16="http://schemas.microsoft.com/office/drawing/2014/main" id="{EAB42F6C-CBCB-4BF5-A43D-591528956703}"/>
              </a:ext>
            </a:extLst>
          </p:cNvPr>
          <p:cNvSpPr>
            <a:spLocks noChangeArrowheads="1"/>
          </p:cNvSpPr>
          <p:nvPr/>
        </p:nvSpPr>
        <p:spPr bwMode="auto">
          <a:xfrm>
            <a:off x="6239156" y="3162450"/>
            <a:ext cx="2264730" cy="392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68522" tIns="34275" rIns="68522" bIns="34275">
            <a:spAutoFit/>
          </a:bodyPr>
          <a:lstStyle/>
          <a:p>
            <a:pPr algn="ctr" defTabSz="685169"/>
            <a:r>
              <a:rPr lang="zh-CN" altLang="en-US" sz="2100" b="1" dirty="0">
                <a:solidFill>
                  <a:prstClr val="white"/>
                </a:solidFill>
                <a:latin typeface="微软雅黑" charset="0"/>
                <a:ea typeface="微软雅黑" charset="0"/>
                <a:cs typeface="微软雅黑" charset="0"/>
                <a:sym typeface="微软雅黑" charset="0"/>
              </a:rPr>
              <a:t>案例</a:t>
            </a:r>
            <a:endParaRPr lang="en-US" altLang="zh-CN" sz="2100" b="1" dirty="0">
              <a:solidFill>
                <a:prstClr val="white"/>
              </a:solidFill>
              <a:latin typeface="微软雅黑" charset="0"/>
              <a:ea typeface="微软雅黑" charset="0"/>
              <a:cs typeface="微软雅黑" charset="0"/>
              <a:sym typeface="微软雅黑" charset="0"/>
            </a:endParaRPr>
          </a:p>
        </p:txBody>
      </p:sp>
      <p:sp>
        <p:nvSpPr>
          <p:cNvPr id="28" name="直接连接符 32">
            <a:extLst>
              <a:ext uri="{FF2B5EF4-FFF2-40B4-BE49-F238E27FC236}">
                <a16:creationId xmlns:a16="http://schemas.microsoft.com/office/drawing/2014/main" id="{574D47B9-9548-4375-832F-C6C9F2DCD8F7}"/>
              </a:ext>
            </a:extLst>
          </p:cNvPr>
          <p:cNvSpPr>
            <a:spLocks noChangeShapeType="1"/>
          </p:cNvSpPr>
          <p:nvPr/>
        </p:nvSpPr>
        <p:spPr bwMode="auto">
          <a:xfrm flipH="1" flipV="1">
            <a:off x="7337810" y="1509222"/>
            <a:ext cx="12246" cy="858059"/>
          </a:xfrm>
          <a:prstGeom prst="line">
            <a:avLst/>
          </a:prstGeom>
          <a:noFill/>
          <a:ln w="6350">
            <a:solidFill>
              <a:srgbClr val="EE0F68"/>
            </a:solidFill>
            <a:miter lim="800000"/>
            <a:headEnd/>
            <a:tailEnd/>
          </a:ln>
          <a:extLst>
            <a:ext uri="{909E8E84-426E-40dd-AFC4-6F175D3DCCD1}">
              <a14:hiddenFill xmlns:a14="http://schemas.microsoft.com/office/drawing/2010/main" xmlns="">
                <a:noFill/>
              </a14:hiddenFill>
            </a:ext>
          </a:extLst>
        </p:spPr>
        <p:txBody>
          <a:bodyPr lIns="68522" tIns="34275" rIns="68522" bIns="34275"/>
          <a:lstStyle/>
          <a:p>
            <a:pPr defTabSz="685169"/>
            <a:endParaRPr lang="zh-CN" altLang="en-US" sz="1400">
              <a:solidFill>
                <a:prstClr val="black"/>
              </a:solidFill>
              <a:latin typeface="Verdana"/>
              <a:ea typeface="微软雅黑"/>
            </a:endParaRPr>
          </a:p>
        </p:txBody>
      </p:sp>
      <p:sp>
        <p:nvSpPr>
          <p:cNvPr id="29" name="文本框 29">
            <a:extLst>
              <a:ext uri="{FF2B5EF4-FFF2-40B4-BE49-F238E27FC236}">
                <a16:creationId xmlns:a16="http://schemas.microsoft.com/office/drawing/2014/main" id="{0280A69B-C704-4796-A0A3-47BF9BE81804}"/>
              </a:ext>
            </a:extLst>
          </p:cNvPr>
          <p:cNvSpPr>
            <a:spLocks noChangeArrowheads="1"/>
          </p:cNvSpPr>
          <p:nvPr/>
        </p:nvSpPr>
        <p:spPr bwMode="auto">
          <a:xfrm>
            <a:off x="7142398" y="2521482"/>
            <a:ext cx="446833" cy="7001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68522" tIns="34275" rIns="68522" bIns="34275">
            <a:spAutoFit/>
          </a:bodyPr>
          <a:lstStyle/>
          <a:p>
            <a:pPr defTabSz="685169"/>
            <a:r>
              <a:rPr lang="en-US" altLang="zh-CN" sz="4100" b="1" dirty="0">
                <a:solidFill>
                  <a:prstClr val="white"/>
                </a:solidFill>
                <a:latin typeface="微软雅黑" charset="0"/>
                <a:ea typeface="微软雅黑" charset="0"/>
                <a:cs typeface="微软雅黑" charset="0"/>
                <a:sym typeface="微软雅黑" charset="0"/>
              </a:rPr>
              <a:t>4</a:t>
            </a:r>
            <a:endParaRPr lang="zh-CN" altLang="en-US" sz="4100" b="1" dirty="0">
              <a:solidFill>
                <a:prstClr val="white"/>
              </a:solidFill>
              <a:latin typeface="微软雅黑" charset="0"/>
              <a:ea typeface="微软雅黑" charset="0"/>
              <a:cs typeface="微软雅黑" charset="0"/>
              <a:sym typeface="微软雅黑" charset="0"/>
            </a:endParaRPr>
          </a:p>
        </p:txBody>
      </p:sp>
    </p:spTree>
    <p:extLst>
      <p:ext uri="{BB962C8B-B14F-4D97-AF65-F5344CB8AC3E}">
        <p14:creationId xmlns:p14="http://schemas.microsoft.com/office/powerpoint/2010/main" val="1975016169"/>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p:cBhvr>
                                        <p:cTn id="7"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bldLvl="0" animBg="1" autoUpdateAnimBg="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 y="5"/>
            <a:ext cx="9144000" cy="5126952"/>
          </a:xfrm>
          <a:prstGeom prst="rect">
            <a:avLst/>
          </a:prstGeom>
        </p:spPr>
      </p:pic>
      <p:pic>
        <p:nvPicPr>
          <p:cNvPr id="9" name="图片 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427800" y="4504121"/>
            <a:ext cx="1635656" cy="690060"/>
          </a:xfrm>
          <a:prstGeom prst="rect">
            <a:avLst/>
          </a:prstGeom>
        </p:spPr>
      </p:pic>
      <p:sp>
        <p:nvSpPr>
          <p:cNvPr id="8" name="标题 1"/>
          <p:cNvSpPr>
            <a:spLocks noGrp="1"/>
          </p:cNvSpPr>
          <p:nvPr>
            <p:ph type="title" idx="4294967295"/>
          </p:nvPr>
        </p:nvSpPr>
        <p:spPr>
          <a:xfrm>
            <a:off x="1314753" y="1347840"/>
            <a:ext cx="4552693" cy="642937"/>
          </a:xfrm>
          <a:prstGeom prst="rect">
            <a:avLst/>
          </a:prstGeom>
        </p:spPr>
        <p:txBody>
          <a:bodyPr lIns="91315" tIns="45657" rIns="91315" bIns="45657">
            <a:normAutofit/>
          </a:bodyPr>
          <a:lstStyle/>
          <a:p>
            <a:pPr algn="l"/>
            <a:r>
              <a:rPr kumimoji="1" lang="zh-CN" altLang="en-US" sz="2800" dirty="0">
                <a:solidFill>
                  <a:srgbClr val="44C9FF"/>
                </a:solidFill>
                <a:latin typeface="+mn-ea"/>
                <a:ea typeface="+mn-ea"/>
              </a:rPr>
              <a:t>服务客户，只为您的成功</a:t>
            </a:r>
          </a:p>
        </p:txBody>
      </p:sp>
      <p:grpSp>
        <p:nvGrpSpPr>
          <p:cNvPr id="10" name="组 9"/>
          <p:cNvGrpSpPr/>
          <p:nvPr/>
        </p:nvGrpSpPr>
        <p:grpSpPr>
          <a:xfrm>
            <a:off x="557211" y="1295318"/>
            <a:ext cx="609631" cy="578647"/>
            <a:chOff x="557159" y="1295280"/>
            <a:chExt cx="609631" cy="578646"/>
          </a:xfrm>
        </p:grpSpPr>
        <p:pic>
          <p:nvPicPr>
            <p:cNvPr id="11" name="图片 10" descr="213213.psd"/>
            <p:cNvPicPr>
              <a:picLocks noChangeAspect="1"/>
            </p:cNvPicPr>
            <p:nvPr/>
          </p:nvPicPr>
          <p:blipFill rotWithShape="1">
            <a:blip r:embed="rId5" cstate="screen">
              <a:alphaModFix/>
              <a:extLst>
                <a:ext uri="{28A0092B-C50C-407E-A947-70E740481C1C}">
                  <a14:useLocalDpi xmlns:a14="http://schemas.microsoft.com/office/drawing/2010/main"/>
                </a:ext>
              </a:extLst>
            </a:blip>
            <a:srcRect/>
            <a:stretch/>
          </p:blipFill>
          <p:spPr>
            <a:xfrm>
              <a:off x="705076" y="1374508"/>
              <a:ext cx="461714" cy="499418"/>
            </a:xfrm>
            <a:prstGeom prst="rect">
              <a:avLst/>
            </a:prstGeom>
          </p:spPr>
        </p:pic>
        <p:pic>
          <p:nvPicPr>
            <p:cNvPr id="12" name="图片 11" descr="213213.psd"/>
            <p:cNvPicPr>
              <a:picLocks noChangeAspect="1"/>
            </p:cNvPicPr>
            <p:nvPr/>
          </p:nvPicPr>
          <p:blipFill rotWithShape="1">
            <a:blip r:embed="rId5" cstate="screen">
              <a:alphaModFix amt="70000"/>
              <a:extLst>
                <a:ext uri="{28A0092B-C50C-407E-A947-70E740481C1C}">
                  <a14:useLocalDpi xmlns:a14="http://schemas.microsoft.com/office/drawing/2010/main"/>
                </a:ext>
              </a:extLst>
            </a:blip>
            <a:srcRect/>
            <a:stretch/>
          </p:blipFill>
          <p:spPr>
            <a:xfrm>
              <a:off x="557159" y="1295280"/>
              <a:ext cx="461714" cy="499418"/>
            </a:xfrm>
            <a:prstGeom prst="rect">
              <a:avLst/>
            </a:prstGeom>
          </p:spPr>
        </p:pic>
      </p:grpSp>
    </p:spTree>
    <p:extLst>
      <p:ext uri="{BB962C8B-B14F-4D97-AF65-F5344CB8AC3E}">
        <p14:creationId xmlns:p14="http://schemas.microsoft.com/office/powerpoint/2010/main" val="426046311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811186311"/>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占位符 2"/>
          <p:cNvSpPr>
            <a:spLocks noGrp="1"/>
          </p:cNvSpPr>
          <p:nvPr>
            <p:ph type="body" sz="quarter" idx="13"/>
          </p:nvPr>
        </p:nvSpPr>
        <p:spPr>
          <a:xfrm>
            <a:off x="608744" y="183571"/>
            <a:ext cx="5995257" cy="297883"/>
          </a:xfrm>
        </p:spPr>
        <p:txBody>
          <a:bodyPr/>
          <a:lstStyle/>
          <a:p>
            <a:r>
              <a:rPr kumimoji="1" lang="zh-CN" altLang="fr-FR" dirty="0"/>
              <a:t>锐捷</a:t>
            </a:r>
            <a:r>
              <a:rPr kumimoji="1" lang="fr-FR" altLang="zh-CN" dirty="0"/>
              <a:t>SDN </a:t>
            </a:r>
            <a:r>
              <a:rPr kumimoji="1" lang="fr-FR" altLang="zh-CN" dirty="0" err="1"/>
              <a:t>Servicechain</a:t>
            </a:r>
            <a:r>
              <a:rPr kumimoji="1" lang="zh-CN" altLang="fr-FR" dirty="0"/>
              <a:t>方案部署</a:t>
            </a:r>
            <a:r>
              <a:rPr kumimoji="1" lang="zh-CN" altLang="fr-FR" dirty="0" smtClean="0"/>
              <a:t>要点</a:t>
            </a:r>
            <a:endParaRPr kumimoji="1" lang="zh-CN" altLang="fr-FR" dirty="0"/>
          </a:p>
        </p:txBody>
      </p:sp>
      <p:sp>
        <p:nvSpPr>
          <p:cNvPr id="4" name="文本占位符 3"/>
          <p:cNvSpPr>
            <a:spLocks noGrp="1"/>
          </p:cNvSpPr>
          <p:nvPr>
            <p:ph type="body" sz="quarter" idx="14"/>
          </p:nvPr>
        </p:nvSpPr>
        <p:spPr/>
        <p:txBody>
          <a:bodyPr/>
          <a:lstStyle/>
          <a:p>
            <a:r>
              <a:rPr kumimoji="1" lang="en-US" altLang="zh-CN" sz="1100" b="1" dirty="0">
                <a:solidFill>
                  <a:srgbClr val="558ED5"/>
                </a:solidFill>
              </a:rPr>
              <a:t>SDN Service Chain</a:t>
            </a:r>
          </a:p>
        </p:txBody>
      </p:sp>
      <p:graphicFrame>
        <p:nvGraphicFramePr>
          <p:cNvPr id="42" name="图表 41"/>
          <p:cNvGraphicFramePr/>
          <p:nvPr>
            <p:extLst/>
          </p:nvPr>
        </p:nvGraphicFramePr>
        <p:xfrm>
          <a:off x="921817" y="857018"/>
          <a:ext cx="7345868" cy="356268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3" name="文本框 42"/>
          <p:cNvSpPr txBox="1"/>
          <p:nvPr/>
        </p:nvSpPr>
        <p:spPr>
          <a:xfrm>
            <a:off x="762346" y="4502260"/>
            <a:ext cx="7871002" cy="354174"/>
          </a:xfrm>
          <a:prstGeom prst="rect">
            <a:avLst/>
          </a:prstGeom>
          <a:noFill/>
        </p:spPr>
        <p:txBody>
          <a:bodyPr wrap="none" lIns="72506" tIns="36248" rIns="72506" bIns="36248" rtlCol="0">
            <a:spAutoFit/>
          </a:bodyPr>
          <a:lstStyle/>
          <a:p>
            <a:pPr marL="0" marR="0" lvl="0" indent="0" algn="l" defTabSz="456746" rtl="0" eaLnBrk="1" fontAlgn="auto" latinLnBrk="0" hangingPunct="1">
              <a:lnSpc>
                <a:spcPct val="100000"/>
              </a:lnSpc>
              <a:spcBef>
                <a:spcPts val="0"/>
              </a:spcBef>
              <a:spcAft>
                <a:spcPts val="0"/>
              </a:spcAft>
              <a:buClrTx/>
              <a:buSzTx/>
              <a:buFontTx/>
              <a:buNone/>
              <a:tabLst/>
              <a:defRPr/>
            </a:pPr>
            <a:r>
              <a:rPr kumimoji="1" lang="zh-CN" altLang="en-US" sz="1800" b="0" i="0" u="none" strike="noStrike" kern="1200" cap="none" spc="0" normalizeH="0" baseline="0" noProof="0" dirty="0" smtClean="0">
                <a:ln>
                  <a:noFill/>
                </a:ln>
                <a:solidFill>
                  <a:srgbClr val="558ED5"/>
                </a:solidFill>
                <a:effectLst/>
                <a:uLnTx/>
                <a:uFillTx/>
                <a:latin typeface="微软雅黑"/>
                <a:ea typeface="微软雅黑"/>
                <a:cs typeface="微软雅黑"/>
              </a:rPr>
              <a:t>注：以上所有操作，均可通过图形化界面点、选实现，理解简单、易操作。</a:t>
            </a:r>
            <a:endParaRPr kumimoji="1" lang="zh-CN" altLang="en-US" sz="1800" b="0" i="0" u="none" strike="noStrike" kern="1200" cap="none" spc="0" normalizeH="0" baseline="0" noProof="0" dirty="0">
              <a:ln>
                <a:noFill/>
              </a:ln>
              <a:solidFill>
                <a:srgbClr val="558ED5"/>
              </a:solidFill>
              <a:effectLst/>
              <a:uLnTx/>
              <a:uFillTx/>
              <a:latin typeface="微软雅黑"/>
              <a:ea typeface="微软雅黑"/>
              <a:cs typeface="微软雅黑"/>
            </a:endParaRPr>
          </a:p>
        </p:txBody>
      </p:sp>
    </p:spTree>
    <p:extLst>
      <p:ext uri="{BB962C8B-B14F-4D97-AF65-F5344CB8AC3E}">
        <p14:creationId xmlns:p14="http://schemas.microsoft.com/office/powerpoint/2010/main" val="1413059346"/>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占位符 2"/>
          <p:cNvSpPr>
            <a:spLocks noGrp="1"/>
          </p:cNvSpPr>
          <p:nvPr>
            <p:ph type="body" sz="quarter" idx="13"/>
          </p:nvPr>
        </p:nvSpPr>
        <p:spPr>
          <a:xfrm>
            <a:off x="608751" y="183571"/>
            <a:ext cx="6642957" cy="297883"/>
          </a:xfrm>
        </p:spPr>
        <p:txBody>
          <a:bodyPr/>
          <a:lstStyle/>
          <a:p>
            <a:r>
              <a:rPr kumimoji="1" lang="en-US" altLang="zh-CN" dirty="0" smtClean="0"/>
              <a:t>SDN</a:t>
            </a:r>
            <a:r>
              <a:rPr kumimoji="1" lang="zh-CN" altLang="en-US" dirty="0" smtClean="0"/>
              <a:t> </a:t>
            </a:r>
            <a:r>
              <a:rPr kumimoji="1" lang="en-US" altLang="zh-CN" dirty="0" smtClean="0"/>
              <a:t>Service</a:t>
            </a:r>
            <a:r>
              <a:rPr kumimoji="1" lang="zh-CN" altLang="en-US" dirty="0" smtClean="0"/>
              <a:t> </a:t>
            </a:r>
            <a:r>
              <a:rPr kumimoji="1" lang="en-US" altLang="zh-CN" dirty="0" smtClean="0"/>
              <a:t>Chain</a:t>
            </a:r>
            <a:r>
              <a:rPr kumimoji="1" lang="zh-CN" altLang="en-US" dirty="0" smtClean="0"/>
              <a:t>方案价值</a:t>
            </a:r>
            <a:endParaRPr kumimoji="1" lang="zh-CN" altLang="en-US" dirty="0"/>
          </a:p>
        </p:txBody>
      </p:sp>
      <p:sp>
        <p:nvSpPr>
          <p:cNvPr id="4" name="文本占位符 3"/>
          <p:cNvSpPr>
            <a:spLocks noGrp="1"/>
          </p:cNvSpPr>
          <p:nvPr>
            <p:ph type="body" sz="quarter" idx="14"/>
          </p:nvPr>
        </p:nvSpPr>
        <p:spPr/>
        <p:txBody>
          <a:bodyPr/>
          <a:lstStyle/>
          <a:p>
            <a:r>
              <a:rPr kumimoji="1" lang="en-US" altLang="zh-CN" sz="1100" b="1" dirty="0">
                <a:solidFill>
                  <a:srgbClr val="558ED5"/>
                </a:solidFill>
              </a:rPr>
              <a:t>SDN Service Chain</a:t>
            </a:r>
          </a:p>
        </p:txBody>
      </p:sp>
      <p:sp>
        <p:nvSpPr>
          <p:cNvPr id="5" name="Rectangle 19"/>
          <p:cNvSpPr/>
          <p:nvPr/>
        </p:nvSpPr>
        <p:spPr>
          <a:xfrm>
            <a:off x="107056" y="1257225"/>
            <a:ext cx="4285835" cy="3086274"/>
          </a:xfrm>
          <a:prstGeom prst="rect">
            <a:avLst/>
          </a:prstGeom>
          <a:solidFill>
            <a:srgbClr val="003963"/>
          </a:solidFill>
          <a:ln w="10795" cap="flat" cmpd="sng" algn="ctr">
            <a:noFill/>
            <a:prstDash val="solid"/>
          </a:ln>
          <a:effectLst/>
        </p:spPr>
        <p:txBody>
          <a:bodyPr lIns="362432" tIns="108724" rIns="144984" bIns="108724" rtlCol="0" anchor="ctr">
            <a:noAutofit/>
          </a:bodyPr>
          <a:lstStyle/>
          <a:p>
            <a:pPr marL="362484" marR="0" lvl="0" indent="0" algn="l" defTabSz="724827" rtl="0" eaLnBrk="1" fontAlgn="auto" latinLnBrk="0" hangingPunct="1">
              <a:lnSpc>
                <a:spcPct val="100000"/>
              </a:lnSpc>
              <a:spcBef>
                <a:spcPts val="0"/>
              </a:spcBef>
              <a:spcAft>
                <a:spcPts val="952"/>
              </a:spcAft>
              <a:buClrTx/>
              <a:buSzTx/>
              <a:buFontTx/>
              <a:buNone/>
              <a:tabLst/>
              <a:defRPr/>
            </a:pPr>
            <a:r>
              <a:rPr kumimoji="0" lang="en-US" sz="6300" b="0" i="0" u="none" strike="noStrike" kern="0" cap="none" spc="0" normalizeH="0" baseline="0" noProof="0" dirty="0">
                <a:ln>
                  <a:noFill/>
                </a:ln>
                <a:gradFill>
                  <a:gsLst>
                    <a:gs pos="6299">
                      <a:srgbClr val="FFFFFF"/>
                    </a:gs>
                    <a:gs pos="28000">
                      <a:srgbClr val="FFFFFF"/>
                    </a:gs>
                  </a:gsLst>
                  <a:lin ang="5400000" scaled="0"/>
                </a:gradFill>
                <a:effectLst/>
                <a:uLnTx/>
                <a:uFillTx/>
                <a:latin typeface="Arial" panose="020B0604020202020204" pitchFamily="34" charset="0"/>
                <a:ea typeface="微软雅黑" panose="020B0503020204020204" pitchFamily="34" charset="-122"/>
                <a:cs typeface="Arial" panose="020B0604020202020204" pitchFamily="34" charset="0"/>
              </a:rPr>
              <a:t>Service</a:t>
            </a:r>
          </a:p>
          <a:p>
            <a:pPr marL="362484" marR="0" lvl="0" indent="0" algn="l" defTabSz="724827" rtl="0" eaLnBrk="1" fontAlgn="auto" latinLnBrk="0" hangingPunct="1">
              <a:lnSpc>
                <a:spcPct val="100000"/>
              </a:lnSpc>
              <a:spcBef>
                <a:spcPts val="0"/>
              </a:spcBef>
              <a:spcAft>
                <a:spcPts val="952"/>
              </a:spcAft>
              <a:buClrTx/>
              <a:buSzTx/>
              <a:buFontTx/>
              <a:buNone/>
              <a:tabLst/>
              <a:defRPr/>
            </a:pPr>
            <a:r>
              <a:rPr kumimoji="0" lang="en-US" sz="6300" b="0" i="0" u="none" strike="noStrike" kern="0" cap="none" spc="0" normalizeH="0" baseline="0" noProof="0" dirty="0">
                <a:ln>
                  <a:noFill/>
                </a:ln>
                <a:gradFill>
                  <a:gsLst>
                    <a:gs pos="6299">
                      <a:srgbClr val="FFFFFF"/>
                    </a:gs>
                    <a:gs pos="28000">
                      <a:srgbClr val="FFFFFF"/>
                    </a:gs>
                  </a:gsLst>
                  <a:lin ang="5400000" scaled="0"/>
                </a:gradFill>
                <a:effectLst/>
                <a:uLnTx/>
                <a:uFillTx/>
                <a:latin typeface="Arial" panose="020B0604020202020204" pitchFamily="34" charset="0"/>
                <a:ea typeface="微软雅黑" panose="020B0503020204020204" pitchFamily="34" charset="-122"/>
                <a:cs typeface="Arial" panose="020B0604020202020204" pitchFamily="34" charset="0"/>
              </a:rPr>
              <a:t> Chain</a:t>
            </a:r>
          </a:p>
        </p:txBody>
      </p:sp>
      <p:grpSp>
        <p:nvGrpSpPr>
          <p:cNvPr id="6" name="Group 38"/>
          <p:cNvGrpSpPr>
            <a:grpSpLocks/>
          </p:cNvGrpSpPr>
          <p:nvPr/>
        </p:nvGrpSpPr>
        <p:grpSpPr bwMode="auto">
          <a:xfrm>
            <a:off x="3764283" y="2914677"/>
            <a:ext cx="414432" cy="414495"/>
            <a:chOff x="-3781305" y="3065460"/>
            <a:chExt cx="1777999" cy="1777999"/>
          </a:xfrm>
          <a:solidFill>
            <a:srgbClr val="FFFFFF"/>
          </a:solidFill>
        </p:grpSpPr>
        <p:sp>
          <p:nvSpPr>
            <p:cNvPr id="7" name="Freeform 5"/>
            <p:cNvSpPr>
              <a:spLocks noEditPoints="1"/>
            </p:cNvSpPr>
            <p:nvPr/>
          </p:nvSpPr>
          <p:spPr bwMode="auto">
            <a:xfrm>
              <a:off x="-3781305" y="3065460"/>
              <a:ext cx="1777999" cy="1777999"/>
            </a:xfrm>
            <a:custGeom>
              <a:avLst/>
              <a:gdLst>
                <a:gd name="T0" fmla="*/ 618 w 1120"/>
                <a:gd name="T1" fmla="*/ 4 h 1120"/>
                <a:gd name="T2" fmla="*/ 726 w 1120"/>
                <a:gd name="T3" fmla="*/ 26 h 1120"/>
                <a:gd name="T4" fmla="*/ 828 w 1120"/>
                <a:gd name="T5" fmla="*/ 68 h 1120"/>
                <a:gd name="T6" fmla="*/ 916 w 1120"/>
                <a:gd name="T7" fmla="*/ 128 h 1120"/>
                <a:gd name="T8" fmla="*/ 992 w 1120"/>
                <a:gd name="T9" fmla="*/ 204 h 1120"/>
                <a:gd name="T10" fmla="*/ 1052 w 1120"/>
                <a:gd name="T11" fmla="*/ 294 h 1120"/>
                <a:gd name="T12" fmla="*/ 1094 w 1120"/>
                <a:gd name="T13" fmla="*/ 394 h 1120"/>
                <a:gd name="T14" fmla="*/ 1118 w 1120"/>
                <a:gd name="T15" fmla="*/ 504 h 1120"/>
                <a:gd name="T16" fmla="*/ 1120 w 1120"/>
                <a:gd name="T17" fmla="*/ 590 h 1120"/>
                <a:gd name="T18" fmla="*/ 1102 w 1120"/>
                <a:gd name="T19" fmla="*/ 700 h 1120"/>
                <a:gd name="T20" fmla="*/ 1064 w 1120"/>
                <a:gd name="T21" fmla="*/ 802 h 1120"/>
                <a:gd name="T22" fmla="*/ 1008 w 1120"/>
                <a:gd name="T23" fmla="*/ 896 h 1120"/>
                <a:gd name="T24" fmla="*/ 936 w 1120"/>
                <a:gd name="T25" fmla="*/ 974 h 1120"/>
                <a:gd name="T26" fmla="*/ 850 w 1120"/>
                <a:gd name="T27" fmla="*/ 1038 h 1120"/>
                <a:gd name="T28" fmla="*/ 752 w 1120"/>
                <a:gd name="T29" fmla="*/ 1086 h 1120"/>
                <a:gd name="T30" fmla="*/ 646 w 1120"/>
                <a:gd name="T31" fmla="*/ 1114 h 1120"/>
                <a:gd name="T32" fmla="*/ 560 w 1120"/>
                <a:gd name="T33" fmla="*/ 1120 h 1120"/>
                <a:gd name="T34" fmla="*/ 448 w 1120"/>
                <a:gd name="T35" fmla="*/ 1108 h 1120"/>
                <a:gd name="T36" fmla="*/ 342 w 1120"/>
                <a:gd name="T37" fmla="*/ 1076 h 1120"/>
                <a:gd name="T38" fmla="*/ 248 w 1120"/>
                <a:gd name="T39" fmla="*/ 1024 h 1120"/>
                <a:gd name="T40" fmla="*/ 164 w 1120"/>
                <a:gd name="T41" fmla="*/ 956 h 1120"/>
                <a:gd name="T42" fmla="*/ 96 w 1120"/>
                <a:gd name="T43" fmla="*/ 874 h 1120"/>
                <a:gd name="T44" fmla="*/ 44 w 1120"/>
                <a:gd name="T45" fmla="*/ 778 h 1120"/>
                <a:gd name="T46" fmla="*/ 12 w 1120"/>
                <a:gd name="T47" fmla="*/ 674 h 1120"/>
                <a:gd name="T48" fmla="*/ 0 w 1120"/>
                <a:gd name="T49" fmla="*/ 560 h 1120"/>
                <a:gd name="T50" fmla="*/ 6 w 1120"/>
                <a:gd name="T51" fmla="*/ 476 h 1120"/>
                <a:gd name="T52" fmla="*/ 34 w 1120"/>
                <a:gd name="T53" fmla="*/ 368 h 1120"/>
                <a:gd name="T54" fmla="*/ 82 w 1120"/>
                <a:gd name="T55" fmla="*/ 270 h 1120"/>
                <a:gd name="T56" fmla="*/ 146 w 1120"/>
                <a:gd name="T57" fmla="*/ 184 h 1120"/>
                <a:gd name="T58" fmla="*/ 226 w 1120"/>
                <a:gd name="T59" fmla="*/ 112 h 1120"/>
                <a:gd name="T60" fmla="*/ 318 w 1120"/>
                <a:gd name="T61" fmla="*/ 56 h 1120"/>
                <a:gd name="T62" fmla="*/ 420 w 1120"/>
                <a:gd name="T63" fmla="*/ 18 h 1120"/>
                <a:gd name="T64" fmla="*/ 532 w 1120"/>
                <a:gd name="T65" fmla="*/ 2 h 1120"/>
                <a:gd name="T66" fmla="*/ 536 w 1120"/>
                <a:gd name="T67" fmla="*/ 72 h 1120"/>
                <a:gd name="T68" fmla="*/ 438 w 1120"/>
                <a:gd name="T69" fmla="*/ 86 h 1120"/>
                <a:gd name="T70" fmla="*/ 288 w 1120"/>
                <a:gd name="T71" fmla="*/ 156 h 1120"/>
                <a:gd name="T72" fmla="*/ 156 w 1120"/>
                <a:gd name="T73" fmla="*/ 288 h 1120"/>
                <a:gd name="T74" fmla="*/ 88 w 1120"/>
                <a:gd name="T75" fmla="*/ 438 h 1120"/>
                <a:gd name="T76" fmla="*/ 72 w 1120"/>
                <a:gd name="T77" fmla="*/ 536 h 1120"/>
                <a:gd name="T78" fmla="*/ 74 w 1120"/>
                <a:gd name="T79" fmla="*/ 610 h 1120"/>
                <a:gd name="T80" fmla="*/ 94 w 1120"/>
                <a:gd name="T81" fmla="*/ 706 h 1120"/>
                <a:gd name="T82" fmla="*/ 184 w 1120"/>
                <a:gd name="T83" fmla="*/ 870 h 1120"/>
                <a:gd name="T84" fmla="*/ 328 w 1120"/>
                <a:gd name="T85" fmla="*/ 990 h 1120"/>
                <a:gd name="T86" fmla="*/ 462 w 1120"/>
                <a:gd name="T87" fmla="*/ 1038 h 1120"/>
                <a:gd name="T88" fmla="*/ 560 w 1120"/>
                <a:gd name="T89" fmla="*/ 1048 h 1120"/>
                <a:gd name="T90" fmla="*/ 634 w 1120"/>
                <a:gd name="T91" fmla="*/ 1044 h 1120"/>
                <a:gd name="T92" fmla="*/ 750 w 1120"/>
                <a:gd name="T93" fmla="*/ 1010 h 1120"/>
                <a:gd name="T94" fmla="*/ 906 w 1120"/>
                <a:gd name="T95" fmla="*/ 906 h 1120"/>
                <a:gd name="T96" fmla="*/ 1010 w 1120"/>
                <a:gd name="T97" fmla="*/ 750 h 1120"/>
                <a:gd name="T98" fmla="*/ 1044 w 1120"/>
                <a:gd name="T99" fmla="*/ 634 h 1120"/>
                <a:gd name="T100" fmla="*/ 1050 w 1120"/>
                <a:gd name="T101" fmla="*/ 560 h 1120"/>
                <a:gd name="T102" fmla="*/ 1040 w 1120"/>
                <a:gd name="T103" fmla="*/ 462 h 1120"/>
                <a:gd name="T104" fmla="*/ 990 w 1120"/>
                <a:gd name="T105" fmla="*/ 328 h 1120"/>
                <a:gd name="T106" fmla="*/ 870 w 1120"/>
                <a:gd name="T107" fmla="*/ 184 h 1120"/>
                <a:gd name="T108" fmla="*/ 706 w 1120"/>
                <a:gd name="T109" fmla="*/ 94 h 1120"/>
                <a:gd name="T110" fmla="*/ 610 w 1120"/>
                <a:gd name="T111" fmla="*/ 74 h 1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120" h="1120">
                  <a:moveTo>
                    <a:pt x="560" y="0"/>
                  </a:moveTo>
                  <a:lnTo>
                    <a:pt x="560" y="0"/>
                  </a:lnTo>
                  <a:lnTo>
                    <a:pt x="590" y="2"/>
                  </a:lnTo>
                  <a:lnTo>
                    <a:pt x="618" y="4"/>
                  </a:lnTo>
                  <a:lnTo>
                    <a:pt x="646" y="6"/>
                  </a:lnTo>
                  <a:lnTo>
                    <a:pt x="674" y="12"/>
                  </a:lnTo>
                  <a:lnTo>
                    <a:pt x="700" y="18"/>
                  </a:lnTo>
                  <a:lnTo>
                    <a:pt x="726" y="26"/>
                  </a:lnTo>
                  <a:lnTo>
                    <a:pt x="752" y="34"/>
                  </a:lnTo>
                  <a:lnTo>
                    <a:pt x="778" y="44"/>
                  </a:lnTo>
                  <a:lnTo>
                    <a:pt x="802" y="56"/>
                  </a:lnTo>
                  <a:lnTo>
                    <a:pt x="828" y="68"/>
                  </a:lnTo>
                  <a:lnTo>
                    <a:pt x="850" y="82"/>
                  </a:lnTo>
                  <a:lnTo>
                    <a:pt x="874" y="96"/>
                  </a:lnTo>
                  <a:lnTo>
                    <a:pt x="896" y="112"/>
                  </a:lnTo>
                  <a:lnTo>
                    <a:pt x="916" y="128"/>
                  </a:lnTo>
                  <a:lnTo>
                    <a:pt x="936" y="146"/>
                  </a:lnTo>
                  <a:lnTo>
                    <a:pt x="956" y="164"/>
                  </a:lnTo>
                  <a:lnTo>
                    <a:pt x="974" y="184"/>
                  </a:lnTo>
                  <a:lnTo>
                    <a:pt x="992" y="204"/>
                  </a:lnTo>
                  <a:lnTo>
                    <a:pt x="1008" y="226"/>
                  </a:lnTo>
                  <a:lnTo>
                    <a:pt x="1024" y="248"/>
                  </a:lnTo>
                  <a:lnTo>
                    <a:pt x="1040" y="270"/>
                  </a:lnTo>
                  <a:lnTo>
                    <a:pt x="1052" y="294"/>
                  </a:lnTo>
                  <a:lnTo>
                    <a:pt x="1064" y="318"/>
                  </a:lnTo>
                  <a:lnTo>
                    <a:pt x="1076" y="342"/>
                  </a:lnTo>
                  <a:lnTo>
                    <a:pt x="1086" y="368"/>
                  </a:lnTo>
                  <a:lnTo>
                    <a:pt x="1094" y="394"/>
                  </a:lnTo>
                  <a:lnTo>
                    <a:pt x="1102" y="420"/>
                  </a:lnTo>
                  <a:lnTo>
                    <a:pt x="1108" y="448"/>
                  </a:lnTo>
                  <a:lnTo>
                    <a:pt x="1114" y="476"/>
                  </a:lnTo>
                  <a:lnTo>
                    <a:pt x="1118" y="504"/>
                  </a:lnTo>
                  <a:lnTo>
                    <a:pt x="1120" y="532"/>
                  </a:lnTo>
                  <a:lnTo>
                    <a:pt x="1120" y="560"/>
                  </a:lnTo>
                  <a:lnTo>
                    <a:pt x="1120" y="560"/>
                  </a:lnTo>
                  <a:lnTo>
                    <a:pt x="1120" y="590"/>
                  </a:lnTo>
                  <a:lnTo>
                    <a:pt x="1118" y="618"/>
                  </a:lnTo>
                  <a:lnTo>
                    <a:pt x="1114" y="646"/>
                  </a:lnTo>
                  <a:lnTo>
                    <a:pt x="1108" y="674"/>
                  </a:lnTo>
                  <a:lnTo>
                    <a:pt x="1102" y="700"/>
                  </a:lnTo>
                  <a:lnTo>
                    <a:pt x="1094" y="726"/>
                  </a:lnTo>
                  <a:lnTo>
                    <a:pt x="1086" y="752"/>
                  </a:lnTo>
                  <a:lnTo>
                    <a:pt x="1076" y="778"/>
                  </a:lnTo>
                  <a:lnTo>
                    <a:pt x="1064" y="802"/>
                  </a:lnTo>
                  <a:lnTo>
                    <a:pt x="1052" y="826"/>
                  </a:lnTo>
                  <a:lnTo>
                    <a:pt x="1040" y="850"/>
                  </a:lnTo>
                  <a:lnTo>
                    <a:pt x="1024" y="874"/>
                  </a:lnTo>
                  <a:lnTo>
                    <a:pt x="1008" y="896"/>
                  </a:lnTo>
                  <a:lnTo>
                    <a:pt x="992" y="916"/>
                  </a:lnTo>
                  <a:lnTo>
                    <a:pt x="974" y="936"/>
                  </a:lnTo>
                  <a:lnTo>
                    <a:pt x="956" y="956"/>
                  </a:lnTo>
                  <a:lnTo>
                    <a:pt x="936" y="974"/>
                  </a:lnTo>
                  <a:lnTo>
                    <a:pt x="916" y="992"/>
                  </a:lnTo>
                  <a:lnTo>
                    <a:pt x="896" y="1008"/>
                  </a:lnTo>
                  <a:lnTo>
                    <a:pt x="874" y="1024"/>
                  </a:lnTo>
                  <a:lnTo>
                    <a:pt x="850" y="1038"/>
                  </a:lnTo>
                  <a:lnTo>
                    <a:pt x="828" y="1052"/>
                  </a:lnTo>
                  <a:lnTo>
                    <a:pt x="802" y="1064"/>
                  </a:lnTo>
                  <a:lnTo>
                    <a:pt x="778" y="1076"/>
                  </a:lnTo>
                  <a:lnTo>
                    <a:pt x="752" y="1086"/>
                  </a:lnTo>
                  <a:lnTo>
                    <a:pt x="726" y="1094"/>
                  </a:lnTo>
                  <a:lnTo>
                    <a:pt x="700" y="1102"/>
                  </a:lnTo>
                  <a:lnTo>
                    <a:pt x="674" y="1108"/>
                  </a:lnTo>
                  <a:lnTo>
                    <a:pt x="646" y="1114"/>
                  </a:lnTo>
                  <a:lnTo>
                    <a:pt x="618" y="1118"/>
                  </a:lnTo>
                  <a:lnTo>
                    <a:pt x="590" y="1120"/>
                  </a:lnTo>
                  <a:lnTo>
                    <a:pt x="560" y="1120"/>
                  </a:lnTo>
                  <a:lnTo>
                    <a:pt x="560" y="1120"/>
                  </a:lnTo>
                  <a:lnTo>
                    <a:pt x="532" y="1120"/>
                  </a:lnTo>
                  <a:lnTo>
                    <a:pt x="504" y="1118"/>
                  </a:lnTo>
                  <a:lnTo>
                    <a:pt x="476" y="1114"/>
                  </a:lnTo>
                  <a:lnTo>
                    <a:pt x="448" y="1108"/>
                  </a:lnTo>
                  <a:lnTo>
                    <a:pt x="420" y="1102"/>
                  </a:lnTo>
                  <a:lnTo>
                    <a:pt x="394" y="1094"/>
                  </a:lnTo>
                  <a:lnTo>
                    <a:pt x="368" y="1086"/>
                  </a:lnTo>
                  <a:lnTo>
                    <a:pt x="342" y="1076"/>
                  </a:lnTo>
                  <a:lnTo>
                    <a:pt x="318" y="1064"/>
                  </a:lnTo>
                  <a:lnTo>
                    <a:pt x="294" y="1052"/>
                  </a:lnTo>
                  <a:lnTo>
                    <a:pt x="270" y="1038"/>
                  </a:lnTo>
                  <a:lnTo>
                    <a:pt x="248" y="1024"/>
                  </a:lnTo>
                  <a:lnTo>
                    <a:pt x="226" y="1008"/>
                  </a:lnTo>
                  <a:lnTo>
                    <a:pt x="204" y="992"/>
                  </a:lnTo>
                  <a:lnTo>
                    <a:pt x="184" y="974"/>
                  </a:lnTo>
                  <a:lnTo>
                    <a:pt x="164" y="956"/>
                  </a:lnTo>
                  <a:lnTo>
                    <a:pt x="146" y="936"/>
                  </a:lnTo>
                  <a:lnTo>
                    <a:pt x="128" y="916"/>
                  </a:lnTo>
                  <a:lnTo>
                    <a:pt x="112" y="896"/>
                  </a:lnTo>
                  <a:lnTo>
                    <a:pt x="96" y="874"/>
                  </a:lnTo>
                  <a:lnTo>
                    <a:pt x="82" y="850"/>
                  </a:lnTo>
                  <a:lnTo>
                    <a:pt x="68" y="826"/>
                  </a:lnTo>
                  <a:lnTo>
                    <a:pt x="56" y="802"/>
                  </a:lnTo>
                  <a:lnTo>
                    <a:pt x="44" y="778"/>
                  </a:lnTo>
                  <a:lnTo>
                    <a:pt x="34" y="752"/>
                  </a:lnTo>
                  <a:lnTo>
                    <a:pt x="26" y="726"/>
                  </a:lnTo>
                  <a:lnTo>
                    <a:pt x="18" y="700"/>
                  </a:lnTo>
                  <a:lnTo>
                    <a:pt x="12" y="674"/>
                  </a:lnTo>
                  <a:lnTo>
                    <a:pt x="6" y="646"/>
                  </a:lnTo>
                  <a:lnTo>
                    <a:pt x="4" y="618"/>
                  </a:lnTo>
                  <a:lnTo>
                    <a:pt x="2" y="590"/>
                  </a:lnTo>
                  <a:lnTo>
                    <a:pt x="0" y="560"/>
                  </a:lnTo>
                  <a:lnTo>
                    <a:pt x="0" y="560"/>
                  </a:lnTo>
                  <a:lnTo>
                    <a:pt x="2" y="532"/>
                  </a:lnTo>
                  <a:lnTo>
                    <a:pt x="4" y="504"/>
                  </a:lnTo>
                  <a:lnTo>
                    <a:pt x="6" y="476"/>
                  </a:lnTo>
                  <a:lnTo>
                    <a:pt x="12" y="448"/>
                  </a:lnTo>
                  <a:lnTo>
                    <a:pt x="18" y="420"/>
                  </a:lnTo>
                  <a:lnTo>
                    <a:pt x="26" y="394"/>
                  </a:lnTo>
                  <a:lnTo>
                    <a:pt x="34" y="368"/>
                  </a:lnTo>
                  <a:lnTo>
                    <a:pt x="44" y="342"/>
                  </a:lnTo>
                  <a:lnTo>
                    <a:pt x="56" y="318"/>
                  </a:lnTo>
                  <a:lnTo>
                    <a:pt x="68" y="294"/>
                  </a:lnTo>
                  <a:lnTo>
                    <a:pt x="82" y="270"/>
                  </a:lnTo>
                  <a:lnTo>
                    <a:pt x="96" y="248"/>
                  </a:lnTo>
                  <a:lnTo>
                    <a:pt x="112" y="226"/>
                  </a:lnTo>
                  <a:lnTo>
                    <a:pt x="128" y="204"/>
                  </a:lnTo>
                  <a:lnTo>
                    <a:pt x="146" y="184"/>
                  </a:lnTo>
                  <a:lnTo>
                    <a:pt x="164" y="164"/>
                  </a:lnTo>
                  <a:lnTo>
                    <a:pt x="184" y="146"/>
                  </a:lnTo>
                  <a:lnTo>
                    <a:pt x="204" y="128"/>
                  </a:lnTo>
                  <a:lnTo>
                    <a:pt x="226" y="112"/>
                  </a:lnTo>
                  <a:lnTo>
                    <a:pt x="248" y="96"/>
                  </a:lnTo>
                  <a:lnTo>
                    <a:pt x="270" y="82"/>
                  </a:lnTo>
                  <a:lnTo>
                    <a:pt x="294" y="68"/>
                  </a:lnTo>
                  <a:lnTo>
                    <a:pt x="318" y="56"/>
                  </a:lnTo>
                  <a:lnTo>
                    <a:pt x="342" y="44"/>
                  </a:lnTo>
                  <a:lnTo>
                    <a:pt x="368" y="34"/>
                  </a:lnTo>
                  <a:lnTo>
                    <a:pt x="394" y="26"/>
                  </a:lnTo>
                  <a:lnTo>
                    <a:pt x="420" y="18"/>
                  </a:lnTo>
                  <a:lnTo>
                    <a:pt x="448" y="12"/>
                  </a:lnTo>
                  <a:lnTo>
                    <a:pt x="476" y="6"/>
                  </a:lnTo>
                  <a:lnTo>
                    <a:pt x="504" y="4"/>
                  </a:lnTo>
                  <a:lnTo>
                    <a:pt x="532" y="2"/>
                  </a:lnTo>
                  <a:lnTo>
                    <a:pt x="560" y="0"/>
                  </a:lnTo>
                  <a:close/>
                  <a:moveTo>
                    <a:pt x="560" y="72"/>
                  </a:moveTo>
                  <a:lnTo>
                    <a:pt x="560" y="72"/>
                  </a:lnTo>
                  <a:lnTo>
                    <a:pt x="536" y="72"/>
                  </a:lnTo>
                  <a:lnTo>
                    <a:pt x="510" y="74"/>
                  </a:lnTo>
                  <a:lnTo>
                    <a:pt x="486" y="78"/>
                  </a:lnTo>
                  <a:lnTo>
                    <a:pt x="462" y="82"/>
                  </a:lnTo>
                  <a:lnTo>
                    <a:pt x="438" y="86"/>
                  </a:lnTo>
                  <a:lnTo>
                    <a:pt x="416" y="94"/>
                  </a:lnTo>
                  <a:lnTo>
                    <a:pt x="370" y="110"/>
                  </a:lnTo>
                  <a:lnTo>
                    <a:pt x="328" y="130"/>
                  </a:lnTo>
                  <a:lnTo>
                    <a:pt x="288" y="156"/>
                  </a:lnTo>
                  <a:lnTo>
                    <a:pt x="250" y="184"/>
                  </a:lnTo>
                  <a:lnTo>
                    <a:pt x="214" y="214"/>
                  </a:lnTo>
                  <a:lnTo>
                    <a:pt x="184" y="250"/>
                  </a:lnTo>
                  <a:lnTo>
                    <a:pt x="156" y="288"/>
                  </a:lnTo>
                  <a:lnTo>
                    <a:pt x="130" y="328"/>
                  </a:lnTo>
                  <a:lnTo>
                    <a:pt x="110" y="370"/>
                  </a:lnTo>
                  <a:lnTo>
                    <a:pt x="94" y="416"/>
                  </a:lnTo>
                  <a:lnTo>
                    <a:pt x="88" y="438"/>
                  </a:lnTo>
                  <a:lnTo>
                    <a:pt x="82" y="462"/>
                  </a:lnTo>
                  <a:lnTo>
                    <a:pt x="78" y="486"/>
                  </a:lnTo>
                  <a:lnTo>
                    <a:pt x="74" y="510"/>
                  </a:lnTo>
                  <a:lnTo>
                    <a:pt x="72" y="536"/>
                  </a:lnTo>
                  <a:lnTo>
                    <a:pt x="72" y="560"/>
                  </a:lnTo>
                  <a:lnTo>
                    <a:pt x="72" y="560"/>
                  </a:lnTo>
                  <a:lnTo>
                    <a:pt x="72" y="586"/>
                  </a:lnTo>
                  <a:lnTo>
                    <a:pt x="74" y="610"/>
                  </a:lnTo>
                  <a:lnTo>
                    <a:pt x="78" y="634"/>
                  </a:lnTo>
                  <a:lnTo>
                    <a:pt x="82" y="658"/>
                  </a:lnTo>
                  <a:lnTo>
                    <a:pt x="88" y="682"/>
                  </a:lnTo>
                  <a:lnTo>
                    <a:pt x="94" y="706"/>
                  </a:lnTo>
                  <a:lnTo>
                    <a:pt x="110" y="750"/>
                  </a:lnTo>
                  <a:lnTo>
                    <a:pt x="130" y="792"/>
                  </a:lnTo>
                  <a:lnTo>
                    <a:pt x="156" y="834"/>
                  </a:lnTo>
                  <a:lnTo>
                    <a:pt x="184" y="870"/>
                  </a:lnTo>
                  <a:lnTo>
                    <a:pt x="214" y="906"/>
                  </a:lnTo>
                  <a:lnTo>
                    <a:pt x="250" y="938"/>
                  </a:lnTo>
                  <a:lnTo>
                    <a:pt x="288" y="966"/>
                  </a:lnTo>
                  <a:lnTo>
                    <a:pt x="328" y="990"/>
                  </a:lnTo>
                  <a:lnTo>
                    <a:pt x="370" y="1010"/>
                  </a:lnTo>
                  <a:lnTo>
                    <a:pt x="416" y="1026"/>
                  </a:lnTo>
                  <a:lnTo>
                    <a:pt x="438" y="1034"/>
                  </a:lnTo>
                  <a:lnTo>
                    <a:pt x="462" y="1038"/>
                  </a:lnTo>
                  <a:lnTo>
                    <a:pt x="486" y="1044"/>
                  </a:lnTo>
                  <a:lnTo>
                    <a:pt x="510" y="1046"/>
                  </a:lnTo>
                  <a:lnTo>
                    <a:pt x="536" y="1048"/>
                  </a:lnTo>
                  <a:lnTo>
                    <a:pt x="560" y="1048"/>
                  </a:lnTo>
                  <a:lnTo>
                    <a:pt x="560" y="1048"/>
                  </a:lnTo>
                  <a:lnTo>
                    <a:pt x="586" y="1048"/>
                  </a:lnTo>
                  <a:lnTo>
                    <a:pt x="610" y="1046"/>
                  </a:lnTo>
                  <a:lnTo>
                    <a:pt x="634" y="1044"/>
                  </a:lnTo>
                  <a:lnTo>
                    <a:pt x="658" y="1038"/>
                  </a:lnTo>
                  <a:lnTo>
                    <a:pt x="682" y="1034"/>
                  </a:lnTo>
                  <a:lnTo>
                    <a:pt x="706" y="1026"/>
                  </a:lnTo>
                  <a:lnTo>
                    <a:pt x="750" y="1010"/>
                  </a:lnTo>
                  <a:lnTo>
                    <a:pt x="794" y="990"/>
                  </a:lnTo>
                  <a:lnTo>
                    <a:pt x="834" y="966"/>
                  </a:lnTo>
                  <a:lnTo>
                    <a:pt x="870" y="938"/>
                  </a:lnTo>
                  <a:lnTo>
                    <a:pt x="906" y="906"/>
                  </a:lnTo>
                  <a:lnTo>
                    <a:pt x="938" y="870"/>
                  </a:lnTo>
                  <a:lnTo>
                    <a:pt x="966" y="834"/>
                  </a:lnTo>
                  <a:lnTo>
                    <a:pt x="990" y="792"/>
                  </a:lnTo>
                  <a:lnTo>
                    <a:pt x="1010" y="750"/>
                  </a:lnTo>
                  <a:lnTo>
                    <a:pt x="1026" y="706"/>
                  </a:lnTo>
                  <a:lnTo>
                    <a:pt x="1034" y="682"/>
                  </a:lnTo>
                  <a:lnTo>
                    <a:pt x="1040" y="658"/>
                  </a:lnTo>
                  <a:lnTo>
                    <a:pt x="1044" y="634"/>
                  </a:lnTo>
                  <a:lnTo>
                    <a:pt x="1046" y="610"/>
                  </a:lnTo>
                  <a:lnTo>
                    <a:pt x="1048" y="586"/>
                  </a:lnTo>
                  <a:lnTo>
                    <a:pt x="1050" y="560"/>
                  </a:lnTo>
                  <a:lnTo>
                    <a:pt x="1050" y="560"/>
                  </a:lnTo>
                  <a:lnTo>
                    <a:pt x="1048" y="536"/>
                  </a:lnTo>
                  <a:lnTo>
                    <a:pt x="1046" y="510"/>
                  </a:lnTo>
                  <a:lnTo>
                    <a:pt x="1044" y="486"/>
                  </a:lnTo>
                  <a:lnTo>
                    <a:pt x="1040" y="462"/>
                  </a:lnTo>
                  <a:lnTo>
                    <a:pt x="1034" y="438"/>
                  </a:lnTo>
                  <a:lnTo>
                    <a:pt x="1026" y="416"/>
                  </a:lnTo>
                  <a:lnTo>
                    <a:pt x="1010" y="370"/>
                  </a:lnTo>
                  <a:lnTo>
                    <a:pt x="990" y="328"/>
                  </a:lnTo>
                  <a:lnTo>
                    <a:pt x="966" y="288"/>
                  </a:lnTo>
                  <a:lnTo>
                    <a:pt x="938" y="250"/>
                  </a:lnTo>
                  <a:lnTo>
                    <a:pt x="906" y="214"/>
                  </a:lnTo>
                  <a:lnTo>
                    <a:pt x="870" y="184"/>
                  </a:lnTo>
                  <a:lnTo>
                    <a:pt x="834" y="156"/>
                  </a:lnTo>
                  <a:lnTo>
                    <a:pt x="794" y="130"/>
                  </a:lnTo>
                  <a:lnTo>
                    <a:pt x="750" y="110"/>
                  </a:lnTo>
                  <a:lnTo>
                    <a:pt x="706" y="94"/>
                  </a:lnTo>
                  <a:lnTo>
                    <a:pt x="682" y="86"/>
                  </a:lnTo>
                  <a:lnTo>
                    <a:pt x="658" y="82"/>
                  </a:lnTo>
                  <a:lnTo>
                    <a:pt x="634" y="78"/>
                  </a:lnTo>
                  <a:lnTo>
                    <a:pt x="610" y="74"/>
                  </a:lnTo>
                  <a:lnTo>
                    <a:pt x="586" y="72"/>
                  </a:lnTo>
                  <a:lnTo>
                    <a:pt x="560" y="7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739330" rtl="0" eaLnBrk="1" fontAlgn="auto" latinLnBrk="0" hangingPunct="1">
                <a:lnSpc>
                  <a:spcPct val="100000"/>
                </a:lnSpc>
                <a:spcBef>
                  <a:spcPts val="0"/>
                </a:spcBef>
                <a:spcAft>
                  <a:spcPts val="0"/>
                </a:spcAft>
                <a:buClrTx/>
                <a:buSzTx/>
                <a:buFontTx/>
                <a:buNone/>
                <a:tabLst/>
                <a:defRPr/>
              </a:pPr>
              <a:endParaRPr kumimoji="0" lang="en-US" sz="1900" b="0" i="0" u="none" strike="noStrike" kern="0" cap="none" spc="0" normalizeH="0" baseline="0" noProof="0" dirty="0">
                <a:ln>
                  <a:noFill/>
                </a:ln>
                <a:solidFill>
                  <a:srgbClr val="000000"/>
                </a:solidFill>
                <a:effectLst/>
                <a:uLnTx/>
                <a:uFillTx/>
                <a:latin typeface="Segoe UI"/>
                <a:ea typeface="+mn-ea"/>
                <a:cs typeface="+mn-cs"/>
              </a:endParaRPr>
            </a:p>
          </p:txBody>
        </p:sp>
        <p:sp>
          <p:nvSpPr>
            <p:cNvPr id="8" name="Freeform 8"/>
            <p:cNvSpPr>
              <a:spLocks/>
            </p:cNvSpPr>
            <p:nvPr/>
          </p:nvSpPr>
          <p:spPr bwMode="auto">
            <a:xfrm>
              <a:off x="-3348964" y="3611288"/>
              <a:ext cx="934935" cy="686342"/>
            </a:xfrm>
            <a:custGeom>
              <a:avLst/>
              <a:gdLst>
                <a:gd name="T0" fmla="*/ 388 w 586"/>
                <a:gd name="T1" fmla="*/ 162 h 432"/>
                <a:gd name="T2" fmla="*/ 216 w 586"/>
                <a:gd name="T3" fmla="*/ 0 h 432"/>
                <a:gd name="T4" fmla="*/ 356 w 586"/>
                <a:gd name="T5" fmla="*/ 0 h 432"/>
                <a:gd name="T6" fmla="*/ 586 w 586"/>
                <a:gd name="T7" fmla="*/ 216 h 432"/>
                <a:gd name="T8" fmla="*/ 358 w 586"/>
                <a:gd name="T9" fmla="*/ 432 h 432"/>
                <a:gd name="T10" fmla="*/ 218 w 586"/>
                <a:gd name="T11" fmla="*/ 432 h 432"/>
                <a:gd name="T12" fmla="*/ 388 w 586"/>
                <a:gd name="T13" fmla="*/ 272 h 432"/>
                <a:gd name="T14" fmla="*/ 0 w 586"/>
                <a:gd name="T15" fmla="*/ 272 h 432"/>
                <a:gd name="T16" fmla="*/ 0 w 586"/>
                <a:gd name="T17" fmla="*/ 162 h 432"/>
                <a:gd name="T18" fmla="*/ 388 w 586"/>
                <a:gd name="T19" fmla="*/ 162 h 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86" h="432">
                  <a:moveTo>
                    <a:pt x="388" y="162"/>
                  </a:moveTo>
                  <a:lnTo>
                    <a:pt x="216" y="0"/>
                  </a:lnTo>
                  <a:lnTo>
                    <a:pt x="356" y="0"/>
                  </a:lnTo>
                  <a:lnTo>
                    <a:pt x="586" y="216"/>
                  </a:lnTo>
                  <a:lnTo>
                    <a:pt x="358" y="432"/>
                  </a:lnTo>
                  <a:lnTo>
                    <a:pt x="218" y="432"/>
                  </a:lnTo>
                  <a:lnTo>
                    <a:pt x="388" y="272"/>
                  </a:lnTo>
                  <a:lnTo>
                    <a:pt x="0" y="272"/>
                  </a:lnTo>
                  <a:lnTo>
                    <a:pt x="0" y="162"/>
                  </a:lnTo>
                  <a:lnTo>
                    <a:pt x="388" y="16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739330" rtl="0" eaLnBrk="1" fontAlgn="auto" latinLnBrk="0" hangingPunct="1">
                <a:lnSpc>
                  <a:spcPct val="100000"/>
                </a:lnSpc>
                <a:spcBef>
                  <a:spcPts val="0"/>
                </a:spcBef>
                <a:spcAft>
                  <a:spcPts val="0"/>
                </a:spcAft>
                <a:buClrTx/>
                <a:buSzTx/>
                <a:buFontTx/>
                <a:buNone/>
                <a:tabLst/>
                <a:defRPr/>
              </a:pPr>
              <a:endParaRPr kumimoji="0" lang="en-US" sz="1900" b="0" i="0" u="none" strike="noStrike" kern="0" cap="none" spc="0" normalizeH="0" baseline="0" noProof="0" dirty="0">
                <a:ln>
                  <a:noFill/>
                </a:ln>
                <a:solidFill>
                  <a:srgbClr val="000000"/>
                </a:solidFill>
                <a:effectLst/>
                <a:uLnTx/>
                <a:uFillTx/>
                <a:latin typeface="Segoe UI"/>
                <a:ea typeface="+mn-ea"/>
                <a:cs typeface="+mn-cs"/>
              </a:endParaRPr>
            </a:p>
          </p:txBody>
        </p:sp>
      </p:grpSp>
      <p:sp>
        <p:nvSpPr>
          <p:cNvPr id="9" name="Rectangle 21"/>
          <p:cNvSpPr/>
          <p:nvPr/>
        </p:nvSpPr>
        <p:spPr>
          <a:xfrm>
            <a:off x="4423169" y="1881465"/>
            <a:ext cx="4656019" cy="562330"/>
          </a:xfrm>
          <a:prstGeom prst="rect">
            <a:avLst/>
          </a:prstGeom>
          <a:solidFill>
            <a:srgbClr val="0070C0"/>
          </a:solidFill>
          <a:ln w="10795" cap="flat" cmpd="sng" algn="ctr">
            <a:noFill/>
            <a:prstDash val="solid"/>
          </a:ln>
          <a:effectLst/>
        </p:spPr>
        <p:txBody>
          <a:bodyPr wrap="square" lIns="144984" tIns="108724" rIns="144984" bIns="108724" rtlCol="0" anchor="ctr">
            <a:noAutofit/>
          </a:bodyPr>
          <a:lstStyle/>
          <a:p>
            <a:pPr marL="0" marR="0" lvl="0" indent="0" algn="l" defTabSz="724827" rtl="0" eaLnBrk="1" fontAlgn="auto" latinLnBrk="0" hangingPunct="1">
              <a:lnSpc>
                <a:spcPct val="100000"/>
              </a:lnSpc>
              <a:spcBef>
                <a:spcPts val="0"/>
              </a:spcBef>
              <a:spcAft>
                <a:spcPts val="0"/>
              </a:spcAft>
              <a:buClrTx/>
              <a:buSzTx/>
              <a:buFontTx/>
              <a:buNone/>
              <a:tabLst/>
              <a:defRPr/>
            </a:pPr>
            <a:r>
              <a:rPr kumimoji="0" lang="zh-CN" altLang="en-US" sz="1600" b="0" i="0" u="none" strike="noStrike" kern="0" cap="none" spc="0" normalizeH="0" baseline="0" noProof="0" dirty="0">
                <a:ln>
                  <a:noFill/>
                </a:ln>
                <a:gradFill>
                  <a:gsLst>
                    <a:gs pos="6299">
                      <a:srgbClr val="FFFFFF"/>
                    </a:gs>
                    <a:gs pos="28000">
                      <a:srgbClr val="FFFFFF"/>
                    </a:gs>
                  </a:gsLst>
                  <a:lin ang="5400000" scaled="0"/>
                </a:gradFill>
                <a:effectLst/>
                <a:uLnTx/>
                <a:uFillTx/>
                <a:latin typeface="微软雅黑" panose="020B0503020204020204" pitchFamily="34" charset="-122"/>
                <a:ea typeface="微软雅黑" panose="020B0503020204020204" pitchFamily="34" charset="-122"/>
                <a:cs typeface="+mn-cs"/>
              </a:rPr>
              <a:t>灵活部署，动网不断网，保证弹性</a:t>
            </a:r>
            <a:endParaRPr kumimoji="0" lang="en-US" sz="1600" b="0" i="0" u="none" strike="noStrike" kern="0" cap="none" spc="0" normalizeH="0" baseline="0" noProof="0" dirty="0">
              <a:ln>
                <a:noFill/>
              </a:ln>
              <a:gradFill>
                <a:gsLst>
                  <a:gs pos="6299">
                    <a:srgbClr val="FFFFFF"/>
                  </a:gs>
                  <a:gs pos="28000">
                    <a:srgbClr val="FFFFFF"/>
                  </a:gs>
                </a:gsLst>
                <a:lin ang="5400000" scaled="0"/>
              </a:gradFill>
              <a:effectLst/>
              <a:uLnTx/>
              <a:uFillTx/>
              <a:latin typeface="微软雅黑" panose="020B0503020204020204" pitchFamily="34" charset="-122"/>
              <a:ea typeface="微软雅黑" panose="020B0503020204020204" pitchFamily="34" charset="-122"/>
              <a:cs typeface="+mn-cs"/>
            </a:endParaRPr>
          </a:p>
        </p:txBody>
      </p:sp>
      <p:sp>
        <p:nvSpPr>
          <p:cNvPr id="10" name="Rectangle 22"/>
          <p:cNvSpPr/>
          <p:nvPr/>
        </p:nvSpPr>
        <p:spPr>
          <a:xfrm>
            <a:off x="4423169" y="2505703"/>
            <a:ext cx="4656019" cy="562917"/>
          </a:xfrm>
          <a:prstGeom prst="rect">
            <a:avLst/>
          </a:prstGeom>
          <a:solidFill>
            <a:srgbClr val="0070C0"/>
          </a:solidFill>
          <a:ln w="10795" cap="flat" cmpd="sng" algn="ctr">
            <a:noFill/>
            <a:prstDash val="solid"/>
          </a:ln>
          <a:effectLst/>
        </p:spPr>
        <p:txBody>
          <a:bodyPr wrap="square" lIns="144984" tIns="108724" rIns="144984" bIns="108724" rtlCol="0" anchor="ctr">
            <a:noAutofit/>
          </a:bodyPr>
          <a:lstStyle/>
          <a:p>
            <a:pPr marL="0" marR="0" lvl="0" indent="0" algn="l" defTabSz="724827" rtl="0" eaLnBrk="1" fontAlgn="auto" latinLnBrk="0" hangingPunct="1">
              <a:lnSpc>
                <a:spcPct val="100000"/>
              </a:lnSpc>
              <a:spcBef>
                <a:spcPts val="0"/>
              </a:spcBef>
              <a:spcAft>
                <a:spcPts val="0"/>
              </a:spcAft>
              <a:buClrTx/>
              <a:buSzTx/>
              <a:buFontTx/>
              <a:buNone/>
              <a:tabLst/>
              <a:defRPr/>
            </a:pPr>
            <a:r>
              <a:rPr kumimoji="0" lang="zh-CN" altLang="en-US" sz="1600" b="0" i="0" u="none" strike="noStrike" kern="0" cap="none" spc="0" normalizeH="0" baseline="0" noProof="0" dirty="0">
                <a:ln>
                  <a:noFill/>
                </a:ln>
                <a:gradFill>
                  <a:gsLst>
                    <a:gs pos="6299">
                      <a:srgbClr val="FFFFFF"/>
                    </a:gs>
                    <a:gs pos="28000">
                      <a:srgbClr val="FFFFFF"/>
                    </a:gs>
                  </a:gsLst>
                  <a:lin ang="5400000" scaled="0"/>
                </a:gradFill>
                <a:effectLst/>
                <a:uLnTx/>
                <a:uFillTx/>
                <a:latin typeface="微软雅黑" panose="020B0503020204020204" pitchFamily="34" charset="-122"/>
                <a:ea typeface="微软雅黑" panose="020B0503020204020204" pitchFamily="34" charset="-122"/>
                <a:cs typeface="+mn-cs"/>
              </a:rPr>
              <a:t>安全资源池化，按需引流，网络按需防护</a:t>
            </a:r>
            <a:endParaRPr kumimoji="0" lang="en-US" sz="1600" b="0" i="0" u="none" strike="noStrike" kern="0" cap="none" spc="0" normalizeH="0" baseline="0" noProof="0" dirty="0">
              <a:ln>
                <a:noFill/>
              </a:ln>
              <a:gradFill>
                <a:gsLst>
                  <a:gs pos="6299">
                    <a:srgbClr val="FFFFFF"/>
                  </a:gs>
                  <a:gs pos="28000">
                    <a:srgbClr val="FFFFFF"/>
                  </a:gs>
                </a:gsLst>
                <a:lin ang="5400000" scaled="0"/>
              </a:gradFill>
              <a:effectLst/>
              <a:uLnTx/>
              <a:uFillTx/>
              <a:latin typeface="微软雅黑" panose="020B0503020204020204" pitchFamily="34" charset="-122"/>
              <a:ea typeface="微软雅黑" panose="020B0503020204020204" pitchFamily="34" charset="-122"/>
              <a:cs typeface="+mn-cs"/>
            </a:endParaRPr>
          </a:p>
        </p:txBody>
      </p:sp>
      <p:sp>
        <p:nvSpPr>
          <p:cNvPr id="11" name="Rectangle 23"/>
          <p:cNvSpPr/>
          <p:nvPr/>
        </p:nvSpPr>
        <p:spPr>
          <a:xfrm>
            <a:off x="4423169" y="3130522"/>
            <a:ext cx="4656019" cy="563504"/>
          </a:xfrm>
          <a:prstGeom prst="rect">
            <a:avLst/>
          </a:prstGeom>
          <a:solidFill>
            <a:srgbClr val="0070C0"/>
          </a:solidFill>
          <a:ln w="10795" cap="flat" cmpd="sng" algn="ctr">
            <a:noFill/>
            <a:prstDash val="solid"/>
          </a:ln>
          <a:effectLst/>
        </p:spPr>
        <p:txBody>
          <a:bodyPr wrap="square" lIns="144984" tIns="108724" rIns="144984" bIns="108724" rtlCol="0" anchor="ctr">
            <a:noAutofit/>
          </a:bodyPr>
          <a:lstStyle/>
          <a:p>
            <a:pPr marL="0" marR="0" lvl="0" indent="0" algn="l" defTabSz="724827" rtl="0" eaLnBrk="1" fontAlgn="auto" latinLnBrk="0" hangingPunct="1">
              <a:lnSpc>
                <a:spcPct val="100000"/>
              </a:lnSpc>
              <a:spcBef>
                <a:spcPts val="0"/>
              </a:spcBef>
              <a:spcAft>
                <a:spcPts val="0"/>
              </a:spcAft>
              <a:buClrTx/>
              <a:buSzTx/>
              <a:buFontTx/>
              <a:buNone/>
              <a:tabLst/>
              <a:defRPr/>
            </a:pPr>
            <a:r>
              <a:rPr kumimoji="0" lang="zh-CN" altLang="en-US" sz="1600" b="0" i="0" u="none" strike="noStrike" kern="0" cap="none" spc="0" normalizeH="0" baseline="0" noProof="0" dirty="0">
                <a:ln>
                  <a:noFill/>
                </a:ln>
                <a:gradFill>
                  <a:gsLst>
                    <a:gs pos="6299">
                      <a:srgbClr val="FFFFFF"/>
                    </a:gs>
                    <a:gs pos="28000">
                      <a:srgbClr val="FFFFFF"/>
                    </a:gs>
                  </a:gsLst>
                  <a:lin ang="5400000" scaled="0"/>
                </a:gradFill>
                <a:effectLst/>
                <a:uLnTx/>
                <a:uFillTx/>
                <a:latin typeface="微软雅黑" panose="020B0503020204020204" pitchFamily="34" charset="-122"/>
                <a:ea typeface="微软雅黑" panose="020B0503020204020204" pitchFamily="34" charset="-122"/>
                <a:cs typeface="+mn-cs"/>
              </a:rPr>
              <a:t>网络出口资源细化分发到每租户区域，功能强</a:t>
            </a:r>
            <a:endParaRPr kumimoji="0" lang="en-US" sz="1600" b="0" i="0" u="none" strike="noStrike" kern="0" cap="none" spc="0" normalizeH="0" baseline="0" noProof="0" dirty="0">
              <a:ln>
                <a:noFill/>
              </a:ln>
              <a:gradFill>
                <a:gsLst>
                  <a:gs pos="6299">
                    <a:srgbClr val="FFFFFF"/>
                  </a:gs>
                  <a:gs pos="28000">
                    <a:srgbClr val="FFFFFF"/>
                  </a:gs>
                </a:gsLst>
                <a:lin ang="5400000" scaled="0"/>
              </a:gradFill>
              <a:effectLst/>
              <a:uLnTx/>
              <a:uFillTx/>
              <a:latin typeface="微软雅黑" panose="020B0503020204020204" pitchFamily="34" charset="-122"/>
              <a:ea typeface="微软雅黑" panose="020B0503020204020204" pitchFamily="34" charset="-122"/>
              <a:cs typeface="+mn-cs"/>
            </a:endParaRPr>
          </a:p>
        </p:txBody>
      </p:sp>
      <p:sp>
        <p:nvSpPr>
          <p:cNvPr id="12" name="Rectangle 27"/>
          <p:cNvSpPr/>
          <p:nvPr/>
        </p:nvSpPr>
        <p:spPr>
          <a:xfrm>
            <a:off x="4423168" y="3755933"/>
            <a:ext cx="4656019" cy="563504"/>
          </a:xfrm>
          <a:prstGeom prst="rect">
            <a:avLst/>
          </a:prstGeom>
          <a:solidFill>
            <a:srgbClr val="0070C0"/>
          </a:solidFill>
          <a:ln w="10795" cap="flat" cmpd="sng" algn="ctr">
            <a:noFill/>
            <a:prstDash val="solid"/>
          </a:ln>
          <a:effectLst/>
        </p:spPr>
        <p:txBody>
          <a:bodyPr wrap="square" lIns="144984" tIns="108724" rIns="144984" bIns="108724" rtlCol="0" anchor="ctr">
            <a:noAutofit/>
          </a:bodyPr>
          <a:lstStyle/>
          <a:p>
            <a:pPr marL="0" marR="0" lvl="0" indent="0" algn="l" defTabSz="724827" rtl="0" eaLnBrk="1" fontAlgn="auto" latinLnBrk="0" hangingPunct="1">
              <a:lnSpc>
                <a:spcPct val="100000"/>
              </a:lnSpc>
              <a:spcBef>
                <a:spcPts val="0"/>
              </a:spcBef>
              <a:spcAft>
                <a:spcPts val="0"/>
              </a:spcAft>
              <a:buClrTx/>
              <a:buSzTx/>
              <a:buFontTx/>
              <a:buNone/>
              <a:tabLst/>
              <a:defRPr/>
            </a:pPr>
            <a:r>
              <a:rPr kumimoji="0" lang="zh-CN" altLang="en-US" sz="1600" b="0" i="0" u="none" strike="noStrike" kern="0" cap="none" spc="0" normalizeH="0" baseline="0" noProof="0" dirty="0">
                <a:ln>
                  <a:noFill/>
                </a:ln>
                <a:gradFill>
                  <a:gsLst>
                    <a:gs pos="6299">
                      <a:srgbClr val="FFFFFF"/>
                    </a:gs>
                    <a:gs pos="28000">
                      <a:srgbClr val="FFFFFF"/>
                    </a:gs>
                  </a:gsLst>
                  <a:lin ang="5400000" scaled="0"/>
                </a:gradFill>
                <a:effectLst/>
                <a:uLnTx/>
                <a:uFillTx/>
                <a:latin typeface="微软雅黑" panose="020B0503020204020204" pitchFamily="34" charset="-122"/>
                <a:ea typeface="微软雅黑" panose="020B0503020204020204" pitchFamily="34" charset="-122"/>
                <a:cs typeface="+mn-cs"/>
              </a:rPr>
              <a:t>跨品牌负载，利旧设备，保护投资；</a:t>
            </a:r>
            <a:endParaRPr kumimoji="0" lang="en-US" sz="1600" b="0" i="0" u="none" strike="noStrike" kern="0" cap="none" spc="0" normalizeH="0" baseline="0" noProof="0" dirty="0">
              <a:ln>
                <a:noFill/>
              </a:ln>
              <a:gradFill>
                <a:gsLst>
                  <a:gs pos="6299">
                    <a:srgbClr val="FFFFFF"/>
                  </a:gs>
                  <a:gs pos="28000">
                    <a:srgbClr val="FFFFFF"/>
                  </a:gs>
                </a:gsLst>
                <a:lin ang="5400000" scaled="0"/>
              </a:gradFill>
              <a:effectLst/>
              <a:uLnTx/>
              <a:uFillTx/>
              <a:latin typeface="微软雅黑" panose="020B0503020204020204" pitchFamily="34" charset="-122"/>
              <a:ea typeface="微软雅黑" panose="020B0503020204020204" pitchFamily="34" charset="-122"/>
              <a:cs typeface="+mn-cs"/>
            </a:endParaRPr>
          </a:p>
        </p:txBody>
      </p:sp>
      <p:sp>
        <p:nvSpPr>
          <p:cNvPr id="13" name="Rectangle 21"/>
          <p:cNvSpPr/>
          <p:nvPr/>
        </p:nvSpPr>
        <p:spPr>
          <a:xfrm>
            <a:off x="4430422" y="1257228"/>
            <a:ext cx="4656019" cy="562330"/>
          </a:xfrm>
          <a:prstGeom prst="rect">
            <a:avLst/>
          </a:prstGeom>
          <a:solidFill>
            <a:srgbClr val="0070C0"/>
          </a:solidFill>
          <a:ln w="10795" cap="flat" cmpd="sng" algn="ctr">
            <a:noFill/>
            <a:prstDash val="solid"/>
          </a:ln>
          <a:effectLst/>
        </p:spPr>
        <p:txBody>
          <a:bodyPr wrap="square" lIns="144984" tIns="108724" rIns="144984" bIns="108724" rtlCol="0" anchor="ctr">
            <a:noAutofit/>
          </a:bodyPr>
          <a:lstStyle/>
          <a:p>
            <a:pPr marL="0" marR="0" lvl="0" indent="0" algn="l" defTabSz="724827" rtl="0" eaLnBrk="1" fontAlgn="auto" latinLnBrk="0" hangingPunct="1">
              <a:lnSpc>
                <a:spcPct val="100000"/>
              </a:lnSpc>
              <a:spcBef>
                <a:spcPts val="0"/>
              </a:spcBef>
              <a:spcAft>
                <a:spcPts val="0"/>
              </a:spcAft>
              <a:buClrTx/>
              <a:buSzTx/>
              <a:buFontTx/>
              <a:buNone/>
              <a:tabLst/>
              <a:defRPr/>
            </a:pPr>
            <a:r>
              <a:rPr kumimoji="0" lang="zh-CN" altLang="en-US" sz="1600" b="0" i="0" u="none" strike="noStrike" kern="0" cap="none" spc="0" normalizeH="0" baseline="0" noProof="0" dirty="0">
                <a:ln>
                  <a:noFill/>
                </a:ln>
                <a:gradFill>
                  <a:gsLst>
                    <a:gs pos="6299">
                      <a:srgbClr val="FFFFFF"/>
                    </a:gs>
                    <a:gs pos="28000">
                      <a:srgbClr val="FFFFFF"/>
                    </a:gs>
                  </a:gsLst>
                  <a:lin ang="5400000" scaled="0"/>
                </a:gradFill>
                <a:effectLst/>
                <a:uLnTx/>
                <a:uFillTx/>
                <a:latin typeface="微软雅黑" panose="020B0503020204020204" pitchFamily="34" charset="-122"/>
                <a:ea typeface="微软雅黑" panose="020B0503020204020204" pitchFamily="34" charset="-122"/>
                <a:cs typeface="+mn-cs"/>
              </a:rPr>
              <a:t>网络出口智能选路，灵活备份</a:t>
            </a:r>
            <a:endParaRPr kumimoji="0" lang="en-US" altLang="zh-CN" sz="1600" b="0" i="0" u="none" strike="noStrike" kern="0" cap="none" spc="0" normalizeH="0" baseline="0" noProof="0" dirty="0">
              <a:ln>
                <a:noFill/>
              </a:ln>
              <a:gradFill>
                <a:gsLst>
                  <a:gs pos="6299">
                    <a:srgbClr val="FFFFFF"/>
                  </a:gs>
                  <a:gs pos="28000">
                    <a:srgbClr val="FFFFFF"/>
                  </a:gs>
                </a:gsLst>
                <a:lin ang="5400000" scaled="0"/>
              </a:gradFill>
              <a:effectLst/>
              <a:uLnTx/>
              <a:uFillTx/>
              <a:latin typeface="微软雅黑" panose="020B0503020204020204" pitchFamily="34" charset="-122"/>
              <a:ea typeface="微软雅黑" panose="020B0503020204020204" pitchFamily="34" charset="-122"/>
              <a:cs typeface="+mn-cs"/>
            </a:endParaRPr>
          </a:p>
        </p:txBody>
      </p:sp>
    </p:spTree>
    <p:extLst>
      <p:ext uri="{BB962C8B-B14F-4D97-AF65-F5344CB8AC3E}">
        <p14:creationId xmlns:p14="http://schemas.microsoft.com/office/powerpoint/2010/main" val="2303338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decel="10000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0-#ppt_w/2"/>
                                          </p:val>
                                        </p:tav>
                                        <p:tav tm="100000">
                                          <p:val>
                                            <p:strVal val="#ppt_x"/>
                                          </p:val>
                                        </p:tav>
                                      </p:tavLst>
                                    </p:anim>
                                    <p:anim calcmode="lin" valueType="num">
                                      <p:cBhvr additive="base">
                                        <p:cTn id="8" dur="75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750"/>
                            </p:stCondLst>
                            <p:childTnLst>
                              <p:par>
                                <p:cTn id="10" presetID="10" presetClass="entr" presetSubtype="0"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250"/>
                                        <p:tgtEl>
                                          <p:spTgt spid="6"/>
                                        </p:tgtEl>
                                      </p:cBhvr>
                                    </p:animEffect>
                                  </p:childTnLst>
                                </p:cTn>
                              </p:par>
                              <p:par>
                                <p:cTn id="13" presetID="35" presetClass="path" presetSubtype="0" decel="100000" fill="hold" nodeType="withEffect">
                                  <p:stCondLst>
                                    <p:cond delay="0"/>
                                  </p:stCondLst>
                                  <p:childTnLst>
                                    <p:animMotion origin="layout" path="M 3.96222E-6 -7.26282E-8 L -0.03689 -7.26282E-8 " pathEditMode="relative" rAng="0" ptsTypes="AA">
                                      <p:cBhvr>
                                        <p:cTn id="14" dur="500" spd="-100000" fill="hold"/>
                                        <p:tgtEl>
                                          <p:spTgt spid="6"/>
                                        </p:tgtEl>
                                        <p:attrNameLst>
                                          <p:attrName>ppt_x</p:attrName>
                                          <p:attrName>ppt_y</p:attrName>
                                        </p:attrNameLst>
                                      </p:cBhvr>
                                      <p:rCtr x="-1851" y="0"/>
                                    </p:animMotion>
                                  </p:childTnLst>
                                </p:cTn>
                              </p:par>
                              <p:par>
                                <p:cTn id="15" presetID="2" presetClass="entr" presetSubtype="8" decel="10000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0-#ppt_w/2"/>
                                          </p:val>
                                        </p:tav>
                                        <p:tav tm="100000">
                                          <p:val>
                                            <p:strVal val="#ppt_x"/>
                                          </p:val>
                                        </p:tav>
                                      </p:tavLst>
                                    </p:anim>
                                    <p:anim calcmode="lin" valueType="num">
                                      <p:cBhvr additive="base">
                                        <p:cTn id="18" dur="500" fill="hold"/>
                                        <p:tgtEl>
                                          <p:spTgt spid="9"/>
                                        </p:tgtEl>
                                        <p:attrNameLst>
                                          <p:attrName>ppt_y</p:attrName>
                                        </p:attrNameLst>
                                      </p:cBhvr>
                                      <p:tavLst>
                                        <p:tav tm="0">
                                          <p:val>
                                            <p:strVal val="#ppt_y"/>
                                          </p:val>
                                        </p:tav>
                                        <p:tav tm="100000">
                                          <p:val>
                                            <p:strVal val="#ppt_y"/>
                                          </p:val>
                                        </p:tav>
                                      </p:tavLst>
                                    </p:anim>
                                  </p:childTnLst>
                                </p:cTn>
                              </p:par>
                              <p:par>
                                <p:cTn id="19" presetID="2" presetClass="entr" presetSubtype="8" decel="100000" fill="hold" grpId="0" nodeType="withEffect">
                                  <p:stCondLst>
                                    <p:cond delay="10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500" fill="hold"/>
                                        <p:tgtEl>
                                          <p:spTgt spid="10"/>
                                        </p:tgtEl>
                                        <p:attrNameLst>
                                          <p:attrName>ppt_x</p:attrName>
                                        </p:attrNameLst>
                                      </p:cBhvr>
                                      <p:tavLst>
                                        <p:tav tm="0">
                                          <p:val>
                                            <p:strVal val="0-#ppt_w/2"/>
                                          </p:val>
                                        </p:tav>
                                        <p:tav tm="100000">
                                          <p:val>
                                            <p:strVal val="#ppt_x"/>
                                          </p:val>
                                        </p:tav>
                                      </p:tavLst>
                                    </p:anim>
                                    <p:anim calcmode="lin" valueType="num">
                                      <p:cBhvr additive="base">
                                        <p:cTn id="22" dur="500" fill="hold"/>
                                        <p:tgtEl>
                                          <p:spTgt spid="10"/>
                                        </p:tgtEl>
                                        <p:attrNameLst>
                                          <p:attrName>ppt_y</p:attrName>
                                        </p:attrNameLst>
                                      </p:cBhvr>
                                      <p:tavLst>
                                        <p:tav tm="0">
                                          <p:val>
                                            <p:strVal val="#ppt_y"/>
                                          </p:val>
                                        </p:tav>
                                        <p:tav tm="100000">
                                          <p:val>
                                            <p:strVal val="#ppt_y"/>
                                          </p:val>
                                        </p:tav>
                                      </p:tavLst>
                                    </p:anim>
                                  </p:childTnLst>
                                </p:cTn>
                              </p:par>
                              <p:par>
                                <p:cTn id="23" presetID="2" presetClass="entr" presetSubtype="8" decel="100000" fill="hold" grpId="0" nodeType="withEffect">
                                  <p:stCondLst>
                                    <p:cond delay="20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0-#ppt_w/2"/>
                                          </p:val>
                                        </p:tav>
                                        <p:tav tm="100000">
                                          <p:val>
                                            <p:strVal val="#ppt_x"/>
                                          </p:val>
                                        </p:tav>
                                      </p:tavLst>
                                    </p:anim>
                                    <p:anim calcmode="lin" valueType="num">
                                      <p:cBhvr additive="base">
                                        <p:cTn id="26" dur="500" fill="hold"/>
                                        <p:tgtEl>
                                          <p:spTgt spid="11"/>
                                        </p:tgtEl>
                                        <p:attrNameLst>
                                          <p:attrName>ppt_y</p:attrName>
                                        </p:attrNameLst>
                                      </p:cBhvr>
                                      <p:tavLst>
                                        <p:tav tm="0">
                                          <p:val>
                                            <p:strVal val="#ppt_y"/>
                                          </p:val>
                                        </p:tav>
                                        <p:tav tm="100000">
                                          <p:val>
                                            <p:strVal val="#ppt_y"/>
                                          </p:val>
                                        </p:tav>
                                      </p:tavLst>
                                    </p:anim>
                                  </p:childTnLst>
                                </p:cTn>
                              </p:par>
                              <p:par>
                                <p:cTn id="27" presetID="2" presetClass="entr" presetSubtype="8" decel="100000" fill="hold" grpId="0" nodeType="withEffect">
                                  <p:stCondLst>
                                    <p:cond delay="300"/>
                                  </p:stCondLst>
                                  <p:childTnLst>
                                    <p:set>
                                      <p:cBhvr>
                                        <p:cTn id="28" dur="1" fill="hold">
                                          <p:stCondLst>
                                            <p:cond delay="0"/>
                                          </p:stCondLst>
                                        </p:cTn>
                                        <p:tgtEl>
                                          <p:spTgt spid="12"/>
                                        </p:tgtEl>
                                        <p:attrNameLst>
                                          <p:attrName>style.visibility</p:attrName>
                                        </p:attrNameLst>
                                      </p:cBhvr>
                                      <p:to>
                                        <p:strVal val="visible"/>
                                      </p:to>
                                    </p:set>
                                    <p:anim calcmode="lin" valueType="num">
                                      <p:cBhvr additive="base">
                                        <p:cTn id="29" dur="500" fill="hold"/>
                                        <p:tgtEl>
                                          <p:spTgt spid="12"/>
                                        </p:tgtEl>
                                        <p:attrNameLst>
                                          <p:attrName>ppt_x</p:attrName>
                                        </p:attrNameLst>
                                      </p:cBhvr>
                                      <p:tavLst>
                                        <p:tav tm="0">
                                          <p:val>
                                            <p:strVal val="0-#ppt_w/2"/>
                                          </p:val>
                                        </p:tav>
                                        <p:tav tm="100000">
                                          <p:val>
                                            <p:strVal val="#ppt_x"/>
                                          </p:val>
                                        </p:tav>
                                      </p:tavLst>
                                    </p:anim>
                                    <p:anim calcmode="lin" valueType="num">
                                      <p:cBhvr additive="base">
                                        <p:cTn id="30" dur="500" fill="hold"/>
                                        <p:tgtEl>
                                          <p:spTgt spid="12"/>
                                        </p:tgtEl>
                                        <p:attrNameLst>
                                          <p:attrName>ppt_y</p:attrName>
                                        </p:attrNameLst>
                                      </p:cBhvr>
                                      <p:tavLst>
                                        <p:tav tm="0">
                                          <p:val>
                                            <p:strVal val="#ppt_y"/>
                                          </p:val>
                                        </p:tav>
                                        <p:tav tm="100000">
                                          <p:val>
                                            <p:strVal val="#ppt_y"/>
                                          </p:val>
                                        </p:tav>
                                      </p:tavLst>
                                    </p:anim>
                                  </p:childTnLst>
                                </p:cTn>
                              </p:par>
                              <p:par>
                                <p:cTn id="31" presetID="2" presetClass="entr" presetSubtype="8" decel="100000" fill="hold" grpId="0" nodeType="withEffect">
                                  <p:stCondLst>
                                    <p:cond delay="0"/>
                                  </p:stCondLst>
                                  <p:childTnLst>
                                    <p:set>
                                      <p:cBhvr>
                                        <p:cTn id="32" dur="1" fill="hold">
                                          <p:stCondLst>
                                            <p:cond delay="0"/>
                                          </p:stCondLst>
                                        </p:cTn>
                                        <p:tgtEl>
                                          <p:spTgt spid="13"/>
                                        </p:tgtEl>
                                        <p:attrNameLst>
                                          <p:attrName>style.visibility</p:attrName>
                                        </p:attrNameLst>
                                      </p:cBhvr>
                                      <p:to>
                                        <p:strVal val="visible"/>
                                      </p:to>
                                    </p:set>
                                    <p:anim calcmode="lin" valueType="num">
                                      <p:cBhvr additive="base">
                                        <p:cTn id="33" dur="500" fill="hold"/>
                                        <p:tgtEl>
                                          <p:spTgt spid="13"/>
                                        </p:tgtEl>
                                        <p:attrNameLst>
                                          <p:attrName>ppt_x</p:attrName>
                                        </p:attrNameLst>
                                      </p:cBhvr>
                                      <p:tavLst>
                                        <p:tav tm="0">
                                          <p:val>
                                            <p:strVal val="0-#ppt_w/2"/>
                                          </p:val>
                                        </p:tav>
                                        <p:tav tm="100000">
                                          <p:val>
                                            <p:strVal val="#ppt_x"/>
                                          </p:val>
                                        </p:tav>
                                      </p:tavLst>
                                    </p:anim>
                                    <p:anim calcmode="lin" valueType="num">
                                      <p:cBhvr additive="base">
                                        <p:cTn id="34"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P spid="10" grpId="0" animBg="1"/>
      <p:bldP spid="11" grpId="0" animBg="1"/>
      <p:bldP spid="12" grpId="0" animBg="1"/>
      <p:bldP spid="13"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占位符 2"/>
          <p:cNvSpPr>
            <a:spLocks noGrp="1"/>
          </p:cNvSpPr>
          <p:nvPr>
            <p:ph type="body" sz="quarter" idx="13"/>
          </p:nvPr>
        </p:nvSpPr>
        <p:spPr/>
        <p:txBody>
          <a:bodyPr/>
          <a:lstStyle/>
          <a:p>
            <a:r>
              <a:rPr kumimoji="1" lang="zh-CN" altLang="en-US" dirty="0" smtClean="0"/>
              <a:t>锐捷</a:t>
            </a:r>
            <a:r>
              <a:rPr kumimoji="1" lang="en-US" altLang="zh-CN" dirty="0" smtClean="0"/>
              <a:t>SDN</a:t>
            </a:r>
            <a:r>
              <a:rPr kumimoji="1" lang="zh-CN" altLang="en-US" dirty="0" smtClean="0"/>
              <a:t>发展历程</a:t>
            </a:r>
            <a:endParaRPr kumimoji="1" lang="zh-CN" altLang="en-US" dirty="0"/>
          </a:p>
        </p:txBody>
      </p:sp>
      <p:sp>
        <p:nvSpPr>
          <p:cNvPr id="4" name="文本占位符 3"/>
          <p:cNvSpPr>
            <a:spLocks noGrp="1"/>
          </p:cNvSpPr>
          <p:nvPr>
            <p:ph type="body" sz="quarter" idx="14"/>
          </p:nvPr>
        </p:nvSpPr>
        <p:spPr/>
        <p:txBody>
          <a:bodyPr/>
          <a:lstStyle/>
          <a:p>
            <a:endParaRPr kumimoji="1" lang="zh-CN" altLang="en-US"/>
          </a:p>
        </p:txBody>
      </p:sp>
      <p:cxnSp>
        <p:nvCxnSpPr>
          <p:cNvPr id="48" name="直线连接符 47"/>
          <p:cNvCxnSpPr/>
          <p:nvPr/>
        </p:nvCxnSpPr>
        <p:spPr>
          <a:xfrm>
            <a:off x="-285279" y="2686056"/>
            <a:ext cx="8571670" cy="57153"/>
          </a:xfrm>
          <a:prstGeom prst="line">
            <a:avLst/>
          </a:prstGeom>
          <a:ln w="28575" cmpd="sng">
            <a:solidFill>
              <a:schemeClr val="bg1">
                <a:lumMod val="65000"/>
              </a:schemeClr>
            </a:solidFill>
            <a:tailEnd type="triangle" w="med" len="lg"/>
          </a:ln>
        </p:spPr>
        <p:style>
          <a:lnRef idx="1">
            <a:schemeClr val="dk1"/>
          </a:lnRef>
          <a:fillRef idx="0">
            <a:schemeClr val="dk1"/>
          </a:fillRef>
          <a:effectRef idx="0">
            <a:schemeClr val="dk1"/>
          </a:effectRef>
          <a:fontRef idx="minor">
            <a:schemeClr val="tx1"/>
          </a:fontRef>
        </p:style>
      </p:cxnSp>
      <p:grpSp>
        <p:nvGrpSpPr>
          <p:cNvPr id="49" name="组 48"/>
          <p:cNvGrpSpPr/>
          <p:nvPr/>
        </p:nvGrpSpPr>
        <p:grpSpPr>
          <a:xfrm>
            <a:off x="2571874" y="2857516"/>
            <a:ext cx="68375" cy="1511845"/>
            <a:chOff x="2289992" y="3174572"/>
            <a:chExt cx="108000" cy="2387629"/>
          </a:xfrm>
          <a:solidFill>
            <a:srgbClr val="FF0000"/>
          </a:solidFill>
        </p:grpSpPr>
        <p:cxnSp>
          <p:nvCxnSpPr>
            <p:cNvPr id="50" name="直线连接符 49"/>
            <p:cNvCxnSpPr/>
            <p:nvPr/>
          </p:nvCxnSpPr>
          <p:spPr>
            <a:xfrm flipH="1">
              <a:off x="2350130" y="3174572"/>
              <a:ext cx="22726" cy="2298874"/>
            </a:xfrm>
            <a:prstGeom prst="line">
              <a:avLst/>
            </a:prstGeom>
            <a:grpFill/>
            <a:ln w="3175" cmpd="sng">
              <a:solidFill>
                <a:srgbClr val="878585"/>
              </a:solidFill>
            </a:ln>
          </p:spPr>
          <p:style>
            <a:lnRef idx="2">
              <a:schemeClr val="accent1"/>
            </a:lnRef>
            <a:fillRef idx="0">
              <a:schemeClr val="accent1"/>
            </a:fillRef>
            <a:effectRef idx="1">
              <a:schemeClr val="accent1"/>
            </a:effectRef>
            <a:fontRef idx="minor">
              <a:schemeClr val="tx1"/>
            </a:fontRef>
          </p:style>
        </p:cxnSp>
        <p:sp>
          <p:nvSpPr>
            <p:cNvPr id="51" name="椭圆 50"/>
            <p:cNvSpPr/>
            <p:nvPr/>
          </p:nvSpPr>
          <p:spPr>
            <a:xfrm>
              <a:off x="2289992" y="5454201"/>
              <a:ext cx="108000" cy="108000"/>
            </a:xfrm>
            <a:prstGeom prst="ellipse">
              <a:avLst/>
            </a:prstGeom>
            <a:grpFill/>
            <a:ln>
              <a:solidFill>
                <a:srgbClr val="878585"/>
              </a:solidFill>
            </a:ln>
          </p:spPr>
          <p:style>
            <a:lnRef idx="1">
              <a:schemeClr val="accent1"/>
            </a:lnRef>
            <a:fillRef idx="3">
              <a:schemeClr val="accent1"/>
            </a:fillRef>
            <a:effectRef idx="2">
              <a:schemeClr val="accent1"/>
            </a:effectRef>
            <a:fontRef idx="minor">
              <a:schemeClr val="lt1"/>
            </a:fontRef>
          </p:style>
          <p:txBody>
            <a:bodyPr/>
            <a:lstStyle/>
            <a:p>
              <a:pPr defTabSz="725346" fontAlgn="base">
                <a:spcBef>
                  <a:spcPct val="0"/>
                </a:spcBef>
                <a:spcAft>
                  <a:spcPct val="0"/>
                </a:spcAft>
              </a:pPr>
              <a:endParaRPr lang="zh-CN" altLang="en-US" sz="800">
                <a:solidFill>
                  <a:prstClr val="black"/>
                </a:solidFill>
                <a:latin typeface="微软雅黑"/>
                <a:ea typeface="微软雅黑"/>
                <a:cs typeface="微软雅黑"/>
              </a:endParaRPr>
            </a:p>
          </p:txBody>
        </p:sp>
      </p:grpSp>
      <p:grpSp>
        <p:nvGrpSpPr>
          <p:cNvPr id="52" name="组 51"/>
          <p:cNvGrpSpPr/>
          <p:nvPr/>
        </p:nvGrpSpPr>
        <p:grpSpPr>
          <a:xfrm>
            <a:off x="542957" y="1063024"/>
            <a:ext cx="68375" cy="1375007"/>
            <a:chOff x="503256" y="742950"/>
            <a:chExt cx="86157" cy="1732339"/>
          </a:xfrm>
        </p:grpSpPr>
        <p:cxnSp>
          <p:nvCxnSpPr>
            <p:cNvPr id="53" name="直线连接符 52"/>
            <p:cNvCxnSpPr/>
            <p:nvPr/>
          </p:nvCxnSpPr>
          <p:spPr>
            <a:xfrm>
              <a:off x="542389" y="819150"/>
              <a:ext cx="7890" cy="1656139"/>
            </a:xfrm>
            <a:prstGeom prst="line">
              <a:avLst/>
            </a:prstGeom>
            <a:solidFill>
              <a:srgbClr val="FF0000"/>
            </a:solidFill>
            <a:ln w="3175" cmpd="sng">
              <a:solidFill>
                <a:srgbClr val="878585"/>
              </a:solidFill>
            </a:ln>
          </p:spPr>
          <p:style>
            <a:lnRef idx="2">
              <a:schemeClr val="accent1"/>
            </a:lnRef>
            <a:fillRef idx="0">
              <a:schemeClr val="accent1"/>
            </a:fillRef>
            <a:effectRef idx="1">
              <a:schemeClr val="accent1"/>
            </a:effectRef>
            <a:fontRef idx="minor">
              <a:schemeClr val="tx1"/>
            </a:fontRef>
          </p:style>
        </p:cxnSp>
        <p:sp>
          <p:nvSpPr>
            <p:cNvPr id="54" name="椭圆 53"/>
            <p:cNvSpPr/>
            <p:nvPr/>
          </p:nvSpPr>
          <p:spPr>
            <a:xfrm>
              <a:off x="503256" y="742950"/>
              <a:ext cx="86157" cy="86157"/>
            </a:xfrm>
            <a:prstGeom prst="ellipse">
              <a:avLst/>
            </a:prstGeom>
            <a:solidFill>
              <a:srgbClr val="FF0000"/>
            </a:solidFill>
            <a:ln>
              <a:solidFill>
                <a:srgbClr val="878585"/>
              </a:solidFill>
            </a:ln>
          </p:spPr>
          <p:style>
            <a:lnRef idx="1">
              <a:schemeClr val="accent1"/>
            </a:lnRef>
            <a:fillRef idx="3">
              <a:schemeClr val="accent1"/>
            </a:fillRef>
            <a:effectRef idx="2">
              <a:schemeClr val="accent1"/>
            </a:effectRef>
            <a:fontRef idx="minor">
              <a:schemeClr val="lt1"/>
            </a:fontRef>
          </p:style>
          <p:txBody>
            <a:bodyPr/>
            <a:lstStyle/>
            <a:p>
              <a:pPr defTabSz="725346" fontAlgn="base">
                <a:spcBef>
                  <a:spcPct val="0"/>
                </a:spcBef>
                <a:spcAft>
                  <a:spcPct val="0"/>
                </a:spcAft>
              </a:pPr>
              <a:endParaRPr lang="zh-CN" altLang="en-US" sz="800">
                <a:solidFill>
                  <a:prstClr val="black"/>
                </a:solidFill>
                <a:latin typeface="微软雅黑"/>
                <a:ea typeface="微软雅黑"/>
                <a:cs typeface="微软雅黑"/>
              </a:endParaRPr>
            </a:p>
          </p:txBody>
        </p:sp>
      </p:grpSp>
      <p:sp>
        <p:nvSpPr>
          <p:cNvPr id="55" name="椭圆 54"/>
          <p:cNvSpPr/>
          <p:nvPr/>
        </p:nvSpPr>
        <p:spPr>
          <a:xfrm>
            <a:off x="298353" y="2438024"/>
            <a:ext cx="521019" cy="519888"/>
          </a:xfrm>
          <a:prstGeom prst="ellipse">
            <a:avLst/>
          </a:prstGeom>
          <a:solidFill>
            <a:srgbClr val="FF0000"/>
          </a:solidFill>
          <a:ln>
            <a:solidFill>
              <a:srgbClr val="A6A6A6"/>
            </a:solidFill>
          </a:ln>
        </p:spPr>
        <p:style>
          <a:lnRef idx="2">
            <a:schemeClr val="dk1"/>
          </a:lnRef>
          <a:fillRef idx="1">
            <a:schemeClr val="lt1"/>
          </a:fillRef>
          <a:effectRef idx="0">
            <a:schemeClr val="dk1"/>
          </a:effectRef>
          <a:fontRef idx="minor">
            <a:schemeClr val="dk1"/>
          </a:fontRef>
        </p:style>
        <p:txBody>
          <a:bodyPr lIns="72529" tIns="36266" rIns="72529" bIns="36266"/>
          <a:lstStyle/>
          <a:p>
            <a:pPr defTabSz="725346" fontAlgn="base">
              <a:spcBef>
                <a:spcPct val="0"/>
              </a:spcBef>
              <a:spcAft>
                <a:spcPct val="0"/>
              </a:spcAft>
            </a:pPr>
            <a:endParaRPr lang="zh-CN" altLang="en-US" sz="800">
              <a:solidFill>
                <a:prstClr val="black"/>
              </a:solidFill>
              <a:latin typeface="微软雅黑"/>
              <a:ea typeface="微软雅黑"/>
              <a:cs typeface="微软雅黑"/>
            </a:endParaRPr>
          </a:p>
        </p:txBody>
      </p:sp>
      <p:sp>
        <p:nvSpPr>
          <p:cNvPr id="56" name="文本框 55"/>
          <p:cNvSpPr txBox="1"/>
          <p:nvPr/>
        </p:nvSpPr>
        <p:spPr>
          <a:xfrm>
            <a:off x="343309" y="2580171"/>
            <a:ext cx="521018" cy="211774"/>
          </a:xfrm>
          <a:prstGeom prst="rect">
            <a:avLst/>
          </a:prstGeom>
          <a:noFill/>
          <a:ln>
            <a:noFill/>
          </a:ln>
        </p:spPr>
        <p:txBody>
          <a:bodyPr wrap="square" lIns="72529" tIns="36266" rIns="72529" bIns="36266" rtlCol="0">
            <a:spAutoFit/>
          </a:bodyPr>
          <a:lstStyle/>
          <a:p>
            <a:pPr defTabSz="725346" fontAlgn="base">
              <a:spcBef>
                <a:spcPct val="0"/>
              </a:spcBef>
              <a:spcAft>
                <a:spcPct val="0"/>
              </a:spcAft>
            </a:pPr>
            <a:r>
              <a:rPr kumimoji="1" lang="en-US" altLang="zh-CN" sz="900" dirty="0">
                <a:solidFill>
                  <a:prstClr val="black"/>
                </a:solidFill>
                <a:latin typeface="微软雅黑"/>
                <a:ea typeface="微软雅黑"/>
                <a:cs typeface="微软雅黑"/>
              </a:rPr>
              <a:t>2011</a:t>
            </a:r>
            <a:endParaRPr kumimoji="1" lang="zh-CN" altLang="en-US" sz="900" dirty="0">
              <a:solidFill>
                <a:prstClr val="black"/>
              </a:solidFill>
              <a:latin typeface="微软雅黑"/>
              <a:ea typeface="微软雅黑"/>
              <a:cs typeface="微软雅黑"/>
            </a:endParaRPr>
          </a:p>
        </p:txBody>
      </p:sp>
      <p:sp>
        <p:nvSpPr>
          <p:cNvPr id="57" name="Text Box 60"/>
          <p:cNvSpPr txBox="1">
            <a:spLocks noChangeArrowheads="1"/>
          </p:cNvSpPr>
          <p:nvPr/>
        </p:nvSpPr>
        <p:spPr bwMode="gray">
          <a:xfrm>
            <a:off x="566880" y="1056739"/>
            <a:ext cx="1230855" cy="6127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square" lIns="72529" tIns="36266" rIns="72529" bIns="36266">
            <a:spAutoFit/>
          </a:bodyPr>
          <a:lstStyle/>
          <a:p>
            <a:pPr defTabSz="725346" fontAlgn="base">
              <a:lnSpc>
                <a:spcPct val="150000"/>
              </a:lnSpc>
              <a:spcBef>
                <a:spcPct val="0"/>
              </a:spcBef>
              <a:spcAft>
                <a:spcPct val="0"/>
              </a:spcAft>
            </a:pPr>
            <a:r>
              <a:rPr lang="zh-CN" altLang="en-US" sz="800" dirty="0">
                <a:solidFill>
                  <a:srgbClr val="FF0000"/>
                </a:solidFill>
                <a:latin typeface="微软雅黑"/>
                <a:ea typeface="微软雅黑"/>
                <a:cs typeface="微软雅黑"/>
              </a:rPr>
              <a:t>开始投入研发力量</a:t>
            </a:r>
            <a:endParaRPr lang="en-US" altLang="zh-CN" sz="800" dirty="0">
              <a:solidFill>
                <a:srgbClr val="FF0000"/>
              </a:solidFill>
              <a:latin typeface="微软雅黑"/>
              <a:ea typeface="微软雅黑"/>
              <a:cs typeface="微软雅黑"/>
            </a:endParaRPr>
          </a:p>
          <a:p>
            <a:pPr defTabSz="725346" fontAlgn="base">
              <a:lnSpc>
                <a:spcPct val="150000"/>
              </a:lnSpc>
              <a:spcBef>
                <a:spcPct val="0"/>
              </a:spcBef>
              <a:spcAft>
                <a:spcPct val="0"/>
              </a:spcAft>
            </a:pPr>
            <a:r>
              <a:rPr lang="zh-CN" altLang="en-US" sz="800" dirty="0">
                <a:solidFill>
                  <a:prstClr val="black"/>
                </a:solidFill>
                <a:latin typeface="微软雅黑"/>
                <a:ea typeface="微软雅黑"/>
                <a:cs typeface="微软雅黑"/>
              </a:rPr>
              <a:t>做</a:t>
            </a:r>
            <a:r>
              <a:rPr lang="en-US" altLang="zh-CN" sz="800" dirty="0">
                <a:solidFill>
                  <a:prstClr val="black"/>
                </a:solidFill>
                <a:latin typeface="微软雅黑"/>
                <a:ea typeface="微软雅黑"/>
                <a:cs typeface="微软雅黑"/>
              </a:rPr>
              <a:t>SDN</a:t>
            </a:r>
            <a:r>
              <a:rPr lang="zh-CN" altLang="en-US" sz="800" dirty="0">
                <a:solidFill>
                  <a:prstClr val="black"/>
                </a:solidFill>
                <a:latin typeface="微软雅黑"/>
                <a:ea typeface="微软雅黑"/>
                <a:cs typeface="微软雅黑"/>
              </a:rPr>
              <a:t>方面的技术储备</a:t>
            </a:r>
            <a:endParaRPr lang="en-US" altLang="zh-CN" sz="800" dirty="0">
              <a:solidFill>
                <a:prstClr val="black"/>
              </a:solidFill>
              <a:latin typeface="微软雅黑"/>
              <a:ea typeface="微软雅黑"/>
              <a:cs typeface="微软雅黑"/>
            </a:endParaRPr>
          </a:p>
          <a:p>
            <a:pPr defTabSz="725346" fontAlgn="base">
              <a:lnSpc>
                <a:spcPct val="150000"/>
              </a:lnSpc>
              <a:spcBef>
                <a:spcPct val="0"/>
              </a:spcBef>
              <a:spcAft>
                <a:spcPct val="0"/>
              </a:spcAft>
            </a:pPr>
            <a:r>
              <a:rPr lang="zh-CN" altLang="en-US" sz="800" dirty="0">
                <a:solidFill>
                  <a:prstClr val="black"/>
                </a:solidFill>
                <a:latin typeface="微软雅黑"/>
                <a:ea typeface="微软雅黑"/>
                <a:cs typeface="微软雅黑"/>
              </a:rPr>
              <a:t>做</a:t>
            </a:r>
            <a:r>
              <a:rPr lang="en-US" altLang="zh-CN" sz="800" dirty="0">
                <a:solidFill>
                  <a:prstClr val="black"/>
                </a:solidFill>
                <a:latin typeface="微软雅黑"/>
                <a:ea typeface="微软雅黑"/>
                <a:cs typeface="微软雅黑"/>
              </a:rPr>
              <a:t>SDN</a:t>
            </a:r>
            <a:r>
              <a:rPr lang="zh-CN" altLang="en-US" sz="800" dirty="0">
                <a:solidFill>
                  <a:prstClr val="black"/>
                </a:solidFill>
                <a:latin typeface="微软雅黑"/>
                <a:ea typeface="微软雅黑"/>
                <a:cs typeface="微软雅黑"/>
              </a:rPr>
              <a:t>方面的产品预研</a:t>
            </a:r>
            <a:endParaRPr lang="en-US" altLang="zh-CN" sz="800" dirty="0">
              <a:solidFill>
                <a:prstClr val="black"/>
              </a:solidFill>
              <a:latin typeface="微软雅黑"/>
              <a:ea typeface="微软雅黑"/>
              <a:cs typeface="微软雅黑"/>
            </a:endParaRPr>
          </a:p>
        </p:txBody>
      </p:sp>
      <p:sp>
        <p:nvSpPr>
          <p:cNvPr id="58" name="Text Box 60"/>
          <p:cNvSpPr txBox="1">
            <a:spLocks noChangeArrowheads="1"/>
          </p:cNvSpPr>
          <p:nvPr/>
        </p:nvSpPr>
        <p:spPr bwMode="gray">
          <a:xfrm>
            <a:off x="2057552" y="1141409"/>
            <a:ext cx="1636636" cy="11154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square" lIns="72529" tIns="36266" rIns="72529" bIns="36266">
            <a:spAutoFit/>
          </a:bodyPr>
          <a:lstStyle>
            <a:defPPr>
              <a:defRPr lang="zh-CN"/>
            </a:defPPr>
            <a:lvl1pPr>
              <a:lnSpc>
                <a:spcPct val="130000"/>
              </a:lnSpc>
              <a:buSzPct val="150000"/>
              <a:defRPr sz="1050">
                <a:latin typeface="微软雅黑"/>
                <a:ea typeface="微软雅黑"/>
                <a:cs typeface="微软雅黑"/>
              </a:defRPr>
            </a:lvl1pPr>
          </a:lstStyle>
          <a:p>
            <a:pPr defTabSz="725346" fontAlgn="base">
              <a:spcBef>
                <a:spcPct val="0"/>
              </a:spcBef>
              <a:spcAft>
                <a:spcPct val="0"/>
              </a:spcAft>
            </a:pPr>
            <a:r>
              <a:rPr lang="en-US" altLang="zh-CN" dirty="0" smtClean="0">
                <a:solidFill>
                  <a:prstClr val="black"/>
                </a:solidFill>
              </a:rPr>
              <a:t>3</a:t>
            </a:r>
            <a:r>
              <a:rPr lang="zh-CN" altLang="zh-CN" dirty="0" smtClean="0">
                <a:solidFill>
                  <a:prstClr val="black"/>
                </a:solidFill>
              </a:rPr>
              <a:t>月</a:t>
            </a:r>
            <a:r>
              <a:rPr lang="en-US" altLang="zh-CN" dirty="0" smtClean="0">
                <a:solidFill>
                  <a:prstClr val="black"/>
                </a:solidFill>
              </a:rPr>
              <a:t>-</a:t>
            </a:r>
            <a:r>
              <a:rPr lang="zh-CN" altLang="zh-CN" dirty="0" smtClean="0">
                <a:solidFill>
                  <a:prstClr val="black"/>
                </a:solidFill>
              </a:rPr>
              <a:t>开始研究企业内网</a:t>
            </a:r>
            <a:r>
              <a:rPr lang="en-US" altLang="zh-CN" dirty="0">
                <a:solidFill>
                  <a:prstClr val="black"/>
                </a:solidFill>
              </a:rPr>
              <a:t>SDN</a:t>
            </a:r>
            <a:r>
              <a:rPr lang="zh-CN" altLang="zh-CN" dirty="0">
                <a:solidFill>
                  <a:prstClr val="black"/>
                </a:solidFill>
              </a:rPr>
              <a:t>通信技术及方案</a:t>
            </a:r>
          </a:p>
          <a:p>
            <a:pPr defTabSz="725346" fontAlgn="base">
              <a:spcBef>
                <a:spcPct val="0"/>
              </a:spcBef>
              <a:spcAft>
                <a:spcPct val="0"/>
              </a:spcAft>
            </a:pPr>
            <a:r>
              <a:rPr lang="en-US" altLang="zh-CN" dirty="0" smtClean="0">
                <a:solidFill>
                  <a:prstClr val="black"/>
                </a:solidFill>
              </a:rPr>
              <a:t>10</a:t>
            </a:r>
            <a:r>
              <a:rPr lang="zh-CN" altLang="zh-CN" dirty="0" smtClean="0">
                <a:solidFill>
                  <a:prstClr val="black"/>
                </a:solidFill>
              </a:rPr>
              <a:t>月</a:t>
            </a:r>
            <a:r>
              <a:rPr lang="en-US" altLang="zh-CN" dirty="0" smtClean="0">
                <a:solidFill>
                  <a:prstClr val="black"/>
                </a:solidFill>
              </a:rPr>
              <a:t>-</a:t>
            </a:r>
            <a:r>
              <a:rPr lang="zh-CN" altLang="zh-CN" dirty="0" smtClean="0">
                <a:solidFill>
                  <a:prstClr val="black"/>
                </a:solidFill>
              </a:rPr>
              <a:t>参</a:t>
            </a:r>
            <a:r>
              <a:rPr lang="zh-CN" altLang="zh-CN" dirty="0">
                <a:solidFill>
                  <a:prstClr val="black"/>
                </a:solidFill>
              </a:rPr>
              <a:t>加中国首届</a:t>
            </a:r>
            <a:r>
              <a:rPr lang="en-US" altLang="zh-CN" dirty="0">
                <a:solidFill>
                  <a:prstClr val="black"/>
                </a:solidFill>
              </a:rPr>
              <a:t>SDN</a:t>
            </a:r>
            <a:r>
              <a:rPr lang="zh-CN" altLang="zh-CN" dirty="0">
                <a:solidFill>
                  <a:prstClr val="black"/>
                </a:solidFill>
              </a:rPr>
              <a:t>测试大会，</a:t>
            </a:r>
            <a:r>
              <a:rPr lang="en-US" altLang="zh-CN" dirty="0" err="1">
                <a:solidFill>
                  <a:prstClr val="black"/>
                </a:solidFill>
              </a:rPr>
              <a:t>ShowCase</a:t>
            </a:r>
            <a:r>
              <a:rPr lang="zh-CN" altLang="zh-CN" dirty="0">
                <a:solidFill>
                  <a:prstClr val="black"/>
                </a:solidFill>
              </a:rPr>
              <a:t>控制器原型</a:t>
            </a:r>
          </a:p>
        </p:txBody>
      </p:sp>
      <p:sp>
        <p:nvSpPr>
          <p:cNvPr id="59" name="Text Box 60"/>
          <p:cNvSpPr txBox="1">
            <a:spLocks noChangeArrowheads="1"/>
          </p:cNvSpPr>
          <p:nvPr/>
        </p:nvSpPr>
        <p:spPr bwMode="gray">
          <a:xfrm>
            <a:off x="1257515" y="3086136"/>
            <a:ext cx="1185267" cy="15355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square" lIns="72529" tIns="36266" rIns="72529" bIns="36266">
            <a:spAutoFit/>
          </a:bodyPr>
          <a:lstStyle>
            <a:defPPr>
              <a:defRPr lang="zh-CN"/>
            </a:defPPr>
            <a:lvl1pPr>
              <a:lnSpc>
                <a:spcPct val="130000"/>
              </a:lnSpc>
              <a:buSzPct val="150000"/>
              <a:defRPr sz="1050">
                <a:latin typeface="微软雅黑"/>
                <a:ea typeface="微软雅黑"/>
                <a:cs typeface="微软雅黑"/>
              </a:defRPr>
            </a:lvl1pPr>
          </a:lstStyle>
          <a:p>
            <a:pPr defTabSz="725346" fontAlgn="base">
              <a:spcBef>
                <a:spcPct val="0"/>
              </a:spcBef>
              <a:spcAft>
                <a:spcPct val="0"/>
              </a:spcAft>
            </a:pPr>
            <a:r>
              <a:rPr lang="en-US" altLang="zh-CN" dirty="0">
                <a:solidFill>
                  <a:prstClr val="black"/>
                </a:solidFill>
              </a:rPr>
              <a:t>12</a:t>
            </a:r>
            <a:r>
              <a:rPr lang="zh-CN" altLang="en-US" dirty="0">
                <a:solidFill>
                  <a:prstClr val="black"/>
                </a:solidFill>
              </a:rPr>
              <a:t>月</a:t>
            </a:r>
            <a:endParaRPr lang="en-US" altLang="zh-CN" dirty="0">
              <a:solidFill>
                <a:prstClr val="black"/>
              </a:solidFill>
            </a:endParaRPr>
          </a:p>
          <a:p>
            <a:pPr defTabSz="725346" fontAlgn="base">
              <a:spcBef>
                <a:spcPct val="0"/>
              </a:spcBef>
              <a:spcAft>
                <a:spcPct val="0"/>
              </a:spcAft>
            </a:pPr>
            <a:r>
              <a:rPr lang="zh-CN" altLang="zh-CN" dirty="0">
                <a:solidFill>
                  <a:prstClr val="black"/>
                </a:solidFill>
              </a:rPr>
              <a:t>作为“中国</a:t>
            </a:r>
            <a:r>
              <a:rPr lang="en-US" altLang="zh-CN" dirty="0">
                <a:solidFill>
                  <a:prstClr val="black"/>
                </a:solidFill>
              </a:rPr>
              <a:t>SDN</a:t>
            </a:r>
            <a:r>
              <a:rPr lang="zh-CN" altLang="zh-CN" dirty="0">
                <a:solidFill>
                  <a:prstClr val="black"/>
                </a:solidFill>
              </a:rPr>
              <a:t>与开放网络专业委员会”</a:t>
            </a:r>
            <a:r>
              <a:rPr lang="en-US" altLang="zh-CN" dirty="0">
                <a:solidFill>
                  <a:srgbClr val="FF0000"/>
                </a:solidFill>
              </a:rPr>
              <a:t>12</a:t>
            </a:r>
            <a:r>
              <a:rPr lang="zh-CN" altLang="zh-CN" dirty="0">
                <a:solidFill>
                  <a:srgbClr val="FF0000"/>
                </a:solidFill>
              </a:rPr>
              <a:t>家初始会员之一</a:t>
            </a:r>
            <a:r>
              <a:rPr lang="zh-CN" altLang="zh-CN" dirty="0">
                <a:solidFill>
                  <a:prstClr val="black"/>
                </a:solidFill>
              </a:rPr>
              <a:t>，参加第一届高峰会议</a:t>
            </a:r>
          </a:p>
        </p:txBody>
      </p:sp>
      <p:grpSp>
        <p:nvGrpSpPr>
          <p:cNvPr id="60" name="组 59"/>
          <p:cNvGrpSpPr/>
          <p:nvPr/>
        </p:nvGrpSpPr>
        <p:grpSpPr>
          <a:xfrm>
            <a:off x="1948361" y="1063024"/>
            <a:ext cx="68375" cy="1375007"/>
            <a:chOff x="503256" y="742950"/>
            <a:chExt cx="86157" cy="1732339"/>
          </a:xfrm>
        </p:grpSpPr>
        <p:cxnSp>
          <p:nvCxnSpPr>
            <p:cNvPr id="61" name="直线连接符 60"/>
            <p:cNvCxnSpPr/>
            <p:nvPr/>
          </p:nvCxnSpPr>
          <p:spPr>
            <a:xfrm>
              <a:off x="542389" y="819150"/>
              <a:ext cx="7890" cy="1656139"/>
            </a:xfrm>
            <a:prstGeom prst="line">
              <a:avLst/>
            </a:prstGeom>
            <a:solidFill>
              <a:srgbClr val="FF0000"/>
            </a:solidFill>
            <a:ln w="3175" cmpd="sng">
              <a:solidFill>
                <a:srgbClr val="878585"/>
              </a:solidFill>
            </a:ln>
          </p:spPr>
          <p:style>
            <a:lnRef idx="2">
              <a:schemeClr val="accent1"/>
            </a:lnRef>
            <a:fillRef idx="0">
              <a:schemeClr val="accent1"/>
            </a:fillRef>
            <a:effectRef idx="1">
              <a:schemeClr val="accent1"/>
            </a:effectRef>
            <a:fontRef idx="minor">
              <a:schemeClr val="tx1"/>
            </a:fontRef>
          </p:style>
        </p:cxnSp>
        <p:sp>
          <p:nvSpPr>
            <p:cNvPr id="62" name="椭圆 61"/>
            <p:cNvSpPr/>
            <p:nvPr/>
          </p:nvSpPr>
          <p:spPr>
            <a:xfrm>
              <a:off x="503256" y="742950"/>
              <a:ext cx="86157" cy="86157"/>
            </a:xfrm>
            <a:prstGeom prst="ellipse">
              <a:avLst/>
            </a:prstGeom>
            <a:solidFill>
              <a:srgbClr val="FF0000"/>
            </a:solidFill>
            <a:ln>
              <a:solidFill>
                <a:srgbClr val="878585"/>
              </a:solidFill>
            </a:ln>
          </p:spPr>
          <p:style>
            <a:lnRef idx="1">
              <a:schemeClr val="accent1"/>
            </a:lnRef>
            <a:fillRef idx="3">
              <a:schemeClr val="accent1"/>
            </a:fillRef>
            <a:effectRef idx="2">
              <a:schemeClr val="accent1"/>
            </a:effectRef>
            <a:fontRef idx="minor">
              <a:schemeClr val="lt1"/>
            </a:fontRef>
          </p:style>
          <p:txBody>
            <a:bodyPr/>
            <a:lstStyle/>
            <a:p>
              <a:pPr defTabSz="725346" fontAlgn="base">
                <a:spcBef>
                  <a:spcPct val="0"/>
                </a:spcBef>
                <a:spcAft>
                  <a:spcPct val="0"/>
                </a:spcAft>
              </a:pPr>
              <a:endParaRPr lang="zh-CN" altLang="en-US" sz="800">
                <a:solidFill>
                  <a:prstClr val="black"/>
                </a:solidFill>
                <a:latin typeface="微软雅黑"/>
                <a:ea typeface="微软雅黑"/>
                <a:cs typeface="微软雅黑"/>
              </a:endParaRPr>
            </a:p>
          </p:txBody>
        </p:sp>
      </p:grpSp>
      <p:grpSp>
        <p:nvGrpSpPr>
          <p:cNvPr id="63" name="组 62"/>
          <p:cNvGrpSpPr/>
          <p:nvPr/>
        </p:nvGrpSpPr>
        <p:grpSpPr>
          <a:xfrm>
            <a:off x="3875044" y="1085774"/>
            <a:ext cx="68375" cy="1375007"/>
            <a:chOff x="503256" y="742950"/>
            <a:chExt cx="86157" cy="1732339"/>
          </a:xfrm>
        </p:grpSpPr>
        <p:cxnSp>
          <p:nvCxnSpPr>
            <p:cNvPr id="64" name="直线连接符 63"/>
            <p:cNvCxnSpPr/>
            <p:nvPr/>
          </p:nvCxnSpPr>
          <p:spPr>
            <a:xfrm>
              <a:off x="542389" y="819150"/>
              <a:ext cx="7890" cy="1656139"/>
            </a:xfrm>
            <a:prstGeom prst="line">
              <a:avLst/>
            </a:prstGeom>
            <a:solidFill>
              <a:srgbClr val="FF0000"/>
            </a:solidFill>
            <a:ln w="3175" cmpd="sng">
              <a:solidFill>
                <a:srgbClr val="878585"/>
              </a:solidFill>
            </a:ln>
          </p:spPr>
          <p:style>
            <a:lnRef idx="2">
              <a:schemeClr val="accent1"/>
            </a:lnRef>
            <a:fillRef idx="0">
              <a:schemeClr val="accent1"/>
            </a:fillRef>
            <a:effectRef idx="1">
              <a:schemeClr val="accent1"/>
            </a:effectRef>
            <a:fontRef idx="minor">
              <a:schemeClr val="tx1"/>
            </a:fontRef>
          </p:style>
        </p:cxnSp>
        <p:sp>
          <p:nvSpPr>
            <p:cNvPr id="65" name="椭圆 64"/>
            <p:cNvSpPr/>
            <p:nvPr/>
          </p:nvSpPr>
          <p:spPr>
            <a:xfrm>
              <a:off x="503256" y="742950"/>
              <a:ext cx="86157" cy="86157"/>
            </a:xfrm>
            <a:prstGeom prst="ellipse">
              <a:avLst/>
            </a:prstGeom>
            <a:solidFill>
              <a:srgbClr val="FF0000"/>
            </a:solidFill>
            <a:ln>
              <a:solidFill>
                <a:srgbClr val="878585"/>
              </a:solidFill>
            </a:ln>
          </p:spPr>
          <p:style>
            <a:lnRef idx="1">
              <a:schemeClr val="accent1"/>
            </a:lnRef>
            <a:fillRef idx="3">
              <a:schemeClr val="accent1"/>
            </a:fillRef>
            <a:effectRef idx="2">
              <a:schemeClr val="accent1"/>
            </a:effectRef>
            <a:fontRef idx="minor">
              <a:schemeClr val="lt1"/>
            </a:fontRef>
          </p:style>
          <p:txBody>
            <a:bodyPr/>
            <a:lstStyle/>
            <a:p>
              <a:pPr defTabSz="725346" fontAlgn="base">
                <a:spcBef>
                  <a:spcPct val="0"/>
                </a:spcBef>
                <a:spcAft>
                  <a:spcPct val="0"/>
                </a:spcAft>
              </a:pPr>
              <a:endParaRPr lang="zh-CN" altLang="en-US" sz="800">
                <a:solidFill>
                  <a:prstClr val="black"/>
                </a:solidFill>
                <a:latin typeface="微软雅黑"/>
                <a:ea typeface="微软雅黑"/>
                <a:cs typeface="微软雅黑"/>
              </a:endParaRPr>
            </a:p>
          </p:txBody>
        </p:sp>
      </p:grpSp>
      <p:grpSp>
        <p:nvGrpSpPr>
          <p:cNvPr id="66" name="组 65"/>
          <p:cNvGrpSpPr/>
          <p:nvPr/>
        </p:nvGrpSpPr>
        <p:grpSpPr>
          <a:xfrm>
            <a:off x="5246510" y="2816997"/>
            <a:ext cx="68375" cy="1511845"/>
            <a:chOff x="2289992" y="3174572"/>
            <a:chExt cx="108000" cy="2387629"/>
          </a:xfrm>
          <a:solidFill>
            <a:srgbClr val="FF0000"/>
          </a:solidFill>
        </p:grpSpPr>
        <p:cxnSp>
          <p:nvCxnSpPr>
            <p:cNvPr id="67" name="直线连接符 66"/>
            <p:cNvCxnSpPr/>
            <p:nvPr/>
          </p:nvCxnSpPr>
          <p:spPr>
            <a:xfrm flipH="1">
              <a:off x="2350130" y="3174572"/>
              <a:ext cx="22726" cy="2298874"/>
            </a:xfrm>
            <a:prstGeom prst="line">
              <a:avLst/>
            </a:prstGeom>
            <a:grpFill/>
            <a:ln w="3175" cmpd="sng">
              <a:solidFill>
                <a:srgbClr val="878585"/>
              </a:solidFill>
            </a:ln>
          </p:spPr>
          <p:style>
            <a:lnRef idx="2">
              <a:schemeClr val="accent1"/>
            </a:lnRef>
            <a:fillRef idx="0">
              <a:schemeClr val="accent1"/>
            </a:fillRef>
            <a:effectRef idx="1">
              <a:schemeClr val="accent1"/>
            </a:effectRef>
            <a:fontRef idx="minor">
              <a:schemeClr val="tx1"/>
            </a:fontRef>
          </p:style>
        </p:cxnSp>
        <p:sp>
          <p:nvSpPr>
            <p:cNvPr id="68" name="椭圆 67"/>
            <p:cNvSpPr/>
            <p:nvPr/>
          </p:nvSpPr>
          <p:spPr>
            <a:xfrm>
              <a:off x="2289992" y="5454201"/>
              <a:ext cx="108000" cy="108000"/>
            </a:xfrm>
            <a:prstGeom prst="ellipse">
              <a:avLst/>
            </a:prstGeom>
            <a:grpFill/>
            <a:ln>
              <a:solidFill>
                <a:srgbClr val="878585"/>
              </a:solidFill>
            </a:ln>
          </p:spPr>
          <p:style>
            <a:lnRef idx="1">
              <a:schemeClr val="accent1"/>
            </a:lnRef>
            <a:fillRef idx="3">
              <a:schemeClr val="accent1"/>
            </a:fillRef>
            <a:effectRef idx="2">
              <a:schemeClr val="accent1"/>
            </a:effectRef>
            <a:fontRef idx="minor">
              <a:schemeClr val="lt1"/>
            </a:fontRef>
          </p:style>
          <p:txBody>
            <a:bodyPr/>
            <a:lstStyle/>
            <a:p>
              <a:pPr defTabSz="725346" fontAlgn="base">
                <a:spcBef>
                  <a:spcPct val="0"/>
                </a:spcBef>
                <a:spcAft>
                  <a:spcPct val="0"/>
                </a:spcAft>
              </a:pPr>
              <a:endParaRPr lang="zh-CN" altLang="en-US" sz="800">
                <a:solidFill>
                  <a:prstClr val="black"/>
                </a:solidFill>
                <a:latin typeface="微软雅黑"/>
                <a:ea typeface="微软雅黑"/>
                <a:cs typeface="微软雅黑"/>
              </a:endParaRPr>
            </a:p>
          </p:txBody>
        </p:sp>
      </p:grpSp>
      <p:sp>
        <p:nvSpPr>
          <p:cNvPr id="69" name="椭圆 68"/>
          <p:cNvSpPr/>
          <p:nvPr/>
        </p:nvSpPr>
        <p:spPr>
          <a:xfrm>
            <a:off x="1714674" y="2438024"/>
            <a:ext cx="521019" cy="519888"/>
          </a:xfrm>
          <a:prstGeom prst="ellipse">
            <a:avLst/>
          </a:prstGeom>
          <a:solidFill>
            <a:srgbClr val="FF0000"/>
          </a:solidFill>
          <a:ln>
            <a:solidFill>
              <a:srgbClr val="A6A6A6"/>
            </a:solidFill>
          </a:ln>
        </p:spPr>
        <p:style>
          <a:lnRef idx="2">
            <a:schemeClr val="dk1"/>
          </a:lnRef>
          <a:fillRef idx="1">
            <a:schemeClr val="lt1"/>
          </a:fillRef>
          <a:effectRef idx="0">
            <a:schemeClr val="dk1"/>
          </a:effectRef>
          <a:fontRef idx="minor">
            <a:schemeClr val="dk1"/>
          </a:fontRef>
        </p:style>
        <p:txBody>
          <a:bodyPr lIns="72529" tIns="36266" rIns="72529" bIns="36266"/>
          <a:lstStyle/>
          <a:p>
            <a:pPr defTabSz="725346" fontAlgn="base">
              <a:spcBef>
                <a:spcPct val="0"/>
              </a:spcBef>
              <a:spcAft>
                <a:spcPct val="0"/>
              </a:spcAft>
            </a:pPr>
            <a:endParaRPr lang="zh-CN" altLang="en-US" sz="800">
              <a:solidFill>
                <a:prstClr val="black"/>
              </a:solidFill>
              <a:latin typeface="微软雅黑"/>
              <a:ea typeface="微软雅黑"/>
              <a:cs typeface="微软雅黑"/>
            </a:endParaRPr>
          </a:p>
        </p:txBody>
      </p:sp>
      <p:sp>
        <p:nvSpPr>
          <p:cNvPr id="70" name="文本框 69"/>
          <p:cNvSpPr txBox="1"/>
          <p:nvPr/>
        </p:nvSpPr>
        <p:spPr>
          <a:xfrm>
            <a:off x="1751222" y="2580171"/>
            <a:ext cx="521018" cy="211774"/>
          </a:xfrm>
          <a:prstGeom prst="rect">
            <a:avLst/>
          </a:prstGeom>
          <a:noFill/>
          <a:ln>
            <a:noFill/>
          </a:ln>
        </p:spPr>
        <p:txBody>
          <a:bodyPr wrap="square" lIns="72529" tIns="36266" rIns="72529" bIns="36266" rtlCol="0">
            <a:spAutoFit/>
          </a:bodyPr>
          <a:lstStyle/>
          <a:p>
            <a:pPr defTabSz="725346" fontAlgn="base">
              <a:spcBef>
                <a:spcPct val="0"/>
              </a:spcBef>
              <a:spcAft>
                <a:spcPct val="0"/>
              </a:spcAft>
            </a:pPr>
            <a:r>
              <a:rPr kumimoji="1" lang="en-US" altLang="zh-CN" sz="900" dirty="0">
                <a:solidFill>
                  <a:prstClr val="black"/>
                </a:solidFill>
                <a:latin typeface="微软雅黑"/>
                <a:ea typeface="微软雅黑"/>
                <a:cs typeface="微软雅黑"/>
              </a:rPr>
              <a:t>2013</a:t>
            </a:r>
            <a:endParaRPr kumimoji="1" lang="zh-CN" altLang="en-US" sz="900" dirty="0">
              <a:solidFill>
                <a:prstClr val="black"/>
              </a:solidFill>
              <a:latin typeface="微软雅黑"/>
              <a:ea typeface="微软雅黑"/>
              <a:cs typeface="微软雅黑"/>
            </a:endParaRPr>
          </a:p>
        </p:txBody>
      </p:sp>
      <p:sp>
        <p:nvSpPr>
          <p:cNvPr id="71" name="椭圆 70"/>
          <p:cNvSpPr/>
          <p:nvPr/>
        </p:nvSpPr>
        <p:spPr>
          <a:xfrm>
            <a:off x="2343281" y="2438024"/>
            <a:ext cx="521019" cy="519888"/>
          </a:xfrm>
          <a:prstGeom prst="ellipse">
            <a:avLst/>
          </a:prstGeom>
          <a:solidFill>
            <a:srgbClr val="FF0000"/>
          </a:solidFill>
          <a:ln>
            <a:solidFill>
              <a:srgbClr val="A6A6A6"/>
            </a:solidFill>
          </a:ln>
        </p:spPr>
        <p:style>
          <a:lnRef idx="2">
            <a:schemeClr val="dk1"/>
          </a:lnRef>
          <a:fillRef idx="1">
            <a:schemeClr val="lt1"/>
          </a:fillRef>
          <a:effectRef idx="0">
            <a:schemeClr val="dk1"/>
          </a:effectRef>
          <a:fontRef idx="minor">
            <a:schemeClr val="dk1"/>
          </a:fontRef>
        </p:style>
        <p:txBody>
          <a:bodyPr lIns="72529" tIns="36266" rIns="72529" bIns="36266"/>
          <a:lstStyle/>
          <a:p>
            <a:pPr defTabSz="725346" fontAlgn="base">
              <a:spcBef>
                <a:spcPct val="0"/>
              </a:spcBef>
              <a:spcAft>
                <a:spcPct val="0"/>
              </a:spcAft>
            </a:pPr>
            <a:endParaRPr lang="zh-CN" altLang="en-US" sz="800">
              <a:solidFill>
                <a:prstClr val="black"/>
              </a:solidFill>
              <a:latin typeface="微软雅黑"/>
              <a:ea typeface="微软雅黑"/>
              <a:cs typeface="微软雅黑"/>
            </a:endParaRPr>
          </a:p>
        </p:txBody>
      </p:sp>
      <p:sp>
        <p:nvSpPr>
          <p:cNvPr id="72" name="文本框 71"/>
          <p:cNvSpPr txBox="1"/>
          <p:nvPr/>
        </p:nvSpPr>
        <p:spPr>
          <a:xfrm>
            <a:off x="2379830" y="2580171"/>
            <a:ext cx="521018" cy="211774"/>
          </a:xfrm>
          <a:prstGeom prst="rect">
            <a:avLst/>
          </a:prstGeom>
          <a:noFill/>
          <a:ln>
            <a:noFill/>
          </a:ln>
        </p:spPr>
        <p:txBody>
          <a:bodyPr wrap="square" lIns="72529" tIns="36266" rIns="72529" bIns="36266" rtlCol="0">
            <a:spAutoFit/>
          </a:bodyPr>
          <a:lstStyle/>
          <a:p>
            <a:pPr defTabSz="725346" fontAlgn="base">
              <a:spcBef>
                <a:spcPct val="0"/>
              </a:spcBef>
              <a:spcAft>
                <a:spcPct val="0"/>
              </a:spcAft>
            </a:pPr>
            <a:r>
              <a:rPr kumimoji="1" lang="en-US" altLang="zh-CN" sz="900" dirty="0">
                <a:solidFill>
                  <a:prstClr val="black"/>
                </a:solidFill>
                <a:latin typeface="微软雅黑"/>
                <a:ea typeface="微软雅黑"/>
                <a:cs typeface="微软雅黑"/>
              </a:rPr>
              <a:t>2014</a:t>
            </a:r>
          </a:p>
        </p:txBody>
      </p:sp>
      <p:sp>
        <p:nvSpPr>
          <p:cNvPr id="73" name="椭圆 72"/>
          <p:cNvSpPr/>
          <p:nvPr/>
        </p:nvSpPr>
        <p:spPr>
          <a:xfrm>
            <a:off x="3657640" y="2438024"/>
            <a:ext cx="521019" cy="519888"/>
          </a:xfrm>
          <a:prstGeom prst="ellipse">
            <a:avLst/>
          </a:prstGeom>
          <a:solidFill>
            <a:srgbClr val="FF0000"/>
          </a:solidFill>
          <a:ln>
            <a:solidFill>
              <a:srgbClr val="A6A6A6"/>
            </a:solidFill>
          </a:ln>
        </p:spPr>
        <p:style>
          <a:lnRef idx="2">
            <a:schemeClr val="dk1"/>
          </a:lnRef>
          <a:fillRef idx="1">
            <a:schemeClr val="lt1"/>
          </a:fillRef>
          <a:effectRef idx="0">
            <a:schemeClr val="dk1"/>
          </a:effectRef>
          <a:fontRef idx="minor">
            <a:schemeClr val="dk1"/>
          </a:fontRef>
        </p:style>
        <p:txBody>
          <a:bodyPr lIns="72529" tIns="36266" rIns="72529" bIns="36266"/>
          <a:lstStyle/>
          <a:p>
            <a:pPr defTabSz="725346" fontAlgn="base">
              <a:spcBef>
                <a:spcPct val="0"/>
              </a:spcBef>
              <a:spcAft>
                <a:spcPct val="0"/>
              </a:spcAft>
            </a:pPr>
            <a:endParaRPr lang="zh-CN" altLang="en-US" sz="800">
              <a:solidFill>
                <a:prstClr val="black"/>
              </a:solidFill>
              <a:latin typeface="微软雅黑"/>
              <a:ea typeface="微软雅黑"/>
              <a:cs typeface="微软雅黑"/>
            </a:endParaRPr>
          </a:p>
        </p:txBody>
      </p:sp>
      <p:sp>
        <p:nvSpPr>
          <p:cNvPr id="74" name="文本框 73"/>
          <p:cNvSpPr txBox="1"/>
          <p:nvPr/>
        </p:nvSpPr>
        <p:spPr>
          <a:xfrm>
            <a:off x="3694188" y="2580171"/>
            <a:ext cx="521018" cy="211774"/>
          </a:xfrm>
          <a:prstGeom prst="rect">
            <a:avLst/>
          </a:prstGeom>
          <a:noFill/>
          <a:ln>
            <a:noFill/>
          </a:ln>
        </p:spPr>
        <p:txBody>
          <a:bodyPr wrap="square" lIns="72529" tIns="36266" rIns="72529" bIns="36266" rtlCol="0">
            <a:spAutoFit/>
          </a:bodyPr>
          <a:lstStyle/>
          <a:p>
            <a:pPr defTabSz="725346" fontAlgn="base">
              <a:spcBef>
                <a:spcPct val="0"/>
              </a:spcBef>
              <a:spcAft>
                <a:spcPct val="0"/>
              </a:spcAft>
            </a:pPr>
            <a:r>
              <a:rPr kumimoji="1" lang="en-US" altLang="zh-CN" sz="900" dirty="0">
                <a:solidFill>
                  <a:prstClr val="black"/>
                </a:solidFill>
                <a:latin typeface="微软雅黑"/>
                <a:ea typeface="微软雅黑"/>
                <a:cs typeface="微软雅黑"/>
              </a:rPr>
              <a:t>2015</a:t>
            </a:r>
            <a:endParaRPr kumimoji="1" lang="zh-CN" altLang="en-US" sz="900" dirty="0">
              <a:solidFill>
                <a:prstClr val="black"/>
              </a:solidFill>
              <a:latin typeface="微软雅黑"/>
              <a:ea typeface="微软雅黑"/>
              <a:cs typeface="微软雅黑"/>
            </a:endParaRPr>
          </a:p>
        </p:txBody>
      </p:sp>
      <p:sp>
        <p:nvSpPr>
          <p:cNvPr id="75" name="椭圆 74"/>
          <p:cNvSpPr/>
          <p:nvPr/>
        </p:nvSpPr>
        <p:spPr>
          <a:xfrm>
            <a:off x="5029147" y="2454105"/>
            <a:ext cx="521019" cy="519888"/>
          </a:xfrm>
          <a:prstGeom prst="ellipse">
            <a:avLst/>
          </a:prstGeom>
          <a:solidFill>
            <a:srgbClr val="FF0000"/>
          </a:solidFill>
          <a:ln>
            <a:solidFill>
              <a:srgbClr val="A6A6A6"/>
            </a:solidFill>
          </a:ln>
        </p:spPr>
        <p:style>
          <a:lnRef idx="2">
            <a:schemeClr val="dk1"/>
          </a:lnRef>
          <a:fillRef idx="1">
            <a:schemeClr val="lt1"/>
          </a:fillRef>
          <a:effectRef idx="0">
            <a:schemeClr val="dk1"/>
          </a:effectRef>
          <a:fontRef idx="minor">
            <a:schemeClr val="dk1"/>
          </a:fontRef>
        </p:style>
        <p:txBody>
          <a:bodyPr lIns="72529" tIns="36266" rIns="72529" bIns="36266"/>
          <a:lstStyle/>
          <a:p>
            <a:pPr defTabSz="725346" fontAlgn="base">
              <a:spcBef>
                <a:spcPct val="0"/>
              </a:spcBef>
              <a:spcAft>
                <a:spcPct val="0"/>
              </a:spcAft>
            </a:pPr>
            <a:endParaRPr lang="zh-CN" altLang="en-US" sz="800">
              <a:solidFill>
                <a:prstClr val="black"/>
              </a:solidFill>
              <a:latin typeface="微软雅黑"/>
              <a:ea typeface="微软雅黑"/>
              <a:cs typeface="微软雅黑"/>
            </a:endParaRPr>
          </a:p>
        </p:txBody>
      </p:sp>
      <p:sp>
        <p:nvSpPr>
          <p:cNvPr id="76" name="文本框 75"/>
          <p:cNvSpPr txBox="1"/>
          <p:nvPr/>
        </p:nvSpPr>
        <p:spPr>
          <a:xfrm>
            <a:off x="5065693" y="2596252"/>
            <a:ext cx="521018" cy="211774"/>
          </a:xfrm>
          <a:prstGeom prst="rect">
            <a:avLst/>
          </a:prstGeom>
          <a:noFill/>
          <a:ln>
            <a:noFill/>
          </a:ln>
        </p:spPr>
        <p:txBody>
          <a:bodyPr wrap="square" lIns="72529" tIns="36266" rIns="72529" bIns="36266" rtlCol="0">
            <a:spAutoFit/>
          </a:bodyPr>
          <a:lstStyle/>
          <a:p>
            <a:pPr defTabSz="725346" fontAlgn="base">
              <a:spcBef>
                <a:spcPct val="0"/>
              </a:spcBef>
              <a:spcAft>
                <a:spcPct val="0"/>
              </a:spcAft>
            </a:pPr>
            <a:r>
              <a:rPr kumimoji="1" lang="en-US" altLang="zh-CN" sz="900" dirty="0">
                <a:solidFill>
                  <a:prstClr val="black"/>
                </a:solidFill>
                <a:latin typeface="微软雅黑"/>
                <a:ea typeface="微软雅黑"/>
                <a:cs typeface="微软雅黑"/>
              </a:rPr>
              <a:t>2016</a:t>
            </a:r>
            <a:endParaRPr kumimoji="1" lang="zh-CN" altLang="en-US" sz="900" dirty="0">
              <a:solidFill>
                <a:prstClr val="black"/>
              </a:solidFill>
              <a:latin typeface="微软雅黑"/>
              <a:ea typeface="微软雅黑"/>
              <a:cs typeface="微软雅黑"/>
            </a:endParaRPr>
          </a:p>
        </p:txBody>
      </p:sp>
      <p:sp>
        <p:nvSpPr>
          <p:cNvPr id="77" name="Text Box 60"/>
          <p:cNvSpPr txBox="1">
            <a:spLocks noChangeArrowheads="1"/>
          </p:cNvSpPr>
          <p:nvPr/>
        </p:nvSpPr>
        <p:spPr bwMode="gray">
          <a:xfrm>
            <a:off x="2686158" y="2914671"/>
            <a:ext cx="2400134" cy="1528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square" lIns="72529" tIns="36266" rIns="72529" bIns="36266">
            <a:spAutoFit/>
          </a:bodyPr>
          <a:lstStyle/>
          <a:p>
            <a:pPr defTabSz="725346" fontAlgn="base">
              <a:lnSpc>
                <a:spcPct val="150000"/>
              </a:lnSpc>
              <a:spcBef>
                <a:spcPct val="0"/>
              </a:spcBef>
              <a:spcAft>
                <a:spcPct val="0"/>
              </a:spcAft>
            </a:pPr>
            <a:r>
              <a:rPr lang="en-US" altLang="zh-CN" sz="800" dirty="0">
                <a:solidFill>
                  <a:prstClr val="black"/>
                </a:solidFill>
                <a:latin typeface="微软雅黑"/>
                <a:ea typeface="微软雅黑"/>
                <a:cs typeface="微软雅黑"/>
              </a:rPr>
              <a:t>3</a:t>
            </a:r>
            <a:r>
              <a:rPr lang="zh-CN" altLang="en-US" sz="800" dirty="0">
                <a:solidFill>
                  <a:prstClr val="black"/>
                </a:solidFill>
                <a:latin typeface="微软雅黑"/>
                <a:ea typeface="微软雅黑"/>
                <a:cs typeface="微软雅黑"/>
              </a:rPr>
              <a:t>月</a:t>
            </a:r>
            <a:endParaRPr lang="en-US" altLang="zh-CN" sz="800" dirty="0">
              <a:solidFill>
                <a:prstClr val="black"/>
              </a:solidFill>
              <a:latin typeface="微软雅黑"/>
              <a:ea typeface="微软雅黑"/>
              <a:cs typeface="微软雅黑"/>
            </a:endParaRPr>
          </a:p>
          <a:p>
            <a:pPr defTabSz="725346" fontAlgn="base">
              <a:lnSpc>
                <a:spcPct val="150000"/>
              </a:lnSpc>
              <a:spcBef>
                <a:spcPct val="0"/>
              </a:spcBef>
              <a:spcAft>
                <a:spcPct val="0"/>
              </a:spcAft>
            </a:pPr>
            <a:r>
              <a:rPr lang="zh-CN" altLang="en-US" sz="800" dirty="0">
                <a:solidFill>
                  <a:srgbClr val="FF0000"/>
                </a:solidFill>
                <a:latin typeface="微软雅黑"/>
                <a:ea typeface="微软雅黑"/>
                <a:cs typeface="微软雅黑"/>
              </a:rPr>
              <a:t>和中国科学院科院高能物理研究所共同开发</a:t>
            </a:r>
            <a:endParaRPr lang="en-US" altLang="zh-CN" sz="800" dirty="0">
              <a:solidFill>
                <a:srgbClr val="FF0000"/>
              </a:solidFill>
              <a:latin typeface="微软雅黑"/>
              <a:ea typeface="微软雅黑"/>
              <a:cs typeface="微软雅黑"/>
            </a:endParaRPr>
          </a:p>
          <a:p>
            <a:pPr defTabSz="725346" fontAlgn="base">
              <a:lnSpc>
                <a:spcPct val="150000"/>
              </a:lnSpc>
              <a:spcBef>
                <a:spcPct val="0"/>
              </a:spcBef>
              <a:spcAft>
                <a:spcPct val="0"/>
              </a:spcAft>
            </a:pPr>
            <a:r>
              <a:rPr lang="en-US" altLang="zh-CN" sz="800" dirty="0">
                <a:solidFill>
                  <a:prstClr val="black"/>
                </a:solidFill>
                <a:latin typeface="微软雅黑"/>
                <a:ea typeface="微软雅黑"/>
                <a:cs typeface="微软雅黑"/>
              </a:rPr>
              <a:t>SD-WAN</a:t>
            </a:r>
            <a:r>
              <a:rPr lang="zh-CN" altLang="en-US" sz="800" dirty="0">
                <a:solidFill>
                  <a:prstClr val="black"/>
                </a:solidFill>
                <a:latin typeface="微软雅黑"/>
                <a:ea typeface="微软雅黑"/>
                <a:cs typeface="微软雅黑"/>
              </a:rPr>
              <a:t>方案</a:t>
            </a:r>
            <a:endParaRPr lang="en-US" altLang="zh-CN" sz="800" dirty="0">
              <a:solidFill>
                <a:prstClr val="black"/>
              </a:solidFill>
              <a:latin typeface="微软雅黑"/>
              <a:ea typeface="微软雅黑"/>
              <a:cs typeface="微软雅黑"/>
            </a:endParaRPr>
          </a:p>
          <a:p>
            <a:pPr defTabSz="725346" fontAlgn="base">
              <a:lnSpc>
                <a:spcPct val="150000"/>
              </a:lnSpc>
              <a:spcBef>
                <a:spcPct val="0"/>
              </a:spcBef>
              <a:spcAft>
                <a:spcPct val="0"/>
              </a:spcAft>
            </a:pPr>
            <a:r>
              <a:rPr lang="en-US" altLang="zh-CN" sz="800" dirty="0">
                <a:solidFill>
                  <a:prstClr val="black"/>
                </a:solidFill>
                <a:latin typeface="微软雅黑"/>
                <a:ea typeface="微软雅黑"/>
                <a:cs typeface="微软雅黑"/>
              </a:rPr>
              <a:t>5</a:t>
            </a:r>
            <a:r>
              <a:rPr lang="zh-CN" altLang="en-US" sz="800" dirty="0">
                <a:solidFill>
                  <a:prstClr val="black"/>
                </a:solidFill>
                <a:latin typeface="微软雅黑"/>
                <a:ea typeface="微软雅黑"/>
                <a:cs typeface="微软雅黑"/>
              </a:rPr>
              <a:t>月</a:t>
            </a:r>
            <a:endParaRPr lang="en-US" altLang="zh-CN" sz="800" dirty="0">
              <a:solidFill>
                <a:prstClr val="black"/>
              </a:solidFill>
              <a:latin typeface="微软雅黑"/>
              <a:ea typeface="微软雅黑"/>
              <a:cs typeface="微软雅黑"/>
            </a:endParaRPr>
          </a:p>
          <a:p>
            <a:pPr defTabSz="725346" fontAlgn="base">
              <a:lnSpc>
                <a:spcPct val="150000"/>
              </a:lnSpc>
              <a:spcBef>
                <a:spcPct val="0"/>
              </a:spcBef>
              <a:spcAft>
                <a:spcPct val="0"/>
              </a:spcAft>
            </a:pPr>
            <a:r>
              <a:rPr lang="zh-CN" altLang="en-US" sz="800" dirty="0">
                <a:solidFill>
                  <a:prstClr val="black"/>
                </a:solidFill>
                <a:latin typeface="微软雅黑"/>
                <a:ea typeface="微软雅黑"/>
                <a:cs typeface="微软雅黑"/>
              </a:rPr>
              <a:t>参加</a:t>
            </a:r>
            <a:r>
              <a:rPr lang="zh-CN" altLang="en-US" sz="800" b="1" dirty="0">
                <a:solidFill>
                  <a:prstClr val="black"/>
                </a:solidFill>
                <a:latin typeface="微软雅黑"/>
                <a:ea typeface="微软雅黑"/>
                <a:cs typeface="微软雅黑"/>
              </a:rPr>
              <a:t>全球</a:t>
            </a:r>
            <a:r>
              <a:rPr lang="en-US" altLang="zh-CN" sz="800" b="1" dirty="0">
                <a:solidFill>
                  <a:prstClr val="black"/>
                </a:solidFill>
                <a:latin typeface="微软雅黑"/>
                <a:ea typeface="微软雅黑"/>
                <a:cs typeface="微软雅黑"/>
              </a:rPr>
              <a:t>SDN</a:t>
            </a:r>
            <a:r>
              <a:rPr lang="zh-CN" altLang="en-US" sz="800" b="1" dirty="0">
                <a:solidFill>
                  <a:prstClr val="black"/>
                </a:solidFill>
                <a:latin typeface="微软雅黑"/>
                <a:ea typeface="微软雅黑"/>
                <a:cs typeface="微软雅黑"/>
              </a:rPr>
              <a:t>技术大会</a:t>
            </a:r>
            <a:r>
              <a:rPr lang="zh-CN" altLang="en-US" sz="800" dirty="0">
                <a:solidFill>
                  <a:prstClr val="black"/>
                </a:solidFill>
                <a:latin typeface="微软雅黑"/>
                <a:ea typeface="微软雅黑"/>
                <a:cs typeface="微软雅黑"/>
              </a:rPr>
              <a:t>，展示</a:t>
            </a:r>
            <a:r>
              <a:rPr lang="en-US" altLang="zh-CN" sz="800" dirty="0">
                <a:solidFill>
                  <a:prstClr val="black"/>
                </a:solidFill>
                <a:latin typeface="微软雅黑"/>
                <a:ea typeface="微软雅黑"/>
                <a:cs typeface="微软雅黑"/>
              </a:rPr>
              <a:t>RG-ONC</a:t>
            </a:r>
            <a:r>
              <a:rPr lang="zh-CN" altLang="en-US" sz="800" dirty="0">
                <a:solidFill>
                  <a:prstClr val="black"/>
                </a:solidFill>
                <a:latin typeface="微软雅黑"/>
                <a:ea typeface="微软雅黑"/>
                <a:cs typeface="微软雅黑"/>
              </a:rPr>
              <a:t>控制器、多租户网络、广域网链路负载均衡、企业网</a:t>
            </a:r>
            <a:r>
              <a:rPr lang="en-US" altLang="zh-CN" sz="800" dirty="0">
                <a:solidFill>
                  <a:prstClr val="black"/>
                </a:solidFill>
                <a:latin typeface="微软雅黑"/>
                <a:ea typeface="微软雅黑"/>
                <a:cs typeface="微软雅黑"/>
              </a:rPr>
              <a:t>L2/L3</a:t>
            </a:r>
            <a:r>
              <a:rPr lang="zh-CN" altLang="en-US" sz="800" dirty="0">
                <a:solidFill>
                  <a:prstClr val="black"/>
                </a:solidFill>
                <a:latin typeface="微软雅黑"/>
                <a:ea typeface="微软雅黑"/>
                <a:cs typeface="微软雅黑"/>
              </a:rPr>
              <a:t>层通信等多种解决方案</a:t>
            </a:r>
            <a:endParaRPr lang="en-US" altLang="zh-CN" sz="800" dirty="0">
              <a:solidFill>
                <a:prstClr val="black"/>
              </a:solidFill>
              <a:latin typeface="微软雅黑"/>
              <a:ea typeface="微软雅黑"/>
              <a:cs typeface="微软雅黑"/>
            </a:endParaRPr>
          </a:p>
          <a:p>
            <a:pPr defTabSz="725346" fontAlgn="base">
              <a:lnSpc>
                <a:spcPct val="150000"/>
              </a:lnSpc>
              <a:spcBef>
                <a:spcPct val="0"/>
              </a:spcBef>
              <a:spcAft>
                <a:spcPct val="0"/>
              </a:spcAft>
            </a:pPr>
            <a:r>
              <a:rPr lang="en-US" altLang="zh-CN" sz="800" dirty="0">
                <a:solidFill>
                  <a:prstClr val="black"/>
                </a:solidFill>
                <a:latin typeface="微软雅黑"/>
                <a:ea typeface="微软雅黑"/>
                <a:cs typeface="微软雅黑"/>
              </a:rPr>
              <a:t>7</a:t>
            </a:r>
            <a:r>
              <a:rPr lang="zh-CN" altLang="en-US" sz="800" dirty="0">
                <a:solidFill>
                  <a:prstClr val="black"/>
                </a:solidFill>
                <a:latin typeface="微软雅黑"/>
                <a:ea typeface="微软雅黑"/>
                <a:cs typeface="微软雅黑"/>
              </a:rPr>
              <a:t>月</a:t>
            </a:r>
            <a:r>
              <a:rPr lang="zh-CN" altLang="zh-CN" sz="800" dirty="0">
                <a:solidFill>
                  <a:prstClr val="black"/>
                </a:solidFill>
                <a:latin typeface="微软雅黑"/>
                <a:ea typeface="微软雅黑"/>
                <a:cs typeface="微软雅黑"/>
              </a:rPr>
              <a:t>：</a:t>
            </a:r>
            <a:r>
              <a:rPr lang="zh-CN" altLang="en-US" sz="800" dirty="0">
                <a:solidFill>
                  <a:prstClr val="black"/>
                </a:solidFill>
                <a:latin typeface="微软雅黑"/>
                <a:ea typeface="微软雅黑"/>
                <a:cs typeface="微软雅黑"/>
              </a:rPr>
              <a:t>参加</a:t>
            </a:r>
            <a:r>
              <a:rPr lang="zh-CN" altLang="en-US" sz="800" b="1" dirty="0">
                <a:solidFill>
                  <a:prstClr val="black"/>
                </a:solidFill>
                <a:latin typeface="微软雅黑"/>
                <a:ea typeface="微软雅黑"/>
                <a:cs typeface="微软雅黑"/>
              </a:rPr>
              <a:t>电信研究院</a:t>
            </a:r>
            <a:r>
              <a:rPr lang="en-US" altLang="zh-CN" sz="800" b="1" dirty="0">
                <a:solidFill>
                  <a:prstClr val="black"/>
                </a:solidFill>
                <a:latin typeface="微软雅黑"/>
                <a:ea typeface="微软雅黑"/>
                <a:cs typeface="微软雅黑"/>
              </a:rPr>
              <a:t>SDN</a:t>
            </a:r>
            <a:r>
              <a:rPr lang="zh-CN" altLang="en-US" sz="800" b="1" dirty="0">
                <a:solidFill>
                  <a:prstClr val="black"/>
                </a:solidFill>
                <a:latin typeface="微软雅黑"/>
                <a:ea typeface="微软雅黑"/>
                <a:cs typeface="微软雅黑"/>
              </a:rPr>
              <a:t>控制器</a:t>
            </a:r>
            <a:r>
              <a:rPr lang="zh-CN" altLang="en-US" sz="800" dirty="0">
                <a:solidFill>
                  <a:prstClr val="black"/>
                </a:solidFill>
                <a:latin typeface="微软雅黑"/>
                <a:ea typeface="微软雅黑"/>
                <a:cs typeface="微软雅黑"/>
              </a:rPr>
              <a:t>内部测试</a:t>
            </a:r>
            <a:endParaRPr lang="en-US" altLang="zh-CN" sz="800" dirty="0">
              <a:solidFill>
                <a:prstClr val="black"/>
              </a:solidFill>
              <a:latin typeface="微软雅黑"/>
              <a:ea typeface="微软雅黑"/>
              <a:cs typeface="微软雅黑"/>
            </a:endParaRPr>
          </a:p>
        </p:txBody>
      </p:sp>
      <p:sp>
        <p:nvSpPr>
          <p:cNvPr id="78" name="Text Box 60"/>
          <p:cNvSpPr txBox="1">
            <a:spLocks noChangeArrowheads="1"/>
          </p:cNvSpPr>
          <p:nvPr/>
        </p:nvSpPr>
        <p:spPr bwMode="gray">
          <a:xfrm>
            <a:off x="5372022" y="2857516"/>
            <a:ext cx="2028282" cy="14962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square" lIns="72529" tIns="36266" rIns="72529" bIns="36266">
            <a:spAutoFit/>
          </a:bodyPr>
          <a:lstStyle/>
          <a:p>
            <a:pPr defTabSz="725346" fontAlgn="base">
              <a:lnSpc>
                <a:spcPct val="130000"/>
              </a:lnSpc>
              <a:spcBef>
                <a:spcPct val="0"/>
              </a:spcBef>
              <a:spcAft>
                <a:spcPct val="0"/>
              </a:spcAft>
              <a:buSzPct val="150000"/>
            </a:pPr>
            <a:r>
              <a:rPr lang="en-US" altLang="zh-CN" sz="800" dirty="0">
                <a:solidFill>
                  <a:prstClr val="black"/>
                </a:solidFill>
                <a:latin typeface="微软雅黑"/>
                <a:ea typeface="微软雅黑"/>
                <a:cs typeface="微软雅黑"/>
              </a:rPr>
              <a:t>4</a:t>
            </a:r>
            <a:r>
              <a:rPr lang="zh-CN" altLang="en-US" sz="800" dirty="0">
                <a:solidFill>
                  <a:prstClr val="black"/>
                </a:solidFill>
                <a:latin typeface="微软雅黑"/>
                <a:ea typeface="微软雅黑"/>
                <a:cs typeface="微软雅黑"/>
              </a:rPr>
              <a:t>月</a:t>
            </a:r>
            <a:endParaRPr lang="en-US" altLang="zh-CN" sz="800" dirty="0">
              <a:solidFill>
                <a:prstClr val="black"/>
              </a:solidFill>
              <a:latin typeface="微软雅黑"/>
              <a:ea typeface="微软雅黑"/>
              <a:cs typeface="微软雅黑"/>
            </a:endParaRPr>
          </a:p>
          <a:p>
            <a:pPr defTabSz="725346" fontAlgn="base">
              <a:lnSpc>
                <a:spcPct val="130000"/>
              </a:lnSpc>
              <a:spcBef>
                <a:spcPct val="0"/>
              </a:spcBef>
              <a:spcAft>
                <a:spcPct val="0"/>
              </a:spcAft>
              <a:buSzPct val="150000"/>
            </a:pPr>
            <a:r>
              <a:rPr lang="zh-CN" altLang="en-US" sz="800" dirty="0">
                <a:solidFill>
                  <a:prstClr val="black"/>
                </a:solidFill>
                <a:latin typeface="微软雅黑"/>
                <a:ea typeface="微软雅黑"/>
                <a:cs typeface="微软雅黑"/>
              </a:rPr>
              <a:t> 参加中国</a:t>
            </a:r>
            <a:r>
              <a:rPr lang="en-US" altLang="zh-CN" sz="800" dirty="0">
                <a:solidFill>
                  <a:prstClr val="black"/>
                </a:solidFill>
                <a:latin typeface="微软雅黑"/>
                <a:ea typeface="微软雅黑"/>
                <a:cs typeface="微软雅黑"/>
              </a:rPr>
              <a:t>SDN</a:t>
            </a:r>
            <a:r>
              <a:rPr lang="zh-CN" altLang="en-US" sz="800" dirty="0">
                <a:solidFill>
                  <a:prstClr val="black"/>
                </a:solidFill>
                <a:latin typeface="微软雅黑"/>
                <a:ea typeface="微软雅黑"/>
                <a:cs typeface="微软雅黑"/>
              </a:rPr>
              <a:t>/</a:t>
            </a:r>
            <a:r>
              <a:rPr lang="en-US" altLang="zh-CN" sz="800" dirty="0">
                <a:solidFill>
                  <a:prstClr val="black"/>
                </a:solidFill>
                <a:latin typeface="微软雅黑"/>
                <a:ea typeface="微软雅黑"/>
                <a:cs typeface="微软雅黑"/>
              </a:rPr>
              <a:t>NFV</a:t>
            </a:r>
            <a:r>
              <a:rPr lang="zh-CN" altLang="en-US" sz="800" dirty="0">
                <a:solidFill>
                  <a:prstClr val="black"/>
                </a:solidFill>
                <a:latin typeface="微软雅黑"/>
                <a:ea typeface="微软雅黑"/>
                <a:cs typeface="微软雅黑"/>
              </a:rPr>
              <a:t>大会</a:t>
            </a:r>
            <a:endParaRPr lang="en-US" altLang="zh-CN" sz="800" dirty="0">
              <a:solidFill>
                <a:prstClr val="black"/>
              </a:solidFill>
              <a:latin typeface="微软雅黑"/>
              <a:ea typeface="微软雅黑"/>
              <a:cs typeface="微软雅黑"/>
            </a:endParaRPr>
          </a:p>
          <a:p>
            <a:pPr defTabSz="725346" fontAlgn="base">
              <a:lnSpc>
                <a:spcPct val="130000"/>
              </a:lnSpc>
              <a:spcBef>
                <a:spcPct val="0"/>
              </a:spcBef>
              <a:spcAft>
                <a:spcPct val="0"/>
              </a:spcAft>
              <a:buSzPct val="150000"/>
            </a:pPr>
            <a:r>
              <a:rPr lang="en-US" altLang="zh-CN" sz="800" dirty="0">
                <a:solidFill>
                  <a:prstClr val="black"/>
                </a:solidFill>
                <a:latin typeface="微软雅黑"/>
                <a:ea typeface="微软雅黑"/>
                <a:cs typeface="微软雅黑"/>
              </a:rPr>
              <a:t>6</a:t>
            </a:r>
            <a:r>
              <a:rPr lang="zh-CN" altLang="en-US" sz="800" dirty="0">
                <a:solidFill>
                  <a:prstClr val="black"/>
                </a:solidFill>
                <a:latin typeface="微软雅黑"/>
                <a:ea typeface="微软雅黑"/>
                <a:cs typeface="微软雅黑"/>
              </a:rPr>
              <a:t>月</a:t>
            </a:r>
            <a:endParaRPr lang="en-US" altLang="zh-CN" sz="800" dirty="0">
              <a:solidFill>
                <a:prstClr val="black"/>
              </a:solidFill>
              <a:latin typeface="微软雅黑"/>
              <a:ea typeface="微软雅黑"/>
              <a:cs typeface="微软雅黑"/>
            </a:endParaRPr>
          </a:p>
          <a:p>
            <a:pPr defTabSz="725346" fontAlgn="base">
              <a:lnSpc>
                <a:spcPct val="130000"/>
              </a:lnSpc>
              <a:spcBef>
                <a:spcPct val="0"/>
              </a:spcBef>
              <a:spcAft>
                <a:spcPct val="0"/>
              </a:spcAft>
              <a:buSzPct val="150000"/>
            </a:pPr>
            <a:r>
              <a:rPr lang="zh-CN" altLang="en-US" sz="800" dirty="0">
                <a:solidFill>
                  <a:prstClr val="black"/>
                </a:solidFill>
                <a:latin typeface="微软雅黑"/>
                <a:ea typeface="微软雅黑"/>
                <a:cs typeface="微软雅黑"/>
              </a:rPr>
              <a:t>参加全球</a:t>
            </a:r>
            <a:r>
              <a:rPr lang="en-US" altLang="zh-CN" sz="800" dirty="0">
                <a:solidFill>
                  <a:prstClr val="black"/>
                </a:solidFill>
                <a:latin typeface="微软雅黑"/>
                <a:ea typeface="微软雅黑"/>
                <a:cs typeface="微软雅黑"/>
              </a:rPr>
              <a:t>SDN</a:t>
            </a:r>
            <a:r>
              <a:rPr lang="zh-CN" altLang="en-US" sz="800" dirty="0">
                <a:solidFill>
                  <a:prstClr val="black"/>
                </a:solidFill>
                <a:latin typeface="微软雅黑"/>
                <a:ea typeface="微软雅黑"/>
                <a:cs typeface="微软雅黑"/>
              </a:rPr>
              <a:t>/</a:t>
            </a:r>
            <a:r>
              <a:rPr lang="en-US" altLang="zh-CN" sz="800" dirty="0">
                <a:solidFill>
                  <a:prstClr val="black"/>
                </a:solidFill>
                <a:latin typeface="微软雅黑"/>
                <a:ea typeface="微软雅黑"/>
                <a:cs typeface="微软雅黑"/>
              </a:rPr>
              <a:t>NFV</a:t>
            </a:r>
            <a:r>
              <a:rPr lang="zh-CN" altLang="en-US" sz="800" dirty="0">
                <a:solidFill>
                  <a:prstClr val="black"/>
                </a:solidFill>
                <a:latin typeface="微软雅黑"/>
                <a:ea typeface="微软雅黑"/>
                <a:cs typeface="微软雅黑"/>
              </a:rPr>
              <a:t>大会</a:t>
            </a:r>
            <a:endParaRPr lang="en-US" altLang="zh-CN" sz="800" dirty="0">
              <a:solidFill>
                <a:prstClr val="black"/>
              </a:solidFill>
              <a:latin typeface="微软雅黑"/>
              <a:ea typeface="微软雅黑"/>
              <a:cs typeface="微软雅黑"/>
            </a:endParaRPr>
          </a:p>
          <a:p>
            <a:pPr defTabSz="725346" fontAlgn="base">
              <a:lnSpc>
                <a:spcPct val="130000"/>
              </a:lnSpc>
              <a:spcBef>
                <a:spcPct val="0"/>
              </a:spcBef>
              <a:spcAft>
                <a:spcPct val="0"/>
              </a:spcAft>
              <a:buSzPct val="150000"/>
            </a:pPr>
            <a:r>
              <a:rPr lang="zh-CN" altLang="en-US" sz="800" dirty="0">
                <a:solidFill>
                  <a:prstClr val="black"/>
                </a:solidFill>
                <a:latin typeface="微软雅黑"/>
                <a:ea typeface="微软雅黑"/>
                <a:cs typeface="微软雅黑"/>
              </a:rPr>
              <a:t>并进行</a:t>
            </a:r>
            <a:r>
              <a:rPr lang="en-US" altLang="zh-CN" sz="800" dirty="0" err="1">
                <a:solidFill>
                  <a:prstClr val="black"/>
                </a:solidFill>
                <a:latin typeface="微软雅黑"/>
                <a:ea typeface="微软雅黑"/>
                <a:cs typeface="微软雅黑"/>
              </a:rPr>
              <a:t>Servicechain</a:t>
            </a:r>
            <a:r>
              <a:rPr lang="zh-CN" altLang="en-US" sz="800" dirty="0">
                <a:solidFill>
                  <a:prstClr val="black"/>
                </a:solidFill>
                <a:latin typeface="微软雅黑"/>
                <a:ea typeface="微软雅黑"/>
                <a:cs typeface="微软雅黑"/>
              </a:rPr>
              <a:t>方案</a:t>
            </a:r>
            <a:r>
              <a:rPr lang="en-US" altLang="zh-CN" sz="800" dirty="0">
                <a:solidFill>
                  <a:prstClr val="black"/>
                </a:solidFill>
                <a:latin typeface="微软雅黑"/>
                <a:ea typeface="微软雅黑"/>
                <a:cs typeface="微软雅黑"/>
              </a:rPr>
              <a:t>showcase</a:t>
            </a:r>
          </a:p>
          <a:p>
            <a:pPr defTabSz="725346" fontAlgn="base">
              <a:lnSpc>
                <a:spcPct val="130000"/>
              </a:lnSpc>
              <a:spcBef>
                <a:spcPct val="0"/>
              </a:spcBef>
              <a:spcAft>
                <a:spcPct val="0"/>
              </a:spcAft>
              <a:buSzPct val="150000"/>
            </a:pPr>
            <a:r>
              <a:rPr lang="en-US" altLang="zh-CN" sz="800" dirty="0">
                <a:solidFill>
                  <a:srgbClr val="FF0000"/>
                </a:solidFill>
                <a:latin typeface="微软雅黑"/>
                <a:ea typeface="微软雅黑"/>
                <a:cs typeface="微软雅黑"/>
              </a:rPr>
              <a:t>N18K</a:t>
            </a:r>
            <a:r>
              <a:rPr lang="zh-CN" altLang="en-US" sz="800" dirty="0">
                <a:solidFill>
                  <a:srgbClr val="FF0000"/>
                </a:solidFill>
                <a:latin typeface="微软雅黑"/>
                <a:ea typeface="微软雅黑"/>
                <a:cs typeface="微软雅黑"/>
              </a:rPr>
              <a:t>等</a:t>
            </a:r>
            <a:r>
              <a:rPr lang="en-US" altLang="zh-CN" sz="800" dirty="0">
                <a:solidFill>
                  <a:srgbClr val="FF0000"/>
                </a:solidFill>
                <a:latin typeface="微软雅黑"/>
                <a:ea typeface="微软雅黑"/>
                <a:cs typeface="微软雅黑"/>
              </a:rPr>
              <a:t>10</a:t>
            </a:r>
            <a:r>
              <a:rPr lang="zh-CN" altLang="en-US" sz="800" dirty="0">
                <a:solidFill>
                  <a:srgbClr val="FF0000"/>
                </a:solidFill>
                <a:latin typeface="微软雅黑"/>
                <a:ea typeface="微软雅黑"/>
                <a:cs typeface="微软雅黑"/>
              </a:rPr>
              <a:t>款产品获得</a:t>
            </a:r>
            <a:r>
              <a:rPr lang="en-US" altLang="zh-CN" sz="800" dirty="0">
                <a:solidFill>
                  <a:srgbClr val="FF0000"/>
                </a:solidFill>
                <a:latin typeface="微软雅黑"/>
                <a:ea typeface="微软雅黑"/>
                <a:cs typeface="微软雅黑"/>
              </a:rPr>
              <a:t>OF1.3</a:t>
            </a:r>
            <a:r>
              <a:rPr lang="zh-CN" altLang="en-US" sz="800" dirty="0">
                <a:solidFill>
                  <a:srgbClr val="FF0000"/>
                </a:solidFill>
                <a:latin typeface="微软雅黑"/>
                <a:ea typeface="微软雅黑"/>
                <a:cs typeface="微软雅黑"/>
              </a:rPr>
              <a:t>认证</a:t>
            </a:r>
            <a:endParaRPr lang="en-US" altLang="zh-CN" sz="800" dirty="0">
              <a:solidFill>
                <a:srgbClr val="FF0000"/>
              </a:solidFill>
              <a:latin typeface="微软雅黑"/>
              <a:ea typeface="微软雅黑"/>
              <a:cs typeface="微软雅黑"/>
            </a:endParaRPr>
          </a:p>
          <a:p>
            <a:pPr defTabSz="725346" fontAlgn="base">
              <a:lnSpc>
                <a:spcPct val="130000"/>
              </a:lnSpc>
              <a:spcBef>
                <a:spcPct val="0"/>
              </a:spcBef>
              <a:spcAft>
                <a:spcPct val="0"/>
              </a:spcAft>
              <a:buSzPct val="150000"/>
            </a:pPr>
            <a:r>
              <a:rPr lang="en-US" altLang="zh-CN" sz="800" dirty="0">
                <a:solidFill>
                  <a:prstClr val="black"/>
                </a:solidFill>
                <a:latin typeface="微软雅黑"/>
                <a:ea typeface="微软雅黑"/>
                <a:cs typeface="微软雅黑"/>
              </a:rPr>
              <a:t>12</a:t>
            </a:r>
            <a:r>
              <a:rPr lang="zh-CN" altLang="en-US" sz="800" dirty="0">
                <a:solidFill>
                  <a:prstClr val="black"/>
                </a:solidFill>
                <a:latin typeface="微软雅黑"/>
                <a:ea typeface="微软雅黑"/>
                <a:cs typeface="微软雅黑"/>
              </a:rPr>
              <a:t>月</a:t>
            </a:r>
            <a:endParaRPr lang="en-US" altLang="zh-CN" sz="800" dirty="0">
              <a:solidFill>
                <a:prstClr val="black"/>
              </a:solidFill>
              <a:latin typeface="微软雅黑"/>
              <a:ea typeface="微软雅黑"/>
              <a:cs typeface="微软雅黑"/>
            </a:endParaRPr>
          </a:p>
          <a:p>
            <a:pPr defTabSz="725346" fontAlgn="base">
              <a:lnSpc>
                <a:spcPct val="130000"/>
              </a:lnSpc>
              <a:spcBef>
                <a:spcPct val="0"/>
              </a:spcBef>
              <a:spcAft>
                <a:spcPct val="0"/>
              </a:spcAft>
              <a:buSzPct val="150000"/>
            </a:pPr>
            <a:r>
              <a:rPr lang="zh-CN" altLang="en-US" sz="800" dirty="0">
                <a:solidFill>
                  <a:srgbClr val="FF0000"/>
                </a:solidFill>
                <a:latin typeface="微软雅黑"/>
                <a:ea typeface="微软雅黑"/>
                <a:cs typeface="微软雅黑"/>
              </a:rPr>
              <a:t>获工信部和</a:t>
            </a:r>
            <a:r>
              <a:rPr lang="en-US" altLang="zh-CN" sz="800" dirty="0">
                <a:solidFill>
                  <a:srgbClr val="FF0000"/>
                </a:solidFill>
                <a:latin typeface="微软雅黑"/>
                <a:ea typeface="微软雅黑"/>
                <a:cs typeface="微软雅黑"/>
              </a:rPr>
              <a:t>51CT0</a:t>
            </a:r>
            <a:r>
              <a:rPr lang="zh-CN" altLang="en-US" sz="800" dirty="0">
                <a:solidFill>
                  <a:srgbClr val="FF0000"/>
                </a:solidFill>
                <a:latin typeface="微软雅黑"/>
                <a:ea typeface="微软雅黑"/>
                <a:cs typeface="微软雅黑"/>
              </a:rPr>
              <a:t>主办的 “</a:t>
            </a:r>
            <a:r>
              <a:rPr kumimoji="1" lang="en-US" altLang="zh-CN" sz="800" dirty="0" err="1">
                <a:solidFill>
                  <a:srgbClr val="FF0000"/>
                </a:solidFill>
                <a:latin typeface="微软雅黑"/>
                <a:ea typeface="微软雅黑"/>
                <a:cs typeface="微软雅黑"/>
              </a:rPr>
              <a:t>IT</a:t>
            </a:r>
            <a:r>
              <a:rPr kumimoji="1" lang="en-US" altLang="en-US" sz="800" dirty="0" err="1">
                <a:solidFill>
                  <a:srgbClr val="FF0000"/>
                </a:solidFill>
                <a:latin typeface="微软雅黑"/>
                <a:ea typeface="微软雅黑"/>
                <a:cs typeface="微软雅黑"/>
              </a:rPr>
              <a:t>印象·技术成就梦想</a:t>
            </a:r>
            <a:r>
              <a:rPr lang="zh-CN" altLang="en-US" sz="800" dirty="0">
                <a:solidFill>
                  <a:srgbClr val="FF0000"/>
                </a:solidFill>
                <a:latin typeface="微软雅黑"/>
                <a:ea typeface="微软雅黑"/>
                <a:cs typeface="微软雅黑"/>
              </a:rPr>
              <a:t>”</a:t>
            </a:r>
            <a:r>
              <a:rPr lang="en-US" altLang="zh-CN" sz="800" dirty="0">
                <a:solidFill>
                  <a:srgbClr val="FF0000"/>
                </a:solidFill>
                <a:latin typeface="微软雅黑"/>
                <a:ea typeface="微软雅黑"/>
                <a:cs typeface="微软雅黑"/>
              </a:rPr>
              <a:t> </a:t>
            </a:r>
            <a:r>
              <a:rPr lang="zh-CN" altLang="en-US" sz="800" dirty="0">
                <a:solidFill>
                  <a:srgbClr val="FF0000"/>
                </a:solidFill>
                <a:latin typeface="微软雅黑"/>
                <a:ea typeface="微软雅黑"/>
                <a:cs typeface="微软雅黑"/>
              </a:rPr>
              <a:t>最具创新力奖</a:t>
            </a:r>
            <a:endParaRPr lang="en-US" altLang="zh-CN" sz="800" dirty="0">
              <a:solidFill>
                <a:srgbClr val="FF0000"/>
              </a:solidFill>
              <a:latin typeface="微软雅黑"/>
              <a:ea typeface="微软雅黑"/>
              <a:cs typeface="微软雅黑"/>
            </a:endParaRPr>
          </a:p>
        </p:txBody>
      </p:sp>
      <p:sp>
        <p:nvSpPr>
          <p:cNvPr id="79" name="Text Box 60"/>
          <p:cNvSpPr txBox="1">
            <a:spLocks noChangeArrowheads="1"/>
          </p:cNvSpPr>
          <p:nvPr/>
        </p:nvSpPr>
        <p:spPr bwMode="gray">
          <a:xfrm>
            <a:off x="4000517" y="1056747"/>
            <a:ext cx="2685865" cy="13374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square" lIns="72529" tIns="36266" rIns="72529" bIns="36266">
            <a:spAutoFit/>
          </a:bodyPr>
          <a:lstStyle/>
          <a:p>
            <a:pPr defTabSz="725346" fontAlgn="base">
              <a:lnSpc>
                <a:spcPct val="130000"/>
              </a:lnSpc>
              <a:spcBef>
                <a:spcPct val="0"/>
              </a:spcBef>
              <a:spcAft>
                <a:spcPct val="0"/>
              </a:spcAft>
              <a:buSzPct val="150000"/>
            </a:pPr>
            <a:r>
              <a:rPr lang="en-US" altLang="zh-CN" sz="800" dirty="0">
                <a:solidFill>
                  <a:prstClr val="black"/>
                </a:solidFill>
                <a:latin typeface="微软雅黑"/>
                <a:ea typeface="微软雅黑"/>
                <a:cs typeface="微软雅黑"/>
              </a:rPr>
              <a:t>2</a:t>
            </a:r>
            <a:r>
              <a:rPr lang="zh-CN" altLang="en-US" sz="800" dirty="0">
                <a:solidFill>
                  <a:prstClr val="black"/>
                </a:solidFill>
                <a:latin typeface="微软雅黑"/>
                <a:ea typeface="微软雅黑"/>
                <a:cs typeface="微软雅黑"/>
              </a:rPr>
              <a:t>月</a:t>
            </a:r>
            <a:endParaRPr lang="en-US" altLang="zh-CN" sz="800" dirty="0">
              <a:solidFill>
                <a:prstClr val="black"/>
              </a:solidFill>
              <a:latin typeface="微软雅黑"/>
              <a:ea typeface="微软雅黑"/>
              <a:cs typeface="微软雅黑"/>
            </a:endParaRPr>
          </a:p>
          <a:p>
            <a:pPr defTabSz="725346" fontAlgn="base">
              <a:lnSpc>
                <a:spcPct val="130000"/>
              </a:lnSpc>
              <a:spcBef>
                <a:spcPct val="0"/>
              </a:spcBef>
              <a:spcAft>
                <a:spcPct val="0"/>
              </a:spcAft>
              <a:buSzPct val="150000"/>
            </a:pPr>
            <a:r>
              <a:rPr lang="zh-CN" altLang="en-US" sz="800" dirty="0">
                <a:solidFill>
                  <a:prstClr val="black"/>
                </a:solidFill>
                <a:latin typeface="微软雅黑"/>
                <a:ea typeface="微软雅黑"/>
                <a:cs typeface="微软雅黑"/>
              </a:rPr>
              <a:t>参加</a:t>
            </a:r>
            <a:r>
              <a:rPr lang="en-US" altLang="zh-CN" sz="800" b="1" dirty="0">
                <a:solidFill>
                  <a:prstClr val="black"/>
                </a:solidFill>
                <a:latin typeface="微软雅黑"/>
                <a:ea typeface="微软雅黑"/>
                <a:cs typeface="微软雅黑"/>
              </a:rPr>
              <a:t>EANTC</a:t>
            </a:r>
            <a:r>
              <a:rPr lang="zh-CN" altLang="en-US" sz="800" b="1" dirty="0">
                <a:solidFill>
                  <a:prstClr val="black"/>
                </a:solidFill>
                <a:latin typeface="微软雅黑"/>
                <a:ea typeface="微软雅黑"/>
                <a:cs typeface="微软雅黑"/>
              </a:rPr>
              <a:t>和北京邮电大学</a:t>
            </a:r>
            <a:r>
              <a:rPr lang="zh-CN" altLang="en-US" sz="800" dirty="0">
                <a:solidFill>
                  <a:prstClr val="black"/>
                </a:solidFill>
                <a:latin typeface="微软雅黑"/>
                <a:ea typeface="微软雅黑"/>
                <a:cs typeface="微软雅黑"/>
              </a:rPr>
              <a:t>联合举行的</a:t>
            </a:r>
            <a:r>
              <a:rPr lang="en-US" altLang="zh-CN" sz="800" dirty="0">
                <a:solidFill>
                  <a:prstClr val="black"/>
                </a:solidFill>
                <a:latin typeface="微软雅黑"/>
                <a:ea typeface="微软雅黑"/>
                <a:cs typeface="微软雅黑"/>
              </a:rPr>
              <a:t>SDN</a:t>
            </a:r>
            <a:r>
              <a:rPr lang="zh-CN" altLang="en-US" sz="800" dirty="0">
                <a:solidFill>
                  <a:prstClr val="black"/>
                </a:solidFill>
                <a:latin typeface="微软雅黑"/>
                <a:ea typeface="微软雅黑"/>
                <a:cs typeface="微软雅黑"/>
              </a:rPr>
              <a:t>测试。</a:t>
            </a:r>
            <a:endParaRPr lang="en-US" altLang="zh-CN" sz="800" dirty="0">
              <a:solidFill>
                <a:prstClr val="black"/>
              </a:solidFill>
              <a:latin typeface="微软雅黑"/>
              <a:ea typeface="微软雅黑"/>
              <a:cs typeface="微软雅黑"/>
            </a:endParaRPr>
          </a:p>
          <a:p>
            <a:pPr defTabSz="725346" fontAlgn="base">
              <a:lnSpc>
                <a:spcPct val="130000"/>
              </a:lnSpc>
              <a:spcBef>
                <a:spcPct val="0"/>
              </a:spcBef>
              <a:spcAft>
                <a:spcPct val="0"/>
              </a:spcAft>
              <a:buSzPct val="150000"/>
            </a:pPr>
            <a:r>
              <a:rPr lang="en-US" altLang="zh-CN" sz="800" dirty="0">
                <a:solidFill>
                  <a:prstClr val="black"/>
                </a:solidFill>
                <a:latin typeface="微软雅黑"/>
                <a:ea typeface="微软雅黑"/>
                <a:cs typeface="微软雅黑"/>
              </a:rPr>
              <a:t>5</a:t>
            </a:r>
            <a:r>
              <a:rPr lang="zh-CN" altLang="en-US" sz="800" dirty="0">
                <a:solidFill>
                  <a:prstClr val="black"/>
                </a:solidFill>
                <a:latin typeface="微软雅黑"/>
                <a:ea typeface="微软雅黑"/>
                <a:cs typeface="微软雅黑"/>
              </a:rPr>
              <a:t>月</a:t>
            </a:r>
            <a:endParaRPr lang="en-US" altLang="zh-CN" sz="800" dirty="0">
              <a:solidFill>
                <a:prstClr val="black"/>
              </a:solidFill>
              <a:latin typeface="微软雅黑"/>
              <a:ea typeface="微软雅黑"/>
              <a:cs typeface="微软雅黑"/>
            </a:endParaRPr>
          </a:p>
          <a:p>
            <a:pPr defTabSz="725346" fontAlgn="base">
              <a:lnSpc>
                <a:spcPct val="130000"/>
              </a:lnSpc>
              <a:spcBef>
                <a:spcPct val="0"/>
              </a:spcBef>
              <a:spcAft>
                <a:spcPct val="0"/>
              </a:spcAft>
              <a:buSzPct val="150000"/>
            </a:pPr>
            <a:r>
              <a:rPr lang="zh-CN" altLang="en-US" sz="800" dirty="0">
                <a:solidFill>
                  <a:prstClr val="black"/>
                </a:solidFill>
                <a:latin typeface="微软雅黑"/>
                <a:ea typeface="微软雅黑"/>
                <a:cs typeface="微软雅黑"/>
              </a:rPr>
              <a:t>参加</a:t>
            </a:r>
            <a:r>
              <a:rPr lang="en-US" altLang="zh-CN" sz="800" dirty="0">
                <a:solidFill>
                  <a:prstClr val="black"/>
                </a:solidFill>
                <a:latin typeface="微软雅黑"/>
                <a:ea typeface="微软雅黑"/>
                <a:cs typeface="微软雅黑"/>
              </a:rPr>
              <a:t>ONF</a:t>
            </a:r>
            <a:r>
              <a:rPr lang="zh-CN" altLang="en-US" sz="800" dirty="0">
                <a:solidFill>
                  <a:prstClr val="black"/>
                </a:solidFill>
                <a:latin typeface="微软雅黑"/>
                <a:ea typeface="微软雅黑"/>
                <a:cs typeface="微软雅黑"/>
              </a:rPr>
              <a:t>组织的</a:t>
            </a:r>
            <a:r>
              <a:rPr lang="en-US" altLang="zh-CN" sz="800" dirty="0">
                <a:solidFill>
                  <a:prstClr val="black"/>
                </a:solidFill>
                <a:latin typeface="微软雅黑"/>
                <a:ea typeface="微软雅黑"/>
                <a:cs typeface="微软雅黑"/>
              </a:rPr>
              <a:t>SDN </a:t>
            </a:r>
            <a:r>
              <a:rPr lang="en-US" altLang="zh-CN" sz="800" dirty="0" err="1">
                <a:solidFill>
                  <a:prstClr val="black"/>
                </a:solidFill>
                <a:latin typeface="微软雅黑"/>
                <a:ea typeface="微软雅黑"/>
                <a:cs typeface="微软雅黑"/>
              </a:rPr>
              <a:t>ShowCase</a:t>
            </a:r>
            <a:r>
              <a:rPr lang="zh-CN" altLang="en-US" sz="800" dirty="0">
                <a:solidFill>
                  <a:prstClr val="black"/>
                </a:solidFill>
                <a:latin typeface="微软雅黑"/>
                <a:ea typeface="微软雅黑"/>
                <a:cs typeface="微软雅黑"/>
              </a:rPr>
              <a:t>并首个在会上展示</a:t>
            </a:r>
            <a:r>
              <a:rPr lang="en-US" altLang="zh-CN" sz="800" dirty="0">
                <a:solidFill>
                  <a:prstClr val="black"/>
                </a:solidFill>
                <a:latin typeface="微软雅黑"/>
                <a:ea typeface="微软雅黑"/>
                <a:cs typeface="微软雅黑"/>
              </a:rPr>
              <a:t>SDN</a:t>
            </a:r>
            <a:r>
              <a:rPr lang="zh-CN" altLang="en-US" sz="800" dirty="0">
                <a:solidFill>
                  <a:prstClr val="black"/>
                </a:solidFill>
                <a:latin typeface="微软雅黑"/>
                <a:ea typeface="微软雅黑"/>
                <a:cs typeface="微软雅黑"/>
              </a:rPr>
              <a:t>网络下的</a:t>
            </a:r>
            <a:r>
              <a:rPr lang="en-US" altLang="zh-CN" sz="800" dirty="0">
                <a:solidFill>
                  <a:prstClr val="black"/>
                </a:solidFill>
                <a:latin typeface="微软雅黑"/>
                <a:ea typeface="微软雅黑"/>
                <a:cs typeface="微软雅黑"/>
              </a:rPr>
              <a:t>Web</a:t>
            </a:r>
            <a:r>
              <a:rPr lang="zh-CN" altLang="en-US" sz="800" dirty="0">
                <a:solidFill>
                  <a:prstClr val="black"/>
                </a:solidFill>
                <a:latin typeface="微软雅黑"/>
                <a:ea typeface="微软雅黑"/>
                <a:cs typeface="微软雅黑"/>
              </a:rPr>
              <a:t>接入准入控制方案和</a:t>
            </a:r>
            <a:r>
              <a:rPr lang="en-US" altLang="zh-CN" sz="800" dirty="0">
                <a:solidFill>
                  <a:prstClr val="black"/>
                </a:solidFill>
                <a:latin typeface="微软雅黑"/>
                <a:ea typeface="微软雅黑"/>
                <a:cs typeface="微软雅黑"/>
              </a:rPr>
              <a:t>SDN+VXLAN</a:t>
            </a:r>
            <a:r>
              <a:rPr lang="zh-CN" altLang="en-US" sz="800" dirty="0">
                <a:solidFill>
                  <a:prstClr val="black"/>
                </a:solidFill>
                <a:latin typeface="微软雅黑"/>
                <a:ea typeface="微软雅黑"/>
                <a:cs typeface="微软雅黑"/>
              </a:rPr>
              <a:t>的云数据中心方案</a:t>
            </a:r>
            <a:endParaRPr lang="en-US" altLang="zh-CN" sz="800" dirty="0">
              <a:solidFill>
                <a:prstClr val="black"/>
              </a:solidFill>
              <a:latin typeface="微软雅黑"/>
              <a:ea typeface="微软雅黑"/>
              <a:cs typeface="微软雅黑"/>
            </a:endParaRPr>
          </a:p>
          <a:p>
            <a:pPr defTabSz="725346" fontAlgn="base">
              <a:lnSpc>
                <a:spcPct val="130000"/>
              </a:lnSpc>
              <a:spcBef>
                <a:spcPct val="0"/>
              </a:spcBef>
              <a:spcAft>
                <a:spcPct val="0"/>
              </a:spcAft>
              <a:buSzPct val="150000"/>
            </a:pPr>
            <a:r>
              <a:rPr lang="en-US" altLang="zh-CN" sz="800" dirty="0">
                <a:solidFill>
                  <a:prstClr val="black"/>
                </a:solidFill>
                <a:latin typeface="微软雅黑"/>
                <a:ea typeface="微软雅黑"/>
                <a:cs typeface="微软雅黑"/>
              </a:rPr>
              <a:t>7</a:t>
            </a:r>
            <a:r>
              <a:rPr lang="zh-CN" altLang="en-US" sz="800" dirty="0">
                <a:solidFill>
                  <a:prstClr val="black"/>
                </a:solidFill>
                <a:latin typeface="微软雅黑"/>
                <a:ea typeface="微软雅黑"/>
                <a:cs typeface="微软雅黑"/>
              </a:rPr>
              <a:t>月</a:t>
            </a:r>
            <a:endParaRPr lang="en-US" altLang="zh-CN" sz="800" dirty="0">
              <a:solidFill>
                <a:prstClr val="black"/>
              </a:solidFill>
              <a:latin typeface="微软雅黑"/>
              <a:ea typeface="微软雅黑"/>
              <a:cs typeface="微软雅黑"/>
            </a:endParaRPr>
          </a:p>
          <a:p>
            <a:pPr defTabSz="725346" fontAlgn="base">
              <a:lnSpc>
                <a:spcPct val="130000"/>
              </a:lnSpc>
              <a:spcBef>
                <a:spcPct val="0"/>
              </a:spcBef>
              <a:spcAft>
                <a:spcPct val="0"/>
              </a:spcAft>
              <a:buSzPct val="150000"/>
            </a:pPr>
            <a:r>
              <a:rPr lang="zh-CN" altLang="en-US" sz="800" dirty="0">
                <a:solidFill>
                  <a:srgbClr val="FF0000"/>
                </a:solidFill>
                <a:latin typeface="微软雅黑"/>
                <a:ea typeface="微软雅黑"/>
                <a:cs typeface="微软雅黑"/>
              </a:rPr>
              <a:t>领先业界推出可商用</a:t>
            </a:r>
            <a:r>
              <a:rPr lang="en-US" altLang="zh-CN" sz="800" dirty="0">
                <a:solidFill>
                  <a:srgbClr val="FF0000"/>
                </a:solidFill>
                <a:latin typeface="微软雅黑"/>
                <a:ea typeface="微软雅黑"/>
                <a:cs typeface="微软雅黑"/>
              </a:rPr>
              <a:t>SDN</a:t>
            </a:r>
            <a:r>
              <a:rPr lang="zh-CN" altLang="en-US" sz="800" dirty="0">
                <a:solidFill>
                  <a:srgbClr val="FF0000"/>
                </a:solidFill>
                <a:latin typeface="微软雅黑"/>
                <a:ea typeface="微软雅黑"/>
                <a:cs typeface="微软雅黑"/>
              </a:rPr>
              <a:t>控制器</a:t>
            </a:r>
            <a:endParaRPr lang="en-US" altLang="zh-CN" sz="800" dirty="0">
              <a:solidFill>
                <a:srgbClr val="FF0000"/>
              </a:solidFill>
              <a:latin typeface="微软雅黑"/>
              <a:ea typeface="微软雅黑"/>
              <a:cs typeface="微软雅黑"/>
            </a:endParaRPr>
          </a:p>
        </p:txBody>
      </p:sp>
      <p:grpSp>
        <p:nvGrpSpPr>
          <p:cNvPr id="80" name="组 79"/>
          <p:cNvGrpSpPr/>
          <p:nvPr/>
        </p:nvGrpSpPr>
        <p:grpSpPr>
          <a:xfrm>
            <a:off x="1200368" y="2857516"/>
            <a:ext cx="68375" cy="1511845"/>
            <a:chOff x="2289992" y="3174572"/>
            <a:chExt cx="108000" cy="2387629"/>
          </a:xfrm>
          <a:solidFill>
            <a:srgbClr val="FF0000"/>
          </a:solidFill>
        </p:grpSpPr>
        <p:cxnSp>
          <p:nvCxnSpPr>
            <p:cNvPr id="81" name="直线连接符 80"/>
            <p:cNvCxnSpPr/>
            <p:nvPr/>
          </p:nvCxnSpPr>
          <p:spPr>
            <a:xfrm flipH="1">
              <a:off x="2350130" y="3174572"/>
              <a:ext cx="22726" cy="2298874"/>
            </a:xfrm>
            <a:prstGeom prst="line">
              <a:avLst/>
            </a:prstGeom>
            <a:grpFill/>
            <a:ln w="3175" cmpd="sng">
              <a:solidFill>
                <a:srgbClr val="878585"/>
              </a:solidFill>
            </a:ln>
          </p:spPr>
          <p:style>
            <a:lnRef idx="2">
              <a:schemeClr val="accent1"/>
            </a:lnRef>
            <a:fillRef idx="0">
              <a:schemeClr val="accent1"/>
            </a:fillRef>
            <a:effectRef idx="1">
              <a:schemeClr val="accent1"/>
            </a:effectRef>
            <a:fontRef idx="minor">
              <a:schemeClr val="tx1"/>
            </a:fontRef>
          </p:style>
        </p:cxnSp>
        <p:sp>
          <p:nvSpPr>
            <p:cNvPr id="82" name="椭圆 81"/>
            <p:cNvSpPr/>
            <p:nvPr/>
          </p:nvSpPr>
          <p:spPr>
            <a:xfrm>
              <a:off x="2289992" y="5454201"/>
              <a:ext cx="108000" cy="108000"/>
            </a:xfrm>
            <a:prstGeom prst="ellipse">
              <a:avLst/>
            </a:prstGeom>
            <a:grpFill/>
            <a:ln>
              <a:solidFill>
                <a:srgbClr val="878585"/>
              </a:solidFill>
            </a:ln>
          </p:spPr>
          <p:style>
            <a:lnRef idx="1">
              <a:schemeClr val="accent1"/>
            </a:lnRef>
            <a:fillRef idx="3">
              <a:schemeClr val="accent1"/>
            </a:fillRef>
            <a:effectRef idx="2">
              <a:schemeClr val="accent1"/>
            </a:effectRef>
            <a:fontRef idx="minor">
              <a:schemeClr val="lt1"/>
            </a:fontRef>
          </p:style>
          <p:txBody>
            <a:bodyPr/>
            <a:lstStyle/>
            <a:p>
              <a:pPr defTabSz="725346" fontAlgn="base">
                <a:spcBef>
                  <a:spcPct val="0"/>
                </a:spcBef>
                <a:spcAft>
                  <a:spcPct val="0"/>
                </a:spcAft>
              </a:pPr>
              <a:endParaRPr lang="zh-CN" altLang="en-US" sz="800">
                <a:solidFill>
                  <a:prstClr val="black"/>
                </a:solidFill>
                <a:latin typeface="微软雅黑"/>
                <a:ea typeface="微软雅黑"/>
                <a:cs typeface="微软雅黑"/>
              </a:endParaRPr>
            </a:p>
          </p:txBody>
        </p:sp>
      </p:grpSp>
      <p:sp>
        <p:nvSpPr>
          <p:cNvPr id="83" name="椭圆 82"/>
          <p:cNvSpPr/>
          <p:nvPr/>
        </p:nvSpPr>
        <p:spPr>
          <a:xfrm>
            <a:off x="985673" y="2457546"/>
            <a:ext cx="521019" cy="519888"/>
          </a:xfrm>
          <a:prstGeom prst="ellipse">
            <a:avLst/>
          </a:prstGeom>
          <a:solidFill>
            <a:srgbClr val="FF0000"/>
          </a:solidFill>
          <a:ln>
            <a:solidFill>
              <a:srgbClr val="A6A6A6"/>
            </a:solidFill>
          </a:ln>
        </p:spPr>
        <p:style>
          <a:lnRef idx="2">
            <a:schemeClr val="dk1"/>
          </a:lnRef>
          <a:fillRef idx="1">
            <a:schemeClr val="lt1"/>
          </a:fillRef>
          <a:effectRef idx="0">
            <a:schemeClr val="dk1"/>
          </a:effectRef>
          <a:fontRef idx="minor">
            <a:schemeClr val="dk1"/>
          </a:fontRef>
        </p:style>
        <p:txBody>
          <a:bodyPr lIns="72529" tIns="36266" rIns="72529" bIns="36266"/>
          <a:lstStyle/>
          <a:p>
            <a:pPr defTabSz="725346" fontAlgn="base">
              <a:spcBef>
                <a:spcPct val="0"/>
              </a:spcBef>
              <a:spcAft>
                <a:spcPct val="0"/>
              </a:spcAft>
            </a:pPr>
            <a:endParaRPr lang="zh-CN" altLang="en-US" sz="800">
              <a:solidFill>
                <a:prstClr val="black"/>
              </a:solidFill>
              <a:latin typeface="微软雅黑"/>
              <a:ea typeface="微软雅黑"/>
              <a:cs typeface="微软雅黑"/>
            </a:endParaRPr>
          </a:p>
        </p:txBody>
      </p:sp>
      <p:sp>
        <p:nvSpPr>
          <p:cNvPr id="84" name="文本框 83"/>
          <p:cNvSpPr txBox="1"/>
          <p:nvPr/>
        </p:nvSpPr>
        <p:spPr>
          <a:xfrm>
            <a:off x="1022220" y="2599693"/>
            <a:ext cx="521018" cy="211774"/>
          </a:xfrm>
          <a:prstGeom prst="rect">
            <a:avLst/>
          </a:prstGeom>
          <a:noFill/>
          <a:ln>
            <a:noFill/>
          </a:ln>
        </p:spPr>
        <p:txBody>
          <a:bodyPr wrap="square" lIns="72529" tIns="36266" rIns="72529" bIns="36266" rtlCol="0">
            <a:spAutoFit/>
          </a:bodyPr>
          <a:lstStyle/>
          <a:p>
            <a:pPr defTabSz="725346" fontAlgn="base">
              <a:spcBef>
                <a:spcPct val="0"/>
              </a:spcBef>
              <a:spcAft>
                <a:spcPct val="0"/>
              </a:spcAft>
            </a:pPr>
            <a:r>
              <a:rPr kumimoji="1" lang="en-US" altLang="zh-CN" sz="900" dirty="0">
                <a:solidFill>
                  <a:prstClr val="black"/>
                </a:solidFill>
                <a:latin typeface="微软雅黑"/>
                <a:ea typeface="微软雅黑"/>
                <a:cs typeface="微软雅黑"/>
              </a:rPr>
              <a:t>2012</a:t>
            </a:r>
            <a:endParaRPr kumimoji="1" lang="zh-CN" altLang="en-US" sz="900" dirty="0">
              <a:solidFill>
                <a:prstClr val="black"/>
              </a:solidFill>
              <a:latin typeface="微软雅黑"/>
              <a:ea typeface="微软雅黑"/>
              <a:cs typeface="微软雅黑"/>
            </a:endParaRPr>
          </a:p>
        </p:txBody>
      </p:sp>
      <p:sp>
        <p:nvSpPr>
          <p:cNvPr id="85" name="椭圆 84"/>
          <p:cNvSpPr/>
          <p:nvPr/>
        </p:nvSpPr>
        <p:spPr>
          <a:xfrm>
            <a:off x="7022553" y="2457433"/>
            <a:ext cx="521019" cy="519888"/>
          </a:xfrm>
          <a:prstGeom prst="ellipse">
            <a:avLst/>
          </a:prstGeom>
          <a:solidFill>
            <a:srgbClr val="FF0000"/>
          </a:solidFill>
          <a:ln>
            <a:solidFill>
              <a:srgbClr val="A6A6A6"/>
            </a:solidFill>
          </a:ln>
        </p:spPr>
        <p:style>
          <a:lnRef idx="2">
            <a:schemeClr val="dk1"/>
          </a:lnRef>
          <a:fillRef idx="1">
            <a:schemeClr val="lt1"/>
          </a:fillRef>
          <a:effectRef idx="0">
            <a:schemeClr val="dk1"/>
          </a:effectRef>
          <a:fontRef idx="minor">
            <a:schemeClr val="dk1"/>
          </a:fontRef>
        </p:style>
        <p:txBody>
          <a:bodyPr lIns="72529" tIns="36266" rIns="72529" bIns="36266"/>
          <a:lstStyle/>
          <a:p>
            <a:pPr defTabSz="725346" fontAlgn="base">
              <a:spcBef>
                <a:spcPct val="0"/>
              </a:spcBef>
              <a:spcAft>
                <a:spcPct val="0"/>
              </a:spcAft>
            </a:pPr>
            <a:endParaRPr lang="zh-CN" altLang="en-US" sz="800">
              <a:solidFill>
                <a:prstClr val="black"/>
              </a:solidFill>
              <a:latin typeface="微软雅黑"/>
              <a:ea typeface="微软雅黑"/>
              <a:cs typeface="微软雅黑"/>
            </a:endParaRPr>
          </a:p>
        </p:txBody>
      </p:sp>
      <p:sp>
        <p:nvSpPr>
          <p:cNvPr id="86" name="文本框 85"/>
          <p:cNvSpPr txBox="1"/>
          <p:nvPr/>
        </p:nvSpPr>
        <p:spPr>
          <a:xfrm>
            <a:off x="7079640" y="2628903"/>
            <a:ext cx="521018" cy="211774"/>
          </a:xfrm>
          <a:prstGeom prst="rect">
            <a:avLst/>
          </a:prstGeom>
          <a:noFill/>
          <a:ln>
            <a:noFill/>
          </a:ln>
        </p:spPr>
        <p:txBody>
          <a:bodyPr wrap="square" lIns="72529" tIns="36266" rIns="72529" bIns="36266" rtlCol="0">
            <a:spAutoFit/>
          </a:bodyPr>
          <a:lstStyle/>
          <a:p>
            <a:pPr defTabSz="725346" fontAlgn="base">
              <a:spcBef>
                <a:spcPct val="0"/>
              </a:spcBef>
              <a:spcAft>
                <a:spcPct val="0"/>
              </a:spcAft>
            </a:pPr>
            <a:r>
              <a:rPr kumimoji="1" lang="en-US" altLang="zh-CN" sz="900" dirty="0">
                <a:solidFill>
                  <a:prstClr val="black"/>
                </a:solidFill>
                <a:latin typeface="微软雅黑"/>
                <a:ea typeface="微软雅黑"/>
                <a:cs typeface="微软雅黑"/>
              </a:rPr>
              <a:t>2017</a:t>
            </a:r>
            <a:endParaRPr kumimoji="1" lang="zh-CN" altLang="en-US" sz="900" dirty="0">
              <a:solidFill>
                <a:prstClr val="black"/>
              </a:solidFill>
              <a:latin typeface="微软雅黑"/>
              <a:ea typeface="微软雅黑"/>
              <a:cs typeface="微软雅黑"/>
            </a:endParaRPr>
          </a:p>
        </p:txBody>
      </p:sp>
      <p:grpSp>
        <p:nvGrpSpPr>
          <p:cNvPr id="87" name="组 86"/>
          <p:cNvGrpSpPr/>
          <p:nvPr/>
        </p:nvGrpSpPr>
        <p:grpSpPr>
          <a:xfrm>
            <a:off x="7257798" y="1085774"/>
            <a:ext cx="68375" cy="1375007"/>
            <a:chOff x="503256" y="742950"/>
            <a:chExt cx="86157" cy="1732339"/>
          </a:xfrm>
        </p:grpSpPr>
        <p:cxnSp>
          <p:nvCxnSpPr>
            <p:cNvPr id="88" name="直线连接符 87"/>
            <p:cNvCxnSpPr/>
            <p:nvPr/>
          </p:nvCxnSpPr>
          <p:spPr>
            <a:xfrm>
              <a:off x="542389" y="819150"/>
              <a:ext cx="7890" cy="1656139"/>
            </a:xfrm>
            <a:prstGeom prst="line">
              <a:avLst/>
            </a:prstGeom>
            <a:solidFill>
              <a:srgbClr val="FF0000"/>
            </a:solidFill>
            <a:ln w="3175" cmpd="sng">
              <a:solidFill>
                <a:srgbClr val="878585"/>
              </a:solidFill>
            </a:ln>
          </p:spPr>
          <p:style>
            <a:lnRef idx="2">
              <a:schemeClr val="accent1"/>
            </a:lnRef>
            <a:fillRef idx="0">
              <a:schemeClr val="accent1"/>
            </a:fillRef>
            <a:effectRef idx="1">
              <a:schemeClr val="accent1"/>
            </a:effectRef>
            <a:fontRef idx="minor">
              <a:schemeClr val="tx1"/>
            </a:fontRef>
          </p:style>
        </p:cxnSp>
        <p:sp>
          <p:nvSpPr>
            <p:cNvPr id="89" name="椭圆 88"/>
            <p:cNvSpPr/>
            <p:nvPr/>
          </p:nvSpPr>
          <p:spPr>
            <a:xfrm>
              <a:off x="503256" y="742950"/>
              <a:ext cx="86157" cy="86157"/>
            </a:xfrm>
            <a:prstGeom prst="ellipse">
              <a:avLst/>
            </a:prstGeom>
            <a:solidFill>
              <a:srgbClr val="FF0000"/>
            </a:solidFill>
            <a:ln>
              <a:solidFill>
                <a:srgbClr val="878585"/>
              </a:solidFill>
            </a:ln>
          </p:spPr>
          <p:style>
            <a:lnRef idx="1">
              <a:schemeClr val="accent1"/>
            </a:lnRef>
            <a:fillRef idx="3">
              <a:schemeClr val="accent1"/>
            </a:fillRef>
            <a:effectRef idx="2">
              <a:schemeClr val="accent1"/>
            </a:effectRef>
            <a:fontRef idx="minor">
              <a:schemeClr val="lt1"/>
            </a:fontRef>
          </p:style>
          <p:txBody>
            <a:bodyPr/>
            <a:lstStyle/>
            <a:p>
              <a:pPr defTabSz="725346" fontAlgn="base">
                <a:spcBef>
                  <a:spcPct val="0"/>
                </a:spcBef>
                <a:spcAft>
                  <a:spcPct val="0"/>
                </a:spcAft>
              </a:pPr>
              <a:endParaRPr lang="zh-CN" altLang="en-US" sz="800">
                <a:solidFill>
                  <a:prstClr val="black"/>
                </a:solidFill>
                <a:latin typeface="微软雅黑"/>
                <a:ea typeface="微软雅黑"/>
                <a:cs typeface="微软雅黑"/>
              </a:endParaRPr>
            </a:p>
          </p:txBody>
        </p:sp>
      </p:grpSp>
      <p:sp>
        <p:nvSpPr>
          <p:cNvPr id="90" name="Text Box 60"/>
          <p:cNvSpPr txBox="1">
            <a:spLocks noChangeArrowheads="1"/>
          </p:cNvSpPr>
          <p:nvPr/>
        </p:nvSpPr>
        <p:spPr bwMode="gray">
          <a:xfrm>
            <a:off x="7372080" y="1085767"/>
            <a:ext cx="1371467" cy="8611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square" lIns="72529" tIns="36266" rIns="72529" bIns="36266">
            <a:spAutoFit/>
          </a:bodyPr>
          <a:lstStyle/>
          <a:p>
            <a:pPr defTabSz="725346" fontAlgn="base">
              <a:lnSpc>
                <a:spcPct val="130000"/>
              </a:lnSpc>
              <a:spcBef>
                <a:spcPct val="0"/>
              </a:spcBef>
              <a:spcAft>
                <a:spcPct val="0"/>
              </a:spcAft>
              <a:buSzPct val="150000"/>
            </a:pPr>
            <a:r>
              <a:rPr lang="zh-CN" altLang="zh-CN" sz="800" dirty="0">
                <a:solidFill>
                  <a:prstClr val="black"/>
                </a:solidFill>
                <a:latin typeface="微软雅黑"/>
                <a:ea typeface="微软雅黑"/>
                <a:cs typeface="微软雅黑"/>
              </a:rPr>
              <a:t>3</a:t>
            </a:r>
            <a:r>
              <a:rPr lang="zh-CN" altLang="en-US" sz="800" dirty="0">
                <a:solidFill>
                  <a:prstClr val="black"/>
                </a:solidFill>
                <a:latin typeface="微软雅黑"/>
                <a:ea typeface="微软雅黑"/>
                <a:cs typeface="微软雅黑"/>
              </a:rPr>
              <a:t>月</a:t>
            </a:r>
            <a:endParaRPr lang="en-US" altLang="zh-CN" sz="800" dirty="0">
              <a:solidFill>
                <a:prstClr val="black"/>
              </a:solidFill>
              <a:latin typeface="微软雅黑"/>
              <a:ea typeface="微软雅黑"/>
              <a:cs typeface="微软雅黑"/>
            </a:endParaRPr>
          </a:p>
          <a:p>
            <a:pPr defTabSz="725346" fontAlgn="base">
              <a:lnSpc>
                <a:spcPct val="130000"/>
              </a:lnSpc>
              <a:spcBef>
                <a:spcPct val="0"/>
              </a:spcBef>
              <a:spcAft>
                <a:spcPct val="0"/>
              </a:spcAft>
              <a:buSzPct val="150000"/>
            </a:pPr>
            <a:r>
              <a:rPr lang="zh-CN" altLang="en-US" sz="800" dirty="0">
                <a:solidFill>
                  <a:prstClr val="black"/>
                </a:solidFill>
                <a:latin typeface="微软雅黑"/>
                <a:ea typeface="微软雅黑"/>
                <a:cs typeface="微软雅黑"/>
              </a:rPr>
              <a:t>极简云园区方案发布</a:t>
            </a:r>
            <a:endParaRPr lang="en-US" altLang="zh-CN" sz="800" dirty="0">
              <a:solidFill>
                <a:prstClr val="black"/>
              </a:solidFill>
              <a:latin typeface="微软雅黑"/>
              <a:ea typeface="微软雅黑"/>
              <a:cs typeface="微软雅黑"/>
            </a:endParaRPr>
          </a:p>
          <a:p>
            <a:pPr defTabSz="725346" fontAlgn="base">
              <a:lnSpc>
                <a:spcPct val="130000"/>
              </a:lnSpc>
              <a:spcBef>
                <a:spcPct val="0"/>
              </a:spcBef>
              <a:spcAft>
                <a:spcPct val="0"/>
              </a:spcAft>
              <a:buSzPct val="150000"/>
            </a:pPr>
            <a:r>
              <a:rPr lang="zh-CN" altLang="en-US" sz="800" dirty="0">
                <a:solidFill>
                  <a:prstClr val="black"/>
                </a:solidFill>
                <a:latin typeface="微软雅黑"/>
                <a:ea typeface="微软雅黑"/>
                <a:cs typeface="微软雅黑"/>
              </a:rPr>
              <a:t>极简云数据中心方案发布</a:t>
            </a:r>
            <a:endParaRPr lang="en-US" altLang="zh-CN" sz="800" dirty="0">
              <a:solidFill>
                <a:prstClr val="black"/>
              </a:solidFill>
              <a:latin typeface="微软雅黑"/>
              <a:ea typeface="微软雅黑"/>
              <a:cs typeface="微软雅黑"/>
            </a:endParaRPr>
          </a:p>
          <a:p>
            <a:pPr defTabSz="725346" fontAlgn="base">
              <a:lnSpc>
                <a:spcPct val="130000"/>
              </a:lnSpc>
              <a:spcBef>
                <a:spcPct val="0"/>
              </a:spcBef>
              <a:spcAft>
                <a:spcPct val="0"/>
              </a:spcAft>
              <a:buSzPct val="150000"/>
            </a:pPr>
            <a:r>
              <a:rPr lang="zh-CN" altLang="zh-CN" sz="800" dirty="0">
                <a:solidFill>
                  <a:prstClr val="black"/>
                </a:solidFill>
                <a:latin typeface="微软雅黑"/>
                <a:ea typeface="微软雅黑"/>
                <a:cs typeface="微软雅黑"/>
              </a:rPr>
              <a:t>5</a:t>
            </a:r>
            <a:r>
              <a:rPr lang="zh-CN" altLang="en-US" sz="800" dirty="0">
                <a:solidFill>
                  <a:prstClr val="black"/>
                </a:solidFill>
                <a:latin typeface="微软雅黑"/>
                <a:ea typeface="微软雅黑"/>
                <a:cs typeface="微软雅黑"/>
              </a:rPr>
              <a:t>月</a:t>
            </a:r>
            <a:endParaRPr lang="en-US" altLang="zh-CN" sz="800" dirty="0">
              <a:solidFill>
                <a:prstClr val="black"/>
              </a:solidFill>
              <a:latin typeface="微软雅黑"/>
              <a:ea typeface="微软雅黑"/>
              <a:cs typeface="微软雅黑"/>
            </a:endParaRPr>
          </a:p>
          <a:p>
            <a:pPr defTabSz="725346" fontAlgn="base">
              <a:lnSpc>
                <a:spcPct val="130000"/>
              </a:lnSpc>
              <a:spcBef>
                <a:spcPct val="0"/>
              </a:spcBef>
              <a:spcAft>
                <a:spcPct val="0"/>
              </a:spcAft>
              <a:buSzPct val="150000"/>
            </a:pPr>
            <a:r>
              <a:rPr lang="zh-CN" altLang="en-US" sz="800" dirty="0">
                <a:solidFill>
                  <a:prstClr val="black"/>
                </a:solidFill>
                <a:latin typeface="微软雅黑"/>
                <a:ea typeface="微软雅黑"/>
                <a:cs typeface="微软雅黑"/>
              </a:rPr>
              <a:t>极简云广域网方案发布</a:t>
            </a:r>
            <a:endParaRPr lang="en-US" altLang="zh-CN" sz="800" dirty="0">
              <a:solidFill>
                <a:prstClr val="black"/>
              </a:solidFill>
              <a:latin typeface="微软雅黑"/>
              <a:ea typeface="微软雅黑"/>
              <a:cs typeface="微软雅黑"/>
            </a:endParaRPr>
          </a:p>
        </p:txBody>
      </p:sp>
    </p:spTree>
    <p:extLst>
      <p:ext uri="{BB962C8B-B14F-4D97-AF65-F5344CB8AC3E}">
        <p14:creationId xmlns:p14="http://schemas.microsoft.com/office/powerpoint/2010/main" val="2698151663"/>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占位符 2"/>
          <p:cNvSpPr>
            <a:spLocks noGrp="1"/>
          </p:cNvSpPr>
          <p:nvPr>
            <p:ph type="body" sz="quarter" idx="13"/>
          </p:nvPr>
        </p:nvSpPr>
        <p:spPr/>
        <p:txBody>
          <a:bodyPr/>
          <a:lstStyle/>
          <a:p>
            <a:r>
              <a:rPr kumimoji="1" lang="zh-CN" altLang="en-US" dirty="0" smtClean="0"/>
              <a:t>锐捷</a:t>
            </a:r>
            <a:r>
              <a:rPr kumimoji="1" lang="en-US" altLang="zh-CN" dirty="0" smtClean="0"/>
              <a:t>SDN</a:t>
            </a:r>
            <a:r>
              <a:rPr kumimoji="1" lang="zh-CN" altLang="en-US" dirty="0" smtClean="0"/>
              <a:t>合作</a:t>
            </a:r>
            <a:endParaRPr kumimoji="1" lang="zh-CN" altLang="en-US" dirty="0"/>
          </a:p>
        </p:txBody>
      </p:sp>
      <p:sp>
        <p:nvSpPr>
          <p:cNvPr id="4" name="文本占位符 3"/>
          <p:cNvSpPr>
            <a:spLocks noGrp="1"/>
          </p:cNvSpPr>
          <p:nvPr>
            <p:ph type="body" sz="quarter" idx="14"/>
          </p:nvPr>
        </p:nvSpPr>
        <p:spPr/>
        <p:txBody>
          <a:bodyPr/>
          <a:lstStyle/>
          <a:p>
            <a:endParaRPr kumimoji="1" lang="zh-CN" altLang="en-US"/>
          </a:p>
        </p:txBody>
      </p:sp>
      <p:sp>
        <p:nvSpPr>
          <p:cNvPr id="5" name="文本框 4"/>
          <p:cNvSpPr txBox="1"/>
          <p:nvPr/>
        </p:nvSpPr>
        <p:spPr>
          <a:xfrm>
            <a:off x="1574300" y="1037696"/>
            <a:ext cx="5334336" cy="373276"/>
          </a:xfrm>
          <a:prstGeom prst="rect">
            <a:avLst/>
          </a:prstGeom>
          <a:noFill/>
        </p:spPr>
        <p:txBody>
          <a:bodyPr wrap="none" lIns="91398" tIns="45699" rIns="91398" bIns="45699" rtlCol="0">
            <a:spAutoFit/>
          </a:bodyPr>
          <a:lstStyle/>
          <a:p>
            <a:r>
              <a:rPr kumimoji="1" lang="zh-CN" altLang="en-US" dirty="0" smtClean="0">
                <a:latin typeface="Microsoft YaHei" charset="0"/>
                <a:ea typeface="Microsoft YaHei" charset="0"/>
                <a:cs typeface="Microsoft YaHei" charset="0"/>
              </a:rPr>
              <a:t>建立合作伙伴生态园，为客户提供一站式快捷服务</a:t>
            </a:r>
            <a:endParaRPr kumimoji="1" lang="zh-CN" altLang="en-US" dirty="0">
              <a:latin typeface="Microsoft YaHei" charset="0"/>
              <a:ea typeface="Microsoft YaHei" charset="0"/>
              <a:cs typeface="Microsoft YaHei" charset="0"/>
            </a:endParaRPr>
          </a:p>
        </p:txBody>
      </p:sp>
      <p:pic>
        <p:nvPicPr>
          <p:cNvPr id="6" name="图片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7852" y="1061297"/>
            <a:ext cx="7105669" cy="2545766"/>
          </a:xfrm>
          <a:prstGeom prst="rect">
            <a:avLst/>
          </a:prstGeom>
        </p:spPr>
      </p:pic>
      <p:pic>
        <p:nvPicPr>
          <p:cNvPr id="7" name="图片 6"/>
          <p:cNvPicPr>
            <a:picLocks noChangeAspect="1"/>
          </p:cNvPicPr>
          <p:nvPr/>
        </p:nvPicPr>
        <p:blipFill>
          <a:blip r:embed="rId3"/>
          <a:stretch>
            <a:fillRect/>
          </a:stretch>
        </p:blipFill>
        <p:spPr>
          <a:xfrm>
            <a:off x="5623176" y="4261756"/>
            <a:ext cx="1728192" cy="686586"/>
          </a:xfrm>
          <a:prstGeom prst="rect">
            <a:avLst/>
          </a:prstGeom>
        </p:spPr>
      </p:pic>
      <p:pic>
        <p:nvPicPr>
          <p:cNvPr id="8" name="图片 7"/>
          <p:cNvPicPr>
            <a:picLocks noChangeAspect="1"/>
          </p:cNvPicPr>
          <p:nvPr/>
        </p:nvPicPr>
        <p:blipFill>
          <a:blip r:embed="rId4"/>
          <a:stretch>
            <a:fillRect/>
          </a:stretch>
        </p:blipFill>
        <p:spPr>
          <a:xfrm>
            <a:off x="3868340" y="3541676"/>
            <a:ext cx="1826851" cy="648072"/>
          </a:xfrm>
          <a:prstGeom prst="rect">
            <a:avLst/>
          </a:prstGeom>
        </p:spPr>
      </p:pic>
      <p:pic>
        <p:nvPicPr>
          <p:cNvPr id="9" name="图片 8"/>
          <p:cNvPicPr>
            <a:picLocks noChangeAspect="1"/>
          </p:cNvPicPr>
          <p:nvPr/>
        </p:nvPicPr>
        <p:blipFill>
          <a:blip r:embed="rId5"/>
          <a:stretch>
            <a:fillRect/>
          </a:stretch>
        </p:blipFill>
        <p:spPr>
          <a:xfrm>
            <a:off x="1595228" y="3541676"/>
            <a:ext cx="2227748" cy="648072"/>
          </a:xfrm>
          <a:prstGeom prst="rect">
            <a:avLst/>
          </a:prstGeom>
        </p:spPr>
      </p:pic>
      <p:pic>
        <p:nvPicPr>
          <p:cNvPr id="10" name="图片 9"/>
          <p:cNvPicPr>
            <a:picLocks noChangeAspect="1"/>
          </p:cNvPicPr>
          <p:nvPr/>
        </p:nvPicPr>
        <p:blipFill>
          <a:blip r:embed="rId6"/>
          <a:stretch>
            <a:fillRect/>
          </a:stretch>
        </p:blipFill>
        <p:spPr>
          <a:xfrm>
            <a:off x="2958880" y="4261756"/>
            <a:ext cx="2592288" cy="648072"/>
          </a:xfrm>
          <a:prstGeom prst="rect">
            <a:avLst/>
          </a:prstGeom>
        </p:spPr>
      </p:pic>
      <p:pic>
        <p:nvPicPr>
          <p:cNvPr id="11" name="图片 10"/>
          <p:cNvPicPr>
            <a:picLocks noChangeAspect="1"/>
          </p:cNvPicPr>
          <p:nvPr/>
        </p:nvPicPr>
        <p:blipFill>
          <a:blip r:embed="rId7"/>
          <a:stretch>
            <a:fillRect/>
          </a:stretch>
        </p:blipFill>
        <p:spPr>
          <a:xfrm>
            <a:off x="5767192" y="3541676"/>
            <a:ext cx="1582660" cy="648072"/>
          </a:xfrm>
          <a:prstGeom prst="rect">
            <a:avLst/>
          </a:prstGeom>
        </p:spPr>
      </p:pic>
      <p:pic>
        <p:nvPicPr>
          <p:cNvPr id="12" name="图片 11"/>
          <p:cNvPicPr>
            <a:picLocks noChangeAspect="1"/>
          </p:cNvPicPr>
          <p:nvPr/>
        </p:nvPicPr>
        <p:blipFill>
          <a:blip r:embed="rId8"/>
          <a:stretch>
            <a:fillRect/>
          </a:stretch>
        </p:blipFill>
        <p:spPr>
          <a:xfrm>
            <a:off x="1590728" y="4261756"/>
            <a:ext cx="1259283" cy="687358"/>
          </a:xfrm>
          <a:prstGeom prst="rect">
            <a:avLst/>
          </a:prstGeom>
        </p:spPr>
      </p:pic>
      <p:grpSp>
        <p:nvGrpSpPr>
          <p:cNvPr id="13" name="组 12"/>
          <p:cNvGrpSpPr/>
          <p:nvPr/>
        </p:nvGrpSpPr>
        <p:grpSpPr>
          <a:xfrm>
            <a:off x="5906767" y="1701670"/>
            <a:ext cx="1224136" cy="1006834"/>
            <a:chOff x="6841127" y="2192146"/>
            <a:chExt cx="1224136" cy="1006834"/>
          </a:xfrm>
        </p:grpSpPr>
        <p:sp>
          <p:nvSpPr>
            <p:cNvPr id="14" name="椭圆 13"/>
            <p:cNvSpPr/>
            <p:nvPr/>
          </p:nvSpPr>
          <p:spPr bwMode="auto">
            <a:xfrm>
              <a:off x="6912963" y="2192146"/>
              <a:ext cx="1006834" cy="1006834"/>
            </a:xfrm>
            <a:prstGeom prst="ellipse">
              <a:avLst/>
            </a:prstGeom>
            <a:solidFill>
              <a:schemeClr val="accent4">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3991" fontAlgn="base">
                <a:spcBef>
                  <a:spcPct val="0"/>
                </a:spcBef>
                <a:spcAft>
                  <a:spcPct val="0"/>
                </a:spcAft>
              </a:pPr>
              <a:endParaRPr lang="zh-CN" altLang="en-US" sz="1100" dirty="0">
                <a:latin typeface="Arial" pitchFamily="34" charset="0"/>
                <a:ea typeface="宋体" pitchFamily="2" charset="-122"/>
              </a:endParaRPr>
            </a:p>
          </p:txBody>
        </p:sp>
        <p:sp>
          <p:nvSpPr>
            <p:cNvPr id="15" name="文本框 14"/>
            <p:cNvSpPr txBox="1"/>
            <p:nvPr/>
          </p:nvSpPr>
          <p:spPr>
            <a:xfrm>
              <a:off x="6841127" y="2448021"/>
              <a:ext cx="1224136" cy="461665"/>
            </a:xfrm>
            <a:prstGeom prst="rect">
              <a:avLst/>
            </a:prstGeom>
            <a:noFill/>
          </p:spPr>
          <p:txBody>
            <a:bodyPr wrap="square" rtlCol="0">
              <a:spAutoFit/>
            </a:bodyPr>
            <a:lstStyle/>
            <a:p>
              <a:r>
                <a:rPr kumimoji="1" lang="en-US" altLang="zh-CN" sz="2400" dirty="0">
                  <a:solidFill>
                    <a:srgbClr val="FFFFFF"/>
                  </a:solidFill>
                  <a:latin typeface="Arial Black"/>
                  <a:ea typeface="GB18030 Bitmap"/>
                  <a:cs typeface="Arial Black"/>
                </a:rPr>
                <a:t>JCOS</a:t>
              </a:r>
              <a:endParaRPr kumimoji="1" lang="zh-CN" altLang="en-US" sz="1600" dirty="0">
                <a:solidFill>
                  <a:srgbClr val="FFFFFF"/>
                </a:solidFill>
                <a:latin typeface="Arial Black"/>
                <a:ea typeface="GB18030 Bitmap"/>
                <a:cs typeface="Arial Black"/>
              </a:endParaRPr>
            </a:p>
          </p:txBody>
        </p:sp>
      </p:grpSp>
    </p:spTree>
    <p:extLst>
      <p:ext uri="{BB962C8B-B14F-4D97-AF65-F5344CB8AC3E}">
        <p14:creationId xmlns:p14="http://schemas.microsoft.com/office/powerpoint/2010/main" val="269815166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itle 29"/>
          <p:cNvSpPr>
            <a:spLocks noChangeArrowheads="1"/>
          </p:cNvSpPr>
          <p:nvPr/>
        </p:nvSpPr>
        <p:spPr bwMode="auto">
          <a:xfrm>
            <a:off x="4120754" y="2020493"/>
            <a:ext cx="4114800" cy="466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68521" tIns="34275" rIns="68521" bIns="34275" anchor="ctr"/>
          <a:lstStyle/>
          <a:p>
            <a:pPr>
              <a:lnSpc>
                <a:spcPct val="90000"/>
              </a:lnSpc>
            </a:pPr>
            <a:r>
              <a:rPr lang="zh-CN" altLang="en-US" sz="2400" b="1" dirty="0">
                <a:solidFill>
                  <a:srgbClr val="EE0F68"/>
                </a:solidFill>
                <a:latin typeface="Calibri Light" charset="0"/>
              </a:rPr>
              <a:t>极简云数据中心</a:t>
            </a:r>
          </a:p>
        </p:txBody>
      </p:sp>
      <p:sp>
        <p:nvSpPr>
          <p:cNvPr id="31" name="Rectangle 54"/>
          <p:cNvSpPr>
            <a:spLocks noChangeArrowheads="1"/>
          </p:cNvSpPr>
          <p:nvPr/>
        </p:nvSpPr>
        <p:spPr bwMode="auto">
          <a:xfrm>
            <a:off x="4195763" y="2557470"/>
            <a:ext cx="3725466" cy="20241"/>
          </a:xfrm>
          <a:prstGeom prst="rect">
            <a:avLst/>
          </a:prstGeom>
          <a:gradFill rotWithShape="1">
            <a:gsLst>
              <a:gs pos="0">
                <a:srgbClr val="EE0F68"/>
              </a:gs>
              <a:gs pos="76999">
                <a:srgbClr val="EE0F68"/>
              </a:gs>
              <a:gs pos="100000">
                <a:srgbClr val="FFFFFF"/>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lIns="68521" tIns="34275" rIns="68521" bIns="34275" anchor="ctr"/>
          <a:lstStyle/>
          <a:p>
            <a:pPr algn="ctr" eaLnBrk="1" hangingPunct="1">
              <a:buFont typeface="Arial" charset="0"/>
              <a:buNone/>
            </a:pPr>
            <a:endParaRPr lang="zh-CN">
              <a:solidFill>
                <a:srgbClr val="EE0F68"/>
              </a:solidFill>
              <a:latin typeface="Calibri" charset="0"/>
              <a:sym typeface="Calibri" charset="0"/>
            </a:endParaRPr>
          </a:p>
        </p:txBody>
      </p:sp>
      <p:sp>
        <p:nvSpPr>
          <p:cNvPr id="32" name="Title 1"/>
          <p:cNvSpPr>
            <a:spLocks noChangeArrowheads="1"/>
          </p:cNvSpPr>
          <p:nvPr/>
        </p:nvSpPr>
        <p:spPr bwMode="auto">
          <a:xfrm>
            <a:off x="4120782" y="2615804"/>
            <a:ext cx="4188619" cy="285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68521" tIns="34275" rIns="68521" bIns="34275" anchor="ctr"/>
          <a:lstStyle/>
          <a:p>
            <a:r>
              <a:rPr lang="zh-CN" altLang="en-US" dirty="0">
                <a:solidFill>
                  <a:srgbClr val="EE0F68"/>
                </a:solidFill>
                <a:latin typeface="Calibri Light" charset="0"/>
              </a:rPr>
              <a:t>构建开放、弹</a:t>
            </a:r>
            <a:r>
              <a:rPr lang="zh-CN" altLang="en-US" dirty="0" smtClean="0">
                <a:solidFill>
                  <a:srgbClr val="EE0F68"/>
                </a:solidFill>
                <a:latin typeface="Calibri Light" charset="0"/>
              </a:rPr>
              <a:t>性云架构网络</a:t>
            </a:r>
            <a:endParaRPr lang="zh-CN" altLang="en-US" dirty="0">
              <a:solidFill>
                <a:srgbClr val="EE0F68"/>
              </a:solidFill>
              <a:latin typeface="Calibri Light" charset="0"/>
            </a:endParaRPr>
          </a:p>
        </p:txBody>
      </p:sp>
      <p:sp>
        <p:nvSpPr>
          <p:cNvPr id="33" name="Freeform 5"/>
          <p:cNvSpPr>
            <a:spLocks noEditPoints="1" noChangeArrowheads="1"/>
          </p:cNvSpPr>
          <p:nvPr/>
        </p:nvSpPr>
        <p:spPr bwMode="auto">
          <a:xfrm>
            <a:off x="1563319" y="2106216"/>
            <a:ext cx="2416969" cy="948928"/>
          </a:xfrm>
          <a:custGeom>
            <a:avLst/>
            <a:gdLst>
              <a:gd name="T0" fmla="*/ 2147483647 w 387"/>
              <a:gd name="T1" fmla="*/ 2147483647 h 150"/>
              <a:gd name="T2" fmla="*/ 2147483647 w 387"/>
              <a:gd name="T3" fmla="*/ 2147483647 h 150"/>
              <a:gd name="T4" fmla="*/ 2147483647 w 387"/>
              <a:gd name="T5" fmla="*/ 2147483647 h 150"/>
              <a:gd name="T6" fmla="*/ 2147483647 w 387"/>
              <a:gd name="T7" fmla="*/ 2147483647 h 150"/>
              <a:gd name="T8" fmla="*/ 2147483647 w 387"/>
              <a:gd name="T9" fmla="*/ 2147483647 h 150"/>
              <a:gd name="T10" fmla="*/ 2147483647 w 387"/>
              <a:gd name="T11" fmla="*/ 2147483647 h 150"/>
              <a:gd name="T12" fmla="*/ 2147483647 w 387"/>
              <a:gd name="T13" fmla="*/ 2147483647 h 150"/>
              <a:gd name="T14" fmla="*/ 2147483647 w 387"/>
              <a:gd name="T15" fmla="*/ 2147483647 h 150"/>
              <a:gd name="T16" fmla="*/ 2147483647 w 387"/>
              <a:gd name="T17" fmla="*/ 2147483647 h 150"/>
              <a:gd name="T18" fmla="*/ 2147483647 w 387"/>
              <a:gd name="T19" fmla="*/ 2147483647 h 150"/>
              <a:gd name="T20" fmla="*/ 2147483647 w 387"/>
              <a:gd name="T21" fmla="*/ 2147483647 h 150"/>
              <a:gd name="T22" fmla="*/ 2147483647 w 387"/>
              <a:gd name="T23" fmla="*/ 2147483647 h 150"/>
              <a:gd name="T24" fmla="*/ 2147483647 w 387"/>
              <a:gd name="T25" fmla="*/ 2147483647 h 150"/>
              <a:gd name="T26" fmla="*/ 2147483647 w 387"/>
              <a:gd name="T27" fmla="*/ 2147483647 h 150"/>
              <a:gd name="T28" fmla="*/ 2147483647 w 387"/>
              <a:gd name="T29" fmla="*/ 2147483647 h 150"/>
              <a:gd name="T30" fmla="*/ 2147483647 w 387"/>
              <a:gd name="T31" fmla="*/ 2147483647 h 150"/>
              <a:gd name="T32" fmla="*/ 0 w 387"/>
              <a:gd name="T33" fmla="*/ 2147483647 h 150"/>
              <a:gd name="T34" fmla="*/ 2147483647 w 387"/>
              <a:gd name="T35" fmla="*/ 2147483647 h 150"/>
              <a:gd name="T36" fmla="*/ 2147483647 w 387"/>
              <a:gd name="T37" fmla="*/ 2147483647 h 150"/>
              <a:gd name="T38" fmla="*/ 2147483647 w 387"/>
              <a:gd name="T39" fmla="*/ 2147483647 h 150"/>
              <a:gd name="T40" fmla="*/ 2147483647 w 387"/>
              <a:gd name="T41" fmla="*/ 2147483647 h 150"/>
              <a:gd name="T42" fmla="*/ 2147483647 w 387"/>
              <a:gd name="T43" fmla="*/ 2147483647 h 150"/>
              <a:gd name="T44" fmla="*/ 2147483647 w 387"/>
              <a:gd name="T45" fmla="*/ 2147483647 h 150"/>
              <a:gd name="T46" fmla="*/ 2147483647 w 387"/>
              <a:gd name="T47" fmla="*/ 2147483647 h 150"/>
              <a:gd name="T48" fmla="*/ 2147483647 w 387"/>
              <a:gd name="T49" fmla="*/ 2147483647 h 150"/>
              <a:gd name="T50" fmla="*/ 2147483647 w 387"/>
              <a:gd name="T51" fmla="*/ 2147483647 h 150"/>
              <a:gd name="T52" fmla="*/ 2147483647 w 387"/>
              <a:gd name="T53" fmla="*/ 2147483647 h 150"/>
              <a:gd name="T54" fmla="*/ 2147483647 w 387"/>
              <a:gd name="T55" fmla="*/ 2147483647 h 150"/>
              <a:gd name="T56" fmla="*/ 2147483647 w 387"/>
              <a:gd name="T57" fmla="*/ 2147483647 h 150"/>
              <a:gd name="T58" fmla="*/ 2147483647 w 387"/>
              <a:gd name="T59" fmla="*/ 2147483647 h 150"/>
              <a:gd name="T60" fmla="*/ 2147483647 w 387"/>
              <a:gd name="T61" fmla="*/ 2147483647 h 150"/>
              <a:gd name="T62" fmla="*/ 2147483647 w 387"/>
              <a:gd name="T63" fmla="*/ 2147483647 h 150"/>
              <a:gd name="T64" fmla="*/ 2147483647 w 387"/>
              <a:gd name="T65" fmla="*/ 2147483647 h 150"/>
              <a:gd name="T66" fmla="*/ 2147483647 w 387"/>
              <a:gd name="T67" fmla="*/ 2147483647 h 150"/>
              <a:gd name="T68" fmla="*/ 2147483647 w 387"/>
              <a:gd name="T69" fmla="*/ 2147483647 h 150"/>
              <a:gd name="T70" fmla="*/ 2147483647 w 387"/>
              <a:gd name="T71" fmla="*/ 2147483647 h 150"/>
              <a:gd name="T72" fmla="*/ 2147483647 w 387"/>
              <a:gd name="T73" fmla="*/ 2147483647 h 150"/>
              <a:gd name="T74" fmla="*/ 2147483647 w 387"/>
              <a:gd name="T75" fmla="*/ 2147483647 h 150"/>
              <a:gd name="T76" fmla="*/ 2147483647 w 387"/>
              <a:gd name="T77" fmla="*/ 2147483647 h 150"/>
              <a:gd name="T78" fmla="*/ 2147483647 w 387"/>
              <a:gd name="T79" fmla="*/ 2147483647 h 150"/>
              <a:gd name="T80" fmla="*/ 2147483647 w 387"/>
              <a:gd name="T81" fmla="*/ 2147483647 h 150"/>
              <a:gd name="T82" fmla="*/ 2147483647 w 387"/>
              <a:gd name="T83" fmla="*/ 2147483647 h 150"/>
              <a:gd name="T84" fmla="*/ 2147483647 w 387"/>
              <a:gd name="T85" fmla="*/ 2147483647 h 150"/>
              <a:gd name="T86" fmla="*/ 2147483647 w 387"/>
              <a:gd name="T87" fmla="*/ 2147483647 h 15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387"/>
              <a:gd name="T133" fmla="*/ 0 h 150"/>
              <a:gd name="T134" fmla="*/ 387 w 387"/>
              <a:gd name="T135" fmla="*/ 150 h 150"/>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387" h="150">
                <a:moveTo>
                  <a:pt x="383" y="34"/>
                </a:moveTo>
                <a:cubicBezTo>
                  <a:pt x="379" y="30"/>
                  <a:pt x="373" y="29"/>
                  <a:pt x="370" y="29"/>
                </a:cubicBezTo>
                <a:cubicBezTo>
                  <a:pt x="370" y="29"/>
                  <a:pt x="370" y="29"/>
                  <a:pt x="370" y="29"/>
                </a:cubicBezTo>
                <a:cubicBezTo>
                  <a:pt x="356" y="29"/>
                  <a:pt x="352" y="28"/>
                  <a:pt x="343" y="24"/>
                </a:cubicBezTo>
                <a:cubicBezTo>
                  <a:pt x="338" y="21"/>
                  <a:pt x="330" y="18"/>
                  <a:pt x="319" y="14"/>
                </a:cubicBezTo>
                <a:cubicBezTo>
                  <a:pt x="277" y="0"/>
                  <a:pt x="242" y="15"/>
                  <a:pt x="231" y="20"/>
                </a:cubicBezTo>
                <a:cubicBezTo>
                  <a:pt x="229" y="21"/>
                  <a:pt x="229" y="21"/>
                  <a:pt x="229" y="21"/>
                </a:cubicBezTo>
                <a:cubicBezTo>
                  <a:pt x="224" y="24"/>
                  <a:pt x="224" y="24"/>
                  <a:pt x="224" y="24"/>
                </a:cubicBezTo>
                <a:cubicBezTo>
                  <a:pt x="218" y="27"/>
                  <a:pt x="213" y="29"/>
                  <a:pt x="194" y="29"/>
                </a:cubicBezTo>
                <a:cubicBezTo>
                  <a:pt x="174" y="29"/>
                  <a:pt x="169" y="27"/>
                  <a:pt x="163" y="24"/>
                </a:cubicBezTo>
                <a:cubicBezTo>
                  <a:pt x="158" y="21"/>
                  <a:pt x="158" y="21"/>
                  <a:pt x="158" y="21"/>
                </a:cubicBezTo>
                <a:cubicBezTo>
                  <a:pt x="156" y="20"/>
                  <a:pt x="156" y="20"/>
                  <a:pt x="156" y="20"/>
                </a:cubicBezTo>
                <a:cubicBezTo>
                  <a:pt x="145" y="15"/>
                  <a:pt x="111" y="0"/>
                  <a:pt x="68" y="14"/>
                </a:cubicBezTo>
                <a:cubicBezTo>
                  <a:pt x="57" y="18"/>
                  <a:pt x="50" y="21"/>
                  <a:pt x="44" y="24"/>
                </a:cubicBezTo>
                <a:cubicBezTo>
                  <a:pt x="35" y="28"/>
                  <a:pt x="31" y="29"/>
                  <a:pt x="18" y="29"/>
                </a:cubicBezTo>
                <a:cubicBezTo>
                  <a:pt x="14" y="29"/>
                  <a:pt x="8" y="30"/>
                  <a:pt x="4" y="34"/>
                </a:cubicBezTo>
                <a:cubicBezTo>
                  <a:pt x="2" y="37"/>
                  <a:pt x="0" y="41"/>
                  <a:pt x="0" y="45"/>
                </a:cubicBezTo>
                <a:cubicBezTo>
                  <a:pt x="0" y="57"/>
                  <a:pt x="6" y="63"/>
                  <a:pt x="18" y="63"/>
                </a:cubicBezTo>
                <a:cubicBezTo>
                  <a:pt x="26" y="63"/>
                  <a:pt x="27" y="64"/>
                  <a:pt x="30" y="69"/>
                </a:cubicBezTo>
                <a:cubicBezTo>
                  <a:pt x="30" y="70"/>
                  <a:pt x="31" y="73"/>
                  <a:pt x="31" y="75"/>
                </a:cubicBezTo>
                <a:cubicBezTo>
                  <a:pt x="35" y="95"/>
                  <a:pt x="44" y="147"/>
                  <a:pt x="102" y="149"/>
                </a:cubicBezTo>
                <a:cubicBezTo>
                  <a:pt x="103" y="149"/>
                  <a:pt x="133" y="150"/>
                  <a:pt x="155" y="130"/>
                </a:cubicBezTo>
                <a:cubicBezTo>
                  <a:pt x="170" y="117"/>
                  <a:pt x="178" y="97"/>
                  <a:pt x="179" y="72"/>
                </a:cubicBezTo>
                <a:cubicBezTo>
                  <a:pt x="179" y="70"/>
                  <a:pt x="180" y="55"/>
                  <a:pt x="194" y="55"/>
                </a:cubicBezTo>
                <a:cubicBezTo>
                  <a:pt x="207" y="55"/>
                  <a:pt x="208" y="70"/>
                  <a:pt x="208" y="72"/>
                </a:cubicBezTo>
                <a:cubicBezTo>
                  <a:pt x="209" y="97"/>
                  <a:pt x="217" y="117"/>
                  <a:pt x="232" y="130"/>
                </a:cubicBezTo>
                <a:cubicBezTo>
                  <a:pt x="254" y="150"/>
                  <a:pt x="284" y="149"/>
                  <a:pt x="285" y="149"/>
                </a:cubicBezTo>
                <a:cubicBezTo>
                  <a:pt x="344" y="147"/>
                  <a:pt x="353" y="95"/>
                  <a:pt x="356" y="75"/>
                </a:cubicBezTo>
                <a:cubicBezTo>
                  <a:pt x="356" y="73"/>
                  <a:pt x="357" y="70"/>
                  <a:pt x="357" y="69"/>
                </a:cubicBezTo>
                <a:cubicBezTo>
                  <a:pt x="360" y="64"/>
                  <a:pt x="362" y="63"/>
                  <a:pt x="370" y="63"/>
                </a:cubicBezTo>
                <a:cubicBezTo>
                  <a:pt x="381" y="63"/>
                  <a:pt x="387" y="57"/>
                  <a:pt x="387" y="45"/>
                </a:cubicBezTo>
                <a:cubicBezTo>
                  <a:pt x="387" y="41"/>
                  <a:pt x="386" y="37"/>
                  <a:pt x="383" y="34"/>
                </a:cubicBezTo>
                <a:close/>
                <a:moveTo>
                  <a:pt x="286" y="131"/>
                </a:moveTo>
                <a:cubicBezTo>
                  <a:pt x="227" y="134"/>
                  <a:pt x="218" y="68"/>
                  <a:pt x="230" y="50"/>
                </a:cubicBezTo>
                <a:cubicBezTo>
                  <a:pt x="243" y="30"/>
                  <a:pt x="264" y="24"/>
                  <a:pt x="285" y="26"/>
                </a:cubicBezTo>
                <a:cubicBezTo>
                  <a:pt x="306" y="28"/>
                  <a:pt x="319" y="35"/>
                  <a:pt x="319" y="35"/>
                </a:cubicBezTo>
                <a:cubicBezTo>
                  <a:pt x="343" y="50"/>
                  <a:pt x="337" y="74"/>
                  <a:pt x="337" y="74"/>
                </a:cubicBezTo>
                <a:cubicBezTo>
                  <a:pt x="329" y="132"/>
                  <a:pt x="286" y="131"/>
                  <a:pt x="286" y="131"/>
                </a:cubicBezTo>
                <a:close/>
                <a:moveTo>
                  <a:pt x="101" y="131"/>
                </a:moveTo>
                <a:cubicBezTo>
                  <a:pt x="101" y="131"/>
                  <a:pt x="58" y="132"/>
                  <a:pt x="51" y="74"/>
                </a:cubicBezTo>
                <a:cubicBezTo>
                  <a:pt x="51" y="74"/>
                  <a:pt x="45" y="50"/>
                  <a:pt x="68" y="35"/>
                </a:cubicBezTo>
                <a:cubicBezTo>
                  <a:pt x="68" y="35"/>
                  <a:pt x="81" y="28"/>
                  <a:pt x="102" y="26"/>
                </a:cubicBezTo>
                <a:cubicBezTo>
                  <a:pt x="123" y="24"/>
                  <a:pt x="144" y="30"/>
                  <a:pt x="157" y="50"/>
                </a:cubicBezTo>
                <a:cubicBezTo>
                  <a:pt x="169" y="68"/>
                  <a:pt x="160" y="134"/>
                  <a:pt x="101" y="131"/>
                </a:cubicBezTo>
                <a:close/>
              </a:path>
            </a:pathLst>
          </a:custGeom>
          <a:solidFill>
            <a:srgbClr val="EE0F68"/>
          </a:solidFill>
          <a:ln w="9525" cmpd="sng">
            <a:solidFill>
              <a:srgbClr val="EE0F68"/>
            </a:solidFill>
            <a:miter lim="800000"/>
            <a:headEnd/>
            <a:tailEnd/>
          </a:ln>
        </p:spPr>
        <p:txBody>
          <a:bodyPr lIns="68521" tIns="34275" rIns="68521" bIns="34275"/>
          <a:lstStyle/>
          <a:p>
            <a:endParaRPr lang="zh-CN" altLang="en-US"/>
          </a:p>
        </p:txBody>
      </p:sp>
      <p:grpSp>
        <p:nvGrpSpPr>
          <p:cNvPr id="34" name="Group 69"/>
          <p:cNvGrpSpPr>
            <a:grpSpLocks/>
          </p:cNvGrpSpPr>
          <p:nvPr/>
        </p:nvGrpSpPr>
        <p:grpSpPr bwMode="auto">
          <a:xfrm rot="-3000000">
            <a:off x="7167591" y="3919559"/>
            <a:ext cx="1616869" cy="135731"/>
            <a:chOff x="0" y="0"/>
            <a:chExt cx="6705601" cy="531495"/>
          </a:xfrm>
        </p:grpSpPr>
        <p:sp>
          <p:nvSpPr>
            <p:cNvPr id="35" name="Rounded Rectangle 70"/>
            <p:cNvSpPr>
              <a:spLocks noChangeArrowheads="1"/>
            </p:cNvSpPr>
            <p:nvPr/>
          </p:nvSpPr>
          <p:spPr bwMode="auto">
            <a:xfrm>
              <a:off x="5867401" y="116118"/>
              <a:ext cx="838200" cy="304800"/>
            </a:xfrm>
            <a:prstGeom prst="roundRect">
              <a:avLst>
                <a:gd name="adj" fmla="val 50000"/>
              </a:avLst>
            </a:prstGeom>
            <a:gradFill rotWithShape="1">
              <a:gsLst>
                <a:gs pos="0">
                  <a:srgbClr val="7F7F7F"/>
                </a:gs>
                <a:gs pos="50000">
                  <a:srgbClr val="FFFFFF"/>
                </a:gs>
                <a:gs pos="100000">
                  <a:srgbClr val="7F7F7F"/>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nchor="ctr"/>
            <a:lstStyle/>
            <a:p>
              <a:pPr algn="ctr" eaLnBrk="1" hangingPunct="1">
                <a:buFont typeface="Arial" charset="0"/>
                <a:buNone/>
              </a:pPr>
              <a:endParaRPr lang="zh-CN">
                <a:solidFill>
                  <a:srgbClr val="FFFFFF"/>
                </a:solidFill>
                <a:latin typeface="Calibri" charset="0"/>
                <a:sym typeface="Calibri" charset="0"/>
              </a:endParaRPr>
            </a:p>
          </p:txBody>
        </p:sp>
        <p:sp>
          <p:nvSpPr>
            <p:cNvPr id="36" name="Isosceles Triangle 12"/>
            <p:cNvSpPr>
              <a:spLocks noChangeArrowheads="1"/>
            </p:cNvSpPr>
            <p:nvPr/>
          </p:nvSpPr>
          <p:spPr bwMode="auto">
            <a:xfrm rot="-5400000">
              <a:off x="128132" y="92180"/>
              <a:ext cx="81170" cy="337433"/>
            </a:xfrm>
            <a:custGeom>
              <a:avLst/>
              <a:gdLst>
                <a:gd name="T0" fmla="*/ 102932 w 64009"/>
                <a:gd name="T1" fmla="*/ 132318 h 266094"/>
                <a:gd name="T2" fmla="*/ 102932 w 64009"/>
                <a:gd name="T3" fmla="*/ 193935 h 266094"/>
                <a:gd name="T4" fmla="*/ 102931 w 64009"/>
                <a:gd name="T5" fmla="*/ 193935 h 266094"/>
                <a:gd name="T6" fmla="*/ 102931 w 64009"/>
                <a:gd name="T7" fmla="*/ 427898 h 266094"/>
                <a:gd name="T8" fmla="*/ 0 w 64009"/>
                <a:gd name="T9" fmla="*/ 427898 h 266094"/>
                <a:gd name="T10" fmla="*/ 0 w 64009"/>
                <a:gd name="T11" fmla="*/ 182828 h 266094"/>
                <a:gd name="T12" fmla="*/ 1 w 64009"/>
                <a:gd name="T13" fmla="*/ 182828 h 266094"/>
                <a:gd name="T14" fmla="*/ 1 w 64009"/>
                <a:gd name="T15" fmla="*/ 132318 h 266094"/>
                <a:gd name="T16" fmla="*/ 46129 w 64009"/>
                <a:gd name="T17" fmla="*/ 0 h 266094"/>
                <a:gd name="T18" fmla="*/ 56806 w 64009"/>
                <a:gd name="T19" fmla="*/ 0 h 266094"/>
                <a:gd name="T20" fmla="*/ 102932 w 64009"/>
                <a:gd name="T21" fmla="*/ 132318 h 26609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4009"/>
                <a:gd name="T34" fmla="*/ 0 h 266094"/>
                <a:gd name="T35" fmla="*/ 64009 w 64009"/>
                <a:gd name="T36" fmla="*/ 266094 h 26609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4009" h="266094">
                  <a:moveTo>
                    <a:pt x="64009" y="82284"/>
                  </a:moveTo>
                  <a:lnTo>
                    <a:pt x="64009" y="120601"/>
                  </a:lnTo>
                  <a:lnTo>
                    <a:pt x="64008" y="120601"/>
                  </a:lnTo>
                  <a:lnTo>
                    <a:pt x="64008" y="266094"/>
                  </a:lnTo>
                  <a:lnTo>
                    <a:pt x="0" y="266094"/>
                  </a:lnTo>
                  <a:lnTo>
                    <a:pt x="0" y="113694"/>
                  </a:lnTo>
                  <a:lnTo>
                    <a:pt x="1" y="113694"/>
                  </a:lnTo>
                  <a:lnTo>
                    <a:pt x="1" y="82284"/>
                  </a:lnTo>
                  <a:lnTo>
                    <a:pt x="28685" y="0"/>
                  </a:lnTo>
                  <a:lnTo>
                    <a:pt x="35325" y="0"/>
                  </a:lnTo>
                  <a:lnTo>
                    <a:pt x="64009" y="82284"/>
                  </a:lnTo>
                  <a:close/>
                </a:path>
              </a:pathLst>
            </a:custGeom>
            <a:gradFill rotWithShape="1">
              <a:gsLst>
                <a:gs pos="0">
                  <a:srgbClr val="262626"/>
                </a:gs>
                <a:gs pos="35999">
                  <a:srgbClr val="7F7F7F"/>
                </a:gs>
                <a:gs pos="64999">
                  <a:srgbClr val="FFFFFF"/>
                </a:gs>
                <a:gs pos="79999">
                  <a:srgbClr val="FFFFFF"/>
                </a:gs>
                <a:gs pos="100000">
                  <a:srgbClr val="262626"/>
                </a:gs>
              </a:gsLst>
              <a:lin ang="0" scaled="1"/>
            </a:gradFill>
            <a:ln w="9525" cap="flat" cmpd="sng">
              <a:solidFill>
                <a:srgbClr val="7F7F7F"/>
              </a:solidFill>
              <a:miter lim="800000"/>
              <a:headEnd/>
              <a:tailEnd/>
            </a:ln>
          </p:spPr>
          <p:txBody>
            <a:bodyPr anchor="ctr"/>
            <a:lstStyle/>
            <a:p>
              <a:endParaRPr lang="zh-CN" altLang="en-US"/>
            </a:p>
          </p:txBody>
        </p:sp>
        <p:sp>
          <p:nvSpPr>
            <p:cNvPr id="37" name="Rounded Rectangle 72"/>
            <p:cNvSpPr>
              <a:spLocks noChangeArrowheads="1"/>
            </p:cNvSpPr>
            <p:nvPr/>
          </p:nvSpPr>
          <p:spPr bwMode="auto">
            <a:xfrm>
              <a:off x="860238" y="0"/>
              <a:ext cx="2313291" cy="521797"/>
            </a:xfrm>
            <a:prstGeom prst="roundRect">
              <a:avLst>
                <a:gd name="adj" fmla="val 10718"/>
              </a:avLst>
            </a:prstGeom>
            <a:solidFill>
              <a:srgbClr val="EE0F68"/>
            </a:solidFill>
            <a:ln w="12700">
              <a:solidFill>
                <a:schemeClr val="bg1"/>
              </a:solidFill>
              <a:miter lim="800000"/>
              <a:headEnd/>
              <a:tailEnd/>
            </a:ln>
          </p:spPr>
          <p:txBody>
            <a:bodyPr anchor="ctr"/>
            <a:lstStyle/>
            <a:p>
              <a:pPr algn="ctr" eaLnBrk="1" hangingPunct="1">
                <a:buFont typeface="Arial" charset="0"/>
                <a:buNone/>
              </a:pPr>
              <a:endParaRPr lang="zh-CN">
                <a:solidFill>
                  <a:srgbClr val="FFFFFF"/>
                </a:solidFill>
                <a:latin typeface="Calibri" charset="0"/>
                <a:sym typeface="Calibri" charset="0"/>
              </a:endParaRPr>
            </a:p>
          </p:txBody>
        </p:sp>
        <p:sp>
          <p:nvSpPr>
            <p:cNvPr id="38" name="Isosceles Triangle 24"/>
            <p:cNvSpPr>
              <a:spLocks noChangeArrowheads="1"/>
            </p:cNvSpPr>
            <p:nvPr/>
          </p:nvSpPr>
          <p:spPr bwMode="auto">
            <a:xfrm rot="-5400000">
              <a:off x="259015" y="-79428"/>
              <a:ext cx="463820" cy="680652"/>
            </a:xfrm>
            <a:custGeom>
              <a:avLst/>
              <a:gdLst>
                <a:gd name="T0" fmla="*/ 588170 w 365760"/>
                <a:gd name="T1" fmla="*/ 863134 h 536750"/>
                <a:gd name="T2" fmla="*/ 0 w 365760"/>
                <a:gd name="T3" fmla="*/ 863134 h 536750"/>
                <a:gd name="T4" fmla="*/ 207486 w 365760"/>
                <a:gd name="T5" fmla="*/ 0 h 536750"/>
                <a:gd name="T6" fmla="*/ 380683 w 365760"/>
                <a:gd name="T7" fmla="*/ 0 h 536750"/>
                <a:gd name="T8" fmla="*/ 588170 w 365760"/>
                <a:gd name="T9" fmla="*/ 863134 h 536750"/>
                <a:gd name="T10" fmla="*/ 0 60000 65536"/>
                <a:gd name="T11" fmla="*/ 0 60000 65536"/>
                <a:gd name="T12" fmla="*/ 0 60000 65536"/>
                <a:gd name="T13" fmla="*/ 0 60000 65536"/>
                <a:gd name="T14" fmla="*/ 0 60000 65536"/>
                <a:gd name="T15" fmla="*/ 0 w 365760"/>
                <a:gd name="T16" fmla="*/ 0 h 536750"/>
                <a:gd name="T17" fmla="*/ 365760 w 365760"/>
                <a:gd name="T18" fmla="*/ 536750 h 536750"/>
              </a:gdLst>
              <a:ahLst/>
              <a:cxnLst>
                <a:cxn ang="T10">
                  <a:pos x="T0" y="T1"/>
                </a:cxn>
                <a:cxn ang="T11">
                  <a:pos x="T2" y="T3"/>
                </a:cxn>
                <a:cxn ang="T12">
                  <a:pos x="T4" y="T5"/>
                </a:cxn>
                <a:cxn ang="T13">
                  <a:pos x="T6" y="T7"/>
                </a:cxn>
                <a:cxn ang="T14">
                  <a:pos x="T8" y="T9"/>
                </a:cxn>
              </a:cxnLst>
              <a:rect l="T15" t="T16" r="T17" b="T18"/>
              <a:pathLst>
                <a:path w="365760" h="536750">
                  <a:moveTo>
                    <a:pt x="365760" y="536750"/>
                  </a:moveTo>
                  <a:lnTo>
                    <a:pt x="0" y="536750"/>
                  </a:lnTo>
                  <a:lnTo>
                    <a:pt x="129028" y="0"/>
                  </a:lnTo>
                  <a:lnTo>
                    <a:pt x="236732" y="0"/>
                  </a:lnTo>
                  <a:lnTo>
                    <a:pt x="365760" y="536750"/>
                  </a:lnTo>
                  <a:close/>
                </a:path>
              </a:pathLst>
            </a:custGeom>
            <a:gradFill rotWithShape="1">
              <a:gsLst>
                <a:gs pos="0">
                  <a:srgbClr val="7F7F7F"/>
                </a:gs>
                <a:gs pos="50000">
                  <a:srgbClr val="D8D8D8"/>
                </a:gs>
                <a:gs pos="100000">
                  <a:srgbClr val="7F7F7F"/>
                </a:gs>
              </a:gsLst>
              <a:lin ang="0" scaled="1"/>
            </a:gradFill>
            <a:ln w="3175" cap="flat" cmpd="sng">
              <a:solidFill>
                <a:srgbClr val="7F7F7F"/>
              </a:solidFill>
              <a:miter lim="800000"/>
              <a:headEnd/>
              <a:tailEnd/>
            </a:ln>
          </p:spPr>
          <p:txBody>
            <a:bodyPr anchor="ctr"/>
            <a:lstStyle/>
            <a:p>
              <a:endParaRPr lang="zh-CN" altLang="en-US"/>
            </a:p>
          </p:txBody>
        </p:sp>
        <p:sp>
          <p:nvSpPr>
            <p:cNvPr id="39" name="Freeform 74"/>
            <p:cNvSpPr>
              <a:spLocks noChangeAspect="1" noChangeArrowheads="1"/>
            </p:cNvSpPr>
            <p:nvPr/>
          </p:nvSpPr>
          <p:spPr bwMode="auto">
            <a:xfrm>
              <a:off x="3165774" y="0"/>
              <a:ext cx="3363053" cy="521797"/>
            </a:xfrm>
            <a:custGeom>
              <a:avLst/>
              <a:gdLst>
                <a:gd name="T0" fmla="*/ 2147483647 w 3084"/>
                <a:gd name="T1" fmla="*/ 2147483647 h 476"/>
                <a:gd name="T2" fmla="*/ 2147483647 w 3084"/>
                <a:gd name="T3" fmla="*/ 2147483647 h 476"/>
                <a:gd name="T4" fmla="*/ 2147483647 w 3084"/>
                <a:gd name="T5" fmla="*/ 2147483647 h 476"/>
                <a:gd name="T6" fmla="*/ 2147483647 w 3084"/>
                <a:gd name="T7" fmla="*/ 2147483647 h 476"/>
                <a:gd name="T8" fmla="*/ 0 w 3084"/>
                <a:gd name="T9" fmla="*/ 2147483647 h 476"/>
                <a:gd name="T10" fmla="*/ 0 w 3084"/>
                <a:gd name="T11" fmla="*/ 0 h 476"/>
                <a:gd name="T12" fmla="*/ 2147483647 w 3084"/>
                <a:gd name="T13" fmla="*/ 2147483647 h 476"/>
                <a:gd name="T14" fmla="*/ 2147483647 w 3084"/>
                <a:gd name="T15" fmla="*/ 2147483647 h 476"/>
                <a:gd name="T16" fmla="*/ 2147483647 w 3084"/>
                <a:gd name="T17" fmla="*/ 2147483647 h 47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084"/>
                <a:gd name="T28" fmla="*/ 0 h 476"/>
                <a:gd name="T29" fmla="*/ 3084 w 3084"/>
                <a:gd name="T30" fmla="*/ 476 h 47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084" h="476">
                  <a:moveTo>
                    <a:pt x="3065" y="68"/>
                  </a:moveTo>
                  <a:cubicBezTo>
                    <a:pt x="3084" y="85"/>
                    <a:pt x="3079" y="397"/>
                    <a:pt x="3064" y="414"/>
                  </a:cubicBezTo>
                  <a:cubicBezTo>
                    <a:pt x="3049" y="431"/>
                    <a:pt x="2891" y="455"/>
                    <a:pt x="2791" y="458"/>
                  </a:cubicBezTo>
                  <a:cubicBezTo>
                    <a:pt x="208" y="456"/>
                    <a:pt x="208" y="456"/>
                    <a:pt x="208" y="456"/>
                  </a:cubicBezTo>
                  <a:cubicBezTo>
                    <a:pt x="105" y="449"/>
                    <a:pt x="44" y="462"/>
                    <a:pt x="0" y="476"/>
                  </a:cubicBezTo>
                  <a:cubicBezTo>
                    <a:pt x="0" y="0"/>
                    <a:pt x="0" y="0"/>
                    <a:pt x="0" y="0"/>
                  </a:cubicBezTo>
                  <a:cubicBezTo>
                    <a:pt x="69" y="21"/>
                    <a:pt x="126" y="25"/>
                    <a:pt x="219" y="28"/>
                  </a:cubicBezTo>
                  <a:cubicBezTo>
                    <a:pt x="2786" y="43"/>
                    <a:pt x="2786" y="43"/>
                    <a:pt x="2786" y="43"/>
                  </a:cubicBezTo>
                  <a:cubicBezTo>
                    <a:pt x="2890" y="40"/>
                    <a:pt x="3045" y="51"/>
                    <a:pt x="3065" y="68"/>
                  </a:cubicBezTo>
                  <a:close/>
                </a:path>
              </a:pathLst>
            </a:custGeom>
            <a:solidFill>
              <a:srgbClr val="EE0F68"/>
            </a:solidFill>
            <a:ln w="12700" cap="flat" cmpd="sng">
              <a:solidFill>
                <a:srgbClr val="EE0F68"/>
              </a:solidFill>
              <a:miter lim="800000"/>
              <a:headEnd/>
              <a:tailEnd/>
            </a:ln>
          </p:spPr>
          <p:txBody>
            <a:bodyPr anchor="ctr"/>
            <a:lstStyle/>
            <a:p>
              <a:endParaRPr lang="zh-CN" altLang="en-US"/>
            </a:p>
          </p:txBody>
        </p:sp>
        <p:sp>
          <p:nvSpPr>
            <p:cNvPr id="40" name="Rectangle 75"/>
            <p:cNvSpPr>
              <a:spLocks noChangeArrowheads="1"/>
            </p:cNvSpPr>
            <p:nvPr/>
          </p:nvSpPr>
          <p:spPr bwMode="auto">
            <a:xfrm>
              <a:off x="3109412" y="0"/>
              <a:ext cx="57977" cy="521797"/>
            </a:xfrm>
            <a:prstGeom prst="rect">
              <a:avLst/>
            </a:prstGeom>
            <a:solidFill>
              <a:srgbClr val="D8D8D8"/>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eaLnBrk="1" hangingPunct="1">
                <a:buFont typeface="Arial" charset="0"/>
                <a:buNone/>
              </a:pPr>
              <a:endParaRPr lang="zh-CN">
                <a:solidFill>
                  <a:srgbClr val="FFFFFF"/>
                </a:solidFill>
                <a:latin typeface="Calibri" charset="0"/>
                <a:sym typeface="Calibri" charset="0"/>
              </a:endParaRPr>
            </a:p>
          </p:txBody>
        </p:sp>
        <p:sp>
          <p:nvSpPr>
            <p:cNvPr id="41" name="Rounded Rectangle 76"/>
            <p:cNvSpPr>
              <a:spLocks noChangeArrowheads="1"/>
            </p:cNvSpPr>
            <p:nvPr/>
          </p:nvSpPr>
          <p:spPr bwMode="auto">
            <a:xfrm>
              <a:off x="827859" y="5797"/>
              <a:ext cx="57977" cy="510202"/>
            </a:xfrm>
            <a:prstGeom prst="roundRect">
              <a:avLst>
                <a:gd name="adj" fmla="val 36856"/>
              </a:avLst>
            </a:prstGeom>
            <a:solidFill>
              <a:srgbClr val="D8D8D8"/>
            </a:solidFill>
            <a:ln w="6350">
              <a:solidFill>
                <a:srgbClr val="7F7F7F"/>
              </a:solidFill>
              <a:miter lim="800000"/>
              <a:headEnd/>
              <a:tailEnd/>
            </a:ln>
          </p:spPr>
          <p:txBody>
            <a:bodyPr anchor="ctr"/>
            <a:lstStyle/>
            <a:p>
              <a:pPr algn="ctr" eaLnBrk="1" hangingPunct="1">
                <a:buFont typeface="Arial" charset="0"/>
                <a:buNone/>
              </a:pPr>
              <a:endParaRPr lang="zh-CN">
                <a:solidFill>
                  <a:srgbClr val="FFFFFF"/>
                </a:solidFill>
                <a:latin typeface="Calibri" charset="0"/>
                <a:sym typeface="Calibri" charset="0"/>
              </a:endParaRPr>
            </a:p>
          </p:txBody>
        </p:sp>
        <p:sp>
          <p:nvSpPr>
            <p:cNvPr id="42" name="Rounded Rectangle 77"/>
            <p:cNvSpPr>
              <a:spLocks noChangeArrowheads="1"/>
            </p:cNvSpPr>
            <p:nvPr/>
          </p:nvSpPr>
          <p:spPr bwMode="auto">
            <a:xfrm>
              <a:off x="6160841" y="28575"/>
              <a:ext cx="164592" cy="502920"/>
            </a:xfrm>
            <a:prstGeom prst="roundRect">
              <a:avLst>
                <a:gd name="adj" fmla="val 19810"/>
              </a:avLst>
            </a:prstGeom>
            <a:solidFill>
              <a:srgbClr val="D8D8D8"/>
            </a:solidFill>
            <a:ln w="6350">
              <a:solidFill>
                <a:srgbClr val="7F7F7F"/>
              </a:solidFill>
              <a:miter lim="800000"/>
              <a:headEnd/>
              <a:tailEnd/>
            </a:ln>
          </p:spPr>
          <p:txBody>
            <a:bodyPr anchor="ctr"/>
            <a:lstStyle/>
            <a:p>
              <a:pPr algn="ctr" eaLnBrk="1" hangingPunct="1">
                <a:buFont typeface="Arial" charset="0"/>
                <a:buNone/>
              </a:pPr>
              <a:endParaRPr lang="zh-CN">
                <a:solidFill>
                  <a:srgbClr val="FFFFFF"/>
                </a:solidFill>
                <a:latin typeface="Calibri" charset="0"/>
                <a:sym typeface="Calibri" charset="0"/>
              </a:endParaRPr>
            </a:p>
          </p:txBody>
        </p:sp>
        <p:sp>
          <p:nvSpPr>
            <p:cNvPr id="43" name="Rounded Rectangle 78"/>
            <p:cNvSpPr>
              <a:spLocks noChangeArrowheads="1"/>
            </p:cNvSpPr>
            <p:nvPr/>
          </p:nvSpPr>
          <p:spPr bwMode="auto">
            <a:xfrm>
              <a:off x="4614635" y="201462"/>
              <a:ext cx="1816646" cy="164592"/>
            </a:xfrm>
            <a:prstGeom prst="roundRect">
              <a:avLst>
                <a:gd name="adj" fmla="val 50000"/>
              </a:avLst>
            </a:prstGeom>
            <a:solidFill>
              <a:srgbClr val="D8D8D8"/>
            </a:solidFill>
            <a:ln>
              <a:noFill/>
            </a:ln>
            <a:extLst>
              <a:ext uri="{91240B29-F687-4f45-9708-019B960494DF}">
                <a14:hiddenLine xmlns:a14="http://schemas.microsoft.com/office/drawing/2010/main" xmlns="" w="9525">
                  <a:solidFill>
                    <a:srgbClr val="000000"/>
                  </a:solidFill>
                  <a:round/>
                  <a:headEnd/>
                  <a:tailEnd/>
                </a14:hiddenLine>
              </a:ext>
            </a:extLst>
          </p:spPr>
          <p:txBody>
            <a:bodyPr anchor="ctr"/>
            <a:lstStyle/>
            <a:p>
              <a:pPr algn="ctr" eaLnBrk="1" hangingPunct="1">
                <a:buFont typeface="Arial" charset="0"/>
                <a:buNone/>
              </a:pPr>
              <a:endParaRPr lang="zh-CN">
                <a:solidFill>
                  <a:srgbClr val="FFFFFF"/>
                </a:solidFill>
                <a:latin typeface="Calibri" charset="0"/>
                <a:sym typeface="Calibri" charset="0"/>
              </a:endParaRPr>
            </a:p>
          </p:txBody>
        </p:sp>
        <p:grpSp>
          <p:nvGrpSpPr>
            <p:cNvPr id="44" name="Group 79"/>
            <p:cNvGrpSpPr>
              <a:grpSpLocks/>
            </p:cNvGrpSpPr>
            <p:nvPr/>
          </p:nvGrpSpPr>
          <p:grpSpPr bwMode="auto">
            <a:xfrm>
              <a:off x="4767243" y="256179"/>
              <a:ext cx="1511430" cy="55158"/>
              <a:chOff x="0" y="0"/>
              <a:chExt cx="1706048" cy="55158"/>
            </a:xfrm>
          </p:grpSpPr>
          <p:sp>
            <p:nvSpPr>
              <p:cNvPr id="45" name="Straight Connector 80"/>
              <p:cNvSpPr>
                <a:spLocks noChangeShapeType="1"/>
              </p:cNvSpPr>
              <p:nvPr/>
            </p:nvSpPr>
            <p:spPr bwMode="auto">
              <a:xfrm>
                <a:off x="0" y="55158"/>
                <a:ext cx="1706048" cy="1"/>
              </a:xfrm>
              <a:prstGeom prst="line">
                <a:avLst/>
              </a:prstGeom>
              <a:noFill/>
              <a:ln w="19050" cap="rnd">
                <a:solidFill>
                  <a:srgbClr val="7F7F7F"/>
                </a:solidFill>
                <a:miter lim="800000"/>
                <a:headEnd/>
                <a:tailEnd/>
              </a:ln>
              <a:extLst>
                <a:ext uri="{909E8E84-426E-40dd-AFC4-6F175D3DCCD1}">
                  <a14:hiddenFill xmlns:a14="http://schemas.microsoft.com/office/drawing/2010/main" xmlns="">
                    <a:noFill/>
                  </a14:hiddenFill>
                </a:ext>
              </a:extLst>
            </p:spPr>
            <p:txBody>
              <a:bodyPr/>
              <a:lstStyle/>
              <a:p>
                <a:endParaRPr lang="zh-CN" altLang="en-US"/>
              </a:p>
            </p:txBody>
          </p:sp>
          <p:sp>
            <p:nvSpPr>
              <p:cNvPr id="46" name="Straight Connector 81"/>
              <p:cNvSpPr>
                <a:spLocks noChangeShapeType="1"/>
              </p:cNvSpPr>
              <p:nvPr/>
            </p:nvSpPr>
            <p:spPr bwMode="auto">
              <a:xfrm>
                <a:off x="0" y="0"/>
                <a:ext cx="1706048" cy="1"/>
              </a:xfrm>
              <a:prstGeom prst="line">
                <a:avLst/>
              </a:prstGeom>
              <a:noFill/>
              <a:ln w="19050" cap="rnd">
                <a:solidFill>
                  <a:srgbClr val="7F7F7F"/>
                </a:solidFill>
                <a:miter lim="800000"/>
                <a:headEnd/>
                <a:tailEnd/>
              </a:ln>
              <a:extLst>
                <a:ext uri="{909E8E84-426E-40dd-AFC4-6F175D3DCCD1}">
                  <a14:hiddenFill xmlns:a14="http://schemas.microsoft.com/office/drawing/2010/main" xmlns="">
                    <a:noFill/>
                  </a14:hiddenFill>
                </a:ext>
              </a:extLst>
            </p:spPr>
            <p:txBody>
              <a:bodyPr/>
              <a:lstStyle/>
              <a:p>
                <a:endParaRPr lang="zh-CN" altLang="en-US"/>
              </a:p>
            </p:txBody>
          </p:sp>
        </p:grpSp>
      </p:grpSp>
      <p:sp>
        <p:nvSpPr>
          <p:cNvPr id="47" name="Oval 1"/>
          <p:cNvSpPr>
            <a:spLocks noChangeArrowheads="1"/>
          </p:cNvSpPr>
          <p:nvPr/>
        </p:nvSpPr>
        <p:spPr bwMode="auto">
          <a:xfrm>
            <a:off x="5984110" y="4208888"/>
            <a:ext cx="1464469" cy="410765"/>
          </a:xfrm>
          <a:custGeom>
            <a:avLst/>
            <a:gdLst>
              <a:gd name="T0" fmla="*/ 23958 w 4239998"/>
              <a:gd name="T1" fmla="*/ 10188 h 1601996"/>
              <a:gd name="T2" fmla="*/ 233568 w 4239998"/>
              <a:gd name="T3" fmla="*/ 917 h 1601996"/>
              <a:gd name="T4" fmla="*/ 119932 w 4239998"/>
              <a:gd name="T5" fmla="*/ 45090 h 1601996"/>
              <a:gd name="T6" fmla="*/ 298217 w 4239998"/>
              <a:gd name="T7" fmla="*/ 28730 h 1601996"/>
              <a:gd name="T8" fmla="*/ 251341 w 4239998"/>
              <a:gd name="T9" fmla="*/ 62496 h 1601996"/>
              <a:gd name="T10" fmla="*/ 414119 w 4239998"/>
              <a:gd name="T11" fmla="*/ 64014 h 1601996"/>
              <a:gd name="T12" fmla="*/ 0 60000 65536"/>
              <a:gd name="T13" fmla="*/ 0 60000 65536"/>
              <a:gd name="T14" fmla="*/ 0 60000 65536"/>
              <a:gd name="T15" fmla="*/ 0 60000 65536"/>
              <a:gd name="T16" fmla="*/ 0 60000 65536"/>
              <a:gd name="T17" fmla="*/ 0 60000 65536"/>
              <a:gd name="T18" fmla="*/ 0 w 4239998"/>
              <a:gd name="T19" fmla="*/ 0 h 1601996"/>
              <a:gd name="T20" fmla="*/ 4239998 w 4239998"/>
              <a:gd name="T21" fmla="*/ 1601996 h 1601996"/>
            </a:gdLst>
            <a:ahLst/>
            <a:cxnLst>
              <a:cxn ang="T12">
                <a:pos x="T0" y="T1"/>
              </a:cxn>
              <a:cxn ang="T13">
                <a:pos x="T2" y="T3"/>
              </a:cxn>
              <a:cxn ang="T14">
                <a:pos x="T4" y="T5"/>
              </a:cxn>
              <a:cxn ang="T15">
                <a:pos x="T6" y="T7"/>
              </a:cxn>
              <a:cxn ang="T16">
                <a:pos x="T8" y="T9"/>
              </a:cxn>
              <a:cxn ang="T17">
                <a:pos x="T10" y="T11"/>
              </a:cxn>
            </a:cxnLst>
            <a:rect l="T18" t="T19" r="T20" b="T21"/>
            <a:pathLst>
              <a:path w="4239998" h="1601996">
                <a:moveTo>
                  <a:pt x="245299" y="254963"/>
                </a:moveTo>
                <a:cubicBezTo>
                  <a:pt x="-863677" y="1360431"/>
                  <a:pt x="2132100" y="-204513"/>
                  <a:pt x="2391408" y="22950"/>
                </a:cubicBezTo>
                <a:cubicBezTo>
                  <a:pt x="2650716" y="250413"/>
                  <a:pt x="1035732" y="916879"/>
                  <a:pt x="1227937" y="1128420"/>
                </a:cubicBezTo>
                <a:cubicBezTo>
                  <a:pt x="1420142" y="1339961"/>
                  <a:pt x="2747199" y="578149"/>
                  <a:pt x="3053325" y="718986"/>
                </a:cubicBezTo>
                <a:cubicBezTo>
                  <a:pt x="3359451" y="859823"/>
                  <a:pt x="2443839" y="1384997"/>
                  <a:pt x="2573379" y="1564010"/>
                </a:cubicBezTo>
                <a:cubicBezTo>
                  <a:pt x="2702919" y="1743023"/>
                  <a:pt x="3247996" y="1008811"/>
                  <a:pt x="4239998" y="1601996"/>
                </a:cubicBezTo>
              </a:path>
            </a:pathLst>
          </a:custGeom>
          <a:noFill/>
          <a:ln w="12700" cap="rnd" cmpd="sng">
            <a:solidFill>
              <a:srgbClr val="EE0F68"/>
            </a:solidFill>
            <a:miter lim="800000"/>
            <a:headEnd/>
            <a:tailEnd/>
          </a:ln>
          <a:extLst>
            <a:ext uri="{909E8E84-426E-40dd-AFC4-6F175D3DCCD1}">
              <a14:hiddenFill xmlns:a14="http://schemas.microsoft.com/office/drawing/2010/main" xmlns="">
                <a:solidFill>
                  <a:srgbClr val="FFFFFF"/>
                </a:solidFill>
              </a14:hiddenFill>
            </a:ext>
          </a:extLst>
        </p:spPr>
        <p:txBody>
          <a:bodyPr lIns="68521" tIns="34275" rIns="68521" bIns="34275" anchor="ctr"/>
          <a:lstStyle/>
          <a:p>
            <a:endParaRPr lang="zh-CN" altLang="en-US"/>
          </a:p>
        </p:txBody>
      </p:sp>
      <p:grpSp>
        <p:nvGrpSpPr>
          <p:cNvPr id="52" name="组 51"/>
          <p:cNvGrpSpPr/>
          <p:nvPr/>
        </p:nvGrpSpPr>
        <p:grpSpPr>
          <a:xfrm>
            <a:off x="-10714" y="-252406"/>
            <a:ext cx="2521745" cy="2363391"/>
            <a:chOff x="-14288" y="-336550"/>
            <a:chExt cx="3362326" cy="3151188"/>
          </a:xfrm>
        </p:grpSpPr>
        <p:sp>
          <p:nvSpPr>
            <p:cNvPr id="53" name="矩形 100"/>
            <p:cNvSpPr>
              <a:spLocks noChangeArrowheads="1"/>
            </p:cNvSpPr>
            <p:nvPr/>
          </p:nvSpPr>
          <p:spPr bwMode="auto">
            <a:xfrm>
              <a:off x="0" y="0"/>
              <a:ext cx="1665288" cy="2384425"/>
            </a:xfrm>
            <a:prstGeom prst="rect">
              <a:avLst/>
            </a:prstGeom>
            <a:solidFill>
              <a:srgbClr val="EE0F68"/>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eaLnBrk="1" hangingPunct="1">
                <a:buFont typeface="Arial" charset="0"/>
                <a:buNone/>
              </a:pPr>
              <a:endParaRPr lang="zh-CN">
                <a:solidFill>
                  <a:srgbClr val="FFFFFF"/>
                </a:solidFill>
                <a:latin typeface="宋体" charset="0"/>
                <a:sym typeface="宋体" charset="0"/>
              </a:endParaRPr>
            </a:p>
          </p:txBody>
        </p:sp>
        <p:sp>
          <p:nvSpPr>
            <p:cNvPr id="54" name="文本框 101"/>
            <p:cNvSpPr>
              <a:spLocks noChangeArrowheads="1"/>
            </p:cNvSpPr>
            <p:nvPr/>
          </p:nvSpPr>
          <p:spPr bwMode="auto">
            <a:xfrm>
              <a:off x="-14288" y="-336550"/>
              <a:ext cx="3362326" cy="3151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eaLnBrk="1" hangingPunct="1">
                <a:buFont typeface="Arial" charset="0"/>
                <a:buNone/>
              </a:pPr>
              <a:endParaRPr lang="zh-CN" altLang="en-US" sz="14900" b="1" dirty="0">
                <a:solidFill>
                  <a:schemeClr val="bg1"/>
                </a:solidFill>
                <a:latin typeface="微软雅黑" charset="0"/>
                <a:ea typeface="微软雅黑" charset="0"/>
                <a:cs typeface="微软雅黑" charset="0"/>
                <a:sym typeface="微软雅黑" charset="0"/>
              </a:endParaRPr>
            </a:p>
          </p:txBody>
        </p:sp>
      </p:grpSp>
      <p:sp>
        <p:nvSpPr>
          <p:cNvPr id="23" name="文本框 101"/>
          <p:cNvSpPr>
            <a:spLocks noChangeArrowheads="1"/>
          </p:cNvSpPr>
          <p:nvPr/>
        </p:nvSpPr>
        <p:spPr bwMode="auto">
          <a:xfrm>
            <a:off x="-14286" y="-268815"/>
            <a:ext cx="2080155" cy="22159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22" tIns="45711" rIns="91422" bIns="45711">
            <a:spAutoFit/>
          </a:bodyPr>
          <a:lstStyle/>
          <a:p>
            <a:pPr eaLnBrk="1" hangingPunct="1">
              <a:buFont typeface="Arial" charset="0"/>
              <a:buNone/>
            </a:pPr>
            <a:r>
              <a:rPr lang="en-US" altLang="zh-CN" sz="13800" b="1" dirty="0">
                <a:solidFill>
                  <a:schemeClr val="bg1"/>
                </a:solidFill>
                <a:latin typeface="微软雅黑" charset="0"/>
                <a:ea typeface="微软雅黑" charset="0"/>
                <a:cs typeface="微软雅黑" charset="0"/>
                <a:sym typeface="微软雅黑" charset="0"/>
              </a:rPr>
              <a:t>1</a:t>
            </a:r>
            <a:endParaRPr lang="zh-CN" altLang="en-US" sz="13800" b="1" dirty="0">
              <a:solidFill>
                <a:schemeClr val="bg1"/>
              </a:solidFill>
              <a:latin typeface="微软雅黑" charset="0"/>
              <a:ea typeface="微软雅黑" charset="0"/>
              <a:cs typeface="微软雅黑" charset="0"/>
              <a:sym typeface="微软雅黑" charset="0"/>
            </a:endParaRPr>
          </a:p>
        </p:txBody>
      </p:sp>
    </p:spTree>
    <p:extLst>
      <p:ext uri="{BB962C8B-B14F-4D97-AF65-F5344CB8AC3E}">
        <p14:creationId xmlns:p14="http://schemas.microsoft.com/office/powerpoint/2010/main" val="3810384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3"/>
                                        </p:tgtEl>
                                        <p:attrNameLst>
                                          <p:attrName>style.visibility</p:attrName>
                                        </p:attrNameLst>
                                      </p:cBhvr>
                                      <p:to>
                                        <p:strVal val="visible"/>
                                      </p:to>
                                    </p:set>
                                    <p:animEffect>
                                      <p:cBhvr>
                                        <p:cTn id="7" dur="500"/>
                                        <p:tgtEl>
                                          <p:spTgt spid="3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0"/>
                                        </p:tgtEl>
                                        <p:attrNameLst>
                                          <p:attrName>style.visibility</p:attrName>
                                        </p:attrNameLst>
                                      </p:cBhvr>
                                      <p:to>
                                        <p:strVal val="visible"/>
                                      </p:to>
                                    </p:set>
                                    <p:animEffect>
                                      <p:cBhvr>
                                        <p:cTn id="11" dur="500"/>
                                        <p:tgtEl>
                                          <p:spTgt spid="30"/>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31"/>
                                        </p:tgtEl>
                                        <p:attrNameLst>
                                          <p:attrName>style.visibility</p:attrName>
                                        </p:attrNameLst>
                                      </p:cBhvr>
                                      <p:to>
                                        <p:strVal val="visible"/>
                                      </p:to>
                                    </p:set>
                                    <p:animEffect>
                                      <p:cBhvr>
                                        <p:cTn id="15" dur="500"/>
                                        <p:tgtEl>
                                          <p:spTgt spid="31"/>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32"/>
                                        </p:tgtEl>
                                        <p:attrNameLst>
                                          <p:attrName>style.visibility</p:attrName>
                                        </p:attrNameLst>
                                      </p:cBhvr>
                                      <p:to>
                                        <p:strVal val="visible"/>
                                      </p:to>
                                    </p:set>
                                    <p:animEffect>
                                      <p:cBhvr>
                                        <p:cTn id="19" dur="500"/>
                                        <p:tgtEl>
                                          <p:spTgt spid="32"/>
                                        </p:tgtEl>
                                      </p:cBhvr>
                                    </p:animEffect>
                                  </p:childTnLst>
                                </p:cTn>
                              </p:par>
                              <p:par>
                                <p:cTn id="20" presetID="42" presetClass="entr" presetSubtype="0" fill="hold" grpId="0" nodeType="withEffect">
                                  <p:stCondLst>
                                    <p:cond delay="0"/>
                                  </p:stCondLst>
                                  <p:childTnLst>
                                    <p:set>
                                      <p:cBhvr>
                                        <p:cTn id="21" dur="1" fill="hold">
                                          <p:stCondLst>
                                            <p:cond delay="0"/>
                                          </p:stCondLst>
                                        </p:cTn>
                                        <p:tgtEl>
                                          <p:spTgt spid="47"/>
                                        </p:tgtEl>
                                        <p:attrNameLst>
                                          <p:attrName>style.visibility</p:attrName>
                                        </p:attrNameLst>
                                      </p:cBhvr>
                                      <p:to>
                                        <p:strVal val="visible"/>
                                      </p:to>
                                    </p:set>
                                    <p:animEffect>
                                      <p:cBhvr>
                                        <p:cTn id="22" dur="1000"/>
                                        <p:tgtEl>
                                          <p:spTgt spid="47"/>
                                        </p:tgtEl>
                                      </p:cBhvr>
                                    </p:animEffect>
                                    <p:anim calcmode="lin" valueType="num">
                                      <p:cBhvr>
                                        <p:cTn id="23" dur="1000" fill="hold"/>
                                        <p:tgtEl>
                                          <p:spTgt spid="47"/>
                                        </p:tgtEl>
                                        <p:attrNameLst>
                                          <p:attrName>ppt_x</p:attrName>
                                        </p:attrNameLst>
                                      </p:cBhvr>
                                      <p:tavLst>
                                        <p:tav tm="0">
                                          <p:val>
                                            <p:strVal val="#ppt_x"/>
                                          </p:val>
                                        </p:tav>
                                        <p:tav tm="100000">
                                          <p:val>
                                            <p:strVal val="#ppt_x"/>
                                          </p:val>
                                        </p:tav>
                                      </p:tavLst>
                                    </p:anim>
                                    <p:anim calcmode="lin" valueType="num">
                                      <p:cBhvr>
                                        <p:cTn id="24" dur="1000" fill="hold"/>
                                        <p:tgtEl>
                                          <p:spTgt spid="47"/>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34"/>
                                        </p:tgtEl>
                                        <p:attrNameLst>
                                          <p:attrName>style.visibility</p:attrName>
                                        </p:attrNameLst>
                                      </p:cBhvr>
                                      <p:to>
                                        <p:strVal val="visible"/>
                                      </p:to>
                                    </p:set>
                                    <p:animEffect>
                                      <p:cBhvr>
                                        <p:cTn id="27" dur="1000"/>
                                        <p:tgtEl>
                                          <p:spTgt spid="34"/>
                                        </p:tgtEl>
                                      </p:cBhvr>
                                    </p:animEffect>
                                    <p:anim calcmode="lin" valueType="num">
                                      <p:cBhvr>
                                        <p:cTn id="28" dur="1000" fill="hold"/>
                                        <p:tgtEl>
                                          <p:spTgt spid="34"/>
                                        </p:tgtEl>
                                        <p:attrNameLst>
                                          <p:attrName>ppt_x</p:attrName>
                                        </p:attrNameLst>
                                      </p:cBhvr>
                                      <p:tavLst>
                                        <p:tav tm="0">
                                          <p:val>
                                            <p:strVal val="#ppt_x"/>
                                          </p:val>
                                        </p:tav>
                                        <p:tav tm="100000">
                                          <p:val>
                                            <p:strVal val="#ppt_x"/>
                                          </p:val>
                                        </p:tav>
                                      </p:tavLst>
                                    </p:anim>
                                    <p:anim calcmode="lin" valueType="num">
                                      <p:cBhvr>
                                        <p:cTn id="29"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bldLvl="0" autoUpdateAnimBg="0"/>
      <p:bldP spid="31" grpId="0" bldLvl="0" animBg="1" autoUpdateAnimBg="0"/>
      <p:bldP spid="32" grpId="0" bldLvl="0" autoUpdateAnimBg="0"/>
      <p:bldP spid="33" grpId="0" animBg="1"/>
      <p:bldP spid="4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216" y="0"/>
            <a:ext cx="9141619" cy="5143500"/>
          </a:xfrm>
          <a:prstGeom prst="rect">
            <a:avLst/>
          </a:prstGeom>
        </p:spPr>
      </p:pic>
      <p:pic>
        <p:nvPicPr>
          <p:cNvPr id="30" name="图片 29"/>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753747" y="-235736"/>
            <a:ext cx="1542635" cy="867959"/>
          </a:xfrm>
          <a:prstGeom prst="rect">
            <a:avLst/>
          </a:prstGeom>
        </p:spPr>
      </p:pic>
      <p:sp>
        <p:nvSpPr>
          <p:cNvPr id="6" name="矩形 5"/>
          <p:cNvSpPr/>
          <p:nvPr/>
        </p:nvSpPr>
        <p:spPr>
          <a:xfrm>
            <a:off x="-230925" y="-202046"/>
            <a:ext cx="9527282" cy="5604084"/>
          </a:xfrm>
          <a:prstGeom prst="rect">
            <a:avLst/>
          </a:prstGeom>
          <a:solidFill>
            <a:sysClr val="windowText" lastClr="000000">
              <a:lumMod val="85000"/>
              <a:lumOff val="15000"/>
              <a:alpha val="75000"/>
            </a:sysClr>
          </a:solidFill>
          <a:ln w="25400" cap="flat" cmpd="sng" algn="ctr">
            <a:noFill/>
            <a:prstDash val="solid"/>
          </a:ln>
          <a:effectLst/>
        </p:spPr>
        <p:txBody>
          <a:bodyPr lIns="51371" tIns="25696" rIns="51371" bIns="25696" spcCol="0" rtlCol="0" anchor="ctr"/>
          <a:lstStyle/>
          <a:p>
            <a:pPr algn="ctr" defTabSz="342448">
              <a:defRPr/>
            </a:pPr>
            <a:endParaRPr kumimoji="1" lang="zh-CN" altLang="en-US" sz="2700" kern="0" dirty="0">
              <a:solidFill>
                <a:prstClr val="white"/>
              </a:solidFill>
              <a:latin typeface="+mn-ea"/>
              <a:cs typeface=""/>
            </a:endParaRPr>
          </a:p>
        </p:txBody>
      </p:sp>
      <p:sp>
        <p:nvSpPr>
          <p:cNvPr id="34" name="标题 18"/>
          <p:cNvSpPr txBox="1">
            <a:spLocks/>
          </p:cNvSpPr>
          <p:nvPr/>
        </p:nvSpPr>
        <p:spPr>
          <a:xfrm>
            <a:off x="437502" y="2163949"/>
            <a:ext cx="6245100" cy="346250"/>
          </a:xfrm>
          <a:prstGeom prst="rect">
            <a:avLst/>
          </a:prstGeom>
        </p:spPr>
        <p:txBody>
          <a:bodyPr lIns="68525" tIns="34275" rIns="68525" bIns="34275"/>
          <a:lstStyle>
            <a:lvl1pPr algn="l" defTabSz="914400" rtl="0" eaLnBrk="1" latinLnBrk="0" hangingPunct="1">
              <a:lnSpc>
                <a:spcPct val="90000"/>
              </a:lnSpc>
              <a:spcBef>
                <a:spcPct val="0"/>
              </a:spcBef>
              <a:buNone/>
              <a:defRPr sz="4400" kern="1200">
                <a:solidFill>
                  <a:srgbClr val="595959"/>
                </a:solidFill>
                <a:latin typeface="+mj-lt"/>
                <a:ea typeface="+mj-ea"/>
                <a:cs typeface="+mj-cs"/>
              </a:defRPr>
            </a:lvl1pPr>
          </a:lstStyle>
          <a:p>
            <a:r>
              <a:rPr lang="zh-CN" altLang="en-US" dirty="0" smtClean="0">
                <a:solidFill>
                  <a:schemeClr val="bg1"/>
                </a:solidFill>
              </a:rPr>
              <a:t>云数据中心面临的挑战</a:t>
            </a:r>
            <a:endParaRPr lang="zh-CN" altLang="en-US" dirty="0">
              <a:solidFill>
                <a:schemeClr val="bg1"/>
              </a:solidFill>
            </a:endParaRPr>
          </a:p>
        </p:txBody>
      </p:sp>
    </p:spTree>
    <p:extLst>
      <p:ext uri="{BB962C8B-B14F-4D97-AF65-F5344CB8AC3E}">
        <p14:creationId xmlns:p14="http://schemas.microsoft.com/office/powerpoint/2010/main" val="2574845454"/>
      </p:ext>
    </p:extLst>
  </p:cSld>
  <p:clrMapOvr>
    <a:masterClrMapping/>
  </p:clrMapOvr>
  <p:transition spd="slow">
    <p:wheel spokes="1"/>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占位符 2"/>
          <p:cNvSpPr>
            <a:spLocks noGrp="1"/>
          </p:cNvSpPr>
          <p:nvPr>
            <p:ph type="body" sz="quarter" idx="13"/>
          </p:nvPr>
        </p:nvSpPr>
        <p:spPr>
          <a:xfrm>
            <a:off x="608768" y="183570"/>
            <a:ext cx="4652951" cy="297883"/>
          </a:xfrm>
        </p:spPr>
        <p:txBody>
          <a:bodyPr/>
          <a:lstStyle/>
          <a:p>
            <a:r>
              <a:rPr kumimoji="1" lang="zh-CN" altLang="en-US" dirty="0" smtClean="0"/>
              <a:t>云数据中心网络建设挑战</a:t>
            </a:r>
            <a:r>
              <a:rPr kumimoji="1" lang="en-US" altLang="zh-CN" dirty="0" smtClean="0"/>
              <a:t>-</a:t>
            </a:r>
            <a:r>
              <a:rPr kumimoji="1" lang="zh-CN" altLang="en-US" dirty="0" smtClean="0"/>
              <a:t>网络资源池化</a:t>
            </a:r>
            <a:endParaRPr kumimoji="1" lang="zh-CN" altLang="en-US" dirty="0"/>
          </a:p>
        </p:txBody>
      </p:sp>
      <p:sp>
        <p:nvSpPr>
          <p:cNvPr id="5" name="文本占位符 4"/>
          <p:cNvSpPr>
            <a:spLocks noGrp="1"/>
          </p:cNvSpPr>
          <p:nvPr>
            <p:ph type="body" sz="quarter" idx="14"/>
          </p:nvPr>
        </p:nvSpPr>
        <p:spPr/>
        <p:txBody>
          <a:bodyPr/>
          <a:lstStyle/>
          <a:p>
            <a:endParaRPr lang="zh-CN" altLang="en-US"/>
          </a:p>
        </p:txBody>
      </p:sp>
      <p:sp>
        <p:nvSpPr>
          <p:cNvPr id="499" name="云形 498"/>
          <p:cNvSpPr/>
          <p:nvPr/>
        </p:nvSpPr>
        <p:spPr>
          <a:xfrm>
            <a:off x="818420" y="962650"/>
            <a:ext cx="3858037" cy="2044769"/>
          </a:xfrm>
          <a:prstGeom prst="cloud">
            <a:avLst/>
          </a:prstGeom>
        </p:spPr>
        <p:style>
          <a:lnRef idx="1">
            <a:schemeClr val="accent1"/>
          </a:lnRef>
          <a:fillRef idx="2">
            <a:schemeClr val="accent1"/>
          </a:fillRef>
          <a:effectRef idx="1">
            <a:schemeClr val="accent1"/>
          </a:effectRef>
          <a:fontRef idx="minor">
            <a:schemeClr val="dk1"/>
          </a:fontRef>
        </p:style>
        <p:txBody>
          <a:bodyPr lIns="91362" tIns="45680" rIns="91362" bIns="45680" rtlCol="0" anchor="ctr"/>
          <a:lstStyle/>
          <a:p>
            <a:pPr algn="ctr"/>
            <a:endParaRPr lang="zh-CN" altLang="en-US"/>
          </a:p>
        </p:txBody>
      </p:sp>
      <p:cxnSp>
        <p:nvCxnSpPr>
          <p:cNvPr id="500" name="直接连接符 499"/>
          <p:cNvCxnSpPr>
            <a:stCxn id="523" idx="0"/>
            <a:endCxn id="511" idx="2"/>
          </p:cNvCxnSpPr>
          <p:nvPr/>
        </p:nvCxnSpPr>
        <p:spPr>
          <a:xfrm flipH="1" flipV="1">
            <a:off x="3236156" y="2585890"/>
            <a:ext cx="913420" cy="776821"/>
          </a:xfrm>
          <a:prstGeom prst="line">
            <a:avLst/>
          </a:prstGeom>
        </p:spPr>
        <p:style>
          <a:lnRef idx="1">
            <a:schemeClr val="accent1"/>
          </a:lnRef>
          <a:fillRef idx="0">
            <a:schemeClr val="accent1"/>
          </a:fillRef>
          <a:effectRef idx="0">
            <a:schemeClr val="accent1"/>
          </a:effectRef>
          <a:fontRef idx="minor">
            <a:schemeClr val="tx1"/>
          </a:fontRef>
        </p:style>
      </p:cxnSp>
      <p:cxnSp>
        <p:nvCxnSpPr>
          <p:cNvPr id="501" name="直接连接符 500"/>
          <p:cNvCxnSpPr>
            <a:stCxn id="523" idx="0"/>
            <a:endCxn id="512" idx="2"/>
          </p:cNvCxnSpPr>
          <p:nvPr/>
        </p:nvCxnSpPr>
        <p:spPr>
          <a:xfrm flipH="1" flipV="1">
            <a:off x="3653270" y="2585890"/>
            <a:ext cx="496306" cy="776821"/>
          </a:xfrm>
          <a:prstGeom prst="line">
            <a:avLst/>
          </a:prstGeom>
        </p:spPr>
        <p:style>
          <a:lnRef idx="1">
            <a:schemeClr val="accent1"/>
          </a:lnRef>
          <a:fillRef idx="0">
            <a:schemeClr val="accent1"/>
          </a:fillRef>
          <a:effectRef idx="0">
            <a:schemeClr val="accent1"/>
          </a:effectRef>
          <a:fontRef idx="minor">
            <a:schemeClr val="tx1"/>
          </a:fontRef>
        </p:style>
      </p:cxnSp>
      <p:cxnSp>
        <p:nvCxnSpPr>
          <p:cNvPr id="502" name="直接连接符 501"/>
          <p:cNvCxnSpPr>
            <a:stCxn id="517" idx="0"/>
            <a:endCxn id="509" idx="2"/>
          </p:cNvCxnSpPr>
          <p:nvPr/>
        </p:nvCxnSpPr>
        <p:spPr>
          <a:xfrm flipV="1">
            <a:off x="1355910" y="2585866"/>
            <a:ext cx="339557" cy="753392"/>
          </a:xfrm>
          <a:prstGeom prst="line">
            <a:avLst/>
          </a:prstGeom>
        </p:spPr>
        <p:style>
          <a:lnRef idx="1">
            <a:schemeClr val="accent1"/>
          </a:lnRef>
          <a:fillRef idx="0">
            <a:schemeClr val="accent1"/>
          </a:fillRef>
          <a:effectRef idx="0">
            <a:schemeClr val="accent1"/>
          </a:effectRef>
          <a:fontRef idx="minor">
            <a:schemeClr val="tx1"/>
          </a:fontRef>
        </p:style>
      </p:cxnSp>
      <p:cxnSp>
        <p:nvCxnSpPr>
          <p:cNvPr id="503" name="直接连接符 502"/>
          <p:cNvCxnSpPr>
            <a:stCxn id="517" idx="0"/>
            <a:endCxn id="510" idx="2"/>
          </p:cNvCxnSpPr>
          <p:nvPr/>
        </p:nvCxnSpPr>
        <p:spPr>
          <a:xfrm flipV="1">
            <a:off x="1355884" y="2585866"/>
            <a:ext cx="756672" cy="753392"/>
          </a:xfrm>
          <a:prstGeom prst="line">
            <a:avLst/>
          </a:prstGeom>
        </p:spPr>
        <p:style>
          <a:lnRef idx="1">
            <a:schemeClr val="accent1"/>
          </a:lnRef>
          <a:fillRef idx="0">
            <a:schemeClr val="accent1"/>
          </a:fillRef>
          <a:effectRef idx="0">
            <a:schemeClr val="accent1"/>
          </a:effectRef>
          <a:fontRef idx="minor">
            <a:schemeClr val="tx1"/>
          </a:fontRef>
        </p:style>
      </p:cxnSp>
      <p:pic>
        <p:nvPicPr>
          <p:cNvPr id="504" name="Picture 15" descr="C:\Documents and Settings\Administrator\桌面\新图标\1.png"/>
          <p:cNvPicPr>
            <a:picLocks noChangeAspect="1" noChangeArrowheads="1"/>
          </p:cNvPicPr>
          <p:nvPr/>
        </p:nvPicPr>
        <p:blipFill>
          <a:blip r:embed="rId3" cstate="print">
            <a:lum bright="51000" contrast="-76000"/>
          </a:blip>
          <a:srcRect/>
          <a:stretch>
            <a:fillRect/>
          </a:stretch>
        </p:blipFill>
        <p:spPr bwMode="auto">
          <a:xfrm>
            <a:off x="1969946" y="1178923"/>
            <a:ext cx="1411530" cy="933979"/>
          </a:xfrm>
          <a:prstGeom prst="rect">
            <a:avLst/>
          </a:prstGeom>
          <a:noFill/>
          <a:ln w="9525">
            <a:noFill/>
            <a:miter lim="800000"/>
            <a:headEnd/>
            <a:tailEnd/>
          </a:ln>
        </p:spPr>
      </p:pic>
      <p:pic>
        <p:nvPicPr>
          <p:cNvPr id="505" name="Picture 15" descr="C:\Documents and Settings\Administrator\桌面\新图标\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12609" y="1434695"/>
            <a:ext cx="432153" cy="4224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06" name="Picture 15" descr="C:\Documents and Settings\Administrator\桌面\新图标\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31460" y="1434695"/>
            <a:ext cx="432153" cy="4224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07" name="Picture 37" descr="C:\Documents and Settings\user\桌面\FW.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085111" y="1276766"/>
            <a:ext cx="489231" cy="33165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08" name="Picture 37" descr="C:\Documents and Settings\user\桌面\FW.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774382" y="1314264"/>
            <a:ext cx="489231" cy="33165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09" name="Picture 16" descr="C:\Documents and Settings\Administrator\桌面\新图标\2.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305781" y="2194811"/>
            <a:ext cx="779325" cy="39107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10" name="Picture 16" descr="C:\Documents and Settings\Administrator\桌面\新图标\2.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722893" y="2194811"/>
            <a:ext cx="779325" cy="39107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11" name="Picture 16" descr="C:\Documents and Settings\Administrator\桌面\新图标\2.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846492" y="2194811"/>
            <a:ext cx="779325" cy="39107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12" name="Picture 16" descr="C:\Documents and Settings\Administrator\桌面\新图标\2.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263608" y="2194811"/>
            <a:ext cx="779325" cy="39107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13" name="Picture 23" descr="C:\Users\Abject-3D\Desktop\VMWare Files\FINAL diagrams\Basic Virtualization\3D PNGs\DGRM_DataRecovery_R1_BackupOnly_Q210_Comm_22.png"/>
          <p:cNvPicPr>
            <a:picLocks noChangeAspect="1" noChangeArrowheads="1"/>
          </p:cNvPicPr>
          <p:nvPr/>
        </p:nvPicPr>
        <p:blipFill>
          <a:blip r:embed="rId7" cstate="print"/>
          <a:srcRect/>
          <a:stretch>
            <a:fillRect/>
          </a:stretch>
        </p:blipFill>
        <p:spPr bwMode="auto">
          <a:xfrm>
            <a:off x="789672" y="3607915"/>
            <a:ext cx="1146771" cy="250130"/>
          </a:xfrm>
          <a:prstGeom prst="rect">
            <a:avLst/>
          </a:prstGeom>
          <a:noFill/>
        </p:spPr>
      </p:pic>
      <p:pic>
        <p:nvPicPr>
          <p:cNvPr id="514" name="Picture 12" descr="C:\Users\Abject-3D\Desktop\VMWare Files\FINAL diagrams\Basic Virtualization\3D PNGs\DGRM_DataRecovery_R1_BackupOnly_Q210_Comm_6.png"/>
          <p:cNvPicPr>
            <a:picLocks noChangeAspect="1" noChangeArrowheads="1"/>
          </p:cNvPicPr>
          <p:nvPr/>
        </p:nvPicPr>
        <p:blipFill>
          <a:blip r:embed="rId8" cstate="print"/>
          <a:srcRect/>
          <a:stretch>
            <a:fillRect/>
          </a:stretch>
        </p:blipFill>
        <p:spPr bwMode="auto">
          <a:xfrm>
            <a:off x="842226" y="3721906"/>
            <a:ext cx="1010592" cy="166754"/>
          </a:xfrm>
          <a:prstGeom prst="rect">
            <a:avLst/>
          </a:prstGeom>
          <a:noFill/>
        </p:spPr>
      </p:pic>
      <p:pic>
        <p:nvPicPr>
          <p:cNvPr id="515" name="Picture 2" descr="C:\Users\Abject-3D\Desktop\VMWare Files\FINAL diagrams\Basic Virtualization\3D PNGs\DGRM_DataRecovery_R1_BackupOnly_Q210_Comm_0.png"/>
          <p:cNvPicPr>
            <a:picLocks noChangeAspect="1" noChangeArrowheads="1"/>
          </p:cNvPicPr>
          <p:nvPr/>
        </p:nvPicPr>
        <p:blipFill>
          <a:blip r:embed="rId9" cstate="print"/>
          <a:srcRect/>
          <a:stretch>
            <a:fillRect/>
          </a:stretch>
        </p:blipFill>
        <p:spPr bwMode="auto">
          <a:xfrm>
            <a:off x="727574" y="3054895"/>
            <a:ext cx="401369" cy="259395"/>
          </a:xfrm>
          <a:prstGeom prst="rect">
            <a:avLst/>
          </a:prstGeom>
          <a:noFill/>
        </p:spPr>
      </p:pic>
      <p:pic>
        <p:nvPicPr>
          <p:cNvPr id="516" name="Picture 3" descr="C:\Users\Abject-3D\Desktop\VMWare Files\FINAL diagrams\Basic Virtualization\3D PNGs\DGRM_DataRecovery_R1_BackupOnly_Q210_Comm_1.png"/>
          <p:cNvPicPr>
            <a:picLocks noChangeAspect="1" noChangeArrowheads="1"/>
          </p:cNvPicPr>
          <p:nvPr/>
        </p:nvPicPr>
        <p:blipFill>
          <a:blip r:embed="rId10" cstate="print"/>
          <a:srcRect/>
          <a:stretch>
            <a:fillRect/>
          </a:stretch>
        </p:blipFill>
        <p:spPr bwMode="auto">
          <a:xfrm>
            <a:off x="1159773" y="3057408"/>
            <a:ext cx="408538" cy="259395"/>
          </a:xfrm>
          <a:prstGeom prst="rect">
            <a:avLst/>
          </a:prstGeom>
          <a:noFill/>
        </p:spPr>
      </p:pic>
      <p:sp>
        <p:nvSpPr>
          <p:cNvPr id="517" name="Rounded Rectangle 51"/>
          <p:cNvSpPr/>
          <p:nvPr/>
        </p:nvSpPr>
        <p:spPr bwMode="auto">
          <a:xfrm>
            <a:off x="725161" y="3339264"/>
            <a:ext cx="1261448" cy="270975"/>
          </a:xfrm>
          <a:prstGeom prst="roundRect">
            <a:avLst/>
          </a:prstGeom>
          <a:gradFill>
            <a:gsLst>
              <a:gs pos="0">
                <a:srgbClr val="037BB1"/>
              </a:gs>
              <a:gs pos="83000">
                <a:srgbClr val="52AEDC"/>
              </a:gs>
            </a:gsLst>
          </a:gradFill>
          <a:ln w="12700">
            <a:solidFill>
              <a:schemeClr val="accent1">
                <a:lumMod val="75000"/>
              </a:schemeClr>
            </a:solidFill>
            <a:headEnd type="none" w="med" len="med"/>
            <a:tailEnd type="none" w="med" len="med"/>
          </a:ln>
          <a:effectLst>
            <a:outerShdw blurRad="50800" dist="25400" dir="5400000" sx="99000" sy="99000" algn="t" rotWithShape="0">
              <a:prstClr val="black">
                <a:alpha val="40000"/>
              </a:prstClr>
            </a:outerShdw>
          </a:effectLst>
          <a:scene3d>
            <a:camera prst="orthographicFront"/>
            <a:lightRig rig="threePt" dir="t"/>
          </a:scene3d>
          <a:sp3d>
            <a:bevelT w="38100" h="12700"/>
          </a:sp3d>
        </p:spPr>
        <p:style>
          <a:lnRef idx="1">
            <a:schemeClr val="accent4"/>
          </a:lnRef>
          <a:fillRef idx="3">
            <a:schemeClr val="accent4"/>
          </a:fillRef>
          <a:effectRef idx="2">
            <a:schemeClr val="accent4"/>
          </a:effectRef>
          <a:fontRef idx="minor">
            <a:schemeClr val="lt1"/>
          </a:fontRef>
        </p:style>
        <p:txBody>
          <a:bodyPr lIns="91362" tIns="45680" rIns="91362" bIns="45680" anchor="ctr"/>
          <a:lstStyle/>
          <a:p>
            <a:pPr algn="ctr">
              <a:spcAft>
                <a:spcPct val="0"/>
              </a:spcAft>
              <a:defRPr/>
            </a:pPr>
            <a:r>
              <a:rPr lang="en-US" altLang="zh-CN" sz="1000" b="1">
                <a:solidFill>
                  <a:srgbClr val="FFFFFF"/>
                </a:solidFill>
                <a:latin typeface="微软雅黑" panose="020B0503020204020204" pitchFamily="34" charset="-122"/>
                <a:ea typeface="微软雅黑" panose="020B0503020204020204" pitchFamily="34" charset="-122"/>
              </a:rPr>
              <a:t>hypervisor</a:t>
            </a:r>
            <a:endParaRPr lang="en-US" sz="1000" b="1" dirty="0">
              <a:solidFill>
                <a:srgbClr val="FFFFFF"/>
              </a:solidFill>
              <a:latin typeface="微软雅黑" panose="020B0503020204020204" pitchFamily="34" charset="-122"/>
              <a:ea typeface="微软雅黑" panose="020B0503020204020204" pitchFamily="34" charset="-122"/>
            </a:endParaRPr>
          </a:p>
        </p:txBody>
      </p:sp>
      <p:pic>
        <p:nvPicPr>
          <p:cNvPr id="518" name="Picture 2" descr="C:\Users\Abject-3D\Desktop\VMWare Files\FINAL diagrams\Basic Virtualization\3D PNGs\DGRM_DataRecovery_R1_BackupOnly_Q210_Comm_0.png"/>
          <p:cNvPicPr>
            <a:picLocks noChangeAspect="1" noChangeArrowheads="1"/>
          </p:cNvPicPr>
          <p:nvPr/>
        </p:nvPicPr>
        <p:blipFill>
          <a:blip r:embed="rId9" cstate="print"/>
          <a:srcRect/>
          <a:stretch>
            <a:fillRect/>
          </a:stretch>
        </p:blipFill>
        <p:spPr bwMode="auto">
          <a:xfrm>
            <a:off x="1588847" y="3059017"/>
            <a:ext cx="401369" cy="259395"/>
          </a:xfrm>
          <a:prstGeom prst="rect">
            <a:avLst/>
          </a:prstGeom>
          <a:noFill/>
        </p:spPr>
      </p:pic>
      <p:pic>
        <p:nvPicPr>
          <p:cNvPr id="519" name="Picture 23" descr="C:\Users\Abject-3D\Desktop\VMWare Files\FINAL diagrams\Basic Virtualization\3D PNGs\DGRM_DataRecovery_R1_BackupOnly_Q210_Comm_22.png"/>
          <p:cNvPicPr>
            <a:picLocks noChangeAspect="1" noChangeArrowheads="1"/>
          </p:cNvPicPr>
          <p:nvPr/>
        </p:nvPicPr>
        <p:blipFill>
          <a:blip r:embed="rId7" cstate="print"/>
          <a:srcRect/>
          <a:stretch>
            <a:fillRect/>
          </a:stretch>
        </p:blipFill>
        <p:spPr bwMode="auto">
          <a:xfrm>
            <a:off x="3583365" y="3631344"/>
            <a:ext cx="1146771" cy="250130"/>
          </a:xfrm>
          <a:prstGeom prst="rect">
            <a:avLst/>
          </a:prstGeom>
          <a:noFill/>
        </p:spPr>
      </p:pic>
      <p:pic>
        <p:nvPicPr>
          <p:cNvPr id="520" name="Picture 12" descr="C:\Users\Abject-3D\Desktop\VMWare Files\FINAL diagrams\Basic Virtualization\3D PNGs\DGRM_DataRecovery_R1_BackupOnly_Q210_Comm_6.png"/>
          <p:cNvPicPr>
            <a:picLocks noChangeAspect="1" noChangeArrowheads="1"/>
          </p:cNvPicPr>
          <p:nvPr/>
        </p:nvPicPr>
        <p:blipFill>
          <a:blip r:embed="rId8" cstate="print"/>
          <a:srcRect/>
          <a:stretch>
            <a:fillRect/>
          </a:stretch>
        </p:blipFill>
        <p:spPr bwMode="auto">
          <a:xfrm>
            <a:off x="3635917" y="3745336"/>
            <a:ext cx="1010592" cy="166754"/>
          </a:xfrm>
          <a:prstGeom prst="rect">
            <a:avLst/>
          </a:prstGeom>
          <a:noFill/>
        </p:spPr>
      </p:pic>
      <p:pic>
        <p:nvPicPr>
          <p:cNvPr id="521" name="Picture 2" descr="C:\Users\Abject-3D\Desktop\VMWare Files\FINAL diagrams\Basic Virtualization\3D PNGs\DGRM_DataRecovery_R1_BackupOnly_Q210_Comm_0.png"/>
          <p:cNvPicPr>
            <a:picLocks noChangeAspect="1" noChangeArrowheads="1"/>
          </p:cNvPicPr>
          <p:nvPr/>
        </p:nvPicPr>
        <p:blipFill>
          <a:blip r:embed="rId9" cstate="print"/>
          <a:srcRect/>
          <a:stretch>
            <a:fillRect/>
          </a:stretch>
        </p:blipFill>
        <p:spPr bwMode="auto">
          <a:xfrm>
            <a:off x="3521265" y="3078322"/>
            <a:ext cx="401369" cy="259395"/>
          </a:xfrm>
          <a:prstGeom prst="rect">
            <a:avLst/>
          </a:prstGeom>
          <a:noFill/>
        </p:spPr>
      </p:pic>
      <p:pic>
        <p:nvPicPr>
          <p:cNvPr id="522" name="Picture 3" descr="C:\Users\Abject-3D\Desktop\VMWare Files\FINAL diagrams\Basic Virtualization\3D PNGs\DGRM_DataRecovery_R1_BackupOnly_Q210_Comm_1.png"/>
          <p:cNvPicPr>
            <a:picLocks noChangeAspect="1" noChangeArrowheads="1"/>
          </p:cNvPicPr>
          <p:nvPr/>
        </p:nvPicPr>
        <p:blipFill>
          <a:blip r:embed="rId10" cstate="print"/>
          <a:srcRect/>
          <a:stretch>
            <a:fillRect/>
          </a:stretch>
        </p:blipFill>
        <p:spPr bwMode="auto">
          <a:xfrm>
            <a:off x="3953463" y="3080839"/>
            <a:ext cx="408538" cy="259395"/>
          </a:xfrm>
          <a:prstGeom prst="rect">
            <a:avLst/>
          </a:prstGeom>
          <a:noFill/>
        </p:spPr>
      </p:pic>
      <p:sp>
        <p:nvSpPr>
          <p:cNvPr id="523" name="Rounded Rectangle 51"/>
          <p:cNvSpPr/>
          <p:nvPr/>
        </p:nvSpPr>
        <p:spPr bwMode="auto">
          <a:xfrm>
            <a:off x="3518851" y="3362691"/>
            <a:ext cx="1261448" cy="270975"/>
          </a:xfrm>
          <a:prstGeom prst="roundRect">
            <a:avLst/>
          </a:prstGeom>
          <a:gradFill>
            <a:gsLst>
              <a:gs pos="0">
                <a:srgbClr val="037BB1"/>
              </a:gs>
              <a:gs pos="83000">
                <a:srgbClr val="52AEDC"/>
              </a:gs>
            </a:gsLst>
          </a:gradFill>
          <a:ln w="12700">
            <a:solidFill>
              <a:schemeClr val="accent1">
                <a:lumMod val="75000"/>
              </a:schemeClr>
            </a:solidFill>
            <a:headEnd type="none" w="med" len="med"/>
            <a:tailEnd type="none" w="med" len="med"/>
          </a:ln>
          <a:effectLst>
            <a:outerShdw blurRad="50800" dist="25400" dir="5400000" sx="99000" sy="99000" algn="t" rotWithShape="0">
              <a:prstClr val="black">
                <a:alpha val="40000"/>
              </a:prstClr>
            </a:outerShdw>
          </a:effectLst>
          <a:scene3d>
            <a:camera prst="orthographicFront"/>
            <a:lightRig rig="threePt" dir="t"/>
          </a:scene3d>
          <a:sp3d>
            <a:bevelT w="38100" h="12700"/>
          </a:sp3d>
        </p:spPr>
        <p:style>
          <a:lnRef idx="1">
            <a:schemeClr val="accent4"/>
          </a:lnRef>
          <a:fillRef idx="3">
            <a:schemeClr val="accent4"/>
          </a:fillRef>
          <a:effectRef idx="2">
            <a:schemeClr val="accent4"/>
          </a:effectRef>
          <a:fontRef idx="minor">
            <a:schemeClr val="lt1"/>
          </a:fontRef>
        </p:style>
        <p:txBody>
          <a:bodyPr lIns="91362" tIns="45680" rIns="91362" bIns="45680" anchor="ctr"/>
          <a:lstStyle/>
          <a:p>
            <a:pPr algn="ctr">
              <a:spcAft>
                <a:spcPct val="0"/>
              </a:spcAft>
              <a:defRPr/>
            </a:pPr>
            <a:r>
              <a:rPr lang="en-US" altLang="zh-CN" sz="1000" b="1">
                <a:solidFill>
                  <a:srgbClr val="FFFFFF"/>
                </a:solidFill>
                <a:latin typeface="微软雅黑" panose="020B0503020204020204" pitchFamily="34" charset="-122"/>
                <a:ea typeface="微软雅黑" panose="020B0503020204020204" pitchFamily="34" charset="-122"/>
              </a:rPr>
              <a:t>hypervisor</a:t>
            </a:r>
            <a:endParaRPr lang="en-US" sz="1000" b="1" dirty="0">
              <a:solidFill>
                <a:srgbClr val="FFFFFF"/>
              </a:solidFill>
              <a:latin typeface="微软雅黑" panose="020B0503020204020204" pitchFamily="34" charset="-122"/>
              <a:ea typeface="微软雅黑" panose="020B0503020204020204" pitchFamily="34" charset="-122"/>
            </a:endParaRPr>
          </a:p>
        </p:txBody>
      </p:sp>
      <p:pic>
        <p:nvPicPr>
          <p:cNvPr id="524" name="Picture 2" descr="C:\Users\Abject-3D\Desktop\VMWare Files\FINAL diagrams\Basic Virtualization\3D PNGs\DGRM_DataRecovery_R1_BackupOnly_Q210_Comm_0.png"/>
          <p:cNvPicPr>
            <a:picLocks noChangeAspect="1" noChangeArrowheads="1"/>
          </p:cNvPicPr>
          <p:nvPr/>
        </p:nvPicPr>
        <p:blipFill>
          <a:blip r:embed="rId9" cstate="print"/>
          <a:srcRect/>
          <a:stretch>
            <a:fillRect/>
          </a:stretch>
        </p:blipFill>
        <p:spPr bwMode="auto">
          <a:xfrm>
            <a:off x="4382538" y="3082447"/>
            <a:ext cx="401369" cy="259395"/>
          </a:xfrm>
          <a:prstGeom prst="rect">
            <a:avLst/>
          </a:prstGeom>
          <a:noFill/>
        </p:spPr>
      </p:pic>
      <p:cxnSp>
        <p:nvCxnSpPr>
          <p:cNvPr id="525" name="直接连接符 524"/>
          <p:cNvCxnSpPr>
            <a:stCxn id="509" idx="0"/>
            <a:endCxn id="505" idx="2"/>
          </p:cNvCxnSpPr>
          <p:nvPr/>
        </p:nvCxnSpPr>
        <p:spPr>
          <a:xfrm flipV="1">
            <a:off x="1695443" y="1857130"/>
            <a:ext cx="633236" cy="337673"/>
          </a:xfrm>
          <a:prstGeom prst="line">
            <a:avLst/>
          </a:prstGeom>
        </p:spPr>
        <p:style>
          <a:lnRef idx="1">
            <a:schemeClr val="accent1"/>
          </a:lnRef>
          <a:fillRef idx="0">
            <a:schemeClr val="accent1"/>
          </a:fillRef>
          <a:effectRef idx="0">
            <a:schemeClr val="accent1"/>
          </a:effectRef>
          <a:fontRef idx="minor">
            <a:schemeClr val="tx1"/>
          </a:fontRef>
        </p:style>
      </p:cxnSp>
      <p:cxnSp>
        <p:nvCxnSpPr>
          <p:cNvPr id="526" name="直接连接符 525"/>
          <p:cNvCxnSpPr>
            <a:stCxn id="509" idx="0"/>
            <a:endCxn id="506" idx="2"/>
          </p:cNvCxnSpPr>
          <p:nvPr/>
        </p:nvCxnSpPr>
        <p:spPr>
          <a:xfrm flipV="1">
            <a:off x="1695445" y="1857130"/>
            <a:ext cx="1352089" cy="337673"/>
          </a:xfrm>
          <a:prstGeom prst="line">
            <a:avLst/>
          </a:prstGeom>
        </p:spPr>
        <p:style>
          <a:lnRef idx="1">
            <a:schemeClr val="accent1"/>
          </a:lnRef>
          <a:fillRef idx="0">
            <a:schemeClr val="accent1"/>
          </a:fillRef>
          <a:effectRef idx="0">
            <a:schemeClr val="accent1"/>
          </a:effectRef>
          <a:fontRef idx="minor">
            <a:schemeClr val="tx1"/>
          </a:fontRef>
        </p:style>
      </p:cxnSp>
      <p:cxnSp>
        <p:nvCxnSpPr>
          <p:cNvPr id="527" name="直接连接符 526"/>
          <p:cNvCxnSpPr>
            <a:stCxn id="510" idx="0"/>
            <a:endCxn id="505" idx="2"/>
          </p:cNvCxnSpPr>
          <p:nvPr/>
        </p:nvCxnSpPr>
        <p:spPr>
          <a:xfrm flipV="1">
            <a:off x="2112582" y="1857130"/>
            <a:ext cx="216121" cy="337673"/>
          </a:xfrm>
          <a:prstGeom prst="line">
            <a:avLst/>
          </a:prstGeom>
        </p:spPr>
        <p:style>
          <a:lnRef idx="1">
            <a:schemeClr val="accent1"/>
          </a:lnRef>
          <a:fillRef idx="0">
            <a:schemeClr val="accent1"/>
          </a:fillRef>
          <a:effectRef idx="0">
            <a:schemeClr val="accent1"/>
          </a:effectRef>
          <a:fontRef idx="minor">
            <a:schemeClr val="tx1"/>
          </a:fontRef>
        </p:style>
      </p:cxnSp>
      <p:cxnSp>
        <p:nvCxnSpPr>
          <p:cNvPr id="528" name="直接连接符 527"/>
          <p:cNvCxnSpPr>
            <a:stCxn id="510" idx="0"/>
            <a:endCxn id="506" idx="2"/>
          </p:cNvCxnSpPr>
          <p:nvPr/>
        </p:nvCxnSpPr>
        <p:spPr>
          <a:xfrm flipV="1">
            <a:off x="2112556" y="1857130"/>
            <a:ext cx="934974" cy="337673"/>
          </a:xfrm>
          <a:prstGeom prst="line">
            <a:avLst/>
          </a:prstGeom>
        </p:spPr>
        <p:style>
          <a:lnRef idx="1">
            <a:schemeClr val="accent1"/>
          </a:lnRef>
          <a:fillRef idx="0">
            <a:schemeClr val="accent1"/>
          </a:fillRef>
          <a:effectRef idx="0">
            <a:schemeClr val="accent1"/>
          </a:effectRef>
          <a:fontRef idx="minor">
            <a:schemeClr val="tx1"/>
          </a:fontRef>
        </p:style>
      </p:cxnSp>
      <p:cxnSp>
        <p:nvCxnSpPr>
          <p:cNvPr id="529" name="直接连接符 528"/>
          <p:cNvCxnSpPr>
            <a:stCxn id="505" idx="2"/>
            <a:endCxn id="511" idx="0"/>
          </p:cNvCxnSpPr>
          <p:nvPr/>
        </p:nvCxnSpPr>
        <p:spPr>
          <a:xfrm>
            <a:off x="2328696" y="1857130"/>
            <a:ext cx="907477" cy="337673"/>
          </a:xfrm>
          <a:prstGeom prst="line">
            <a:avLst/>
          </a:prstGeom>
        </p:spPr>
        <p:style>
          <a:lnRef idx="1">
            <a:schemeClr val="accent1"/>
          </a:lnRef>
          <a:fillRef idx="0">
            <a:schemeClr val="accent1"/>
          </a:fillRef>
          <a:effectRef idx="0">
            <a:schemeClr val="accent1"/>
          </a:effectRef>
          <a:fontRef idx="minor">
            <a:schemeClr val="tx1"/>
          </a:fontRef>
        </p:style>
      </p:cxnSp>
      <p:cxnSp>
        <p:nvCxnSpPr>
          <p:cNvPr id="530" name="直接连接符 529"/>
          <p:cNvCxnSpPr>
            <a:stCxn id="505" idx="2"/>
            <a:endCxn id="512" idx="0"/>
          </p:cNvCxnSpPr>
          <p:nvPr/>
        </p:nvCxnSpPr>
        <p:spPr>
          <a:xfrm>
            <a:off x="2328679" y="1857130"/>
            <a:ext cx="1324592" cy="337673"/>
          </a:xfrm>
          <a:prstGeom prst="line">
            <a:avLst/>
          </a:prstGeom>
        </p:spPr>
        <p:style>
          <a:lnRef idx="1">
            <a:schemeClr val="accent1"/>
          </a:lnRef>
          <a:fillRef idx="0">
            <a:schemeClr val="accent1"/>
          </a:fillRef>
          <a:effectRef idx="0">
            <a:schemeClr val="accent1"/>
          </a:effectRef>
          <a:fontRef idx="minor">
            <a:schemeClr val="tx1"/>
          </a:fontRef>
        </p:style>
      </p:cxnSp>
      <p:cxnSp>
        <p:nvCxnSpPr>
          <p:cNvPr id="531" name="直接连接符 530"/>
          <p:cNvCxnSpPr>
            <a:stCxn id="506" idx="2"/>
            <a:endCxn id="511" idx="0"/>
          </p:cNvCxnSpPr>
          <p:nvPr/>
        </p:nvCxnSpPr>
        <p:spPr>
          <a:xfrm>
            <a:off x="3047538" y="1857130"/>
            <a:ext cx="188625" cy="337673"/>
          </a:xfrm>
          <a:prstGeom prst="line">
            <a:avLst/>
          </a:prstGeom>
        </p:spPr>
        <p:style>
          <a:lnRef idx="1">
            <a:schemeClr val="accent1"/>
          </a:lnRef>
          <a:fillRef idx="0">
            <a:schemeClr val="accent1"/>
          </a:fillRef>
          <a:effectRef idx="0">
            <a:schemeClr val="accent1"/>
          </a:effectRef>
          <a:fontRef idx="minor">
            <a:schemeClr val="tx1"/>
          </a:fontRef>
        </p:style>
      </p:cxnSp>
      <p:cxnSp>
        <p:nvCxnSpPr>
          <p:cNvPr id="532" name="直接连接符 531"/>
          <p:cNvCxnSpPr>
            <a:stCxn id="506" idx="2"/>
            <a:endCxn id="512" idx="0"/>
          </p:cNvCxnSpPr>
          <p:nvPr/>
        </p:nvCxnSpPr>
        <p:spPr>
          <a:xfrm>
            <a:off x="3047529" y="1857130"/>
            <a:ext cx="605740" cy="337673"/>
          </a:xfrm>
          <a:prstGeom prst="line">
            <a:avLst/>
          </a:prstGeom>
        </p:spPr>
        <p:style>
          <a:lnRef idx="1">
            <a:schemeClr val="accent1"/>
          </a:lnRef>
          <a:fillRef idx="0">
            <a:schemeClr val="accent1"/>
          </a:fillRef>
          <a:effectRef idx="0">
            <a:schemeClr val="accent1"/>
          </a:effectRef>
          <a:fontRef idx="minor">
            <a:schemeClr val="tx1"/>
          </a:fontRef>
        </p:style>
      </p:cxnSp>
      <p:sp>
        <p:nvSpPr>
          <p:cNvPr id="534" name="任意多边形 533"/>
          <p:cNvSpPr/>
          <p:nvPr/>
        </p:nvSpPr>
        <p:spPr>
          <a:xfrm>
            <a:off x="922261" y="2448619"/>
            <a:ext cx="730080" cy="609007"/>
          </a:xfrm>
          <a:custGeom>
            <a:avLst/>
            <a:gdLst>
              <a:gd name="connsiteX0" fmla="*/ 0 w 489267"/>
              <a:gd name="connsiteY0" fmla="*/ 478475 h 489107"/>
              <a:gd name="connsiteX1" fmla="*/ 478465 w 489267"/>
              <a:gd name="connsiteY1" fmla="*/ 9 h 489107"/>
              <a:gd name="connsiteX2" fmla="*/ 287079 w 489267"/>
              <a:gd name="connsiteY2" fmla="*/ 489107 h 489107"/>
            </a:gdLst>
            <a:ahLst/>
            <a:cxnLst>
              <a:cxn ang="0">
                <a:pos x="connsiteX0" y="connsiteY0"/>
              </a:cxn>
              <a:cxn ang="0">
                <a:pos x="connsiteX1" y="connsiteY1"/>
              </a:cxn>
              <a:cxn ang="0">
                <a:pos x="connsiteX2" y="connsiteY2"/>
              </a:cxn>
            </a:cxnLst>
            <a:rect l="l" t="t" r="r" b="b"/>
            <a:pathLst>
              <a:path w="489267" h="489107">
                <a:moveTo>
                  <a:pt x="0" y="478475"/>
                </a:moveTo>
                <a:cubicBezTo>
                  <a:pt x="215309" y="238356"/>
                  <a:pt x="430619" y="-1763"/>
                  <a:pt x="478465" y="9"/>
                </a:cubicBezTo>
                <a:cubicBezTo>
                  <a:pt x="526311" y="1781"/>
                  <a:pt x="406695" y="245444"/>
                  <a:pt x="287079" y="489107"/>
                </a:cubicBezTo>
              </a:path>
            </a:pathLst>
          </a:custGeom>
          <a:noFill/>
          <a:ln>
            <a:prstDash val="sysDash"/>
            <a:headEnd type="triangl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lIns="91362" tIns="45680" rIns="91362" bIns="45680" rtlCol="0" anchor="ctr"/>
          <a:lstStyle/>
          <a:p>
            <a:pPr algn="ctr"/>
            <a:endParaRPr lang="zh-CN" altLang="en-US"/>
          </a:p>
        </p:txBody>
      </p:sp>
      <p:sp>
        <p:nvSpPr>
          <p:cNvPr id="535" name="TextBox 69"/>
          <p:cNvSpPr txBox="1"/>
          <p:nvPr/>
        </p:nvSpPr>
        <p:spPr>
          <a:xfrm>
            <a:off x="3193732" y="1477275"/>
            <a:ext cx="1482700" cy="461662"/>
          </a:xfrm>
          <a:prstGeom prst="rect">
            <a:avLst/>
          </a:prstGeom>
          <a:noFill/>
        </p:spPr>
        <p:txBody>
          <a:bodyPr wrap="square" lIns="91362" tIns="45680" rIns="91362" bIns="45680" rtlCol="0">
            <a:spAutoFit/>
          </a:bodyPr>
          <a:lstStyle/>
          <a:p>
            <a:pPr algn="ctr"/>
            <a:r>
              <a:rPr lang="zh-CN" altLang="en-US" sz="1200" b="1" dirty="0">
                <a:latin typeface="微软雅黑" panose="020B0503020204020204" pitchFamily="34" charset="-122"/>
                <a:ea typeface="微软雅黑" panose="020B0503020204020204" pitchFamily="34" charset="-122"/>
              </a:rPr>
              <a:t>要求一个大二层环境</a:t>
            </a:r>
          </a:p>
        </p:txBody>
      </p:sp>
      <p:sp>
        <p:nvSpPr>
          <p:cNvPr id="537" name="Rounded Rectangle 289"/>
          <p:cNvSpPr/>
          <p:nvPr/>
        </p:nvSpPr>
        <p:spPr>
          <a:xfrm>
            <a:off x="6230220" y="967945"/>
            <a:ext cx="2543740" cy="854804"/>
          </a:xfrm>
          <a:prstGeom prst="roundRect">
            <a:avLst>
              <a:gd name="adj" fmla="val 5676"/>
            </a:avLst>
          </a:prstGeom>
          <a:solidFill>
            <a:srgbClr val="D9002F"/>
          </a:solidFill>
          <a:ln/>
        </p:spPr>
        <p:style>
          <a:lnRef idx="1">
            <a:schemeClr val="accent2"/>
          </a:lnRef>
          <a:fillRef idx="3">
            <a:schemeClr val="accent2"/>
          </a:fillRef>
          <a:effectRef idx="2">
            <a:schemeClr val="accent2"/>
          </a:effectRef>
          <a:fontRef idx="minor">
            <a:schemeClr val="lt1"/>
          </a:fontRef>
        </p:style>
        <p:txBody>
          <a:bodyPr lIns="91256" tIns="45626" rIns="91256" bIns="45626" anchor="ctr"/>
          <a:lstStyle/>
          <a:p>
            <a:pPr algn="ctr" defTabSz="1440897">
              <a:defRPr/>
            </a:pPr>
            <a:r>
              <a:rPr lang="zh-CN" altLang="en-US" sz="1600" b="1" dirty="0">
                <a:solidFill>
                  <a:schemeClr val="bg1"/>
                </a:solidFill>
                <a:latin typeface="微软雅黑" panose="020B0503020204020204" pitchFamily="34" charset="-122"/>
                <a:ea typeface="微软雅黑" panose="020B0503020204020204" pitchFamily="34" charset="-122"/>
              </a:rPr>
              <a:t>虚机迁移，传统三层网络无法满足</a:t>
            </a:r>
          </a:p>
        </p:txBody>
      </p:sp>
      <p:sp>
        <p:nvSpPr>
          <p:cNvPr id="539" name="Rounded Rectangle 289"/>
          <p:cNvSpPr/>
          <p:nvPr/>
        </p:nvSpPr>
        <p:spPr>
          <a:xfrm>
            <a:off x="6202445" y="2269696"/>
            <a:ext cx="2571533" cy="854804"/>
          </a:xfrm>
          <a:prstGeom prst="roundRect">
            <a:avLst>
              <a:gd name="adj" fmla="val 5676"/>
            </a:avLst>
          </a:prstGeom>
          <a:solidFill>
            <a:srgbClr val="D9002F"/>
          </a:solidFill>
          <a:ln/>
        </p:spPr>
        <p:style>
          <a:lnRef idx="1">
            <a:schemeClr val="accent2"/>
          </a:lnRef>
          <a:fillRef idx="3">
            <a:schemeClr val="accent2"/>
          </a:fillRef>
          <a:effectRef idx="2">
            <a:schemeClr val="accent2"/>
          </a:effectRef>
          <a:fontRef idx="minor">
            <a:schemeClr val="lt1"/>
          </a:fontRef>
        </p:style>
        <p:txBody>
          <a:bodyPr lIns="91256" tIns="45626" rIns="91256" bIns="45626" anchor="ctr"/>
          <a:lstStyle/>
          <a:p>
            <a:pPr algn="ctr" defTabSz="1440897">
              <a:defRPr/>
            </a:pPr>
            <a:r>
              <a:rPr lang="zh-CN" altLang="en-US" sz="1600" b="1" dirty="0">
                <a:solidFill>
                  <a:schemeClr val="bg1"/>
                </a:solidFill>
                <a:latin typeface="微软雅黑" panose="020B0503020204020204" pitchFamily="34" charset="-122"/>
                <a:ea typeface="微软雅黑" panose="020B0503020204020204" pitchFamily="34" charset="-122"/>
              </a:rPr>
              <a:t>网络无法根据业务需求</a:t>
            </a:r>
            <a:endParaRPr lang="en-US" altLang="zh-CN" sz="1600" b="1" dirty="0">
              <a:solidFill>
                <a:schemeClr val="bg1"/>
              </a:solidFill>
              <a:latin typeface="微软雅黑" panose="020B0503020204020204" pitchFamily="34" charset="-122"/>
              <a:ea typeface="微软雅黑" panose="020B0503020204020204" pitchFamily="34" charset="-122"/>
            </a:endParaRPr>
          </a:p>
          <a:p>
            <a:pPr algn="ctr" defTabSz="1440897">
              <a:defRPr/>
            </a:pPr>
            <a:r>
              <a:rPr lang="zh-CN" altLang="en-US" sz="1600" b="1" dirty="0">
                <a:solidFill>
                  <a:schemeClr val="bg1"/>
                </a:solidFill>
                <a:latin typeface="微软雅黑" panose="020B0503020204020204" pitchFamily="34" charset="-122"/>
                <a:ea typeface="微软雅黑" panose="020B0503020204020204" pitchFamily="34" charset="-122"/>
              </a:rPr>
              <a:t>按需分配</a:t>
            </a:r>
            <a:endParaRPr lang="en-US" altLang="zh-CN" sz="1600" b="1" dirty="0">
              <a:solidFill>
                <a:schemeClr val="bg1"/>
              </a:solidFill>
              <a:latin typeface="微软雅黑" panose="020B0503020204020204" pitchFamily="34" charset="-122"/>
              <a:ea typeface="微软雅黑" panose="020B0503020204020204" pitchFamily="34" charset="-122"/>
            </a:endParaRPr>
          </a:p>
        </p:txBody>
      </p:sp>
      <p:sp>
        <p:nvSpPr>
          <p:cNvPr id="549" name="TextBox 69"/>
          <p:cNvSpPr txBox="1"/>
          <p:nvPr/>
        </p:nvSpPr>
        <p:spPr>
          <a:xfrm>
            <a:off x="2951516" y="1064931"/>
            <a:ext cx="1482700" cy="276999"/>
          </a:xfrm>
          <a:prstGeom prst="rect">
            <a:avLst/>
          </a:prstGeom>
          <a:noFill/>
        </p:spPr>
        <p:txBody>
          <a:bodyPr wrap="square" lIns="91362" tIns="45680" rIns="91362" bIns="45680" rtlCol="0">
            <a:spAutoFit/>
          </a:bodyPr>
          <a:lstStyle/>
          <a:p>
            <a:pPr algn="ctr"/>
            <a:r>
              <a:rPr lang="zh-CN" altLang="en-US" sz="1200" b="1">
                <a:latin typeface="微软雅黑" panose="020B0503020204020204" pitchFamily="34" charset="-122"/>
                <a:ea typeface="微软雅黑" panose="020B0503020204020204" pitchFamily="34" charset="-122"/>
              </a:rPr>
              <a:t>数据中心</a:t>
            </a:r>
            <a:r>
              <a:rPr lang="en-US" altLang="zh-CN" sz="1200" b="1">
                <a:latin typeface="微软雅黑" panose="020B0503020204020204" pitchFamily="34" charset="-122"/>
                <a:ea typeface="微软雅黑" panose="020B0503020204020204" pitchFamily="34" charset="-122"/>
              </a:rPr>
              <a:t>A</a:t>
            </a:r>
            <a:endParaRPr lang="zh-CN" altLang="en-US" sz="1200" b="1" dirty="0">
              <a:latin typeface="微软雅黑" panose="020B0503020204020204" pitchFamily="34" charset="-122"/>
              <a:ea typeface="微软雅黑" panose="020B0503020204020204" pitchFamily="34" charset="-122"/>
            </a:endParaRPr>
          </a:p>
        </p:txBody>
      </p:sp>
      <p:cxnSp>
        <p:nvCxnSpPr>
          <p:cNvPr id="4" name="直接连接符 3"/>
          <p:cNvCxnSpPr/>
          <p:nvPr/>
        </p:nvCxnSpPr>
        <p:spPr>
          <a:xfrm flipH="1">
            <a:off x="2774395" y="3002829"/>
            <a:ext cx="8041" cy="912880"/>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1012771" y="4059528"/>
            <a:ext cx="1127659" cy="350189"/>
          </a:xfrm>
          <a:prstGeom prst="rect">
            <a:avLst/>
          </a:prstGeom>
          <a:noFill/>
        </p:spPr>
        <p:txBody>
          <a:bodyPr wrap="square" lIns="68525" tIns="34275" rIns="68525" bIns="34275" rtlCol="0">
            <a:spAutoFit/>
          </a:bodyPr>
          <a:lstStyle/>
          <a:p>
            <a:r>
              <a:rPr lang="zh-CN" altLang="en-US" dirty="0" smtClean="0"/>
              <a:t>区域</a:t>
            </a:r>
            <a:r>
              <a:rPr lang="en-US" altLang="zh-CN" dirty="0" smtClean="0"/>
              <a:t>1</a:t>
            </a:r>
            <a:endParaRPr lang="zh-CN" altLang="en-US" dirty="0"/>
          </a:p>
        </p:txBody>
      </p:sp>
      <p:sp>
        <p:nvSpPr>
          <p:cNvPr id="550" name="TextBox 549"/>
          <p:cNvSpPr txBox="1"/>
          <p:nvPr/>
        </p:nvSpPr>
        <p:spPr>
          <a:xfrm>
            <a:off x="3803348" y="4057450"/>
            <a:ext cx="1127659" cy="350189"/>
          </a:xfrm>
          <a:prstGeom prst="rect">
            <a:avLst/>
          </a:prstGeom>
          <a:noFill/>
        </p:spPr>
        <p:txBody>
          <a:bodyPr wrap="square" lIns="68525" tIns="34275" rIns="68525" bIns="34275" rtlCol="0">
            <a:spAutoFit/>
          </a:bodyPr>
          <a:lstStyle/>
          <a:p>
            <a:r>
              <a:rPr lang="zh-CN" altLang="en-US" dirty="0" smtClean="0"/>
              <a:t>区域</a:t>
            </a:r>
            <a:r>
              <a:rPr lang="en-US" altLang="zh-CN" dirty="0"/>
              <a:t>2</a:t>
            </a:r>
            <a:endParaRPr lang="zh-CN" altLang="en-US" dirty="0"/>
          </a:p>
        </p:txBody>
      </p:sp>
      <p:sp>
        <p:nvSpPr>
          <p:cNvPr id="551" name="Rounded Rectangle 289"/>
          <p:cNvSpPr/>
          <p:nvPr/>
        </p:nvSpPr>
        <p:spPr>
          <a:xfrm>
            <a:off x="6217195" y="3445852"/>
            <a:ext cx="2571533" cy="854804"/>
          </a:xfrm>
          <a:prstGeom prst="roundRect">
            <a:avLst>
              <a:gd name="adj" fmla="val 5676"/>
            </a:avLst>
          </a:prstGeom>
          <a:solidFill>
            <a:srgbClr val="D9002F"/>
          </a:solidFill>
          <a:ln/>
        </p:spPr>
        <p:style>
          <a:lnRef idx="1">
            <a:schemeClr val="accent2"/>
          </a:lnRef>
          <a:fillRef idx="3">
            <a:schemeClr val="accent2"/>
          </a:fillRef>
          <a:effectRef idx="2">
            <a:schemeClr val="accent2"/>
          </a:effectRef>
          <a:fontRef idx="minor">
            <a:schemeClr val="lt1"/>
          </a:fontRef>
        </p:style>
        <p:txBody>
          <a:bodyPr lIns="91256" tIns="45626" rIns="91256" bIns="45626" anchor="ctr"/>
          <a:lstStyle/>
          <a:p>
            <a:pPr algn="ctr" defTabSz="1440897">
              <a:defRPr/>
            </a:pPr>
            <a:r>
              <a:rPr lang="zh-CN" altLang="en-US" sz="1600" b="1" dirty="0">
                <a:solidFill>
                  <a:schemeClr val="bg1"/>
                </a:solidFill>
                <a:latin typeface="微软雅黑" panose="020B0503020204020204" pitchFamily="34" charset="-122"/>
                <a:ea typeface="微软雅黑" panose="020B0503020204020204" pitchFamily="34" charset="-122"/>
              </a:rPr>
              <a:t>分区域部署</a:t>
            </a:r>
            <a:endParaRPr lang="en-US" altLang="zh-CN" sz="1600" b="1" dirty="0">
              <a:solidFill>
                <a:schemeClr val="bg1"/>
              </a:solidFill>
              <a:latin typeface="微软雅黑" panose="020B0503020204020204" pitchFamily="34" charset="-122"/>
              <a:ea typeface="微软雅黑" panose="020B0503020204020204" pitchFamily="34" charset="-122"/>
            </a:endParaRPr>
          </a:p>
          <a:p>
            <a:pPr algn="ctr" defTabSz="1440897">
              <a:defRPr/>
            </a:pPr>
            <a:r>
              <a:rPr lang="zh-CN" altLang="en-US" sz="1600" b="1" dirty="0">
                <a:solidFill>
                  <a:schemeClr val="bg1"/>
                </a:solidFill>
                <a:latin typeface="微软雅黑" panose="020B0503020204020204" pitchFamily="34" charset="-122"/>
                <a:ea typeface="微软雅黑" panose="020B0503020204020204" pitchFamily="34" charset="-122"/>
              </a:rPr>
              <a:t>区域扩容复杂</a:t>
            </a:r>
            <a:endParaRPr lang="en-US" altLang="zh-CN" sz="1600" b="1" dirty="0">
              <a:solidFill>
                <a:schemeClr val="bg1"/>
              </a:solidFill>
              <a:latin typeface="微软雅黑" panose="020B0503020204020204" pitchFamily="34" charset="-122"/>
              <a:ea typeface="微软雅黑" panose="020B0503020204020204" pitchFamily="34" charset="-122"/>
            </a:endParaRPr>
          </a:p>
        </p:txBody>
      </p:sp>
      <p:sp>
        <p:nvSpPr>
          <p:cNvPr id="553" name="文本框 169"/>
          <p:cNvSpPr txBox="1"/>
          <p:nvPr/>
        </p:nvSpPr>
        <p:spPr>
          <a:xfrm>
            <a:off x="2050524" y="4419658"/>
            <a:ext cx="4163879" cy="490294"/>
          </a:xfrm>
          <a:prstGeom prst="rect">
            <a:avLst/>
          </a:prstGeom>
          <a:noFill/>
        </p:spPr>
        <p:txBody>
          <a:bodyPr wrap="none" lIns="91362" tIns="45680" rIns="91362" bIns="45680" rtlCol="0">
            <a:spAutoFit/>
          </a:bodyPr>
          <a:lstStyle/>
          <a:p>
            <a:pPr>
              <a:lnSpc>
                <a:spcPct val="150000"/>
              </a:lnSpc>
            </a:pPr>
            <a:r>
              <a:rPr kumimoji="1" lang="zh-CN" altLang="en-US" b="1" dirty="0">
                <a:latin typeface="华文楷体" pitchFamily="2" charset="-122"/>
                <a:ea typeface="华文楷体" pitchFamily="2" charset="-122"/>
                <a:cs typeface="华文中宋"/>
              </a:rPr>
              <a:t>期望：网络实现资源池化，按需获取。</a:t>
            </a:r>
            <a:endParaRPr kumimoji="1" lang="en-US" altLang="zh-CN" b="1" dirty="0">
              <a:latin typeface="华文楷体" pitchFamily="2" charset="-122"/>
              <a:ea typeface="华文楷体" pitchFamily="2" charset="-122"/>
              <a:cs typeface="华文中宋"/>
            </a:endParaRPr>
          </a:p>
        </p:txBody>
      </p:sp>
    </p:spTree>
    <p:extLst>
      <p:ext uri="{BB962C8B-B14F-4D97-AF65-F5344CB8AC3E}">
        <p14:creationId xmlns:p14="http://schemas.microsoft.com/office/powerpoint/2010/main" val="38669939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占位符 2"/>
          <p:cNvSpPr>
            <a:spLocks noGrp="1"/>
          </p:cNvSpPr>
          <p:nvPr>
            <p:ph type="body" sz="quarter" idx="13"/>
          </p:nvPr>
        </p:nvSpPr>
        <p:spPr>
          <a:xfrm>
            <a:off x="608768" y="183570"/>
            <a:ext cx="6287027" cy="297883"/>
          </a:xfrm>
        </p:spPr>
        <p:txBody>
          <a:bodyPr/>
          <a:lstStyle/>
          <a:p>
            <a:r>
              <a:rPr kumimoji="1" lang="zh-CN" altLang="en-US" dirty="0" smtClean="0"/>
              <a:t>云数据中心网络建设挑战</a:t>
            </a:r>
            <a:r>
              <a:rPr kumimoji="1" lang="en-US" altLang="zh-CN" dirty="0" smtClean="0"/>
              <a:t>-</a:t>
            </a:r>
            <a:r>
              <a:rPr kumimoji="1" lang="zh-CN" altLang="en-US" dirty="0" smtClean="0"/>
              <a:t>安全投资大，利用率低</a:t>
            </a:r>
            <a:endParaRPr kumimoji="1" lang="zh-CN" altLang="en-US" dirty="0"/>
          </a:p>
        </p:txBody>
      </p:sp>
      <p:sp>
        <p:nvSpPr>
          <p:cNvPr id="5" name="文本占位符 4"/>
          <p:cNvSpPr>
            <a:spLocks noGrp="1"/>
          </p:cNvSpPr>
          <p:nvPr>
            <p:ph type="body" sz="quarter" idx="14"/>
          </p:nvPr>
        </p:nvSpPr>
        <p:spPr/>
        <p:txBody>
          <a:bodyPr/>
          <a:lstStyle/>
          <a:p>
            <a:endParaRPr lang="zh-CN" altLang="en-US"/>
          </a:p>
        </p:txBody>
      </p:sp>
      <p:grpSp>
        <p:nvGrpSpPr>
          <p:cNvPr id="27" name="组 3"/>
          <p:cNvGrpSpPr/>
          <p:nvPr/>
        </p:nvGrpSpPr>
        <p:grpSpPr>
          <a:xfrm>
            <a:off x="273643" y="1612634"/>
            <a:ext cx="3312368" cy="2016224"/>
            <a:chOff x="6226485" y="2283717"/>
            <a:chExt cx="2517235" cy="1944217"/>
          </a:xfrm>
        </p:grpSpPr>
        <p:grpSp>
          <p:nvGrpSpPr>
            <p:cNvPr id="28" name="组 4"/>
            <p:cNvGrpSpPr/>
            <p:nvPr/>
          </p:nvGrpSpPr>
          <p:grpSpPr>
            <a:xfrm>
              <a:off x="6226485" y="2285144"/>
              <a:ext cx="779557" cy="1030573"/>
              <a:chOff x="546100" y="1066800"/>
              <a:chExt cx="2476500" cy="1612900"/>
            </a:xfrm>
          </p:grpSpPr>
          <p:grpSp>
            <p:nvGrpSpPr>
              <p:cNvPr id="118" name="组 71"/>
              <p:cNvGrpSpPr/>
              <p:nvPr/>
            </p:nvGrpSpPr>
            <p:grpSpPr>
              <a:xfrm>
                <a:off x="581400" y="1372822"/>
                <a:ext cx="2369093" cy="1217765"/>
                <a:chOff x="581400" y="1372822"/>
                <a:chExt cx="2369093" cy="1217765"/>
              </a:xfrm>
            </p:grpSpPr>
            <p:cxnSp>
              <p:nvCxnSpPr>
                <p:cNvPr id="121" name="直线连接符 74"/>
                <p:cNvCxnSpPr/>
                <p:nvPr/>
              </p:nvCxnSpPr>
              <p:spPr>
                <a:xfrm flipH="1">
                  <a:off x="992244" y="1993901"/>
                  <a:ext cx="1738257" cy="2676"/>
                </a:xfrm>
                <a:prstGeom prst="line">
                  <a:avLst/>
                </a:prstGeom>
              </p:spPr>
              <p:style>
                <a:lnRef idx="2">
                  <a:schemeClr val="accent1"/>
                </a:lnRef>
                <a:fillRef idx="0">
                  <a:schemeClr val="accent1"/>
                </a:fillRef>
                <a:effectRef idx="1">
                  <a:schemeClr val="accent1"/>
                </a:effectRef>
                <a:fontRef idx="minor">
                  <a:schemeClr val="tx1"/>
                </a:fontRef>
              </p:style>
            </p:cxnSp>
            <p:cxnSp>
              <p:nvCxnSpPr>
                <p:cNvPr id="122" name="直线连接符 75"/>
                <p:cNvCxnSpPr/>
                <p:nvPr/>
              </p:nvCxnSpPr>
              <p:spPr>
                <a:xfrm flipH="1">
                  <a:off x="1000711" y="1938867"/>
                  <a:ext cx="1738257" cy="2676"/>
                </a:xfrm>
                <a:prstGeom prst="line">
                  <a:avLst/>
                </a:prstGeom>
              </p:spPr>
              <p:style>
                <a:lnRef idx="2">
                  <a:schemeClr val="accent1"/>
                </a:lnRef>
                <a:fillRef idx="0">
                  <a:schemeClr val="accent1"/>
                </a:fillRef>
                <a:effectRef idx="1">
                  <a:schemeClr val="accent1"/>
                </a:effectRef>
                <a:fontRef idx="minor">
                  <a:schemeClr val="tx1"/>
                </a:fontRef>
              </p:style>
            </p:cxnSp>
            <p:pic>
              <p:nvPicPr>
                <p:cNvPr id="123" name="图片 12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1400" y="1806626"/>
                  <a:ext cx="444708" cy="329097"/>
                </a:xfrm>
                <a:prstGeom prst="rect">
                  <a:avLst/>
                </a:prstGeom>
              </p:spPr>
            </p:pic>
            <p:pic>
              <p:nvPicPr>
                <p:cNvPr id="124" name="图片 123"/>
                <p:cNvPicPr>
                  <a:picLocks noChangeAspect="1"/>
                </p:cNvPicPr>
                <p:nvPr/>
              </p:nvPicPr>
              <p:blipFill>
                <a:blip r:embed="rId4" cstate="print">
                  <a:extLst>
                    <a:ext uri="{BEBA8EAE-BF5A-486C-A8C5-ECC9F3942E4B}">
                      <a14:imgProps xmlns:a14="http://schemas.microsoft.com/office/drawing/2010/main">
                        <a14:imgLayer r:embed="rId5">
                          <a14:imgEffect>
                            <a14:artisticCrisscrossEtching/>
                          </a14:imgEffect>
                        </a14:imgLayer>
                      </a14:imgProps>
                    </a:ext>
                    <a:ext uri="{28A0092B-C50C-407E-A947-70E740481C1C}">
                      <a14:useLocalDpi xmlns:a14="http://schemas.microsoft.com/office/drawing/2010/main" val="0"/>
                    </a:ext>
                  </a:extLst>
                </a:blip>
                <a:stretch>
                  <a:fillRect/>
                </a:stretch>
              </p:blipFill>
              <p:spPr>
                <a:xfrm>
                  <a:off x="1244539" y="2216020"/>
                  <a:ext cx="481071" cy="374553"/>
                </a:xfrm>
                <a:prstGeom prst="rect">
                  <a:avLst/>
                </a:prstGeom>
              </p:spPr>
            </p:pic>
            <p:pic>
              <p:nvPicPr>
                <p:cNvPr id="125" name="图片 124"/>
                <p:cNvPicPr>
                  <a:picLocks noChangeAspect="1"/>
                </p:cNvPicPr>
                <p:nvPr/>
              </p:nvPicPr>
              <p:blipFill>
                <a:blip r:embed="rId4" cstate="print">
                  <a:extLst>
                    <a:ext uri="{BEBA8EAE-BF5A-486C-A8C5-ECC9F3942E4B}">
                      <a14:imgProps xmlns:a14="http://schemas.microsoft.com/office/drawing/2010/main">
                        <a14:imgLayer r:embed="rId5">
                          <a14:imgEffect>
                            <a14:artisticCrisscrossEtching/>
                          </a14:imgEffect>
                        </a14:imgLayer>
                      </a14:imgProps>
                    </a:ext>
                    <a:ext uri="{28A0092B-C50C-407E-A947-70E740481C1C}">
                      <a14:useLocalDpi xmlns:a14="http://schemas.microsoft.com/office/drawing/2010/main" val="0"/>
                    </a:ext>
                  </a:extLst>
                </a:blip>
                <a:stretch>
                  <a:fillRect/>
                </a:stretch>
              </p:blipFill>
              <p:spPr>
                <a:xfrm>
                  <a:off x="1833797" y="2216034"/>
                  <a:ext cx="481071" cy="374553"/>
                </a:xfrm>
                <a:prstGeom prst="rect">
                  <a:avLst/>
                </a:prstGeom>
              </p:spPr>
            </p:pic>
            <p:pic>
              <p:nvPicPr>
                <p:cNvPr id="126" name="图片 125"/>
                <p:cNvPicPr>
                  <a:picLocks noChangeAspect="1"/>
                </p:cNvPicPr>
                <p:nvPr/>
              </p:nvPicPr>
              <p:blipFill>
                <a:blip r:embed="rId4" cstate="print">
                  <a:extLst>
                    <a:ext uri="{BEBA8EAE-BF5A-486C-A8C5-ECC9F3942E4B}">
                      <a14:imgProps xmlns:a14="http://schemas.microsoft.com/office/drawing/2010/main">
                        <a14:imgLayer r:embed="rId5">
                          <a14:imgEffect>
                            <a14:artisticCrisscrossEtching/>
                          </a14:imgEffect>
                        </a14:imgLayer>
                      </a14:imgProps>
                    </a:ext>
                    <a:ext uri="{28A0092B-C50C-407E-A947-70E740481C1C}">
                      <a14:useLocalDpi xmlns:a14="http://schemas.microsoft.com/office/drawing/2010/main" val="0"/>
                    </a:ext>
                  </a:extLst>
                </a:blip>
                <a:stretch>
                  <a:fillRect/>
                </a:stretch>
              </p:blipFill>
              <p:spPr>
                <a:xfrm>
                  <a:off x="1239466" y="1372822"/>
                  <a:ext cx="481071" cy="374553"/>
                </a:xfrm>
                <a:prstGeom prst="rect">
                  <a:avLst/>
                </a:prstGeom>
              </p:spPr>
            </p:pic>
            <p:pic>
              <p:nvPicPr>
                <p:cNvPr id="127" name="图片 126"/>
                <p:cNvPicPr>
                  <a:picLocks noChangeAspect="1"/>
                </p:cNvPicPr>
                <p:nvPr/>
              </p:nvPicPr>
              <p:blipFill>
                <a:blip r:embed="rId4" cstate="print">
                  <a:extLst>
                    <a:ext uri="{BEBA8EAE-BF5A-486C-A8C5-ECC9F3942E4B}">
                      <a14:imgProps xmlns:a14="http://schemas.microsoft.com/office/drawing/2010/main">
                        <a14:imgLayer r:embed="rId5">
                          <a14:imgEffect>
                            <a14:artisticCrisscrossEtching/>
                          </a14:imgEffect>
                        </a14:imgLayer>
                      </a14:imgProps>
                    </a:ext>
                    <a:ext uri="{28A0092B-C50C-407E-A947-70E740481C1C}">
                      <a14:useLocalDpi xmlns:a14="http://schemas.microsoft.com/office/drawing/2010/main" val="0"/>
                    </a:ext>
                  </a:extLst>
                </a:blip>
                <a:stretch>
                  <a:fillRect/>
                </a:stretch>
              </p:blipFill>
              <p:spPr>
                <a:xfrm>
                  <a:off x="1828724" y="1372836"/>
                  <a:ext cx="481071" cy="374553"/>
                </a:xfrm>
                <a:prstGeom prst="rect">
                  <a:avLst/>
                </a:prstGeom>
              </p:spPr>
            </p:pic>
            <p:pic>
              <p:nvPicPr>
                <p:cNvPr id="128" name="图片 12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05785" y="1806641"/>
                  <a:ext cx="444708" cy="329097"/>
                </a:xfrm>
                <a:prstGeom prst="rect">
                  <a:avLst/>
                </a:prstGeom>
              </p:spPr>
            </p:pic>
            <p:cxnSp>
              <p:nvCxnSpPr>
                <p:cNvPr id="129" name="直线连接符 82"/>
                <p:cNvCxnSpPr/>
                <p:nvPr/>
              </p:nvCxnSpPr>
              <p:spPr>
                <a:xfrm>
                  <a:off x="1720537" y="1537874"/>
                  <a:ext cx="108187" cy="14"/>
                </a:xfrm>
                <a:prstGeom prst="line">
                  <a:avLst/>
                </a:prstGeom>
              </p:spPr>
              <p:style>
                <a:lnRef idx="2">
                  <a:schemeClr val="accent1"/>
                </a:lnRef>
                <a:fillRef idx="0">
                  <a:schemeClr val="accent1"/>
                </a:fillRef>
                <a:effectRef idx="1">
                  <a:schemeClr val="accent1"/>
                </a:effectRef>
                <a:fontRef idx="minor">
                  <a:schemeClr val="tx1"/>
                </a:fontRef>
              </p:style>
            </p:cxnSp>
            <p:cxnSp>
              <p:nvCxnSpPr>
                <p:cNvPr id="130" name="直线连接符 83"/>
                <p:cNvCxnSpPr/>
                <p:nvPr/>
              </p:nvCxnSpPr>
              <p:spPr>
                <a:xfrm>
                  <a:off x="1720537" y="1579149"/>
                  <a:ext cx="108187" cy="14"/>
                </a:xfrm>
                <a:prstGeom prst="line">
                  <a:avLst/>
                </a:prstGeom>
              </p:spPr>
              <p:style>
                <a:lnRef idx="2">
                  <a:schemeClr val="accent1"/>
                </a:lnRef>
                <a:fillRef idx="0">
                  <a:schemeClr val="accent1"/>
                </a:fillRef>
                <a:effectRef idx="1">
                  <a:schemeClr val="accent1"/>
                </a:effectRef>
                <a:fontRef idx="minor">
                  <a:schemeClr val="tx1"/>
                </a:fontRef>
              </p:style>
            </p:cxnSp>
            <p:cxnSp>
              <p:nvCxnSpPr>
                <p:cNvPr id="131" name="直线连接符 84"/>
                <p:cNvCxnSpPr/>
                <p:nvPr/>
              </p:nvCxnSpPr>
              <p:spPr>
                <a:xfrm>
                  <a:off x="1723712" y="2391949"/>
                  <a:ext cx="108187" cy="14"/>
                </a:xfrm>
                <a:prstGeom prst="line">
                  <a:avLst/>
                </a:prstGeom>
              </p:spPr>
              <p:style>
                <a:lnRef idx="2">
                  <a:schemeClr val="accent1"/>
                </a:lnRef>
                <a:fillRef idx="0">
                  <a:schemeClr val="accent1"/>
                </a:fillRef>
                <a:effectRef idx="1">
                  <a:schemeClr val="accent1"/>
                </a:effectRef>
                <a:fontRef idx="minor">
                  <a:schemeClr val="tx1"/>
                </a:fontRef>
              </p:style>
            </p:cxnSp>
            <p:cxnSp>
              <p:nvCxnSpPr>
                <p:cNvPr id="132" name="直线连接符 85"/>
                <p:cNvCxnSpPr/>
                <p:nvPr/>
              </p:nvCxnSpPr>
              <p:spPr>
                <a:xfrm>
                  <a:off x="1723712" y="2433224"/>
                  <a:ext cx="108187" cy="14"/>
                </a:xfrm>
                <a:prstGeom prst="line">
                  <a:avLst/>
                </a:prstGeom>
              </p:spPr>
              <p:style>
                <a:lnRef idx="2">
                  <a:schemeClr val="accent1"/>
                </a:lnRef>
                <a:fillRef idx="0">
                  <a:schemeClr val="accent1"/>
                </a:fillRef>
                <a:effectRef idx="1">
                  <a:schemeClr val="accent1"/>
                </a:effectRef>
                <a:fontRef idx="minor">
                  <a:schemeClr val="tx1"/>
                </a:fontRef>
              </p:style>
            </p:cxnSp>
            <p:sp>
              <p:nvSpPr>
                <p:cNvPr id="133" name="椭圆 132"/>
                <p:cNvSpPr/>
                <p:nvPr/>
              </p:nvSpPr>
              <p:spPr>
                <a:xfrm>
                  <a:off x="1756833" y="1477435"/>
                  <a:ext cx="45719" cy="143933"/>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sz="900">
                    <a:solidFill>
                      <a:schemeClr val="tx1"/>
                    </a:solidFill>
                  </a:endParaRPr>
                </a:p>
              </p:txBody>
            </p:sp>
            <p:sp>
              <p:nvSpPr>
                <p:cNvPr id="134" name="椭圆 133"/>
                <p:cNvSpPr/>
                <p:nvPr/>
              </p:nvSpPr>
              <p:spPr>
                <a:xfrm>
                  <a:off x="1761066" y="2345266"/>
                  <a:ext cx="45719" cy="143933"/>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sz="900">
                    <a:solidFill>
                      <a:schemeClr val="tx1"/>
                    </a:solidFill>
                  </a:endParaRPr>
                </a:p>
              </p:txBody>
            </p:sp>
            <p:cxnSp>
              <p:nvCxnSpPr>
                <p:cNvPr id="135" name="直线连接符 88"/>
                <p:cNvCxnSpPr>
                  <a:stCxn id="126" idx="2"/>
                  <a:endCxn id="123" idx="3"/>
                </p:cNvCxnSpPr>
                <p:nvPr/>
              </p:nvCxnSpPr>
              <p:spPr>
                <a:xfrm flipH="1">
                  <a:off x="1026108" y="1747375"/>
                  <a:ext cx="453894" cy="223800"/>
                </a:xfrm>
                <a:prstGeom prst="line">
                  <a:avLst/>
                </a:prstGeom>
              </p:spPr>
              <p:style>
                <a:lnRef idx="2">
                  <a:schemeClr val="accent1"/>
                </a:lnRef>
                <a:fillRef idx="0">
                  <a:schemeClr val="accent1"/>
                </a:fillRef>
                <a:effectRef idx="1">
                  <a:schemeClr val="accent1"/>
                </a:effectRef>
                <a:fontRef idx="minor">
                  <a:schemeClr val="tx1"/>
                </a:fontRef>
              </p:style>
            </p:cxnSp>
            <p:cxnSp>
              <p:nvCxnSpPr>
                <p:cNvPr id="136" name="直线连接符 89"/>
                <p:cNvCxnSpPr>
                  <a:stCxn id="126" idx="2"/>
                  <a:endCxn id="128" idx="1"/>
                </p:cNvCxnSpPr>
                <p:nvPr/>
              </p:nvCxnSpPr>
              <p:spPr>
                <a:xfrm>
                  <a:off x="1480002" y="1747375"/>
                  <a:ext cx="1025783" cy="223815"/>
                </a:xfrm>
                <a:prstGeom prst="line">
                  <a:avLst/>
                </a:prstGeom>
              </p:spPr>
              <p:style>
                <a:lnRef idx="2">
                  <a:schemeClr val="accent1"/>
                </a:lnRef>
                <a:fillRef idx="0">
                  <a:schemeClr val="accent1"/>
                </a:fillRef>
                <a:effectRef idx="1">
                  <a:schemeClr val="accent1"/>
                </a:effectRef>
                <a:fontRef idx="minor">
                  <a:schemeClr val="tx1"/>
                </a:fontRef>
              </p:style>
            </p:cxnSp>
            <p:cxnSp>
              <p:nvCxnSpPr>
                <p:cNvPr id="137" name="直线连接符 90"/>
                <p:cNvCxnSpPr>
                  <a:stCxn id="123" idx="3"/>
                  <a:endCxn id="124" idx="0"/>
                </p:cNvCxnSpPr>
                <p:nvPr/>
              </p:nvCxnSpPr>
              <p:spPr>
                <a:xfrm>
                  <a:off x="1026108" y="1971175"/>
                  <a:ext cx="458967" cy="244845"/>
                </a:xfrm>
                <a:prstGeom prst="line">
                  <a:avLst/>
                </a:prstGeom>
              </p:spPr>
              <p:style>
                <a:lnRef idx="2">
                  <a:schemeClr val="accent1"/>
                </a:lnRef>
                <a:fillRef idx="0">
                  <a:schemeClr val="accent1"/>
                </a:fillRef>
                <a:effectRef idx="1">
                  <a:schemeClr val="accent1"/>
                </a:effectRef>
                <a:fontRef idx="minor">
                  <a:schemeClr val="tx1"/>
                </a:fontRef>
              </p:style>
            </p:cxnSp>
            <p:cxnSp>
              <p:nvCxnSpPr>
                <p:cNvPr id="138" name="直线连接符 91"/>
                <p:cNvCxnSpPr>
                  <a:stCxn id="127" idx="2"/>
                  <a:endCxn id="123" idx="3"/>
                </p:cNvCxnSpPr>
                <p:nvPr/>
              </p:nvCxnSpPr>
              <p:spPr>
                <a:xfrm flipH="1">
                  <a:off x="1026108" y="1747389"/>
                  <a:ext cx="1043152" cy="223786"/>
                </a:xfrm>
                <a:prstGeom prst="line">
                  <a:avLst/>
                </a:prstGeom>
              </p:spPr>
              <p:style>
                <a:lnRef idx="2">
                  <a:schemeClr val="accent1"/>
                </a:lnRef>
                <a:fillRef idx="0">
                  <a:schemeClr val="accent1"/>
                </a:fillRef>
                <a:effectRef idx="1">
                  <a:schemeClr val="accent1"/>
                </a:effectRef>
                <a:fontRef idx="minor">
                  <a:schemeClr val="tx1"/>
                </a:fontRef>
              </p:style>
            </p:cxnSp>
            <p:cxnSp>
              <p:nvCxnSpPr>
                <p:cNvPr id="139" name="直线连接符 92"/>
                <p:cNvCxnSpPr>
                  <a:stCxn id="127" idx="2"/>
                  <a:endCxn id="128" idx="1"/>
                </p:cNvCxnSpPr>
                <p:nvPr/>
              </p:nvCxnSpPr>
              <p:spPr>
                <a:xfrm>
                  <a:off x="2069260" y="1747389"/>
                  <a:ext cx="436525" cy="223801"/>
                </a:xfrm>
                <a:prstGeom prst="line">
                  <a:avLst/>
                </a:prstGeom>
              </p:spPr>
              <p:style>
                <a:lnRef idx="2">
                  <a:schemeClr val="accent1"/>
                </a:lnRef>
                <a:fillRef idx="0">
                  <a:schemeClr val="accent1"/>
                </a:fillRef>
                <a:effectRef idx="1">
                  <a:schemeClr val="accent1"/>
                </a:effectRef>
                <a:fontRef idx="minor">
                  <a:schemeClr val="tx1"/>
                </a:fontRef>
              </p:style>
            </p:cxnSp>
            <p:cxnSp>
              <p:nvCxnSpPr>
                <p:cNvPr id="140" name="直线连接符 93"/>
                <p:cNvCxnSpPr>
                  <a:stCxn id="128" idx="1"/>
                  <a:endCxn id="124" idx="0"/>
                </p:cNvCxnSpPr>
                <p:nvPr/>
              </p:nvCxnSpPr>
              <p:spPr>
                <a:xfrm flipH="1">
                  <a:off x="1485075" y="1971190"/>
                  <a:ext cx="1020710" cy="244830"/>
                </a:xfrm>
                <a:prstGeom prst="line">
                  <a:avLst/>
                </a:prstGeom>
              </p:spPr>
              <p:style>
                <a:lnRef idx="2">
                  <a:schemeClr val="accent1"/>
                </a:lnRef>
                <a:fillRef idx="0">
                  <a:schemeClr val="accent1"/>
                </a:fillRef>
                <a:effectRef idx="1">
                  <a:schemeClr val="accent1"/>
                </a:effectRef>
                <a:fontRef idx="minor">
                  <a:schemeClr val="tx1"/>
                </a:fontRef>
              </p:style>
            </p:cxnSp>
            <p:cxnSp>
              <p:nvCxnSpPr>
                <p:cNvPr id="141" name="直线连接符 94"/>
                <p:cNvCxnSpPr>
                  <a:stCxn id="128" idx="1"/>
                  <a:endCxn id="125" idx="0"/>
                </p:cNvCxnSpPr>
                <p:nvPr/>
              </p:nvCxnSpPr>
              <p:spPr>
                <a:xfrm flipH="1">
                  <a:off x="2074333" y="1971190"/>
                  <a:ext cx="431452" cy="244844"/>
                </a:xfrm>
                <a:prstGeom prst="line">
                  <a:avLst/>
                </a:prstGeom>
              </p:spPr>
              <p:style>
                <a:lnRef idx="2">
                  <a:schemeClr val="accent1"/>
                </a:lnRef>
                <a:fillRef idx="0">
                  <a:schemeClr val="accent1"/>
                </a:fillRef>
                <a:effectRef idx="1">
                  <a:schemeClr val="accent1"/>
                </a:effectRef>
                <a:fontRef idx="minor">
                  <a:schemeClr val="tx1"/>
                </a:fontRef>
              </p:style>
            </p:cxnSp>
            <p:cxnSp>
              <p:nvCxnSpPr>
                <p:cNvPr id="142" name="直线连接符 95"/>
                <p:cNvCxnSpPr>
                  <a:stCxn id="123" idx="3"/>
                  <a:endCxn id="125" idx="0"/>
                </p:cNvCxnSpPr>
                <p:nvPr/>
              </p:nvCxnSpPr>
              <p:spPr>
                <a:xfrm>
                  <a:off x="1026108" y="1971175"/>
                  <a:ext cx="1048225" cy="244859"/>
                </a:xfrm>
                <a:prstGeom prst="line">
                  <a:avLst/>
                </a:prstGeom>
              </p:spPr>
              <p:style>
                <a:lnRef idx="2">
                  <a:schemeClr val="accent1"/>
                </a:lnRef>
                <a:fillRef idx="0">
                  <a:schemeClr val="accent1"/>
                </a:fillRef>
                <a:effectRef idx="1">
                  <a:schemeClr val="accent1"/>
                </a:effectRef>
                <a:fontRef idx="minor">
                  <a:schemeClr val="tx1"/>
                </a:fontRef>
              </p:style>
            </p:cxnSp>
          </p:grpSp>
          <p:sp>
            <p:nvSpPr>
              <p:cNvPr id="119" name="圆角矩形 118"/>
              <p:cNvSpPr/>
              <p:nvPr/>
            </p:nvSpPr>
            <p:spPr>
              <a:xfrm>
                <a:off x="546100" y="1066800"/>
                <a:ext cx="2476500" cy="1612900"/>
              </a:xfrm>
              <a:prstGeom prst="round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sz="900">
                  <a:solidFill>
                    <a:schemeClr val="tx1"/>
                  </a:solidFill>
                </a:endParaRPr>
              </a:p>
            </p:txBody>
          </p:sp>
          <p:sp>
            <p:nvSpPr>
              <p:cNvPr id="120" name="文本框 73"/>
              <p:cNvSpPr txBox="1"/>
              <p:nvPr/>
            </p:nvSpPr>
            <p:spPr>
              <a:xfrm>
                <a:off x="1422399" y="1079500"/>
                <a:ext cx="1312702" cy="301915"/>
              </a:xfrm>
              <a:prstGeom prst="rect">
                <a:avLst/>
              </a:prstGeom>
              <a:noFill/>
            </p:spPr>
            <p:txBody>
              <a:bodyPr wrap="none" rtlCol="0">
                <a:spAutoFit/>
              </a:bodyPr>
              <a:lstStyle/>
              <a:p>
                <a:r>
                  <a:rPr kumimoji="1" lang="zh-CN" altLang="en-US" sz="700" dirty="0">
                    <a:latin typeface="华文中宋"/>
                    <a:ea typeface="华文中宋"/>
                    <a:cs typeface="华文中宋"/>
                  </a:rPr>
                  <a:t>互联网区</a:t>
                </a:r>
              </a:p>
            </p:txBody>
          </p:sp>
        </p:grpSp>
        <p:grpSp>
          <p:nvGrpSpPr>
            <p:cNvPr id="29" name="组 5"/>
            <p:cNvGrpSpPr/>
            <p:nvPr/>
          </p:nvGrpSpPr>
          <p:grpSpPr>
            <a:xfrm>
              <a:off x="7092280" y="2283717"/>
              <a:ext cx="782600" cy="1032000"/>
              <a:chOff x="536430" y="1064567"/>
              <a:chExt cx="2486170" cy="1615133"/>
            </a:xfrm>
          </p:grpSpPr>
          <p:grpSp>
            <p:nvGrpSpPr>
              <p:cNvPr id="93" name="组 46"/>
              <p:cNvGrpSpPr/>
              <p:nvPr/>
            </p:nvGrpSpPr>
            <p:grpSpPr>
              <a:xfrm>
                <a:off x="581400" y="1372822"/>
                <a:ext cx="2369093" cy="1217765"/>
                <a:chOff x="581400" y="1372822"/>
                <a:chExt cx="2369093" cy="1217765"/>
              </a:xfrm>
            </p:grpSpPr>
            <p:cxnSp>
              <p:nvCxnSpPr>
                <p:cNvPr id="96" name="直线连接符 49"/>
                <p:cNvCxnSpPr/>
                <p:nvPr/>
              </p:nvCxnSpPr>
              <p:spPr>
                <a:xfrm flipH="1">
                  <a:off x="992244" y="1993901"/>
                  <a:ext cx="1738257" cy="2676"/>
                </a:xfrm>
                <a:prstGeom prst="line">
                  <a:avLst/>
                </a:prstGeom>
              </p:spPr>
              <p:style>
                <a:lnRef idx="2">
                  <a:schemeClr val="accent1"/>
                </a:lnRef>
                <a:fillRef idx="0">
                  <a:schemeClr val="accent1"/>
                </a:fillRef>
                <a:effectRef idx="1">
                  <a:schemeClr val="accent1"/>
                </a:effectRef>
                <a:fontRef idx="minor">
                  <a:schemeClr val="tx1"/>
                </a:fontRef>
              </p:style>
            </p:cxnSp>
            <p:cxnSp>
              <p:nvCxnSpPr>
                <p:cNvPr id="97" name="直线连接符 50"/>
                <p:cNvCxnSpPr/>
                <p:nvPr/>
              </p:nvCxnSpPr>
              <p:spPr>
                <a:xfrm flipH="1">
                  <a:off x="1000711" y="1938867"/>
                  <a:ext cx="1738257" cy="2676"/>
                </a:xfrm>
                <a:prstGeom prst="line">
                  <a:avLst/>
                </a:prstGeom>
              </p:spPr>
              <p:style>
                <a:lnRef idx="2">
                  <a:schemeClr val="accent1"/>
                </a:lnRef>
                <a:fillRef idx="0">
                  <a:schemeClr val="accent1"/>
                </a:fillRef>
                <a:effectRef idx="1">
                  <a:schemeClr val="accent1"/>
                </a:effectRef>
                <a:fontRef idx="minor">
                  <a:schemeClr val="tx1"/>
                </a:fontRef>
              </p:style>
            </p:cxnSp>
            <p:pic>
              <p:nvPicPr>
                <p:cNvPr id="98" name="图片 9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1400" y="1806626"/>
                  <a:ext cx="444708" cy="329097"/>
                </a:xfrm>
                <a:prstGeom prst="rect">
                  <a:avLst/>
                </a:prstGeom>
              </p:spPr>
            </p:pic>
            <p:pic>
              <p:nvPicPr>
                <p:cNvPr id="99" name="图片 98"/>
                <p:cNvPicPr>
                  <a:picLocks noChangeAspect="1"/>
                </p:cNvPicPr>
                <p:nvPr/>
              </p:nvPicPr>
              <p:blipFill>
                <a:blip r:embed="rId4" cstate="print">
                  <a:extLst>
                    <a:ext uri="{BEBA8EAE-BF5A-486C-A8C5-ECC9F3942E4B}">
                      <a14:imgProps xmlns:a14="http://schemas.microsoft.com/office/drawing/2010/main">
                        <a14:imgLayer r:embed="rId5">
                          <a14:imgEffect>
                            <a14:artisticCrisscrossEtching/>
                          </a14:imgEffect>
                        </a14:imgLayer>
                      </a14:imgProps>
                    </a:ext>
                    <a:ext uri="{28A0092B-C50C-407E-A947-70E740481C1C}">
                      <a14:useLocalDpi xmlns:a14="http://schemas.microsoft.com/office/drawing/2010/main" val="0"/>
                    </a:ext>
                  </a:extLst>
                </a:blip>
                <a:stretch>
                  <a:fillRect/>
                </a:stretch>
              </p:blipFill>
              <p:spPr>
                <a:xfrm>
                  <a:off x="1244539" y="2216020"/>
                  <a:ext cx="481071" cy="374553"/>
                </a:xfrm>
                <a:prstGeom prst="rect">
                  <a:avLst/>
                </a:prstGeom>
              </p:spPr>
            </p:pic>
            <p:pic>
              <p:nvPicPr>
                <p:cNvPr id="100" name="图片 99"/>
                <p:cNvPicPr>
                  <a:picLocks noChangeAspect="1"/>
                </p:cNvPicPr>
                <p:nvPr/>
              </p:nvPicPr>
              <p:blipFill>
                <a:blip r:embed="rId4" cstate="print">
                  <a:extLst>
                    <a:ext uri="{BEBA8EAE-BF5A-486C-A8C5-ECC9F3942E4B}">
                      <a14:imgProps xmlns:a14="http://schemas.microsoft.com/office/drawing/2010/main">
                        <a14:imgLayer r:embed="rId5">
                          <a14:imgEffect>
                            <a14:artisticCrisscrossEtching/>
                          </a14:imgEffect>
                        </a14:imgLayer>
                      </a14:imgProps>
                    </a:ext>
                    <a:ext uri="{28A0092B-C50C-407E-A947-70E740481C1C}">
                      <a14:useLocalDpi xmlns:a14="http://schemas.microsoft.com/office/drawing/2010/main" val="0"/>
                    </a:ext>
                  </a:extLst>
                </a:blip>
                <a:stretch>
                  <a:fillRect/>
                </a:stretch>
              </p:blipFill>
              <p:spPr>
                <a:xfrm>
                  <a:off x="1833797" y="2216034"/>
                  <a:ext cx="481071" cy="374553"/>
                </a:xfrm>
                <a:prstGeom prst="rect">
                  <a:avLst/>
                </a:prstGeom>
              </p:spPr>
            </p:pic>
            <p:pic>
              <p:nvPicPr>
                <p:cNvPr id="101" name="图片 100"/>
                <p:cNvPicPr>
                  <a:picLocks noChangeAspect="1"/>
                </p:cNvPicPr>
                <p:nvPr/>
              </p:nvPicPr>
              <p:blipFill>
                <a:blip r:embed="rId4" cstate="print">
                  <a:extLst>
                    <a:ext uri="{BEBA8EAE-BF5A-486C-A8C5-ECC9F3942E4B}">
                      <a14:imgProps xmlns:a14="http://schemas.microsoft.com/office/drawing/2010/main">
                        <a14:imgLayer r:embed="rId5">
                          <a14:imgEffect>
                            <a14:artisticCrisscrossEtching/>
                          </a14:imgEffect>
                        </a14:imgLayer>
                      </a14:imgProps>
                    </a:ext>
                    <a:ext uri="{28A0092B-C50C-407E-A947-70E740481C1C}">
                      <a14:useLocalDpi xmlns:a14="http://schemas.microsoft.com/office/drawing/2010/main" val="0"/>
                    </a:ext>
                  </a:extLst>
                </a:blip>
                <a:stretch>
                  <a:fillRect/>
                </a:stretch>
              </p:blipFill>
              <p:spPr>
                <a:xfrm>
                  <a:off x="1239466" y="1372822"/>
                  <a:ext cx="481071" cy="374553"/>
                </a:xfrm>
                <a:prstGeom prst="rect">
                  <a:avLst/>
                </a:prstGeom>
              </p:spPr>
            </p:pic>
            <p:pic>
              <p:nvPicPr>
                <p:cNvPr id="102" name="图片 101"/>
                <p:cNvPicPr>
                  <a:picLocks noChangeAspect="1"/>
                </p:cNvPicPr>
                <p:nvPr/>
              </p:nvPicPr>
              <p:blipFill>
                <a:blip r:embed="rId4" cstate="print">
                  <a:extLst>
                    <a:ext uri="{BEBA8EAE-BF5A-486C-A8C5-ECC9F3942E4B}">
                      <a14:imgProps xmlns:a14="http://schemas.microsoft.com/office/drawing/2010/main">
                        <a14:imgLayer r:embed="rId5">
                          <a14:imgEffect>
                            <a14:artisticCrisscrossEtching/>
                          </a14:imgEffect>
                        </a14:imgLayer>
                      </a14:imgProps>
                    </a:ext>
                    <a:ext uri="{28A0092B-C50C-407E-A947-70E740481C1C}">
                      <a14:useLocalDpi xmlns:a14="http://schemas.microsoft.com/office/drawing/2010/main" val="0"/>
                    </a:ext>
                  </a:extLst>
                </a:blip>
                <a:stretch>
                  <a:fillRect/>
                </a:stretch>
              </p:blipFill>
              <p:spPr>
                <a:xfrm>
                  <a:off x="1828724" y="1372836"/>
                  <a:ext cx="481071" cy="374553"/>
                </a:xfrm>
                <a:prstGeom prst="rect">
                  <a:avLst/>
                </a:prstGeom>
              </p:spPr>
            </p:pic>
            <p:pic>
              <p:nvPicPr>
                <p:cNvPr id="103" name="图片 10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05785" y="1806641"/>
                  <a:ext cx="444708" cy="329097"/>
                </a:xfrm>
                <a:prstGeom prst="rect">
                  <a:avLst/>
                </a:prstGeom>
              </p:spPr>
            </p:pic>
            <p:cxnSp>
              <p:nvCxnSpPr>
                <p:cNvPr id="104" name="直线连接符 57"/>
                <p:cNvCxnSpPr/>
                <p:nvPr/>
              </p:nvCxnSpPr>
              <p:spPr>
                <a:xfrm>
                  <a:off x="1720537" y="1537874"/>
                  <a:ext cx="108187" cy="14"/>
                </a:xfrm>
                <a:prstGeom prst="line">
                  <a:avLst/>
                </a:prstGeom>
              </p:spPr>
              <p:style>
                <a:lnRef idx="2">
                  <a:schemeClr val="accent1"/>
                </a:lnRef>
                <a:fillRef idx="0">
                  <a:schemeClr val="accent1"/>
                </a:fillRef>
                <a:effectRef idx="1">
                  <a:schemeClr val="accent1"/>
                </a:effectRef>
                <a:fontRef idx="minor">
                  <a:schemeClr val="tx1"/>
                </a:fontRef>
              </p:style>
            </p:cxnSp>
            <p:cxnSp>
              <p:nvCxnSpPr>
                <p:cNvPr id="105" name="直线连接符 58"/>
                <p:cNvCxnSpPr/>
                <p:nvPr/>
              </p:nvCxnSpPr>
              <p:spPr>
                <a:xfrm>
                  <a:off x="1720537" y="1579149"/>
                  <a:ext cx="108187" cy="14"/>
                </a:xfrm>
                <a:prstGeom prst="line">
                  <a:avLst/>
                </a:prstGeom>
              </p:spPr>
              <p:style>
                <a:lnRef idx="2">
                  <a:schemeClr val="accent1"/>
                </a:lnRef>
                <a:fillRef idx="0">
                  <a:schemeClr val="accent1"/>
                </a:fillRef>
                <a:effectRef idx="1">
                  <a:schemeClr val="accent1"/>
                </a:effectRef>
                <a:fontRef idx="minor">
                  <a:schemeClr val="tx1"/>
                </a:fontRef>
              </p:style>
            </p:cxnSp>
            <p:cxnSp>
              <p:nvCxnSpPr>
                <p:cNvPr id="106" name="直线连接符 59"/>
                <p:cNvCxnSpPr/>
                <p:nvPr/>
              </p:nvCxnSpPr>
              <p:spPr>
                <a:xfrm>
                  <a:off x="1723712" y="2391949"/>
                  <a:ext cx="108187" cy="14"/>
                </a:xfrm>
                <a:prstGeom prst="line">
                  <a:avLst/>
                </a:prstGeom>
              </p:spPr>
              <p:style>
                <a:lnRef idx="2">
                  <a:schemeClr val="accent1"/>
                </a:lnRef>
                <a:fillRef idx="0">
                  <a:schemeClr val="accent1"/>
                </a:fillRef>
                <a:effectRef idx="1">
                  <a:schemeClr val="accent1"/>
                </a:effectRef>
                <a:fontRef idx="minor">
                  <a:schemeClr val="tx1"/>
                </a:fontRef>
              </p:style>
            </p:cxnSp>
            <p:cxnSp>
              <p:nvCxnSpPr>
                <p:cNvPr id="107" name="直线连接符 60"/>
                <p:cNvCxnSpPr/>
                <p:nvPr/>
              </p:nvCxnSpPr>
              <p:spPr>
                <a:xfrm>
                  <a:off x="1723712" y="2433224"/>
                  <a:ext cx="108187" cy="14"/>
                </a:xfrm>
                <a:prstGeom prst="line">
                  <a:avLst/>
                </a:prstGeom>
              </p:spPr>
              <p:style>
                <a:lnRef idx="2">
                  <a:schemeClr val="accent1"/>
                </a:lnRef>
                <a:fillRef idx="0">
                  <a:schemeClr val="accent1"/>
                </a:fillRef>
                <a:effectRef idx="1">
                  <a:schemeClr val="accent1"/>
                </a:effectRef>
                <a:fontRef idx="minor">
                  <a:schemeClr val="tx1"/>
                </a:fontRef>
              </p:style>
            </p:cxnSp>
            <p:sp>
              <p:nvSpPr>
                <p:cNvPr id="108" name="椭圆 107"/>
                <p:cNvSpPr/>
                <p:nvPr/>
              </p:nvSpPr>
              <p:spPr>
                <a:xfrm>
                  <a:off x="1756833" y="1477435"/>
                  <a:ext cx="45719" cy="143933"/>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sz="900">
                    <a:solidFill>
                      <a:schemeClr val="tx1"/>
                    </a:solidFill>
                  </a:endParaRPr>
                </a:p>
              </p:txBody>
            </p:sp>
            <p:sp>
              <p:nvSpPr>
                <p:cNvPr id="109" name="椭圆 108"/>
                <p:cNvSpPr/>
                <p:nvPr/>
              </p:nvSpPr>
              <p:spPr>
                <a:xfrm>
                  <a:off x="1761066" y="2345266"/>
                  <a:ext cx="45719" cy="143933"/>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sz="900">
                    <a:solidFill>
                      <a:schemeClr val="tx1"/>
                    </a:solidFill>
                  </a:endParaRPr>
                </a:p>
              </p:txBody>
            </p:sp>
            <p:cxnSp>
              <p:nvCxnSpPr>
                <p:cNvPr id="110" name="直线连接符 63"/>
                <p:cNvCxnSpPr>
                  <a:stCxn id="101" idx="2"/>
                  <a:endCxn id="98" idx="3"/>
                </p:cNvCxnSpPr>
                <p:nvPr/>
              </p:nvCxnSpPr>
              <p:spPr>
                <a:xfrm flipH="1">
                  <a:off x="1026108" y="1747375"/>
                  <a:ext cx="453894" cy="223800"/>
                </a:xfrm>
                <a:prstGeom prst="line">
                  <a:avLst/>
                </a:prstGeom>
              </p:spPr>
              <p:style>
                <a:lnRef idx="2">
                  <a:schemeClr val="accent1"/>
                </a:lnRef>
                <a:fillRef idx="0">
                  <a:schemeClr val="accent1"/>
                </a:fillRef>
                <a:effectRef idx="1">
                  <a:schemeClr val="accent1"/>
                </a:effectRef>
                <a:fontRef idx="minor">
                  <a:schemeClr val="tx1"/>
                </a:fontRef>
              </p:style>
            </p:cxnSp>
            <p:cxnSp>
              <p:nvCxnSpPr>
                <p:cNvPr id="111" name="直线连接符 64"/>
                <p:cNvCxnSpPr>
                  <a:stCxn id="101" idx="2"/>
                  <a:endCxn id="103" idx="1"/>
                </p:cNvCxnSpPr>
                <p:nvPr/>
              </p:nvCxnSpPr>
              <p:spPr>
                <a:xfrm>
                  <a:off x="1480002" y="1747375"/>
                  <a:ext cx="1025783" cy="223815"/>
                </a:xfrm>
                <a:prstGeom prst="line">
                  <a:avLst/>
                </a:prstGeom>
              </p:spPr>
              <p:style>
                <a:lnRef idx="2">
                  <a:schemeClr val="accent1"/>
                </a:lnRef>
                <a:fillRef idx="0">
                  <a:schemeClr val="accent1"/>
                </a:fillRef>
                <a:effectRef idx="1">
                  <a:schemeClr val="accent1"/>
                </a:effectRef>
                <a:fontRef idx="minor">
                  <a:schemeClr val="tx1"/>
                </a:fontRef>
              </p:style>
            </p:cxnSp>
            <p:cxnSp>
              <p:nvCxnSpPr>
                <p:cNvPr id="112" name="直线连接符 65"/>
                <p:cNvCxnSpPr>
                  <a:stCxn id="98" idx="3"/>
                  <a:endCxn id="99" idx="0"/>
                </p:cNvCxnSpPr>
                <p:nvPr/>
              </p:nvCxnSpPr>
              <p:spPr>
                <a:xfrm>
                  <a:off x="1026108" y="1971175"/>
                  <a:ext cx="458967" cy="244845"/>
                </a:xfrm>
                <a:prstGeom prst="line">
                  <a:avLst/>
                </a:prstGeom>
              </p:spPr>
              <p:style>
                <a:lnRef idx="2">
                  <a:schemeClr val="accent1"/>
                </a:lnRef>
                <a:fillRef idx="0">
                  <a:schemeClr val="accent1"/>
                </a:fillRef>
                <a:effectRef idx="1">
                  <a:schemeClr val="accent1"/>
                </a:effectRef>
                <a:fontRef idx="minor">
                  <a:schemeClr val="tx1"/>
                </a:fontRef>
              </p:style>
            </p:cxnSp>
            <p:cxnSp>
              <p:nvCxnSpPr>
                <p:cNvPr id="113" name="直线连接符 66"/>
                <p:cNvCxnSpPr>
                  <a:stCxn id="102" idx="2"/>
                  <a:endCxn id="98" idx="3"/>
                </p:cNvCxnSpPr>
                <p:nvPr/>
              </p:nvCxnSpPr>
              <p:spPr>
                <a:xfrm flipH="1">
                  <a:off x="1026108" y="1747389"/>
                  <a:ext cx="1043152" cy="223786"/>
                </a:xfrm>
                <a:prstGeom prst="line">
                  <a:avLst/>
                </a:prstGeom>
              </p:spPr>
              <p:style>
                <a:lnRef idx="2">
                  <a:schemeClr val="accent1"/>
                </a:lnRef>
                <a:fillRef idx="0">
                  <a:schemeClr val="accent1"/>
                </a:fillRef>
                <a:effectRef idx="1">
                  <a:schemeClr val="accent1"/>
                </a:effectRef>
                <a:fontRef idx="minor">
                  <a:schemeClr val="tx1"/>
                </a:fontRef>
              </p:style>
            </p:cxnSp>
            <p:cxnSp>
              <p:nvCxnSpPr>
                <p:cNvPr id="114" name="直线连接符 67"/>
                <p:cNvCxnSpPr>
                  <a:stCxn id="102" idx="2"/>
                  <a:endCxn id="103" idx="1"/>
                </p:cNvCxnSpPr>
                <p:nvPr/>
              </p:nvCxnSpPr>
              <p:spPr>
                <a:xfrm>
                  <a:off x="2069260" y="1747389"/>
                  <a:ext cx="436525" cy="223801"/>
                </a:xfrm>
                <a:prstGeom prst="line">
                  <a:avLst/>
                </a:prstGeom>
              </p:spPr>
              <p:style>
                <a:lnRef idx="2">
                  <a:schemeClr val="accent1"/>
                </a:lnRef>
                <a:fillRef idx="0">
                  <a:schemeClr val="accent1"/>
                </a:fillRef>
                <a:effectRef idx="1">
                  <a:schemeClr val="accent1"/>
                </a:effectRef>
                <a:fontRef idx="minor">
                  <a:schemeClr val="tx1"/>
                </a:fontRef>
              </p:style>
            </p:cxnSp>
            <p:cxnSp>
              <p:nvCxnSpPr>
                <p:cNvPr id="115" name="直线连接符 68"/>
                <p:cNvCxnSpPr>
                  <a:stCxn id="103" idx="1"/>
                  <a:endCxn id="99" idx="0"/>
                </p:cNvCxnSpPr>
                <p:nvPr/>
              </p:nvCxnSpPr>
              <p:spPr>
                <a:xfrm flipH="1">
                  <a:off x="1485075" y="1971190"/>
                  <a:ext cx="1020710" cy="244830"/>
                </a:xfrm>
                <a:prstGeom prst="line">
                  <a:avLst/>
                </a:prstGeom>
              </p:spPr>
              <p:style>
                <a:lnRef idx="2">
                  <a:schemeClr val="accent1"/>
                </a:lnRef>
                <a:fillRef idx="0">
                  <a:schemeClr val="accent1"/>
                </a:fillRef>
                <a:effectRef idx="1">
                  <a:schemeClr val="accent1"/>
                </a:effectRef>
                <a:fontRef idx="minor">
                  <a:schemeClr val="tx1"/>
                </a:fontRef>
              </p:style>
            </p:cxnSp>
            <p:cxnSp>
              <p:nvCxnSpPr>
                <p:cNvPr id="116" name="直线连接符 69"/>
                <p:cNvCxnSpPr>
                  <a:stCxn id="103" idx="1"/>
                  <a:endCxn id="100" idx="0"/>
                </p:cNvCxnSpPr>
                <p:nvPr/>
              </p:nvCxnSpPr>
              <p:spPr>
                <a:xfrm flipH="1">
                  <a:off x="2074333" y="1971190"/>
                  <a:ext cx="431452" cy="244844"/>
                </a:xfrm>
                <a:prstGeom prst="line">
                  <a:avLst/>
                </a:prstGeom>
              </p:spPr>
              <p:style>
                <a:lnRef idx="2">
                  <a:schemeClr val="accent1"/>
                </a:lnRef>
                <a:fillRef idx="0">
                  <a:schemeClr val="accent1"/>
                </a:fillRef>
                <a:effectRef idx="1">
                  <a:schemeClr val="accent1"/>
                </a:effectRef>
                <a:fontRef idx="minor">
                  <a:schemeClr val="tx1"/>
                </a:fontRef>
              </p:style>
            </p:cxnSp>
            <p:cxnSp>
              <p:nvCxnSpPr>
                <p:cNvPr id="117" name="直线连接符 70"/>
                <p:cNvCxnSpPr>
                  <a:stCxn id="98" idx="3"/>
                  <a:endCxn id="100" idx="0"/>
                </p:cNvCxnSpPr>
                <p:nvPr/>
              </p:nvCxnSpPr>
              <p:spPr>
                <a:xfrm>
                  <a:off x="1026108" y="1971175"/>
                  <a:ext cx="1048225" cy="244859"/>
                </a:xfrm>
                <a:prstGeom prst="line">
                  <a:avLst/>
                </a:prstGeom>
              </p:spPr>
              <p:style>
                <a:lnRef idx="2">
                  <a:schemeClr val="accent1"/>
                </a:lnRef>
                <a:fillRef idx="0">
                  <a:schemeClr val="accent1"/>
                </a:fillRef>
                <a:effectRef idx="1">
                  <a:schemeClr val="accent1"/>
                </a:effectRef>
                <a:fontRef idx="minor">
                  <a:schemeClr val="tx1"/>
                </a:fontRef>
              </p:style>
            </p:cxnSp>
          </p:grpSp>
          <p:sp>
            <p:nvSpPr>
              <p:cNvPr id="94" name="圆角矩形 93"/>
              <p:cNvSpPr/>
              <p:nvPr/>
            </p:nvSpPr>
            <p:spPr>
              <a:xfrm>
                <a:off x="546100" y="1066800"/>
                <a:ext cx="2476500" cy="1612900"/>
              </a:xfrm>
              <a:prstGeom prst="round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sz="900">
                  <a:solidFill>
                    <a:schemeClr val="tx1"/>
                  </a:solidFill>
                </a:endParaRPr>
              </a:p>
            </p:txBody>
          </p:sp>
          <p:sp>
            <p:nvSpPr>
              <p:cNvPr id="95" name="文本框 48"/>
              <p:cNvSpPr txBox="1"/>
              <p:nvPr/>
            </p:nvSpPr>
            <p:spPr>
              <a:xfrm>
                <a:off x="536430" y="1064567"/>
                <a:ext cx="1529423" cy="301914"/>
              </a:xfrm>
              <a:prstGeom prst="rect">
                <a:avLst/>
              </a:prstGeom>
              <a:noFill/>
            </p:spPr>
            <p:txBody>
              <a:bodyPr wrap="none" rtlCol="0">
                <a:spAutoFit/>
              </a:bodyPr>
              <a:lstStyle/>
              <a:p>
                <a:r>
                  <a:rPr kumimoji="1" lang="zh-CN" altLang="en-US" sz="700" dirty="0">
                    <a:latin typeface="华文中宋"/>
                    <a:ea typeface="华文中宋"/>
                    <a:cs typeface="华文中宋"/>
                  </a:rPr>
                  <a:t>生产业务区</a:t>
                </a:r>
              </a:p>
            </p:txBody>
          </p:sp>
        </p:grpSp>
        <p:grpSp>
          <p:nvGrpSpPr>
            <p:cNvPr id="30" name="组 6"/>
            <p:cNvGrpSpPr/>
            <p:nvPr/>
          </p:nvGrpSpPr>
          <p:grpSpPr>
            <a:xfrm>
              <a:off x="7964163" y="2283717"/>
              <a:ext cx="779557" cy="1032000"/>
              <a:chOff x="546100" y="1064567"/>
              <a:chExt cx="2476500" cy="1615133"/>
            </a:xfrm>
          </p:grpSpPr>
          <p:grpSp>
            <p:nvGrpSpPr>
              <p:cNvPr id="45" name="组 21"/>
              <p:cNvGrpSpPr/>
              <p:nvPr/>
            </p:nvGrpSpPr>
            <p:grpSpPr>
              <a:xfrm>
                <a:off x="581400" y="1372822"/>
                <a:ext cx="2369093" cy="1217765"/>
                <a:chOff x="581400" y="1372822"/>
                <a:chExt cx="2369093" cy="1217765"/>
              </a:xfrm>
            </p:grpSpPr>
            <p:cxnSp>
              <p:nvCxnSpPr>
                <p:cNvPr id="71" name="直线连接符 24"/>
                <p:cNvCxnSpPr/>
                <p:nvPr/>
              </p:nvCxnSpPr>
              <p:spPr>
                <a:xfrm flipH="1">
                  <a:off x="992244" y="1993901"/>
                  <a:ext cx="1738257" cy="2676"/>
                </a:xfrm>
                <a:prstGeom prst="line">
                  <a:avLst/>
                </a:prstGeom>
              </p:spPr>
              <p:style>
                <a:lnRef idx="2">
                  <a:schemeClr val="accent1"/>
                </a:lnRef>
                <a:fillRef idx="0">
                  <a:schemeClr val="accent1"/>
                </a:fillRef>
                <a:effectRef idx="1">
                  <a:schemeClr val="accent1"/>
                </a:effectRef>
                <a:fontRef idx="minor">
                  <a:schemeClr val="tx1"/>
                </a:fontRef>
              </p:style>
            </p:cxnSp>
            <p:cxnSp>
              <p:nvCxnSpPr>
                <p:cNvPr id="72" name="直线连接符 25"/>
                <p:cNvCxnSpPr/>
                <p:nvPr/>
              </p:nvCxnSpPr>
              <p:spPr>
                <a:xfrm flipH="1">
                  <a:off x="1000711" y="1938867"/>
                  <a:ext cx="1738257" cy="2676"/>
                </a:xfrm>
                <a:prstGeom prst="line">
                  <a:avLst/>
                </a:prstGeom>
              </p:spPr>
              <p:style>
                <a:lnRef idx="2">
                  <a:schemeClr val="accent1"/>
                </a:lnRef>
                <a:fillRef idx="0">
                  <a:schemeClr val="accent1"/>
                </a:fillRef>
                <a:effectRef idx="1">
                  <a:schemeClr val="accent1"/>
                </a:effectRef>
                <a:fontRef idx="minor">
                  <a:schemeClr val="tx1"/>
                </a:fontRef>
              </p:style>
            </p:cxnSp>
            <p:pic>
              <p:nvPicPr>
                <p:cNvPr id="73" name="图片 7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1400" y="1806626"/>
                  <a:ext cx="444708" cy="329097"/>
                </a:xfrm>
                <a:prstGeom prst="rect">
                  <a:avLst/>
                </a:prstGeom>
              </p:spPr>
            </p:pic>
            <p:pic>
              <p:nvPicPr>
                <p:cNvPr id="74" name="图片 73"/>
                <p:cNvPicPr>
                  <a:picLocks noChangeAspect="1"/>
                </p:cNvPicPr>
                <p:nvPr/>
              </p:nvPicPr>
              <p:blipFill>
                <a:blip r:embed="rId4" cstate="print">
                  <a:extLst>
                    <a:ext uri="{BEBA8EAE-BF5A-486C-A8C5-ECC9F3942E4B}">
                      <a14:imgProps xmlns:a14="http://schemas.microsoft.com/office/drawing/2010/main">
                        <a14:imgLayer r:embed="rId5">
                          <a14:imgEffect>
                            <a14:artisticCrisscrossEtching/>
                          </a14:imgEffect>
                        </a14:imgLayer>
                      </a14:imgProps>
                    </a:ext>
                    <a:ext uri="{28A0092B-C50C-407E-A947-70E740481C1C}">
                      <a14:useLocalDpi xmlns:a14="http://schemas.microsoft.com/office/drawing/2010/main" val="0"/>
                    </a:ext>
                  </a:extLst>
                </a:blip>
                <a:stretch>
                  <a:fillRect/>
                </a:stretch>
              </p:blipFill>
              <p:spPr>
                <a:xfrm>
                  <a:off x="1244539" y="2216020"/>
                  <a:ext cx="481071" cy="374553"/>
                </a:xfrm>
                <a:prstGeom prst="rect">
                  <a:avLst/>
                </a:prstGeom>
              </p:spPr>
            </p:pic>
            <p:pic>
              <p:nvPicPr>
                <p:cNvPr id="75" name="图片 74"/>
                <p:cNvPicPr>
                  <a:picLocks noChangeAspect="1"/>
                </p:cNvPicPr>
                <p:nvPr/>
              </p:nvPicPr>
              <p:blipFill>
                <a:blip r:embed="rId4" cstate="print">
                  <a:extLst>
                    <a:ext uri="{BEBA8EAE-BF5A-486C-A8C5-ECC9F3942E4B}">
                      <a14:imgProps xmlns:a14="http://schemas.microsoft.com/office/drawing/2010/main">
                        <a14:imgLayer r:embed="rId5">
                          <a14:imgEffect>
                            <a14:artisticCrisscrossEtching/>
                          </a14:imgEffect>
                        </a14:imgLayer>
                      </a14:imgProps>
                    </a:ext>
                    <a:ext uri="{28A0092B-C50C-407E-A947-70E740481C1C}">
                      <a14:useLocalDpi xmlns:a14="http://schemas.microsoft.com/office/drawing/2010/main" val="0"/>
                    </a:ext>
                  </a:extLst>
                </a:blip>
                <a:stretch>
                  <a:fillRect/>
                </a:stretch>
              </p:blipFill>
              <p:spPr>
                <a:xfrm>
                  <a:off x="1833797" y="2216034"/>
                  <a:ext cx="481071" cy="374553"/>
                </a:xfrm>
                <a:prstGeom prst="rect">
                  <a:avLst/>
                </a:prstGeom>
              </p:spPr>
            </p:pic>
            <p:pic>
              <p:nvPicPr>
                <p:cNvPr id="76" name="图片 75"/>
                <p:cNvPicPr>
                  <a:picLocks noChangeAspect="1"/>
                </p:cNvPicPr>
                <p:nvPr/>
              </p:nvPicPr>
              <p:blipFill>
                <a:blip r:embed="rId4" cstate="print">
                  <a:extLst>
                    <a:ext uri="{BEBA8EAE-BF5A-486C-A8C5-ECC9F3942E4B}">
                      <a14:imgProps xmlns:a14="http://schemas.microsoft.com/office/drawing/2010/main">
                        <a14:imgLayer r:embed="rId5">
                          <a14:imgEffect>
                            <a14:artisticCrisscrossEtching/>
                          </a14:imgEffect>
                        </a14:imgLayer>
                      </a14:imgProps>
                    </a:ext>
                    <a:ext uri="{28A0092B-C50C-407E-A947-70E740481C1C}">
                      <a14:useLocalDpi xmlns:a14="http://schemas.microsoft.com/office/drawing/2010/main" val="0"/>
                    </a:ext>
                  </a:extLst>
                </a:blip>
                <a:stretch>
                  <a:fillRect/>
                </a:stretch>
              </p:blipFill>
              <p:spPr>
                <a:xfrm>
                  <a:off x="1239466" y="1372822"/>
                  <a:ext cx="481071" cy="374553"/>
                </a:xfrm>
                <a:prstGeom prst="rect">
                  <a:avLst/>
                </a:prstGeom>
              </p:spPr>
            </p:pic>
            <p:pic>
              <p:nvPicPr>
                <p:cNvPr id="77" name="图片 76"/>
                <p:cNvPicPr>
                  <a:picLocks noChangeAspect="1"/>
                </p:cNvPicPr>
                <p:nvPr/>
              </p:nvPicPr>
              <p:blipFill>
                <a:blip r:embed="rId4" cstate="print">
                  <a:extLst>
                    <a:ext uri="{BEBA8EAE-BF5A-486C-A8C5-ECC9F3942E4B}">
                      <a14:imgProps xmlns:a14="http://schemas.microsoft.com/office/drawing/2010/main">
                        <a14:imgLayer r:embed="rId5">
                          <a14:imgEffect>
                            <a14:artisticCrisscrossEtching/>
                          </a14:imgEffect>
                        </a14:imgLayer>
                      </a14:imgProps>
                    </a:ext>
                    <a:ext uri="{28A0092B-C50C-407E-A947-70E740481C1C}">
                      <a14:useLocalDpi xmlns:a14="http://schemas.microsoft.com/office/drawing/2010/main" val="0"/>
                    </a:ext>
                  </a:extLst>
                </a:blip>
                <a:stretch>
                  <a:fillRect/>
                </a:stretch>
              </p:blipFill>
              <p:spPr>
                <a:xfrm>
                  <a:off x="1828724" y="1372836"/>
                  <a:ext cx="481071" cy="374553"/>
                </a:xfrm>
                <a:prstGeom prst="rect">
                  <a:avLst/>
                </a:prstGeom>
              </p:spPr>
            </p:pic>
            <p:pic>
              <p:nvPicPr>
                <p:cNvPr id="78" name="图片 7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05785" y="1806641"/>
                  <a:ext cx="444708" cy="329097"/>
                </a:xfrm>
                <a:prstGeom prst="rect">
                  <a:avLst/>
                </a:prstGeom>
              </p:spPr>
            </p:pic>
            <p:cxnSp>
              <p:nvCxnSpPr>
                <p:cNvPr id="79" name="直线连接符 32"/>
                <p:cNvCxnSpPr/>
                <p:nvPr/>
              </p:nvCxnSpPr>
              <p:spPr>
                <a:xfrm>
                  <a:off x="1720537" y="1537874"/>
                  <a:ext cx="108187" cy="14"/>
                </a:xfrm>
                <a:prstGeom prst="line">
                  <a:avLst/>
                </a:prstGeom>
              </p:spPr>
              <p:style>
                <a:lnRef idx="2">
                  <a:schemeClr val="accent1"/>
                </a:lnRef>
                <a:fillRef idx="0">
                  <a:schemeClr val="accent1"/>
                </a:fillRef>
                <a:effectRef idx="1">
                  <a:schemeClr val="accent1"/>
                </a:effectRef>
                <a:fontRef idx="minor">
                  <a:schemeClr val="tx1"/>
                </a:fontRef>
              </p:style>
            </p:cxnSp>
            <p:cxnSp>
              <p:nvCxnSpPr>
                <p:cNvPr id="80" name="直线连接符 33"/>
                <p:cNvCxnSpPr/>
                <p:nvPr/>
              </p:nvCxnSpPr>
              <p:spPr>
                <a:xfrm>
                  <a:off x="1720537" y="1579149"/>
                  <a:ext cx="108187" cy="14"/>
                </a:xfrm>
                <a:prstGeom prst="line">
                  <a:avLst/>
                </a:prstGeom>
              </p:spPr>
              <p:style>
                <a:lnRef idx="2">
                  <a:schemeClr val="accent1"/>
                </a:lnRef>
                <a:fillRef idx="0">
                  <a:schemeClr val="accent1"/>
                </a:fillRef>
                <a:effectRef idx="1">
                  <a:schemeClr val="accent1"/>
                </a:effectRef>
                <a:fontRef idx="minor">
                  <a:schemeClr val="tx1"/>
                </a:fontRef>
              </p:style>
            </p:cxnSp>
            <p:cxnSp>
              <p:nvCxnSpPr>
                <p:cNvPr id="81" name="直线连接符 34"/>
                <p:cNvCxnSpPr/>
                <p:nvPr/>
              </p:nvCxnSpPr>
              <p:spPr>
                <a:xfrm>
                  <a:off x="1723712" y="2391949"/>
                  <a:ext cx="108187" cy="14"/>
                </a:xfrm>
                <a:prstGeom prst="line">
                  <a:avLst/>
                </a:prstGeom>
              </p:spPr>
              <p:style>
                <a:lnRef idx="2">
                  <a:schemeClr val="accent1"/>
                </a:lnRef>
                <a:fillRef idx="0">
                  <a:schemeClr val="accent1"/>
                </a:fillRef>
                <a:effectRef idx="1">
                  <a:schemeClr val="accent1"/>
                </a:effectRef>
                <a:fontRef idx="minor">
                  <a:schemeClr val="tx1"/>
                </a:fontRef>
              </p:style>
            </p:cxnSp>
            <p:cxnSp>
              <p:nvCxnSpPr>
                <p:cNvPr id="82" name="直线连接符 35"/>
                <p:cNvCxnSpPr/>
                <p:nvPr/>
              </p:nvCxnSpPr>
              <p:spPr>
                <a:xfrm>
                  <a:off x="1723712" y="2433224"/>
                  <a:ext cx="108187" cy="14"/>
                </a:xfrm>
                <a:prstGeom prst="line">
                  <a:avLst/>
                </a:prstGeom>
              </p:spPr>
              <p:style>
                <a:lnRef idx="2">
                  <a:schemeClr val="accent1"/>
                </a:lnRef>
                <a:fillRef idx="0">
                  <a:schemeClr val="accent1"/>
                </a:fillRef>
                <a:effectRef idx="1">
                  <a:schemeClr val="accent1"/>
                </a:effectRef>
                <a:fontRef idx="minor">
                  <a:schemeClr val="tx1"/>
                </a:fontRef>
              </p:style>
            </p:cxnSp>
            <p:sp>
              <p:nvSpPr>
                <p:cNvPr id="83" name="椭圆 82"/>
                <p:cNvSpPr/>
                <p:nvPr/>
              </p:nvSpPr>
              <p:spPr>
                <a:xfrm>
                  <a:off x="1756833" y="1477435"/>
                  <a:ext cx="45719" cy="143933"/>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sz="900">
                    <a:solidFill>
                      <a:schemeClr val="tx1"/>
                    </a:solidFill>
                  </a:endParaRPr>
                </a:p>
              </p:txBody>
            </p:sp>
            <p:sp>
              <p:nvSpPr>
                <p:cNvPr id="84" name="椭圆 83"/>
                <p:cNvSpPr/>
                <p:nvPr/>
              </p:nvSpPr>
              <p:spPr>
                <a:xfrm>
                  <a:off x="1761066" y="2345266"/>
                  <a:ext cx="45719" cy="143933"/>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sz="900">
                    <a:solidFill>
                      <a:schemeClr val="tx1"/>
                    </a:solidFill>
                  </a:endParaRPr>
                </a:p>
              </p:txBody>
            </p:sp>
            <p:cxnSp>
              <p:nvCxnSpPr>
                <p:cNvPr id="85" name="直线连接符 38"/>
                <p:cNvCxnSpPr>
                  <a:stCxn id="76" idx="2"/>
                  <a:endCxn id="73" idx="3"/>
                </p:cNvCxnSpPr>
                <p:nvPr/>
              </p:nvCxnSpPr>
              <p:spPr>
                <a:xfrm flipH="1">
                  <a:off x="1026108" y="1747375"/>
                  <a:ext cx="453894" cy="223800"/>
                </a:xfrm>
                <a:prstGeom prst="line">
                  <a:avLst/>
                </a:prstGeom>
              </p:spPr>
              <p:style>
                <a:lnRef idx="2">
                  <a:schemeClr val="accent1"/>
                </a:lnRef>
                <a:fillRef idx="0">
                  <a:schemeClr val="accent1"/>
                </a:fillRef>
                <a:effectRef idx="1">
                  <a:schemeClr val="accent1"/>
                </a:effectRef>
                <a:fontRef idx="minor">
                  <a:schemeClr val="tx1"/>
                </a:fontRef>
              </p:style>
            </p:cxnSp>
            <p:cxnSp>
              <p:nvCxnSpPr>
                <p:cNvPr id="86" name="直线连接符 39"/>
                <p:cNvCxnSpPr>
                  <a:stCxn id="76" idx="2"/>
                  <a:endCxn id="78" idx="1"/>
                </p:cNvCxnSpPr>
                <p:nvPr/>
              </p:nvCxnSpPr>
              <p:spPr>
                <a:xfrm>
                  <a:off x="1480002" y="1747375"/>
                  <a:ext cx="1025783" cy="223815"/>
                </a:xfrm>
                <a:prstGeom prst="line">
                  <a:avLst/>
                </a:prstGeom>
              </p:spPr>
              <p:style>
                <a:lnRef idx="2">
                  <a:schemeClr val="accent1"/>
                </a:lnRef>
                <a:fillRef idx="0">
                  <a:schemeClr val="accent1"/>
                </a:fillRef>
                <a:effectRef idx="1">
                  <a:schemeClr val="accent1"/>
                </a:effectRef>
                <a:fontRef idx="minor">
                  <a:schemeClr val="tx1"/>
                </a:fontRef>
              </p:style>
            </p:cxnSp>
            <p:cxnSp>
              <p:nvCxnSpPr>
                <p:cNvPr id="87" name="直线连接符 40"/>
                <p:cNvCxnSpPr>
                  <a:stCxn id="73" idx="3"/>
                  <a:endCxn id="74" idx="0"/>
                </p:cNvCxnSpPr>
                <p:nvPr/>
              </p:nvCxnSpPr>
              <p:spPr>
                <a:xfrm>
                  <a:off x="1026108" y="1971175"/>
                  <a:ext cx="458967" cy="244845"/>
                </a:xfrm>
                <a:prstGeom prst="line">
                  <a:avLst/>
                </a:prstGeom>
              </p:spPr>
              <p:style>
                <a:lnRef idx="2">
                  <a:schemeClr val="accent1"/>
                </a:lnRef>
                <a:fillRef idx="0">
                  <a:schemeClr val="accent1"/>
                </a:fillRef>
                <a:effectRef idx="1">
                  <a:schemeClr val="accent1"/>
                </a:effectRef>
                <a:fontRef idx="minor">
                  <a:schemeClr val="tx1"/>
                </a:fontRef>
              </p:style>
            </p:cxnSp>
            <p:cxnSp>
              <p:nvCxnSpPr>
                <p:cNvPr id="88" name="直线连接符 41"/>
                <p:cNvCxnSpPr>
                  <a:stCxn id="77" idx="2"/>
                  <a:endCxn id="73" idx="3"/>
                </p:cNvCxnSpPr>
                <p:nvPr/>
              </p:nvCxnSpPr>
              <p:spPr>
                <a:xfrm flipH="1">
                  <a:off x="1026108" y="1747389"/>
                  <a:ext cx="1043152" cy="223786"/>
                </a:xfrm>
                <a:prstGeom prst="line">
                  <a:avLst/>
                </a:prstGeom>
              </p:spPr>
              <p:style>
                <a:lnRef idx="2">
                  <a:schemeClr val="accent1"/>
                </a:lnRef>
                <a:fillRef idx="0">
                  <a:schemeClr val="accent1"/>
                </a:fillRef>
                <a:effectRef idx="1">
                  <a:schemeClr val="accent1"/>
                </a:effectRef>
                <a:fontRef idx="minor">
                  <a:schemeClr val="tx1"/>
                </a:fontRef>
              </p:style>
            </p:cxnSp>
            <p:cxnSp>
              <p:nvCxnSpPr>
                <p:cNvPr id="89" name="直线连接符 42"/>
                <p:cNvCxnSpPr>
                  <a:stCxn id="77" idx="2"/>
                  <a:endCxn id="78" idx="1"/>
                </p:cNvCxnSpPr>
                <p:nvPr/>
              </p:nvCxnSpPr>
              <p:spPr>
                <a:xfrm>
                  <a:off x="2069260" y="1747389"/>
                  <a:ext cx="436525" cy="223801"/>
                </a:xfrm>
                <a:prstGeom prst="line">
                  <a:avLst/>
                </a:prstGeom>
              </p:spPr>
              <p:style>
                <a:lnRef idx="2">
                  <a:schemeClr val="accent1"/>
                </a:lnRef>
                <a:fillRef idx="0">
                  <a:schemeClr val="accent1"/>
                </a:fillRef>
                <a:effectRef idx="1">
                  <a:schemeClr val="accent1"/>
                </a:effectRef>
                <a:fontRef idx="minor">
                  <a:schemeClr val="tx1"/>
                </a:fontRef>
              </p:style>
            </p:cxnSp>
            <p:cxnSp>
              <p:nvCxnSpPr>
                <p:cNvPr id="90" name="直线连接符 43"/>
                <p:cNvCxnSpPr>
                  <a:stCxn id="78" idx="1"/>
                  <a:endCxn id="74" idx="0"/>
                </p:cNvCxnSpPr>
                <p:nvPr/>
              </p:nvCxnSpPr>
              <p:spPr>
                <a:xfrm flipH="1">
                  <a:off x="1485075" y="1971190"/>
                  <a:ext cx="1020710" cy="244830"/>
                </a:xfrm>
                <a:prstGeom prst="line">
                  <a:avLst/>
                </a:prstGeom>
              </p:spPr>
              <p:style>
                <a:lnRef idx="2">
                  <a:schemeClr val="accent1"/>
                </a:lnRef>
                <a:fillRef idx="0">
                  <a:schemeClr val="accent1"/>
                </a:fillRef>
                <a:effectRef idx="1">
                  <a:schemeClr val="accent1"/>
                </a:effectRef>
                <a:fontRef idx="minor">
                  <a:schemeClr val="tx1"/>
                </a:fontRef>
              </p:style>
            </p:cxnSp>
            <p:cxnSp>
              <p:nvCxnSpPr>
                <p:cNvPr id="91" name="直线连接符 44"/>
                <p:cNvCxnSpPr>
                  <a:stCxn id="78" idx="1"/>
                  <a:endCxn id="75" idx="0"/>
                </p:cNvCxnSpPr>
                <p:nvPr/>
              </p:nvCxnSpPr>
              <p:spPr>
                <a:xfrm flipH="1">
                  <a:off x="2074333" y="1971190"/>
                  <a:ext cx="431452" cy="244844"/>
                </a:xfrm>
                <a:prstGeom prst="line">
                  <a:avLst/>
                </a:prstGeom>
              </p:spPr>
              <p:style>
                <a:lnRef idx="2">
                  <a:schemeClr val="accent1"/>
                </a:lnRef>
                <a:fillRef idx="0">
                  <a:schemeClr val="accent1"/>
                </a:fillRef>
                <a:effectRef idx="1">
                  <a:schemeClr val="accent1"/>
                </a:effectRef>
                <a:fontRef idx="minor">
                  <a:schemeClr val="tx1"/>
                </a:fontRef>
              </p:style>
            </p:cxnSp>
            <p:cxnSp>
              <p:nvCxnSpPr>
                <p:cNvPr id="92" name="直线连接符 45"/>
                <p:cNvCxnSpPr>
                  <a:stCxn id="73" idx="3"/>
                  <a:endCxn id="75" idx="0"/>
                </p:cNvCxnSpPr>
                <p:nvPr/>
              </p:nvCxnSpPr>
              <p:spPr>
                <a:xfrm>
                  <a:off x="1026108" y="1971175"/>
                  <a:ext cx="1048225" cy="244859"/>
                </a:xfrm>
                <a:prstGeom prst="line">
                  <a:avLst/>
                </a:prstGeom>
              </p:spPr>
              <p:style>
                <a:lnRef idx="2">
                  <a:schemeClr val="accent1"/>
                </a:lnRef>
                <a:fillRef idx="0">
                  <a:schemeClr val="accent1"/>
                </a:fillRef>
                <a:effectRef idx="1">
                  <a:schemeClr val="accent1"/>
                </a:effectRef>
                <a:fontRef idx="minor">
                  <a:schemeClr val="tx1"/>
                </a:fontRef>
              </p:style>
            </p:cxnSp>
          </p:grpSp>
          <p:sp>
            <p:nvSpPr>
              <p:cNvPr id="46" name="圆角矩形 45"/>
              <p:cNvSpPr/>
              <p:nvPr/>
            </p:nvSpPr>
            <p:spPr>
              <a:xfrm>
                <a:off x="546100" y="1066800"/>
                <a:ext cx="2476500" cy="1612900"/>
              </a:xfrm>
              <a:prstGeom prst="round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sz="900">
                  <a:solidFill>
                    <a:schemeClr val="tx1"/>
                  </a:solidFill>
                </a:endParaRPr>
              </a:p>
            </p:txBody>
          </p:sp>
          <p:sp>
            <p:nvSpPr>
              <p:cNvPr id="70" name="文本框 23"/>
              <p:cNvSpPr txBox="1"/>
              <p:nvPr/>
            </p:nvSpPr>
            <p:spPr>
              <a:xfrm>
                <a:off x="978872" y="1064567"/>
                <a:ext cx="1746140" cy="301914"/>
              </a:xfrm>
              <a:prstGeom prst="rect">
                <a:avLst/>
              </a:prstGeom>
              <a:noFill/>
            </p:spPr>
            <p:txBody>
              <a:bodyPr wrap="none" rtlCol="0">
                <a:spAutoFit/>
              </a:bodyPr>
              <a:lstStyle/>
              <a:p>
                <a:r>
                  <a:rPr kumimoji="1" lang="zh-CN" altLang="en-US" sz="700" dirty="0">
                    <a:latin typeface="华文中宋"/>
                    <a:ea typeface="华文中宋"/>
                    <a:cs typeface="华文中宋"/>
                  </a:rPr>
                  <a:t>办公网络区域</a:t>
                </a:r>
              </a:p>
            </p:txBody>
          </p:sp>
        </p:grpSp>
        <p:cxnSp>
          <p:nvCxnSpPr>
            <p:cNvPr id="31" name="直线连接符 7"/>
            <p:cNvCxnSpPr>
              <a:stCxn id="124" idx="2"/>
              <a:endCxn id="43" idx="0"/>
            </p:cNvCxnSpPr>
            <p:nvPr/>
          </p:nvCxnSpPr>
          <p:spPr>
            <a:xfrm>
              <a:off x="6522057" y="3258769"/>
              <a:ext cx="894259" cy="465109"/>
            </a:xfrm>
            <a:prstGeom prst="line">
              <a:avLst/>
            </a:prstGeom>
          </p:spPr>
          <p:style>
            <a:lnRef idx="2">
              <a:schemeClr val="accent1"/>
            </a:lnRef>
            <a:fillRef idx="0">
              <a:schemeClr val="accent1"/>
            </a:fillRef>
            <a:effectRef idx="1">
              <a:schemeClr val="accent1"/>
            </a:effectRef>
            <a:fontRef idx="minor">
              <a:schemeClr val="tx1"/>
            </a:fontRef>
          </p:style>
        </p:cxnSp>
        <p:cxnSp>
          <p:nvCxnSpPr>
            <p:cNvPr id="32" name="直线连接符 8"/>
            <p:cNvCxnSpPr>
              <a:stCxn id="124" idx="2"/>
              <a:endCxn id="44" idx="0"/>
            </p:cNvCxnSpPr>
            <p:nvPr/>
          </p:nvCxnSpPr>
          <p:spPr>
            <a:xfrm>
              <a:off x="6522057" y="3258769"/>
              <a:ext cx="1182291" cy="465109"/>
            </a:xfrm>
            <a:prstGeom prst="line">
              <a:avLst/>
            </a:prstGeom>
          </p:spPr>
          <p:style>
            <a:lnRef idx="2">
              <a:schemeClr val="accent1"/>
            </a:lnRef>
            <a:fillRef idx="0">
              <a:schemeClr val="accent1"/>
            </a:fillRef>
            <a:effectRef idx="1">
              <a:schemeClr val="accent1"/>
            </a:effectRef>
            <a:fontRef idx="minor">
              <a:schemeClr val="tx1"/>
            </a:fontRef>
          </p:style>
        </p:cxnSp>
        <p:cxnSp>
          <p:nvCxnSpPr>
            <p:cNvPr id="33" name="直线连接符 9"/>
            <p:cNvCxnSpPr>
              <a:stCxn id="125" idx="2"/>
              <a:endCxn id="43" idx="0"/>
            </p:cNvCxnSpPr>
            <p:nvPr/>
          </p:nvCxnSpPr>
          <p:spPr>
            <a:xfrm>
              <a:off x="6707545" y="3258778"/>
              <a:ext cx="708771" cy="465100"/>
            </a:xfrm>
            <a:prstGeom prst="line">
              <a:avLst/>
            </a:prstGeom>
          </p:spPr>
          <p:style>
            <a:lnRef idx="2">
              <a:schemeClr val="accent1"/>
            </a:lnRef>
            <a:fillRef idx="0">
              <a:schemeClr val="accent1"/>
            </a:fillRef>
            <a:effectRef idx="1">
              <a:schemeClr val="accent1"/>
            </a:effectRef>
            <a:fontRef idx="minor">
              <a:schemeClr val="tx1"/>
            </a:fontRef>
          </p:style>
        </p:cxnSp>
        <p:cxnSp>
          <p:nvCxnSpPr>
            <p:cNvPr id="34" name="直线连接符 10"/>
            <p:cNvCxnSpPr>
              <a:stCxn id="125" idx="2"/>
              <a:endCxn id="44" idx="0"/>
            </p:cNvCxnSpPr>
            <p:nvPr/>
          </p:nvCxnSpPr>
          <p:spPr>
            <a:xfrm>
              <a:off x="6707545" y="3258778"/>
              <a:ext cx="996803" cy="465100"/>
            </a:xfrm>
            <a:prstGeom prst="line">
              <a:avLst/>
            </a:prstGeom>
          </p:spPr>
          <p:style>
            <a:lnRef idx="2">
              <a:schemeClr val="accent1"/>
            </a:lnRef>
            <a:fillRef idx="0">
              <a:schemeClr val="accent1"/>
            </a:fillRef>
            <a:effectRef idx="1">
              <a:schemeClr val="accent1"/>
            </a:effectRef>
            <a:fontRef idx="minor">
              <a:schemeClr val="tx1"/>
            </a:fontRef>
          </p:style>
        </p:cxnSp>
        <p:cxnSp>
          <p:nvCxnSpPr>
            <p:cNvPr id="35" name="直线连接符 11"/>
            <p:cNvCxnSpPr>
              <a:stCxn id="99" idx="2"/>
              <a:endCxn id="43" idx="0"/>
            </p:cNvCxnSpPr>
            <p:nvPr/>
          </p:nvCxnSpPr>
          <p:spPr>
            <a:xfrm>
              <a:off x="7390896" y="3258769"/>
              <a:ext cx="25420" cy="465109"/>
            </a:xfrm>
            <a:prstGeom prst="line">
              <a:avLst/>
            </a:prstGeom>
          </p:spPr>
          <p:style>
            <a:lnRef idx="2">
              <a:schemeClr val="accent1"/>
            </a:lnRef>
            <a:fillRef idx="0">
              <a:schemeClr val="accent1"/>
            </a:fillRef>
            <a:effectRef idx="1">
              <a:schemeClr val="accent1"/>
            </a:effectRef>
            <a:fontRef idx="minor">
              <a:schemeClr val="tx1"/>
            </a:fontRef>
          </p:style>
        </p:cxnSp>
        <p:cxnSp>
          <p:nvCxnSpPr>
            <p:cNvPr id="36" name="直线连接符 12"/>
            <p:cNvCxnSpPr>
              <a:stCxn id="99" idx="2"/>
              <a:endCxn id="44" idx="0"/>
            </p:cNvCxnSpPr>
            <p:nvPr/>
          </p:nvCxnSpPr>
          <p:spPr>
            <a:xfrm>
              <a:off x="7390896" y="3258769"/>
              <a:ext cx="313452" cy="465109"/>
            </a:xfrm>
            <a:prstGeom prst="line">
              <a:avLst/>
            </a:prstGeom>
          </p:spPr>
          <p:style>
            <a:lnRef idx="2">
              <a:schemeClr val="accent1"/>
            </a:lnRef>
            <a:fillRef idx="0">
              <a:schemeClr val="accent1"/>
            </a:fillRef>
            <a:effectRef idx="1">
              <a:schemeClr val="accent1"/>
            </a:effectRef>
            <a:fontRef idx="minor">
              <a:schemeClr val="tx1"/>
            </a:fontRef>
          </p:style>
        </p:cxnSp>
        <p:cxnSp>
          <p:nvCxnSpPr>
            <p:cNvPr id="37" name="直线连接符 13"/>
            <p:cNvCxnSpPr>
              <a:stCxn id="100" idx="2"/>
              <a:endCxn id="43" idx="0"/>
            </p:cNvCxnSpPr>
            <p:nvPr/>
          </p:nvCxnSpPr>
          <p:spPr>
            <a:xfrm flipH="1">
              <a:off x="7416316" y="3258778"/>
              <a:ext cx="160068" cy="465100"/>
            </a:xfrm>
            <a:prstGeom prst="line">
              <a:avLst/>
            </a:prstGeom>
          </p:spPr>
          <p:style>
            <a:lnRef idx="2">
              <a:schemeClr val="accent1"/>
            </a:lnRef>
            <a:fillRef idx="0">
              <a:schemeClr val="accent1"/>
            </a:fillRef>
            <a:effectRef idx="1">
              <a:schemeClr val="accent1"/>
            </a:effectRef>
            <a:fontRef idx="minor">
              <a:schemeClr val="tx1"/>
            </a:fontRef>
          </p:style>
        </p:cxnSp>
        <p:cxnSp>
          <p:nvCxnSpPr>
            <p:cNvPr id="38" name="直线连接符 14"/>
            <p:cNvCxnSpPr>
              <a:stCxn id="100" idx="2"/>
              <a:endCxn id="44" idx="0"/>
            </p:cNvCxnSpPr>
            <p:nvPr/>
          </p:nvCxnSpPr>
          <p:spPr>
            <a:xfrm>
              <a:off x="7576384" y="3258778"/>
              <a:ext cx="127964" cy="465100"/>
            </a:xfrm>
            <a:prstGeom prst="line">
              <a:avLst/>
            </a:prstGeom>
          </p:spPr>
          <p:style>
            <a:lnRef idx="2">
              <a:schemeClr val="accent1"/>
            </a:lnRef>
            <a:fillRef idx="0">
              <a:schemeClr val="accent1"/>
            </a:fillRef>
            <a:effectRef idx="1">
              <a:schemeClr val="accent1"/>
            </a:effectRef>
            <a:fontRef idx="minor">
              <a:schemeClr val="tx1"/>
            </a:fontRef>
          </p:style>
        </p:cxnSp>
        <p:cxnSp>
          <p:nvCxnSpPr>
            <p:cNvPr id="39" name="直线连接符 15"/>
            <p:cNvCxnSpPr>
              <a:stCxn id="74" idx="2"/>
              <a:endCxn id="43" idx="0"/>
            </p:cNvCxnSpPr>
            <p:nvPr/>
          </p:nvCxnSpPr>
          <p:spPr>
            <a:xfrm flipH="1">
              <a:off x="7416316" y="3258769"/>
              <a:ext cx="843419" cy="465109"/>
            </a:xfrm>
            <a:prstGeom prst="line">
              <a:avLst/>
            </a:prstGeom>
          </p:spPr>
          <p:style>
            <a:lnRef idx="2">
              <a:schemeClr val="accent1"/>
            </a:lnRef>
            <a:fillRef idx="0">
              <a:schemeClr val="accent1"/>
            </a:fillRef>
            <a:effectRef idx="1">
              <a:schemeClr val="accent1"/>
            </a:effectRef>
            <a:fontRef idx="minor">
              <a:schemeClr val="tx1"/>
            </a:fontRef>
          </p:style>
        </p:cxnSp>
        <p:cxnSp>
          <p:nvCxnSpPr>
            <p:cNvPr id="40" name="直线连接符 16"/>
            <p:cNvCxnSpPr>
              <a:stCxn id="74" idx="2"/>
              <a:endCxn id="44" idx="0"/>
            </p:cNvCxnSpPr>
            <p:nvPr/>
          </p:nvCxnSpPr>
          <p:spPr>
            <a:xfrm flipH="1">
              <a:off x="7704348" y="3258769"/>
              <a:ext cx="555387" cy="465109"/>
            </a:xfrm>
            <a:prstGeom prst="line">
              <a:avLst/>
            </a:prstGeom>
          </p:spPr>
          <p:style>
            <a:lnRef idx="2">
              <a:schemeClr val="accent1"/>
            </a:lnRef>
            <a:fillRef idx="0">
              <a:schemeClr val="accent1"/>
            </a:fillRef>
            <a:effectRef idx="1">
              <a:schemeClr val="accent1"/>
            </a:effectRef>
            <a:fontRef idx="minor">
              <a:schemeClr val="tx1"/>
            </a:fontRef>
          </p:style>
        </p:cxnSp>
        <p:cxnSp>
          <p:nvCxnSpPr>
            <p:cNvPr id="41" name="直线连接符 17"/>
            <p:cNvCxnSpPr>
              <a:stCxn id="75" idx="2"/>
              <a:endCxn id="43" idx="0"/>
            </p:cNvCxnSpPr>
            <p:nvPr/>
          </p:nvCxnSpPr>
          <p:spPr>
            <a:xfrm flipH="1">
              <a:off x="7416316" y="3258778"/>
              <a:ext cx="1028907" cy="465100"/>
            </a:xfrm>
            <a:prstGeom prst="line">
              <a:avLst/>
            </a:prstGeom>
          </p:spPr>
          <p:style>
            <a:lnRef idx="2">
              <a:schemeClr val="accent1"/>
            </a:lnRef>
            <a:fillRef idx="0">
              <a:schemeClr val="accent1"/>
            </a:fillRef>
            <a:effectRef idx="1">
              <a:schemeClr val="accent1"/>
            </a:effectRef>
            <a:fontRef idx="minor">
              <a:schemeClr val="tx1"/>
            </a:fontRef>
          </p:style>
        </p:cxnSp>
        <p:cxnSp>
          <p:nvCxnSpPr>
            <p:cNvPr id="42" name="直线连接符 18"/>
            <p:cNvCxnSpPr>
              <a:stCxn id="75" idx="2"/>
              <a:endCxn id="44" idx="0"/>
            </p:cNvCxnSpPr>
            <p:nvPr/>
          </p:nvCxnSpPr>
          <p:spPr>
            <a:xfrm flipH="1">
              <a:off x="7704348" y="3258778"/>
              <a:ext cx="740875" cy="465100"/>
            </a:xfrm>
            <a:prstGeom prst="line">
              <a:avLst/>
            </a:prstGeom>
          </p:spPr>
          <p:style>
            <a:lnRef idx="2">
              <a:schemeClr val="accent1"/>
            </a:lnRef>
            <a:fillRef idx="0">
              <a:schemeClr val="accent1"/>
            </a:fillRef>
            <a:effectRef idx="1">
              <a:schemeClr val="accent1"/>
            </a:effectRef>
            <a:fontRef idx="minor">
              <a:schemeClr val="tx1"/>
            </a:fontRef>
          </p:style>
        </p:cxnSp>
        <p:pic>
          <p:nvPicPr>
            <p:cNvPr id="43" name="图片 42"/>
            <p:cNvPicPr>
              <a:picLocks noChangeAspect="1"/>
            </p:cNvPicPr>
            <p:nvPr/>
          </p:nvPicPr>
          <p:blipFill>
            <a:blip r:embed="rId6" cstate="print">
              <a:extLst>
                <a:ext uri="{BEBA8EAE-BF5A-486C-A8C5-ECC9F3942E4B}">
                  <a14:imgProps xmlns:a14="http://schemas.microsoft.com/office/drawing/2010/main">
                    <a14:imgLayer r:embed="rId7">
                      <a14:imgEffect>
                        <a14:artisticCrisscrossEtching/>
                      </a14:imgEffect>
                    </a14:imgLayer>
                  </a14:imgProps>
                </a:ext>
                <a:ext uri="{28A0092B-C50C-407E-A947-70E740481C1C}">
                  <a14:useLocalDpi xmlns:a14="http://schemas.microsoft.com/office/drawing/2010/main" val="0"/>
                </a:ext>
              </a:extLst>
            </a:blip>
            <a:stretch>
              <a:fillRect/>
            </a:stretch>
          </p:blipFill>
          <p:spPr>
            <a:xfrm>
              <a:off x="7308304" y="3723878"/>
              <a:ext cx="216023" cy="504056"/>
            </a:xfrm>
            <a:prstGeom prst="rect">
              <a:avLst/>
            </a:prstGeom>
          </p:spPr>
        </p:pic>
        <p:pic>
          <p:nvPicPr>
            <p:cNvPr id="44" name="图片 43"/>
            <p:cNvPicPr>
              <a:picLocks noChangeAspect="1"/>
            </p:cNvPicPr>
            <p:nvPr/>
          </p:nvPicPr>
          <p:blipFill>
            <a:blip r:embed="rId6" cstate="print">
              <a:extLst>
                <a:ext uri="{BEBA8EAE-BF5A-486C-A8C5-ECC9F3942E4B}">
                  <a14:imgProps xmlns:a14="http://schemas.microsoft.com/office/drawing/2010/main">
                    <a14:imgLayer r:embed="rId7">
                      <a14:imgEffect>
                        <a14:artisticCrisscrossEtching/>
                      </a14:imgEffect>
                    </a14:imgLayer>
                  </a14:imgProps>
                </a:ext>
                <a:ext uri="{28A0092B-C50C-407E-A947-70E740481C1C}">
                  <a14:useLocalDpi xmlns:a14="http://schemas.microsoft.com/office/drawing/2010/main" val="0"/>
                </a:ext>
              </a:extLst>
            </a:blip>
            <a:stretch>
              <a:fillRect/>
            </a:stretch>
          </p:blipFill>
          <p:spPr>
            <a:xfrm>
              <a:off x="7596336" y="3723878"/>
              <a:ext cx="216023" cy="504056"/>
            </a:xfrm>
            <a:prstGeom prst="rect">
              <a:avLst/>
            </a:prstGeom>
          </p:spPr>
        </p:pic>
      </p:grpSp>
      <p:sp>
        <p:nvSpPr>
          <p:cNvPr id="191" name="矩形 190"/>
          <p:cNvSpPr/>
          <p:nvPr/>
        </p:nvSpPr>
        <p:spPr>
          <a:xfrm>
            <a:off x="3779912" y="1319170"/>
            <a:ext cx="5184576" cy="2664296"/>
          </a:xfrm>
          <a:prstGeom prst="rect">
            <a:avLst/>
          </a:prstGeom>
          <a:solidFill>
            <a:srgbClr val="7F7F7F">
              <a:alpha val="27000"/>
            </a:srgbClr>
          </a:solidFill>
          <a:ln>
            <a:noFill/>
          </a:ln>
        </p:spPr>
        <p:style>
          <a:lnRef idx="1">
            <a:schemeClr val="accent1"/>
          </a:lnRef>
          <a:fillRef idx="3">
            <a:schemeClr val="accent1"/>
          </a:fillRef>
          <a:effectRef idx="2">
            <a:schemeClr val="accent1"/>
          </a:effectRef>
          <a:fontRef idx="minor">
            <a:schemeClr val="lt1"/>
          </a:fontRef>
        </p:style>
        <p:txBody>
          <a:bodyPr lIns="91362" tIns="45680" rIns="91362" bIns="45680" rtlCol="0" anchor="ctr"/>
          <a:lstStyle/>
          <a:p>
            <a:pPr>
              <a:lnSpc>
                <a:spcPct val="150000"/>
              </a:lnSpc>
            </a:pPr>
            <a:r>
              <a:rPr kumimoji="1" lang="en-US" altLang="zh-CN" sz="1200" dirty="0">
                <a:solidFill>
                  <a:schemeClr val="tx1"/>
                </a:solidFill>
                <a:latin typeface="微软雅黑"/>
                <a:ea typeface="微软雅黑"/>
                <a:cs typeface="微软雅黑"/>
              </a:rPr>
              <a:t>     </a:t>
            </a:r>
            <a:r>
              <a:rPr kumimoji="1" lang="zh-CN" altLang="en-US" sz="1200" dirty="0">
                <a:solidFill>
                  <a:schemeClr val="tx1"/>
                </a:solidFill>
                <a:latin typeface="微软雅黑"/>
                <a:ea typeface="微软雅黑"/>
                <a:cs typeface="微软雅黑"/>
              </a:rPr>
              <a:t>现状：为了实现南北向</a:t>
            </a:r>
            <a:r>
              <a:rPr kumimoji="1" lang="en-US" altLang="zh-CN" sz="1200" dirty="0">
                <a:solidFill>
                  <a:schemeClr val="tx1"/>
                </a:solidFill>
                <a:latin typeface="微软雅黑"/>
                <a:ea typeface="微软雅黑"/>
                <a:cs typeface="微软雅黑"/>
              </a:rPr>
              <a:t>/</a:t>
            </a:r>
            <a:r>
              <a:rPr kumimoji="1" lang="zh-CN" altLang="en-US" sz="1200" dirty="0">
                <a:solidFill>
                  <a:schemeClr val="tx1"/>
                </a:solidFill>
                <a:latin typeface="微软雅黑"/>
                <a:ea typeface="微软雅黑"/>
                <a:cs typeface="微软雅黑"/>
              </a:rPr>
              <a:t>东西向的安全防护，需要在出口和各个分区都进行安全设备的部署，同时为了保证业务稳定可靠，需要保证每个区域都部署</a:t>
            </a:r>
            <a:r>
              <a:rPr kumimoji="1" lang="en-US" altLang="zh-CN" sz="1200" dirty="0">
                <a:solidFill>
                  <a:schemeClr val="tx1"/>
                </a:solidFill>
                <a:latin typeface="微软雅黑"/>
                <a:ea typeface="微软雅黑"/>
                <a:cs typeface="微软雅黑"/>
              </a:rPr>
              <a:t>2</a:t>
            </a:r>
            <a:r>
              <a:rPr kumimoji="1" lang="zh-CN" altLang="en-US" sz="1200" dirty="0">
                <a:solidFill>
                  <a:schemeClr val="tx1"/>
                </a:solidFill>
                <a:latin typeface="微软雅黑"/>
                <a:ea typeface="微软雅黑"/>
                <a:cs typeface="微软雅黑"/>
              </a:rPr>
              <a:t>台安全设备做冗余。</a:t>
            </a:r>
            <a:endParaRPr kumimoji="1" lang="en-US" altLang="zh-CN" sz="1200" dirty="0">
              <a:solidFill>
                <a:schemeClr val="tx1"/>
              </a:solidFill>
              <a:latin typeface="微软雅黑"/>
              <a:ea typeface="微软雅黑"/>
              <a:cs typeface="微软雅黑"/>
            </a:endParaRPr>
          </a:p>
          <a:p>
            <a:pPr>
              <a:lnSpc>
                <a:spcPct val="150000"/>
              </a:lnSpc>
            </a:pPr>
            <a:r>
              <a:rPr kumimoji="1" lang="en-US" altLang="zh-CN" sz="1200" dirty="0">
                <a:solidFill>
                  <a:schemeClr val="tx1"/>
                </a:solidFill>
                <a:latin typeface="微软雅黑"/>
                <a:ea typeface="微软雅黑"/>
                <a:cs typeface="微软雅黑"/>
              </a:rPr>
              <a:t>     </a:t>
            </a:r>
          </a:p>
          <a:p>
            <a:pPr>
              <a:lnSpc>
                <a:spcPct val="150000"/>
              </a:lnSpc>
            </a:pPr>
            <a:r>
              <a:rPr kumimoji="1" lang="en-US" altLang="zh-CN" sz="1200" dirty="0">
                <a:solidFill>
                  <a:schemeClr val="tx1"/>
                </a:solidFill>
                <a:latin typeface="微软雅黑"/>
                <a:ea typeface="微软雅黑"/>
                <a:cs typeface="微软雅黑"/>
              </a:rPr>
              <a:t>     </a:t>
            </a:r>
            <a:r>
              <a:rPr kumimoji="1" lang="zh-CN" altLang="en-US" sz="1200" dirty="0">
                <a:solidFill>
                  <a:schemeClr val="tx1"/>
                </a:solidFill>
                <a:latin typeface="微软雅黑"/>
                <a:ea typeface="微软雅黑"/>
                <a:cs typeface="微软雅黑"/>
              </a:rPr>
              <a:t>问题：</a:t>
            </a:r>
            <a:endParaRPr kumimoji="1" lang="en-US" altLang="zh-CN" sz="1200" dirty="0">
              <a:solidFill>
                <a:schemeClr val="tx1"/>
              </a:solidFill>
              <a:latin typeface="微软雅黑"/>
              <a:ea typeface="微软雅黑"/>
              <a:cs typeface="微软雅黑"/>
            </a:endParaRPr>
          </a:p>
          <a:p>
            <a:pPr>
              <a:lnSpc>
                <a:spcPct val="150000"/>
              </a:lnSpc>
            </a:pPr>
            <a:r>
              <a:rPr kumimoji="1" lang="en-US" altLang="zh-CN" sz="1200" dirty="0">
                <a:solidFill>
                  <a:schemeClr val="tx1"/>
                </a:solidFill>
                <a:latin typeface="微软雅黑"/>
                <a:ea typeface="微软雅黑"/>
                <a:cs typeface="微软雅黑"/>
              </a:rPr>
              <a:t>     </a:t>
            </a:r>
            <a:r>
              <a:rPr kumimoji="1" lang="zh-CN" altLang="en-US" sz="1200" dirty="0">
                <a:solidFill>
                  <a:schemeClr val="tx1"/>
                </a:solidFill>
                <a:latin typeface="微软雅黑"/>
                <a:ea typeface="微软雅黑"/>
                <a:cs typeface="微软雅黑"/>
              </a:rPr>
              <a:t>效率低：安全设备利用率低，几个</a:t>
            </a:r>
            <a:r>
              <a:rPr kumimoji="1" lang="en-US" altLang="zh-CN" sz="1200" dirty="0">
                <a:solidFill>
                  <a:schemeClr val="tx1"/>
                </a:solidFill>
                <a:latin typeface="微软雅黑"/>
                <a:ea typeface="微软雅黑"/>
                <a:cs typeface="微软雅黑"/>
              </a:rPr>
              <a:t>G</a:t>
            </a:r>
            <a:r>
              <a:rPr kumimoji="1" lang="zh-CN" altLang="en-US" sz="1200" dirty="0">
                <a:solidFill>
                  <a:schemeClr val="tx1"/>
                </a:solidFill>
                <a:latin typeface="微软雅黑"/>
                <a:ea typeface="微软雅黑"/>
                <a:cs typeface="微软雅黑"/>
              </a:rPr>
              <a:t>的平台，每天几十</a:t>
            </a:r>
            <a:r>
              <a:rPr kumimoji="1" lang="en-US" altLang="zh-CN" sz="1200" dirty="0">
                <a:solidFill>
                  <a:schemeClr val="tx1"/>
                </a:solidFill>
                <a:latin typeface="微软雅黑"/>
                <a:ea typeface="微软雅黑"/>
                <a:cs typeface="微软雅黑"/>
              </a:rPr>
              <a:t>M</a:t>
            </a:r>
            <a:r>
              <a:rPr kumimoji="1" lang="zh-CN" altLang="en-US" sz="1200" dirty="0">
                <a:solidFill>
                  <a:schemeClr val="tx1"/>
                </a:solidFill>
                <a:latin typeface="微软雅黑"/>
                <a:ea typeface="微软雅黑"/>
                <a:cs typeface="微软雅黑"/>
              </a:rPr>
              <a:t>流量，很浪费；</a:t>
            </a:r>
            <a:endParaRPr kumimoji="1" lang="en-US" altLang="zh-CN" sz="1200" dirty="0">
              <a:solidFill>
                <a:schemeClr val="tx1"/>
              </a:solidFill>
              <a:latin typeface="微软雅黑"/>
              <a:ea typeface="微软雅黑"/>
              <a:cs typeface="微软雅黑"/>
            </a:endParaRPr>
          </a:p>
          <a:p>
            <a:pPr>
              <a:lnSpc>
                <a:spcPct val="150000"/>
              </a:lnSpc>
            </a:pPr>
            <a:r>
              <a:rPr kumimoji="1" lang="en-US" altLang="zh-CN" sz="1200" dirty="0">
                <a:solidFill>
                  <a:schemeClr val="tx1"/>
                </a:solidFill>
                <a:latin typeface="微软雅黑"/>
                <a:ea typeface="微软雅黑"/>
                <a:cs typeface="微软雅黑"/>
              </a:rPr>
              <a:t>     </a:t>
            </a:r>
            <a:r>
              <a:rPr kumimoji="1" lang="zh-CN" altLang="en-US" sz="1200" dirty="0">
                <a:solidFill>
                  <a:schemeClr val="tx1"/>
                </a:solidFill>
                <a:latin typeface="微软雅黑"/>
                <a:ea typeface="微软雅黑"/>
                <a:cs typeface="微软雅黑"/>
              </a:rPr>
              <a:t>运维难：安全设备分散部署，增加运维难度；</a:t>
            </a:r>
            <a:endParaRPr kumimoji="1" lang="en-US" altLang="zh-CN" sz="1200" dirty="0">
              <a:solidFill>
                <a:schemeClr val="tx1"/>
              </a:solidFill>
              <a:latin typeface="微软雅黑"/>
              <a:ea typeface="微软雅黑"/>
              <a:cs typeface="微软雅黑"/>
            </a:endParaRPr>
          </a:p>
          <a:p>
            <a:pPr>
              <a:lnSpc>
                <a:spcPct val="150000"/>
              </a:lnSpc>
            </a:pPr>
            <a:r>
              <a:rPr kumimoji="1" lang="en-US" altLang="zh-CN" sz="1200" dirty="0">
                <a:solidFill>
                  <a:schemeClr val="tx1"/>
                </a:solidFill>
                <a:latin typeface="微软雅黑"/>
                <a:ea typeface="微软雅黑"/>
                <a:cs typeface="微软雅黑"/>
              </a:rPr>
              <a:t>     </a:t>
            </a:r>
            <a:r>
              <a:rPr kumimoji="1" lang="zh-CN" altLang="en-US" sz="1200" dirty="0">
                <a:solidFill>
                  <a:schemeClr val="tx1"/>
                </a:solidFill>
                <a:latin typeface="微软雅黑"/>
                <a:ea typeface="微软雅黑"/>
                <a:cs typeface="微软雅黑"/>
              </a:rPr>
              <a:t>审批难：新增区域，就需要同时新增安全设备的采购，可能就是前期买太多了，审批难。</a:t>
            </a:r>
            <a:endParaRPr kumimoji="1" lang="en-US" altLang="zh-CN" sz="1200" dirty="0">
              <a:solidFill>
                <a:schemeClr val="tx1"/>
              </a:solidFill>
              <a:latin typeface="微软雅黑"/>
              <a:ea typeface="微软雅黑"/>
              <a:cs typeface="微软雅黑"/>
            </a:endParaRPr>
          </a:p>
        </p:txBody>
      </p:sp>
      <p:sp>
        <p:nvSpPr>
          <p:cNvPr id="192" name="文本框 169"/>
          <p:cNvSpPr txBox="1"/>
          <p:nvPr/>
        </p:nvSpPr>
        <p:spPr>
          <a:xfrm>
            <a:off x="1165622" y="4231621"/>
            <a:ext cx="6738719" cy="490294"/>
          </a:xfrm>
          <a:prstGeom prst="rect">
            <a:avLst/>
          </a:prstGeom>
          <a:noFill/>
        </p:spPr>
        <p:txBody>
          <a:bodyPr wrap="none" lIns="91362" tIns="45680" rIns="91362" bIns="45680" rtlCol="0">
            <a:spAutoFit/>
          </a:bodyPr>
          <a:lstStyle/>
          <a:p>
            <a:pPr>
              <a:lnSpc>
                <a:spcPct val="150000"/>
              </a:lnSpc>
            </a:pPr>
            <a:r>
              <a:rPr kumimoji="1" lang="zh-CN" altLang="en-US" b="1" dirty="0">
                <a:latin typeface="华文楷体" pitchFamily="2" charset="-122"/>
                <a:ea typeface="华文楷体" pitchFamily="2" charset="-122"/>
                <a:cs typeface="华文中宋"/>
              </a:rPr>
              <a:t>期望：不同厂家安全设备形成安全资源池，按需提供安全防护。</a:t>
            </a:r>
            <a:endParaRPr kumimoji="1" lang="en-US" altLang="zh-CN" b="1" dirty="0">
              <a:latin typeface="华文楷体" pitchFamily="2" charset="-122"/>
              <a:ea typeface="华文楷体" pitchFamily="2" charset="-122"/>
              <a:cs typeface="华文中宋"/>
            </a:endParaRPr>
          </a:p>
        </p:txBody>
      </p:sp>
    </p:spTree>
    <p:extLst>
      <p:ext uri="{BB962C8B-B14F-4D97-AF65-F5344CB8AC3E}">
        <p14:creationId xmlns:p14="http://schemas.microsoft.com/office/powerpoint/2010/main" val="1384613916"/>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MH" val="20170109192437"/>
  <p:tag name="MH_LIBRARY" val="GRAPHIC"/>
  <p:tag name="MH_TYPE" val="Text"/>
  <p:tag name="MH_ORDER" val="1"/>
</p:tagLst>
</file>

<file path=ppt/tags/tag10.xml><?xml version="1.0" encoding="utf-8"?>
<p:tagLst xmlns:a="http://schemas.openxmlformats.org/drawingml/2006/main" xmlns:r="http://schemas.openxmlformats.org/officeDocument/2006/relationships" xmlns:p="http://schemas.openxmlformats.org/presentationml/2006/main">
  <p:tag name="MH" val="20170109192437"/>
  <p:tag name="MH_LIBRARY" val="GRAPHIC"/>
  <p:tag name="MH_TYPE" val="Text"/>
  <p:tag name="MH_ORDER" val="1"/>
</p:tagLst>
</file>

<file path=ppt/tags/tag11.xml><?xml version="1.0" encoding="utf-8"?>
<p:tagLst xmlns:a="http://schemas.openxmlformats.org/drawingml/2006/main" xmlns:r="http://schemas.openxmlformats.org/officeDocument/2006/relationships" xmlns:p="http://schemas.openxmlformats.org/presentationml/2006/main">
  <p:tag name="MH" val="20170109192437"/>
  <p:tag name="MH_LIBRARY" val="GRAPHIC"/>
  <p:tag name="MH_TYPE" val="SubTitle"/>
  <p:tag name="MH_ORDER" val="3"/>
</p:tagLst>
</file>

<file path=ppt/tags/tag12.xml><?xml version="1.0" encoding="utf-8"?>
<p:tagLst xmlns:a="http://schemas.openxmlformats.org/drawingml/2006/main" xmlns:r="http://schemas.openxmlformats.org/officeDocument/2006/relationships" xmlns:p="http://schemas.openxmlformats.org/presentationml/2006/main">
  <p:tag name="MH" val="20170109192437"/>
  <p:tag name="MH_LIBRARY" val="GRAPHIC"/>
  <p:tag name="MH_TYPE" val="Text"/>
  <p:tag name="MH_ORDER" val="1"/>
</p:tagLst>
</file>

<file path=ppt/tags/tag13.xml><?xml version="1.0" encoding="utf-8"?>
<p:tagLst xmlns:a="http://schemas.openxmlformats.org/drawingml/2006/main" xmlns:r="http://schemas.openxmlformats.org/officeDocument/2006/relationships" xmlns:p="http://schemas.openxmlformats.org/presentationml/2006/main">
  <p:tag name="MH" val="20170109192437"/>
  <p:tag name="MH_LIBRARY" val="GRAPHIC"/>
  <p:tag name="MH_TYPE" val="SubTitle"/>
  <p:tag name="MH_ORDER" val="3"/>
</p:tagLst>
</file>

<file path=ppt/tags/tag14.xml><?xml version="1.0" encoding="utf-8"?>
<p:tagLst xmlns:a="http://schemas.openxmlformats.org/drawingml/2006/main" xmlns:r="http://schemas.openxmlformats.org/officeDocument/2006/relationships" xmlns:p="http://schemas.openxmlformats.org/presentationml/2006/main">
  <p:tag name="MH" val="20170109192437"/>
  <p:tag name="MH_LIBRARY" val="GRAPHIC"/>
  <p:tag name="MH_TYPE" val="Text"/>
  <p:tag name="MH_ORDER" val="2"/>
</p:tagLst>
</file>

<file path=ppt/tags/tag15.xml><?xml version="1.0" encoding="utf-8"?>
<p:tagLst xmlns:a="http://schemas.openxmlformats.org/drawingml/2006/main" xmlns:r="http://schemas.openxmlformats.org/officeDocument/2006/relationships" xmlns:p="http://schemas.openxmlformats.org/presentationml/2006/main">
  <p:tag name="MH" val="20170109192437"/>
  <p:tag name="MH_LIBRARY" val="GRAPHIC"/>
  <p:tag name="MH_TYPE" val="SubTitle"/>
  <p:tag name="MH_ORDER" val="3"/>
</p:tagLst>
</file>

<file path=ppt/tags/tag16.xml><?xml version="1.0" encoding="utf-8"?>
<p:tagLst xmlns:a="http://schemas.openxmlformats.org/drawingml/2006/main" xmlns:r="http://schemas.openxmlformats.org/officeDocument/2006/relationships" xmlns:p="http://schemas.openxmlformats.org/presentationml/2006/main">
  <p:tag name="MH" val="20170109192437"/>
  <p:tag name="MH_LIBRARY" val="GRAPHIC"/>
  <p:tag name="MH_TYPE" val="Text"/>
  <p:tag name="MH_ORDER" val="1"/>
</p:tagLst>
</file>

<file path=ppt/tags/tag17.xml><?xml version="1.0" encoding="utf-8"?>
<p:tagLst xmlns:a="http://schemas.openxmlformats.org/drawingml/2006/main" xmlns:r="http://schemas.openxmlformats.org/officeDocument/2006/relationships" xmlns:p="http://schemas.openxmlformats.org/presentationml/2006/main">
  <p:tag name="MH" val="20170109192437"/>
  <p:tag name="MH_LIBRARY" val="GRAPHIC"/>
  <p:tag name="MH_TYPE" val="SubTitle"/>
  <p:tag name="MH_ORDER" val="3"/>
</p:tagLst>
</file>

<file path=ppt/tags/tag18.xml><?xml version="1.0" encoding="utf-8"?>
<p:tagLst xmlns:a="http://schemas.openxmlformats.org/drawingml/2006/main" xmlns:r="http://schemas.openxmlformats.org/officeDocument/2006/relationships" xmlns:p="http://schemas.openxmlformats.org/presentationml/2006/main">
  <p:tag name="MH" val="20170109192437"/>
  <p:tag name="MH_LIBRARY" val="GRAPHIC"/>
  <p:tag name="MH_TYPE" val="Text"/>
  <p:tag name="MH_ORDER" val="2"/>
</p:tagLst>
</file>

<file path=ppt/tags/tag19.xml><?xml version="1.0" encoding="utf-8"?>
<p:tagLst xmlns:a="http://schemas.openxmlformats.org/drawingml/2006/main" xmlns:r="http://schemas.openxmlformats.org/officeDocument/2006/relationships" xmlns:p="http://schemas.openxmlformats.org/presentationml/2006/main">
  <p:tag name="MH" val="20170109192437"/>
  <p:tag name="MH_LIBRARY" val="GRAPHIC"/>
  <p:tag name="MH_TYPE" val="SubTitle"/>
  <p:tag name="MH_ORDER" val="3"/>
</p:tagLst>
</file>

<file path=ppt/tags/tag2.xml><?xml version="1.0" encoding="utf-8"?>
<p:tagLst xmlns:a="http://schemas.openxmlformats.org/drawingml/2006/main" xmlns:r="http://schemas.openxmlformats.org/officeDocument/2006/relationships" xmlns:p="http://schemas.openxmlformats.org/presentationml/2006/main">
  <p:tag name="MH" val="20170109192437"/>
  <p:tag name="MH_LIBRARY" val="GRAPHIC"/>
  <p:tag name="MH_TYPE" val="Text"/>
  <p:tag name="MH_ORDER" val="1"/>
</p:tagLst>
</file>

<file path=ppt/tags/tag20.xml><?xml version="1.0" encoding="utf-8"?>
<p:tagLst xmlns:a="http://schemas.openxmlformats.org/drawingml/2006/main" xmlns:r="http://schemas.openxmlformats.org/officeDocument/2006/relationships" xmlns:p="http://schemas.openxmlformats.org/presentationml/2006/main">
  <p:tag name="MH" val="20170109192437"/>
  <p:tag name="MH_LIBRARY" val="GRAPHIC"/>
  <p:tag name="MH_TYPE" val="SubTitle"/>
  <p:tag name="MH_ORDER" val="3"/>
</p:tagLst>
</file>

<file path=ppt/tags/tag2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2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2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2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2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2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2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2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2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3.xml><?xml version="1.0" encoding="utf-8"?>
<p:tagLst xmlns:a="http://schemas.openxmlformats.org/drawingml/2006/main" xmlns:r="http://schemas.openxmlformats.org/officeDocument/2006/relationships" xmlns:p="http://schemas.openxmlformats.org/presentationml/2006/main">
  <p:tag name="MH" val="20170109192437"/>
  <p:tag name="MH_LIBRARY" val="GRAPHIC"/>
  <p:tag name="MH_TYPE" val="SubTitle"/>
  <p:tag name="MH_ORDER" val="3"/>
</p:tagLst>
</file>

<file path=ppt/tags/tag4.xml><?xml version="1.0" encoding="utf-8"?>
<p:tagLst xmlns:a="http://schemas.openxmlformats.org/drawingml/2006/main" xmlns:r="http://schemas.openxmlformats.org/officeDocument/2006/relationships" xmlns:p="http://schemas.openxmlformats.org/presentationml/2006/main">
  <p:tag name="MH" val="20170109192437"/>
  <p:tag name="MH_LIBRARY" val="GRAPHIC"/>
  <p:tag name="MH_TYPE" val="Text"/>
  <p:tag name="MH_ORDER" val="2"/>
</p:tagLst>
</file>

<file path=ppt/tags/tag5.xml><?xml version="1.0" encoding="utf-8"?>
<p:tagLst xmlns:a="http://schemas.openxmlformats.org/drawingml/2006/main" xmlns:r="http://schemas.openxmlformats.org/officeDocument/2006/relationships" xmlns:p="http://schemas.openxmlformats.org/presentationml/2006/main">
  <p:tag name="MH" val="20170109192437"/>
  <p:tag name="MH_LIBRARY" val="GRAPHIC"/>
  <p:tag name="MH_TYPE" val="SubTitle"/>
  <p:tag name="MH_ORDER" val="3"/>
</p:tagLst>
</file>

<file path=ppt/tags/tag6.xml><?xml version="1.0" encoding="utf-8"?>
<p:tagLst xmlns:a="http://schemas.openxmlformats.org/drawingml/2006/main" xmlns:r="http://schemas.openxmlformats.org/officeDocument/2006/relationships" xmlns:p="http://schemas.openxmlformats.org/presentationml/2006/main">
  <p:tag name="MH" val="20170109192437"/>
  <p:tag name="MH_LIBRARY" val="GRAPHIC"/>
  <p:tag name="MH_TYPE" val="Text"/>
  <p:tag name="MH_ORDER" val="1"/>
</p:tagLst>
</file>

<file path=ppt/tags/tag7.xml><?xml version="1.0" encoding="utf-8"?>
<p:tagLst xmlns:a="http://schemas.openxmlformats.org/drawingml/2006/main" xmlns:r="http://schemas.openxmlformats.org/officeDocument/2006/relationships" xmlns:p="http://schemas.openxmlformats.org/presentationml/2006/main">
  <p:tag name="MH" val="20170109192437"/>
  <p:tag name="MH_LIBRARY" val="GRAPHIC"/>
  <p:tag name="MH_TYPE" val="SubTitle"/>
  <p:tag name="MH_ORDER" val="3"/>
</p:tagLst>
</file>

<file path=ppt/tags/tag8.xml><?xml version="1.0" encoding="utf-8"?>
<p:tagLst xmlns:a="http://schemas.openxmlformats.org/drawingml/2006/main" xmlns:r="http://schemas.openxmlformats.org/officeDocument/2006/relationships" xmlns:p="http://schemas.openxmlformats.org/presentationml/2006/main">
  <p:tag name="MH" val="20170109192437"/>
  <p:tag name="MH_LIBRARY" val="GRAPHIC"/>
  <p:tag name="MH_TYPE" val="Text"/>
  <p:tag name="MH_ORDER" val="2"/>
</p:tagLst>
</file>

<file path=ppt/tags/tag9.xml><?xml version="1.0" encoding="utf-8"?>
<p:tagLst xmlns:a="http://schemas.openxmlformats.org/drawingml/2006/main" xmlns:r="http://schemas.openxmlformats.org/officeDocument/2006/relationships" xmlns:p="http://schemas.openxmlformats.org/presentationml/2006/main">
  <p:tag name="MH" val="20170109192437"/>
  <p:tag name="MH_LIBRARY" val="GRAPHIC"/>
  <p:tag name="MH_TYPE" val="SubTitle"/>
  <p:tag name="MH_ORDER" val="3"/>
</p:tagLst>
</file>

<file path=ppt/theme/theme1.xml><?xml version="1.0" encoding="utf-8"?>
<a:theme xmlns:a="http://schemas.openxmlformats.org/drawingml/2006/main" name="Office 主题">
  <a:themeElements>
    <a:clrScheme name="办公室">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办公室">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办公室">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0.xml><?xml version="1.0" encoding="utf-8"?>
<a:theme xmlns:a="http://schemas.openxmlformats.org/drawingml/2006/main" name="Office 主题">
  <a:themeElements>
    <a:clrScheme name="办公室">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办公室">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办公室">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WIS扁平化模板(1)">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onsolas-Verdana">
      <a:majorFont>
        <a:latin typeface="Consolas"/>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kumimoji="1"/>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无线办公网模板" id="{3C107CA7-CF33-6849-887F-6AD02ACF42B1}" vid="{161C7A2C-48F8-154D-8AB9-F8EE2876EC33}"/>
    </a:ext>
  </a:extLst>
</a:theme>
</file>

<file path=ppt/theme/theme3.xml><?xml version="1.0" encoding="utf-8"?>
<a:theme xmlns:a="http://schemas.openxmlformats.org/drawingml/2006/main" name="1_WIS扁平化模板(1)">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onsolas-Verdana">
      <a:majorFont>
        <a:latin typeface="Consolas"/>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kumimoji="1"/>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无线办公网模板" id="{3C107CA7-CF33-6849-887F-6AD02ACF42B1}" vid="{161C7A2C-48F8-154D-8AB9-F8EE2876EC33}"/>
    </a:ext>
  </a:extLst>
</a:theme>
</file>

<file path=ppt/theme/theme4.xml><?xml version="1.0" encoding="utf-8"?>
<a:theme xmlns:a="http://schemas.openxmlformats.org/drawingml/2006/main" name="2_WIS扁平化模板(1)">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onsolas-Verdana">
      <a:majorFont>
        <a:latin typeface="Consolas"/>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kumimoji="1"/>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无线办公网模板" id="{3C107CA7-CF33-6849-887F-6AD02ACF42B1}" vid="{161C7A2C-48F8-154D-8AB9-F8EE2876EC33}"/>
    </a:ext>
  </a:extLst>
</a:theme>
</file>

<file path=ppt/theme/theme5.xml><?xml version="1.0" encoding="utf-8"?>
<a:theme xmlns:a="http://schemas.openxmlformats.org/drawingml/2006/main" name="3_WIS扁平化模板(1)">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onsolas-Verdana">
      <a:majorFont>
        <a:latin typeface="Consolas"/>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kumimoji="1"/>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无线办公网模板" id="{3C107CA7-CF33-6849-887F-6AD02ACF42B1}" vid="{161C7A2C-48F8-154D-8AB9-F8EE2876EC33}"/>
    </a:ext>
  </a:extLst>
</a:theme>
</file>

<file path=ppt/theme/theme6.xml><?xml version="1.0" encoding="utf-8"?>
<a:theme xmlns:a="http://schemas.openxmlformats.org/drawingml/2006/main" name="4_WIS扁平化模板(1)">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onsolas-Verdana">
      <a:majorFont>
        <a:latin typeface="Consolas"/>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kumimoji="1"/>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无线办公网模板" id="{3C107CA7-CF33-6849-887F-6AD02ACF42B1}" vid="{161C7A2C-48F8-154D-8AB9-F8EE2876EC33}"/>
    </a:ext>
  </a:extLst>
</a:theme>
</file>

<file path=ppt/theme/theme7.xml><?xml version="1.0" encoding="utf-8"?>
<a:theme xmlns:a="http://schemas.openxmlformats.org/drawingml/2006/main" name="5_WIS扁平化模板(1)">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onsolas-Verdana">
      <a:majorFont>
        <a:latin typeface="Consolas"/>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kumimoji="1"/>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无线办公网模板" id="{3C107CA7-CF33-6849-887F-6AD02ACF42B1}" vid="{161C7A2C-48F8-154D-8AB9-F8EE2876EC33}"/>
    </a:ext>
  </a:extLst>
</a:theme>
</file>

<file path=ppt/theme/theme8.xml><?xml version="1.0" encoding="utf-8"?>
<a:theme xmlns:a="http://schemas.openxmlformats.org/drawingml/2006/main" name="1_Office 主题">
  <a:themeElements>
    <a:clrScheme name="办公室">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办公室">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办公室">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2_Office 主题">
  <a:themeElements>
    <a:clrScheme name="办公室">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办公室">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办公室">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1019</TotalTime>
  <Words>4972</Words>
  <Application>Microsoft Office PowerPoint</Application>
  <PresentationFormat>全屏显示(16:9)</PresentationFormat>
  <Paragraphs>807</Paragraphs>
  <Slides>55</Slides>
  <Notes>19</Notes>
  <HiddenSlides>0</HiddenSlides>
  <MMClips>0</MMClips>
  <ScaleCrop>false</ScaleCrop>
  <HeadingPairs>
    <vt:vector size="8" baseType="variant">
      <vt:variant>
        <vt:lpstr>已用的字体</vt:lpstr>
      </vt:variant>
      <vt:variant>
        <vt:i4>33</vt:i4>
      </vt:variant>
      <vt:variant>
        <vt:lpstr>主题</vt:lpstr>
      </vt:variant>
      <vt:variant>
        <vt:i4>9</vt:i4>
      </vt:variant>
      <vt:variant>
        <vt:lpstr>嵌入 OLE 服务器</vt:lpstr>
      </vt:variant>
      <vt:variant>
        <vt:i4>1</vt:i4>
      </vt:variant>
      <vt:variant>
        <vt:lpstr>幻灯片标题</vt:lpstr>
      </vt:variant>
      <vt:variant>
        <vt:i4>55</vt:i4>
      </vt:variant>
    </vt:vector>
  </HeadingPairs>
  <TitlesOfParts>
    <vt:vector size="98" baseType="lpstr">
      <vt:lpstr>Aparajita</vt:lpstr>
      <vt:lpstr>Arial Unicode MS</vt:lpstr>
      <vt:lpstr>FrutigerNext LT Medium</vt:lpstr>
      <vt:lpstr>GB18030 Bitmap</vt:lpstr>
      <vt:lpstr>Gill Sans</vt:lpstr>
      <vt:lpstr>HelveticaNeueLT Pro 67 MdCn</vt:lpstr>
      <vt:lpstr>Hiragino Sans GB W3</vt:lpstr>
      <vt:lpstr>Lantinghei SC Demibold</vt:lpstr>
      <vt:lpstr>Lato Light</vt:lpstr>
      <vt:lpstr>ＭＳ Ｐゴシック</vt:lpstr>
      <vt:lpstr>ＭＳ Ｐゴシック</vt:lpstr>
      <vt:lpstr>Open Sans Light</vt:lpstr>
      <vt:lpstr>百度综艺简体</vt:lpstr>
      <vt:lpstr>方正兰亭超细黑简体</vt:lpstr>
      <vt:lpstr>方正兰亭刊黑_GBK</vt:lpstr>
      <vt:lpstr>仿宋</vt:lpstr>
      <vt:lpstr>华文楷体</vt:lpstr>
      <vt:lpstr>华文宋体</vt:lpstr>
      <vt:lpstr>华文细黑</vt:lpstr>
      <vt:lpstr>华文中宋</vt:lpstr>
      <vt:lpstr>宋体</vt:lpstr>
      <vt:lpstr>微软雅黑</vt:lpstr>
      <vt:lpstr>微软雅黑</vt:lpstr>
      <vt:lpstr>Arial</vt:lpstr>
      <vt:lpstr>Arial Black</vt:lpstr>
      <vt:lpstr>Calibri</vt:lpstr>
      <vt:lpstr>Calibri Light</vt:lpstr>
      <vt:lpstr>Consolas</vt:lpstr>
      <vt:lpstr>Segoe UI</vt:lpstr>
      <vt:lpstr>Trebuchet MS</vt:lpstr>
      <vt:lpstr>Verdana</vt:lpstr>
      <vt:lpstr>Wingdings</vt:lpstr>
      <vt:lpstr>Wingdings 3</vt:lpstr>
      <vt:lpstr>Office 主题</vt:lpstr>
      <vt:lpstr>WIS扁平化模板(1)</vt:lpstr>
      <vt:lpstr>1_WIS扁平化模板(1)</vt:lpstr>
      <vt:lpstr>2_WIS扁平化模板(1)</vt:lpstr>
      <vt:lpstr>3_WIS扁平化模板(1)</vt:lpstr>
      <vt:lpstr>4_WIS扁平化模板(1)</vt:lpstr>
      <vt:lpstr>5_WIS扁平化模板(1)</vt:lpstr>
      <vt:lpstr>1_Office 主题</vt:lpstr>
      <vt:lpstr>2_Office 主题</vt:lpstr>
      <vt:lpstr>PicObj Class</vt:lpstr>
      <vt:lpstr>无线办公网解决方案</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服务客户，只为您的成功</vt:lpstr>
      <vt:lpstr>PowerPoint 演示文稿</vt:lpstr>
      <vt:lpstr>PowerPoint 演示文稿</vt:lpstr>
      <vt:lpstr>PowerPoint 演示文稿</vt:lpstr>
      <vt:lpstr>PowerPoint 演示文稿</vt:lpstr>
      <vt:lpstr>PowerPoint 演示文稿</vt:lpstr>
    </vt:vector>
  </TitlesOfParts>
  <Company>越秀</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无线办公网解决方案</dc:title>
  <dc:creator>杨俊 ewan</dc:creator>
  <cp:lastModifiedBy>YY</cp:lastModifiedBy>
  <cp:revision>159</cp:revision>
  <dcterms:created xsi:type="dcterms:W3CDTF">2017-11-09T06:10:45Z</dcterms:created>
  <dcterms:modified xsi:type="dcterms:W3CDTF">2017-11-29T17:16:55Z</dcterms:modified>
</cp:coreProperties>
</file>