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94" r:id="rId1"/>
  </p:sldMasterIdLst>
  <p:notesMasterIdLst>
    <p:notesMasterId r:id="rId32"/>
  </p:notesMasterIdLst>
  <p:sldIdLst>
    <p:sldId id="1727" r:id="rId2"/>
    <p:sldId id="1745" r:id="rId3"/>
    <p:sldId id="1752" r:id="rId4"/>
    <p:sldId id="1721" r:id="rId5"/>
    <p:sldId id="1748" r:id="rId6"/>
    <p:sldId id="1749" r:id="rId7"/>
    <p:sldId id="1717" r:id="rId8"/>
    <p:sldId id="1718" r:id="rId9"/>
    <p:sldId id="1747" r:id="rId10"/>
    <p:sldId id="1719" r:id="rId11"/>
    <p:sldId id="1720" r:id="rId12"/>
    <p:sldId id="1726" r:id="rId13"/>
    <p:sldId id="1737" r:id="rId14"/>
    <p:sldId id="1725" r:id="rId15"/>
    <p:sldId id="1729" r:id="rId16"/>
    <p:sldId id="1751" r:id="rId17"/>
    <p:sldId id="1750" r:id="rId18"/>
    <p:sldId id="1715" r:id="rId19"/>
    <p:sldId id="1731" r:id="rId20"/>
    <p:sldId id="1712" r:id="rId21"/>
    <p:sldId id="1730" r:id="rId22"/>
    <p:sldId id="1723" r:id="rId23"/>
    <p:sldId id="1722" r:id="rId24"/>
    <p:sldId id="1740" r:id="rId25"/>
    <p:sldId id="1738" r:id="rId26"/>
    <p:sldId id="1734" r:id="rId27"/>
    <p:sldId id="1736" r:id="rId28"/>
    <p:sldId id="1744" r:id="rId29"/>
    <p:sldId id="1741" r:id="rId30"/>
    <p:sldId id="1742"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6600"/>
    <a:srgbClr val="FF0000"/>
    <a:srgbClr val="003300"/>
    <a:srgbClr val="663300"/>
    <a:srgbClr val="003366"/>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84281" autoAdjust="0"/>
  </p:normalViewPr>
  <p:slideViewPr>
    <p:cSldViewPr>
      <p:cViewPr varScale="1">
        <p:scale>
          <a:sx n="98" d="100"/>
          <a:sy n="98" d="100"/>
        </p:scale>
        <p:origin x="19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47D25A-DD3C-4A8E-9B3F-F9A3900185F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D90ED0FB-7CB3-4F33-9F90-5CE54B122756}">
      <dgm:prSet phldrT="[文本]"/>
      <dgm:spPr/>
      <dgm:t>
        <a:bodyPr/>
        <a:lstStyle/>
        <a:p>
          <a:r>
            <a:rPr lang="en-US" altLang="zh-CN" dirty="0" smtClean="0">
              <a:latin typeface="微软雅黑" panose="020B0503020204020204" pitchFamily="34" charset="-122"/>
              <a:ea typeface="微软雅黑" panose="020B0503020204020204" pitchFamily="34" charset="-122"/>
            </a:rPr>
            <a:t>DAEPO</a:t>
          </a:r>
          <a:endParaRPr lang="zh-CN" altLang="en-US" dirty="0">
            <a:latin typeface="微软雅黑" panose="020B0503020204020204" pitchFamily="34" charset="-122"/>
            <a:ea typeface="微软雅黑" panose="020B0503020204020204" pitchFamily="34" charset="-122"/>
          </a:endParaRPr>
        </a:p>
      </dgm:t>
    </dgm:pt>
    <dgm:pt modelId="{56C9FEFF-174B-41B2-A44A-152155DF4485}" type="parTrans" cxnId="{843529DE-6C7A-4938-BB6C-3BFC0F219922}">
      <dgm:prSet/>
      <dgm:spPr/>
      <dgm:t>
        <a:bodyPr/>
        <a:lstStyle/>
        <a:p>
          <a:endParaRPr lang="zh-CN" altLang="en-US"/>
        </a:p>
      </dgm:t>
    </dgm:pt>
    <dgm:pt modelId="{29FA5865-0394-41EB-AD8B-EB4B7B38B23D}" type="sibTrans" cxnId="{843529DE-6C7A-4938-BB6C-3BFC0F219922}">
      <dgm:prSet/>
      <dgm:spPr/>
      <dgm:t>
        <a:bodyPr/>
        <a:lstStyle/>
        <a:p>
          <a:endParaRPr lang="zh-CN" altLang="en-US"/>
        </a:p>
      </dgm:t>
    </dgm:pt>
    <dgm:pt modelId="{682A615E-C0C1-48C0-9942-DFAA93F104D3}">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25D1963D-6B10-45A0-9D03-4B509E71B369}" type="parTrans" cxnId="{E2F440DD-7DED-43D7-BB0E-C7B0957E5265}">
      <dgm:prSet/>
      <dgm:spPr/>
      <dgm:t>
        <a:bodyPr/>
        <a:lstStyle/>
        <a:p>
          <a:endParaRPr lang="zh-CN" altLang="en-US">
            <a:latin typeface="微软雅黑" panose="020B0503020204020204" pitchFamily="34" charset="-122"/>
            <a:ea typeface="微软雅黑" panose="020B0503020204020204" pitchFamily="34" charset="-122"/>
          </a:endParaRPr>
        </a:p>
      </dgm:t>
    </dgm:pt>
    <dgm:pt modelId="{674B0BD2-434F-404A-9CEB-D7CB64D29CAF}" type="sibTrans" cxnId="{E2F440DD-7DED-43D7-BB0E-C7B0957E5265}">
      <dgm:prSet/>
      <dgm:spPr/>
      <dgm:t>
        <a:bodyPr/>
        <a:lstStyle/>
        <a:p>
          <a:endParaRPr lang="zh-CN" altLang="en-US"/>
        </a:p>
      </dgm:t>
    </dgm:pt>
    <dgm:pt modelId="{E8DA1D74-1C37-4CB7-947C-C1197749083B}">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5B03AA17-CB7C-4E59-9526-782065B0781C}" type="parTrans" cxnId="{A0AB9158-FD64-48EC-91E0-AC9943336D77}">
      <dgm:prSet/>
      <dgm:spPr/>
      <dgm:t>
        <a:bodyPr/>
        <a:lstStyle/>
        <a:p>
          <a:endParaRPr lang="zh-CN" altLang="en-US">
            <a:latin typeface="微软雅黑" panose="020B0503020204020204" pitchFamily="34" charset="-122"/>
            <a:ea typeface="微软雅黑" panose="020B0503020204020204" pitchFamily="34" charset="-122"/>
          </a:endParaRPr>
        </a:p>
      </dgm:t>
    </dgm:pt>
    <dgm:pt modelId="{23FB47C9-29C6-4C12-917E-C828C395033B}" type="sibTrans" cxnId="{A0AB9158-FD64-48EC-91E0-AC9943336D77}">
      <dgm:prSet/>
      <dgm:spPr/>
      <dgm:t>
        <a:bodyPr/>
        <a:lstStyle/>
        <a:p>
          <a:endParaRPr lang="zh-CN" altLang="en-US"/>
        </a:p>
      </dgm:t>
    </dgm:pt>
    <dgm:pt modelId="{68E9183F-645B-43E6-80E6-3DB6D4E2A0DF}">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13B149A8-7337-4C47-A3B5-8A7BD8DF2B75}" type="parTrans" cxnId="{7AF1967E-9472-4663-B6A9-78EC6DED28AA}">
      <dgm:prSet/>
      <dgm:spPr/>
      <dgm:t>
        <a:bodyPr/>
        <a:lstStyle/>
        <a:p>
          <a:endParaRPr lang="zh-CN" altLang="en-US">
            <a:latin typeface="微软雅黑" panose="020B0503020204020204" pitchFamily="34" charset="-122"/>
            <a:ea typeface="微软雅黑" panose="020B0503020204020204" pitchFamily="34" charset="-122"/>
          </a:endParaRPr>
        </a:p>
      </dgm:t>
    </dgm:pt>
    <dgm:pt modelId="{D28FAC63-963C-4316-9967-6C7B7060EA5E}" type="sibTrans" cxnId="{7AF1967E-9472-4663-B6A9-78EC6DED28AA}">
      <dgm:prSet/>
      <dgm:spPr/>
      <dgm:t>
        <a:bodyPr/>
        <a:lstStyle/>
        <a:p>
          <a:endParaRPr lang="zh-CN" altLang="en-US"/>
        </a:p>
      </dgm:t>
    </dgm:pt>
    <dgm:pt modelId="{CD271485-043E-4533-A024-6A6C8E98A0CA}">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1566B531-72F1-4C4E-9B71-33CCBFD4F767}" type="parTrans" cxnId="{6890C4FA-2555-4ACF-BAF5-882B8D599ADC}">
      <dgm:prSet/>
      <dgm:spPr/>
      <dgm:t>
        <a:bodyPr/>
        <a:lstStyle/>
        <a:p>
          <a:endParaRPr lang="zh-CN" altLang="en-US">
            <a:latin typeface="微软雅黑" panose="020B0503020204020204" pitchFamily="34" charset="-122"/>
            <a:ea typeface="微软雅黑" panose="020B0503020204020204" pitchFamily="34" charset="-122"/>
          </a:endParaRPr>
        </a:p>
      </dgm:t>
    </dgm:pt>
    <dgm:pt modelId="{5BF25AB4-0FCC-41D3-B7AC-B9039F14C10A}" type="sibTrans" cxnId="{6890C4FA-2555-4ACF-BAF5-882B8D599ADC}">
      <dgm:prSet/>
      <dgm:spPr/>
      <dgm:t>
        <a:bodyPr/>
        <a:lstStyle/>
        <a:p>
          <a:endParaRPr lang="zh-CN" altLang="en-US"/>
        </a:p>
      </dgm:t>
    </dgm:pt>
    <dgm:pt modelId="{4F9B7E9F-3003-47B4-B7FC-E8BBC790229F}" type="pres">
      <dgm:prSet presAssocID="{8247D25A-DD3C-4A8E-9B3F-F9A3900185FB}" presName="Name0" presStyleCnt="0">
        <dgm:presLayoutVars>
          <dgm:chMax val="1"/>
          <dgm:dir/>
          <dgm:animLvl val="ctr"/>
          <dgm:resizeHandles val="exact"/>
        </dgm:presLayoutVars>
      </dgm:prSet>
      <dgm:spPr/>
      <dgm:t>
        <a:bodyPr/>
        <a:lstStyle/>
        <a:p>
          <a:endParaRPr lang="zh-CN" altLang="en-US"/>
        </a:p>
      </dgm:t>
    </dgm:pt>
    <dgm:pt modelId="{9ECD33AE-7C4D-47C2-963F-EEA9FFB88117}" type="pres">
      <dgm:prSet presAssocID="{D90ED0FB-7CB3-4F33-9F90-5CE54B122756}" presName="centerShape" presStyleLbl="node0" presStyleIdx="0" presStyleCnt="1"/>
      <dgm:spPr/>
      <dgm:t>
        <a:bodyPr/>
        <a:lstStyle/>
        <a:p>
          <a:endParaRPr lang="zh-CN" altLang="en-US"/>
        </a:p>
      </dgm:t>
    </dgm:pt>
    <dgm:pt modelId="{2B6F1EF9-8B67-403A-A5DB-F9D0FEF6FCBB}" type="pres">
      <dgm:prSet presAssocID="{25D1963D-6B10-45A0-9D03-4B509E71B369}" presName="parTrans" presStyleLbl="sibTrans2D1" presStyleIdx="0" presStyleCnt="4"/>
      <dgm:spPr/>
      <dgm:t>
        <a:bodyPr/>
        <a:lstStyle/>
        <a:p>
          <a:endParaRPr lang="zh-CN" altLang="en-US"/>
        </a:p>
      </dgm:t>
    </dgm:pt>
    <dgm:pt modelId="{0D529E87-6688-4091-9277-7399E32B0557}" type="pres">
      <dgm:prSet presAssocID="{25D1963D-6B10-45A0-9D03-4B509E71B369}" presName="connectorText" presStyleLbl="sibTrans2D1" presStyleIdx="0" presStyleCnt="4"/>
      <dgm:spPr/>
      <dgm:t>
        <a:bodyPr/>
        <a:lstStyle/>
        <a:p>
          <a:endParaRPr lang="zh-CN" altLang="en-US"/>
        </a:p>
      </dgm:t>
    </dgm:pt>
    <dgm:pt modelId="{CDA11EB1-5348-40DE-8C3E-385CC1041945}" type="pres">
      <dgm:prSet presAssocID="{682A615E-C0C1-48C0-9942-DFAA93F104D3}" presName="node" presStyleLbl="node1" presStyleIdx="0" presStyleCnt="4">
        <dgm:presLayoutVars>
          <dgm:bulletEnabled val="1"/>
        </dgm:presLayoutVars>
      </dgm:prSet>
      <dgm:spPr/>
      <dgm:t>
        <a:bodyPr/>
        <a:lstStyle/>
        <a:p>
          <a:endParaRPr lang="zh-CN" altLang="en-US"/>
        </a:p>
      </dgm:t>
    </dgm:pt>
    <dgm:pt modelId="{0B9A0204-B85A-4D3D-8A01-8A055A32F801}" type="pres">
      <dgm:prSet presAssocID="{5B03AA17-CB7C-4E59-9526-782065B0781C}" presName="parTrans" presStyleLbl="sibTrans2D1" presStyleIdx="1" presStyleCnt="4"/>
      <dgm:spPr/>
      <dgm:t>
        <a:bodyPr/>
        <a:lstStyle/>
        <a:p>
          <a:endParaRPr lang="zh-CN" altLang="en-US"/>
        </a:p>
      </dgm:t>
    </dgm:pt>
    <dgm:pt modelId="{FE3521E7-A73A-46FB-955F-67F60F4261E0}" type="pres">
      <dgm:prSet presAssocID="{5B03AA17-CB7C-4E59-9526-782065B0781C}" presName="connectorText" presStyleLbl="sibTrans2D1" presStyleIdx="1" presStyleCnt="4"/>
      <dgm:spPr/>
      <dgm:t>
        <a:bodyPr/>
        <a:lstStyle/>
        <a:p>
          <a:endParaRPr lang="zh-CN" altLang="en-US"/>
        </a:p>
      </dgm:t>
    </dgm:pt>
    <dgm:pt modelId="{1DF6435E-35DE-46EB-870A-0AE957005E76}" type="pres">
      <dgm:prSet presAssocID="{E8DA1D74-1C37-4CB7-947C-C1197749083B}" presName="node" presStyleLbl="node1" presStyleIdx="1" presStyleCnt="4">
        <dgm:presLayoutVars>
          <dgm:bulletEnabled val="1"/>
        </dgm:presLayoutVars>
      </dgm:prSet>
      <dgm:spPr/>
      <dgm:t>
        <a:bodyPr/>
        <a:lstStyle/>
        <a:p>
          <a:endParaRPr lang="zh-CN" altLang="en-US"/>
        </a:p>
      </dgm:t>
    </dgm:pt>
    <dgm:pt modelId="{59D18CFB-E84C-4BB2-A00F-51B2BA03383F}" type="pres">
      <dgm:prSet presAssocID="{13B149A8-7337-4C47-A3B5-8A7BD8DF2B75}" presName="parTrans" presStyleLbl="sibTrans2D1" presStyleIdx="2" presStyleCnt="4"/>
      <dgm:spPr/>
      <dgm:t>
        <a:bodyPr/>
        <a:lstStyle/>
        <a:p>
          <a:endParaRPr lang="zh-CN" altLang="en-US"/>
        </a:p>
      </dgm:t>
    </dgm:pt>
    <dgm:pt modelId="{188087E3-43B4-46CA-AB10-4A2E1158A205}" type="pres">
      <dgm:prSet presAssocID="{13B149A8-7337-4C47-A3B5-8A7BD8DF2B75}" presName="connectorText" presStyleLbl="sibTrans2D1" presStyleIdx="2" presStyleCnt="4"/>
      <dgm:spPr/>
      <dgm:t>
        <a:bodyPr/>
        <a:lstStyle/>
        <a:p>
          <a:endParaRPr lang="zh-CN" altLang="en-US"/>
        </a:p>
      </dgm:t>
    </dgm:pt>
    <dgm:pt modelId="{48E319D7-AC66-41D0-9FAF-5D6554A81817}" type="pres">
      <dgm:prSet presAssocID="{68E9183F-645B-43E6-80E6-3DB6D4E2A0DF}" presName="node" presStyleLbl="node1" presStyleIdx="2" presStyleCnt="4">
        <dgm:presLayoutVars>
          <dgm:bulletEnabled val="1"/>
        </dgm:presLayoutVars>
      </dgm:prSet>
      <dgm:spPr/>
      <dgm:t>
        <a:bodyPr/>
        <a:lstStyle/>
        <a:p>
          <a:endParaRPr lang="zh-CN" altLang="en-US"/>
        </a:p>
      </dgm:t>
    </dgm:pt>
    <dgm:pt modelId="{57C606C8-9ACD-43C4-8652-907B41A4AB87}" type="pres">
      <dgm:prSet presAssocID="{1566B531-72F1-4C4E-9B71-33CCBFD4F767}" presName="parTrans" presStyleLbl="sibTrans2D1" presStyleIdx="3" presStyleCnt="4"/>
      <dgm:spPr/>
      <dgm:t>
        <a:bodyPr/>
        <a:lstStyle/>
        <a:p>
          <a:endParaRPr lang="zh-CN" altLang="en-US"/>
        </a:p>
      </dgm:t>
    </dgm:pt>
    <dgm:pt modelId="{CD33E15B-AE99-471B-8130-C388FAC915F9}" type="pres">
      <dgm:prSet presAssocID="{1566B531-72F1-4C4E-9B71-33CCBFD4F767}" presName="connectorText" presStyleLbl="sibTrans2D1" presStyleIdx="3" presStyleCnt="4"/>
      <dgm:spPr/>
      <dgm:t>
        <a:bodyPr/>
        <a:lstStyle/>
        <a:p>
          <a:endParaRPr lang="zh-CN" altLang="en-US"/>
        </a:p>
      </dgm:t>
    </dgm:pt>
    <dgm:pt modelId="{953865B1-398A-41C2-A12B-2B6241E6FAD1}" type="pres">
      <dgm:prSet presAssocID="{CD271485-043E-4533-A024-6A6C8E98A0CA}" presName="node" presStyleLbl="node1" presStyleIdx="3" presStyleCnt="4">
        <dgm:presLayoutVars>
          <dgm:bulletEnabled val="1"/>
        </dgm:presLayoutVars>
      </dgm:prSet>
      <dgm:spPr/>
      <dgm:t>
        <a:bodyPr/>
        <a:lstStyle/>
        <a:p>
          <a:endParaRPr lang="zh-CN" altLang="en-US"/>
        </a:p>
      </dgm:t>
    </dgm:pt>
  </dgm:ptLst>
  <dgm:cxnLst>
    <dgm:cxn modelId="{6890C4FA-2555-4ACF-BAF5-882B8D599ADC}" srcId="{D90ED0FB-7CB3-4F33-9F90-5CE54B122756}" destId="{CD271485-043E-4533-A024-6A6C8E98A0CA}" srcOrd="3" destOrd="0" parTransId="{1566B531-72F1-4C4E-9B71-33CCBFD4F767}" sibTransId="{5BF25AB4-0FCC-41D3-B7AC-B9039F14C10A}"/>
    <dgm:cxn modelId="{C450030C-3A99-4B73-A573-36720B1665A0}" type="presOf" srcId="{E8DA1D74-1C37-4CB7-947C-C1197749083B}" destId="{1DF6435E-35DE-46EB-870A-0AE957005E76}" srcOrd="0" destOrd="0" presId="urn:microsoft.com/office/officeart/2005/8/layout/radial5"/>
    <dgm:cxn modelId="{7AF1967E-9472-4663-B6A9-78EC6DED28AA}" srcId="{D90ED0FB-7CB3-4F33-9F90-5CE54B122756}" destId="{68E9183F-645B-43E6-80E6-3DB6D4E2A0DF}" srcOrd="2" destOrd="0" parTransId="{13B149A8-7337-4C47-A3B5-8A7BD8DF2B75}" sibTransId="{D28FAC63-963C-4316-9967-6C7B7060EA5E}"/>
    <dgm:cxn modelId="{1BA9ABE6-BE6B-4B90-BB3C-33D411B1ECEA}" type="presOf" srcId="{13B149A8-7337-4C47-A3B5-8A7BD8DF2B75}" destId="{188087E3-43B4-46CA-AB10-4A2E1158A205}" srcOrd="1" destOrd="0" presId="urn:microsoft.com/office/officeart/2005/8/layout/radial5"/>
    <dgm:cxn modelId="{BE7CDB11-9DDD-477C-AA81-8D058CE87E25}" type="presOf" srcId="{68E9183F-645B-43E6-80E6-3DB6D4E2A0DF}" destId="{48E319D7-AC66-41D0-9FAF-5D6554A81817}" srcOrd="0" destOrd="0" presId="urn:microsoft.com/office/officeart/2005/8/layout/radial5"/>
    <dgm:cxn modelId="{29241139-0E1C-4B40-A83C-A6A29F2C50D9}" type="presOf" srcId="{1566B531-72F1-4C4E-9B71-33CCBFD4F767}" destId="{57C606C8-9ACD-43C4-8652-907B41A4AB87}" srcOrd="0" destOrd="0" presId="urn:microsoft.com/office/officeart/2005/8/layout/radial5"/>
    <dgm:cxn modelId="{22044E6F-C741-4883-90C6-AB410D3D6510}" type="presOf" srcId="{13B149A8-7337-4C47-A3B5-8A7BD8DF2B75}" destId="{59D18CFB-E84C-4BB2-A00F-51B2BA03383F}" srcOrd="0" destOrd="0" presId="urn:microsoft.com/office/officeart/2005/8/layout/radial5"/>
    <dgm:cxn modelId="{6F3FF3DF-90BC-4140-879B-8BDF9376E727}" type="presOf" srcId="{5B03AA17-CB7C-4E59-9526-782065B0781C}" destId="{FE3521E7-A73A-46FB-955F-67F60F4261E0}" srcOrd="1" destOrd="0" presId="urn:microsoft.com/office/officeart/2005/8/layout/radial5"/>
    <dgm:cxn modelId="{634D2279-246B-4773-9246-41F7BB5B8906}" type="presOf" srcId="{25D1963D-6B10-45A0-9D03-4B509E71B369}" destId="{2B6F1EF9-8B67-403A-A5DB-F9D0FEF6FCBB}" srcOrd="0" destOrd="0" presId="urn:microsoft.com/office/officeart/2005/8/layout/radial5"/>
    <dgm:cxn modelId="{3044D779-A547-4F3D-B0D6-1A36E1F43966}" type="presOf" srcId="{25D1963D-6B10-45A0-9D03-4B509E71B369}" destId="{0D529E87-6688-4091-9277-7399E32B0557}" srcOrd="1" destOrd="0" presId="urn:microsoft.com/office/officeart/2005/8/layout/radial5"/>
    <dgm:cxn modelId="{BC96583D-F286-4D97-8D13-C10A823B81FD}" type="presOf" srcId="{8247D25A-DD3C-4A8E-9B3F-F9A3900185FB}" destId="{4F9B7E9F-3003-47B4-B7FC-E8BBC790229F}" srcOrd="0" destOrd="0" presId="urn:microsoft.com/office/officeart/2005/8/layout/radial5"/>
    <dgm:cxn modelId="{843529DE-6C7A-4938-BB6C-3BFC0F219922}" srcId="{8247D25A-DD3C-4A8E-9B3F-F9A3900185FB}" destId="{D90ED0FB-7CB3-4F33-9F90-5CE54B122756}" srcOrd="0" destOrd="0" parTransId="{56C9FEFF-174B-41B2-A44A-152155DF4485}" sibTransId="{29FA5865-0394-41EB-AD8B-EB4B7B38B23D}"/>
    <dgm:cxn modelId="{A0AB9158-FD64-48EC-91E0-AC9943336D77}" srcId="{D90ED0FB-7CB3-4F33-9F90-5CE54B122756}" destId="{E8DA1D74-1C37-4CB7-947C-C1197749083B}" srcOrd="1" destOrd="0" parTransId="{5B03AA17-CB7C-4E59-9526-782065B0781C}" sibTransId="{23FB47C9-29C6-4C12-917E-C828C395033B}"/>
    <dgm:cxn modelId="{E2F440DD-7DED-43D7-BB0E-C7B0957E5265}" srcId="{D90ED0FB-7CB3-4F33-9F90-5CE54B122756}" destId="{682A615E-C0C1-48C0-9942-DFAA93F104D3}" srcOrd="0" destOrd="0" parTransId="{25D1963D-6B10-45A0-9D03-4B509E71B369}" sibTransId="{674B0BD2-434F-404A-9CEB-D7CB64D29CAF}"/>
    <dgm:cxn modelId="{E520E1C9-EFC8-46B2-855F-CC42C2F5D69A}" type="presOf" srcId="{682A615E-C0C1-48C0-9942-DFAA93F104D3}" destId="{CDA11EB1-5348-40DE-8C3E-385CC1041945}" srcOrd="0" destOrd="0" presId="urn:microsoft.com/office/officeart/2005/8/layout/radial5"/>
    <dgm:cxn modelId="{B67D58D6-4F7E-48C9-96D1-8969CFD7131B}" type="presOf" srcId="{D90ED0FB-7CB3-4F33-9F90-5CE54B122756}" destId="{9ECD33AE-7C4D-47C2-963F-EEA9FFB88117}" srcOrd="0" destOrd="0" presId="urn:microsoft.com/office/officeart/2005/8/layout/radial5"/>
    <dgm:cxn modelId="{0DD54422-250E-47B6-84A5-3429D3F64C48}" type="presOf" srcId="{1566B531-72F1-4C4E-9B71-33CCBFD4F767}" destId="{CD33E15B-AE99-471B-8130-C388FAC915F9}" srcOrd="1" destOrd="0" presId="urn:microsoft.com/office/officeart/2005/8/layout/radial5"/>
    <dgm:cxn modelId="{59EC4E53-EA3D-4810-9EEF-5236C11710A4}" type="presOf" srcId="{CD271485-043E-4533-A024-6A6C8E98A0CA}" destId="{953865B1-398A-41C2-A12B-2B6241E6FAD1}" srcOrd="0" destOrd="0" presId="urn:microsoft.com/office/officeart/2005/8/layout/radial5"/>
    <dgm:cxn modelId="{CF62E8F8-21AD-4885-8112-28D052FA5CCD}" type="presOf" srcId="{5B03AA17-CB7C-4E59-9526-782065B0781C}" destId="{0B9A0204-B85A-4D3D-8A01-8A055A32F801}" srcOrd="0" destOrd="0" presId="urn:microsoft.com/office/officeart/2005/8/layout/radial5"/>
    <dgm:cxn modelId="{87ACFDB3-1AAE-4085-99E8-30CB588379C9}" type="presParOf" srcId="{4F9B7E9F-3003-47B4-B7FC-E8BBC790229F}" destId="{9ECD33AE-7C4D-47C2-963F-EEA9FFB88117}" srcOrd="0" destOrd="0" presId="urn:microsoft.com/office/officeart/2005/8/layout/radial5"/>
    <dgm:cxn modelId="{249D110B-3155-4DC4-9090-7EC451C54433}" type="presParOf" srcId="{4F9B7E9F-3003-47B4-B7FC-E8BBC790229F}" destId="{2B6F1EF9-8B67-403A-A5DB-F9D0FEF6FCBB}" srcOrd="1" destOrd="0" presId="urn:microsoft.com/office/officeart/2005/8/layout/radial5"/>
    <dgm:cxn modelId="{51300D5A-DF4A-4879-93E9-EDB3C0BC541B}" type="presParOf" srcId="{2B6F1EF9-8B67-403A-A5DB-F9D0FEF6FCBB}" destId="{0D529E87-6688-4091-9277-7399E32B0557}" srcOrd="0" destOrd="0" presId="urn:microsoft.com/office/officeart/2005/8/layout/radial5"/>
    <dgm:cxn modelId="{D8DAA903-728C-4D1E-9A5C-A5DDEEC22779}" type="presParOf" srcId="{4F9B7E9F-3003-47B4-B7FC-E8BBC790229F}" destId="{CDA11EB1-5348-40DE-8C3E-385CC1041945}" srcOrd="2" destOrd="0" presId="urn:microsoft.com/office/officeart/2005/8/layout/radial5"/>
    <dgm:cxn modelId="{386D406B-86CF-48F4-8FA9-9A2167A92EA7}" type="presParOf" srcId="{4F9B7E9F-3003-47B4-B7FC-E8BBC790229F}" destId="{0B9A0204-B85A-4D3D-8A01-8A055A32F801}" srcOrd="3" destOrd="0" presId="urn:microsoft.com/office/officeart/2005/8/layout/radial5"/>
    <dgm:cxn modelId="{864E22B7-3B14-4C20-A604-88BEC6D713FC}" type="presParOf" srcId="{0B9A0204-B85A-4D3D-8A01-8A055A32F801}" destId="{FE3521E7-A73A-46FB-955F-67F60F4261E0}" srcOrd="0" destOrd="0" presId="urn:microsoft.com/office/officeart/2005/8/layout/radial5"/>
    <dgm:cxn modelId="{D7D5672D-9FF9-418A-933A-80386263976A}" type="presParOf" srcId="{4F9B7E9F-3003-47B4-B7FC-E8BBC790229F}" destId="{1DF6435E-35DE-46EB-870A-0AE957005E76}" srcOrd="4" destOrd="0" presId="urn:microsoft.com/office/officeart/2005/8/layout/radial5"/>
    <dgm:cxn modelId="{D793DB11-89D0-4936-8B39-86B305A71830}" type="presParOf" srcId="{4F9B7E9F-3003-47B4-B7FC-E8BBC790229F}" destId="{59D18CFB-E84C-4BB2-A00F-51B2BA03383F}" srcOrd="5" destOrd="0" presId="urn:microsoft.com/office/officeart/2005/8/layout/radial5"/>
    <dgm:cxn modelId="{BFB78F9A-16A4-48BE-BFC7-54321EA86EF5}" type="presParOf" srcId="{59D18CFB-E84C-4BB2-A00F-51B2BA03383F}" destId="{188087E3-43B4-46CA-AB10-4A2E1158A205}" srcOrd="0" destOrd="0" presId="urn:microsoft.com/office/officeart/2005/8/layout/radial5"/>
    <dgm:cxn modelId="{14D802D1-A48C-429A-981F-A1A35DEDEDC0}" type="presParOf" srcId="{4F9B7E9F-3003-47B4-B7FC-E8BBC790229F}" destId="{48E319D7-AC66-41D0-9FAF-5D6554A81817}" srcOrd="6" destOrd="0" presId="urn:microsoft.com/office/officeart/2005/8/layout/radial5"/>
    <dgm:cxn modelId="{611FBC98-BEC3-42D5-88AC-F630E8D1A138}" type="presParOf" srcId="{4F9B7E9F-3003-47B4-B7FC-E8BBC790229F}" destId="{57C606C8-9ACD-43C4-8652-907B41A4AB87}" srcOrd="7" destOrd="0" presId="urn:microsoft.com/office/officeart/2005/8/layout/radial5"/>
    <dgm:cxn modelId="{C35D93BA-E6FC-412A-976C-F6687798060C}" type="presParOf" srcId="{57C606C8-9ACD-43C4-8652-907B41A4AB87}" destId="{CD33E15B-AE99-471B-8130-C388FAC915F9}" srcOrd="0" destOrd="0" presId="urn:microsoft.com/office/officeart/2005/8/layout/radial5"/>
    <dgm:cxn modelId="{9227B708-7AB6-4FC3-915B-960481132770}" type="presParOf" srcId="{4F9B7E9F-3003-47B4-B7FC-E8BBC790229F}" destId="{953865B1-398A-41C2-A12B-2B6241E6FAD1}"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7D25A-DD3C-4A8E-9B3F-F9A3900185F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D90ED0FB-7CB3-4F33-9F90-5CE54B122756}">
      <dgm:prSet phldrT="[文本]"/>
      <dgm:spPr/>
      <dgm:t>
        <a:bodyPr/>
        <a:lstStyle/>
        <a:p>
          <a:r>
            <a:rPr lang="en-US" altLang="zh-CN" dirty="0" smtClean="0">
              <a:latin typeface="微软雅黑" panose="020B0503020204020204" pitchFamily="34" charset="-122"/>
              <a:ea typeface="微软雅黑" panose="020B0503020204020204" pitchFamily="34" charset="-122"/>
            </a:rPr>
            <a:t>DAEPO</a:t>
          </a:r>
          <a:endParaRPr lang="zh-CN" altLang="en-US" dirty="0">
            <a:latin typeface="微软雅黑" panose="020B0503020204020204" pitchFamily="34" charset="-122"/>
            <a:ea typeface="微软雅黑" panose="020B0503020204020204" pitchFamily="34" charset="-122"/>
          </a:endParaRPr>
        </a:p>
      </dgm:t>
    </dgm:pt>
    <dgm:pt modelId="{56C9FEFF-174B-41B2-A44A-152155DF4485}" type="parTrans" cxnId="{843529DE-6C7A-4938-BB6C-3BFC0F219922}">
      <dgm:prSet/>
      <dgm:spPr/>
      <dgm:t>
        <a:bodyPr/>
        <a:lstStyle/>
        <a:p>
          <a:endParaRPr lang="zh-CN" altLang="en-US"/>
        </a:p>
      </dgm:t>
    </dgm:pt>
    <dgm:pt modelId="{29FA5865-0394-41EB-AD8B-EB4B7B38B23D}" type="sibTrans" cxnId="{843529DE-6C7A-4938-BB6C-3BFC0F219922}">
      <dgm:prSet/>
      <dgm:spPr/>
      <dgm:t>
        <a:bodyPr/>
        <a:lstStyle/>
        <a:p>
          <a:endParaRPr lang="zh-CN" altLang="en-US"/>
        </a:p>
      </dgm:t>
    </dgm:pt>
    <dgm:pt modelId="{682A615E-C0C1-48C0-9942-DFAA93F104D3}">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25D1963D-6B10-45A0-9D03-4B509E71B369}" type="parTrans" cxnId="{E2F440DD-7DED-43D7-BB0E-C7B0957E5265}">
      <dgm:prSet/>
      <dgm:spPr/>
      <dgm:t>
        <a:bodyPr/>
        <a:lstStyle/>
        <a:p>
          <a:endParaRPr lang="zh-CN" altLang="en-US">
            <a:latin typeface="微软雅黑" panose="020B0503020204020204" pitchFamily="34" charset="-122"/>
            <a:ea typeface="微软雅黑" panose="020B0503020204020204" pitchFamily="34" charset="-122"/>
          </a:endParaRPr>
        </a:p>
      </dgm:t>
    </dgm:pt>
    <dgm:pt modelId="{674B0BD2-434F-404A-9CEB-D7CB64D29CAF}" type="sibTrans" cxnId="{E2F440DD-7DED-43D7-BB0E-C7B0957E5265}">
      <dgm:prSet/>
      <dgm:spPr/>
      <dgm:t>
        <a:bodyPr/>
        <a:lstStyle/>
        <a:p>
          <a:endParaRPr lang="zh-CN" altLang="en-US"/>
        </a:p>
      </dgm:t>
    </dgm:pt>
    <dgm:pt modelId="{E8DA1D74-1C37-4CB7-947C-C1197749083B}">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5B03AA17-CB7C-4E59-9526-782065B0781C}" type="parTrans" cxnId="{A0AB9158-FD64-48EC-91E0-AC9943336D77}">
      <dgm:prSet/>
      <dgm:spPr/>
      <dgm:t>
        <a:bodyPr/>
        <a:lstStyle/>
        <a:p>
          <a:endParaRPr lang="zh-CN" altLang="en-US">
            <a:latin typeface="微软雅黑" panose="020B0503020204020204" pitchFamily="34" charset="-122"/>
            <a:ea typeface="微软雅黑" panose="020B0503020204020204" pitchFamily="34" charset="-122"/>
          </a:endParaRPr>
        </a:p>
      </dgm:t>
    </dgm:pt>
    <dgm:pt modelId="{23FB47C9-29C6-4C12-917E-C828C395033B}" type="sibTrans" cxnId="{A0AB9158-FD64-48EC-91E0-AC9943336D77}">
      <dgm:prSet/>
      <dgm:spPr/>
      <dgm:t>
        <a:bodyPr/>
        <a:lstStyle/>
        <a:p>
          <a:endParaRPr lang="zh-CN" altLang="en-US"/>
        </a:p>
      </dgm:t>
    </dgm:pt>
    <dgm:pt modelId="{68E9183F-645B-43E6-80E6-3DB6D4E2A0DF}">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13B149A8-7337-4C47-A3B5-8A7BD8DF2B75}" type="parTrans" cxnId="{7AF1967E-9472-4663-B6A9-78EC6DED28AA}">
      <dgm:prSet/>
      <dgm:spPr/>
      <dgm:t>
        <a:bodyPr/>
        <a:lstStyle/>
        <a:p>
          <a:endParaRPr lang="zh-CN" altLang="en-US">
            <a:latin typeface="微软雅黑" panose="020B0503020204020204" pitchFamily="34" charset="-122"/>
            <a:ea typeface="微软雅黑" panose="020B0503020204020204" pitchFamily="34" charset="-122"/>
          </a:endParaRPr>
        </a:p>
      </dgm:t>
    </dgm:pt>
    <dgm:pt modelId="{D28FAC63-963C-4316-9967-6C7B7060EA5E}" type="sibTrans" cxnId="{7AF1967E-9472-4663-B6A9-78EC6DED28AA}">
      <dgm:prSet/>
      <dgm:spPr/>
      <dgm:t>
        <a:bodyPr/>
        <a:lstStyle/>
        <a:p>
          <a:endParaRPr lang="zh-CN" altLang="en-US"/>
        </a:p>
      </dgm:t>
    </dgm:pt>
    <dgm:pt modelId="{CD271485-043E-4533-A024-6A6C8E98A0CA}">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1566B531-72F1-4C4E-9B71-33CCBFD4F767}" type="parTrans" cxnId="{6890C4FA-2555-4ACF-BAF5-882B8D599ADC}">
      <dgm:prSet/>
      <dgm:spPr/>
      <dgm:t>
        <a:bodyPr/>
        <a:lstStyle/>
        <a:p>
          <a:endParaRPr lang="zh-CN" altLang="en-US">
            <a:latin typeface="微软雅黑" panose="020B0503020204020204" pitchFamily="34" charset="-122"/>
            <a:ea typeface="微软雅黑" panose="020B0503020204020204" pitchFamily="34" charset="-122"/>
          </a:endParaRPr>
        </a:p>
      </dgm:t>
    </dgm:pt>
    <dgm:pt modelId="{5BF25AB4-0FCC-41D3-B7AC-B9039F14C10A}" type="sibTrans" cxnId="{6890C4FA-2555-4ACF-BAF5-882B8D599ADC}">
      <dgm:prSet/>
      <dgm:spPr/>
      <dgm:t>
        <a:bodyPr/>
        <a:lstStyle/>
        <a:p>
          <a:endParaRPr lang="zh-CN" altLang="en-US"/>
        </a:p>
      </dgm:t>
    </dgm:pt>
    <dgm:pt modelId="{4F9B7E9F-3003-47B4-B7FC-E8BBC790229F}" type="pres">
      <dgm:prSet presAssocID="{8247D25A-DD3C-4A8E-9B3F-F9A3900185FB}" presName="Name0" presStyleCnt="0">
        <dgm:presLayoutVars>
          <dgm:chMax val="1"/>
          <dgm:dir/>
          <dgm:animLvl val="ctr"/>
          <dgm:resizeHandles val="exact"/>
        </dgm:presLayoutVars>
      </dgm:prSet>
      <dgm:spPr/>
      <dgm:t>
        <a:bodyPr/>
        <a:lstStyle/>
        <a:p>
          <a:endParaRPr lang="zh-CN" altLang="en-US"/>
        </a:p>
      </dgm:t>
    </dgm:pt>
    <dgm:pt modelId="{9ECD33AE-7C4D-47C2-963F-EEA9FFB88117}" type="pres">
      <dgm:prSet presAssocID="{D90ED0FB-7CB3-4F33-9F90-5CE54B122756}" presName="centerShape" presStyleLbl="node0" presStyleIdx="0" presStyleCnt="1"/>
      <dgm:spPr/>
      <dgm:t>
        <a:bodyPr/>
        <a:lstStyle/>
        <a:p>
          <a:endParaRPr lang="zh-CN" altLang="en-US"/>
        </a:p>
      </dgm:t>
    </dgm:pt>
    <dgm:pt modelId="{2B6F1EF9-8B67-403A-A5DB-F9D0FEF6FCBB}" type="pres">
      <dgm:prSet presAssocID="{25D1963D-6B10-45A0-9D03-4B509E71B369}" presName="parTrans" presStyleLbl="sibTrans2D1" presStyleIdx="0" presStyleCnt="4"/>
      <dgm:spPr/>
      <dgm:t>
        <a:bodyPr/>
        <a:lstStyle/>
        <a:p>
          <a:endParaRPr lang="zh-CN" altLang="en-US"/>
        </a:p>
      </dgm:t>
    </dgm:pt>
    <dgm:pt modelId="{0D529E87-6688-4091-9277-7399E32B0557}" type="pres">
      <dgm:prSet presAssocID="{25D1963D-6B10-45A0-9D03-4B509E71B369}" presName="connectorText" presStyleLbl="sibTrans2D1" presStyleIdx="0" presStyleCnt="4"/>
      <dgm:spPr/>
      <dgm:t>
        <a:bodyPr/>
        <a:lstStyle/>
        <a:p>
          <a:endParaRPr lang="zh-CN" altLang="en-US"/>
        </a:p>
      </dgm:t>
    </dgm:pt>
    <dgm:pt modelId="{CDA11EB1-5348-40DE-8C3E-385CC1041945}" type="pres">
      <dgm:prSet presAssocID="{682A615E-C0C1-48C0-9942-DFAA93F104D3}" presName="node" presStyleLbl="node1" presStyleIdx="0" presStyleCnt="4">
        <dgm:presLayoutVars>
          <dgm:bulletEnabled val="1"/>
        </dgm:presLayoutVars>
      </dgm:prSet>
      <dgm:spPr/>
      <dgm:t>
        <a:bodyPr/>
        <a:lstStyle/>
        <a:p>
          <a:endParaRPr lang="zh-CN" altLang="en-US"/>
        </a:p>
      </dgm:t>
    </dgm:pt>
    <dgm:pt modelId="{0B9A0204-B85A-4D3D-8A01-8A055A32F801}" type="pres">
      <dgm:prSet presAssocID="{5B03AA17-CB7C-4E59-9526-782065B0781C}" presName="parTrans" presStyleLbl="sibTrans2D1" presStyleIdx="1" presStyleCnt="4"/>
      <dgm:spPr/>
      <dgm:t>
        <a:bodyPr/>
        <a:lstStyle/>
        <a:p>
          <a:endParaRPr lang="zh-CN" altLang="en-US"/>
        </a:p>
      </dgm:t>
    </dgm:pt>
    <dgm:pt modelId="{FE3521E7-A73A-46FB-955F-67F60F4261E0}" type="pres">
      <dgm:prSet presAssocID="{5B03AA17-CB7C-4E59-9526-782065B0781C}" presName="connectorText" presStyleLbl="sibTrans2D1" presStyleIdx="1" presStyleCnt="4"/>
      <dgm:spPr/>
      <dgm:t>
        <a:bodyPr/>
        <a:lstStyle/>
        <a:p>
          <a:endParaRPr lang="zh-CN" altLang="en-US"/>
        </a:p>
      </dgm:t>
    </dgm:pt>
    <dgm:pt modelId="{1DF6435E-35DE-46EB-870A-0AE957005E76}" type="pres">
      <dgm:prSet presAssocID="{E8DA1D74-1C37-4CB7-947C-C1197749083B}" presName="node" presStyleLbl="node1" presStyleIdx="1" presStyleCnt="4">
        <dgm:presLayoutVars>
          <dgm:bulletEnabled val="1"/>
        </dgm:presLayoutVars>
      </dgm:prSet>
      <dgm:spPr/>
      <dgm:t>
        <a:bodyPr/>
        <a:lstStyle/>
        <a:p>
          <a:endParaRPr lang="zh-CN" altLang="en-US"/>
        </a:p>
      </dgm:t>
    </dgm:pt>
    <dgm:pt modelId="{59D18CFB-E84C-4BB2-A00F-51B2BA03383F}" type="pres">
      <dgm:prSet presAssocID="{13B149A8-7337-4C47-A3B5-8A7BD8DF2B75}" presName="parTrans" presStyleLbl="sibTrans2D1" presStyleIdx="2" presStyleCnt="4"/>
      <dgm:spPr/>
      <dgm:t>
        <a:bodyPr/>
        <a:lstStyle/>
        <a:p>
          <a:endParaRPr lang="zh-CN" altLang="en-US"/>
        </a:p>
      </dgm:t>
    </dgm:pt>
    <dgm:pt modelId="{188087E3-43B4-46CA-AB10-4A2E1158A205}" type="pres">
      <dgm:prSet presAssocID="{13B149A8-7337-4C47-A3B5-8A7BD8DF2B75}" presName="connectorText" presStyleLbl="sibTrans2D1" presStyleIdx="2" presStyleCnt="4"/>
      <dgm:spPr/>
      <dgm:t>
        <a:bodyPr/>
        <a:lstStyle/>
        <a:p>
          <a:endParaRPr lang="zh-CN" altLang="en-US"/>
        </a:p>
      </dgm:t>
    </dgm:pt>
    <dgm:pt modelId="{48E319D7-AC66-41D0-9FAF-5D6554A81817}" type="pres">
      <dgm:prSet presAssocID="{68E9183F-645B-43E6-80E6-3DB6D4E2A0DF}" presName="node" presStyleLbl="node1" presStyleIdx="2" presStyleCnt="4">
        <dgm:presLayoutVars>
          <dgm:bulletEnabled val="1"/>
        </dgm:presLayoutVars>
      </dgm:prSet>
      <dgm:spPr/>
      <dgm:t>
        <a:bodyPr/>
        <a:lstStyle/>
        <a:p>
          <a:endParaRPr lang="zh-CN" altLang="en-US"/>
        </a:p>
      </dgm:t>
    </dgm:pt>
    <dgm:pt modelId="{57C606C8-9ACD-43C4-8652-907B41A4AB87}" type="pres">
      <dgm:prSet presAssocID="{1566B531-72F1-4C4E-9B71-33CCBFD4F767}" presName="parTrans" presStyleLbl="sibTrans2D1" presStyleIdx="3" presStyleCnt="4"/>
      <dgm:spPr/>
      <dgm:t>
        <a:bodyPr/>
        <a:lstStyle/>
        <a:p>
          <a:endParaRPr lang="zh-CN" altLang="en-US"/>
        </a:p>
      </dgm:t>
    </dgm:pt>
    <dgm:pt modelId="{CD33E15B-AE99-471B-8130-C388FAC915F9}" type="pres">
      <dgm:prSet presAssocID="{1566B531-72F1-4C4E-9B71-33CCBFD4F767}" presName="connectorText" presStyleLbl="sibTrans2D1" presStyleIdx="3" presStyleCnt="4"/>
      <dgm:spPr/>
      <dgm:t>
        <a:bodyPr/>
        <a:lstStyle/>
        <a:p>
          <a:endParaRPr lang="zh-CN" altLang="en-US"/>
        </a:p>
      </dgm:t>
    </dgm:pt>
    <dgm:pt modelId="{953865B1-398A-41C2-A12B-2B6241E6FAD1}" type="pres">
      <dgm:prSet presAssocID="{CD271485-043E-4533-A024-6A6C8E98A0CA}" presName="node" presStyleLbl="node1" presStyleIdx="3" presStyleCnt="4">
        <dgm:presLayoutVars>
          <dgm:bulletEnabled val="1"/>
        </dgm:presLayoutVars>
      </dgm:prSet>
      <dgm:spPr/>
      <dgm:t>
        <a:bodyPr/>
        <a:lstStyle/>
        <a:p>
          <a:endParaRPr lang="zh-CN" altLang="en-US"/>
        </a:p>
      </dgm:t>
    </dgm:pt>
  </dgm:ptLst>
  <dgm:cxnLst>
    <dgm:cxn modelId="{6890C4FA-2555-4ACF-BAF5-882B8D599ADC}" srcId="{D90ED0FB-7CB3-4F33-9F90-5CE54B122756}" destId="{CD271485-043E-4533-A024-6A6C8E98A0CA}" srcOrd="3" destOrd="0" parTransId="{1566B531-72F1-4C4E-9B71-33CCBFD4F767}" sibTransId="{5BF25AB4-0FCC-41D3-B7AC-B9039F14C10A}"/>
    <dgm:cxn modelId="{C450030C-3A99-4B73-A573-36720B1665A0}" type="presOf" srcId="{E8DA1D74-1C37-4CB7-947C-C1197749083B}" destId="{1DF6435E-35DE-46EB-870A-0AE957005E76}" srcOrd="0" destOrd="0" presId="urn:microsoft.com/office/officeart/2005/8/layout/radial5"/>
    <dgm:cxn modelId="{7AF1967E-9472-4663-B6A9-78EC6DED28AA}" srcId="{D90ED0FB-7CB3-4F33-9F90-5CE54B122756}" destId="{68E9183F-645B-43E6-80E6-3DB6D4E2A0DF}" srcOrd="2" destOrd="0" parTransId="{13B149A8-7337-4C47-A3B5-8A7BD8DF2B75}" sibTransId="{D28FAC63-963C-4316-9967-6C7B7060EA5E}"/>
    <dgm:cxn modelId="{1BA9ABE6-BE6B-4B90-BB3C-33D411B1ECEA}" type="presOf" srcId="{13B149A8-7337-4C47-A3B5-8A7BD8DF2B75}" destId="{188087E3-43B4-46CA-AB10-4A2E1158A205}" srcOrd="1" destOrd="0" presId="urn:microsoft.com/office/officeart/2005/8/layout/radial5"/>
    <dgm:cxn modelId="{BE7CDB11-9DDD-477C-AA81-8D058CE87E25}" type="presOf" srcId="{68E9183F-645B-43E6-80E6-3DB6D4E2A0DF}" destId="{48E319D7-AC66-41D0-9FAF-5D6554A81817}" srcOrd="0" destOrd="0" presId="urn:microsoft.com/office/officeart/2005/8/layout/radial5"/>
    <dgm:cxn modelId="{29241139-0E1C-4B40-A83C-A6A29F2C50D9}" type="presOf" srcId="{1566B531-72F1-4C4E-9B71-33CCBFD4F767}" destId="{57C606C8-9ACD-43C4-8652-907B41A4AB87}" srcOrd="0" destOrd="0" presId="urn:microsoft.com/office/officeart/2005/8/layout/radial5"/>
    <dgm:cxn modelId="{22044E6F-C741-4883-90C6-AB410D3D6510}" type="presOf" srcId="{13B149A8-7337-4C47-A3B5-8A7BD8DF2B75}" destId="{59D18CFB-E84C-4BB2-A00F-51B2BA03383F}" srcOrd="0" destOrd="0" presId="urn:microsoft.com/office/officeart/2005/8/layout/radial5"/>
    <dgm:cxn modelId="{6F3FF3DF-90BC-4140-879B-8BDF9376E727}" type="presOf" srcId="{5B03AA17-CB7C-4E59-9526-782065B0781C}" destId="{FE3521E7-A73A-46FB-955F-67F60F4261E0}" srcOrd="1" destOrd="0" presId="urn:microsoft.com/office/officeart/2005/8/layout/radial5"/>
    <dgm:cxn modelId="{634D2279-246B-4773-9246-41F7BB5B8906}" type="presOf" srcId="{25D1963D-6B10-45A0-9D03-4B509E71B369}" destId="{2B6F1EF9-8B67-403A-A5DB-F9D0FEF6FCBB}" srcOrd="0" destOrd="0" presId="urn:microsoft.com/office/officeart/2005/8/layout/radial5"/>
    <dgm:cxn modelId="{3044D779-A547-4F3D-B0D6-1A36E1F43966}" type="presOf" srcId="{25D1963D-6B10-45A0-9D03-4B509E71B369}" destId="{0D529E87-6688-4091-9277-7399E32B0557}" srcOrd="1" destOrd="0" presId="urn:microsoft.com/office/officeart/2005/8/layout/radial5"/>
    <dgm:cxn modelId="{BC96583D-F286-4D97-8D13-C10A823B81FD}" type="presOf" srcId="{8247D25A-DD3C-4A8E-9B3F-F9A3900185FB}" destId="{4F9B7E9F-3003-47B4-B7FC-E8BBC790229F}" srcOrd="0" destOrd="0" presId="urn:microsoft.com/office/officeart/2005/8/layout/radial5"/>
    <dgm:cxn modelId="{843529DE-6C7A-4938-BB6C-3BFC0F219922}" srcId="{8247D25A-DD3C-4A8E-9B3F-F9A3900185FB}" destId="{D90ED0FB-7CB3-4F33-9F90-5CE54B122756}" srcOrd="0" destOrd="0" parTransId="{56C9FEFF-174B-41B2-A44A-152155DF4485}" sibTransId="{29FA5865-0394-41EB-AD8B-EB4B7B38B23D}"/>
    <dgm:cxn modelId="{A0AB9158-FD64-48EC-91E0-AC9943336D77}" srcId="{D90ED0FB-7CB3-4F33-9F90-5CE54B122756}" destId="{E8DA1D74-1C37-4CB7-947C-C1197749083B}" srcOrd="1" destOrd="0" parTransId="{5B03AA17-CB7C-4E59-9526-782065B0781C}" sibTransId="{23FB47C9-29C6-4C12-917E-C828C395033B}"/>
    <dgm:cxn modelId="{E2F440DD-7DED-43D7-BB0E-C7B0957E5265}" srcId="{D90ED0FB-7CB3-4F33-9F90-5CE54B122756}" destId="{682A615E-C0C1-48C0-9942-DFAA93F104D3}" srcOrd="0" destOrd="0" parTransId="{25D1963D-6B10-45A0-9D03-4B509E71B369}" sibTransId="{674B0BD2-434F-404A-9CEB-D7CB64D29CAF}"/>
    <dgm:cxn modelId="{E520E1C9-EFC8-46B2-855F-CC42C2F5D69A}" type="presOf" srcId="{682A615E-C0C1-48C0-9942-DFAA93F104D3}" destId="{CDA11EB1-5348-40DE-8C3E-385CC1041945}" srcOrd="0" destOrd="0" presId="urn:microsoft.com/office/officeart/2005/8/layout/radial5"/>
    <dgm:cxn modelId="{B67D58D6-4F7E-48C9-96D1-8969CFD7131B}" type="presOf" srcId="{D90ED0FB-7CB3-4F33-9F90-5CE54B122756}" destId="{9ECD33AE-7C4D-47C2-963F-EEA9FFB88117}" srcOrd="0" destOrd="0" presId="urn:microsoft.com/office/officeart/2005/8/layout/radial5"/>
    <dgm:cxn modelId="{0DD54422-250E-47B6-84A5-3429D3F64C48}" type="presOf" srcId="{1566B531-72F1-4C4E-9B71-33CCBFD4F767}" destId="{CD33E15B-AE99-471B-8130-C388FAC915F9}" srcOrd="1" destOrd="0" presId="urn:microsoft.com/office/officeart/2005/8/layout/radial5"/>
    <dgm:cxn modelId="{59EC4E53-EA3D-4810-9EEF-5236C11710A4}" type="presOf" srcId="{CD271485-043E-4533-A024-6A6C8E98A0CA}" destId="{953865B1-398A-41C2-A12B-2B6241E6FAD1}" srcOrd="0" destOrd="0" presId="urn:microsoft.com/office/officeart/2005/8/layout/radial5"/>
    <dgm:cxn modelId="{CF62E8F8-21AD-4885-8112-28D052FA5CCD}" type="presOf" srcId="{5B03AA17-CB7C-4E59-9526-782065B0781C}" destId="{0B9A0204-B85A-4D3D-8A01-8A055A32F801}" srcOrd="0" destOrd="0" presId="urn:microsoft.com/office/officeart/2005/8/layout/radial5"/>
    <dgm:cxn modelId="{87ACFDB3-1AAE-4085-99E8-30CB588379C9}" type="presParOf" srcId="{4F9B7E9F-3003-47B4-B7FC-E8BBC790229F}" destId="{9ECD33AE-7C4D-47C2-963F-EEA9FFB88117}" srcOrd="0" destOrd="0" presId="urn:microsoft.com/office/officeart/2005/8/layout/radial5"/>
    <dgm:cxn modelId="{249D110B-3155-4DC4-9090-7EC451C54433}" type="presParOf" srcId="{4F9B7E9F-3003-47B4-B7FC-E8BBC790229F}" destId="{2B6F1EF9-8B67-403A-A5DB-F9D0FEF6FCBB}" srcOrd="1" destOrd="0" presId="urn:microsoft.com/office/officeart/2005/8/layout/radial5"/>
    <dgm:cxn modelId="{51300D5A-DF4A-4879-93E9-EDB3C0BC541B}" type="presParOf" srcId="{2B6F1EF9-8B67-403A-A5DB-F9D0FEF6FCBB}" destId="{0D529E87-6688-4091-9277-7399E32B0557}" srcOrd="0" destOrd="0" presId="urn:microsoft.com/office/officeart/2005/8/layout/radial5"/>
    <dgm:cxn modelId="{D8DAA903-728C-4D1E-9A5C-A5DDEEC22779}" type="presParOf" srcId="{4F9B7E9F-3003-47B4-B7FC-E8BBC790229F}" destId="{CDA11EB1-5348-40DE-8C3E-385CC1041945}" srcOrd="2" destOrd="0" presId="urn:microsoft.com/office/officeart/2005/8/layout/radial5"/>
    <dgm:cxn modelId="{386D406B-86CF-48F4-8FA9-9A2167A92EA7}" type="presParOf" srcId="{4F9B7E9F-3003-47B4-B7FC-E8BBC790229F}" destId="{0B9A0204-B85A-4D3D-8A01-8A055A32F801}" srcOrd="3" destOrd="0" presId="urn:microsoft.com/office/officeart/2005/8/layout/radial5"/>
    <dgm:cxn modelId="{864E22B7-3B14-4C20-A604-88BEC6D713FC}" type="presParOf" srcId="{0B9A0204-B85A-4D3D-8A01-8A055A32F801}" destId="{FE3521E7-A73A-46FB-955F-67F60F4261E0}" srcOrd="0" destOrd="0" presId="urn:microsoft.com/office/officeart/2005/8/layout/radial5"/>
    <dgm:cxn modelId="{D7D5672D-9FF9-418A-933A-80386263976A}" type="presParOf" srcId="{4F9B7E9F-3003-47B4-B7FC-E8BBC790229F}" destId="{1DF6435E-35DE-46EB-870A-0AE957005E76}" srcOrd="4" destOrd="0" presId="urn:microsoft.com/office/officeart/2005/8/layout/radial5"/>
    <dgm:cxn modelId="{D793DB11-89D0-4936-8B39-86B305A71830}" type="presParOf" srcId="{4F9B7E9F-3003-47B4-B7FC-E8BBC790229F}" destId="{59D18CFB-E84C-4BB2-A00F-51B2BA03383F}" srcOrd="5" destOrd="0" presId="urn:microsoft.com/office/officeart/2005/8/layout/radial5"/>
    <dgm:cxn modelId="{BFB78F9A-16A4-48BE-BFC7-54321EA86EF5}" type="presParOf" srcId="{59D18CFB-E84C-4BB2-A00F-51B2BA03383F}" destId="{188087E3-43B4-46CA-AB10-4A2E1158A205}" srcOrd="0" destOrd="0" presId="urn:microsoft.com/office/officeart/2005/8/layout/radial5"/>
    <dgm:cxn modelId="{14D802D1-A48C-429A-981F-A1A35DEDEDC0}" type="presParOf" srcId="{4F9B7E9F-3003-47B4-B7FC-E8BBC790229F}" destId="{48E319D7-AC66-41D0-9FAF-5D6554A81817}" srcOrd="6" destOrd="0" presId="urn:microsoft.com/office/officeart/2005/8/layout/radial5"/>
    <dgm:cxn modelId="{611FBC98-BEC3-42D5-88AC-F630E8D1A138}" type="presParOf" srcId="{4F9B7E9F-3003-47B4-B7FC-E8BBC790229F}" destId="{57C606C8-9ACD-43C4-8652-907B41A4AB87}" srcOrd="7" destOrd="0" presId="urn:microsoft.com/office/officeart/2005/8/layout/radial5"/>
    <dgm:cxn modelId="{C35D93BA-E6FC-412A-976C-F6687798060C}" type="presParOf" srcId="{57C606C8-9ACD-43C4-8652-907B41A4AB87}" destId="{CD33E15B-AE99-471B-8130-C388FAC915F9}" srcOrd="0" destOrd="0" presId="urn:microsoft.com/office/officeart/2005/8/layout/radial5"/>
    <dgm:cxn modelId="{9227B708-7AB6-4FC3-915B-960481132770}" type="presParOf" srcId="{4F9B7E9F-3003-47B4-B7FC-E8BBC790229F}" destId="{953865B1-398A-41C2-A12B-2B6241E6FAD1}"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47D25A-DD3C-4A8E-9B3F-F9A3900185F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D90ED0FB-7CB3-4F33-9F90-5CE54B122756}">
      <dgm:prSet phldrT="[文本]"/>
      <dgm:spPr/>
      <dgm:t>
        <a:bodyPr/>
        <a:lstStyle/>
        <a:p>
          <a:r>
            <a:rPr lang="en-US" altLang="zh-CN" dirty="0" smtClean="0">
              <a:latin typeface="微软雅黑" panose="020B0503020204020204" pitchFamily="34" charset="-122"/>
              <a:ea typeface="微软雅黑" panose="020B0503020204020204" pitchFamily="34" charset="-122"/>
            </a:rPr>
            <a:t>DAEPO</a:t>
          </a:r>
          <a:endParaRPr lang="zh-CN" altLang="en-US" dirty="0">
            <a:latin typeface="微软雅黑" panose="020B0503020204020204" pitchFamily="34" charset="-122"/>
            <a:ea typeface="微软雅黑" panose="020B0503020204020204" pitchFamily="34" charset="-122"/>
          </a:endParaRPr>
        </a:p>
      </dgm:t>
    </dgm:pt>
    <dgm:pt modelId="{56C9FEFF-174B-41B2-A44A-152155DF4485}" type="parTrans" cxnId="{843529DE-6C7A-4938-BB6C-3BFC0F219922}">
      <dgm:prSet/>
      <dgm:spPr/>
      <dgm:t>
        <a:bodyPr/>
        <a:lstStyle/>
        <a:p>
          <a:endParaRPr lang="zh-CN" altLang="en-US"/>
        </a:p>
      </dgm:t>
    </dgm:pt>
    <dgm:pt modelId="{29FA5865-0394-41EB-AD8B-EB4B7B38B23D}" type="sibTrans" cxnId="{843529DE-6C7A-4938-BB6C-3BFC0F219922}">
      <dgm:prSet/>
      <dgm:spPr/>
      <dgm:t>
        <a:bodyPr/>
        <a:lstStyle/>
        <a:p>
          <a:endParaRPr lang="zh-CN" altLang="en-US"/>
        </a:p>
      </dgm:t>
    </dgm:pt>
    <dgm:pt modelId="{682A615E-C0C1-48C0-9942-DFAA93F104D3}">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25D1963D-6B10-45A0-9D03-4B509E71B369}" type="parTrans" cxnId="{E2F440DD-7DED-43D7-BB0E-C7B0957E5265}">
      <dgm:prSet/>
      <dgm:spPr/>
      <dgm:t>
        <a:bodyPr/>
        <a:lstStyle/>
        <a:p>
          <a:endParaRPr lang="zh-CN" altLang="en-US">
            <a:latin typeface="微软雅黑" panose="020B0503020204020204" pitchFamily="34" charset="-122"/>
            <a:ea typeface="微软雅黑" panose="020B0503020204020204" pitchFamily="34" charset="-122"/>
          </a:endParaRPr>
        </a:p>
      </dgm:t>
    </dgm:pt>
    <dgm:pt modelId="{674B0BD2-434F-404A-9CEB-D7CB64D29CAF}" type="sibTrans" cxnId="{E2F440DD-7DED-43D7-BB0E-C7B0957E5265}">
      <dgm:prSet/>
      <dgm:spPr/>
      <dgm:t>
        <a:bodyPr/>
        <a:lstStyle/>
        <a:p>
          <a:endParaRPr lang="zh-CN" altLang="en-US"/>
        </a:p>
      </dgm:t>
    </dgm:pt>
    <dgm:pt modelId="{E8DA1D74-1C37-4CB7-947C-C1197749083B}">
      <dgm:prSet phldrT="[文本]"/>
      <dgm:spPr/>
      <dgm:t>
        <a:bodyPr/>
        <a:lstStyle/>
        <a:p>
          <a:r>
            <a:rPr lang="zh-CN" altLang="en-US" dirty="0" smtClean="0">
              <a:latin typeface="微软雅黑" panose="020B0503020204020204" pitchFamily="34" charset="-122"/>
              <a:ea typeface="微软雅黑" panose="020B0503020204020204" pitchFamily="34" charset="-122"/>
            </a:rPr>
            <a:t>天文数据计算</a:t>
          </a:r>
          <a:endParaRPr lang="zh-CN" altLang="en-US" dirty="0">
            <a:latin typeface="微软雅黑" panose="020B0503020204020204" pitchFamily="34" charset="-122"/>
            <a:ea typeface="微软雅黑" panose="020B0503020204020204" pitchFamily="34" charset="-122"/>
          </a:endParaRPr>
        </a:p>
      </dgm:t>
    </dgm:pt>
    <dgm:pt modelId="{5B03AA17-CB7C-4E59-9526-782065B0781C}" type="parTrans" cxnId="{A0AB9158-FD64-48EC-91E0-AC9943336D77}">
      <dgm:prSet/>
      <dgm:spPr/>
      <dgm:t>
        <a:bodyPr/>
        <a:lstStyle/>
        <a:p>
          <a:endParaRPr lang="zh-CN" altLang="en-US">
            <a:latin typeface="微软雅黑" panose="020B0503020204020204" pitchFamily="34" charset="-122"/>
            <a:ea typeface="微软雅黑" panose="020B0503020204020204" pitchFamily="34" charset="-122"/>
          </a:endParaRPr>
        </a:p>
      </dgm:t>
    </dgm:pt>
    <dgm:pt modelId="{23FB47C9-29C6-4C12-917E-C828C395033B}" type="sibTrans" cxnId="{A0AB9158-FD64-48EC-91E0-AC9943336D77}">
      <dgm:prSet/>
      <dgm:spPr/>
      <dgm:t>
        <a:bodyPr/>
        <a:lstStyle/>
        <a:p>
          <a:endParaRPr lang="zh-CN" altLang="en-US"/>
        </a:p>
      </dgm:t>
    </dgm:pt>
    <dgm:pt modelId="{68E9183F-645B-43E6-80E6-3DB6D4E2A0DF}">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13B149A8-7337-4C47-A3B5-8A7BD8DF2B75}" type="parTrans" cxnId="{7AF1967E-9472-4663-B6A9-78EC6DED28AA}">
      <dgm:prSet/>
      <dgm:spPr/>
      <dgm:t>
        <a:bodyPr/>
        <a:lstStyle/>
        <a:p>
          <a:endParaRPr lang="zh-CN" altLang="en-US">
            <a:latin typeface="微软雅黑" panose="020B0503020204020204" pitchFamily="34" charset="-122"/>
            <a:ea typeface="微软雅黑" panose="020B0503020204020204" pitchFamily="34" charset="-122"/>
          </a:endParaRPr>
        </a:p>
      </dgm:t>
    </dgm:pt>
    <dgm:pt modelId="{D28FAC63-963C-4316-9967-6C7B7060EA5E}" type="sibTrans" cxnId="{7AF1967E-9472-4663-B6A9-78EC6DED28AA}">
      <dgm:prSet/>
      <dgm:spPr/>
      <dgm:t>
        <a:bodyPr/>
        <a:lstStyle/>
        <a:p>
          <a:endParaRPr lang="zh-CN" altLang="en-US"/>
        </a:p>
      </dgm:t>
    </dgm:pt>
    <dgm:pt modelId="{CD271485-043E-4533-A024-6A6C8E98A0CA}">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1566B531-72F1-4C4E-9B71-33CCBFD4F767}" type="parTrans" cxnId="{6890C4FA-2555-4ACF-BAF5-882B8D599ADC}">
      <dgm:prSet/>
      <dgm:spPr/>
      <dgm:t>
        <a:bodyPr/>
        <a:lstStyle/>
        <a:p>
          <a:endParaRPr lang="zh-CN" altLang="en-US">
            <a:latin typeface="微软雅黑" panose="020B0503020204020204" pitchFamily="34" charset="-122"/>
            <a:ea typeface="微软雅黑" panose="020B0503020204020204" pitchFamily="34" charset="-122"/>
          </a:endParaRPr>
        </a:p>
      </dgm:t>
    </dgm:pt>
    <dgm:pt modelId="{5BF25AB4-0FCC-41D3-B7AC-B9039F14C10A}" type="sibTrans" cxnId="{6890C4FA-2555-4ACF-BAF5-882B8D599ADC}">
      <dgm:prSet/>
      <dgm:spPr/>
      <dgm:t>
        <a:bodyPr/>
        <a:lstStyle/>
        <a:p>
          <a:endParaRPr lang="zh-CN" altLang="en-US"/>
        </a:p>
      </dgm:t>
    </dgm:pt>
    <dgm:pt modelId="{4F9B7E9F-3003-47B4-B7FC-E8BBC790229F}" type="pres">
      <dgm:prSet presAssocID="{8247D25A-DD3C-4A8E-9B3F-F9A3900185FB}" presName="Name0" presStyleCnt="0">
        <dgm:presLayoutVars>
          <dgm:chMax val="1"/>
          <dgm:dir/>
          <dgm:animLvl val="ctr"/>
          <dgm:resizeHandles val="exact"/>
        </dgm:presLayoutVars>
      </dgm:prSet>
      <dgm:spPr/>
      <dgm:t>
        <a:bodyPr/>
        <a:lstStyle/>
        <a:p>
          <a:endParaRPr lang="zh-CN" altLang="en-US"/>
        </a:p>
      </dgm:t>
    </dgm:pt>
    <dgm:pt modelId="{9ECD33AE-7C4D-47C2-963F-EEA9FFB88117}" type="pres">
      <dgm:prSet presAssocID="{D90ED0FB-7CB3-4F33-9F90-5CE54B122756}" presName="centerShape" presStyleLbl="node0" presStyleIdx="0" presStyleCnt="1"/>
      <dgm:spPr/>
      <dgm:t>
        <a:bodyPr/>
        <a:lstStyle/>
        <a:p>
          <a:endParaRPr lang="zh-CN" altLang="en-US"/>
        </a:p>
      </dgm:t>
    </dgm:pt>
    <dgm:pt modelId="{2B6F1EF9-8B67-403A-A5DB-F9D0FEF6FCBB}" type="pres">
      <dgm:prSet presAssocID="{25D1963D-6B10-45A0-9D03-4B509E71B369}" presName="parTrans" presStyleLbl="sibTrans2D1" presStyleIdx="0" presStyleCnt="4"/>
      <dgm:spPr/>
      <dgm:t>
        <a:bodyPr/>
        <a:lstStyle/>
        <a:p>
          <a:endParaRPr lang="zh-CN" altLang="en-US"/>
        </a:p>
      </dgm:t>
    </dgm:pt>
    <dgm:pt modelId="{0D529E87-6688-4091-9277-7399E32B0557}" type="pres">
      <dgm:prSet presAssocID="{25D1963D-6B10-45A0-9D03-4B509E71B369}" presName="connectorText" presStyleLbl="sibTrans2D1" presStyleIdx="0" presStyleCnt="4"/>
      <dgm:spPr/>
      <dgm:t>
        <a:bodyPr/>
        <a:lstStyle/>
        <a:p>
          <a:endParaRPr lang="zh-CN" altLang="en-US"/>
        </a:p>
      </dgm:t>
    </dgm:pt>
    <dgm:pt modelId="{CDA11EB1-5348-40DE-8C3E-385CC1041945}" type="pres">
      <dgm:prSet presAssocID="{682A615E-C0C1-48C0-9942-DFAA93F104D3}" presName="node" presStyleLbl="node1" presStyleIdx="0" presStyleCnt="4" custRadScaleRad="101151" custRadScaleInc="553">
        <dgm:presLayoutVars>
          <dgm:bulletEnabled val="1"/>
        </dgm:presLayoutVars>
      </dgm:prSet>
      <dgm:spPr/>
      <dgm:t>
        <a:bodyPr/>
        <a:lstStyle/>
        <a:p>
          <a:endParaRPr lang="zh-CN" altLang="en-US"/>
        </a:p>
      </dgm:t>
    </dgm:pt>
    <dgm:pt modelId="{0B9A0204-B85A-4D3D-8A01-8A055A32F801}" type="pres">
      <dgm:prSet presAssocID="{5B03AA17-CB7C-4E59-9526-782065B0781C}" presName="parTrans" presStyleLbl="sibTrans2D1" presStyleIdx="1" presStyleCnt="4"/>
      <dgm:spPr/>
      <dgm:t>
        <a:bodyPr/>
        <a:lstStyle/>
        <a:p>
          <a:endParaRPr lang="zh-CN" altLang="en-US"/>
        </a:p>
      </dgm:t>
    </dgm:pt>
    <dgm:pt modelId="{FE3521E7-A73A-46FB-955F-67F60F4261E0}" type="pres">
      <dgm:prSet presAssocID="{5B03AA17-CB7C-4E59-9526-782065B0781C}" presName="connectorText" presStyleLbl="sibTrans2D1" presStyleIdx="1" presStyleCnt="4"/>
      <dgm:spPr/>
      <dgm:t>
        <a:bodyPr/>
        <a:lstStyle/>
        <a:p>
          <a:endParaRPr lang="zh-CN" altLang="en-US"/>
        </a:p>
      </dgm:t>
    </dgm:pt>
    <dgm:pt modelId="{1DF6435E-35DE-46EB-870A-0AE957005E76}" type="pres">
      <dgm:prSet presAssocID="{E8DA1D74-1C37-4CB7-947C-C1197749083B}" presName="node" presStyleLbl="node1" presStyleIdx="1" presStyleCnt="4">
        <dgm:presLayoutVars>
          <dgm:bulletEnabled val="1"/>
        </dgm:presLayoutVars>
      </dgm:prSet>
      <dgm:spPr/>
      <dgm:t>
        <a:bodyPr/>
        <a:lstStyle/>
        <a:p>
          <a:endParaRPr lang="zh-CN" altLang="en-US"/>
        </a:p>
      </dgm:t>
    </dgm:pt>
    <dgm:pt modelId="{59D18CFB-E84C-4BB2-A00F-51B2BA03383F}" type="pres">
      <dgm:prSet presAssocID="{13B149A8-7337-4C47-A3B5-8A7BD8DF2B75}" presName="parTrans" presStyleLbl="sibTrans2D1" presStyleIdx="2" presStyleCnt="4"/>
      <dgm:spPr/>
      <dgm:t>
        <a:bodyPr/>
        <a:lstStyle/>
        <a:p>
          <a:endParaRPr lang="zh-CN" altLang="en-US"/>
        </a:p>
      </dgm:t>
    </dgm:pt>
    <dgm:pt modelId="{188087E3-43B4-46CA-AB10-4A2E1158A205}" type="pres">
      <dgm:prSet presAssocID="{13B149A8-7337-4C47-A3B5-8A7BD8DF2B75}" presName="connectorText" presStyleLbl="sibTrans2D1" presStyleIdx="2" presStyleCnt="4"/>
      <dgm:spPr/>
      <dgm:t>
        <a:bodyPr/>
        <a:lstStyle/>
        <a:p>
          <a:endParaRPr lang="zh-CN" altLang="en-US"/>
        </a:p>
      </dgm:t>
    </dgm:pt>
    <dgm:pt modelId="{48E319D7-AC66-41D0-9FAF-5D6554A81817}" type="pres">
      <dgm:prSet presAssocID="{68E9183F-645B-43E6-80E6-3DB6D4E2A0DF}" presName="node" presStyleLbl="node1" presStyleIdx="2" presStyleCnt="4">
        <dgm:presLayoutVars>
          <dgm:bulletEnabled val="1"/>
        </dgm:presLayoutVars>
      </dgm:prSet>
      <dgm:spPr/>
      <dgm:t>
        <a:bodyPr/>
        <a:lstStyle/>
        <a:p>
          <a:endParaRPr lang="zh-CN" altLang="en-US"/>
        </a:p>
      </dgm:t>
    </dgm:pt>
    <dgm:pt modelId="{57C606C8-9ACD-43C4-8652-907B41A4AB87}" type="pres">
      <dgm:prSet presAssocID="{1566B531-72F1-4C4E-9B71-33CCBFD4F767}" presName="parTrans" presStyleLbl="sibTrans2D1" presStyleIdx="3" presStyleCnt="4"/>
      <dgm:spPr/>
      <dgm:t>
        <a:bodyPr/>
        <a:lstStyle/>
        <a:p>
          <a:endParaRPr lang="zh-CN" altLang="en-US"/>
        </a:p>
      </dgm:t>
    </dgm:pt>
    <dgm:pt modelId="{CD33E15B-AE99-471B-8130-C388FAC915F9}" type="pres">
      <dgm:prSet presAssocID="{1566B531-72F1-4C4E-9B71-33CCBFD4F767}" presName="connectorText" presStyleLbl="sibTrans2D1" presStyleIdx="3" presStyleCnt="4"/>
      <dgm:spPr/>
      <dgm:t>
        <a:bodyPr/>
        <a:lstStyle/>
        <a:p>
          <a:endParaRPr lang="zh-CN" altLang="en-US"/>
        </a:p>
      </dgm:t>
    </dgm:pt>
    <dgm:pt modelId="{953865B1-398A-41C2-A12B-2B6241E6FAD1}" type="pres">
      <dgm:prSet presAssocID="{CD271485-043E-4533-A024-6A6C8E98A0CA}" presName="node" presStyleLbl="node1" presStyleIdx="3" presStyleCnt="4">
        <dgm:presLayoutVars>
          <dgm:bulletEnabled val="1"/>
        </dgm:presLayoutVars>
      </dgm:prSet>
      <dgm:spPr/>
      <dgm:t>
        <a:bodyPr/>
        <a:lstStyle/>
        <a:p>
          <a:endParaRPr lang="zh-CN" altLang="en-US"/>
        </a:p>
      </dgm:t>
    </dgm:pt>
  </dgm:ptLst>
  <dgm:cxnLst>
    <dgm:cxn modelId="{6890C4FA-2555-4ACF-BAF5-882B8D599ADC}" srcId="{D90ED0FB-7CB3-4F33-9F90-5CE54B122756}" destId="{CD271485-043E-4533-A024-6A6C8E98A0CA}" srcOrd="3" destOrd="0" parTransId="{1566B531-72F1-4C4E-9B71-33CCBFD4F767}" sibTransId="{5BF25AB4-0FCC-41D3-B7AC-B9039F14C10A}"/>
    <dgm:cxn modelId="{C450030C-3A99-4B73-A573-36720B1665A0}" type="presOf" srcId="{E8DA1D74-1C37-4CB7-947C-C1197749083B}" destId="{1DF6435E-35DE-46EB-870A-0AE957005E76}" srcOrd="0" destOrd="0" presId="urn:microsoft.com/office/officeart/2005/8/layout/radial5"/>
    <dgm:cxn modelId="{7AF1967E-9472-4663-B6A9-78EC6DED28AA}" srcId="{D90ED0FB-7CB3-4F33-9F90-5CE54B122756}" destId="{68E9183F-645B-43E6-80E6-3DB6D4E2A0DF}" srcOrd="2" destOrd="0" parTransId="{13B149A8-7337-4C47-A3B5-8A7BD8DF2B75}" sibTransId="{D28FAC63-963C-4316-9967-6C7B7060EA5E}"/>
    <dgm:cxn modelId="{1BA9ABE6-BE6B-4B90-BB3C-33D411B1ECEA}" type="presOf" srcId="{13B149A8-7337-4C47-A3B5-8A7BD8DF2B75}" destId="{188087E3-43B4-46CA-AB10-4A2E1158A205}" srcOrd="1" destOrd="0" presId="urn:microsoft.com/office/officeart/2005/8/layout/radial5"/>
    <dgm:cxn modelId="{BE7CDB11-9DDD-477C-AA81-8D058CE87E25}" type="presOf" srcId="{68E9183F-645B-43E6-80E6-3DB6D4E2A0DF}" destId="{48E319D7-AC66-41D0-9FAF-5D6554A81817}" srcOrd="0" destOrd="0" presId="urn:microsoft.com/office/officeart/2005/8/layout/radial5"/>
    <dgm:cxn modelId="{29241139-0E1C-4B40-A83C-A6A29F2C50D9}" type="presOf" srcId="{1566B531-72F1-4C4E-9B71-33CCBFD4F767}" destId="{57C606C8-9ACD-43C4-8652-907B41A4AB87}" srcOrd="0" destOrd="0" presId="urn:microsoft.com/office/officeart/2005/8/layout/radial5"/>
    <dgm:cxn modelId="{22044E6F-C741-4883-90C6-AB410D3D6510}" type="presOf" srcId="{13B149A8-7337-4C47-A3B5-8A7BD8DF2B75}" destId="{59D18CFB-E84C-4BB2-A00F-51B2BA03383F}" srcOrd="0" destOrd="0" presId="urn:microsoft.com/office/officeart/2005/8/layout/radial5"/>
    <dgm:cxn modelId="{6F3FF3DF-90BC-4140-879B-8BDF9376E727}" type="presOf" srcId="{5B03AA17-CB7C-4E59-9526-782065B0781C}" destId="{FE3521E7-A73A-46FB-955F-67F60F4261E0}" srcOrd="1" destOrd="0" presId="urn:microsoft.com/office/officeart/2005/8/layout/radial5"/>
    <dgm:cxn modelId="{634D2279-246B-4773-9246-41F7BB5B8906}" type="presOf" srcId="{25D1963D-6B10-45A0-9D03-4B509E71B369}" destId="{2B6F1EF9-8B67-403A-A5DB-F9D0FEF6FCBB}" srcOrd="0" destOrd="0" presId="urn:microsoft.com/office/officeart/2005/8/layout/radial5"/>
    <dgm:cxn modelId="{3044D779-A547-4F3D-B0D6-1A36E1F43966}" type="presOf" srcId="{25D1963D-6B10-45A0-9D03-4B509E71B369}" destId="{0D529E87-6688-4091-9277-7399E32B0557}" srcOrd="1" destOrd="0" presId="urn:microsoft.com/office/officeart/2005/8/layout/radial5"/>
    <dgm:cxn modelId="{BC96583D-F286-4D97-8D13-C10A823B81FD}" type="presOf" srcId="{8247D25A-DD3C-4A8E-9B3F-F9A3900185FB}" destId="{4F9B7E9F-3003-47B4-B7FC-E8BBC790229F}" srcOrd="0" destOrd="0" presId="urn:microsoft.com/office/officeart/2005/8/layout/radial5"/>
    <dgm:cxn modelId="{843529DE-6C7A-4938-BB6C-3BFC0F219922}" srcId="{8247D25A-DD3C-4A8E-9B3F-F9A3900185FB}" destId="{D90ED0FB-7CB3-4F33-9F90-5CE54B122756}" srcOrd="0" destOrd="0" parTransId="{56C9FEFF-174B-41B2-A44A-152155DF4485}" sibTransId="{29FA5865-0394-41EB-AD8B-EB4B7B38B23D}"/>
    <dgm:cxn modelId="{A0AB9158-FD64-48EC-91E0-AC9943336D77}" srcId="{D90ED0FB-7CB3-4F33-9F90-5CE54B122756}" destId="{E8DA1D74-1C37-4CB7-947C-C1197749083B}" srcOrd="1" destOrd="0" parTransId="{5B03AA17-CB7C-4E59-9526-782065B0781C}" sibTransId="{23FB47C9-29C6-4C12-917E-C828C395033B}"/>
    <dgm:cxn modelId="{E2F440DD-7DED-43D7-BB0E-C7B0957E5265}" srcId="{D90ED0FB-7CB3-4F33-9F90-5CE54B122756}" destId="{682A615E-C0C1-48C0-9942-DFAA93F104D3}" srcOrd="0" destOrd="0" parTransId="{25D1963D-6B10-45A0-9D03-4B509E71B369}" sibTransId="{674B0BD2-434F-404A-9CEB-D7CB64D29CAF}"/>
    <dgm:cxn modelId="{E520E1C9-EFC8-46B2-855F-CC42C2F5D69A}" type="presOf" srcId="{682A615E-C0C1-48C0-9942-DFAA93F104D3}" destId="{CDA11EB1-5348-40DE-8C3E-385CC1041945}" srcOrd="0" destOrd="0" presId="urn:microsoft.com/office/officeart/2005/8/layout/radial5"/>
    <dgm:cxn modelId="{B67D58D6-4F7E-48C9-96D1-8969CFD7131B}" type="presOf" srcId="{D90ED0FB-7CB3-4F33-9F90-5CE54B122756}" destId="{9ECD33AE-7C4D-47C2-963F-EEA9FFB88117}" srcOrd="0" destOrd="0" presId="urn:microsoft.com/office/officeart/2005/8/layout/radial5"/>
    <dgm:cxn modelId="{0DD54422-250E-47B6-84A5-3429D3F64C48}" type="presOf" srcId="{1566B531-72F1-4C4E-9B71-33CCBFD4F767}" destId="{CD33E15B-AE99-471B-8130-C388FAC915F9}" srcOrd="1" destOrd="0" presId="urn:microsoft.com/office/officeart/2005/8/layout/radial5"/>
    <dgm:cxn modelId="{59EC4E53-EA3D-4810-9EEF-5236C11710A4}" type="presOf" srcId="{CD271485-043E-4533-A024-6A6C8E98A0CA}" destId="{953865B1-398A-41C2-A12B-2B6241E6FAD1}" srcOrd="0" destOrd="0" presId="urn:microsoft.com/office/officeart/2005/8/layout/radial5"/>
    <dgm:cxn modelId="{CF62E8F8-21AD-4885-8112-28D052FA5CCD}" type="presOf" srcId="{5B03AA17-CB7C-4E59-9526-782065B0781C}" destId="{0B9A0204-B85A-4D3D-8A01-8A055A32F801}" srcOrd="0" destOrd="0" presId="urn:microsoft.com/office/officeart/2005/8/layout/radial5"/>
    <dgm:cxn modelId="{87ACFDB3-1AAE-4085-99E8-30CB588379C9}" type="presParOf" srcId="{4F9B7E9F-3003-47B4-B7FC-E8BBC790229F}" destId="{9ECD33AE-7C4D-47C2-963F-EEA9FFB88117}" srcOrd="0" destOrd="0" presId="urn:microsoft.com/office/officeart/2005/8/layout/radial5"/>
    <dgm:cxn modelId="{249D110B-3155-4DC4-9090-7EC451C54433}" type="presParOf" srcId="{4F9B7E9F-3003-47B4-B7FC-E8BBC790229F}" destId="{2B6F1EF9-8B67-403A-A5DB-F9D0FEF6FCBB}" srcOrd="1" destOrd="0" presId="urn:microsoft.com/office/officeart/2005/8/layout/radial5"/>
    <dgm:cxn modelId="{51300D5A-DF4A-4879-93E9-EDB3C0BC541B}" type="presParOf" srcId="{2B6F1EF9-8B67-403A-A5DB-F9D0FEF6FCBB}" destId="{0D529E87-6688-4091-9277-7399E32B0557}" srcOrd="0" destOrd="0" presId="urn:microsoft.com/office/officeart/2005/8/layout/radial5"/>
    <dgm:cxn modelId="{D8DAA903-728C-4D1E-9A5C-A5DDEEC22779}" type="presParOf" srcId="{4F9B7E9F-3003-47B4-B7FC-E8BBC790229F}" destId="{CDA11EB1-5348-40DE-8C3E-385CC1041945}" srcOrd="2" destOrd="0" presId="urn:microsoft.com/office/officeart/2005/8/layout/radial5"/>
    <dgm:cxn modelId="{386D406B-86CF-48F4-8FA9-9A2167A92EA7}" type="presParOf" srcId="{4F9B7E9F-3003-47B4-B7FC-E8BBC790229F}" destId="{0B9A0204-B85A-4D3D-8A01-8A055A32F801}" srcOrd="3" destOrd="0" presId="urn:microsoft.com/office/officeart/2005/8/layout/radial5"/>
    <dgm:cxn modelId="{864E22B7-3B14-4C20-A604-88BEC6D713FC}" type="presParOf" srcId="{0B9A0204-B85A-4D3D-8A01-8A055A32F801}" destId="{FE3521E7-A73A-46FB-955F-67F60F4261E0}" srcOrd="0" destOrd="0" presId="urn:microsoft.com/office/officeart/2005/8/layout/radial5"/>
    <dgm:cxn modelId="{D7D5672D-9FF9-418A-933A-80386263976A}" type="presParOf" srcId="{4F9B7E9F-3003-47B4-B7FC-E8BBC790229F}" destId="{1DF6435E-35DE-46EB-870A-0AE957005E76}" srcOrd="4" destOrd="0" presId="urn:microsoft.com/office/officeart/2005/8/layout/radial5"/>
    <dgm:cxn modelId="{D793DB11-89D0-4936-8B39-86B305A71830}" type="presParOf" srcId="{4F9B7E9F-3003-47B4-B7FC-E8BBC790229F}" destId="{59D18CFB-E84C-4BB2-A00F-51B2BA03383F}" srcOrd="5" destOrd="0" presId="urn:microsoft.com/office/officeart/2005/8/layout/radial5"/>
    <dgm:cxn modelId="{BFB78F9A-16A4-48BE-BFC7-54321EA86EF5}" type="presParOf" srcId="{59D18CFB-E84C-4BB2-A00F-51B2BA03383F}" destId="{188087E3-43B4-46CA-AB10-4A2E1158A205}" srcOrd="0" destOrd="0" presId="urn:microsoft.com/office/officeart/2005/8/layout/radial5"/>
    <dgm:cxn modelId="{14D802D1-A48C-429A-981F-A1A35DEDEDC0}" type="presParOf" srcId="{4F9B7E9F-3003-47B4-B7FC-E8BBC790229F}" destId="{48E319D7-AC66-41D0-9FAF-5D6554A81817}" srcOrd="6" destOrd="0" presId="urn:microsoft.com/office/officeart/2005/8/layout/radial5"/>
    <dgm:cxn modelId="{611FBC98-BEC3-42D5-88AC-F630E8D1A138}" type="presParOf" srcId="{4F9B7E9F-3003-47B4-B7FC-E8BBC790229F}" destId="{57C606C8-9ACD-43C4-8652-907B41A4AB87}" srcOrd="7" destOrd="0" presId="urn:microsoft.com/office/officeart/2005/8/layout/radial5"/>
    <dgm:cxn modelId="{C35D93BA-E6FC-412A-976C-F6687798060C}" type="presParOf" srcId="{57C606C8-9ACD-43C4-8652-907B41A4AB87}" destId="{CD33E15B-AE99-471B-8130-C388FAC915F9}" srcOrd="0" destOrd="0" presId="urn:microsoft.com/office/officeart/2005/8/layout/radial5"/>
    <dgm:cxn modelId="{9227B708-7AB6-4FC3-915B-960481132770}" type="presParOf" srcId="{4F9B7E9F-3003-47B4-B7FC-E8BBC790229F}" destId="{953865B1-398A-41C2-A12B-2B6241E6FAD1}"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47D25A-DD3C-4A8E-9B3F-F9A3900185F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D90ED0FB-7CB3-4F33-9F90-5CE54B122756}">
      <dgm:prSet phldrT="[文本]"/>
      <dgm:spPr/>
      <dgm:t>
        <a:bodyPr/>
        <a:lstStyle/>
        <a:p>
          <a:r>
            <a:rPr lang="en-US" altLang="zh-CN" dirty="0" smtClean="0">
              <a:latin typeface="微软雅黑" panose="020B0503020204020204" pitchFamily="34" charset="-122"/>
              <a:ea typeface="微软雅黑" panose="020B0503020204020204" pitchFamily="34" charset="-122"/>
            </a:rPr>
            <a:t>DAEPO</a:t>
          </a:r>
          <a:endParaRPr lang="zh-CN" altLang="en-US" dirty="0">
            <a:latin typeface="微软雅黑" panose="020B0503020204020204" pitchFamily="34" charset="-122"/>
            <a:ea typeface="微软雅黑" panose="020B0503020204020204" pitchFamily="34" charset="-122"/>
          </a:endParaRPr>
        </a:p>
      </dgm:t>
    </dgm:pt>
    <dgm:pt modelId="{56C9FEFF-174B-41B2-A44A-152155DF4485}" type="parTrans" cxnId="{843529DE-6C7A-4938-BB6C-3BFC0F219922}">
      <dgm:prSet/>
      <dgm:spPr/>
      <dgm:t>
        <a:bodyPr/>
        <a:lstStyle/>
        <a:p>
          <a:endParaRPr lang="zh-CN" altLang="en-US"/>
        </a:p>
      </dgm:t>
    </dgm:pt>
    <dgm:pt modelId="{29FA5865-0394-41EB-AD8B-EB4B7B38B23D}" type="sibTrans" cxnId="{843529DE-6C7A-4938-BB6C-3BFC0F219922}">
      <dgm:prSet/>
      <dgm:spPr/>
      <dgm:t>
        <a:bodyPr/>
        <a:lstStyle/>
        <a:p>
          <a:endParaRPr lang="zh-CN" altLang="en-US"/>
        </a:p>
      </dgm:t>
    </dgm:pt>
    <dgm:pt modelId="{682A615E-C0C1-48C0-9942-DFAA93F104D3}">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25D1963D-6B10-45A0-9D03-4B509E71B369}" type="parTrans" cxnId="{E2F440DD-7DED-43D7-BB0E-C7B0957E5265}">
      <dgm:prSet/>
      <dgm:spPr/>
      <dgm:t>
        <a:bodyPr/>
        <a:lstStyle/>
        <a:p>
          <a:endParaRPr lang="zh-CN" altLang="en-US">
            <a:latin typeface="微软雅黑" panose="020B0503020204020204" pitchFamily="34" charset="-122"/>
            <a:ea typeface="微软雅黑" panose="020B0503020204020204" pitchFamily="34" charset="-122"/>
          </a:endParaRPr>
        </a:p>
      </dgm:t>
    </dgm:pt>
    <dgm:pt modelId="{674B0BD2-434F-404A-9CEB-D7CB64D29CAF}" type="sibTrans" cxnId="{E2F440DD-7DED-43D7-BB0E-C7B0957E5265}">
      <dgm:prSet/>
      <dgm:spPr/>
      <dgm:t>
        <a:bodyPr/>
        <a:lstStyle/>
        <a:p>
          <a:endParaRPr lang="zh-CN" altLang="en-US"/>
        </a:p>
      </dgm:t>
    </dgm:pt>
    <dgm:pt modelId="{E8DA1D74-1C37-4CB7-947C-C1197749083B}">
      <dgm:prSet phldrT="[文本]"/>
      <dgm:spPr/>
      <dgm:t>
        <a:bodyPr/>
        <a:lstStyle/>
        <a:p>
          <a:r>
            <a:rPr lang="zh-CN" altLang="en-US" dirty="0" smtClean="0">
              <a:latin typeface="微软雅黑" panose="020B0503020204020204" pitchFamily="34" charset="-122"/>
              <a:ea typeface="微软雅黑" panose="020B0503020204020204" pitchFamily="34" charset="-122"/>
            </a:rPr>
            <a:t>天文数据计算</a:t>
          </a:r>
          <a:endParaRPr lang="zh-CN" altLang="en-US" dirty="0">
            <a:latin typeface="微软雅黑" panose="020B0503020204020204" pitchFamily="34" charset="-122"/>
            <a:ea typeface="微软雅黑" panose="020B0503020204020204" pitchFamily="34" charset="-122"/>
          </a:endParaRPr>
        </a:p>
      </dgm:t>
    </dgm:pt>
    <dgm:pt modelId="{5B03AA17-CB7C-4E59-9526-782065B0781C}" type="parTrans" cxnId="{A0AB9158-FD64-48EC-91E0-AC9943336D77}">
      <dgm:prSet/>
      <dgm:spPr/>
      <dgm:t>
        <a:bodyPr/>
        <a:lstStyle/>
        <a:p>
          <a:endParaRPr lang="zh-CN" altLang="en-US">
            <a:latin typeface="微软雅黑" panose="020B0503020204020204" pitchFamily="34" charset="-122"/>
            <a:ea typeface="微软雅黑" panose="020B0503020204020204" pitchFamily="34" charset="-122"/>
          </a:endParaRPr>
        </a:p>
      </dgm:t>
    </dgm:pt>
    <dgm:pt modelId="{23FB47C9-29C6-4C12-917E-C828C395033B}" type="sibTrans" cxnId="{A0AB9158-FD64-48EC-91E0-AC9943336D77}">
      <dgm:prSet/>
      <dgm:spPr/>
      <dgm:t>
        <a:bodyPr/>
        <a:lstStyle/>
        <a:p>
          <a:endParaRPr lang="zh-CN" altLang="en-US"/>
        </a:p>
      </dgm:t>
    </dgm:pt>
    <dgm:pt modelId="{68E9183F-645B-43E6-80E6-3DB6D4E2A0DF}">
      <dgm:prSet phldrT="[文本]"/>
      <dgm:spPr/>
      <dgm:t>
        <a:bodyPr/>
        <a:lstStyle/>
        <a:p>
          <a:r>
            <a:rPr lang="zh-CN" altLang="en-US" dirty="0" smtClean="0">
              <a:latin typeface="微软雅黑" panose="020B0503020204020204" pitchFamily="34" charset="-122"/>
              <a:ea typeface="微软雅黑" panose="020B0503020204020204" pitchFamily="34" charset="-122"/>
            </a:rPr>
            <a:t>公众</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科学</a:t>
          </a:r>
          <a:endParaRPr lang="zh-CN" altLang="en-US" dirty="0">
            <a:latin typeface="微软雅黑" panose="020B0503020204020204" pitchFamily="34" charset="-122"/>
            <a:ea typeface="微软雅黑" panose="020B0503020204020204" pitchFamily="34" charset="-122"/>
          </a:endParaRPr>
        </a:p>
      </dgm:t>
    </dgm:pt>
    <dgm:pt modelId="{13B149A8-7337-4C47-A3B5-8A7BD8DF2B75}" type="parTrans" cxnId="{7AF1967E-9472-4663-B6A9-78EC6DED28AA}">
      <dgm:prSet/>
      <dgm:spPr/>
      <dgm:t>
        <a:bodyPr/>
        <a:lstStyle/>
        <a:p>
          <a:endParaRPr lang="zh-CN" altLang="en-US">
            <a:latin typeface="微软雅黑" panose="020B0503020204020204" pitchFamily="34" charset="-122"/>
            <a:ea typeface="微软雅黑" panose="020B0503020204020204" pitchFamily="34" charset="-122"/>
          </a:endParaRPr>
        </a:p>
      </dgm:t>
    </dgm:pt>
    <dgm:pt modelId="{D28FAC63-963C-4316-9967-6C7B7060EA5E}" type="sibTrans" cxnId="{7AF1967E-9472-4663-B6A9-78EC6DED28AA}">
      <dgm:prSet/>
      <dgm:spPr/>
      <dgm:t>
        <a:bodyPr/>
        <a:lstStyle/>
        <a:p>
          <a:endParaRPr lang="zh-CN" altLang="en-US"/>
        </a:p>
      </dgm:t>
    </dgm:pt>
    <dgm:pt modelId="{CD271485-043E-4533-A024-6A6C8E98A0CA}">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1566B531-72F1-4C4E-9B71-33CCBFD4F767}" type="parTrans" cxnId="{6890C4FA-2555-4ACF-BAF5-882B8D599ADC}">
      <dgm:prSet/>
      <dgm:spPr/>
      <dgm:t>
        <a:bodyPr/>
        <a:lstStyle/>
        <a:p>
          <a:endParaRPr lang="zh-CN" altLang="en-US">
            <a:latin typeface="微软雅黑" panose="020B0503020204020204" pitchFamily="34" charset="-122"/>
            <a:ea typeface="微软雅黑" panose="020B0503020204020204" pitchFamily="34" charset="-122"/>
          </a:endParaRPr>
        </a:p>
      </dgm:t>
    </dgm:pt>
    <dgm:pt modelId="{5BF25AB4-0FCC-41D3-B7AC-B9039F14C10A}" type="sibTrans" cxnId="{6890C4FA-2555-4ACF-BAF5-882B8D599ADC}">
      <dgm:prSet/>
      <dgm:spPr/>
      <dgm:t>
        <a:bodyPr/>
        <a:lstStyle/>
        <a:p>
          <a:endParaRPr lang="zh-CN" altLang="en-US"/>
        </a:p>
      </dgm:t>
    </dgm:pt>
    <dgm:pt modelId="{4F9B7E9F-3003-47B4-B7FC-E8BBC790229F}" type="pres">
      <dgm:prSet presAssocID="{8247D25A-DD3C-4A8E-9B3F-F9A3900185FB}" presName="Name0" presStyleCnt="0">
        <dgm:presLayoutVars>
          <dgm:chMax val="1"/>
          <dgm:dir/>
          <dgm:animLvl val="ctr"/>
          <dgm:resizeHandles val="exact"/>
        </dgm:presLayoutVars>
      </dgm:prSet>
      <dgm:spPr/>
      <dgm:t>
        <a:bodyPr/>
        <a:lstStyle/>
        <a:p>
          <a:endParaRPr lang="zh-CN" altLang="en-US"/>
        </a:p>
      </dgm:t>
    </dgm:pt>
    <dgm:pt modelId="{9ECD33AE-7C4D-47C2-963F-EEA9FFB88117}" type="pres">
      <dgm:prSet presAssocID="{D90ED0FB-7CB3-4F33-9F90-5CE54B122756}" presName="centerShape" presStyleLbl="node0" presStyleIdx="0" presStyleCnt="1"/>
      <dgm:spPr/>
      <dgm:t>
        <a:bodyPr/>
        <a:lstStyle/>
        <a:p>
          <a:endParaRPr lang="zh-CN" altLang="en-US"/>
        </a:p>
      </dgm:t>
    </dgm:pt>
    <dgm:pt modelId="{2B6F1EF9-8B67-403A-A5DB-F9D0FEF6FCBB}" type="pres">
      <dgm:prSet presAssocID="{25D1963D-6B10-45A0-9D03-4B509E71B369}" presName="parTrans" presStyleLbl="sibTrans2D1" presStyleIdx="0" presStyleCnt="4"/>
      <dgm:spPr/>
      <dgm:t>
        <a:bodyPr/>
        <a:lstStyle/>
        <a:p>
          <a:endParaRPr lang="zh-CN" altLang="en-US"/>
        </a:p>
      </dgm:t>
    </dgm:pt>
    <dgm:pt modelId="{0D529E87-6688-4091-9277-7399E32B0557}" type="pres">
      <dgm:prSet presAssocID="{25D1963D-6B10-45A0-9D03-4B509E71B369}" presName="connectorText" presStyleLbl="sibTrans2D1" presStyleIdx="0" presStyleCnt="4"/>
      <dgm:spPr/>
      <dgm:t>
        <a:bodyPr/>
        <a:lstStyle/>
        <a:p>
          <a:endParaRPr lang="zh-CN" altLang="en-US"/>
        </a:p>
      </dgm:t>
    </dgm:pt>
    <dgm:pt modelId="{CDA11EB1-5348-40DE-8C3E-385CC1041945}" type="pres">
      <dgm:prSet presAssocID="{682A615E-C0C1-48C0-9942-DFAA93F104D3}" presName="node" presStyleLbl="node1" presStyleIdx="0" presStyleCnt="4" custRadScaleRad="101151" custRadScaleInc="553">
        <dgm:presLayoutVars>
          <dgm:bulletEnabled val="1"/>
        </dgm:presLayoutVars>
      </dgm:prSet>
      <dgm:spPr/>
      <dgm:t>
        <a:bodyPr/>
        <a:lstStyle/>
        <a:p>
          <a:endParaRPr lang="zh-CN" altLang="en-US"/>
        </a:p>
      </dgm:t>
    </dgm:pt>
    <dgm:pt modelId="{0B9A0204-B85A-4D3D-8A01-8A055A32F801}" type="pres">
      <dgm:prSet presAssocID="{5B03AA17-CB7C-4E59-9526-782065B0781C}" presName="parTrans" presStyleLbl="sibTrans2D1" presStyleIdx="1" presStyleCnt="4"/>
      <dgm:spPr/>
      <dgm:t>
        <a:bodyPr/>
        <a:lstStyle/>
        <a:p>
          <a:endParaRPr lang="zh-CN" altLang="en-US"/>
        </a:p>
      </dgm:t>
    </dgm:pt>
    <dgm:pt modelId="{FE3521E7-A73A-46FB-955F-67F60F4261E0}" type="pres">
      <dgm:prSet presAssocID="{5B03AA17-CB7C-4E59-9526-782065B0781C}" presName="connectorText" presStyleLbl="sibTrans2D1" presStyleIdx="1" presStyleCnt="4"/>
      <dgm:spPr/>
      <dgm:t>
        <a:bodyPr/>
        <a:lstStyle/>
        <a:p>
          <a:endParaRPr lang="zh-CN" altLang="en-US"/>
        </a:p>
      </dgm:t>
    </dgm:pt>
    <dgm:pt modelId="{1DF6435E-35DE-46EB-870A-0AE957005E76}" type="pres">
      <dgm:prSet presAssocID="{E8DA1D74-1C37-4CB7-947C-C1197749083B}" presName="node" presStyleLbl="node1" presStyleIdx="1" presStyleCnt="4">
        <dgm:presLayoutVars>
          <dgm:bulletEnabled val="1"/>
        </dgm:presLayoutVars>
      </dgm:prSet>
      <dgm:spPr/>
      <dgm:t>
        <a:bodyPr/>
        <a:lstStyle/>
        <a:p>
          <a:endParaRPr lang="zh-CN" altLang="en-US"/>
        </a:p>
      </dgm:t>
    </dgm:pt>
    <dgm:pt modelId="{59D18CFB-E84C-4BB2-A00F-51B2BA03383F}" type="pres">
      <dgm:prSet presAssocID="{13B149A8-7337-4C47-A3B5-8A7BD8DF2B75}" presName="parTrans" presStyleLbl="sibTrans2D1" presStyleIdx="2" presStyleCnt="4"/>
      <dgm:spPr/>
      <dgm:t>
        <a:bodyPr/>
        <a:lstStyle/>
        <a:p>
          <a:endParaRPr lang="zh-CN" altLang="en-US"/>
        </a:p>
      </dgm:t>
    </dgm:pt>
    <dgm:pt modelId="{188087E3-43B4-46CA-AB10-4A2E1158A205}" type="pres">
      <dgm:prSet presAssocID="{13B149A8-7337-4C47-A3B5-8A7BD8DF2B75}" presName="connectorText" presStyleLbl="sibTrans2D1" presStyleIdx="2" presStyleCnt="4"/>
      <dgm:spPr/>
      <dgm:t>
        <a:bodyPr/>
        <a:lstStyle/>
        <a:p>
          <a:endParaRPr lang="zh-CN" altLang="en-US"/>
        </a:p>
      </dgm:t>
    </dgm:pt>
    <dgm:pt modelId="{48E319D7-AC66-41D0-9FAF-5D6554A81817}" type="pres">
      <dgm:prSet presAssocID="{68E9183F-645B-43E6-80E6-3DB6D4E2A0DF}" presName="node" presStyleLbl="node1" presStyleIdx="2" presStyleCnt="4">
        <dgm:presLayoutVars>
          <dgm:bulletEnabled val="1"/>
        </dgm:presLayoutVars>
      </dgm:prSet>
      <dgm:spPr/>
      <dgm:t>
        <a:bodyPr/>
        <a:lstStyle/>
        <a:p>
          <a:endParaRPr lang="zh-CN" altLang="en-US"/>
        </a:p>
      </dgm:t>
    </dgm:pt>
    <dgm:pt modelId="{57C606C8-9ACD-43C4-8652-907B41A4AB87}" type="pres">
      <dgm:prSet presAssocID="{1566B531-72F1-4C4E-9B71-33CCBFD4F767}" presName="parTrans" presStyleLbl="sibTrans2D1" presStyleIdx="3" presStyleCnt="4"/>
      <dgm:spPr/>
      <dgm:t>
        <a:bodyPr/>
        <a:lstStyle/>
        <a:p>
          <a:endParaRPr lang="zh-CN" altLang="en-US"/>
        </a:p>
      </dgm:t>
    </dgm:pt>
    <dgm:pt modelId="{CD33E15B-AE99-471B-8130-C388FAC915F9}" type="pres">
      <dgm:prSet presAssocID="{1566B531-72F1-4C4E-9B71-33CCBFD4F767}" presName="connectorText" presStyleLbl="sibTrans2D1" presStyleIdx="3" presStyleCnt="4"/>
      <dgm:spPr/>
      <dgm:t>
        <a:bodyPr/>
        <a:lstStyle/>
        <a:p>
          <a:endParaRPr lang="zh-CN" altLang="en-US"/>
        </a:p>
      </dgm:t>
    </dgm:pt>
    <dgm:pt modelId="{953865B1-398A-41C2-A12B-2B6241E6FAD1}" type="pres">
      <dgm:prSet presAssocID="{CD271485-043E-4533-A024-6A6C8E98A0CA}" presName="node" presStyleLbl="node1" presStyleIdx="3" presStyleCnt="4">
        <dgm:presLayoutVars>
          <dgm:bulletEnabled val="1"/>
        </dgm:presLayoutVars>
      </dgm:prSet>
      <dgm:spPr/>
      <dgm:t>
        <a:bodyPr/>
        <a:lstStyle/>
        <a:p>
          <a:endParaRPr lang="zh-CN" altLang="en-US"/>
        </a:p>
      </dgm:t>
    </dgm:pt>
  </dgm:ptLst>
  <dgm:cxnLst>
    <dgm:cxn modelId="{6890C4FA-2555-4ACF-BAF5-882B8D599ADC}" srcId="{D90ED0FB-7CB3-4F33-9F90-5CE54B122756}" destId="{CD271485-043E-4533-A024-6A6C8E98A0CA}" srcOrd="3" destOrd="0" parTransId="{1566B531-72F1-4C4E-9B71-33CCBFD4F767}" sibTransId="{5BF25AB4-0FCC-41D3-B7AC-B9039F14C10A}"/>
    <dgm:cxn modelId="{C450030C-3A99-4B73-A573-36720B1665A0}" type="presOf" srcId="{E8DA1D74-1C37-4CB7-947C-C1197749083B}" destId="{1DF6435E-35DE-46EB-870A-0AE957005E76}" srcOrd="0" destOrd="0" presId="urn:microsoft.com/office/officeart/2005/8/layout/radial5"/>
    <dgm:cxn modelId="{7AF1967E-9472-4663-B6A9-78EC6DED28AA}" srcId="{D90ED0FB-7CB3-4F33-9F90-5CE54B122756}" destId="{68E9183F-645B-43E6-80E6-3DB6D4E2A0DF}" srcOrd="2" destOrd="0" parTransId="{13B149A8-7337-4C47-A3B5-8A7BD8DF2B75}" sibTransId="{D28FAC63-963C-4316-9967-6C7B7060EA5E}"/>
    <dgm:cxn modelId="{1BA9ABE6-BE6B-4B90-BB3C-33D411B1ECEA}" type="presOf" srcId="{13B149A8-7337-4C47-A3B5-8A7BD8DF2B75}" destId="{188087E3-43B4-46CA-AB10-4A2E1158A205}" srcOrd="1" destOrd="0" presId="urn:microsoft.com/office/officeart/2005/8/layout/radial5"/>
    <dgm:cxn modelId="{BE7CDB11-9DDD-477C-AA81-8D058CE87E25}" type="presOf" srcId="{68E9183F-645B-43E6-80E6-3DB6D4E2A0DF}" destId="{48E319D7-AC66-41D0-9FAF-5D6554A81817}" srcOrd="0" destOrd="0" presId="urn:microsoft.com/office/officeart/2005/8/layout/radial5"/>
    <dgm:cxn modelId="{29241139-0E1C-4B40-A83C-A6A29F2C50D9}" type="presOf" srcId="{1566B531-72F1-4C4E-9B71-33CCBFD4F767}" destId="{57C606C8-9ACD-43C4-8652-907B41A4AB87}" srcOrd="0" destOrd="0" presId="urn:microsoft.com/office/officeart/2005/8/layout/radial5"/>
    <dgm:cxn modelId="{22044E6F-C741-4883-90C6-AB410D3D6510}" type="presOf" srcId="{13B149A8-7337-4C47-A3B5-8A7BD8DF2B75}" destId="{59D18CFB-E84C-4BB2-A00F-51B2BA03383F}" srcOrd="0" destOrd="0" presId="urn:microsoft.com/office/officeart/2005/8/layout/radial5"/>
    <dgm:cxn modelId="{6F3FF3DF-90BC-4140-879B-8BDF9376E727}" type="presOf" srcId="{5B03AA17-CB7C-4E59-9526-782065B0781C}" destId="{FE3521E7-A73A-46FB-955F-67F60F4261E0}" srcOrd="1" destOrd="0" presId="urn:microsoft.com/office/officeart/2005/8/layout/radial5"/>
    <dgm:cxn modelId="{634D2279-246B-4773-9246-41F7BB5B8906}" type="presOf" srcId="{25D1963D-6B10-45A0-9D03-4B509E71B369}" destId="{2B6F1EF9-8B67-403A-A5DB-F9D0FEF6FCBB}" srcOrd="0" destOrd="0" presId="urn:microsoft.com/office/officeart/2005/8/layout/radial5"/>
    <dgm:cxn modelId="{3044D779-A547-4F3D-B0D6-1A36E1F43966}" type="presOf" srcId="{25D1963D-6B10-45A0-9D03-4B509E71B369}" destId="{0D529E87-6688-4091-9277-7399E32B0557}" srcOrd="1" destOrd="0" presId="urn:microsoft.com/office/officeart/2005/8/layout/radial5"/>
    <dgm:cxn modelId="{BC96583D-F286-4D97-8D13-C10A823B81FD}" type="presOf" srcId="{8247D25A-DD3C-4A8E-9B3F-F9A3900185FB}" destId="{4F9B7E9F-3003-47B4-B7FC-E8BBC790229F}" srcOrd="0" destOrd="0" presId="urn:microsoft.com/office/officeart/2005/8/layout/radial5"/>
    <dgm:cxn modelId="{843529DE-6C7A-4938-BB6C-3BFC0F219922}" srcId="{8247D25A-DD3C-4A8E-9B3F-F9A3900185FB}" destId="{D90ED0FB-7CB3-4F33-9F90-5CE54B122756}" srcOrd="0" destOrd="0" parTransId="{56C9FEFF-174B-41B2-A44A-152155DF4485}" sibTransId="{29FA5865-0394-41EB-AD8B-EB4B7B38B23D}"/>
    <dgm:cxn modelId="{A0AB9158-FD64-48EC-91E0-AC9943336D77}" srcId="{D90ED0FB-7CB3-4F33-9F90-5CE54B122756}" destId="{E8DA1D74-1C37-4CB7-947C-C1197749083B}" srcOrd="1" destOrd="0" parTransId="{5B03AA17-CB7C-4E59-9526-782065B0781C}" sibTransId="{23FB47C9-29C6-4C12-917E-C828C395033B}"/>
    <dgm:cxn modelId="{E2F440DD-7DED-43D7-BB0E-C7B0957E5265}" srcId="{D90ED0FB-7CB3-4F33-9F90-5CE54B122756}" destId="{682A615E-C0C1-48C0-9942-DFAA93F104D3}" srcOrd="0" destOrd="0" parTransId="{25D1963D-6B10-45A0-9D03-4B509E71B369}" sibTransId="{674B0BD2-434F-404A-9CEB-D7CB64D29CAF}"/>
    <dgm:cxn modelId="{E520E1C9-EFC8-46B2-855F-CC42C2F5D69A}" type="presOf" srcId="{682A615E-C0C1-48C0-9942-DFAA93F104D3}" destId="{CDA11EB1-5348-40DE-8C3E-385CC1041945}" srcOrd="0" destOrd="0" presId="urn:microsoft.com/office/officeart/2005/8/layout/radial5"/>
    <dgm:cxn modelId="{B67D58D6-4F7E-48C9-96D1-8969CFD7131B}" type="presOf" srcId="{D90ED0FB-7CB3-4F33-9F90-5CE54B122756}" destId="{9ECD33AE-7C4D-47C2-963F-EEA9FFB88117}" srcOrd="0" destOrd="0" presId="urn:microsoft.com/office/officeart/2005/8/layout/radial5"/>
    <dgm:cxn modelId="{0DD54422-250E-47B6-84A5-3429D3F64C48}" type="presOf" srcId="{1566B531-72F1-4C4E-9B71-33CCBFD4F767}" destId="{CD33E15B-AE99-471B-8130-C388FAC915F9}" srcOrd="1" destOrd="0" presId="urn:microsoft.com/office/officeart/2005/8/layout/radial5"/>
    <dgm:cxn modelId="{59EC4E53-EA3D-4810-9EEF-5236C11710A4}" type="presOf" srcId="{CD271485-043E-4533-A024-6A6C8E98A0CA}" destId="{953865B1-398A-41C2-A12B-2B6241E6FAD1}" srcOrd="0" destOrd="0" presId="urn:microsoft.com/office/officeart/2005/8/layout/radial5"/>
    <dgm:cxn modelId="{CF62E8F8-21AD-4885-8112-28D052FA5CCD}" type="presOf" srcId="{5B03AA17-CB7C-4E59-9526-782065B0781C}" destId="{0B9A0204-B85A-4D3D-8A01-8A055A32F801}" srcOrd="0" destOrd="0" presId="urn:microsoft.com/office/officeart/2005/8/layout/radial5"/>
    <dgm:cxn modelId="{87ACFDB3-1AAE-4085-99E8-30CB588379C9}" type="presParOf" srcId="{4F9B7E9F-3003-47B4-B7FC-E8BBC790229F}" destId="{9ECD33AE-7C4D-47C2-963F-EEA9FFB88117}" srcOrd="0" destOrd="0" presId="urn:microsoft.com/office/officeart/2005/8/layout/radial5"/>
    <dgm:cxn modelId="{249D110B-3155-4DC4-9090-7EC451C54433}" type="presParOf" srcId="{4F9B7E9F-3003-47B4-B7FC-E8BBC790229F}" destId="{2B6F1EF9-8B67-403A-A5DB-F9D0FEF6FCBB}" srcOrd="1" destOrd="0" presId="urn:microsoft.com/office/officeart/2005/8/layout/radial5"/>
    <dgm:cxn modelId="{51300D5A-DF4A-4879-93E9-EDB3C0BC541B}" type="presParOf" srcId="{2B6F1EF9-8B67-403A-A5DB-F9D0FEF6FCBB}" destId="{0D529E87-6688-4091-9277-7399E32B0557}" srcOrd="0" destOrd="0" presId="urn:microsoft.com/office/officeart/2005/8/layout/radial5"/>
    <dgm:cxn modelId="{D8DAA903-728C-4D1E-9A5C-A5DDEEC22779}" type="presParOf" srcId="{4F9B7E9F-3003-47B4-B7FC-E8BBC790229F}" destId="{CDA11EB1-5348-40DE-8C3E-385CC1041945}" srcOrd="2" destOrd="0" presId="urn:microsoft.com/office/officeart/2005/8/layout/radial5"/>
    <dgm:cxn modelId="{386D406B-86CF-48F4-8FA9-9A2167A92EA7}" type="presParOf" srcId="{4F9B7E9F-3003-47B4-B7FC-E8BBC790229F}" destId="{0B9A0204-B85A-4D3D-8A01-8A055A32F801}" srcOrd="3" destOrd="0" presId="urn:microsoft.com/office/officeart/2005/8/layout/radial5"/>
    <dgm:cxn modelId="{864E22B7-3B14-4C20-A604-88BEC6D713FC}" type="presParOf" srcId="{0B9A0204-B85A-4D3D-8A01-8A055A32F801}" destId="{FE3521E7-A73A-46FB-955F-67F60F4261E0}" srcOrd="0" destOrd="0" presId="urn:microsoft.com/office/officeart/2005/8/layout/radial5"/>
    <dgm:cxn modelId="{D7D5672D-9FF9-418A-933A-80386263976A}" type="presParOf" srcId="{4F9B7E9F-3003-47B4-B7FC-E8BBC790229F}" destId="{1DF6435E-35DE-46EB-870A-0AE957005E76}" srcOrd="4" destOrd="0" presId="urn:microsoft.com/office/officeart/2005/8/layout/radial5"/>
    <dgm:cxn modelId="{D793DB11-89D0-4936-8B39-86B305A71830}" type="presParOf" srcId="{4F9B7E9F-3003-47B4-B7FC-E8BBC790229F}" destId="{59D18CFB-E84C-4BB2-A00F-51B2BA03383F}" srcOrd="5" destOrd="0" presId="urn:microsoft.com/office/officeart/2005/8/layout/radial5"/>
    <dgm:cxn modelId="{BFB78F9A-16A4-48BE-BFC7-54321EA86EF5}" type="presParOf" srcId="{59D18CFB-E84C-4BB2-A00F-51B2BA03383F}" destId="{188087E3-43B4-46CA-AB10-4A2E1158A205}" srcOrd="0" destOrd="0" presId="urn:microsoft.com/office/officeart/2005/8/layout/radial5"/>
    <dgm:cxn modelId="{14D802D1-A48C-429A-981F-A1A35DEDEDC0}" type="presParOf" srcId="{4F9B7E9F-3003-47B4-B7FC-E8BBC790229F}" destId="{48E319D7-AC66-41D0-9FAF-5D6554A81817}" srcOrd="6" destOrd="0" presId="urn:microsoft.com/office/officeart/2005/8/layout/radial5"/>
    <dgm:cxn modelId="{611FBC98-BEC3-42D5-88AC-F630E8D1A138}" type="presParOf" srcId="{4F9B7E9F-3003-47B4-B7FC-E8BBC790229F}" destId="{57C606C8-9ACD-43C4-8652-907B41A4AB87}" srcOrd="7" destOrd="0" presId="urn:microsoft.com/office/officeart/2005/8/layout/radial5"/>
    <dgm:cxn modelId="{C35D93BA-E6FC-412A-976C-F6687798060C}" type="presParOf" srcId="{57C606C8-9ACD-43C4-8652-907B41A4AB87}" destId="{CD33E15B-AE99-471B-8130-C388FAC915F9}" srcOrd="0" destOrd="0" presId="urn:microsoft.com/office/officeart/2005/8/layout/radial5"/>
    <dgm:cxn modelId="{9227B708-7AB6-4FC3-915B-960481132770}" type="presParOf" srcId="{4F9B7E9F-3003-47B4-B7FC-E8BBC790229F}" destId="{953865B1-398A-41C2-A12B-2B6241E6FAD1}"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016817-C48C-4DDD-9685-A5D16D8F91D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051CF3C6-38E4-49B1-B59A-14BBD7B48C19}">
      <dgm:prSet phldrT="[文本]"/>
      <dgm:spPr/>
      <dgm:t>
        <a:bodyPr/>
        <a:lstStyle/>
        <a:p>
          <a:r>
            <a:rPr lang="en-US" altLang="zh-CN" dirty="0" err="1" smtClean="0"/>
            <a:t>Zooniverse</a:t>
          </a:r>
          <a:endParaRPr lang="zh-CN" altLang="en-US" dirty="0"/>
        </a:p>
      </dgm:t>
    </dgm:pt>
    <dgm:pt modelId="{29AF0D54-8123-481E-85D8-45373DDA42E6}" type="parTrans" cxnId="{3A469F47-8E35-422F-9A69-17BA647F9EA5}">
      <dgm:prSet/>
      <dgm:spPr/>
      <dgm:t>
        <a:bodyPr/>
        <a:lstStyle/>
        <a:p>
          <a:endParaRPr lang="zh-CN" altLang="en-US"/>
        </a:p>
      </dgm:t>
    </dgm:pt>
    <dgm:pt modelId="{0797B58D-D166-4E3B-8B66-46CC9E28C5AF}" type="sibTrans" cxnId="{3A469F47-8E35-422F-9A69-17BA647F9EA5}">
      <dgm:prSet/>
      <dgm:spPr/>
      <dgm:t>
        <a:bodyPr/>
        <a:lstStyle/>
        <a:p>
          <a:endParaRPr lang="zh-CN" altLang="en-US"/>
        </a:p>
      </dgm:t>
    </dgm:pt>
    <dgm:pt modelId="{707A1420-7467-407C-ACC2-AEB07491C203}">
      <dgm:prSet phldrT="[文本]"/>
      <dgm:spPr/>
      <dgm:t>
        <a:bodyPr/>
        <a:lstStyle/>
        <a:p>
          <a:r>
            <a:rPr lang="en-US" altLang="zh-CN" dirty="0" smtClean="0"/>
            <a:t>NASA</a:t>
          </a:r>
          <a:r>
            <a:rPr lang="zh-CN" altLang="en-US" dirty="0" smtClean="0"/>
            <a:t>：</a:t>
          </a:r>
          <a:r>
            <a:rPr lang="en-US" altLang="zh-CN" dirty="0" smtClean="0"/>
            <a:t>Disk detective</a:t>
          </a:r>
          <a:endParaRPr lang="zh-CN" altLang="en-US" dirty="0"/>
        </a:p>
      </dgm:t>
    </dgm:pt>
    <dgm:pt modelId="{48C08E93-E453-4FE0-BCD7-B89868F97FB2}" type="parTrans" cxnId="{00737A54-0594-4A6E-A6D5-5C93676A6A1F}">
      <dgm:prSet/>
      <dgm:spPr/>
      <dgm:t>
        <a:bodyPr/>
        <a:lstStyle/>
        <a:p>
          <a:endParaRPr lang="zh-CN" altLang="en-US"/>
        </a:p>
      </dgm:t>
    </dgm:pt>
    <dgm:pt modelId="{7D637014-3710-417C-BA88-F8341C6F78C7}" type="sibTrans" cxnId="{00737A54-0594-4A6E-A6D5-5C93676A6A1F}">
      <dgm:prSet/>
      <dgm:spPr/>
      <dgm:t>
        <a:bodyPr/>
        <a:lstStyle/>
        <a:p>
          <a:endParaRPr lang="zh-CN" altLang="en-US"/>
        </a:p>
      </dgm:t>
    </dgm:pt>
    <dgm:pt modelId="{022695CF-ABAA-41A2-B1F0-9E4ED6179E57}">
      <dgm:prSet phldrT="[文本]"/>
      <dgm:spPr/>
      <dgm:t>
        <a:bodyPr/>
        <a:lstStyle/>
        <a:p>
          <a:r>
            <a:rPr lang="en-US" altLang="zh-CN" dirty="0" smtClean="0"/>
            <a:t>China-VO PSP</a:t>
          </a:r>
          <a:endParaRPr lang="zh-CN" altLang="en-US" dirty="0"/>
        </a:p>
      </dgm:t>
    </dgm:pt>
    <dgm:pt modelId="{4FA1C5DC-4F66-42B8-AF69-D3116D6AFCCD}" type="parTrans" cxnId="{64E9DE68-CFD3-43F8-BDB0-7FF4AFCED591}">
      <dgm:prSet/>
      <dgm:spPr/>
      <dgm:t>
        <a:bodyPr/>
        <a:lstStyle/>
        <a:p>
          <a:endParaRPr lang="zh-CN" altLang="en-US"/>
        </a:p>
      </dgm:t>
    </dgm:pt>
    <dgm:pt modelId="{8AD2A4D0-8D62-45C9-9048-AF33D629C695}" type="sibTrans" cxnId="{64E9DE68-CFD3-43F8-BDB0-7FF4AFCED591}">
      <dgm:prSet/>
      <dgm:spPr/>
      <dgm:t>
        <a:bodyPr/>
        <a:lstStyle/>
        <a:p>
          <a:endParaRPr lang="zh-CN" altLang="en-US"/>
        </a:p>
      </dgm:t>
    </dgm:pt>
    <dgm:pt modelId="{EB434BB6-1068-4B52-AA37-9861F355DF54}" type="pres">
      <dgm:prSet presAssocID="{CE016817-C48C-4DDD-9685-A5D16D8F91DD}" presName="Name0" presStyleCnt="0">
        <dgm:presLayoutVars>
          <dgm:chMax val="7"/>
          <dgm:chPref val="7"/>
          <dgm:dir/>
        </dgm:presLayoutVars>
      </dgm:prSet>
      <dgm:spPr/>
      <dgm:t>
        <a:bodyPr/>
        <a:lstStyle/>
        <a:p>
          <a:endParaRPr lang="zh-CN" altLang="en-US"/>
        </a:p>
      </dgm:t>
    </dgm:pt>
    <dgm:pt modelId="{97319640-EFCE-4EEA-942D-A624D8958582}" type="pres">
      <dgm:prSet presAssocID="{CE016817-C48C-4DDD-9685-A5D16D8F91DD}" presName="Name1" presStyleCnt="0"/>
      <dgm:spPr/>
    </dgm:pt>
    <dgm:pt modelId="{156FE47C-98F1-484F-A0CC-45C0D8C80A4F}" type="pres">
      <dgm:prSet presAssocID="{CE016817-C48C-4DDD-9685-A5D16D8F91DD}" presName="cycle" presStyleCnt="0"/>
      <dgm:spPr/>
    </dgm:pt>
    <dgm:pt modelId="{BE72C2C9-A852-48B5-A526-3A41FE56F884}" type="pres">
      <dgm:prSet presAssocID="{CE016817-C48C-4DDD-9685-A5D16D8F91DD}" presName="srcNode" presStyleLbl="node1" presStyleIdx="0" presStyleCnt="3"/>
      <dgm:spPr/>
    </dgm:pt>
    <dgm:pt modelId="{019BE3F0-E426-4AD7-B00A-735A584F1755}" type="pres">
      <dgm:prSet presAssocID="{CE016817-C48C-4DDD-9685-A5D16D8F91DD}" presName="conn" presStyleLbl="parChTrans1D2" presStyleIdx="0" presStyleCnt="1"/>
      <dgm:spPr/>
      <dgm:t>
        <a:bodyPr/>
        <a:lstStyle/>
        <a:p>
          <a:endParaRPr lang="zh-CN" altLang="en-US"/>
        </a:p>
      </dgm:t>
    </dgm:pt>
    <dgm:pt modelId="{C9EB189F-7690-4F4C-8FED-0E99B51DEB27}" type="pres">
      <dgm:prSet presAssocID="{CE016817-C48C-4DDD-9685-A5D16D8F91DD}" presName="extraNode" presStyleLbl="node1" presStyleIdx="0" presStyleCnt="3"/>
      <dgm:spPr/>
    </dgm:pt>
    <dgm:pt modelId="{523F22A1-C823-4CBA-806F-BD4BD5E37A8F}" type="pres">
      <dgm:prSet presAssocID="{CE016817-C48C-4DDD-9685-A5D16D8F91DD}" presName="dstNode" presStyleLbl="node1" presStyleIdx="0" presStyleCnt="3"/>
      <dgm:spPr/>
    </dgm:pt>
    <dgm:pt modelId="{EBCCA25D-17A3-4F5A-AF28-3BDC5F8CEB5B}" type="pres">
      <dgm:prSet presAssocID="{051CF3C6-38E4-49B1-B59A-14BBD7B48C19}" presName="text_1" presStyleLbl="node1" presStyleIdx="0" presStyleCnt="3">
        <dgm:presLayoutVars>
          <dgm:bulletEnabled val="1"/>
        </dgm:presLayoutVars>
      </dgm:prSet>
      <dgm:spPr/>
      <dgm:t>
        <a:bodyPr/>
        <a:lstStyle/>
        <a:p>
          <a:endParaRPr lang="zh-CN" altLang="en-US"/>
        </a:p>
      </dgm:t>
    </dgm:pt>
    <dgm:pt modelId="{E5207AE9-06B8-445F-B139-7BBDC408CB7C}" type="pres">
      <dgm:prSet presAssocID="{051CF3C6-38E4-49B1-B59A-14BBD7B48C19}" presName="accent_1" presStyleCnt="0"/>
      <dgm:spPr/>
    </dgm:pt>
    <dgm:pt modelId="{47BBE891-1B6C-4F1B-A6F2-ED0FF0BA94AD}" type="pres">
      <dgm:prSet presAssocID="{051CF3C6-38E4-49B1-B59A-14BBD7B48C19}" presName="accentRepeatNode" presStyleLbl="solidFgAcc1" presStyleIdx="0" presStyleCnt="3"/>
      <dgm:spPr/>
    </dgm:pt>
    <dgm:pt modelId="{1685416F-11FD-4143-9D19-F47D60190196}" type="pres">
      <dgm:prSet presAssocID="{707A1420-7467-407C-ACC2-AEB07491C203}" presName="text_2" presStyleLbl="node1" presStyleIdx="1" presStyleCnt="3">
        <dgm:presLayoutVars>
          <dgm:bulletEnabled val="1"/>
        </dgm:presLayoutVars>
      </dgm:prSet>
      <dgm:spPr/>
      <dgm:t>
        <a:bodyPr/>
        <a:lstStyle/>
        <a:p>
          <a:endParaRPr lang="zh-CN" altLang="en-US"/>
        </a:p>
      </dgm:t>
    </dgm:pt>
    <dgm:pt modelId="{5BF34CF5-FD63-4753-A259-43C14DFF4638}" type="pres">
      <dgm:prSet presAssocID="{707A1420-7467-407C-ACC2-AEB07491C203}" presName="accent_2" presStyleCnt="0"/>
      <dgm:spPr/>
    </dgm:pt>
    <dgm:pt modelId="{960C53C0-9853-4D53-9B5C-BBDBCB8EDFE2}" type="pres">
      <dgm:prSet presAssocID="{707A1420-7467-407C-ACC2-AEB07491C203}" presName="accentRepeatNode" presStyleLbl="solidFgAcc1" presStyleIdx="1" presStyleCnt="3"/>
      <dgm:spPr/>
    </dgm:pt>
    <dgm:pt modelId="{1D49F5C5-8F6D-4490-8172-2B2EB0E7FB44}" type="pres">
      <dgm:prSet presAssocID="{022695CF-ABAA-41A2-B1F0-9E4ED6179E57}" presName="text_3" presStyleLbl="node1" presStyleIdx="2" presStyleCnt="3">
        <dgm:presLayoutVars>
          <dgm:bulletEnabled val="1"/>
        </dgm:presLayoutVars>
      </dgm:prSet>
      <dgm:spPr/>
      <dgm:t>
        <a:bodyPr/>
        <a:lstStyle/>
        <a:p>
          <a:endParaRPr lang="zh-CN" altLang="en-US"/>
        </a:p>
      </dgm:t>
    </dgm:pt>
    <dgm:pt modelId="{B4B07B40-D8D2-4476-BF27-DAE776861337}" type="pres">
      <dgm:prSet presAssocID="{022695CF-ABAA-41A2-B1F0-9E4ED6179E57}" presName="accent_3" presStyleCnt="0"/>
      <dgm:spPr/>
    </dgm:pt>
    <dgm:pt modelId="{51E1844C-390E-49C5-BF2D-02643D45023D}" type="pres">
      <dgm:prSet presAssocID="{022695CF-ABAA-41A2-B1F0-9E4ED6179E57}" presName="accentRepeatNode" presStyleLbl="solidFgAcc1" presStyleIdx="2" presStyleCnt="3"/>
      <dgm:spPr/>
    </dgm:pt>
  </dgm:ptLst>
  <dgm:cxnLst>
    <dgm:cxn modelId="{E831A7BE-16D5-484A-B2DA-81DABE464779}" type="presOf" srcId="{051CF3C6-38E4-49B1-B59A-14BBD7B48C19}" destId="{EBCCA25D-17A3-4F5A-AF28-3BDC5F8CEB5B}" srcOrd="0" destOrd="0" presId="urn:microsoft.com/office/officeart/2008/layout/VerticalCurvedList"/>
    <dgm:cxn modelId="{024F631E-F9A9-4D5A-AA6A-FD4D6AB10E9D}" type="presOf" srcId="{CE016817-C48C-4DDD-9685-A5D16D8F91DD}" destId="{EB434BB6-1068-4B52-AA37-9861F355DF54}" srcOrd="0" destOrd="0" presId="urn:microsoft.com/office/officeart/2008/layout/VerticalCurvedList"/>
    <dgm:cxn modelId="{22AC5088-6000-49C2-A345-1D83CCFF9CA2}" type="presOf" srcId="{0797B58D-D166-4E3B-8B66-46CC9E28C5AF}" destId="{019BE3F0-E426-4AD7-B00A-735A584F1755}" srcOrd="0" destOrd="0" presId="urn:microsoft.com/office/officeart/2008/layout/VerticalCurvedList"/>
    <dgm:cxn modelId="{64E9DE68-CFD3-43F8-BDB0-7FF4AFCED591}" srcId="{CE016817-C48C-4DDD-9685-A5D16D8F91DD}" destId="{022695CF-ABAA-41A2-B1F0-9E4ED6179E57}" srcOrd="2" destOrd="0" parTransId="{4FA1C5DC-4F66-42B8-AF69-D3116D6AFCCD}" sibTransId="{8AD2A4D0-8D62-45C9-9048-AF33D629C695}"/>
    <dgm:cxn modelId="{B8356BCB-EE1E-45AE-906C-1CF3CAE47BB2}" type="presOf" srcId="{022695CF-ABAA-41A2-B1F0-9E4ED6179E57}" destId="{1D49F5C5-8F6D-4490-8172-2B2EB0E7FB44}" srcOrd="0" destOrd="0" presId="urn:microsoft.com/office/officeart/2008/layout/VerticalCurvedList"/>
    <dgm:cxn modelId="{40AB88DD-13EF-47D2-BF75-DB758E79839E}" type="presOf" srcId="{707A1420-7467-407C-ACC2-AEB07491C203}" destId="{1685416F-11FD-4143-9D19-F47D60190196}" srcOrd="0" destOrd="0" presId="urn:microsoft.com/office/officeart/2008/layout/VerticalCurvedList"/>
    <dgm:cxn modelId="{00737A54-0594-4A6E-A6D5-5C93676A6A1F}" srcId="{CE016817-C48C-4DDD-9685-A5D16D8F91DD}" destId="{707A1420-7467-407C-ACC2-AEB07491C203}" srcOrd="1" destOrd="0" parTransId="{48C08E93-E453-4FE0-BCD7-B89868F97FB2}" sibTransId="{7D637014-3710-417C-BA88-F8341C6F78C7}"/>
    <dgm:cxn modelId="{3A469F47-8E35-422F-9A69-17BA647F9EA5}" srcId="{CE016817-C48C-4DDD-9685-A5D16D8F91DD}" destId="{051CF3C6-38E4-49B1-B59A-14BBD7B48C19}" srcOrd="0" destOrd="0" parTransId="{29AF0D54-8123-481E-85D8-45373DDA42E6}" sibTransId="{0797B58D-D166-4E3B-8B66-46CC9E28C5AF}"/>
    <dgm:cxn modelId="{BFC5A1CB-35E6-48ED-949C-3FE00087477B}" type="presParOf" srcId="{EB434BB6-1068-4B52-AA37-9861F355DF54}" destId="{97319640-EFCE-4EEA-942D-A624D8958582}" srcOrd="0" destOrd="0" presId="urn:microsoft.com/office/officeart/2008/layout/VerticalCurvedList"/>
    <dgm:cxn modelId="{B1F272C2-1B1B-4ABA-BC64-836AFE40DE8B}" type="presParOf" srcId="{97319640-EFCE-4EEA-942D-A624D8958582}" destId="{156FE47C-98F1-484F-A0CC-45C0D8C80A4F}" srcOrd="0" destOrd="0" presId="urn:microsoft.com/office/officeart/2008/layout/VerticalCurvedList"/>
    <dgm:cxn modelId="{28BDD8F9-7309-4182-A33D-C0602EBF0325}" type="presParOf" srcId="{156FE47C-98F1-484F-A0CC-45C0D8C80A4F}" destId="{BE72C2C9-A852-48B5-A526-3A41FE56F884}" srcOrd="0" destOrd="0" presId="urn:microsoft.com/office/officeart/2008/layout/VerticalCurvedList"/>
    <dgm:cxn modelId="{6E919626-5A82-4515-BF83-9E110027E171}" type="presParOf" srcId="{156FE47C-98F1-484F-A0CC-45C0D8C80A4F}" destId="{019BE3F0-E426-4AD7-B00A-735A584F1755}" srcOrd="1" destOrd="0" presId="urn:microsoft.com/office/officeart/2008/layout/VerticalCurvedList"/>
    <dgm:cxn modelId="{23F9365D-1D20-4AD9-B8BD-A04C7C9AA4CF}" type="presParOf" srcId="{156FE47C-98F1-484F-A0CC-45C0D8C80A4F}" destId="{C9EB189F-7690-4F4C-8FED-0E99B51DEB27}" srcOrd="2" destOrd="0" presId="urn:microsoft.com/office/officeart/2008/layout/VerticalCurvedList"/>
    <dgm:cxn modelId="{A040CB05-EC9A-4932-9811-D757944D1753}" type="presParOf" srcId="{156FE47C-98F1-484F-A0CC-45C0D8C80A4F}" destId="{523F22A1-C823-4CBA-806F-BD4BD5E37A8F}" srcOrd="3" destOrd="0" presId="urn:microsoft.com/office/officeart/2008/layout/VerticalCurvedList"/>
    <dgm:cxn modelId="{20812E7F-4CDF-4E02-8325-B524299E4181}" type="presParOf" srcId="{97319640-EFCE-4EEA-942D-A624D8958582}" destId="{EBCCA25D-17A3-4F5A-AF28-3BDC5F8CEB5B}" srcOrd="1" destOrd="0" presId="urn:microsoft.com/office/officeart/2008/layout/VerticalCurvedList"/>
    <dgm:cxn modelId="{492CC17C-1C69-4695-85CA-F43370453379}" type="presParOf" srcId="{97319640-EFCE-4EEA-942D-A624D8958582}" destId="{E5207AE9-06B8-445F-B139-7BBDC408CB7C}" srcOrd="2" destOrd="0" presId="urn:microsoft.com/office/officeart/2008/layout/VerticalCurvedList"/>
    <dgm:cxn modelId="{819306BC-1C87-43C5-9952-1C65F6235FEF}" type="presParOf" srcId="{E5207AE9-06B8-445F-B139-7BBDC408CB7C}" destId="{47BBE891-1B6C-4F1B-A6F2-ED0FF0BA94AD}" srcOrd="0" destOrd="0" presId="urn:microsoft.com/office/officeart/2008/layout/VerticalCurvedList"/>
    <dgm:cxn modelId="{AD742F7F-1AF1-41FF-8064-11E06DBD44C0}" type="presParOf" srcId="{97319640-EFCE-4EEA-942D-A624D8958582}" destId="{1685416F-11FD-4143-9D19-F47D60190196}" srcOrd="3" destOrd="0" presId="urn:microsoft.com/office/officeart/2008/layout/VerticalCurvedList"/>
    <dgm:cxn modelId="{7DE1BEC0-9903-4948-ABC9-D6B7BD8FF1C4}" type="presParOf" srcId="{97319640-EFCE-4EEA-942D-A624D8958582}" destId="{5BF34CF5-FD63-4753-A259-43C14DFF4638}" srcOrd="4" destOrd="0" presId="urn:microsoft.com/office/officeart/2008/layout/VerticalCurvedList"/>
    <dgm:cxn modelId="{48EE0096-3345-47D2-BB22-CF58AE2988E8}" type="presParOf" srcId="{5BF34CF5-FD63-4753-A259-43C14DFF4638}" destId="{960C53C0-9853-4D53-9B5C-BBDBCB8EDFE2}" srcOrd="0" destOrd="0" presId="urn:microsoft.com/office/officeart/2008/layout/VerticalCurvedList"/>
    <dgm:cxn modelId="{1815CF31-3267-4546-A157-34C3827AB373}" type="presParOf" srcId="{97319640-EFCE-4EEA-942D-A624D8958582}" destId="{1D49F5C5-8F6D-4490-8172-2B2EB0E7FB44}" srcOrd="5" destOrd="0" presId="urn:microsoft.com/office/officeart/2008/layout/VerticalCurvedList"/>
    <dgm:cxn modelId="{8432EA43-44B1-4914-8C31-A11E8A99B8A0}" type="presParOf" srcId="{97319640-EFCE-4EEA-942D-A624D8958582}" destId="{B4B07B40-D8D2-4476-BF27-DAE776861337}" srcOrd="6" destOrd="0" presId="urn:microsoft.com/office/officeart/2008/layout/VerticalCurvedList"/>
    <dgm:cxn modelId="{663ED861-E896-43C8-80CA-056260FA6392}" type="presParOf" srcId="{B4B07B40-D8D2-4476-BF27-DAE776861337}" destId="{51E1844C-390E-49C5-BF2D-02643D45023D}"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47D25A-DD3C-4A8E-9B3F-F9A3900185F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D90ED0FB-7CB3-4F33-9F90-5CE54B122756}">
      <dgm:prSet phldrT="[文本]"/>
      <dgm:spPr/>
      <dgm:t>
        <a:bodyPr/>
        <a:lstStyle/>
        <a:p>
          <a:r>
            <a:rPr lang="en-US" altLang="zh-CN" dirty="0" smtClean="0">
              <a:latin typeface="微软雅黑" panose="020B0503020204020204" pitchFamily="34" charset="-122"/>
              <a:ea typeface="微软雅黑" panose="020B0503020204020204" pitchFamily="34" charset="-122"/>
            </a:rPr>
            <a:t>DAEPO</a:t>
          </a:r>
          <a:endParaRPr lang="zh-CN" altLang="en-US" dirty="0">
            <a:latin typeface="微软雅黑" panose="020B0503020204020204" pitchFamily="34" charset="-122"/>
            <a:ea typeface="微软雅黑" panose="020B0503020204020204" pitchFamily="34" charset="-122"/>
          </a:endParaRPr>
        </a:p>
      </dgm:t>
    </dgm:pt>
    <dgm:pt modelId="{56C9FEFF-174B-41B2-A44A-152155DF4485}" type="parTrans" cxnId="{843529DE-6C7A-4938-BB6C-3BFC0F219922}">
      <dgm:prSet/>
      <dgm:spPr/>
      <dgm:t>
        <a:bodyPr/>
        <a:lstStyle/>
        <a:p>
          <a:endParaRPr lang="zh-CN" altLang="en-US"/>
        </a:p>
      </dgm:t>
    </dgm:pt>
    <dgm:pt modelId="{29FA5865-0394-41EB-AD8B-EB4B7B38B23D}" type="sibTrans" cxnId="{843529DE-6C7A-4938-BB6C-3BFC0F219922}">
      <dgm:prSet/>
      <dgm:spPr/>
      <dgm:t>
        <a:bodyPr/>
        <a:lstStyle/>
        <a:p>
          <a:endParaRPr lang="zh-CN" altLang="en-US"/>
        </a:p>
      </dgm:t>
    </dgm:pt>
    <dgm:pt modelId="{682A615E-C0C1-48C0-9942-DFAA93F104D3}">
      <dgm:prSet phldrT="[文本]"/>
      <dgm:spPr/>
      <dgm:t>
        <a:bodyPr/>
        <a:lstStyle/>
        <a:p>
          <a:r>
            <a:rPr lang="zh-CN" altLang="en-US" dirty="0" smtClean="0">
              <a:latin typeface="微软雅黑" panose="020B0503020204020204" pitchFamily="34" charset="-122"/>
              <a:ea typeface="微软雅黑" panose="020B0503020204020204" pitchFamily="34" charset="-122"/>
            </a:rPr>
            <a:t>天文数据可视化</a:t>
          </a:r>
          <a:endParaRPr lang="zh-CN" altLang="en-US" dirty="0">
            <a:latin typeface="微软雅黑" panose="020B0503020204020204" pitchFamily="34" charset="-122"/>
            <a:ea typeface="微软雅黑" panose="020B0503020204020204" pitchFamily="34" charset="-122"/>
          </a:endParaRPr>
        </a:p>
      </dgm:t>
    </dgm:pt>
    <dgm:pt modelId="{25D1963D-6B10-45A0-9D03-4B509E71B369}" type="parTrans" cxnId="{E2F440DD-7DED-43D7-BB0E-C7B0957E5265}">
      <dgm:prSet/>
      <dgm:spPr/>
      <dgm:t>
        <a:bodyPr/>
        <a:lstStyle/>
        <a:p>
          <a:endParaRPr lang="zh-CN" altLang="en-US">
            <a:latin typeface="微软雅黑" panose="020B0503020204020204" pitchFamily="34" charset="-122"/>
            <a:ea typeface="微软雅黑" panose="020B0503020204020204" pitchFamily="34" charset="-122"/>
          </a:endParaRPr>
        </a:p>
      </dgm:t>
    </dgm:pt>
    <dgm:pt modelId="{674B0BD2-434F-404A-9CEB-D7CB64D29CAF}" type="sibTrans" cxnId="{E2F440DD-7DED-43D7-BB0E-C7B0957E5265}">
      <dgm:prSet/>
      <dgm:spPr/>
      <dgm:t>
        <a:bodyPr/>
        <a:lstStyle/>
        <a:p>
          <a:endParaRPr lang="zh-CN" altLang="en-US"/>
        </a:p>
      </dgm:t>
    </dgm:pt>
    <dgm:pt modelId="{E8DA1D74-1C37-4CB7-947C-C1197749083B}">
      <dgm:prSet phldrT="[文本]"/>
      <dgm:spPr/>
      <dgm:t>
        <a:bodyPr/>
        <a:lstStyle/>
        <a:p>
          <a:r>
            <a:rPr lang="zh-CN" altLang="en-US" dirty="0" smtClean="0">
              <a:latin typeface="微软雅黑" panose="020B0503020204020204" pitchFamily="34" charset="-122"/>
              <a:ea typeface="微软雅黑" panose="020B0503020204020204" pitchFamily="34" charset="-122"/>
            </a:rPr>
            <a:t>天文数据计算</a:t>
          </a:r>
          <a:endParaRPr lang="zh-CN" altLang="en-US" dirty="0">
            <a:latin typeface="微软雅黑" panose="020B0503020204020204" pitchFamily="34" charset="-122"/>
            <a:ea typeface="微软雅黑" panose="020B0503020204020204" pitchFamily="34" charset="-122"/>
          </a:endParaRPr>
        </a:p>
      </dgm:t>
    </dgm:pt>
    <dgm:pt modelId="{5B03AA17-CB7C-4E59-9526-782065B0781C}" type="parTrans" cxnId="{A0AB9158-FD64-48EC-91E0-AC9943336D77}">
      <dgm:prSet/>
      <dgm:spPr/>
      <dgm:t>
        <a:bodyPr/>
        <a:lstStyle/>
        <a:p>
          <a:endParaRPr lang="zh-CN" altLang="en-US">
            <a:latin typeface="微软雅黑" panose="020B0503020204020204" pitchFamily="34" charset="-122"/>
            <a:ea typeface="微软雅黑" panose="020B0503020204020204" pitchFamily="34" charset="-122"/>
          </a:endParaRPr>
        </a:p>
      </dgm:t>
    </dgm:pt>
    <dgm:pt modelId="{23FB47C9-29C6-4C12-917E-C828C395033B}" type="sibTrans" cxnId="{A0AB9158-FD64-48EC-91E0-AC9943336D77}">
      <dgm:prSet/>
      <dgm:spPr/>
      <dgm:t>
        <a:bodyPr/>
        <a:lstStyle/>
        <a:p>
          <a:endParaRPr lang="zh-CN" altLang="en-US"/>
        </a:p>
      </dgm:t>
    </dgm:pt>
    <dgm:pt modelId="{68E9183F-645B-43E6-80E6-3DB6D4E2A0DF}">
      <dgm:prSet phldrT="[文本]"/>
      <dgm:spPr/>
      <dgm:t>
        <a:bodyPr/>
        <a:lstStyle/>
        <a:p>
          <a:r>
            <a:rPr lang="zh-CN" altLang="en-US" dirty="0" smtClean="0">
              <a:latin typeface="微软雅黑" panose="020B0503020204020204" pitchFamily="34" charset="-122"/>
              <a:ea typeface="微软雅黑" panose="020B0503020204020204" pitchFamily="34" charset="-122"/>
            </a:rPr>
            <a:t>公众科学</a:t>
          </a:r>
          <a:endParaRPr lang="zh-CN" altLang="en-US" dirty="0">
            <a:latin typeface="微软雅黑" panose="020B0503020204020204" pitchFamily="34" charset="-122"/>
            <a:ea typeface="微软雅黑" panose="020B0503020204020204" pitchFamily="34" charset="-122"/>
          </a:endParaRPr>
        </a:p>
      </dgm:t>
    </dgm:pt>
    <dgm:pt modelId="{13B149A8-7337-4C47-A3B5-8A7BD8DF2B75}" type="parTrans" cxnId="{7AF1967E-9472-4663-B6A9-78EC6DED28AA}">
      <dgm:prSet/>
      <dgm:spPr/>
      <dgm:t>
        <a:bodyPr/>
        <a:lstStyle/>
        <a:p>
          <a:endParaRPr lang="zh-CN" altLang="en-US">
            <a:latin typeface="微软雅黑" panose="020B0503020204020204" pitchFamily="34" charset="-122"/>
            <a:ea typeface="微软雅黑" panose="020B0503020204020204" pitchFamily="34" charset="-122"/>
          </a:endParaRPr>
        </a:p>
      </dgm:t>
    </dgm:pt>
    <dgm:pt modelId="{D28FAC63-963C-4316-9967-6C7B7060EA5E}" type="sibTrans" cxnId="{7AF1967E-9472-4663-B6A9-78EC6DED28AA}">
      <dgm:prSet/>
      <dgm:spPr/>
      <dgm:t>
        <a:bodyPr/>
        <a:lstStyle/>
        <a:p>
          <a:endParaRPr lang="zh-CN" altLang="en-US"/>
        </a:p>
      </dgm:t>
    </dgm:pt>
    <dgm:pt modelId="{CD271485-043E-4533-A024-6A6C8E98A0CA}">
      <dgm:prSet phldrT="[文本]"/>
      <dgm:spPr/>
      <dgm:t>
        <a:bodyPr/>
        <a:lstStyle/>
        <a:p>
          <a:r>
            <a:rPr lang="zh-CN" altLang="en-US" dirty="0" smtClean="0">
              <a:latin typeface="微软雅黑" panose="020B0503020204020204" pitchFamily="34" charset="-122"/>
              <a:ea typeface="微软雅黑" panose="020B0503020204020204" pitchFamily="34" charset="-122"/>
            </a:rPr>
            <a:t>使用数据进行教育活动</a:t>
          </a:r>
          <a:endParaRPr lang="zh-CN" altLang="en-US" dirty="0">
            <a:latin typeface="微软雅黑" panose="020B0503020204020204" pitchFamily="34" charset="-122"/>
            <a:ea typeface="微软雅黑" panose="020B0503020204020204" pitchFamily="34" charset="-122"/>
          </a:endParaRPr>
        </a:p>
      </dgm:t>
    </dgm:pt>
    <dgm:pt modelId="{1566B531-72F1-4C4E-9B71-33CCBFD4F767}" type="parTrans" cxnId="{6890C4FA-2555-4ACF-BAF5-882B8D599ADC}">
      <dgm:prSet/>
      <dgm:spPr/>
      <dgm:t>
        <a:bodyPr/>
        <a:lstStyle/>
        <a:p>
          <a:endParaRPr lang="zh-CN" altLang="en-US">
            <a:latin typeface="微软雅黑" panose="020B0503020204020204" pitchFamily="34" charset="-122"/>
            <a:ea typeface="微软雅黑" panose="020B0503020204020204" pitchFamily="34" charset="-122"/>
          </a:endParaRPr>
        </a:p>
      </dgm:t>
    </dgm:pt>
    <dgm:pt modelId="{5BF25AB4-0FCC-41D3-B7AC-B9039F14C10A}" type="sibTrans" cxnId="{6890C4FA-2555-4ACF-BAF5-882B8D599ADC}">
      <dgm:prSet/>
      <dgm:spPr/>
      <dgm:t>
        <a:bodyPr/>
        <a:lstStyle/>
        <a:p>
          <a:endParaRPr lang="zh-CN" altLang="en-US"/>
        </a:p>
      </dgm:t>
    </dgm:pt>
    <dgm:pt modelId="{4F9B7E9F-3003-47B4-B7FC-E8BBC790229F}" type="pres">
      <dgm:prSet presAssocID="{8247D25A-DD3C-4A8E-9B3F-F9A3900185FB}" presName="Name0" presStyleCnt="0">
        <dgm:presLayoutVars>
          <dgm:chMax val="1"/>
          <dgm:dir/>
          <dgm:animLvl val="ctr"/>
          <dgm:resizeHandles val="exact"/>
        </dgm:presLayoutVars>
      </dgm:prSet>
      <dgm:spPr/>
      <dgm:t>
        <a:bodyPr/>
        <a:lstStyle/>
        <a:p>
          <a:endParaRPr lang="zh-CN" altLang="en-US"/>
        </a:p>
      </dgm:t>
    </dgm:pt>
    <dgm:pt modelId="{9ECD33AE-7C4D-47C2-963F-EEA9FFB88117}" type="pres">
      <dgm:prSet presAssocID="{D90ED0FB-7CB3-4F33-9F90-5CE54B122756}" presName="centerShape" presStyleLbl="node0" presStyleIdx="0" presStyleCnt="1"/>
      <dgm:spPr/>
      <dgm:t>
        <a:bodyPr/>
        <a:lstStyle/>
        <a:p>
          <a:endParaRPr lang="zh-CN" altLang="en-US"/>
        </a:p>
      </dgm:t>
    </dgm:pt>
    <dgm:pt modelId="{2B6F1EF9-8B67-403A-A5DB-F9D0FEF6FCBB}" type="pres">
      <dgm:prSet presAssocID="{25D1963D-6B10-45A0-9D03-4B509E71B369}" presName="parTrans" presStyleLbl="sibTrans2D1" presStyleIdx="0" presStyleCnt="4"/>
      <dgm:spPr/>
      <dgm:t>
        <a:bodyPr/>
        <a:lstStyle/>
        <a:p>
          <a:endParaRPr lang="zh-CN" altLang="en-US"/>
        </a:p>
      </dgm:t>
    </dgm:pt>
    <dgm:pt modelId="{0D529E87-6688-4091-9277-7399E32B0557}" type="pres">
      <dgm:prSet presAssocID="{25D1963D-6B10-45A0-9D03-4B509E71B369}" presName="connectorText" presStyleLbl="sibTrans2D1" presStyleIdx="0" presStyleCnt="4"/>
      <dgm:spPr/>
      <dgm:t>
        <a:bodyPr/>
        <a:lstStyle/>
        <a:p>
          <a:endParaRPr lang="zh-CN" altLang="en-US"/>
        </a:p>
      </dgm:t>
    </dgm:pt>
    <dgm:pt modelId="{CDA11EB1-5348-40DE-8C3E-385CC1041945}" type="pres">
      <dgm:prSet presAssocID="{682A615E-C0C1-48C0-9942-DFAA93F104D3}" presName="node" presStyleLbl="node1" presStyleIdx="0" presStyleCnt="4">
        <dgm:presLayoutVars>
          <dgm:bulletEnabled val="1"/>
        </dgm:presLayoutVars>
      </dgm:prSet>
      <dgm:spPr/>
      <dgm:t>
        <a:bodyPr/>
        <a:lstStyle/>
        <a:p>
          <a:endParaRPr lang="zh-CN" altLang="en-US"/>
        </a:p>
      </dgm:t>
    </dgm:pt>
    <dgm:pt modelId="{0B9A0204-B85A-4D3D-8A01-8A055A32F801}" type="pres">
      <dgm:prSet presAssocID="{5B03AA17-CB7C-4E59-9526-782065B0781C}" presName="parTrans" presStyleLbl="sibTrans2D1" presStyleIdx="1" presStyleCnt="4"/>
      <dgm:spPr/>
      <dgm:t>
        <a:bodyPr/>
        <a:lstStyle/>
        <a:p>
          <a:endParaRPr lang="zh-CN" altLang="en-US"/>
        </a:p>
      </dgm:t>
    </dgm:pt>
    <dgm:pt modelId="{FE3521E7-A73A-46FB-955F-67F60F4261E0}" type="pres">
      <dgm:prSet presAssocID="{5B03AA17-CB7C-4E59-9526-782065B0781C}" presName="connectorText" presStyleLbl="sibTrans2D1" presStyleIdx="1" presStyleCnt="4"/>
      <dgm:spPr/>
      <dgm:t>
        <a:bodyPr/>
        <a:lstStyle/>
        <a:p>
          <a:endParaRPr lang="zh-CN" altLang="en-US"/>
        </a:p>
      </dgm:t>
    </dgm:pt>
    <dgm:pt modelId="{1DF6435E-35DE-46EB-870A-0AE957005E76}" type="pres">
      <dgm:prSet presAssocID="{E8DA1D74-1C37-4CB7-947C-C1197749083B}" presName="node" presStyleLbl="node1" presStyleIdx="1" presStyleCnt="4">
        <dgm:presLayoutVars>
          <dgm:bulletEnabled val="1"/>
        </dgm:presLayoutVars>
      </dgm:prSet>
      <dgm:spPr/>
      <dgm:t>
        <a:bodyPr/>
        <a:lstStyle/>
        <a:p>
          <a:endParaRPr lang="zh-CN" altLang="en-US"/>
        </a:p>
      </dgm:t>
    </dgm:pt>
    <dgm:pt modelId="{59D18CFB-E84C-4BB2-A00F-51B2BA03383F}" type="pres">
      <dgm:prSet presAssocID="{13B149A8-7337-4C47-A3B5-8A7BD8DF2B75}" presName="parTrans" presStyleLbl="sibTrans2D1" presStyleIdx="2" presStyleCnt="4"/>
      <dgm:spPr/>
      <dgm:t>
        <a:bodyPr/>
        <a:lstStyle/>
        <a:p>
          <a:endParaRPr lang="zh-CN" altLang="en-US"/>
        </a:p>
      </dgm:t>
    </dgm:pt>
    <dgm:pt modelId="{188087E3-43B4-46CA-AB10-4A2E1158A205}" type="pres">
      <dgm:prSet presAssocID="{13B149A8-7337-4C47-A3B5-8A7BD8DF2B75}" presName="connectorText" presStyleLbl="sibTrans2D1" presStyleIdx="2" presStyleCnt="4"/>
      <dgm:spPr/>
      <dgm:t>
        <a:bodyPr/>
        <a:lstStyle/>
        <a:p>
          <a:endParaRPr lang="zh-CN" altLang="en-US"/>
        </a:p>
      </dgm:t>
    </dgm:pt>
    <dgm:pt modelId="{48E319D7-AC66-41D0-9FAF-5D6554A81817}" type="pres">
      <dgm:prSet presAssocID="{68E9183F-645B-43E6-80E6-3DB6D4E2A0DF}" presName="node" presStyleLbl="node1" presStyleIdx="2" presStyleCnt="4">
        <dgm:presLayoutVars>
          <dgm:bulletEnabled val="1"/>
        </dgm:presLayoutVars>
      </dgm:prSet>
      <dgm:spPr/>
      <dgm:t>
        <a:bodyPr/>
        <a:lstStyle/>
        <a:p>
          <a:endParaRPr lang="zh-CN" altLang="en-US"/>
        </a:p>
      </dgm:t>
    </dgm:pt>
    <dgm:pt modelId="{57C606C8-9ACD-43C4-8652-907B41A4AB87}" type="pres">
      <dgm:prSet presAssocID="{1566B531-72F1-4C4E-9B71-33CCBFD4F767}" presName="parTrans" presStyleLbl="sibTrans2D1" presStyleIdx="3" presStyleCnt="4"/>
      <dgm:spPr/>
      <dgm:t>
        <a:bodyPr/>
        <a:lstStyle/>
        <a:p>
          <a:endParaRPr lang="zh-CN" altLang="en-US"/>
        </a:p>
      </dgm:t>
    </dgm:pt>
    <dgm:pt modelId="{CD33E15B-AE99-471B-8130-C388FAC915F9}" type="pres">
      <dgm:prSet presAssocID="{1566B531-72F1-4C4E-9B71-33CCBFD4F767}" presName="connectorText" presStyleLbl="sibTrans2D1" presStyleIdx="3" presStyleCnt="4"/>
      <dgm:spPr/>
      <dgm:t>
        <a:bodyPr/>
        <a:lstStyle/>
        <a:p>
          <a:endParaRPr lang="zh-CN" altLang="en-US"/>
        </a:p>
      </dgm:t>
    </dgm:pt>
    <dgm:pt modelId="{953865B1-398A-41C2-A12B-2B6241E6FAD1}" type="pres">
      <dgm:prSet presAssocID="{CD271485-043E-4533-A024-6A6C8E98A0CA}" presName="node" presStyleLbl="node1" presStyleIdx="3" presStyleCnt="4">
        <dgm:presLayoutVars>
          <dgm:bulletEnabled val="1"/>
        </dgm:presLayoutVars>
      </dgm:prSet>
      <dgm:spPr/>
      <dgm:t>
        <a:bodyPr/>
        <a:lstStyle/>
        <a:p>
          <a:endParaRPr lang="zh-CN" altLang="en-US"/>
        </a:p>
      </dgm:t>
    </dgm:pt>
  </dgm:ptLst>
  <dgm:cxnLst>
    <dgm:cxn modelId="{6890C4FA-2555-4ACF-BAF5-882B8D599ADC}" srcId="{D90ED0FB-7CB3-4F33-9F90-5CE54B122756}" destId="{CD271485-043E-4533-A024-6A6C8E98A0CA}" srcOrd="3" destOrd="0" parTransId="{1566B531-72F1-4C4E-9B71-33CCBFD4F767}" sibTransId="{5BF25AB4-0FCC-41D3-B7AC-B9039F14C10A}"/>
    <dgm:cxn modelId="{C450030C-3A99-4B73-A573-36720B1665A0}" type="presOf" srcId="{E8DA1D74-1C37-4CB7-947C-C1197749083B}" destId="{1DF6435E-35DE-46EB-870A-0AE957005E76}" srcOrd="0" destOrd="0" presId="urn:microsoft.com/office/officeart/2005/8/layout/radial5"/>
    <dgm:cxn modelId="{7AF1967E-9472-4663-B6A9-78EC6DED28AA}" srcId="{D90ED0FB-7CB3-4F33-9F90-5CE54B122756}" destId="{68E9183F-645B-43E6-80E6-3DB6D4E2A0DF}" srcOrd="2" destOrd="0" parTransId="{13B149A8-7337-4C47-A3B5-8A7BD8DF2B75}" sibTransId="{D28FAC63-963C-4316-9967-6C7B7060EA5E}"/>
    <dgm:cxn modelId="{1BA9ABE6-BE6B-4B90-BB3C-33D411B1ECEA}" type="presOf" srcId="{13B149A8-7337-4C47-A3B5-8A7BD8DF2B75}" destId="{188087E3-43B4-46CA-AB10-4A2E1158A205}" srcOrd="1" destOrd="0" presId="urn:microsoft.com/office/officeart/2005/8/layout/radial5"/>
    <dgm:cxn modelId="{BE7CDB11-9DDD-477C-AA81-8D058CE87E25}" type="presOf" srcId="{68E9183F-645B-43E6-80E6-3DB6D4E2A0DF}" destId="{48E319D7-AC66-41D0-9FAF-5D6554A81817}" srcOrd="0" destOrd="0" presId="urn:microsoft.com/office/officeart/2005/8/layout/radial5"/>
    <dgm:cxn modelId="{29241139-0E1C-4B40-A83C-A6A29F2C50D9}" type="presOf" srcId="{1566B531-72F1-4C4E-9B71-33CCBFD4F767}" destId="{57C606C8-9ACD-43C4-8652-907B41A4AB87}" srcOrd="0" destOrd="0" presId="urn:microsoft.com/office/officeart/2005/8/layout/radial5"/>
    <dgm:cxn modelId="{22044E6F-C741-4883-90C6-AB410D3D6510}" type="presOf" srcId="{13B149A8-7337-4C47-A3B5-8A7BD8DF2B75}" destId="{59D18CFB-E84C-4BB2-A00F-51B2BA03383F}" srcOrd="0" destOrd="0" presId="urn:microsoft.com/office/officeart/2005/8/layout/radial5"/>
    <dgm:cxn modelId="{6F3FF3DF-90BC-4140-879B-8BDF9376E727}" type="presOf" srcId="{5B03AA17-CB7C-4E59-9526-782065B0781C}" destId="{FE3521E7-A73A-46FB-955F-67F60F4261E0}" srcOrd="1" destOrd="0" presId="urn:microsoft.com/office/officeart/2005/8/layout/radial5"/>
    <dgm:cxn modelId="{634D2279-246B-4773-9246-41F7BB5B8906}" type="presOf" srcId="{25D1963D-6B10-45A0-9D03-4B509E71B369}" destId="{2B6F1EF9-8B67-403A-A5DB-F9D0FEF6FCBB}" srcOrd="0" destOrd="0" presId="urn:microsoft.com/office/officeart/2005/8/layout/radial5"/>
    <dgm:cxn modelId="{3044D779-A547-4F3D-B0D6-1A36E1F43966}" type="presOf" srcId="{25D1963D-6B10-45A0-9D03-4B509E71B369}" destId="{0D529E87-6688-4091-9277-7399E32B0557}" srcOrd="1" destOrd="0" presId="urn:microsoft.com/office/officeart/2005/8/layout/radial5"/>
    <dgm:cxn modelId="{BC96583D-F286-4D97-8D13-C10A823B81FD}" type="presOf" srcId="{8247D25A-DD3C-4A8E-9B3F-F9A3900185FB}" destId="{4F9B7E9F-3003-47B4-B7FC-E8BBC790229F}" srcOrd="0" destOrd="0" presId="urn:microsoft.com/office/officeart/2005/8/layout/radial5"/>
    <dgm:cxn modelId="{843529DE-6C7A-4938-BB6C-3BFC0F219922}" srcId="{8247D25A-DD3C-4A8E-9B3F-F9A3900185FB}" destId="{D90ED0FB-7CB3-4F33-9F90-5CE54B122756}" srcOrd="0" destOrd="0" parTransId="{56C9FEFF-174B-41B2-A44A-152155DF4485}" sibTransId="{29FA5865-0394-41EB-AD8B-EB4B7B38B23D}"/>
    <dgm:cxn modelId="{A0AB9158-FD64-48EC-91E0-AC9943336D77}" srcId="{D90ED0FB-7CB3-4F33-9F90-5CE54B122756}" destId="{E8DA1D74-1C37-4CB7-947C-C1197749083B}" srcOrd="1" destOrd="0" parTransId="{5B03AA17-CB7C-4E59-9526-782065B0781C}" sibTransId="{23FB47C9-29C6-4C12-917E-C828C395033B}"/>
    <dgm:cxn modelId="{E2F440DD-7DED-43D7-BB0E-C7B0957E5265}" srcId="{D90ED0FB-7CB3-4F33-9F90-5CE54B122756}" destId="{682A615E-C0C1-48C0-9942-DFAA93F104D3}" srcOrd="0" destOrd="0" parTransId="{25D1963D-6B10-45A0-9D03-4B509E71B369}" sibTransId="{674B0BD2-434F-404A-9CEB-D7CB64D29CAF}"/>
    <dgm:cxn modelId="{E520E1C9-EFC8-46B2-855F-CC42C2F5D69A}" type="presOf" srcId="{682A615E-C0C1-48C0-9942-DFAA93F104D3}" destId="{CDA11EB1-5348-40DE-8C3E-385CC1041945}" srcOrd="0" destOrd="0" presId="urn:microsoft.com/office/officeart/2005/8/layout/radial5"/>
    <dgm:cxn modelId="{B67D58D6-4F7E-48C9-96D1-8969CFD7131B}" type="presOf" srcId="{D90ED0FB-7CB3-4F33-9F90-5CE54B122756}" destId="{9ECD33AE-7C4D-47C2-963F-EEA9FFB88117}" srcOrd="0" destOrd="0" presId="urn:microsoft.com/office/officeart/2005/8/layout/radial5"/>
    <dgm:cxn modelId="{0DD54422-250E-47B6-84A5-3429D3F64C48}" type="presOf" srcId="{1566B531-72F1-4C4E-9B71-33CCBFD4F767}" destId="{CD33E15B-AE99-471B-8130-C388FAC915F9}" srcOrd="1" destOrd="0" presId="urn:microsoft.com/office/officeart/2005/8/layout/radial5"/>
    <dgm:cxn modelId="{59EC4E53-EA3D-4810-9EEF-5236C11710A4}" type="presOf" srcId="{CD271485-043E-4533-A024-6A6C8E98A0CA}" destId="{953865B1-398A-41C2-A12B-2B6241E6FAD1}" srcOrd="0" destOrd="0" presId="urn:microsoft.com/office/officeart/2005/8/layout/radial5"/>
    <dgm:cxn modelId="{CF62E8F8-21AD-4885-8112-28D052FA5CCD}" type="presOf" srcId="{5B03AA17-CB7C-4E59-9526-782065B0781C}" destId="{0B9A0204-B85A-4D3D-8A01-8A055A32F801}" srcOrd="0" destOrd="0" presId="urn:microsoft.com/office/officeart/2005/8/layout/radial5"/>
    <dgm:cxn modelId="{87ACFDB3-1AAE-4085-99E8-30CB588379C9}" type="presParOf" srcId="{4F9B7E9F-3003-47B4-B7FC-E8BBC790229F}" destId="{9ECD33AE-7C4D-47C2-963F-EEA9FFB88117}" srcOrd="0" destOrd="0" presId="urn:microsoft.com/office/officeart/2005/8/layout/radial5"/>
    <dgm:cxn modelId="{249D110B-3155-4DC4-9090-7EC451C54433}" type="presParOf" srcId="{4F9B7E9F-3003-47B4-B7FC-E8BBC790229F}" destId="{2B6F1EF9-8B67-403A-A5DB-F9D0FEF6FCBB}" srcOrd="1" destOrd="0" presId="urn:microsoft.com/office/officeart/2005/8/layout/radial5"/>
    <dgm:cxn modelId="{51300D5A-DF4A-4879-93E9-EDB3C0BC541B}" type="presParOf" srcId="{2B6F1EF9-8B67-403A-A5DB-F9D0FEF6FCBB}" destId="{0D529E87-6688-4091-9277-7399E32B0557}" srcOrd="0" destOrd="0" presId="urn:microsoft.com/office/officeart/2005/8/layout/radial5"/>
    <dgm:cxn modelId="{D8DAA903-728C-4D1E-9A5C-A5DDEEC22779}" type="presParOf" srcId="{4F9B7E9F-3003-47B4-B7FC-E8BBC790229F}" destId="{CDA11EB1-5348-40DE-8C3E-385CC1041945}" srcOrd="2" destOrd="0" presId="urn:microsoft.com/office/officeart/2005/8/layout/radial5"/>
    <dgm:cxn modelId="{386D406B-86CF-48F4-8FA9-9A2167A92EA7}" type="presParOf" srcId="{4F9B7E9F-3003-47B4-B7FC-E8BBC790229F}" destId="{0B9A0204-B85A-4D3D-8A01-8A055A32F801}" srcOrd="3" destOrd="0" presId="urn:microsoft.com/office/officeart/2005/8/layout/radial5"/>
    <dgm:cxn modelId="{864E22B7-3B14-4C20-A604-88BEC6D713FC}" type="presParOf" srcId="{0B9A0204-B85A-4D3D-8A01-8A055A32F801}" destId="{FE3521E7-A73A-46FB-955F-67F60F4261E0}" srcOrd="0" destOrd="0" presId="urn:microsoft.com/office/officeart/2005/8/layout/radial5"/>
    <dgm:cxn modelId="{D7D5672D-9FF9-418A-933A-80386263976A}" type="presParOf" srcId="{4F9B7E9F-3003-47B4-B7FC-E8BBC790229F}" destId="{1DF6435E-35DE-46EB-870A-0AE957005E76}" srcOrd="4" destOrd="0" presId="urn:microsoft.com/office/officeart/2005/8/layout/radial5"/>
    <dgm:cxn modelId="{D793DB11-89D0-4936-8B39-86B305A71830}" type="presParOf" srcId="{4F9B7E9F-3003-47B4-B7FC-E8BBC790229F}" destId="{59D18CFB-E84C-4BB2-A00F-51B2BA03383F}" srcOrd="5" destOrd="0" presId="urn:microsoft.com/office/officeart/2005/8/layout/radial5"/>
    <dgm:cxn modelId="{BFB78F9A-16A4-48BE-BFC7-54321EA86EF5}" type="presParOf" srcId="{59D18CFB-E84C-4BB2-A00F-51B2BA03383F}" destId="{188087E3-43B4-46CA-AB10-4A2E1158A205}" srcOrd="0" destOrd="0" presId="urn:microsoft.com/office/officeart/2005/8/layout/radial5"/>
    <dgm:cxn modelId="{14D802D1-A48C-429A-981F-A1A35DEDEDC0}" type="presParOf" srcId="{4F9B7E9F-3003-47B4-B7FC-E8BBC790229F}" destId="{48E319D7-AC66-41D0-9FAF-5D6554A81817}" srcOrd="6" destOrd="0" presId="urn:microsoft.com/office/officeart/2005/8/layout/radial5"/>
    <dgm:cxn modelId="{611FBC98-BEC3-42D5-88AC-F630E8D1A138}" type="presParOf" srcId="{4F9B7E9F-3003-47B4-B7FC-E8BBC790229F}" destId="{57C606C8-9ACD-43C4-8652-907B41A4AB87}" srcOrd="7" destOrd="0" presId="urn:microsoft.com/office/officeart/2005/8/layout/radial5"/>
    <dgm:cxn modelId="{C35D93BA-E6FC-412A-976C-F6687798060C}" type="presParOf" srcId="{57C606C8-9ACD-43C4-8652-907B41A4AB87}" destId="{CD33E15B-AE99-471B-8130-C388FAC915F9}" srcOrd="0" destOrd="0" presId="urn:microsoft.com/office/officeart/2005/8/layout/radial5"/>
    <dgm:cxn modelId="{9227B708-7AB6-4FC3-915B-960481132770}" type="presParOf" srcId="{4F9B7E9F-3003-47B4-B7FC-E8BBC790229F}" destId="{953865B1-398A-41C2-A12B-2B6241E6FAD1}"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016817-C48C-4DDD-9685-A5D16D8F91D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051CF3C6-38E4-49B1-B59A-14BBD7B48C19}">
      <dgm:prSet phldrT="[文本]"/>
      <dgm:spPr/>
      <dgm:t>
        <a:bodyPr/>
        <a:lstStyle/>
        <a:p>
          <a:r>
            <a:rPr lang="en-US" altLang="zh-CN" dirty="0" err="1" smtClean="0"/>
            <a:t>Zooniverse</a:t>
          </a:r>
          <a:endParaRPr lang="zh-CN" altLang="en-US" dirty="0"/>
        </a:p>
      </dgm:t>
    </dgm:pt>
    <dgm:pt modelId="{29AF0D54-8123-481E-85D8-45373DDA42E6}" type="parTrans" cxnId="{3A469F47-8E35-422F-9A69-17BA647F9EA5}">
      <dgm:prSet/>
      <dgm:spPr/>
      <dgm:t>
        <a:bodyPr/>
        <a:lstStyle/>
        <a:p>
          <a:endParaRPr lang="zh-CN" altLang="en-US"/>
        </a:p>
      </dgm:t>
    </dgm:pt>
    <dgm:pt modelId="{0797B58D-D166-4E3B-8B66-46CC9E28C5AF}" type="sibTrans" cxnId="{3A469F47-8E35-422F-9A69-17BA647F9EA5}">
      <dgm:prSet/>
      <dgm:spPr/>
      <dgm:t>
        <a:bodyPr/>
        <a:lstStyle/>
        <a:p>
          <a:endParaRPr lang="zh-CN" altLang="en-US"/>
        </a:p>
      </dgm:t>
    </dgm:pt>
    <dgm:pt modelId="{707A1420-7467-407C-ACC2-AEB07491C203}">
      <dgm:prSet phldrT="[文本]"/>
      <dgm:spPr/>
      <dgm:t>
        <a:bodyPr/>
        <a:lstStyle/>
        <a:p>
          <a:r>
            <a:rPr lang="en-US" altLang="zh-CN" dirty="0" smtClean="0"/>
            <a:t>NASA</a:t>
          </a:r>
          <a:r>
            <a:rPr lang="zh-CN" altLang="en-US" dirty="0" smtClean="0"/>
            <a:t>：</a:t>
          </a:r>
          <a:r>
            <a:rPr lang="en-US" altLang="zh-CN" dirty="0" smtClean="0"/>
            <a:t>Disk detective</a:t>
          </a:r>
          <a:endParaRPr lang="zh-CN" altLang="en-US" dirty="0"/>
        </a:p>
      </dgm:t>
    </dgm:pt>
    <dgm:pt modelId="{48C08E93-E453-4FE0-BCD7-B89868F97FB2}" type="parTrans" cxnId="{00737A54-0594-4A6E-A6D5-5C93676A6A1F}">
      <dgm:prSet/>
      <dgm:spPr/>
      <dgm:t>
        <a:bodyPr/>
        <a:lstStyle/>
        <a:p>
          <a:endParaRPr lang="zh-CN" altLang="en-US"/>
        </a:p>
      </dgm:t>
    </dgm:pt>
    <dgm:pt modelId="{7D637014-3710-417C-BA88-F8341C6F78C7}" type="sibTrans" cxnId="{00737A54-0594-4A6E-A6D5-5C93676A6A1F}">
      <dgm:prSet/>
      <dgm:spPr/>
      <dgm:t>
        <a:bodyPr/>
        <a:lstStyle/>
        <a:p>
          <a:endParaRPr lang="zh-CN" altLang="en-US"/>
        </a:p>
      </dgm:t>
    </dgm:pt>
    <dgm:pt modelId="{022695CF-ABAA-41A2-B1F0-9E4ED6179E57}">
      <dgm:prSet phldrT="[文本]"/>
      <dgm:spPr/>
      <dgm:t>
        <a:bodyPr/>
        <a:lstStyle/>
        <a:p>
          <a:r>
            <a:rPr lang="en-US" altLang="zh-CN" dirty="0" smtClean="0"/>
            <a:t>China-VO PSP</a:t>
          </a:r>
          <a:endParaRPr lang="zh-CN" altLang="en-US" dirty="0"/>
        </a:p>
      </dgm:t>
    </dgm:pt>
    <dgm:pt modelId="{4FA1C5DC-4F66-42B8-AF69-D3116D6AFCCD}" type="parTrans" cxnId="{64E9DE68-CFD3-43F8-BDB0-7FF4AFCED591}">
      <dgm:prSet/>
      <dgm:spPr/>
      <dgm:t>
        <a:bodyPr/>
        <a:lstStyle/>
        <a:p>
          <a:endParaRPr lang="zh-CN" altLang="en-US"/>
        </a:p>
      </dgm:t>
    </dgm:pt>
    <dgm:pt modelId="{8AD2A4D0-8D62-45C9-9048-AF33D629C695}" type="sibTrans" cxnId="{64E9DE68-CFD3-43F8-BDB0-7FF4AFCED591}">
      <dgm:prSet/>
      <dgm:spPr/>
      <dgm:t>
        <a:bodyPr/>
        <a:lstStyle/>
        <a:p>
          <a:endParaRPr lang="zh-CN" altLang="en-US"/>
        </a:p>
      </dgm:t>
    </dgm:pt>
    <dgm:pt modelId="{EB434BB6-1068-4B52-AA37-9861F355DF54}" type="pres">
      <dgm:prSet presAssocID="{CE016817-C48C-4DDD-9685-A5D16D8F91DD}" presName="Name0" presStyleCnt="0">
        <dgm:presLayoutVars>
          <dgm:chMax val="7"/>
          <dgm:chPref val="7"/>
          <dgm:dir/>
        </dgm:presLayoutVars>
      </dgm:prSet>
      <dgm:spPr/>
      <dgm:t>
        <a:bodyPr/>
        <a:lstStyle/>
        <a:p>
          <a:endParaRPr lang="zh-CN" altLang="en-US"/>
        </a:p>
      </dgm:t>
    </dgm:pt>
    <dgm:pt modelId="{97319640-EFCE-4EEA-942D-A624D8958582}" type="pres">
      <dgm:prSet presAssocID="{CE016817-C48C-4DDD-9685-A5D16D8F91DD}" presName="Name1" presStyleCnt="0"/>
      <dgm:spPr/>
    </dgm:pt>
    <dgm:pt modelId="{156FE47C-98F1-484F-A0CC-45C0D8C80A4F}" type="pres">
      <dgm:prSet presAssocID="{CE016817-C48C-4DDD-9685-A5D16D8F91DD}" presName="cycle" presStyleCnt="0"/>
      <dgm:spPr/>
    </dgm:pt>
    <dgm:pt modelId="{BE72C2C9-A852-48B5-A526-3A41FE56F884}" type="pres">
      <dgm:prSet presAssocID="{CE016817-C48C-4DDD-9685-A5D16D8F91DD}" presName="srcNode" presStyleLbl="node1" presStyleIdx="0" presStyleCnt="3"/>
      <dgm:spPr/>
    </dgm:pt>
    <dgm:pt modelId="{019BE3F0-E426-4AD7-B00A-735A584F1755}" type="pres">
      <dgm:prSet presAssocID="{CE016817-C48C-4DDD-9685-A5D16D8F91DD}" presName="conn" presStyleLbl="parChTrans1D2" presStyleIdx="0" presStyleCnt="1"/>
      <dgm:spPr/>
      <dgm:t>
        <a:bodyPr/>
        <a:lstStyle/>
        <a:p>
          <a:endParaRPr lang="zh-CN" altLang="en-US"/>
        </a:p>
      </dgm:t>
    </dgm:pt>
    <dgm:pt modelId="{C9EB189F-7690-4F4C-8FED-0E99B51DEB27}" type="pres">
      <dgm:prSet presAssocID="{CE016817-C48C-4DDD-9685-A5D16D8F91DD}" presName="extraNode" presStyleLbl="node1" presStyleIdx="0" presStyleCnt="3"/>
      <dgm:spPr/>
    </dgm:pt>
    <dgm:pt modelId="{523F22A1-C823-4CBA-806F-BD4BD5E37A8F}" type="pres">
      <dgm:prSet presAssocID="{CE016817-C48C-4DDD-9685-A5D16D8F91DD}" presName="dstNode" presStyleLbl="node1" presStyleIdx="0" presStyleCnt="3"/>
      <dgm:spPr/>
    </dgm:pt>
    <dgm:pt modelId="{EBCCA25D-17A3-4F5A-AF28-3BDC5F8CEB5B}" type="pres">
      <dgm:prSet presAssocID="{051CF3C6-38E4-49B1-B59A-14BBD7B48C19}" presName="text_1" presStyleLbl="node1" presStyleIdx="0" presStyleCnt="3">
        <dgm:presLayoutVars>
          <dgm:bulletEnabled val="1"/>
        </dgm:presLayoutVars>
      </dgm:prSet>
      <dgm:spPr/>
      <dgm:t>
        <a:bodyPr/>
        <a:lstStyle/>
        <a:p>
          <a:endParaRPr lang="zh-CN" altLang="en-US"/>
        </a:p>
      </dgm:t>
    </dgm:pt>
    <dgm:pt modelId="{E5207AE9-06B8-445F-B139-7BBDC408CB7C}" type="pres">
      <dgm:prSet presAssocID="{051CF3C6-38E4-49B1-B59A-14BBD7B48C19}" presName="accent_1" presStyleCnt="0"/>
      <dgm:spPr/>
    </dgm:pt>
    <dgm:pt modelId="{47BBE891-1B6C-4F1B-A6F2-ED0FF0BA94AD}" type="pres">
      <dgm:prSet presAssocID="{051CF3C6-38E4-49B1-B59A-14BBD7B48C19}" presName="accentRepeatNode" presStyleLbl="solidFgAcc1" presStyleIdx="0" presStyleCnt="3"/>
      <dgm:spPr/>
    </dgm:pt>
    <dgm:pt modelId="{1685416F-11FD-4143-9D19-F47D60190196}" type="pres">
      <dgm:prSet presAssocID="{707A1420-7467-407C-ACC2-AEB07491C203}" presName="text_2" presStyleLbl="node1" presStyleIdx="1" presStyleCnt="3">
        <dgm:presLayoutVars>
          <dgm:bulletEnabled val="1"/>
        </dgm:presLayoutVars>
      </dgm:prSet>
      <dgm:spPr/>
      <dgm:t>
        <a:bodyPr/>
        <a:lstStyle/>
        <a:p>
          <a:endParaRPr lang="zh-CN" altLang="en-US"/>
        </a:p>
      </dgm:t>
    </dgm:pt>
    <dgm:pt modelId="{5BF34CF5-FD63-4753-A259-43C14DFF4638}" type="pres">
      <dgm:prSet presAssocID="{707A1420-7467-407C-ACC2-AEB07491C203}" presName="accent_2" presStyleCnt="0"/>
      <dgm:spPr/>
    </dgm:pt>
    <dgm:pt modelId="{960C53C0-9853-4D53-9B5C-BBDBCB8EDFE2}" type="pres">
      <dgm:prSet presAssocID="{707A1420-7467-407C-ACC2-AEB07491C203}" presName="accentRepeatNode" presStyleLbl="solidFgAcc1" presStyleIdx="1" presStyleCnt="3"/>
      <dgm:spPr/>
    </dgm:pt>
    <dgm:pt modelId="{1D49F5C5-8F6D-4490-8172-2B2EB0E7FB44}" type="pres">
      <dgm:prSet presAssocID="{022695CF-ABAA-41A2-B1F0-9E4ED6179E57}" presName="text_3" presStyleLbl="node1" presStyleIdx="2" presStyleCnt="3">
        <dgm:presLayoutVars>
          <dgm:bulletEnabled val="1"/>
        </dgm:presLayoutVars>
      </dgm:prSet>
      <dgm:spPr/>
      <dgm:t>
        <a:bodyPr/>
        <a:lstStyle/>
        <a:p>
          <a:endParaRPr lang="zh-CN" altLang="en-US"/>
        </a:p>
      </dgm:t>
    </dgm:pt>
    <dgm:pt modelId="{B4B07B40-D8D2-4476-BF27-DAE776861337}" type="pres">
      <dgm:prSet presAssocID="{022695CF-ABAA-41A2-B1F0-9E4ED6179E57}" presName="accent_3" presStyleCnt="0"/>
      <dgm:spPr/>
    </dgm:pt>
    <dgm:pt modelId="{51E1844C-390E-49C5-BF2D-02643D45023D}" type="pres">
      <dgm:prSet presAssocID="{022695CF-ABAA-41A2-B1F0-9E4ED6179E57}" presName="accentRepeatNode" presStyleLbl="solidFgAcc1" presStyleIdx="2" presStyleCnt="3"/>
      <dgm:spPr/>
    </dgm:pt>
  </dgm:ptLst>
  <dgm:cxnLst>
    <dgm:cxn modelId="{E831A7BE-16D5-484A-B2DA-81DABE464779}" type="presOf" srcId="{051CF3C6-38E4-49B1-B59A-14BBD7B48C19}" destId="{EBCCA25D-17A3-4F5A-AF28-3BDC5F8CEB5B}" srcOrd="0" destOrd="0" presId="urn:microsoft.com/office/officeart/2008/layout/VerticalCurvedList"/>
    <dgm:cxn modelId="{024F631E-F9A9-4D5A-AA6A-FD4D6AB10E9D}" type="presOf" srcId="{CE016817-C48C-4DDD-9685-A5D16D8F91DD}" destId="{EB434BB6-1068-4B52-AA37-9861F355DF54}" srcOrd="0" destOrd="0" presId="urn:microsoft.com/office/officeart/2008/layout/VerticalCurvedList"/>
    <dgm:cxn modelId="{22AC5088-6000-49C2-A345-1D83CCFF9CA2}" type="presOf" srcId="{0797B58D-D166-4E3B-8B66-46CC9E28C5AF}" destId="{019BE3F0-E426-4AD7-B00A-735A584F1755}" srcOrd="0" destOrd="0" presId="urn:microsoft.com/office/officeart/2008/layout/VerticalCurvedList"/>
    <dgm:cxn modelId="{64E9DE68-CFD3-43F8-BDB0-7FF4AFCED591}" srcId="{CE016817-C48C-4DDD-9685-A5D16D8F91DD}" destId="{022695CF-ABAA-41A2-B1F0-9E4ED6179E57}" srcOrd="2" destOrd="0" parTransId="{4FA1C5DC-4F66-42B8-AF69-D3116D6AFCCD}" sibTransId="{8AD2A4D0-8D62-45C9-9048-AF33D629C695}"/>
    <dgm:cxn modelId="{B8356BCB-EE1E-45AE-906C-1CF3CAE47BB2}" type="presOf" srcId="{022695CF-ABAA-41A2-B1F0-9E4ED6179E57}" destId="{1D49F5C5-8F6D-4490-8172-2B2EB0E7FB44}" srcOrd="0" destOrd="0" presId="urn:microsoft.com/office/officeart/2008/layout/VerticalCurvedList"/>
    <dgm:cxn modelId="{40AB88DD-13EF-47D2-BF75-DB758E79839E}" type="presOf" srcId="{707A1420-7467-407C-ACC2-AEB07491C203}" destId="{1685416F-11FD-4143-9D19-F47D60190196}" srcOrd="0" destOrd="0" presId="urn:microsoft.com/office/officeart/2008/layout/VerticalCurvedList"/>
    <dgm:cxn modelId="{00737A54-0594-4A6E-A6D5-5C93676A6A1F}" srcId="{CE016817-C48C-4DDD-9685-A5D16D8F91DD}" destId="{707A1420-7467-407C-ACC2-AEB07491C203}" srcOrd="1" destOrd="0" parTransId="{48C08E93-E453-4FE0-BCD7-B89868F97FB2}" sibTransId="{7D637014-3710-417C-BA88-F8341C6F78C7}"/>
    <dgm:cxn modelId="{3A469F47-8E35-422F-9A69-17BA647F9EA5}" srcId="{CE016817-C48C-4DDD-9685-A5D16D8F91DD}" destId="{051CF3C6-38E4-49B1-B59A-14BBD7B48C19}" srcOrd="0" destOrd="0" parTransId="{29AF0D54-8123-481E-85D8-45373DDA42E6}" sibTransId="{0797B58D-D166-4E3B-8B66-46CC9E28C5AF}"/>
    <dgm:cxn modelId="{BFC5A1CB-35E6-48ED-949C-3FE00087477B}" type="presParOf" srcId="{EB434BB6-1068-4B52-AA37-9861F355DF54}" destId="{97319640-EFCE-4EEA-942D-A624D8958582}" srcOrd="0" destOrd="0" presId="urn:microsoft.com/office/officeart/2008/layout/VerticalCurvedList"/>
    <dgm:cxn modelId="{B1F272C2-1B1B-4ABA-BC64-836AFE40DE8B}" type="presParOf" srcId="{97319640-EFCE-4EEA-942D-A624D8958582}" destId="{156FE47C-98F1-484F-A0CC-45C0D8C80A4F}" srcOrd="0" destOrd="0" presId="urn:microsoft.com/office/officeart/2008/layout/VerticalCurvedList"/>
    <dgm:cxn modelId="{28BDD8F9-7309-4182-A33D-C0602EBF0325}" type="presParOf" srcId="{156FE47C-98F1-484F-A0CC-45C0D8C80A4F}" destId="{BE72C2C9-A852-48B5-A526-3A41FE56F884}" srcOrd="0" destOrd="0" presId="urn:microsoft.com/office/officeart/2008/layout/VerticalCurvedList"/>
    <dgm:cxn modelId="{6E919626-5A82-4515-BF83-9E110027E171}" type="presParOf" srcId="{156FE47C-98F1-484F-A0CC-45C0D8C80A4F}" destId="{019BE3F0-E426-4AD7-B00A-735A584F1755}" srcOrd="1" destOrd="0" presId="urn:microsoft.com/office/officeart/2008/layout/VerticalCurvedList"/>
    <dgm:cxn modelId="{23F9365D-1D20-4AD9-B8BD-A04C7C9AA4CF}" type="presParOf" srcId="{156FE47C-98F1-484F-A0CC-45C0D8C80A4F}" destId="{C9EB189F-7690-4F4C-8FED-0E99B51DEB27}" srcOrd="2" destOrd="0" presId="urn:microsoft.com/office/officeart/2008/layout/VerticalCurvedList"/>
    <dgm:cxn modelId="{A040CB05-EC9A-4932-9811-D757944D1753}" type="presParOf" srcId="{156FE47C-98F1-484F-A0CC-45C0D8C80A4F}" destId="{523F22A1-C823-4CBA-806F-BD4BD5E37A8F}" srcOrd="3" destOrd="0" presId="urn:microsoft.com/office/officeart/2008/layout/VerticalCurvedList"/>
    <dgm:cxn modelId="{20812E7F-4CDF-4E02-8325-B524299E4181}" type="presParOf" srcId="{97319640-EFCE-4EEA-942D-A624D8958582}" destId="{EBCCA25D-17A3-4F5A-AF28-3BDC5F8CEB5B}" srcOrd="1" destOrd="0" presId="urn:microsoft.com/office/officeart/2008/layout/VerticalCurvedList"/>
    <dgm:cxn modelId="{492CC17C-1C69-4695-85CA-F43370453379}" type="presParOf" srcId="{97319640-EFCE-4EEA-942D-A624D8958582}" destId="{E5207AE9-06B8-445F-B139-7BBDC408CB7C}" srcOrd="2" destOrd="0" presId="urn:microsoft.com/office/officeart/2008/layout/VerticalCurvedList"/>
    <dgm:cxn modelId="{819306BC-1C87-43C5-9952-1C65F6235FEF}" type="presParOf" srcId="{E5207AE9-06B8-445F-B139-7BBDC408CB7C}" destId="{47BBE891-1B6C-4F1B-A6F2-ED0FF0BA94AD}" srcOrd="0" destOrd="0" presId="urn:microsoft.com/office/officeart/2008/layout/VerticalCurvedList"/>
    <dgm:cxn modelId="{AD742F7F-1AF1-41FF-8064-11E06DBD44C0}" type="presParOf" srcId="{97319640-EFCE-4EEA-942D-A624D8958582}" destId="{1685416F-11FD-4143-9D19-F47D60190196}" srcOrd="3" destOrd="0" presId="urn:microsoft.com/office/officeart/2008/layout/VerticalCurvedList"/>
    <dgm:cxn modelId="{7DE1BEC0-9903-4948-ABC9-D6B7BD8FF1C4}" type="presParOf" srcId="{97319640-EFCE-4EEA-942D-A624D8958582}" destId="{5BF34CF5-FD63-4753-A259-43C14DFF4638}" srcOrd="4" destOrd="0" presId="urn:microsoft.com/office/officeart/2008/layout/VerticalCurvedList"/>
    <dgm:cxn modelId="{48EE0096-3345-47D2-BB22-CF58AE2988E8}" type="presParOf" srcId="{5BF34CF5-FD63-4753-A259-43C14DFF4638}" destId="{960C53C0-9853-4D53-9B5C-BBDBCB8EDFE2}" srcOrd="0" destOrd="0" presId="urn:microsoft.com/office/officeart/2008/layout/VerticalCurvedList"/>
    <dgm:cxn modelId="{1815CF31-3267-4546-A157-34C3827AB373}" type="presParOf" srcId="{97319640-EFCE-4EEA-942D-A624D8958582}" destId="{1D49F5C5-8F6D-4490-8172-2B2EB0E7FB44}" srcOrd="5" destOrd="0" presId="urn:microsoft.com/office/officeart/2008/layout/VerticalCurvedList"/>
    <dgm:cxn modelId="{8432EA43-44B1-4914-8C31-A11E8A99B8A0}" type="presParOf" srcId="{97319640-EFCE-4EEA-942D-A624D8958582}" destId="{B4B07B40-D8D2-4476-BF27-DAE776861337}" srcOrd="6" destOrd="0" presId="urn:microsoft.com/office/officeart/2008/layout/VerticalCurvedList"/>
    <dgm:cxn modelId="{663ED861-E896-43C8-80CA-056260FA6392}" type="presParOf" srcId="{B4B07B40-D8D2-4476-BF27-DAE776861337}" destId="{51E1844C-390E-49C5-BF2D-02643D45023D}"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257CED-3186-4CDD-B136-DF2628970DC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zh-CN" altLang="en-US"/>
        </a:p>
      </dgm:t>
    </dgm:pt>
    <dgm:pt modelId="{61F090BF-519D-4820-804A-02FD27D30B06}">
      <dgm:prSet phldrT="[文本]"/>
      <dgm:spPr/>
      <dgm:t>
        <a:bodyPr/>
        <a:lstStyle/>
        <a:p>
          <a:r>
            <a:rPr lang="zh-CN" altLang="en-US" dirty="0" smtClean="0"/>
            <a:t>科技馆</a:t>
          </a:r>
          <a:endParaRPr lang="zh-CN" altLang="en-US" dirty="0"/>
        </a:p>
      </dgm:t>
    </dgm:pt>
    <dgm:pt modelId="{E23DD46E-3F0D-48A2-B147-6A1B5EA8EEF8}" type="parTrans" cxnId="{B2D78837-EF8A-47BD-B957-5322A3A0AD5E}">
      <dgm:prSet/>
      <dgm:spPr/>
      <dgm:t>
        <a:bodyPr/>
        <a:lstStyle/>
        <a:p>
          <a:endParaRPr lang="zh-CN" altLang="en-US"/>
        </a:p>
      </dgm:t>
    </dgm:pt>
    <dgm:pt modelId="{3FEBCACA-D321-40A0-AAAD-8C97F5D32069}" type="sibTrans" cxnId="{B2D78837-EF8A-47BD-B957-5322A3A0AD5E}">
      <dgm:prSet/>
      <dgm:spPr/>
      <dgm:t>
        <a:bodyPr/>
        <a:lstStyle/>
        <a:p>
          <a:r>
            <a:rPr lang="zh-CN" altLang="en-US" dirty="0" smtClean="0"/>
            <a:t>天文馆</a:t>
          </a:r>
          <a:r>
            <a:rPr lang="en-US" altLang="zh-CN" dirty="0" smtClean="0"/>
            <a:t>	</a:t>
          </a:r>
          <a:endParaRPr lang="zh-CN" altLang="en-US" dirty="0"/>
        </a:p>
      </dgm:t>
    </dgm:pt>
    <dgm:pt modelId="{14A39972-6CBE-4420-B741-99224A9058C0}">
      <dgm:prSet phldrT="[文本]"/>
      <dgm:spPr/>
      <dgm:t>
        <a:bodyPr/>
        <a:lstStyle/>
        <a:p>
          <a:r>
            <a:rPr lang="zh-CN" altLang="en-US" dirty="0" smtClean="0"/>
            <a:t>中小学课堂</a:t>
          </a:r>
          <a:endParaRPr lang="zh-CN" altLang="en-US" dirty="0"/>
        </a:p>
      </dgm:t>
    </dgm:pt>
    <dgm:pt modelId="{05A5DC76-F397-4EBD-A5DA-AE33F2E406ED}" type="parTrans" cxnId="{DB244F70-8F15-4FA0-8208-2663E45EC637}">
      <dgm:prSet/>
      <dgm:spPr/>
      <dgm:t>
        <a:bodyPr/>
        <a:lstStyle/>
        <a:p>
          <a:endParaRPr lang="zh-CN" altLang="en-US"/>
        </a:p>
      </dgm:t>
    </dgm:pt>
    <dgm:pt modelId="{89CECBEA-99E2-47D4-ACA0-2D118B6D260F}" type="sibTrans" cxnId="{DB244F70-8F15-4FA0-8208-2663E45EC637}">
      <dgm:prSet/>
      <dgm:spPr/>
      <dgm:t>
        <a:bodyPr/>
        <a:lstStyle/>
        <a:p>
          <a:r>
            <a:rPr lang="zh-CN" altLang="en-US" dirty="0" smtClean="0"/>
            <a:t>大学</a:t>
          </a:r>
          <a:endParaRPr lang="zh-CN" altLang="en-US" dirty="0"/>
        </a:p>
      </dgm:t>
    </dgm:pt>
    <dgm:pt modelId="{5E065DBB-6EB8-41FD-9041-85A3E300D985}">
      <dgm:prSet phldrT="[文本]"/>
      <dgm:spPr/>
      <dgm:t>
        <a:bodyPr/>
        <a:lstStyle/>
        <a:p>
          <a:r>
            <a:rPr lang="zh-CN" altLang="en-US" dirty="0" smtClean="0"/>
            <a:t>专场报告</a:t>
          </a:r>
          <a:endParaRPr lang="zh-CN" altLang="en-US" dirty="0"/>
        </a:p>
      </dgm:t>
    </dgm:pt>
    <dgm:pt modelId="{7293D196-7CB0-4903-AAAA-68B213332D66}" type="parTrans" cxnId="{A36AFC0C-92D1-4309-942C-9DBF7B1AE2E3}">
      <dgm:prSet/>
      <dgm:spPr/>
      <dgm:t>
        <a:bodyPr/>
        <a:lstStyle/>
        <a:p>
          <a:endParaRPr lang="zh-CN" altLang="en-US"/>
        </a:p>
      </dgm:t>
    </dgm:pt>
    <dgm:pt modelId="{2DC7CDCD-3779-46CD-9A84-396114081722}" type="sibTrans" cxnId="{A36AFC0C-92D1-4309-942C-9DBF7B1AE2E3}">
      <dgm:prSet/>
      <dgm:spPr/>
      <dgm:t>
        <a:bodyPr/>
        <a:lstStyle/>
        <a:p>
          <a:r>
            <a:rPr lang="zh-CN" altLang="en-US" dirty="0" smtClean="0"/>
            <a:t>培训及比赛</a:t>
          </a:r>
          <a:endParaRPr lang="zh-CN" altLang="en-US" dirty="0"/>
        </a:p>
      </dgm:t>
    </dgm:pt>
    <dgm:pt modelId="{36F3CB69-A237-4891-8EC2-90CB5001E61A}" type="pres">
      <dgm:prSet presAssocID="{54257CED-3186-4CDD-B136-DF2628970DC2}" presName="Name0" presStyleCnt="0">
        <dgm:presLayoutVars>
          <dgm:chMax/>
          <dgm:chPref/>
          <dgm:dir/>
          <dgm:animLvl val="lvl"/>
        </dgm:presLayoutVars>
      </dgm:prSet>
      <dgm:spPr/>
      <dgm:t>
        <a:bodyPr/>
        <a:lstStyle/>
        <a:p>
          <a:endParaRPr lang="zh-CN" altLang="en-US"/>
        </a:p>
      </dgm:t>
    </dgm:pt>
    <dgm:pt modelId="{01905CAF-B6E7-4EAC-A879-E805D98AEAF3}" type="pres">
      <dgm:prSet presAssocID="{61F090BF-519D-4820-804A-02FD27D30B06}" presName="composite" presStyleCnt="0"/>
      <dgm:spPr/>
    </dgm:pt>
    <dgm:pt modelId="{CCEEB0DC-19F4-4B84-9B51-2DA456673602}" type="pres">
      <dgm:prSet presAssocID="{61F090BF-519D-4820-804A-02FD27D30B06}" presName="Parent1" presStyleLbl="node1" presStyleIdx="0" presStyleCnt="6">
        <dgm:presLayoutVars>
          <dgm:chMax val="1"/>
          <dgm:chPref val="1"/>
          <dgm:bulletEnabled val="1"/>
        </dgm:presLayoutVars>
      </dgm:prSet>
      <dgm:spPr/>
      <dgm:t>
        <a:bodyPr/>
        <a:lstStyle/>
        <a:p>
          <a:endParaRPr lang="zh-CN" altLang="en-US"/>
        </a:p>
      </dgm:t>
    </dgm:pt>
    <dgm:pt modelId="{D2B1CD05-F377-4C82-BABD-98EC5A1DE539}" type="pres">
      <dgm:prSet presAssocID="{61F090BF-519D-4820-804A-02FD27D30B06}" presName="Childtext1" presStyleLbl="revTx" presStyleIdx="0" presStyleCnt="3">
        <dgm:presLayoutVars>
          <dgm:chMax val="0"/>
          <dgm:chPref val="0"/>
          <dgm:bulletEnabled val="1"/>
        </dgm:presLayoutVars>
      </dgm:prSet>
      <dgm:spPr/>
      <dgm:t>
        <a:bodyPr/>
        <a:lstStyle/>
        <a:p>
          <a:endParaRPr lang="zh-CN" altLang="en-US"/>
        </a:p>
      </dgm:t>
    </dgm:pt>
    <dgm:pt modelId="{168D3C34-72F7-4F5F-AA45-E588EC78E8F1}" type="pres">
      <dgm:prSet presAssocID="{61F090BF-519D-4820-804A-02FD27D30B06}" presName="BalanceSpacing" presStyleCnt="0"/>
      <dgm:spPr/>
    </dgm:pt>
    <dgm:pt modelId="{88916227-40FA-4E86-AF6C-77E25BB91D03}" type="pres">
      <dgm:prSet presAssocID="{61F090BF-519D-4820-804A-02FD27D30B06}" presName="BalanceSpacing1" presStyleCnt="0"/>
      <dgm:spPr/>
    </dgm:pt>
    <dgm:pt modelId="{E93A2649-CCF0-4DAD-A7D9-DF218EDDF534}" type="pres">
      <dgm:prSet presAssocID="{3FEBCACA-D321-40A0-AAAD-8C97F5D32069}" presName="Accent1Text" presStyleLbl="node1" presStyleIdx="1" presStyleCnt="6"/>
      <dgm:spPr/>
      <dgm:t>
        <a:bodyPr/>
        <a:lstStyle/>
        <a:p>
          <a:endParaRPr lang="zh-CN" altLang="en-US"/>
        </a:p>
      </dgm:t>
    </dgm:pt>
    <dgm:pt modelId="{E8F63AB4-3D09-4EAB-AE37-505ACF87CFFC}" type="pres">
      <dgm:prSet presAssocID="{3FEBCACA-D321-40A0-AAAD-8C97F5D32069}" presName="spaceBetweenRectangles" presStyleCnt="0"/>
      <dgm:spPr/>
    </dgm:pt>
    <dgm:pt modelId="{A542F465-DB18-49BD-BEC0-65F92A80EA70}" type="pres">
      <dgm:prSet presAssocID="{14A39972-6CBE-4420-B741-99224A9058C0}" presName="composite" presStyleCnt="0"/>
      <dgm:spPr/>
    </dgm:pt>
    <dgm:pt modelId="{A2244757-9D1D-4D6A-8FD6-628E1E0766CB}" type="pres">
      <dgm:prSet presAssocID="{14A39972-6CBE-4420-B741-99224A9058C0}" presName="Parent1" presStyleLbl="node1" presStyleIdx="2" presStyleCnt="6">
        <dgm:presLayoutVars>
          <dgm:chMax val="1"/>
          <dgm:chPref val="1"/>
          <dgm:bulletEnabled val="1"/>
        </dgm:presLayoutVars>
      </dgm:prSet>
      <dgm:spPr/>
      <dgm:t>
        <a:bodyPr/>
        <a:lstStyle/>
        <a:p>
          <a:endParaRPr lang="zh-CN" altLang="en-US"/>
        </a:p>
      </dgm:t>
    </dgm:pt>
    <dgm:pt modelId="{4541702E-C1FB-4210-9F4C-3032947ADF69}" type="pres">
      <dgm:prSet presAssocID="{14A39972-6CBE-4420-B741-99224A9058C0}" presName="Childtext1" presStyleLbl="revTx" presStyleIdx="1" presStyleCnt="3">
        <dgm:presLayoutVars>
          <dgm:chMax val="0"/>
          <dgm:chPref val="0"/>
          <dgm:bulletEnabled val="1"/>
        </dgm:presLayoutVars>
      </dgm:prSet>
      <dgm:spPr/>
      <dgm:t>
        <a:bodyPr/>
        <a:lstStyle/>
        <a:p>
          <a:endParaRPr lang="zh-CN" altLang="en-US"/>
        </a:p>
      </dgm:t>
    </dgm:pt>
    <dgm:pt modelId="{E8DBDD06-7123-4E65-84D4-CBC0A8F061D1}" type="pres">
      <dgm:prSet presAssocID="{14A39972-6CBE-4420-B741-99224A9058C0}" presName="BalanceSpacing" presStyleCnt="0"/>
      <dgm:spPr/>
    </dgm:pt>
    <dgm:pt modelId="{63EC65A6-4304-4B36-BCAB-29455263C8DF}" type="pres">
      <dgm:prSet presAssocID="{14A39972-6CBE-4420-B741-99224A9058C0}" presName="BalanceSpacing1" presStyleCnt="0"/>
      <dgm:spPr/>
    </dgm:pt>
    <dgm:pt modelId="{D7B697FC-104E-4091-9278-CE453DA27298}" type="pres">
      <dgm:prSet presAssocID="{89CECBEA-99E2-47D4-ACA0-2D118B6D260F}" presName="Accent1Text" presStyleLbl="node1" presStyleIdx="3" presStyleCnt="6"/>
      <dgm:spPr/>
      <dgm:t>
        <a:bodyPr/>
        <a:lstStyle/>
        <a:p>
          <a:endParaRPr lang="zh-CN" altLang="en-US"/>
        </a:p>
      </dgm:t>
    </dgm:pt>
    <dgm:pt modelId="{68D4D6C8-3350-416A-988C-33DCBC8CFF4B}" type="pres">
      <dgm:prSet presAssocID="{89CECBEA-99E2-47D4-ACA0-2D118B6D260F}" presName="spaceBetweenRectangles" presStyleCnt="0"/>
      <dgm:spPr/>
    </dgm:pt>
    <dgm:pt modelId="{C7E3B4B4-6760-406C-9B15-9D1053E7A3C6}" type="pres">
      <dgm:prSet presAssocID="{5E065DBB-6EB8-41FD-9041-85A3E300D985}" presName="composite" presStyleCnt="0"/>
      <dgm:spPr/>
    </dgm:pt>
    <dgm:pt modelId="{2BA793CE-D99B-4C80-9467-AD5CF5C3D016}" type="pres">
      <dgm:prSet presAssocID="{5E065DBB-6EB8-41FD-9041-85A3E300D985}" presName="Parent1" presStyleLbl="node1" presStyleIdx="4" presStyleCnt="6">
        <dgm:presLayoutVars>
          <dgm:chMax val="1"/>
          <dgm:chPref val="1"/>
          <dgm:bulletEnabled val="1"/>
        </dgm:presLayoutVars>
      </dgm:prSet>
      <dgm:spPr/>
      <dgm:t>
        <a:bodyPr/>
        <a:lstStyle/>
        <a:p>
          <a:endParaRPr lang="zh-CN" altLang="en-US"/>
        </a:p>
      </dgm:t>
    </dgm:pt>
    <dgm:pt modelId="{3D4FF466-4406-4C17-92F2-6E012D69462A}" type="pres">
      <dgm:prSet presAssocID="{5E065DBB-6EB8-41FD-9041-85A3E300D985}" presName="Childtext1" presStyleLbl="revTx" presStyleIdx="2" presStyleCnt="3">
        <dgm:presLayoutVars>
          <dgm:chMax val="0"/>
          <dgm:chPref val="0"/>
          <dgm:bulletEnabled val="1"/>
        </dgm:presLayoutVars>
      </dgm:prSet>
      <dgm:spPr/>
      <dgm:t>
        <a:bodyPr/>
        <a:lstStyle/>
        <a:p>
          <a:endParaRPr lang="zh-CN" altLang="en-US"/>
        </a:p>
      </dgm:t>
    </dgm:pt>
    <dgm:pt modelId="{DF763F53-0CAD-4FCD-8220-DE9EF4B80C9E}" type="pres">
      <dgm:prSet presAssocID="{5E065DBB-6EB8-41FD-9041-85A3E300D985}" presName="BalanceSpacing" presStyleCnt="0"/>
      <dgm:spPr/>
    </dgm:pt>
    <dgm:pt modelId="{12A85841-6C78-47E0-849F-81BB1291BA82}" type="pres">
      <dgm:prSet presAssocID="{5E065DBB-6EB8-41FD-9041-85A3E300D985}" presName="BalanceSpacing1" presStyleCnt="0"/>
      <dgm:spPr/>
    </dgm:pt>
    <dgm:pt modelId="{DCF1F66C-A8BA-4F89-B4C0-D31B3ABAA3F2}" type="pres">
      <dgm:prSet presAssocID="{2DC7CDCD-3779-46CD-9A84-396114081722}" presName="Accent1Text" presStyleLbl="node1" presStyleIdx="5" presStyleCnt="6"/>
      <dgm:spPr/>
      <dgm:t>
        <a:bodyPr/>
        <a:lstStyle/>
        <a:p>
          <a:endParaRPr lang="zh-CN" altLang="en-US"/>
        </a:p>
      </dgm:t>
    </dgm:pt>
  </dgm:ptLst>
  <dgm:cxnLst>
    <dgm:cxn modelId="{6BC36643-8A3A-41FA-91E2-EDB791FF4CBA}" type="presOf" srcId="{89CECBEA-99E2-47D4-ACA0-2D118B6D260F}" destId="{D7B697FC-104E-4091-9278-CE453DA27298}" srcOrd="0" destOrd="0" presId="urn:microsoft.com/office/officeart/2008/layout/AlternatingHexagons"/>
    <dgm:cxn modelId="{C1FC88FC-85E3-429C-A461-3285AE1DF0E5}" type="presOf" srcId="{61F090BF-519D-4820-804A-02FD27D30B06}" destId="{CCEEB0DC-19F4-4B84-9B51-2DA456673602}" srcOrd="0" destOrd="0" presId="urn:microsoft.com/office/officeart/2008/layout/AlternatingHexagons"/>
    <dgm:cxn modelId="{A36AFC0C-92D1-4309-942C-9DBF7B1AE2E3}" srcId="{54257CED-3186-4CDD-B136-DF2628970DC2}" destId="{5E065DBB-6EB8-41FD-9041-85A3E300D985}" srcOrd="2" destOrd="0" parTransId="{7293D196-7CB0-4903-AAAA-68B213332D66}" sibTransId="{2DC7CDCD-3779-46CD-9A84-396114081722}"/>
    <dgm:cxn modelId="{EB00B5BA-6018-4E21-A19F-D2023CBFADF2}" type="presOf" srcId="{5E065DBB-6EB8-41FD-9041-85A3E300D985}" destId="{2BA793CE-D99B-4C80-9467-AD5CF5C3D016}" srcOrd="0" destOrd="0" presId="urn:microsoft.com/office/officeart/2008/layout/AlternatingHexagons"/>
    <dgm:cxn modelId="{84D21CF6-397C-455D-A2A0-22C814003F91}" type="presOf" srcId="{54257CED-3186-4CDD-B136-DF2628970DC2}" destId="{36F3CB69-A237-4891-8EC2-90CB5001E61A}" srcOrd="0" destOrd="0" presId="urn:microsoft.com/office/officeart/2008/layout/AlternatingHexagons"/>
    <dgm:cxn modelId="{DB244F70-8F15-4FA0-8208-2663E45EC637}" srcId="{54257CED-3186-4CDD-B136-DF2628970DC2}" destId="{14A39972-6CBE-4420-B741-99224A9058C0}" srcOrd="1" destOrd="0" parTransId="{05A5DC76-F397-4EBD-A5DA-AE33F2E406ED}" sibTransId="{89CECBEA-99E2-47D4-ACA0-2D118B6D260F}"/>
    <dgm:cxn modelId="{9C9DB30D-F628-4F60-9807-EE393CB40E44}" type="presOf" srcId="{14A39972-6CBE-4420-B741-99224A9058C0}" destId="{A2244757-9D1D-4D6A-8FD6-628E1E0766CB}" srcOrd="0" destOrd="0" presId="urn:microsoft.com/office/officeart/2008/layout/AlternatingHexagons"/>
    <dgm:cxn modelId="{4C8EB934-AA70-4853-BD71-B5F74994C040}" type="presOf" srcId="{3FEBCACA-D321-40A0-AAAD-8C97F5D32069}" destId="{E93A2649-CCF0-4DAD-A7D9-DF218EDDF534}" srcOrd="0" destOrd="0" presId="urn:microsoft.com/office/officeart/2008/layout/AlternatingHexagons"/>
    <dgm:cxn modelId="{8C7B879F-EE2B-4B87-B00D-D9ABBB762360}" type="presOf" srcId="{2DC7CDCD-3779-46CD-9A84-396114081722}" destId="{DCF1F66C-A8BA-4F89-B4C0-D31B3ABAA3F2}" srcOrd="0" destOrd="0" presId="urn:microsoft.com/office/officeart/2008/layout/AlternatingHexagons"/>
    <dgm:cxn modelId="{B2D78837-EF8A-47BD-B957-5322A3A0AD5E}" srcId="{54257CED-3186-4CDD-B136-DF2628970DC2}" destId="{61F090BF-519D-4820-804A-02FD27D30B06}" srcOrd="0" destOrd="0" parTransId="{E23DD46E-3F0D-48A2-B147-6A1B5EA8EEF8}" sibTransId="{3FEBCACA-D321-40A0-AAAD-8C97F5D32069}"/>
    <dgm:cxn modelId="{2813A802-3333-4A7E-885A-38A8B4329927}" type="presParOf" srcId="{36F3CB69-A237-4891-8EC2-90CB5001E61A}" destId="{01905CAF-B6E7-4EAC-A879-E805D98AEAF3}" srcOrd="0" destOrd="0" presId="urn:microsoft.com/office/officeart/2008/layout/AlternatingHexagons"/>
    <dgm:cxn modelId="{2C47276A-B037-4395-ABEA-5F2E5C3E988C}" type="presParOf" srcId="{01905CAF-B6E7-4EAC-A879-E805D98AEAF3}" destId="{CCEEB0DC-19F4-4B84-9B51-2DA456673602}" srcOrd="0" destOrd="0" presId="urn:microsoft.com/office/officeart/2008/layout/AlternatingHexagons"/>
    <dgm:cxn modelId="{525BCC65-B07A-4AAF-9CD9-BAB1D47A3F32}" type="presParOf" srcId="{01905CAF-B6E7-4EAC-A879-E805D98AEAF3}" destId="{D2B1CD05-F377-4C82-BABD-98EC5A1DE539}" srcOrd="1" destOrd="0" presId="urn:microsoft.com/office/officeart/2008/layout/AlternatingHexagons"/>
    <dgm:cxn modelId="{0703EBEB-9939-4156-B8C9-60B10BAA9041}" type="presParOf" srcId="{01905CAF-B6E7-4EAC-A879-E805D98AEAF3}" destId="{168D3C34-72F7-4F5F-AA45-E588EC78E8F1}" srcOrd="2" destOrd="0" presId="urn:microsoft.com/office/officeart/2008/layout/AlternatingHexagons"/>
    <dgm:cxn modelId="{167CB0D7-EEAF-4BD3-9DBA-AB4DFF7ECDEE}" type="presParOf" srcId="{01905CAF-B6E7-4EAC-A879-E805D98AEAF3}" destId="{88916227-40FA-4E86-AF6C-77E25BB91D03}" srcOrd="3" destOrd="0" presId="urn:microsoft.com/office/officeart/2008/layout/AlternatingHexagons"/>
    <dgm:cxn modelId="{99D9CE65-9206-453A-BC88-0B8361139C4F}" type="presParOf" srcId="{01905CAF-B6E7-4EAC-A879-E805D98AEAF3}" destId="{E93A2649-CCF0-4DAD-A7D9-DF218EDDF534}" srcOrd="4" destOrd="0" presId="urn:microsoft.com/office/officeart/2008/layout/AlternatingHexagons"/>
    <dgm:cxn modelId="{C812BA90-424C-4C26-82F5-F4218C690DAD}" type="presParOf" srcId="{36F3CB69-A237-4891-8EC2-90CB5001E61A}" destId="{E8F63AB4-3D09-4EAB-AE37-505ACF87CFFC}" srcOrd="1" destOrd="0" presId="urn:microsoft.com/office/officeart/2008/layout/AlternatingHexagons"/>
    <dgm:cxn modelId="{32249700-C6EB-414D-9A1B-1B1CF2F7C59F}" type="presParOf" srcId="{36F3CB69-A237-4891-8EC2-90CB5001E61A}" destId="{A542F465-DB18-49BD-BEC0-65F92A80EA70}" srcOrd="2" destOrd="0" presId="urn:microsoft.com/office/officeart/2008/layout/AlternatingHexagons"/>
    <dgm:cxn modelId="{EFC61600-F730-44EA-AC78-7FD1909745B7}" type="presParOf" srcId="{A542F465-DB18-49BD-BEC0-65F92A80EA70}" destId="{A2244757-9D1D-4D6A-8FD6-628E1E0766CB}" srcOrd="0" destOrd="0" presId="urn:microsoft.com/office/officeart/2008/layout/AlternatingHexagons"/>
    <dgm:cxn modelId="{0915D36A-FB24-456B-A80C-46EAB9256AD2}" type="presParOf" srcId="{A542F465-DB18-49BD-BEC0-65F92A80EA70}" destId="{4541702E-C1FB-4210-9F4C-3032947ADF69}" srcOrd="1" destOrd="0" presId="urn:microsoft.com/office/officeart/2008/layout/AlternatingHexagons"/>
    <dgm:cxn modelId="{B427AD75-4D16-43A4-BE9C-18408FC88282}" type="presParOf" srcId="{A542F465-DB18-49BD-BEC0-65F92A80EA70}" destId="{E8DBDD06-7123-4E65-84D4-CBC0A8F061D1}" srcOrd="2" destOrd="0" presId="urn:microsoft.com/office/officeart/2008/layout/AlternatingHexagons"/>
    <dgm:cxn modelId="{151894A8-1CD1-460F-BC5C-57D37532FBA6}" type="presParOf" srcId="{A542F465-DB18-49BD-BEC0-65F92A80EA70}" destId="{63EC65A6-4304-4B36-BCAB-29455263C8DF}" srcOrd="3" destOrd="0" presId="urn:microsoft.com/office/officeart/2008/layout/AlternatingHexagons"/>
    <dgm:cxn modelId="{A92698C5-F690-4F72-82DE-22868F7232BF}" type="presParOf" srcId="{A542F465-DB18-49BD-BEC0-65F92A80EA70}" destId="{D7B697FC-104E-4091-9278-CE453DA27298}" srcOrd="4" destOrd="0" presId="urn:microsoft.com/office/officeart/2008/layout/AlternatingHexagons"/>
    <dgm:cxn modelId="{683B37E6-F125-43B6-B9B3-527FCBF56FD6}" type="presParOf" srcId="{36F3CB69-A237-4891-8EC2-90CB5001E61A}" destId="{68D4D6C8-3350-416A-988C-33DCBC8CFF4B}" srcOrd="3" destOrd="0" presId="urn:microsoft.com/office/officeart/2008/layout/AlternatingHexagons"/>
    <dgm:cxn modelId="{C00889C0-668C-4938-931D-60463C704D89}" type="presParOf" srcId="{36F3CB69-A237-4891-8EC2-90CB5001E61A}" destId="{C7E3B4B4-6760-406C-9B15-9D1053E7A3C6}" srcOrd="4" destOrd="0" presId="urn:microsoft.com/office/officeart/2008/layout/AlternatingHexagons"/>
    <dgm:cxn modelId="{CB963E1A-CF7A-43E8-B9DC-4860BC342E44}" type="presParOf" srcId="{C7E3B4B4-6760-406C-9B15-9D1053E7A3C6}" destId="{2BA793CE-D99B-4C80-9467-AD5CF5C3D016}" srcOrd="0" destOrd="0" presId="urn:microsoft.com/office/officeart/2008/layout/AlternatingHexagons"/>
    <dgm:cxn modelId="{68B8A625-3D8D-48A2-B74E-91BF326E061C}" type="presParOf" srcId="{C7E3B4B4-6760-406C-9B15-9D1053E7A3C6}" destId="{3D4FF466-4406-4C17-92F2-6E012D69462A}" srcOrd="1" destOrd="0" presId="urn:microsoft.com/office/officeart/2008/layout/AlternatingHexagons"/>
    <dgm:cxn modelId="{68723ECD-8C1B-4E54-94E9-2BA01797A395}" type="presParOf" srcId="{C7E3B4B4-6760-406C-9B15-9D1053E7A3C6}" destId="{DF763F53-0CAD-4FCD-8220-DE9EF4B80C9E}" srcOrd="2" destOrd="0" presId="urn:microsoft.com/office/officeart/2008/layout/AlternatingHexagons"/>
    <dgm:cxn modelId="{826D8A2C-A6A7-408E-A9FA-878D432D8E6C}" type="presParOf" srcId="{C7E3B4B4-6760-406C-9B15-9D1053E7A3C6}" destId="{12A85841-6C78-47E0-849F-81BB1291BA82}" srcOrd="3" destOrd="0" presId="urn:microsoft.com/office/officeart/2008/layout/AlternatingHexagons"/>
    <dgm:cxn modelId="{BCF11D0E-9DE1-47B3-8756-F93163D7587F}" type="presParOf" srcId="{C7E3B4B4-6760-406C-9B15-9D1053E7A3C6}" destId="{DCF1F66C-A8BA-4F89-B4C0-D31B3ABAA3F2}" srcOrd="4" destOrd="0" presId="urn:microsoft.com/office/officeart/2008/layout/AlternatingHexagon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47D25A-DD3C-4A8E-9B3F-F9A3900185F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D90ED0FB-7CB3-4F33-9F90-5CE54B122756}">
      <dgm:prSet phldrT="[文本]"/>
      <dgm:spPr/>
      <dgm:t>
        <a:bodyPr/>
        <a:lstStyle/>
        <a:p>
          <a:r>
            <a:rPr lang="en-US" altLang="zh-CN" dirty="0" smtClean="0">
              <a:latin typeface="微软雅黑" panose="020B0503020204020204" pitchFamily="34" charset="-122"/>
              <a:ea typeface="微软雅黑" panose="020B0503020204020204" pitchFamily="34" charset="-122"/>
            </a:rPr>
            <a:t>DAEPO</a:t>
          </a:r>
          <a:endParaRPr lang="zh-CN" altLang="en-US" dirty="0">
            <a:latin typeface="微软雅黑" panose="020B0503020204020204" pitchFamily="34" charset="-122"/>
            <a:ea typeface="微软雅黑" panose="020B0503020204020204" pitchFamily="34" charset="-122"/>
          </a:endParaRPr>
        </a:p>
      </dgm:t>
    </dgm:pt>
    <dgm:pt modelId="{56C9FEFF-174B-41B2-A44A-152155DF4485}" type="parTrans" cxnId="{843529DE-6C7A-4938-BB6C-3BFC0F219922}">
      <dgm:prSet/>
      <dgm:spPr/>
      <dgm:t>
        <a:bodyPr/>
        <a:lstStyle/>
        <a:p>
          <a:endParaRPr lang="zh-CN" altLang="en-US"/>
        </a:p>
      </dgm:t>
    </dgm:pt>
    <dgm:pt modelId="{29FA5865-0394-41EB-AD8B-EB4B7B38B23D}" type="sibTrans" cxnId="{843529DE-6C7A-4938-BB6C-3BFC0F219922}">
      <dgm:prSet/>
      <dgm:spPr/>
      <dgm:t>
        <a:bodyPr/>
        <a:lstStyle/>
        <a:p>
          <a:endParaRPr lang="zh-CN" altLang="en-US"/>
        </a:p>
      </dgm:t>
    </dgm:pt>
    <dgm:pt modelId="{682A615E-C0C1-48C0-9942-DFAA93F104D3}">
      <dgm:prSet phldrT="[文本]"/>
      <dgm:spPr/>
      <dgm:t>
        <a:bodyPr/>
        <a:lstStyle/>
        <a:p>
          <a:r>
            <a:rPr lang="zh-CN" altLang="en-US" dirty="0" smtClean="0">
              <a:latin typeface="微软雅黑" panose="020B0503020204020204" pitchFamily="34" charset="-122"/>
              <a:ea typeface="微软雅黑" panose="020B0503020204020204" pitchFamily="34" charset="-122"/>
            </a:rPr>
            <a:t>天文数据可视化</a:t>
          </a:r>
          <a:endParaRPr lang="zh-CN" altLang="en-US" dirty="0">
            <a:latin typeface="微软雅黑" panose="020B0503020204020204" pitchFamily="34" charset="-122"/>
            <a:ea typeface="微软雅黑" panose="020B0503020204020204" pitchFamily="34" charset="-122"/>
          </a:endParaRPr>
        </a:p>
      </dgm:t>
    </dgm:pt>
    <dgm:pt modelId="{25D1963D-6B10-45A0-9D03-4B509E71B369}" type="parTrans" cxnId="{E2F440DD-7DED-43D7-BB0E-C7B0957E5265}">
      <dgm:prSet/>
      <dgm:spPr/>
      <dgm:t>
        <a:bodyPr/>
        <a:lstStyle/>
        <a:p>
          <a:endParaRPr lang="zh-CN" altLang="en-US">
            <a:latin typeface="微软雅黑" panose="020B0503020204020204" pitchFamily="34" charset="-122"/>
            <a:ea typeface="微软雅黑" panose="020B0503020204020204" pitchFamily="34" charset="-122"/>
          </a:endParaRPr>
        </a:p>
      </dgm:t>
    </dgm:pt>
    <dgm:pt modelId="{674B0BD2-434F-404A-9CEB-D7CB64D29CAF}" type="sibTrans" cxnId="{E2F440DD-7DED-43D7-BB0E-C7B0957E5265}">
      <dgm:prSet/>
      <dgm:spPr/>
      <dgm:t>
        <a:bodyPr/>
        <a:lstStyle/>
        <a:p>
          <a:endParaRPr lang="zh-CN" altLang="en-US"/>
        </a:p>
      </dgm:t>
    </dgm:pt>
    <dgm:pt modelId="{E8DA1D74-1C37-4CB7-947C-C1197749083B}">
      <dgm:prSet phldrT="[文本]"/>
      <dgm:spPr/>
      <dgm:t>
        <a:bodyPr/>
        <a:lstStyle/>
        <a:p>
          <a:r>
            <a:rPr lang="zh-CN" altLang="en-US" dirty="0" smtClean="0">
              <a:latin typeface="微软雅黑" panose="020B0503020204020204" pitchFamily="34" charset="-122"/>
              <a:ea typeface="微软雅黑" panose="020B0503020204020204" pitchFamily="34" charset="-122"/>
            </a:rPr>
            <a:t>天文数据计算</a:t>
          </a:r>
          <a:endParaRPr lang="zh-CN" altLang="en-US" dirty="0">
            <a:latin typeface="微软雅黑" panose="020B0503020204020204" pitchFamily="34" charset="-122"/>
            <a:ea typeface="微软雅黑" panose="020B0503020204020204" pitchFamily="34" charset="-122"/>
          </a:endParaRPr>
        </a:p>
      </dgm:t>
    </dgm:pt>
    <dgm:pt modelId="{5B03AA17-CB7C-4E59-9526-782065B0781C}" type="parTrans" cxnId="{A0AB9158-FD64-48EC-91E0-AC9943336D77}">
      <dgm:prSet/>
      <dgm:spPr/>
      <dgm:t>
        <a:bodyPr/>
        <a:lstStyle/>
        <a:p>
          <a:endParaRPr lang="zh-CN" altLang="en-US">
            <a:latin typeface="微软雅黑" panose="020B0503020204020204" pitchFamily="34" charset="-122"/>
            <a:ea typeface="微软雅黑" panose="020B0503020204020204" pitchFamily="34" charset="-122"/>
          </a:endParaRPr>
        </a:p>
      </dgm:t>
    </dgm:pt>
    <dgm:pt modelId="{23FB47C9-29C6-4C12-917E-C828C395033B}" type="sibTrans" cxnId="{A0AB9158-FD64-48EC-91E0-AC9943336D77}">
      <dgm:prSet/>
      <dgm:spPr/>
      <dgm:t>
        <a:bodyPr/>
        <a:lstStyle/>
        <a:p>
          <a:endParaRPr lang="zh-CN" altLang="en-US"/>
        </a:p>
      </dgm:t>
    </dgm:pt>
    <dgm:pt modelId="{68E9183F-645B-43E6-80E6-3DB6D4E2A0DF}">
      <dgm:prSet phldrT="[文本]"/>
      <dgm:spPr/>
      <dgm:t>
        <a:bodyPr/>
        <a:lstStyle/>
        <a:p>
          <a:r>
            <a:rPr lang="zh-CN" altLang="en-US" dirty="0" smtClean="0">
              <a:latin typeface="微软雅黑" panose="020B0503020204020204" pitchFamily="34" charset="-122"/>
              <a:ea typeface="微软雅黑" panose="020B0503020204020204" pitchFamily="34" charset="-122"/>
            </a:rPr>
            <a:t>公众科学</a:t>
          </a:r>
          <a:endParaRPr lang="zh-CN" altLang="en-US" dirty="0">
            <a:latin typeface="微软雅黑" panose="020B0503020204020204" pitchFamily="34" charset="-122"/>
            <a:ea typeface="微软雅黑" panose="020B0503020204020204" pitchFamily="34" charset="-122"/>
          </a:endParaRPr>
        </a:p>
      </dgm:t>
    </dgm:pt>
    <dgm:pt modelId="{13B149A8-7337-4C47-A3B5-8A7BD8DF2B75}" type="parTrans" cxnId="{7AF1967E-9472-4663-B6A9-78EC6DED28AA}">
      <dgm:prSet/>
      <dgm:spPr/>
      <dgm:t>
        <a:bodyPr/>
        <a:lstStyle/>
        <a:p>
          <a:endParaRPr lang="zh-CN" altLang="en-US">
            <a:latin typeface="微软雅黑" panose="020B0503020204020204" pitchFamily="34" charset="-122"/>
            <a:ea typeface="微软雅黑" panose="020B0503020204020204" pitchFamily="34" charset="-122"/>
          </a:endParaRPr>
        </a:p>
      </dgm:t>
    </dgm:pt>
    <dgm:pt modelId="{D28FAC63-963C-4316-9967-6C7B7060EA5E}" type="sibTrans" cxnId="{7AF1967E-9472-4663-B6A9-78EC6DED28AA}">
      <dgm:prSet/>
      <dgm:spPr/>
      <dgm:t>
        <a:bodyPr/>
        <a:lstStyle/>
        <a:p>
          <a:endParaRPr lang="zh-CN" altLang="en-US"/>
        </a:p>
      </dgm:t>
    </dgm:pt>
    <dgm:pt modelId="{CD271485-043E-4533-A024-6A6C8E98A0CA}">
      <dgm:prSet phldrT="[文本]"/>
      <dgm:spPr/>
      <dgm:t>
        <a:bodyPr/>
        <a:lstStyle/>
        <a:p>
          <a:r>
            <a:rPr lang="zh-CN" altLang="en-US" dirty="0" smtClean="0">
              <a:latin typeface="微软雅黑" panose="020B0503020204020204" pitchFamily="34" charset="-122"/>
              <a:ea typeface="微软雅黑" panose="020B0503020204020204" pitchFamily="34" charset="-122"/>
            </a:rPr>
            <a:t>使用数据进行教育活动</a:t>
          </a:r>
          <a:endParaRPr lang="zh-CN" altLang="en-US" dirty="0">
            <a:latin typeface="微软雅黑" panose="020B0503020204020204" pitchFamily="34" charset="-122"/>
            <a:ea typeface="微软雅黑" panose="020B0503020204020204" pitchFamily="34" charset="-122"/>
          </a:endParaRPr>
        </a:p>
      </dgm:t>
    </dgm:pt>
    <dgm:pt modelId="{1566B531-72F1-4C4E-9B71-33CCBFD4F767}" type="parTrans" cxnId="{6890C4FA-2555-4ACF-BAF5-882B8D599ADC}">
      <dgm:prSet/>
      <dgm:spPr/>
      <dgm:t>
        <a:bodyPr/>
        <a:lstStyle/>
        <a:p>
          <a:endParaRPr lang="zh-CN" altLang="en-US">
            <a:latin typeface="微软雅黑" panose="020B0503020204020204" pitchFamily="34" charset="-122"/>
            <a:ea typeface="微软雅黑" panose="020B0503020204020204" pitchFamily="34" charset="-122"/>
          </a:endParaRPr>
        </a:p>
      </dgm:t>
    </dgm:pt>
    <dgm:pt modelId="{5BF25AB4-0FCC-41D3-B7AC-B9039F14C10A}" type="sibTrans" cxnId="{6890C4FA-2555-4ACF-BAF5-882B8D599ADC}">
      <dgm:prSet/>
      <dgm:spPr/>
      <dgm:t>
        <a:bodyPr/>
        <a:lstStyle/>
        <a:p>
          <a:endParaRPr lang="zh-CN" altLang="en-US"/>
        </a:p>
      </dgm:t>
    </dgm:pt>
    <dgm:pt modelId="{843D23BA-7818-4767-9E8B-37336753EBC9}">
      <dgm:prSet/>
      <dgm:spPr/>
      <dgm:t>
        <a:bodyPr/>
        <a:lstStyle/>
        <a:p>
          <a:r>
            <a:rPr lang="zh-CN" altLang="en-US" dirty="0" smtClean="0">
              <a:latin typeface="微软雅黑" panose="020B0503020204020204" pitchFamily="34" charset="-122"/>
              <a:ea typeface="微软雅黑" panose="020B0503020204020204" pitchFamily="34" charset="-122"/>
            </a:rPr>
            <a:t>其他</a:t>
          </a:r>
          <a:r>
            <a:rPr lang="en-US" altLang="zh-CN"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dgm:t>
    </dgm:pt>
    <dgm:pt modelId="{A5024638-9A4B-41F3-A157-DAF784559358}" type="parTrans" cxnId="{530C47CC-B97B-4B9C-B9F1-107FC33445AB}">
      <dgm:prSet/>
      <dgm:spPr/>
      <dgm:t>
        <a:bodyPr/>
        <a:lstStyle/>
        <a:p>
          <a:endParaRPr lang="zh-CN" altLang="en-US">
            <a:latin typeface="微软雅黑" panose="020B0503020204020204" pitchFamily="34" charset="-122"/>
            <a:ea typeface="微软雅黑" panose="020B0503020204020204" pitchFamily="34" charset="-122"/>
          </a:endParaRPr>
        </a:p>
      </dgm:t>
    </dgm:pt>
    <dgm:pt modelId="{3CE3DE09-E50B-474A-B98C-5626FE21FF54}" type="sibTrans" cxnId="{530C47CC-B97B-4B9C-B9F1-107FC33445AB}">
      <dgm:prSet/>
      <dgm:spPr/>
      <dgm:t>
        <a:bodyPr/>
        <a:lstStyle/>
        <a:p>
          <a:endParaRPr lang="zh-CN" altLang="en-US"/>
        </a:p>
      </dgm:t>
    </dgm:pt>
    <dgm:pt modelId="{4F9B7E9F-3003-47B4-B7FC-E8BBC790229F}" type="pres">
      <dgm:prSet presAssocID="{8247D25A-DD3C-4A8E-9B3F-F9A3900185FB}" presName="Name0" presStyleCnt="0">
        <dgm:presLayoutVars>
          <dgm:chMax val="1"/>
          <dgm:dir/>
          <dgm:animLvl val="ctr"/>
          <dgm:resizeHandles val="exact"/>
        </dgm:presLayoutVars>
      </dgm:prSet>
      <dgm:spPr/>
      <dgm:t>
        <a:bodyPr/>
        <a:lstStyle/>
        <a:p>
          <a:endParaRPr lang="zh-CN" altLang="en-US"/>
        </a:p>
      </dgm:t>
    </dgm:pt>
    <dgm:pt modelId="{9ECD33AE-7C4D-47C2-963F-EEA9FFB88117}" type="pres">
      <dgm:prSet presAssocID="{D90ED0FB-7CB3-4F33-9F90-5CE54B122756}" presName="centerShape" presStyleLbl="node0" presStyleIdx="0" presStyleCnt="1"/>
      <dgm:spPr/>
      <dgm:t>
        <a:bodyPr/>
        <a:lstStyle/>
        <a:p>
          <a:endParaRPr lang="zh-CN" altLang="en-US"/>
        </a:p>
      </dgm:t>
    </dgm:pt>
    <dgm:pt modelId="{2B6F1EF9-8B67-403A-A5DB-F9D0FEF6FCBB}" type="pres">
      <dgm:prSet presAssocID="{25D1963D-6B10-45A0-9D03-4B509E71B369}" presName="parTrans" presStyleLbl="sibTrans2D1" presStyleIdx="0" presStyleCnt="5"/>
      <dgm:spPr/>
      <dgm:t>
        <a:bodyPr/>
        <a:lstStyle/>
        <a:p>
          <a:endParaRPr lang="zh-CN" altLang="en-US"/>
        </a:p>
      </dgm:t>
    </dgm:pt>
    <dgm:pt modelId="{0D529E87-6688-4091-9277-7399E32B0557}" type="pres">
      <dgm:prSet presAssocID="{25D1963D-6B10-45A0-9D03-4B509E71B369}" presName="connectorText" presStyleLbl="sibTrans2D1" presStyleIdx="0" presStyleCnt="5"/>
      <dgm:spPr/>
      <dgm:t>
        <a:bodyPr/>
        <a:lstStyle/>
        <a:p>
          <a:endParaRPr lang="zh-CN" altLang="en-US"/>
        </a:p>
      </dgm:t>
    </dgm:pt>
    <dgm:pt modelId="{CDA11EB1-5348-40DE-8C3E-385CC1041945}" type="pres">
      <dgm:prSet presAssocID="{682A615E-C0C1-48C0-9942-DFAA93F104D3}" presName="node" presStyleLbl="node1" presStyleIdx="0" presStyleCnt="5">
        <dgm:presLayoutVars>
          <dgm:bulletEnabled val="1"/>
        </dgm:presLayoutVars>
      </dgm:prSet>
      <dgm:spPr/>
      <dgm:t>
        <a:bodyPr/>
        <a:lstStyle/>
        <a:p>
          <a:endParaRPr lang="zh-CN" altLang="en-US"/>
        </a:p>
      </dgm:t>
    </dgm:pt>
    <dgm:pt modelId="{0B9A0204-B85A-4D3D-8A01-8A055A32F801}" type="pres">
      <dgm:prSet presAssocID="{5B03AA17-CB7C-4E59-9526-782065B0781C}" presName="parTrans" presStyleLbl="sibTrans2D1" presStyleIdx="1" presStyleCnt="5"/>
      <dgm:spPr/>
      <dgm:t>
        <a:bodyPr/>
        <a:lstStyle/>
        <a:p>
          <a:endParaRPr lang="zh-CN" altLang="en-US"/>
        </a:p>
      </dgm:t>
    </dgm:pt>
    <dgm:pt modelId="{FE3521E7-A73A-46FB-955F-67F60F4261E0}" type="pres">
      <dgm:prSet presAssocID="{5B03AA17-CB7C-4E59-9526-782065B0781C}" presName="connectorText" presStyleLbl="sibTrans2D1" presStyleIdx="1" presStyleCnt="5"/>
      <dgm:spPr/>
      <dgm:t>
        <a:bodyPr/>
        <a:lstStyle/>
        <a:p>
          <a:endParaRPr lang="zh-CN" altLang="en-US"/>
        </a:p>
      </dgm:t>
    </dgm:pt>
    <dgm:pt modelId="{1DF6435E-35DE-46EB-870A-0AE957005E76}" type="pres">
      <dgm:prSet presAssocID="{E8DA1D74-1C37-4CB7-947C-C1197749083B}" presName="node" presStyleLbl="node1" presStyleIdx="1" presStyleCnt="5">
        <dgm:presLayoutVars>
          <dgm:bulletEnabled val="1"/>
        </dgm:presLayoutVars>
      </dgm:prSet>
      <dgm:spPr/>
      <dgm:t>
        <a:bodyPr/>
        <a:lstStyle/>
        <a:p>
          <a:endParaRPr lang="zh-CN" altLang="en-US"/>
        </a:p>
      </dgm:t>
    </dgm:pt>
    <dgm:pt modelId="{59D18CFB-E84C-4BB2-A00F-51B2BA03383F}" type="pres">
      <dgm:prSet presAssocID="{13B149A8-7337-4C47-A3B5-8A7BD8DF2B75}" presName="parTrans" presStyleLbl="sibTrans2D1" presStyleIdx="2" presStyleCnt="5"/>
      <dgm:spPr/>
      <dgm:t>
        <a:bodyPr/>
        <a:lstStyle/>
        <a:p>
          <a:endParaRPr lang="zh-CN" altLang="en-US"/>
        </a:p>
      </dgm:t>
    </dgm:pt>
    <dgm:pt modelId="{188087E3-43B4-46CA-AB10-4A2E1158A205}" type="pres">
      <dgm:prSet presAssocID="{13B149A8-7337-4C47-A3B5-8A7BD8DF2B75}" presName="connectorText" presStyleLbl="sibTrans2D1" presStyleIdx="2" presStyleCnt="5"/>
      <dgm:spPr/>
      <dgm:t>
        <a:bodyPr/>
        <a:lstStyle/>
        <a:p>
          <a:endParaRPr lang="zh-CN" altLang="en-US"/>
        </a:p>
      </dgm:t>
    </dgm:pt>
    <dgm:pt modelId="{48E319D7-AC66-41D0-9FAF-5D6554A81817}" type="pres">
      <dgm:prSet presAssocID="{68E9183F-645B-43E6-80E6-3DB6D4E2A0DF}" presName="node" presStyleLbl="node1" presStyleIdx="2" presStyleCnt="5">
        <dgm:presLayoutVars>
          <dgm:bulletEnabled val="1"/>
        </dgm:presLayoutVars>
      </dgm:prSet>
      <dgm:spPr/>
      <dgm:t>
        <a:bodyPr/>
        <a:lstStyle/>
        <a:p>
          <a:endParaRPr lang="zh-CN" altLang="en-US"/>
        </a:p>
      </dgm:t>
    </dgm:pt>
    <dgm:pt modelId="{57C606C8-9ACD-43C4-8652-907B41A4AB87}" type="pres">
      <dgm:prSet presAssocID="{1566B531-72F1-4C4E-9B71-33CCBFD4F767}" presName="parTrans" presStyleLbl="sibTrans2D1" presStyleIdx="3" presStyleCnt="5"/>
      <dgm:spPr/>
      <dgm:t>
        <a:bodyPr/>
        <a:lstStyle/>
        <a:p>
          <a:endParaRPr lang="zh-CN" altLang="en-US"/>
        </a:p>
      </dgm:t>
    </dgm:pt>
    <dgm:pt modelId="{CD33E15B-AE99-471B-8130-C388FAC915F9}" type="pres">
      <dgm:prSet presAssocID="{1566B531-72F1-4C4E-9B71-33CCBFD4F767}" presName="connectorText" presStyleLbl="sibTrans2D1" presStyleIdx="3" presStyleCnt="5"/>
      <dgm:spPr/>
      <dgm:t>
        <a:bodyPr/>
        <a:lstStyle/>
        <a:p>
          <a:endParaRPr lang="zh-CN" altLang="en-US"/>
        </a:p>
      </dgm:t>
    </dgm:pt>
    <dgm:pt modelId="{953865B1-398A-41C2-A12B-2B6241E6FAD1}" type="pres">
      <dgm:prSet presAssocID="{CD271485-043E-4533-A024-6A6C8E98A0CA}" presName="node" presStyleLbl="node1" presStyleIdx="3" presStyleCnt="5">
        <dgm:presLayoutVars>
          <dgm:bulletEnabled val="1"/>
        </dgm:presLayoutVars>
      </dgm:prSet>
      <dgm:spPr/>
      <dgm:t>
        <a:bodyPr/>
        <a:lstStyle/>
        <a:p>
          <a:endParaRPr lang="zh-CN" altLang="en-US"/>
        </a:p>
      </dgm:t>
    </dgm:pt>
    <dgm:pt modelId="{837B78FB-0BFE-4BC6-BD3E-6EC09AFCC72D}" type="pres">
      <dgm:prSet presAssocID="{A5024638-9A4B-41F3-A157-DAF784559358}" presName="parTrans" presStyleLbl="sibTrans2D1" presStyleIdx="4" presStyleCnt="5"/>
      <dgm:spPr/>
      <dgm:t>
        <a:bodyPr/>
        <a:lstStyle/>
        <a:p>
          <a:endParaRPr lang="zh-CN" altLang="en-US"/>
        </a:p>
      </dgm:t>
    </dgm:pt>
    <dgm:pt modelId="{C9506B5E-DB58-4485-95B4-CE9E31472BF5}" type="pres">
      <dgm:prSet presAssocID="{A5024638-9A4B-41F3-A157-DAF784559358}" presName="connectorText" presStyleLbl="sibTrans2D1" presStyleIdx="4" presStyleCnt="5"/>
      <dgm:spPr/>
      <dgm:t>
        <a:bodyPr/>
        <a:lstStyle/>
        <a:p>
          <a:endParaRPr lang="zh-CN" altLang="en-US"/>
        </a:p>
      </dgm:t>
    </dgm:pt>
    <dgm:pt modelId="{E9FBEE31-361E-47E6-8F95-A4F149AA6F09}" type="pres">
      <dgm:prSet presAssocID="{843D23BA-7818-4767-9E8B-37336753EBC9}" presName="node" presStyleLbl="node1" presStyleIdx="4" presStyleCnt="5">
        <dgm:presLayoutVars>
          <dgm:bulletEnabled val="1"/>
        </dgm:presLayoutVars>
      </dgm:prSet>
      <dgm:spPr/>
      <dgm:t>
        <a:bodyPr/>
        <a:lstStyle/>
        <a:p>
          <a:endParaRPr lang="zh-CN" altLang="en-US"/>
        </a:p>
      </dgm:t>
    </dgm:pt>
  </dgm:ptLst>
  <dgm:cxnLst>
    <dgm:cxn modelId="{22044E6F-C741-4883-90C6-AB410D3D6510}" type="presOf" srcId="{13B149A8-7337-4C47-A3B5-8A7BD8DF2B75}" destId="{59D18CFB-E84C-4BB2-A00F-51B2BA03383F}" srcOrd="0" destOrd="0" presId="urn:microsoft.com/office/officeart/2005/8/layout/radial5"/>
    <dgm:cxn modelId="{0DD54422-250E-47B6-84A5-3429D3F64C48}" type="presOf" srcId="{1566B531-72F1-4C4E-9B71-33CCBFD4F767}" destId="{CD33E15B-AE99-471B-8130-C388FAC915F9}" srcOrd="1" destOrd="0" presId="urn:microsoft.com/office/officeart/2005/8/layout/radial5"/>
    <dgm:cxn modelId="{6F3FF3DF-90BC-4140-879B-8BDF9376E727}" type="presOf" srcId="{5B03AA17-CB7C-4E59-9526-782065B0781C}" destId="{FE3521E7-A73A-46FB-955F-67F60F4261E0}" srcOrd="1" destOrd="0" presId="urn:microsoft.com/office/officeart/2005/8/layout/radial5"/>
    <dgm:cxn modelId="{1BA9ABE6-BE6B-4B90-BB3C-33D411B1ECEA}" type="presOf" srcId="{13B149A8-7337-4C47-A3B5-8A7BD8DF2B75}" destId="{188087E3-43B4-46CA-AB10-4A2E1158A205}" srcOrd="1" destOrd="0" presId="urn:microsoft.com/office/officeart/2005/8/layout/radial5"/>
    <dgm:cxn modelId="{C450030C-3A99-4B73-A573-36720B1665A0}" type="presOf" srcId="{E8DA1D74-1C37-4CB7-947C-C1197749083B}" destId="{1DF6435E-35DE-46EB-870A-0AE957005E76}" srcOrd="0" destOrd="0" presId="urn:microsoft.com/office/officeart/2005/8/layout/radial5"/>
    <dgm:cxn modelId="{530C47CC-B97B-4B9C-B9F1-107FC33445AB}" srcId="{D90ED0FB-7CB3-4F33-9F90-5CE54B122756}" destId="{843D23BA-7818-4767-9E8B-37336753EBC9}" srcOrd="4" destOrd="0" parTransId="{A5024638-9A4B-41F3-A157-DAF784559358}" sibTransId="{3CE3DE09-E50B-474A-B98C-5626FE21FF54}"/>
    <dgm:cxn modelId="{3044D779-A547-4F3D-B0D6-1A36E1F43966}" type="presOf" srcId="{25D1963D-6B10-45A0-9D03-4B509E71B369}" destId="{0D529E87-6688-4091-9277-7399E32B0557}" srcOrd="1" destOrd="0" presId="urn:microsoft.com/office/officeart/2005/8/layout/radial5"/>
    <dgm:cxn modelId="{29241139-0E1C-4B40-A83C-A6A29F2C50D9}" type="presOf" srcId="{1566B531-72F1-4C4E-9B71-33CCBFD4F767}" destId="{57C606C8-9ACD-43C4-8652-907B41A4AB87}" srcOrd="0" destOrd="0" presId="urn:microsoft.com/office/officeart/2005/8/layout/radial5"/>
    <dgm:cxn modelId="{BC96583D-F286-4D97-8D13-C10A823B81FD}" type="presOf" srcId="{8247D25A-DD3C-4A8E-9B3F-F9A3900185FB}" destId="{4F9B7E9F-3003-47B4-B7FC-E8BBC790229F}" srcOrd="0" destOrd="0" presId="urn:microsoft.com/office/officeart/2005/8/layout/radial5"/>
    <dgm:cxn modelId="{BE7CDB11-9DDD-477C-AA81-8D058CE87E25}" type="presOf" srcId="{68E9183F-645B-43E6-80E6-3DB6D4E2A0DF}" destId="{48E319D7-AC66-41D0-9FAF-5D6554A81817}" srcOrd="0" destOrd="0" presId="urn:microsoft.com/office/officeart/2005/8/layout/radial5"/>
    <dgm:cxn modelId="{75FBD4CB-EF96-47C0-A5E1-EAA27A14F7A3}" type="presOf" srcId="{843D23BA-7818-4767-9E8B-37336753EBC9}" destId="{E9FBEE31-361E-47E6-8F95-A4F149AA6F09}" srcOrd="0" destOrd="0" presId="urn:microsoft.com/office/officeart/2005/8/layout/radial5"/>
    <dgm:cxn modelId="{A0AB9158-FD64-48EC-91E0-AC9943336D77}" srcId="{D90ED0FB-7CB3-4F33-9F90-5CE54B122756}" destId="{E8DA1D74-1C37-4CB7-947C-C1197749083B}" srcOrd="1" destOrd="0" parTransId="{5B03AA17-CB7C-4E59-9526-782065B0781C}" sibTransId="{23FB47C9-29C6-4C12-917E-C828C395033B}"/>
    <dgm:cxn modelId="{13FB5345-EA68-4F23-9538-749BA2A7D172}" type="presOf" srcId="{A5024638-9A4B-41F3-A157-DAF784559358}" destId="{837B78FB-0BFE-4BC6-BD3E-6EC09AFCC72D}" srcOrd="0" destOrd="0" presId="urn:microsoft.com/office/officeart/2005/8/layout/radial5"/>
    <dgm:cxn modelId="{E520E1C9-EFC8-46B2-855F-CC42C2F5D69A}" type="presOf" srcId="{682A615E-C0C1-48C0-9942-DFAA93F104D3}" destId="{CDA11EB1-5348-40DE-8C3E-385CC1041945}" srcOrd="0" destOrd="0" presId="urn:microsoft.com/office/officeart/2005/8/layout/radial5"/>
    <dgm:cxn modelId="{CF62E8F8-21AD-4885-8112-28D052FA5CCD}" type="presOf" srcId="{5B03AA17-CB7C-4E59-9526-782065B0781C}" destId="{0B9A0204-B85A-4D3D-8A01-8A055A32F801}" srcOrd="0" destOrd="0" presId="urn:microsoft.com/office/officeart/2005/8/layout/radial5"/>
    <dgm:cxn modelId="{843529DE-6C7A-4938-BB6C-3BFC0F219922}" srcId="{8247D25A-DD3C-4A8E-9B3F-F9A3900185FB}" destId="{D90ED0FB-7CB3-4F33-9F90-5CE54B122756}" srcOrd="0" destOrd="0" parTransId="{56C9FEFF-174B-41B2-A44A-152155DF4485}" sibTransId="{29FA5865-0394-41EB-AD8B-EB4B7B38B23D}"/>
    <dgm:cxn modelId="{B67D58D6-4F7E-48C9-96D1-8969CFD7131B}" type="presOf" srcId="{D90ED0FB-7CB3-4F33-9F90-5CE54B122756}" destId="{9ECD33AE-7C4D-47C2-963F-EEA9FFB88117}" srcOrd="0" destOrd="0" presId="urn:microsoft.com/office/officeart/2005/8/layout/radial5"/>
    <dgm:cxn modelId="{7AF1967E-9472-4663-B6A9-78EC6DED28AA}" srcId="{D90ED0FB-7CB3-4F33-9F90-5CE54B122756}" destId="{68E9183F-645B-43E6-80E6-3DB6D4E2A0DF}" srcOrd="2" destOrd="0" parTransId="{13B149A8-7337-4C47-A3B5-8A7BD8DF2B75}" sibTransId="{D28FAC63-963C-4316-9967-6C7B7060EA5E}"/>
    <dgm:cxn modelId="{59EC4E53-EA3D-4810-9EEF-5236C11710A4}" type="presOf" srcId="{CD271485-043E-4533-A024-6A6C8E98A0CA}" destId="{953865B1-398A-41C2-A12B-2B6241E6FAD1}" srcOrd="0" destOrd="0" presId="urn:microsoft.com/office/officeart/2005/8/layout/radial5"/>
    <dgm:cxn modelId="{6890C4FA-2555-4ACF-BAF5-882B8D599ADC}" srcId="{D90ED0FB-7CB3-4F33-9F90-5CE54B122756}" destId="{CD271485-043E-4533-A024-6A6C8E98A0CA}" srcOrd="3" destOrd="0" parTransId="{1566B531-72F1-4C4E-9B71-33CCBFD4F767}" sibTransId="{5BF25AB4-0FCC-41D3-B7AC-B9039F14C10A}"/>
    <dgm:cxn modelId="{E2F440DD-7DED-43D7-BB0E-C7B0957E5265}" srcId="{D90ED0FB-7CB3-4F33-9F90-5CE54B122756}" destId="{682A615E-C0C1-48C0-9942-DFAA93F104D3}" srcOrd="0" destOrd="0" parTransId="{25D1963D-6B10-45A0-9D03-4B509E71B369}" sibTransId="{674B0BD2-434F-404A-9CEB-D7CB64D29CAF}"/>
    <dgm:cxn modelId="{67CD3412-2B06-4949-B9F2-096DD7DB27D2}" type="presOf" srcId="{A5024638-9A4B-41F3-A157-DAF784559358}" destId="{C9506B5E-DB58-4485-95B4-CE9E31472BF5}" srcOrd="1" destOrd="0" presId="urn:microsoft.com/office/officeart/2005/8/layout/radial5"/>
    <dgm:cxn modelId="{634D2279-246B-4773-9246-41F7BB5B8906}" type="presOf" srcId="{25D1963D-6B10-45A0-9D03-4B509E71B369}" destId="{2B6F1EF9-8B67-403A-A5DB-F9D0FEF6FCBB}" srcOrd="0" destOrd="0" presId="urn:microsoft.com/office/officeart/2005/8/layout/radial5"/>
    <dgm:cxn modelId="{87ACFDB3-1AAE-4085-99E8-30CB588379C9}" type="presParOf" srcId="{4F9B7E9F-3003-47B4-B7FC-E8BBC790229F}" destId="{9ECD33AE-7C4D-47C2-963F-EEA9FFB88117}" srcOrd="0" destOrd="0" presId="urn:microsoft.com/office/officeart/2005/8/layout/radial5"/>
    <dgm:cxn modelId="{249D110B-3155-4DC4-9090-7EC451C54433}" type="presParOf" srcId="{4F9B7E9F-3003-47B4-B7FC-E8BBC790229F}" destId="{2B6F1EF9-8B67-403A-A5DB-F9D0FEF6FCBB}" srcOrd="1" destOrd="0" presId="urn:microsoft.com/office/officeart/2005/8/layout/radial5"/>
    <dgm:cxn modelId="{51300D5A-DF4A-4879-93E9-EDB3C0BC541B}" type="presParOf" srcId="{2B6F1EF9-8B67-403A-A5DB-F9D0FEF6FCBB}" destId="{0D529E87-6688-4091-9277-7399E32B0557}" srcOrd="0" destOrd="0" presId="urn:microsoft.com/office/officeart/2005/8/layout/radial5"/>
    <dgm:cxn modelId="{D8DAA903-728C-4D1E-9A5C-A5DDEEC22779}" type="presParOf" srcId="{4F9B7E9F-3003-47B4-B7FC-E8BBC790229F}" destId="{CDA11EB1-5348-40DE-8C3E-385CC1041945}" srcOrd="2" destOrd="0" presId="urn:microsoft.com/office/officeart/2005/8/layout/radial5"/>
    <dgm:cxn modelId="{386D406B-86CF-48F4-8FA9-9A2167A92EA7}" type="presParOf" srcId="{4F9B7E9F-3003-47B4-B7FC-E8BBC790229F}" destId="{0B9A0204-B85A-4D3D-8A01-8A055A32F801}" srcOrd="3" destOrd="0" presId="urn:microsoft.com/office/officeart/2005/8/layout/radial5"/>
    <dgm:cxn modelId="{864E22B7-3B14-4C20-A604-88BEC6D713FC}" type="presParOf" srcId="{0B9A0204-B85A-4D3D-8A01-8A055A32F801}" destId="{FE3521E7-A73A-46FB-955F-67F60F4261E0}" srcOrd="0" destOrd="0" presId="urn:microsoft.com/office/officeart/2005/8/layout/radial5"/>
    <dgm:cxn modelId="{D7D5672D-9FF9-418A-933A-80386263976A}" type="presParOf" srcId="{4F9B7E9F-3003-47B4-B7FC-E8BBC790229F}" destId="{1DF6435E-35DE-46EB-870A-0AE957005E76}" srcOrd="4" destOrd="0" presId="urn:microsoft.com/office/officeart/2005/8/layout/radial5"/>
    <dgm:cxn modelId="{D793DB11-89D0-4936-8B39-86B305A71830}" type="presParOf" srcId="{4F9B7E9F-3003-47B4-B7FC-E8BBC790229F}" destId="{59D18CFB-E84C-4BB2-A00F-51B2BA03383F}" srcOrd="5" destOrd="0" presId="urn:microsoft.com/office/officeart/2005/8/layout/radial5"/>
    <dgm:cxn modelId="{BFB78F9A-16A4-48BE-BFC7-54321EA86EF5}" type="presParOf" srcId="{59D18CFB-E84C-4BB2-A00F-51B2BA03383F}" destId="{188087E3-43B4-46CA-AB10-4A2E1158A205}" srcOrd="0" destOrd="0" presId="urn:microsoft.com/office/officeart/2005/8/layout/radial5"/>
    <dgm:cxn modelId="{14D802D1-A48C-429A-981F-A1A35DEDEDC0}" type="presParOf" srcId="{4F9B7E9F-3003-47B4-B7FC-E8BBC790229F}" destId="{48E319D7-AC66-41D0-9FAF-5D6554A81817}" srcOrd="6" destOrd="0" presId="urn:microsoft.com/office/officeart/2005/8/layout/radial5"/>
    <dgm:cxn modelId="{611FBC98-BEC3-42D5-88AC-F630E8D1A138}" type="presParOf" srcId="{4F9B7E9F-3003-47B4-B7FC-E8BBC790229F}" destId="{57C606C8-9ACD-43C4-8652-907B41A4AB87}" srcOrd="7" destOrd="0" presId="urn:microsoft.com/office/officeart/2005/8/layout/radial5"/>
    <dgm:cxn modelId="{C35D93BA-E6FC-412A-976C-F6687798060C}" type="presParOf" srcId="{57C606C8-9ACD-43C4-8652-907B41A4AB87}" destId="{CD33E15B-AE99-471B-8130-C388FAC915F9}" srcOrd="0" destOrd="0" presId="urn:microsoft.com/office/officeart/2005/8/layout/radial5"/>
    <dgm:cxn modelId="{9227B708-7AB6-4FC3-915B-960481132770}" type="presParOf" srcId="{4F9B7E9F-3003-47B4-B7FC-E8BBC790229F}" destId="{953865B1-398A-41C2-A12B-2B6241E6FAD1}" srcOrd="8" destOrd="0" presId="urn:microsoft.com/office/officeart/2005/8/layout/radial5"/>
    <dgm:cxn modelId="{25990FCF-F6F2-428B-9E7B-24F534A4E5C2}" type="presParOf" srcId="{4F9B7E9F-3003-47B4-B7FC-E8BBC790229F}" destId="{837B78FB-0BFE-4BC6-BD3E-6EC09AFCC72D}" srcOrd="9" destOrd="0" presId="urn:microsoft.com/office/officeart/2005/8/layout/radial5"/>
    <dgm:cxn modelId="{4717C5BE-3EA6-4EEA-86A4-91F6078AF523}" type="presParOf" srcId="{837B78FB-0BFE-4BC6-BD3E-6EC09AFCC72D}" destId="{C9506B5E-DB58-4485-95B4-CE9E31472BF5}" srcOrd="0" destOrd="0" presId="urn:microsoft.com/office/officeart/2005/8/layout/radial5"/>
    <dgm:cxn modelId="{9D06390E-7752-4873-9ECB-4555C055888A}" type="presParOf" srcId="{4F9B7E9F-3003-47B4-B7FC-E8BBC790229F}" destId="{E9FBEE31-361E-47E6-8F95-A4F149AA6F09}"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D33AE-7C4D-47C2-963F-EEA9FFB88117}">
      <dsp:nvSpPr>
        <dsp:cNvPr id="0" name=""/>
        <dsp:cNvSpPr/>
      </dsp:nvSpPr>
      <dsp:spPr>
        <a:xfrm>
          <a:off x="2513707"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微软雅黑" panose="020B0503020204020204" pitchFamily="34" charset="-122"/>
              <a:ea typeface="微软雅黑" panose="020B0503020204020204" pitchFamily="34" charset="-122"/>
            </a:rPr>
            <a:t>DAEPO</a:t>
          </a:r>
          <a:endParaRPr lang="zh-CN" altLang="en-US" sz="1600" kern="1200" dirty="0">
            <a:latin typeface="微软雅黑" panose="020B0503020204020204" pitchFamily="34" charset="-122"/>
            <a:ea typeface="微软雅黑" panose="020B0503020204020204" pitchFamily="34" charset="-122"/>
          </a:endParaRPr>
        </a:p>
      </dsp:txBody>
      <dsp:txXfrm>
        <a:off x="2670198" y="1654198"/>
        <a:ext cx="755603" cy="755603"/>
      </dsp:txXfrm>
    </dsp:sp>
    <dsp:sp modelId="{2B6F1EF9-8B67-403A-A5DB-F9D0FEF6FCBB}">
      <dsp:nvSpPr>
        <dsp:cNvPr id="0" name=""/>
        <dsp:cNvSpPr/>
      </dsp:nvSpPr>
      <dsp:spPr>
        <a:xfrm rot="16200000">
          <a:off x="2934877" y="1109011"/>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68814" y="1215612"/>
        <a:ext cx="158372" cy="217991"/>
      </dsp:txXfrm>
    </dsp:sp>
    <dsp:sp modelId="{CDA11EB1-5348-40DE-8C3E-385CC1041945}">
      <dsp:nvSpPr>
        <dsp:cNvPr id="0" name=""/>
        <dsp:cNvSpPr/>
      </dsp:nvSpPr>
      <dsp:spPr>
        <a:xfrm>
          <a:off x="2513707" y="2243"/>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2670198" y="158734"/>
        <a:ext cx="755603" cy="755603"/>
      </dsp:txXfrm>
    </dsp:sp>
    <dsp:sp modelId="{0B9A0204-B85A-4D3D-8A01-8A055A32F801}">
      <dsp:nvSpPr>
        <dsp:cNvPr id="0" name=""/>
        <dsp:cNvSpPr/>
      </dsp:nvSpPr>
      <dsp:spPr>
        <a:xfrm>
          <a:off x="3676206"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3676206" y="1923004"/>
        <a:ext cx="158372" cy="217991"/>
      </dsp:txXfrm>
    </dsp:sp>
    <dsp:sp modelId="{1DF6435E-35DE-46EB-870A-0AE957005E76}">
      <dsp:nvSpPr>
        <dsp:cNvPr id="0" name=""/>
        <dsp:cNvSpPr/>
      </dsp:nvSpPr>
      <dsp:spPr>
        <a:xfrm>
          <a:off x="4009170"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4165661" y="1654198"/>
        <a:ext cx="755603" cy="755603"/>
      </dsp:txXfrm>
    </dsp:sp>
    <dsp:sp modelId="{59D18CFB-E84C-4BB2-A00F-51B2BA03383F}">
      <dsp:nvSpPr>
        <dsp:cNvPr id="0" name=""/>
        <dsp:cNvSpPr/>
      </dsp:nvSpPr>
      <dsp:spPr>
        <a:xfrm rot="5400000">
          <a:off x="2934877" y="2591669"/>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68814" y="2630397"/>
        <a:ext cx="158372" cy="217991"/>
      </dsp:txXfrm>
    </dsp:sp>
    <dsp:sp modelId="{48E319D7-AC66-41D0-9FAF-5D6554A81817}">
      <dsp:nvSpPr>
        <dsp:cNvPr id="0" name=""/>
        <dsp:cNvSpPr/>
      </dsp:nvSpPr>
      <dsp:spPr>
        <a:xfrm>
          <a:off x="2513707" y="2993170"/>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2670198" y="3149661"/>
        <a:ext cx="755603" cy="755603"/>
      </dsp:txXfrm>
    </dsp:sp>
    <dsp:sp modelId="{57C606C8-9ACD-43C4-8652-907B41A4AB87}">
      <dsp:nvSpPr>
        <dsp:cNvPr id="0" name=""/>
        <dsp:cNvSpPr/>
      </dsp:nvSpPr>
      <dsp:spPr>
        <a:xfrm rot="10800000">
          <a:off x="2193548"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rot="10800000">
        <a:off x="2261421" y="1923004"/>
        <a:ext cx="158372" cy="217991"/>
      </dsp:txXfrm>
    </dsp:sp>
    <dsp:sp modelId="{953865B1-398A-41C2-A12B-2B6241E6FAD1}">
      <dsp:nvSpPr>
        <dsp:cNvPr id="0" name=""/>
        <dsp:cNvSpPr/>
      </dsp:nvSpPr>
      <dsp:spPr>
        <a:xfrm>
          <a:off x="1018243"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1174734" y="1654198"/>
        <a:ext cx="755603" cy="755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D33AE-7C4D-47C2-963F-EEA9FFB88117}">
      <dsp:nvSpPr>
        <dsp:cNvPr id="0" name=""/>
        <dsp:cNvSpPr/>
      </dsp:nvSpPr>
      <dsp:spPr>
        <a:xfrm>
          <a:off x="2513707"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微软雅黑" panose="020B0503020204020204" pitchFamily="34" charset="-122"/>
              <a:ea typeface="微软雅黑" panose="020B0503020204020204" pitchFamily="34" charset="-122"/>
            </a:rPr>
            <a:t>DAEPO</a:t>
          </a:r>
          <a:endParaRPr lang="zh-CN" altLang="en-US" sz="1600" kern="1200" dirty="0">
            <a:latin typeface="微软雅黑" panose="020B0503020204020204" pitchFamily="34" charset="-122"/>
            <a:ea typeface="微软雅黑" panose="020B0503020204020204" pitchFamily="34" charset="-122"/>
          </a:endParaRPr>
        </a:p>
      </dsp:txBody>
      <dsp:txXfrm>
        <a:off x="2670198" y="1654198"/>
        <a:ext cx="755603" cy="755603"/>
      </dsp:txXfrm>
    </dsp:sp>
    <dsp:sp modelId="{2B6F1EF9-8B67-403A-A5DB-F9D0FEF6FCBB}">
      <dsp:nvSpPr>
        <dsp:cNvPr id="0" name=""/>
        <dsp:cNvSpPr/>
      </dsp:nvSpPr>
      <dsp:spPr>
        <a:xfrm rot="16200000">
          <a:off x="2934877" y="1109011"/>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68814" y="1215612"/>
        <a:ext cx="158372" cy="217991"/>
      </dsp:txXfrm>
    </dsp:sp>
    <dsp:sp modelId="{CDA11EB1-5348-40DE-8C3E-385CC1041945}">
      <dsp:nvSpPr>
        <dsp:cNvPr id="0" name=""/>
        <dsp:cNvSpPr/>
      </dsp:nvSpPr>
      <dsp:spPr>
        <a:xfrm>
          <a:off x="2513707" y="2243"/>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2670198" y="158734"/>
        <a:ext cx="755603" cy="755603"/>
      </dsp:txXfrm>
    </dsp:sp>
    <dsp:sp modelId="{0B9A0204-B85A-4D3D-8A01-8A055A32F801}">
      <dsp:nvSpPr>
        <dsp:cNvPr id="0" name=""/>
        <dsp:cNvSpPr/>
      </dsp:nvSpPr>
      <dsp:spPr>
        <a:xfrm>
          <a:off x="3676206"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3676206" y="1923004"/>
        <a:ext cx="158372" cy="217991"/>
      </dsp:txXfrm>
    </dsp:sp>
    <dsp:sp modelId="{1DF6435E-35DE-46EB-870A-0AE957005E76}">
      <dsp:nvSpPr>
        <dsp:cNvPr id="0" name=""/>
        <dsp:cNvSpPr/>
      </dsp:nvSpPr>
      <dsp:spPr>
        <a:xfrm>
          <a:off x="4009170"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4165661" y="1654198"/>
        <a:ext cx="755603" cy="755603"/>
      </dsp:txXfrm>
    </dsp:sp>
    <dsp:sp modelId="{59D18CFB-E84C-4BB2-A00F-51B2BA03383F}">
      <dsp:nvSpPr>
        <dsp:cNvPr id="0" name=""/>
        <dsp:cNvSpPr/>
      </dsp:nvSpPr>
      <dsp:spPr>
        <a:xfrm rot="5400000">
          <a:off x="2934877" y="2591669"/>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68814" y="2630397"/>
        <a:ext cx="158372" cy="217991"/>
      </dsp:txXfrm>
    </dsp:sp>
    <dsp:sp modelId="{48E319D7-AC66-41D0-9FAF-5D6554A81817}">
      <dsp:nvSpPr>
        <dsp:cNvPr id="0" name=""/>
        <dsp:cNvSpPr/>
      </dsp:nvSpPr>
      <dsp:spPr>
        <a:xfrm>
          <a:off x="2513707" y="2993170"/>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2670198" y="3149661"/>
        <a:ext cx="755603" cy="755603"/>
      </dsp:txXfrm>
    </dsp:sp>
    <dsp:sp modelId="{57C606C8-9ACD-43C4-8652-907B41A4AB87}">
      <dsp:nvSpPr>
        <dsp:cNvPr id="0" name=""/>
        <dsp:cNvSpPr/>
      </dsp:nvSpPr>
      <dsp:spPr>
        <a:xfrm rot="10800000">
          <a:off x="2193548"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rot="10800000">
        <a:off x="2261421" y="1923004"/>
        <a:ext cx="158372" cy="217991"/>
      </dsp:txXfrm>
    </dsp:sp>
    <dsp:sp modelId="{953865B1-398A-41C2-A12B-2B6241E6FAD1}">
      <dsp:nvSpPr>
        <dsp:cNvPr id="0" name=""/>
        <dsp:cNvSpPr/>
      </dsp:nvSpPr>
      <dsp:spPr>
        <a:xfrm>
          <a:off x="1018243"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1174734" y="1654198"/>
        <a:ext cx="755603" cy="755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D33AE-7C4D-47C2-963F-EEA9FFB88117}">
      <dsp:nvSpPr>
        <dsp:cNvPr id="0" name=""/>
        <dsp:cNvSpPr/>
      </dsp:nvSpPr>
      <dsp:spPr>
        <a:xfrm>
          <a:off x="2513707"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微软雅黑" panose="020B0503020204020204" pitchFamily="34" charset="-122"/>
              <a:ea typeface="微软雅黑" panose="020B0503020204020204" pitchFamily="34" charset="-122"/>
            </a:rPr>
            <a:t>DAEPO</a:t>
          </a:r>
          <a:endParaRPr lang="zh-CN" altLang="en-US" sz="1600" kern="1200" dirty="0">
            <a:latin typeface="微软雅黑" panose="020B0503020204020204" pitchFamily="34" charset="-122"/>
            <a:ea typeface="微软雅黑" panose="020B0503020204020204" pitchFamily="34" charset="-122"/>
          </a:endParaRPr>
        </a:p>
      </dsp:txBody>
      <dsp:txXfrm>
        <a:off x="2670198" y="1654198"/>
        <a:ext cx="755603" cy="755603"/>
      </dsp:txXfrm>
    </dsp:sp>
    <dsp:sp modelId="{2B6F1EF9-8B67-403A-A5DB-F9D0FEF6FCBB}">
      <dsp:nvSpPr>
        <dsp:cNvPr id="0" name=""/>
        <dsp:cNvSpPr/>
      </dsp:nvSpPr>
      <dsp:spPr>
        <a:xfrm rot="16215080">
          <a:off x="2937535" y="1107923"/>
          <a:ext cx="227441"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71501" y="1214703"/>
        <a:ext cx="159209" cy="217991"/>
      </dsp:txXfrm>
    </dsp:sp>
    <dsp:sp modelId="{CDA11EB1-5348-40DE-8C3E-385CC1041945}">
      <dsp:nvSpPr>
        <dsp:cNvPr id="0" name=""/>
        <dsp:cNvSpPr/>
      </dsp:nvSpPr>
      <dsp:spPr>
        <a:xfrm>
          <a:off x="2520276" y="0"/>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2676767" y="156491"/>
        <a:ext cx="755603" cy="755603"/>
      </dsp:txXfrm>
    </dsp:sp>
    <dsp:sp modelId="{0B9A0204-B85A-4D3D-8A01-8A055A32F801}">
      <dsp:nvSpPr>
        <dsp:cNvPr id="0" name=""/>
        <dsp:cNvSpPr/>
      </dsp:nvSpPr>
      <dsp:spPr>
        <a:xfrm>
          <a:off x="3676206"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3676206" y="1923004"/>
        <a:ext cx="158372" cy="217991"/>
      </dsp:txXfrm>
    </dsp:sp>
    <dsp:sp modelId="{1DF6435E-35DE-46EB-870A-0AE957005E76}">
      <dsp:nvSpPr>
        <dsp:cNvPr id="0" name=""/>
        <dsp:cNvSpPr/>
      </dsp:nvSpPr>
      <dsp:spPr>
        <a:xfrm>
          <a:off x="4009170"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天文数据计算</a:t>
          </a:r>
          <a:endParaRPr lang="zh-CN" altLang="en-US" sz="1600" kern="1200" dirty="0">
            <a:latin typeface="微软雅黑" panose="020B0503020204020204" pitchFamily="34" charset="-122"/>
            <a:ea typeface="微软雅黑" panose="020B0503020204020204" pitchFamily="34" charset="-122"/>
          </a:endParaRPr>
        </a:p>
      </dsp:txBody>
      <dsp:txXfrm>
        <a:off x="4165661" y="1654198"/>
        <a:ext cx="755603" cy="755603"/>
      </dsp:txXfrm>
    </dsp:sp>
    <dsp:sp modelId="{59D18CFB-E84C-4BB2-A00F-51B2BA03383F}">
      <dsp:nvSpPr>
        <dsp:cNvPr id="0" name=""/>
        <dsp:cNvSpPr/>
      </dsp:nvSpPr>
      <dsp:spPr>
        <a:xfrm rot="5400000">
          <a:off x="2934877" y="2591669"/>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68814" y="2630397"/>
        <a:ext cx="158372" cy="217991"/>
      </dsp:txXfrm>
    </dsp:sp>
    <dsp:sp modelId="{48E319D7-AC66-41D0-9FAF-5D6554A81817}">
      <dsp:nvSpPr>
        <dsp:cNvPr id="0" name=""/>
        <dsp:cNvSpPr/>
      </dsp:nvSpPr>
      <dsp:spPr>
        <a:xfrm>
          <a:off x="2513707" y="2993170"/>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2670198" y="3149661"/>
        <a:ext cx="755603" cy="755603"/>
      </dsp:txXfrm>
    </dsp:sp>
    <dsp:sp modelId="{57C606C8-9ACD-43C4-8652-907B41A4AB87}">
      <dsp:nvSpPr>
        <dsp:cNvPr id="0" name=""/>
        <dsp:cNvSpPr/>
      </dsp:nvSpPr>
      <dsp:spPr>
        <a:xfrm rot="10800000">
          <a:off x="2193548"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rot="10800000">
        <a:off x="2261421" y="1923004"/>
        <a:ext cx="158372" cy="217991"/>
      </dsp:txXfrm>
    </dsp:sp>
    <dsp:sp modelId="{953865B1-398A-41C2-A12B-2B6241E6FAD1}">
      <dsp:nvSpPr>
        <dsp:cNvPr id="0" name=""/>
        <dsp:cNvSpPr/>
      </dsp:nvSpPr>
      <dsp:spPr>
        <a:xfrm>
          <a:off x="1018243"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1174734" y="1654198"/>
        <a:ext cx="755603" cy="755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D33AE-7C4D-47C2-963F-EEA9FFB88117}">
      <dsp:nvSpPr>
        <dsp:cNvPr id="0" name=""/>
        <dsp:cNvSpPr/>
      </dsp:nvSpPr>
      <dsp:spPr>
        <a:xfrm>
          <a:off x="2513707"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微软雅黑" panose="020B0503020204020204" pitchFamily="34" charset="-122"/>
              <a:ea typeface="微软雅黑" panose="020B0503020204020204" pitchFamily="34" charset="-122"/>
            </a:rPr>
            <a:t>DAEPO</a:t>
          </a:r>
          <a:endParaRPr lang="zh-CN" altLang="en-US" sz="1600" kern="1200" dirty="0">
            <a:latin typeface="微软雅黑" panose="020B0503020204020204" pitchFamily="34" charset="-122"/>
            <a:ea typeface="微软雅黑" panose="020B0503020204020204" pitchFamily="34" charset="-122"/>
          </a:endParaRPr>
        </a:p>
      </dsp:txBody>
      <dsp:txXfrm>
        <a:off x="2670198" y="1654198"/>
        <a:ext cx="755603" cy="755603"/>
      </dsp:txXfrm>
    </dsp:sp>
    <dsp:sp modelId="{2B6F1EF9-8B67-403A-A5DB-F9D0FEF6FCBB}">
      <dsp:nvSpPr>
        <dsp:cNvPr id="0" name=""/>
        <dsp:cNvSpPr/>
      </dsp:nvSpPr>
      <dsp:spPr>
        <a:xfrm rot="16215080">
          <a:off x="2937535" y="1107923"/>
          <a:ext cx="227441"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71501" y="1214703"/>
        <a:ext cx="159209" cy="217991"/>
      </dsp:txXfrm>
    </dsp:sp>
    <dsp:sp modelId="{CDA11EB1-5348-40DE-8C3E-385CC1041945}">
      <dsp:nvSpPr>
        <dsp:cNvPr id="0" name=""/>
        <dsp:cNvSpPr/>
      </dsp:nvSpPr>
      <dsp:spPr>
        <a:xfrm>
          <a:off x="2520276" y="0"/>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zh-CN" altLang="en-US" sz="1500" kern="1200" dirty="0">
            <a:latin typeface="微软雅黑" panose="020B0503020204020204" pitchFamily="34" charset="-122"/>
            <a:ea typeface="微软雅黑" panose="020B0503020204020204" pitchFamily="34" charset="-122"/>
          </a:endParaRPr>
        </a:p>
      </dsp:txBody>
      <dsp:txXfrm>
        <a:off x="2676767" y="156491"/>
        <a:ext cx="755603" cy="755603"/>
      </dsp:txXfrm>
    </dsp:sp>
    <dsp:sp modelId="{0B9A0204-B85A-4D3D-8A01-8A055A32F801}">
      <dsp:nvSpPr>
        <dsp:cNvPr id="0" name=""/>
        <dsp:cNvSpPr/>
      </dsp:nvSpPr>
      <dsp:spPr>
        <a:xfrm>
          <a:off x="3676206"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3676206" y="1923004"/>
        <a:ext cx="158372" cy="217991"/>
      </dsp:txXfrm>
    </dsp:sp>
    <dsp:sp modelId="{1DF6435E-35DE-46EB-870A-0AE957005E76}">
      <dsp:nvSpPr>
        <dsp:cNvPr id="0" name=""/>
        <dsp:cNvSpPr/>
      </dsp:nvSpPr>
      <dsp:spPr>
        <a:xfrm>
          <a:off x="4009170"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latin typeface="微软雅黑" panose="020B0503020204020204" pitchFamily="34" charset="-122"/>
              <a:ea typeface="微软雅黑" panose="020B0503020204020204" pitchFamily="34" charset="-122"/>
            </a:rPr>
            <a:t>天文数据计算</a:t>
          </a:r>
          <a:endParaRPr lang="zh-CN" altLang="en-US" sz="1500" kern="1200" dirty="0">
            <a:latin typeface="微软雅黑" panose="020B0503020204020204" pitchFamily="34" charset="-122"/>
            <a:ea typeface="微软雅黑" panose="020B0503020204020204" pitchFamily="34" charset="-122"/>
          </a:endParaRPr>
        </a:p>
      </dsp:txBody>
      <dsp:txXfrm>
        <a:off x="4165661" y="1654198"/>
        <a:ext cx="755603" cy="755603"/>
      </dsp:txXfrm>
    </dsp:sp>
    <dsp:sp modelId="{59D18CFB-E84C-4BB2-A00F-51B2BA03383F}">
      <dsp:nvSpPr>
        <dsp:cNvPr id="0" name=""/>
        <dsp:cNvSpPr/>
      </dsp:nvSpPr>
      <dsp:spPr>
        <a:xfrm rot="5400000">
          <a:off x="2934877" y="2591669"/>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68814" y="2630397"/>
        <a:ext cx="158372" cy="217991"/>
      </dsp:txXfrm>
    </dsp:sp>
    <dsp:sp modelId="{48E319D7-AC66-41D0-9FAF-5D6554A81817}">
      <dsp:nvSpPr>
        <dsp:cNvPr id="0" name=""/>
        <dsp:cNvSpPr/>
      </dsp:nvSpPr>
      <dsp:spPr>
        <a:xfrm>
          <a:off x="2513707" y="2993170"/>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latin typeface="微软雅黑" panose="020B0503020204020204" pitchFamily="34" charset="-122"/>
              <a:ea typeface="微软雅黑" panose="020B0503020204020204" pitchFamily="34" charset="-122"/>
            </a:rPr>
            <a:t>公众</a:t>
          </a:r>
          <a:endParaRPr lang="en-US" altLang="zh-CN" sz="1500" kern="1200" dirty="0" smtClean="0">
            <a:latin typeface="微软雅黑" panose="020B0503020204020204" pitchFamily="34" charset="-122"/>
            <a:ea typeface="微软雅黑" panose="020B0503020204020204" pitchFamily="34" charset="-122"/>
          </a:endParaRPr>
        </a:p>
        <a:p>
          <a:pPr lvl="0" algn="ctr" defTabSz="666750">
            <a:lnSpc>
              <a:spcPct val="90000"/>
            </a:lnSpc>
            <a:spcBef>
              <a:spcPct val="0"/>
            </a:spcBef>
            <a:spcAft>
              <a:spcPct val="35000"/>
            </a:spcAft>
          </a:pPr>
          <a:r>
            <a:rPr lang="zh-CN" altLang="en-US" sz="1500" kern="1200" dirty="0" smtClean="0">
              <a:latin typeface="微软雅黑" panose="020B0503020204020204" pitchFamily="34" charset="-122"/>
              <a:ea typeface="微软雅黑" panose="020B0503020204020204" pitchFamily="34" charset="-122"/>
            </a:rPr>
            <a:t>科学</a:t>
          </a:r>
          <a:endParaRPr lang="zh-CN" altLang="en-US" sz="1500" kern="1200" dirty="0">
            <a:latin typeface="微软雅黑" panose="020B0503020204020204" pitchFamily="34" charset="-122"/>
            <a:ea typeface="微软雅黑" panose="020B0503020204020204" pitchFamily="34" charset="-122"/>
          </a:endParaRPr>
        </a:p>
      </dsp:txBody>
      <dsp:txXfrm>
        <a:off x="2670198" y="3149661"/>
        <a:ext cx="755603" cy="755603"/>
      </dsp:txXfrm>
    </dsp:sp>
    <dsp:sp modelId="{57C606C8-9ACD-43C4-8652-907B41A4AB87}">
      <dsp:nvSpPr>
        <dsp:cNvPr id="0" name=""/>
        <dsp:cNvSpPr/>
      </dsp:nvSpPr>
      <dsp:spPr>
        <a:xfrm rot="10800000">
          <a:off x="2193548"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rot="10800000">
        <a:off x="2261421" y="1923004"/>
        <a:ext cx="158372" cy="217991"/>
      </dsp:txXfrm>
    </dsp:sp>
    <dsp:sp modelId="{953865B1-398A-41C2-A12B-2B6241E6FAD1}">
      <dsp:nvSpPr>
        <dsp:cNvPr id="0" name=""/>
        <dsp:cNvSpPr/>
      </dsp:nvSpPr>
      <dsp:spPr>
        <a:xfrm>
          <a:off x="1018243"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zh-CN" altLang="en-US" sz="1500" kern="1200" dirty="0">
            <a:latin typeface="微软雅黑" panose="020B0503020204020204" pitchFamily="34" charset="-122"/>
            <a:ea typeface="微软雅黑" panose="020B0503020204020204" pitchFamily="34" charset="-122"/>
          </a:endParaRPr>
        </a:p>
      </dsp:txBody>
      <dsp:txXfrm>
        <a:off x="1174734" y="1654198"/>
        <a:ext cx="755603" cy="755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BE3F0-E426-4AD7-B00A-735A584F1755}">
      <dsp:nvSpPr>
        <dsp:cNvPr id="0" name=""/>
        <dsp:cNvSpPr/>
      </dsp:nvSpPr>
      <dsp:spPr>
        <a:xfrm>
          <a:off x="-1399213" y="-218664"/>
          <a:ext cx="1677241" cy="1677241"/>
        </a:xfrm>
        <a:prstGeom prst="blockArc">
          <a:avLst>
            <a:gd name="adj1" fmla="val 18900000"/>
            <a:gd name="adj2" fmla="val 2700000"/>
            <a:gd name="adj3" fmla="val 128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CCA25D-17A3-4F5A-AF28-3BDC5F8CEB5B}">
      <dsp:nvSpPr>
        <dsp:cNvPr id="0" name=""/>
        <dsp:cNvSpPr/>
      </dsp:nvSpPr>
      <dsp:spPr>
        <a:xfrm>
          <a:off x="178627" y="123991"/>
          <a:ext cx="2426741" cy="2479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36" tIns="30480" rIns="30480" bIns="30480" numCol="1" spcCol="1270" anchor="ctr" anchorCtr="0">
          <a:noAutofit/>
        </a:bodyPr>
        <a:lstStyle/>
        <a:p>
          <a:pPr lvl="0" algn="l" defTabSz="533400">
            <a:lnSpc>
              <a:spcPct val="90000"/>
            </a:lnSpc>
            <a:spcBef>
              <a:spcPct val="0"/>
            </a:spcBef>
            <a:spcAft>
              <a:spcPct val="35000"/>
            </a:spcAft>
          </a:pPr>
          <a:r>
            <a:rPr lang="en-US" altLang="zh-CN" sz="1200" kern="1200" dirty="0" err="1" smtClean="0"/>
            <a:t>Zooniverse</a:t>
          </a:r>
          <a:endParaRPr lang="zh-CN" altLang="en-US" sz="1200" kern="1200" dirty="0"/>
        </a:p>
      </dsp:txBody>
      <dsp:txXfrm>
        <a:off x="178627" y="123991"/>
        <a:ext cx="2426741" cy="247982"/>
      </dsp:txXfrm>
    </dsp:sp>
    <dsp:sp modelId="{47BBE891-1B6C-4F1B-A6F2-ED0FF0BA94AD}">
      <dsp:nvSpPr>
        <dsp:cNvPr id="0" name=""/>
        <dsp:cNvSpPr/>
      </dsp:nvSpPr>
      <dsp:spPr>
        <a:xfrm>
          <a:off x="23638" y="92993"/>
          <a:ext cx="309978" cy="30997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5416F-11FD-4143-9D19-F47D60190196}">
      <dsp:nvSpPr>
        <dsp:cNvPr id="0" name=""/>
        <dsp:cNvSpPr/>
      </dsp:nvSpPr>
      <dsp:spPr>
        <a:xfrm>
          <a:off x="268769" y="495964"/>
          <a:ext cx="2336599" cy="2479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36" tIns="30480" rIns="30480" bIns="30480" numCol="1" spcCol="1270" anchor="ctr" anchorCtr="0">
          <a:noAutofit/>
        </a:bodyPr>
        <a:lstStyle/>
        <a:p>
          <a:pPr lvl="0" algn="l" defTabSz="533400">
            <a:lnSpc>
              <a:spcPct val="90000"/>
            </a:lnSpc>
            <a:spcBef>
              <a:spcPct val="0"/>
            </a:spcBef>
            <a:spcAft>
              <a:spcPct val="35000"/>
            </a:spcAft>
          </a:pPr>
          <a:r>
            <a:rPr lang="en-US" altLang="zh-CN" sz="1200" kern="1200" dirty="0" smtClean="0"/>
            <a:t>NASA</a:t>
          </a:r>
          <a:r>
            <a:rPr lang="zh-CN" altLang="en-US" sz="1200" kern="1200" dirty="0" smtClean="0"/>
            <a:t>：</a:t>
          </a:r>
          <a:r>
            <a:rPr lang="en-US" altLang="zh-CN" sz="1200" kern="1200" dirty="0" smtClean="0"/>
            <a:t>Disk detective</a:t>
          </a:r>
          <a:endParaRPr lang="zh-CN" altLang="en-US" sz="1200" kern="1200" dirty="0"/>
        </a:p>
      </dsp:txBody>
      <dsp:txXfrm>
        <a:off x="268769" y="495964"/>
        <a:ext cx="2336599" cy="247982"/>
      </dsp:txXfrm>
    </dsp:sp>
    <dsp:sp modelId="{960C53C0-9853-4D53-9B5C-BBDBCB8EDFE2}">
      <dsp:nvSpPr>
        <dsp:cNvPr id="0" name=""/>
        <dsp:cNvSpPr/>
      </dsp:nvSpPr>
      <dsp:spPr>
        <a:xfrm>
          <a:off x="113780" y="464967"/>
          <a:ext cx="309978" cy="30997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49F5C5-8F6D-4490-8172-2B2EB0E7FB44}">
      <dsp:nvSpPr>
        <dsp:cNvPr id="0" name=""/>
        <dsp:cNvSpPr/>
      </dsp:nvSpPr>
      <dsp:spPr>
        <a:xfrm>
          <a:off x="178627" y="867938"/>
          <a:ext cx="2426741" cy="2479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36" tIns="30480" rIns="30480" bIns="30480" numCol="1" spcCol="1270" anchor="ctr" anchorCtr="0">
          <a:noAutofit/>
        </a:bodyPr>
        <a:lstStyle/>
        <a:p>
          <a:pPr lvl="0" algn="l" defTabSz="533400">
            <a:lnSpc>
              <a:spcPct val="90000"/>
            </a:lnSpc>
            <a:spcBef>
              <a:spcPct val="0"/>
            </a:spcBef>
            <a:spcAft>
              <a:spcPct val="35000"/>
            </a:spcAft>
          </a:pPr>
          <a:r>
            <a:rPr lang="en-US" altLang="zh-CN" sz="1200" kern="1200" dirty="0" smtClean="0"/>
            <a:t>China-VO PSP</a:t>
          </a:r>
          <a:endParaRPr lang="zh-CN" altLang="en-US" sz="1200" kern="1200" dirty="0"/>
        </a:p>
      </dsp:txBody>
      <dsp:txXfrm>
        <a:off x="178627" y="867938"/>
        <a:ext cx="2426741" cy="247982"/>
      </dsp:txXfrm>
    </dsp:sp>
    <dsp:sp modelId="{51E1844C-390E-49C5-BF2D-02643D45023D}">
      <dsp:nvSpPr>
        <dsp:cNvPr id="0" name=""/>
        <dsp:cNvSpPr/>
      </dsp:nvSpPr>
      <dsp:spPr>
        <a:xfrm>
          <a:off x="23638" y="836940"/>
          <a:ext cx="309978" cy="30997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D33AE-7C4D-47C2-963F-EEA9FFB88117}">
      <dsp:nvSpPr>
        <dsp:cNvPr id="0" name=""/>
        <dsp:cNvSpPr/>
      </dsp:nvSpPr>
      <dsp:spPr>
        <a:xfrm>
          <a:off x="2513707"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微软雅黑" panose="020B0503020204020204" pitchFamily="34" charset="-122"/>
              <a:ea typeface="微软雅黑" panose="020B0503020204020204" pitchFamily="34" charset="-122"/>
            </a:rPr>
            <a:t>DAEPO</a:t>
          </a:r>
          <a:endParaRPr lang="zh-CN" altLang="en-US" sz="1600" kern="1200" dirty="0">
            <a:latin typeface="微软雅黑" panose="020B0503020204020204" pitchFamily="34" charset="-122"/>
            <a:ea typeface="微软雅黑" panose="020B0503020204020204" pitchFamily="34" charset="-122"/>
          </a:endParaRPr>
        </a:p>
      </dsp:txBody>
      <dsp:txXfrm>
        <a:off x="2670198" y="1654198"/>
        <a:ext cx="755603" cy="755603"/>
      </dsp:txXfrm>
    </dsp:sp>
    <dsp:sp modelId="{2B6F1EF9-8B67-403A-A5DB-F9D0FEF6FCBB}">
      <dsp:nvSpPr>
        <dsp:cNvPr id="0" name=""/>
        <dsp:cNvSpPr/>
      </dsp:nvSpPr>
      <dsp:spPr>
        <a:xfrm rot="16200000">
          <a:off x="2934877" y="1109011"/>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68814" y="1215612"/>
        <a:ext cx="158372" cy="217991"/>
      </dsp:txXfrm>
    </dsp:sp>
    <dsp:sp modelId="{CDA11EB1-5348-40DE-8C3E-385CC1041945}">
      <dsp:nvSpPr>
        <dsp:cNvPr id="0" name=""/>
        <dsp:cNvSpPr/>
      </dsp:nvSpPr>
      <dsp:spPr>
        <a:xfrm>
          <a:off x="2513707" y="2243"/>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kern="1200" dirty="0" smtClean="0">
              <a:latin typeface="微软雅黑" panose="020B0503020204020204" pitchFamily="34" charset="-122"/>
              <a:ea typeface="微软雅黑" panose="020B0503020204020204" pitchFamily="34" charset="-122"/>
            </a:rPr>
            <a:t>天文数据可视化</a:t>
          </a:r>
          <a:endParaRPr lang="zh-CN" altLang="en-US" sz="1200" kern="1200" dirty="0">
            <a:latin typeface="微软雅黑" panose="020B0503020204020204" pitchFamily="34" charset="-122"/>
            <a:ea typeface="微软雅黑" panose="020B0503020204020204" pitchFamily="34" charset="-122"/>
          </a:endParaRPr>
        </a:p>
      </dsp:txBody>
      <dsp:txXfrm>
        <a:off x="2670198" y="158734"/>
        <a:ext cx="755603" cy="755603"/>
      </dsp:txXfrm>
    </dsp:sp>
    <dsp:sp modelId="{0B9A0204-B85A-4D3D-8A01-8A055A32F801}">
      <dsp:nvSpPr>
        <dsp:cNvPr id="0" name=""/>
        <dsp:cNvSpPr/>
      </dsp:nvSpPr>
      <dsp:spPr>
        <a:xfrm>
          <a:off x="3676206"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3676206" y="1923004"/>
        <a:ext cx="158372" cy="217991"/>
      </dsp:txXfrm>
    </dsp:sp>
    <dsp:sp modelId="{1DF6435E-35DE-46EB-870A-0AE957005E76}">
      <dsp:nvSpPr>
        <dsp:cNvPr id="0" name=""/>
        <dsp:cNvSpPr/>
      </dsp:nvSpPr>
      <dsp:spPr>
        <a:xfrm>
          <a:off x="4009170"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kern="1200" dirty="0" smtClean="0">
              <a:latin typeface="微软雅黑" panose="020B0503020204020204" pitchFamily="34" charset="-122"/>
              <a:ea typeface="微软雅黑" panose="020B0503020204020204" pitchFamily="34" charset="-122"/>
            </a:rPr>
            <a:t>天文数据计算</a:t>
          </a:r>
          <a:endParaRPr lang="zh-CN" altLang="en-US" sz="1200" kern="1200" dirty="0">
            <a:latin typeface="微软雅黑" panose="020B0503020204020204" pitchFamily="34" charset="-122"/>
            <a:ea typeface="微软雅黑" panose="020B0503020204020204" pitchFamily="34" charset="-122"/>
          </a:endParaRPr>
        </a:p>
      </dsp:txBody>
      <dsp:txXfrm>
        <a:off x="4165661" y="1654198"/>
        <a:ext cx="755603" cy="755603"/>
      </dsp:txXfrm>
    </dsp:sp>
    <dsp:sp modelId="{59D18CFB-E84C-4BB2-A00F-51B2BA03383F}">
      <dsp:nvSpPr>
        <dsp:cNvPr id="0" name=""/>
        <dsp:cNvSpPr/>
      </dsp:nvSpPr>
      <dsp:spPr>
        <a:xfrm rot="5400000">
          <a:off x="2934877" y="2591669"/>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a:off x="2968814" y="2630397"/>
        <a:ext cx="158372" cy="217991"/>
      </dsp:txXfrm>
    </dsp:sp>
    <dsp:sp modelId="{48E319D7-AC66-41D0-9FAF-5D6554A81817}">
      <dsp:nvSpPr>
        <dsp:cNvPr id="0" name=""/>
        <dsp:cNvSpPr/>
      </dsp:nvSpPr>
      <dsp:spPr>
        <a:xfrm>
          <a:off x="2513707" y="2993170"/>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kern="1200" dirty="0" smtClean="0">
              <a:latin typeface="微软雅黑" panose="020B0503020204020204" pitchFamily="34" charset="-122"/>
              <a:ea typeface="微软雅黑" panose="020B0503020204020204" pitchFamily="34" charset="-122"/>
            </a:rPr>
            <a:t>公众科学</a:t>
          </a:r>
          <a:endParaRPr lang="zh-CN" altLang="en-US" sz="1200" kern="1200" dirty="0">
            <a:latin typeface="微软雅黑" panose="020B0503020204020204" pitchFamily="34" charset="-122"/>
            <a:ea typeface="微软雅黑" panose="020B0503020204020204" pitchFamily="34" charset="-122"/>
          </a:endParaRPr>
        </a:p>
      </dsp:txBody>
      <dsp:txXfrm>
        <a:off x="2670198" y="3149661"/>
        <a:ext cx="755603" cy="755603"/>
      </dsp:txXfrm>
    </dsp:sp>
    <dsp:sp modelId="{57C606C8-9ACD-43C4-8652-907B41A4AB87}">
      <dsp:nvSpPr>
        <dsp:cNvPr id="0" name=""/>
        <dsp:cNvSpPr/>
      </dsp:nvSpPr>
      <dsp:spPr>
        <a:xfrm rot="10800000">
          <a:off x="2193548" y="1850340"/>
          <a:ext cx="226245" cy="363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latin typeface="微软雅黑" panose="020B0503020204020204" pitchFamily="34" charset="-122"/>
            <a:ea typeface="微软雅黑" panose="020B0503020204020204" pitchFamily="34" charset="-122"/>
          </a:endParaRPr>
        </a:p>
      </dsp:txBody>
      <dsp:txXfrm rot="10800000">
        <a:off x="2261421" y="1923004"/>
        <a:ext cx="158372" cy="217991"/>
      </dsp:txXfrm>
    </dsp:sp>
    <dsp:sp modelId="{953865B1-398A-41C2-A12B-2B6241E6FAD1}">
      <dsp:nvSpPr>
        <dsp:cNvPr id="0" name=""/>
        <dsp:cNvSpPr/>
      </dsp:nvSpPr>
      <dsp:spPr>
        <a:xfrm>
          <a:off x="1018243" y="1497707"/>
          <a:ext cx="1068585" cy="10685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kern="1200" dirty="0" smtClean="0">
              <a:latin typeface="微软雅黑" panose="020B0503020204020204" pitchFamily="34" charset="-122"/>
              <a:ea typeface="微软雅黑" panose="020B0503020204020204" pitchFamily="34" charset="-122"/>
            </a:rPr>
            <a:t>使用数据进行教育活动</a:t>
          </a:r>
          <a:endParaRPr lang="zh-CN" altLang="en-US" sz="1200" kern="1200" dirty="0">
            <a:latin typeface="微软雅黑" panose="020B0503020204020204" pitchFamily="34" charset="-122"/>
            <a:ea typeface="微软雅黑" panose="020B0503020204020204" pitchFamily="34" charset="-122"/>
          </a:endParaRPr>
        </a:p>
      </dsp:txBody>
      <dsp:txXfrm>
        <a:off x="1174734" y="1654198"/>
        <a:ext cx="755603" cy="7556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BE3F0-E426-4AD7-B00A-735A584F1755}">
      <dsp:nvSpPr>
        <dsp:cNvPr id="0" name=""/>
        <dsp:cNvSpPr/>
      </dsp:nvSpPr>
      <dsp:spPr>
        <a:xfrm>
          <a:off x="-1399213" y="-218664"/>
          <a:ext cx="1677241" cy="1677241"/>
        </a:xfrm>
        <a:prstGeom prst="blockArc">
          <a:avLst>
            <a:gd name="adj1" fmla="val 18900000"/>
            <a:gd name="adj2" fmla="val 2700000"/>
            <a:gd name="adj3" fmla="val 128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CCA25D-17A3-4F5A-AF28-3BDC5F8CEB5B}">
      <dsp:nvSpPr>
        <dsp:cNvPr id="0" name=""/>
        <dsp:cNvSpPr/>
      </dsp:nvSpPr>
      <dsp:spPr>
        <a:xfrm>
          <a:off x="178627" y="123991"/>
          <a:ext cx="2426741" cy="2479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36" tIns="30480" rIns="30480" bIns="30480" numCol="1" spcCol="1270" anchor="ctr" anchorCtr="0">
          <a:noAutofit/>
        </a:bodyPr>
        <a:lstStyle/>
        <a:p>
          <a:pPr lvl="0" algn="l" defTabSz="533400">
            <a:lnSpc>
              <a:spcPct val="90000"/>
            </a:lnSpc>
            <a:spcBef>
              <a:spcPct val="0"/>
            </a:spcBef>
            <a:spcAft>
              <a:spcPct val="35000"/>
            </a:spcAft>
          </a:pPr>
          <a:r>
            <a:rPr lang="en-US" altLang="zh-CN" sz="1200" kern="1200" dirty="0" err="1" smtClean="0"/>
            <a:t>Zooniverse</a:t>
          </a:r>
          <a:endParaRPr lang="zh-CN" altLang="en-US" sz="1200" kern="1200" dirty="0"/>
        </a:p>
      </dsp:txBody>
      <dsp:txXfrm>
        <a:off x="178627" y="123991"/>
        <a:ext cx="2426741" cy="247982"/>
      </dsp:txXfrm>
    </dsp:sp>
    <dsp:sp modelId="{47BBE891-1B6C-4F1B-A6F2-ED0FF0BA94AD}">
      <dsp:nvSpPr>
        <dsp:cNvPr id="0" name=""/>
        <dsp:cNvSpPr/>
      </dsp:nvSpPr>
      <dsp:spPr>
        <a:xfrm>
          <a:off x="23638" y="92993"/>
          <a:ext cx="309978" cy="30997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5416F-11FD-4143-9D19-F47D60190196}">
      <dsp:nvSpPr>
        <dsp:cNvPr id="0" name=""/>
        <dsp:cNvSpPr/>
      </dsp:nvSpPr>
      <dsp:spPr>
        <a:xfrm>
          <a:off x="268769" y="495964"/>
          <a:ext cx="2336599" cy="2479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36" tIns="30480" rIns="30480" bIns="30480" numCol="1" spcCol="1270" anchor="ctr" anchorCtr="0">
          <a:noAutofit/>
        </a:bodyPr>
        <a:lstStyle/>
        <a:p>
          <a:pPr lvl="0" algn="l" defTabSz="533400">
            <a:lnSpc>
              <a:spcPct val="90000"/>
            </a:lnSpc>
            <a:spcBef>
              <a:spcPct val="0"/>
            </a:spcBef>
            <a:spcAft>
              <a:spcPct val="35000"/>
            </a:spcAft>
          </a:pPr>
          <a:r>
            <a:rPr lang="en-US" altLang="zh-CN" sz="1200" kern="1200" dirty="0" smtClean="0"/>
            <a:t>NASA</a:t>
          </a:r>
          <a:r>
            <a:rPr lang="zh-CN" altLang="en-US" sz="1200" kern="1200" dirty="0" smtClean="0"/>
            <a:t>：</a:t>
          </a:r>
          <a:r>
            <a:rPr lang="en-US" altLang="zh-CN" sz="1200" kern="1200" dirty="0" smtClean="0"/>
            <a:t>Disk detective</a:t>
          </a:r>
          <a:endParaRPr lang="zh-CN" altLang="en-US" sz="1200" kern="1200" dirty="0"/>
        </a:p>
      </dsp:txBody>
      <dsp:txXfrm>
        <a:off x="268769" y="495964"/>
        <a:ext cx="2336599" cy="247982"/>
      </dsp:txXfrm>
    </dsp:sp>
    <dsp:sp modelId="{960C53C0-9853-4D53-9B5C-BBDBCB8EDFE2}">
      <dsp:nvSpPr>
        <dsp:cNvPr id="0" name=""/>
        <dsp:cNvSpPr/>
      </dsp:nvSpPr>
      <dsp:spPr>
        <a:xfrm>
          <a:off x="113780" y="464967"/>
          <a:ext cx="309978" cy="30997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49F5C5-8F6D-4490-8172-2B2EB0E7FB44}">
      <dsp:nvSpPr>
        <dsp:cNvPr id="0" name=""/>
        <dsp:cNvSpPr/>
      </dsp:nvSpPr>
      <dsp:spPr>
        <a:xfrm>
          <a:off x="178627" y="867938"/>
          <a:ext cx="2426741" cy="2479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36" tIns="30480" rIns="30480" bIns="30480" numCol="1" spcCol="1270" anchor="ctr" anchorCtr="0">
          <a:noAutofit/>
        </a:bodyPr>
        <a:lstStyle/>
        <a:p>
          <a:pPr lvl="0" algn="l" defTabSz="533400">
            <a:lnSpc>
              <a:spcPct val="90000"/>
            </a:lnSpc>
            <a:spcBef>
              <a:spcPct val="0"/>
            </a:spcBef>
            <a:spcAft>
              <a:spcPct val="35000"/>
            </a:spcAft>
          </a:pPr>
          <a:r>
            <a:rPr lang="en-US" altLang="zh-CN" sz="1200" kern="1200" dirty="0" smtClean="0"/>
            <a:t>China-VO PSP</a:t>
          </a:r>
          <a:endParaRPr lang="zh-CN" altLang="en-US" sz="1200" kern="1200" dirty="0"/>
        </a:p>
      </dsp:txBody>
      <dsp:txXfrm>
        <a:off x="178627" y="867938"/>
        <a:ext cx="2426741" cy="247982"/>
      </dsp:txXfrm>
    </dsp:sp>
    <dsp:sp modelId="{51E1844C-390E-49C5-BF2D-02643D45023D}">
      <dsp:nvSpPr>
        <dsp:cNvPr id="0" name=""/>
        <dsp:cNvSpPr/>
      </dsp:nvSpPr>
      <dsp:spPr>
        <a:xfrm>
          <a:off x="23638" y="836940"/>
          <a:ext cx="309978" cy="30997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EB0DC-19F4-4B84-9B51-2DA456673602}">
      <dsp:nvSpPr>
        <dsp:cNvPr id="0" name=""/>
        <dsp:cNvSpPr/>
      </dsp:nvSpPr>
      <dsp:spPr>
        <a:xfrm rot="5400000">
          <a:off x="1221636" y="46548"/>
          <a:ext cx="700619" cy="60953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zh-CN" altLang="en-US" sz="900" kern="1200" dirty="0" smtClean="0"/>
            <a:t>科技馆</a:t>
          </a:r>
          <a:endParaRPr lang="zh-CN" altLang="en-US" sz="900" kern="1200" dirty="0"/>
        </a:p>
      </dsp:txBody>
      <dsp:txXfrm rot="-5400000">
        <a:off x="1362162" y="110188"/>
        <a:ext cx="419566" cy="482259"/>
      </dsp:txXfrm>
    </dsp:sp>
    <dsp:sp modelId="{D2B1CD05-F377-4C82-BABD-98EC5A1DE539}">
      <dsp:nvSpPr>
        <dsp:cNvPr id="0" name=""/>
        <dsp:cNvSpPr/>
      </dsp:nvSpPr>
      <dsp:spPr>
        <a:xfrm>
          <a:off x="1895211" y="141132"/>
          <a:ext cx="781890" cy="420371"/>
        </a:xfrm>
        <a:prstGeom prst="rect">
          <a:avLst/>
        </a:prstGeom>
        <a:noFill/>
        <a:ln>
          <a:noFill/>
        </a:ln>
        <a:effectLst/>
      </dsp:spPr>
      <dsp:style>
        <a:lnRef idx="0">
          <a:scrgbClr r="0" g="0" b="0"/>
        </a:lnRef>
        <a:fillRef idx="0">
          <a:scrgbClr r="0" g="0" b="0"/>
        </a:fillRef>
        <a:effectRef idx="0">
          <a:scrgbClr r="0" g="0" b="0"/>
        </a:effectRef>
        <a:fontRef idx="minor"/>
      </dsp:style>
    </dsp:sp>
    <dsp:sp modelId="{E93A2649-CCF0-4DAD-A7D9-DF218EDDF534}">
      <dsp:nvSpPr>
        <dsp:cNvPr id="0" name=""/>
        <dsp:cNvSpPr/>
      </dsp:nvSpPr>
      <dsp:spPr>
        <a:xfrm rot="5400000">
          <a:off x="563334" y="46548"/>
          <a:ext cx="700619" cy="60953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zh-CN" altLang="en-US" sz="900" kern="1200" dirty="0" smtClean="0"/>
            <a:t>天文馆</a:t>
          </a:r>
          <a:r>
            <a:rPr lang="en-US" altLang="zh-CN" sz="900" kern="1200" dirty="0" smtClean="0"/>
            <a:t>	</a:t>
          </a:r>
          <a:endParaRPr lang="zh-CN" altLang="en-US" sz="900" kern="1200" dirty="0"/>
        </a:p>
      </dsp:txBody>
      <dsp:txXfrm rot="-5400000">
        <a:off x="703860" y="110188"/>
        <a:ext cx="419566" cy="482259"/>
      </dsp:txXfrm>
    </dsp:sp>
    <dsp:sp modelId="{A2244757-9D1D-4D6A-8FD6-628E1E0766CB}">
      <dsp:nvSpPr>
        <dsp:cNvPr id="0" name=""/>
        <dsp:cNvSpPr/>
      </dsp:nvSpPr>
      <dsp:spPr>
        <a:xfrm rot="5400000">
          <a:off x="891224" y="641234"/>
          <a:ext cx="700619" cy="60953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zh-CN" altLang="en-US" sz="900" kern="1200" dirty="0" smtClean="0"/>
            <a:t>中小学课堂</a:t>
          </a:r>
          <a:endParaRPr lang="zh-CN" altLang="en-US" sz="900" kern="1200" dirty="0"/>
        </a:p>
      </dsp:txBody>
      <dsp:txXfrm rot="-5400000">
        <a:off x="1031750" y="704874"/>
        <a:ext cx="419566" cy="482259"/>
      </dsp:txXfrm>
    </dsp:sp>
    <dsp:sp modelId="{4541702E-C1FB-4210-9F4C-3032947ADF69}">
      <dsp:nvSpPr>
        <dsp:cNvPr id="0" name=""/>
        <dsp:cNvSpPr/>
      </dsp:nvSpPr>
      <dsp:spPr>
        <a:xfrm>
          <a:off x="154873" y="735817"/>
          <a:ext cx="756668" cy="420371"/>
        </a:xfrm>
        <a:prstGeom prst="rect">
          <a:avLst/>
        </a:prstGeom>
        <a:noFill/>
        <a:ln>
          <a:noFill/>
        </a:ln>
        <a:effectLst/>
      </dsp:spPr>
      <dsp:style>
        <a:lnRef idx="0">
          <a:scrgbClr r="0" g="0" b="0"/>
        </a:lnRef>
        <a:fillRef idx="0">
          <a:scrgbClr r="0" g="0" b="0"/>
        </a:fillRef>
        <a:effectRef idx="0">
          <a:scrgbClr r="0" g="0" b="0"/>
        </a:effectRef>
        <a:fontRef idx="minor"/>
      </dsp:style>
    </dsp:sp>
    <dsp:sp modelId="{D7B697FC-104E-4091-9278-CE453DA27298}">
      <dsp:nvSpPr>
        <dsp:cNvPr id="0" name=""/>
        <dsp:cNvSpPr/>
      </dsp:nvSpPr>
      <dsp:spPr>
        <a:xfrm rot="5400000">
          <a:off x="1549525" y="641234"/>
          <a:ext cx="700619" cy="60953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zh-CN" altLang="en-US" sz="1600" kern="1200" dirty="0" smtClean="0"/>
            <a:t>大学</a:t>
          </a:r>
          <a:endParaRPr lang="zh-CN" altLang="en-US" sz="1600" kern="1200" dirty="0"/>
        </a:p>
      </dsp:txBody>
      <dsp:txXfrm rot="-5400000">
        <a:off x="1690051" y="704874"/>
        <a:ext cx="419566" cy="482259"/>
      </dsp:txXfrm>
    </dsp:sp>
    <dsp:sp modelId="{2BA793CE-D99B-4C80-9467-AD5CF5C3D016}">
      <dsp:nvSpPr>
        <dsp:cNvPr id="0" name=""/>
        <dsp:cNvSpPr/>
      </dsp:nvSpPr>
      <dsp:spPr>
        <a:xfrm rot="5400000">
          <a:off x="1221636" y="1235919"/>
          <a:ext cx="700619" cy="60953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zh-CN" altLang="en-US" sz="900" kern="1200" dirty="0" smtClean="0"/>
            <a:t>专场报告</a:t>
          </a:r>
          <a:endParaRPr lang="zh-CN" altLang="en-US" sz="900" kern="1200" dirty="0"/>
        </a:p>
      </dsp:txBody>
      <dsp:txXfrm rot="-5400000">
        <a:off x="1362162" y="1299559"/>
        <a:ext cx="419566" cy="482259"/>
      </dsp:txXfrm>
    </dsp:sp>
    <dsp:sp modelId="{3D4FF466-4406-4C17-92F2-6E012D69462A}">
      <dsp:nvSpPr>
        <dsp:cNvPr id="0" name=""/>
        <dsp:cNvSpPr/>
      </dsp:nvSpPr>
      <dsp:spPr>
        <a:xfrm>
          <a:off x="1895211" y="1330503"/>
          <a:ext cx="781890" cy="420371"/>
        </a:xfrm>
        <a:prstGeom prst="rect">
          <a:avLst/>
        </a:prstGeom>
        <a:noFill/>
        <a:ln>
          <a:noFill/>
        </a:ln>
        <a:effectLst/>
      </dsp:spPr>
      <dsp:style>
        <a:lnRef idx="0">
          <a:scrgbClr r="0" g="0" b="0"/>
        </a:lnRef>
        <a:fillRef idx="0">
          <a:scrgbClr r="0" g="0" b="0"/>
        </a:fillRef>
        <a:effectRef idx="0">
          <a:scrgbClr r="0" g="0" b="0"/>
        </a:effectRef>
        <a:fontRef idx="minor"/>
      </dsp:style>
    </dsp:sp>
    <dsp:sp modelId="{DCF1F66C-A8BA-4F89-B4C0-D31B3ABAA3F2}">
      <dsp:nvSpPr>
        <dsp:cNvPr id="0" name=""/>
        <dsp:cNvSpPr/>
      </dsp:nvSpPr>
      <dsp:spPr>
        <a:xfrm rot="5400000">
          <a:off x="563334" y="1235919"/>
          <a:ext cx="700619" cy="60953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zh-CN" altLang="en-US" sz="1100" kern="1200" dirty="0" smtClean="0"/>
            <a:t>培训及比赛</a:t>
          </a:r>
          <a:endParaRPr lang="zh-CN" altLang="en-US" sz="1100" kern="1200" dirty="0"/>
        </a:p>
      </dsp:txBody>
      <dsp:txXfrm rot="-5400000">
        <a:off x="703860" y="1299559"/>
        <a:ext cx="419566" cy="4822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D33AE-7C4D-47C2-963F-EEA9FFB88117}">
      <dsp:nvSpPr>
        <dsp:cNvPr id="0" name=""/>
        <dsp:cNvSpPr/>
      </dsp:nvSpPr>
      <dsp:spPr>
        <a:xfrm>
          <a:off x="2473523" y="1611147"/>
          <a:ext cx="1148953" cy="1148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altLang="zh-CN" sz="1700" kern="1200" dirty="0" smtClean="0">
              <a:latin typeface="微软雅黑" panose="020B0503020204020204" pitchFamily="34" charset="-122"/>
              <a:ea typeface="微软雅黑" panose="020B0503020204020204" pitchFamily="34" charset="-122"/>
            </a:rPr>
            <a:t>DAEPO</a:t>
          </a:r>
          <a:endParaRPr lang="zh-CN" altLang="en-US" sz="1700" kern="1200" dirty="0">
            <a:latin typeface="微软雅黑" panose="020B0503020204020204" pitchFamily="34" charset="-122"/>
            <a:ea typeface="微软雅黑" panose="020B0503020204020204" pitchFamily="34" charset="-122"/>
          </a:endParaRPr>
        </a:p>
      </dsp:txBody>
      <dsp:txXfrm>
        <a:off x="2641783" y="1779407"/>
        <a:ext cx="812433" cy="812433"/>
      </dsp:txXfrm>
    </dsp:sp>
    <dsp:sp modelId="{2B6F1EF9-8B67-403A-A5DB-F9D0FEF6FCBB}">
      <dsp:nvSpPr>
        <dsp:cNvPr id="0" name=""/>
        <dsp:cNvSpPr/>
      </dsp:nvSpPr>
      <dsp:spPr>
        <a:xfrm rot="16200000">
          <a:off x="2926148" y="1192813"/>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latin typeface="微软雅黑" panose="020B0503020204020204" pitchFamily="34" charset="-122"/>
            <a:ea typeface="微软雅黑" panose="020B0503020204020204" pitchFamily="34" charset="-122"/>
          </a:endParaRPr>
        </a:p>
      </dsp:txBody>
      <dsp:txXfrm>
        <a:off x="2962704" y="1307498"/>
        <a:ext cx="170592" cy="234386"/>
      </dsp:txXfrm>
    </dsp:sp>
    <dsp:sp modelId="{CDA11EB1-5348-40DE-8C3E-385CC1041945}">
      <dsp:nvSpPr>
        <dsp:cNvPr id="0" name=""/>
        <dsp:cNvSpPr/>
      </dsp:nvSpPr>
      <dsp:spPr>
        <a:xfrm>
          <a:off x="2473523" y="2376"/>
          <a:ext cx="1148953" cy="1148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微软雅黑" panose="020B0503020204020204" pitchFamily="34" charset="-122"/>
              <a:ea typeface="微软雅黑" panose="020B0503020204020204" pitchFamily="34" charset="-122"/>
            </a:rPr>
            <a:t>天文数据可视化</a:t>
          </a:r>
          <a:endParaRPr lang="zh-CN" altLang="en-US" sz="1300" kern="1200" dirty="0">
            <a:latin typeface="微软雅黑" panose="020B0503020204020204" pitchFamily="34" charset="-122"/>
            <a:ea typeface="微软雅黑" panose="020B0503020204020204" pitchFamily="34" charset="-122"/>
          </a:endParaRPr>
        </a:p>
      </dsp:txBody>
      <dsp:txXfrm>
        <a:off x="2641783" y="170636"/>
        <a:ext cx="812433" cy="812433"/>
      </dsp:txXfrm>
    </dsp:sp>
    <dsp:sp modelId="{0B9A0204-B85A-4D3D-8A01-8A055A32F801}">
      <dsp:nvSpPr>
        <dsp:cNvPr id="0" name=""/>
        <dsp:cNvSpPr/>
      </dsp:nvSpPr>
      <dsp:spPr>
        <a:xfrm rot="20520000">
          <a:off x="3684604" y="1743864"/>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latin typeface="微软雅黑" panose="020B0503020204020204" pitchFamily="34" charset="-122"/>
            <a:ea typeface="微软雅黑" panose="020B0503020204020204" pitchFamily="34" charset="-122"/>
          </a:endParaRPr>
        </a:p>
      </dsp:txBody>
      <dsp:txXfrm>
        <a:off x="3686393" y="1833289"/>
        <a:ext cx="170592" cy="234386"/>
      </dsp:txXfrm>
    </dsp:sp>
    <dsp:sp modelId="{1DF6435E-35DE-46EB-870A-0AE957005E76}">
      <dsp:nvSpPr>
        <dsp:cNvPr id="0" name=""/>
        <dsp:cNvSpPr/>
      </dsp:nvSpPr>
      <dsp:spPr>
        <a:xfrm>
          <a:off x="4003555" y="1114009"/>
          <a:ext cx="1148953" cy="1148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微软雅黑" panose="020B0503020204020204" pitchFamily="34" charset="-122"/>
              <a:ea typeface="微软雅黑" panose="020B0503020204020204" pitchFamily="34" charset="-122"/>
            </a:rPr>
            <a:t>天文数据计算</a:t>
          </a:r>
          <a:endParaRPr lang="zh-CN" altLang="en-US" sz="1300" kern="1200" dirty="0">
            <a:latin typeface="微软雅黑" panose="020B0503020204020204" pitchFamily="34" charset="-122"/>
            <a:ea typeface="微软雅黑" panose="020B0503020204020204" pitchFamily="34" charset="-122"/>
          </a:endParaRPr>
        </a:p>
      </dsp:txBody>
      <dsp:txXfrm>
        <a:off x="4171815" y="1282269"/>
        <a:ext cx="812433" cy="812433"/>
      </dsp:txXfrm>
    </dsp:sp>
    <dsp:sp modelId="{59D18CFB-E84C-4BB2-A00F-51B2BA03383F}">
      <dsp:nvSpPr>
        <dsp:cNvPr id="0" name=""/>
        <dsp:cNvSpPr/>
      </dsp:nvSpPr>
      <dsp:spPr>
        <a:xfrm rot="3240000">
          <a:off x="3394900" y="2635483"/>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latin typeface="微软雅黑" panose="020B0503020204020204" pitchFamily="34" charset="-122"/>
            <a:ea typeface="微软雅黑" panose="020B0503020204020204" pitchFamily="34" charset="-122"/>
          </a:endParaRPr>
        </a:p>
      </dsp:txBody>
      <dsp:txXfrm>
        <a:off x="3409969" y="2684038"/>
        <a:ext cx="170592" cy="234386"/>
      </dsp:txXfrm>
    </dsp:sp>
    <dsp:sp modelId="{48E319D7-AC66-41D0-9FAF-5D6554A81817}">
      <dsp:nvSpPr>
        <dsp:cNvPr id="0" name=""/>
        <dsp:cNvSpPr/>
      </dsp:nvSpPr>
      <dsp:spPr>
        <a:xfrm>
          <a:off x="3419135" y="2912670"/>
          <a:ext cx="1148953" cy="1148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微软雅黑" panose="020B0503020204020204" pitchFamily="34" charset="-122"/>
              <a:ea typeface="微软雅黑" panose="020B0503020204020204" pitchFamily="34" charset="-122"/>
            </a:rPr>
            <a:t>公众科学</a:t>
          </a:r>
          <a:endParaRPr lang="zh-CN" altLang="en-US" sz="1300" kern="1200" dirty="0">
            <a:latin typeface="微软雅黑" panose="020B0503020204020204" pitchFamily="34" charset="-122"/>
            <a:ea typeface="微软雅黑" panose="020B0503020204020204" pitchFamily="34" charset="-122"/>
          </a:endParaRPr>
        </a:p>
      </dsp:txBody>
      <dsp:txXfrm>
        <a:off x="3587395" y="3080930"/>
        <a:ext cx="812433" cy="812433"/>
      </dsp:txXfrm>
    </dsp:sp>
    <dsp:sp modelId="{57C606C8-9ACD-43C4-8652-907B41A4AB87}">
      <dsp:nvSpPr>
        <dsp:cNvPr id="0" name=""/>
        <dsp:cNvSpPr/>
      </dsp:nvSpPr>
      <dsp:spPr>
        <a:xfrm rot="7560000">
          <a:off x="2457396" y="2635483"/>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latin typeface="微软雅黑" panose="020B0503020204020204" pitchFamily="34" charset="-122"/>
            <a:ea typeface="微软雅黑" panose="020B0503020204020204" pitchFamily="34" charset="-122"/>
          </a:endParaRPr>
        </a:p>
      </dsp:txBody>
      <dsp:txXfrm rot="10800000">
        <a:off x="2515438" y="2684038"/>
        <a:ext cx="170592" cy="234386"/>
      </dsp:txXfrm>
    </dsp:sp>
    <dsp:sp modelId="{953865B1-398A-41C2-A12B-2B6241E6FAD1}">
      <dsp:nvSpPr>
        <dsp:cNvPr id="0" name=""/>
        <dsp:cNvSpPr/>
      </dsp:nvSpPr>
      <dsp:spPr>
        <a:xfrm>
          <a:off x="1527911" y="2912670"/>
          <a:ext cx="1148953" cy="1148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微软雅黑" panose="020B0503020204020204" pitchFamily="34" charset="-122"/>
              <a:ea typeface="微软雅黑" panose="020B0503020204020204" pitchFamily="34" charset="-122"/>
            </a:rPr>
            <a:t>使用数据进行教育活动</a:t>
          </a:r>
          <a:endParaRPr lang="zh-CN" altLang="en-US" sz="1300" kern="1200" dirty="0">
            <a:latin typeface="微软雅黑" panose="020B0503020204020204" pitchFamily="34" charset="-122"/>
            <a:ea typeface="微软雅黑" panose="020B0503020204020204" pitchFamily="34" charset="-122"/>
          </a:endParaRPr>
        </a:p>
      </dsp:txBody>
      <dsp:txXfrm>
        <a:off x="1696171" y="3080930"/>
        <a:ext cx="812433" cy="812433"/>
      </dsp:txXfrm>
    </dsp:sp>
    <dsp:sp modelId="{837B78FB-0BFE-4BC6-BD3E-6EC09AFCC72D}">
      <dsp:nvSpPr>
        <dsp:cNvPr id="0" name=""/>
        <dsp:cNvSpPr/>
      </dsp:nvSpPr>
      <dsp:spPr>
        <a:xfrm rot="11880000">
          <a:off x="2167692" y="1743864"/>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latin typeface="微软雅黑" panose="020B0503020204020204" pitchFamily="34" charset="-122"/>
            <a:ea typeface="微软雅黑" panose="020B0503020204020204" pitchFamily="34" charset="-122"/>
          </a:endParaRPr>
        </a:p>
      </dsp:txBody>
      <dsp:txXfrm rot="10800000">
        <a:off x="2239014" y="1833289"/>
        <a:ext cx="170592" cy="234386"/>
      </dsp:txXfrm>
    </dsp:sp>
    <dsp:sp modelId="{E9FBEE31-361E-47E6-8F95-A4F149AA6F09}">
      <dsp:nvSpPr>
        <dsp:cNvPr id="0" name=""/>
        <dsp:cNvSpPr/>
      </dsp:nvSpPr>
      <dsp:spPr>
        <a:xfrm>
          <a:off x="943491" y="1114009"/>
          <a:ext cx="1148953" cy="1148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微软雅黑" panose="020B0503020204020204" pitchFamily="34" charset="-122"/>
              <a:ea typeface="微软雅黑" panose="020B0503020204020204" pitchFamily="34" charset="-122"/>
            </a:rPr>
            <a:t>其他</a:t>
          </a:r>
          <a:r>
            <a:rPr lang="en-US" altLang="zh-CN" sz="1300" kern="1200" dirty="0" smtClean="0">
              <a:latin typeface="微软雅黑" panose="020B0503020204020204" pitchFamily="34" charset="-122"/>
              <a:ea typeface="微软雅黑" panose="020B0503020204020204" pitchFamily="34" charset="-122"/>
            </a:rPr>
            <a:t>……</a:t>
          </a:r>
          <a:endParaRPr lang="zh-CN" altLang="en-US" sz="1300" kern="1200" dirty="0">
            <a:latin typeface="微软雅黑" panose="020B0503020204020204" pitchFamily="34" charset="-122"/>
            <a:ea typeface="微软雅黑" panose="020B0503020204020204" pitchFamily="34" charset="-122"/>
          </a:endParaRPr>
        </a:p>
      </dsp:txBody>
      <dsp:txXfrm>
        <a:off x="1111751" y="1282269"/>
        <a:ext cx="812433" cy="81243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smtClean="0"/>
              <a:t>2002</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a:t>
            </a:fld>
            <a:endParaRPr lang="en-US" altLang="zh-CN"/>
          </a:p>
        </p:txBody>
      </p:sp>
    </p:spTree>
    <p:extLst>
      <p:ext uri="{BB962C8B-B14F-4D97-AF65-F5344CB8AC3E}">
        <p14:creationId xmlns:p14="http://schemas.microsoft.com/office/powerpoint/2010/main" val="3295693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Times" pitchFamily="18" charset="0"/>
                <a:ea typeface="+mn-ea"/>
                <a:cs typeface="+mn-cs"/>
              </a:rPr>
              <a:t>This working group is hosted at the IAU Division B (Facilities, Technologies and Data Science) Commission B2 (Data and Documentation), and organized jointly with Commission C1 (Astronomy Education and Development), Commission C2 (Communicating Astronomy with the Public), Office of Astronomy for Development (OAD), Office for Astronomy Outreach (OAO) and several other non IAU communities, for example IVOA Education Interest Group, American Astronomical Society Worldwide Telescope Advisory Board, </a:t>
            </a:r>
            <a:r>
              <a:rPr lang="en-US" altLang="zh-CN" sz="1200" b="0" i="0" kern="1200" dirty="0" err="1" smtClean="0">
                <a:solidFill>
                  <a:schemeClr val="tx1"/>
                </a:solidFill>
                <a:effectLst/>
                <a:latin typeface="Times" pitchFamily="18" charset="0"/>
                <a:ea typeface="+mn-ea"/>
                <a:cs typeface="+mn-cs"/>
              </a:rPr>
              <a:t>Zooniverse</a:t>
            </a:r>
            <a:r>
              <a:rPr lang="en-US" altLang="zh-CN" sz="1200" b="0" i="0" kern="1200" dirty="0" smtClean="0">
                <a:solidFill>
                  <a:schemeClr val="tx1"/>
                </a:solidFill>
                <a:effectLst/>
                <a:latin typeface="Times" pitchFamily="18" charset="0"/>
                <a:ea typeface="+mn-ea"/>
                <a:cs typeface="+mn-cs"/>
              </a:rPr>
              <a:t> project.</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18</a:t>
            </a:fld>
            <a:endParaRPr lang="en-US" altLang="zh-CN"/>
          </a:p>
        </p:txBody>
      </p:sp>
    </p:spTree>
    <p:extLst>
      <p:ext uri="{BB962C8B-B14F-4D97-AF65-F5344CB8AC3E}">
        <p14:creationId xmlns:p14="http://schemas.microsoft.com/office/powerpoint/2010/main" val="1776187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25</a:t>
            </a:fld>
            <a:endParaRPr lang="en-US" altLang="zh-CN"/>
          </a:p>
        </p:txBody>
      </p:sp>
    </p:spTree>
    <p:extLst>
      <p:ext uri="{BB962C8B-B14F-4D97-AF65-F5344CB8AC3E}">
        <p14:creationId xmlns:p14="http://schemas.microsoft.com/office/powerpoint/2010/main" val="2742234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Kevin</a:t>
            </a:r>
          </a:p>
          <a:p>
            <a:r>
              <a:rPr lang="en-US" altLang="zh-CN" dirty="0" smtClean="0"/>
              <a:t>Vanessa</a:t>
            </a:r>
          </a:p>
          <a:p>
            <a:r>
              <a:rPr lang="en-US" altLang="zh-CN" dirty="0" smtClean="0"/>
              <a:t>Astronomy</a:t>
            </a:r>
            <a:r>
              <a:rPr lang="en-US" altLang="zh-CN" baseline="0" dirty="0" smtClean="0"/>
              <a:t> for development</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28</a:t>
            </a:fld>
            <a:endParaRPr lang="en-US" altLang="zh-CN"/>
          </a:p>
        </p:txBody>
      </p:sp>
    </p:spTree>
    <p:extLst>
      <p:ext uri="{BB962C8B-B14F-4D97-AF65-F5344CB8AC3E}">
        <p14:creationId xmlns:p14="http://schemas.microsoft.com/office/powerpoint/2010/main" val="2803861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29</a:t>
            </a:fld>
            <a:endParaRPr lang="en-US" altLang="zh-CN"/>
          </a:p>
        </p:txBody>
      </p:sp>
    </p:spTree>
    <p:extLst>
      <p:ext uri="{BB962C8B-B14F-4D97-AF65-F5344CB8AC3E}">
        <p14:creationId xmlns:p14="http://schemas.microsoft.com/office/powerpoint/2010/main" val="126319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我的介绍就到这里，请各位专家评委指正！</a:t>
            </a:r>
            <a:endParaRPr lang="zh-CN" altLang="en-US" dirty="0"/>
          </a:p>
        </p:txBody>
      </p:sp>
      <p:sp>
        <p:nvSpPr>
          <p:cNvPr id="4" name="灯片编号占位符 3"/>
          <p:cNvSpPr>
            <a:spLocks noGrp="1"/>
          </p:cNvSpPr>
          <p:nvPr>
            <p:ph type="sldNum" sz="quarter" idx="10"/>
          </p:nvPr>
        </p:nvSpPr>
        <p:spPr/>
        <p:txBody>
          <a:bodyPr/>
          <a:lstStyle/>
          <a:p>
            <a:fld id="{DE9D7BAD-10D4-4C92-A65E-0789C4770B76}" type="slidenum">
              <a:rPr lang="zh-CN" altLang="en-US" smtClean="0">
                <a:solidFill>
                  <a:srgbClr val="000000"/>
                </a:solidFill>
              </a:rPr>
              <a:pPr/>
              <a:t>30</a:t>
            </a:fld>
            <a:endParaRPr lang="zh-CN" altLang="en-US">
              <a:solidFill>
                <a:srgbClr val="000000"/>
              </a:solidFill>
            </a:endParaRPr>
          </a:p>
        </p:txBody>
      </p:sp>
    </p:spTree>
    <p:extLst>
      <p:ext uri="{BB962C8B-B14F-4D97-AF65-F5344CB8AC3E}">
        <p14:creationId xmlns:p14="http://schemas.microsoft.com/office/powerpoint/2010/main" val="838339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数据、科普教育</a:t>
            </a:r>
            <a:endParaRPr lang="en-US" altLang="zh-CN" dirty="0" smtClean="0"/>
          </a:p>
          <a:p>
            <a:endParaRPr lang="en-US" altLang="zh-CN" dirty="0" smtClean="0"/>
          </a:p>
          <a:p>
            <a:r>
              <a:rPr lang="zh-CN" altLang="en-US" dirty="0" smtClean="0"/>
              <a:t>以数据为核心，天文数据扮演重要角色，围绕天文数据定制开发的科普教育活动</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3</a:t>
            </a:fld>
            <a:endParaRPr lang="en-US" altLang="zh-CN"/>
          </a:p>
        </p:txBody>
      </p:sp>
    </p:spTree>
    <p:extLst>
      <p:ext uri="{BB962C8B-B14F-4D97-AF65-F5344CB8AC3E}">
        <p14:creationId xmlns:p14="http://schemas.microsoft.com/office/powerpoint/2010/main" val="132930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天文的科研已经进入了大数据时代</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4</a:t>
            </a:fld>
            <a:endParaRPr lang="en-US" altLang="zh-CN"/>
          </a:p>
        </p:txBody>
      </p:sp>
    </p:spTree>
    <p:extLst>
      <p:ext uri="{BB962C8B-B14F-4D97-AF65-F5344CB8AC3E}">
        <p14:creationId xmlns:p14="http://schemas.microsoft.com/office/powerpoint/2010/main" val="118587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18</a:t>
            </a:r>
            <a:r>
              <a:rPr lang="en-US" altLang="zh-CN" baseline="0" dirty="0" smtClean="0"/>
              <a:t> suspect objects</a:t>
            </a:r>
          </a:p>
          <a:p>
            <a:r>
              <a:rPr lang="en-US" altLang="zh-CN" baseline="0" dirty="0" smtClean="0"/>
              <a:t>13 spectrum confirmed </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8</a:t>
            </a:fld>
            <a:endParaRPr lang="en-US" altLang="zh-CN"/>
          </a:p>
        </p:txBody>
      </p:sp>
    </p:spTree>
    <p:extLst>
      <p:ext uri="{BB962C8B-B14F-4D97-AF65-F5344CB8AC3E}">
        <p14:creationId xmlns:p14="http://schemas.microsoft.com/office/powerpoint/2010/main" val="267364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Zooniverse</a:t>
            </a:r>
            <a:r>
              <a:rPr lang="en-US" altLang="zh-CN" dirty="0" smtClean="0"/>
              <a:t> </a:t>
            </a:r>
            <a:r>
              <a:rPr lang="zh-CN" altLang="en-US" dirty="0" smtClean="0"/>
              <a:t>天文回溯</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10</a:t>
            </a:fld>
            <a:endParaRPr lang="en-US" altLang="zh-CN"/>
          </a:p>
        </p:txBody>
      </p:sp>
    </p:spTree>
    <p:extLst>
      <p:ext uri="{BB962C8B-B14F-4D97-AF65-F5344CB8AC3E}">
        <p14:creationId xmlns:p14="http://schemas.microsoft.com/office/powerpoint/2010/main" val="3095967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Technology Exhibition</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11</a:t>
            </a:fld>
            <a:endParaRPr lang="en-US" altLang="zh-CN"/>
          </a:p>
        </p:txBody>
      </p:sp>
    </p:spTree>
    <p:extLst>
      <p:ext uri="{BB962C8B-B14F-4D97-AF65-F5344CB8AC3E}">
        <p14:creationId xmlns:p14="http://schemas.microsoft.com/office/powerpoint/2010/main" val="394126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12</a:t>
            </a:fld>
            <a:endParaRPr lang="en-US" altLang="zh-CN"/>
          </a:p>
        </p:txBody>
      </p:sp>
    </p:spTree>
    <p:extLst>
      <p:ext uri="{BB962C8B-B14F-4D97-AF65-F5344CB8AC3E}">
        <p14:creationId xmlns:p14="http://schemas.microsoft.com/office/powerpoint/2010/main" val="354844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从</a:t>
            </a:r>
            <a:r>
              <a:rPr lang="en-US" altLang="zh-CN" dirty="0" smtClean="0"/>
              <a:t>2010</a:t>
            </a:r>
            <a:r>
              <a:rPr lang="zh-CN" altLang="en-US" dirty="0" smtClean="0"/>
              <a:t>年开始，中国虚拟天文台对数据驱动的天文教学进行了多种推广方式。通过讲座、教师培训、</a:t>
            </a:r>
            <a:r>
              <a:rPr lang="en-US" altLang="zh-CN" dirty="0" err="1" smtClean="0"/>
              <a:t>WWT</a:t>
            </a:r>
            <a:r>
              <a:rPr lang="zh-CN" altLang="en-US" dirty="0" smtClean="0"/>
              <a:t>大赛等方式吸引更多的学校、老师及学生参与其中，体验互动式天文教学和学习的乐趣。</a:t>
            </a:r>
            <a:endParaRPr lang="en-US" altLang="zh-CN" dirty="0" smtClean="0"/>
          </a:p>
          <a:p>
            <a:endParaRPr lang="en-US" altLang="zh-CN" dirty="0" smtClean="0"/>
          </a:p>
          <a:p>
            <a:r>
              <a:rPr lang="zh-CN" altLang="en-US" dirty="0" smtClean="0"/>
              <a:t>今后推广方式将更加多样化。充分发挥阿里云的优势，可以通过远程教学、互动直播等方式，更快速地将这种天文教学方式普及。</a:t>
            </a:r>
            <a:endParaRPr lang="en-US" altLang="zh-CN" dirty="0" smtClean="0"/>
          </a:p>
          <a:p>
            <a:endParaRPr lang="en-US" altLang="zh-CN" dirty="0" smtClean="0"/>
          </a:p>
          <a:p>
            <a:r>
              <a:rPr lang="zh-CN" altLang="en-US" dirty="0" smtClean="0"/>
              <a:t>教师培训</a:t>
            </a:r>
            <a:r>
              <a:rPr lang="en-US" altLang="zh-CN" dirty="0" smtClean="0"/>
              <a:t>——</a:t>
            </a:r>
            <a:r>
              <a:rPr lang="zh-CN" altLang="en-US" dirty="0" smtClean="0"/>
              <a:t>在线直播、互动直播、在线课堂</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13</a:t>
            </a:fld>
            <a:endParaRPr lang="en-US" altLang="zh-CN"/>
          </a:p>
        </p:txBody>
      </p:sp>
    </p:spTree>
    <p:extLst>
      <p:ext uri="{BB962C8B-B14F-4D97-AF65-F5344CB8AC3E}">
        <p14:creationId xmlns:p14="http://schemas.microsoft.com/office/powerpoint/2010/main" val="1325794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天文直播（全天相机），远程观测，远程控制</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16</a:t>
            </a:fld>
            <a:endParaRPr lang="en-US" altLang="zh-CN"/>
          </a:p>
        </p:txBody>
      </p:sp>
    </p:spTree>
    <p:extLst>
      <p:ext uri="{BB962C8B-B14F-4D97-AF65-F5344CB8AC3E}">
        <p14:creationId xmlns:p14="http://schemas.microsoft.com/office/powerpoint/2010/main" val="391274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 descr="cvo_logo"/>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6516216" y="332656"/>
            <a:ext cx="2243034" cy="594484"/>
          </a:xfrm>
          <a:prstGeom prst="rect">
            <a:avLst/>
          </a:prstGeom>
          <a:noFill/>
          <a:ln w="9525">
            <a:noFill/>
            <a:miter lim="800000"/>
            <a:headEnd/>
            <a:tailEnd/>
          </a:ln>
          <a:effectLst>
            <a:reflection blurRad="6350" stA="50000" endA="295" endPos="92000" dist="101600" dir="5400000" sy="-100000" algn="bl" rotWithShape="0"/>
          </a:effectLst>
        </p:spPr>
      </p:pic>
      <p:sp>
        <p:nvSpPr>
          <p:cNvPr id="2" name="标题 1"/>
          <p:cNvSpPr>
            <a:spLocks noGrp="1"/>
          </p:cNvSpPr>
          <p:nvPr>
            <p:ph type="ctrTitle"/>
          </p:nvPr>
        </p:nvSpPr>
        <p:spPr>
          <a:xfrm>
            <a:off x="685800" y="2130427"/>
            <a:ext cx="7772400" cy="1470025"/>
          </a:xfrm>
          <a:solidFill>
            <a:schemeClr val="tx2"/>
          </a:solidFill>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AF5E72F8-1299-4D0E-85BD-4635372F5277}"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6553200" y="6308727"/>
            <a:ext cx="2133600" cy="365125"/>
          </a:xfrm>
        </p:spPr>
        <p:txBody>
          <a:bodyPr/>
          <a:lstStyle>
            <a:lvl1pPr>
              <a:defRPr>
                <a:latin typeface="Arial" panose="020B0604020202020204" pitchFamily="34" charset="0"/>
                <a:cs typeface="Arial" panose="020B0604020202020204" pitchFamily="34" charset="0"/>
              </a:defRPr>
            </a:lvl1pPr>
          </a:lstStyle>
          <a:p>
            <a:pPr>
              <a:defRPr/>
            </a:pPr>
            <a:fld id="{DC0504A9-C520-434B-8006-07EDADC04CBF}" type="slidenum">
              <a:rPr lang="zh-CN" altLang="en-US" smtClean="0">
                <a:solidFill>
                  <a:prstClr val="black">
                    <a:tint val="75000"/>
                  </a:prstClr>
                </a:solidFill>
              </a:rPr>
              <a:pPr>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62663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B654A71-1020-4CC0-82D2-A60729447B59}"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D896FE8-75C0-42B8-9F32-430F7D5591D8}"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sz="half" idx="1"/>
          </p:nvPr>
        </p:nvSpPr>
        <p:spPr>
          <a:xfrm>
            <a:off x="457200" y="1600202"/>
            <a:ext cx="4038600" cy="4525963"/>
          </a:xfrm>
        </p:spPr>
        <p:txBody>
          <a:bodyPr/>
          <a:lstStyle/>
          <a:p>
            <a:endParaRPr lang="zh-CN" altLang="en-US"/>
          </a:p>
        </p:txBody>
      </p:sp>
      <p:sp>
        <p:nvSpPr>
          <p:cNvPr id="4" name="文本占位符 3"/>
          <p:cNvSpPr>
            <a:spLocks noGrp="1"/>
          </p:cNvSpPr>
          <p:nvPr>
            <p:ph type="body" sz="half" idx="2"/>
          </p:nvPr>
        </p:nvSpPr>
        <p:spPr>
          <a:xfrm>
            <a:off x="4648200" y="1600202"/>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251575"/>
            <a:ext cx="2133600" cy="476250"/>
          </a:xfrm>
        </p:spPr>
        <p:txBody>
          <a:bodyPr/>
          <a:lstStyle>
            <a:lvl1pPr>
              <a:defRPr/>
            </a:lvl1pPr>
          </a:lstStyle>
          <a:p>
            <a:fld id="{18EDC71C-4F02-4079-AD72-BFEBC86CE684}" type="datetime1">
              <a:rPr lang="zh-CN" altLang="en-US" smtClean="0"/>
              <a:t>2017/12/3</a:t>
            </a:fld>
            <a:endParaRPr lang="es-ES" altLang="zh-CN"/>
          </a:p>
        </p:txBody>
      </p:sp>
      <p:sp>
        <p:nvSpPr>
          <p:cNvPr id="6" name="灯片编号占位符 5"/>
          <p:cNvSpPr>
            <a:spLocks noGrp="1"/>
          </p:cNvSpPr>
          <p:nvPr>
            <p:ph type="sldNum" sz="quarter" idx="11"/>
          </p:nvPr>
        </p:nvSpPr>
        <p:spPr>
          <a:xfrm>
            <a:off x="6553200" y="6248400"/>
            <a:ext cx="21336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3124200" y="6248400"/>
            <a:ext cx="2895600" cy="476250"/>
          </a:xfrm>
        </p:spPr>
        <p:txBody>
          <a:bodyPr/>
          <a:lstStyle>
            <a:lvl1pPr>
              <a:defRPr/>
            </a:lvl1pPr>
          </a:lstStyle>
          <a:p>
            <a:r>
              <a:rPr lang="en-US" altLang="zh-CN" smtClean="0"/>
              <a:t>China-VO 2017, Dali</a:t>
            </a:r>
            <a:endParaRPr lang="es-ES" altLang="zh-CN"/>
          </a:p>
        </p:txBody>
      </p:sp>
    </p:spTree>
    <p:extLst>
      <p:ext uri="{BB962C8B-B14F-4D97-AF65-F5344CB8AC3E}">
        <p14:creationId xmlns:p14="http://schemas.microsoft.com/office/powerpoint/2010/main" val="29885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152400"/>
            <a:ext cx="68580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85800" y="1524000"/>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524000"/>
            <a:ext cx="381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657600"/>
            <a:ext cx="381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3"/>
          <p:cNvSpPr>
            <a:spLocks noGrp="1" noChangeArrowheads="1"/>
          </p:cNvSpPr>
          <p:nvPr>
            <p:ph type="dt" sz="half" idx="10"/>
          </p:nvPr>
        </p:nvSpPr>
        <p:spPr>
          <a:ln/>
        </p:spPr>
        <p:txBody>
          <a:bodyPr/>
          <a:lstStyle>
            <a:lvl1pPr>
              <a:defRPr/>
            </a:lvl1pPr>
          </a:lstStyle>
          <a:p>
            <a:pPr>
              <a:defRPr/>
            </a:pPr>
            <a:fld id="{C3665988-BCB6-4B3A-ABEA-ACA481BB69AA}" type="datetime1">
              <a:rPr lang="zh-CN" altLang="en-US" smtClean="0"/>
              <a:t>2017/12/3</a:t>
            </a:fld>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r>
              <a:rPr lang="en-US" altLang="zh-CN" smtClean="0"/>
              <a:t>China-VO 2017, Dali</a:t>
            </a:r>
            <a:endParaRPr lang="en-US" altLang="zh-CN"/>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6237479" y="3510303"/>
            <a:ext cx="4464496" cy="1133538"/>
          </a:xfrm>
          <a:prstGeom prst="rect">
            <a:avLst/>
          </a:prstGeom>
          <a:noFill/>
        </p:spPr>
      </p:pic>
      <p:sp>
        <p:nvSpPr>
          <p:cNvPr id="5" name="矩形 4"/>
          <p:cNvSpPr/>
          <p:nvPr userDrawn="1"/>
        </p:nvSpPr>
        <p:spPr>
          <a:xfrm>
            <a:off x="0" y="-44605"/>
            <a:ext cx="9144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latin typeface="Arial" panose="020B0604020202020204" pitchFamily="34" charset="0"/>
              <a:cs typeface="Arial" panose="020B0604020202020204" pitchFamily="34" charset="0"/>
            </a:endParaRPr>
          </a:p>
        </p:txBody>
      </p:sp>
      <p:sp>
        <p:nvSpPr>
          <p:cNvPr id="2" name="标题 1"/>
          <p:cNvSpPr>
            <a:spLocks noGrp="1"/>
          </p:cNvSpPr>
          <p:nvPr>
            <p:ph type="title"/>
          </p:nvPr>
        </p:nvSpPr>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67544" y="1628800"/>
            <a:ext cx="7776864"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D2D111D2-04CC-4512-B537-02BA070A3787}"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7" name="页脚占位符 4"/>
          <p:cNvSpPr>
            <a:spLocks noGrp="1"/>
          </p:cNvSpPr>
          <p:nvPr>
            <p:ph type="ftr" sz="quarter" idx="11"/>
          </p:nvPr>
        </p:nvSpPr>
        <p:spPr>
          <a:xfrm>
            <a:off x="2699792" y="6356352"/>
            <a:ext cx="3744416" cy="365125"/>
          </a:xfrm>
        </p:spPr>
        <p:txBody>
          <a:bodyPr/>
          <a:lstStyle>
            <a:lvl1pPr>
              <a:defRPr>
                <a:latin typeface="Arial" panose="020B0604020202020204" pitchFamily="34" charset="0"/>
                <a:cs typeface="Arial" panose="020B0604020202020204" pitchFamily="34" charset="0"/>
              </a:defRPr>
            </a:lvl1pPr>
          </a:lstStyle>
          <a:p>
            <a:pPr>
              <a:defRPr/>
            </a:pPr>
            <a:r>
              <a:rPr lang="en-US" altLang="zh-CN" smtClean="0">
                <a:solidFill>
                  <a:prstClr val="black">
                    <a:tint val="75000"/>
                  </a:prstClr>
                </a:solidFill>
              </a:rPr>
              <a:t>China-VO 2017, Dali</a:t>
            </a:r>
            <a:endParaRPr lang="zh-CN" altLang="en-US" dirty="0">
              <a:solidFill>
                <a:prstClr val="black">
                  <a:tint val="75000"/>
                </a:prstClr>
              </a:solidFill>
            </a:endParaRPr>
          </a:p>
        </p:txBody>
      </p:sp>
      <p:sp>
        <p:nvSpPr>
          <p:cNvPr id="8" name="灯片编号占位符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57CAB3AD-80B6-4776-8E50-4A9BCF96797F}"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46EDFEAF-B5F4-468C-A88F-49A927B67846}"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9144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latin typeface="Arial" panose="020B0604020202020204" pitchFamily="34" charset="0"/>
              <a:cs typeface="Arial" panose="020B0604020202020204" pitchFamily="34" charset="0"/>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Arial" panose="020B0604020202020204" pitchFamily="34" charset="0"/>
                <a:ea typeface="+mj-ea"/>
                <a:cs typeface="Arial" panose="020B0604020202020204"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600202"/>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78009066-C54A-4D37-9BC6-52CB882560E6}"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CCFF8C2A-5131-4CD3-A23B-A2B536C93C1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DCFB654F-0BB1-48C7-94F2-D22758A35B0E}"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CF895AAE-A6BB-47EA-925B-7E85D1D4A17C}"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B7AFA993-BAF8-4F7E-8482-B3D85864E310}"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35D3682-A316-4E7E-B849-808DF87207A5}"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solidFill>
            <a:schemeClr val="tx2"/>
          </a:solidFill>
        </p:spPr>
        <p:txBody>
          <a:bodyPr anchor="b"/>
          <a:lstStyle>
            <a:lvl1pPr algn="l">
              <a:defRPr sz="2000" b="1" baseline="0">
                <a:solidFill>
                  <a:schemeClr val="bg1"/>
                </a:solidFill>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8FDFFC8-0422-4DEC-84F3-6E4C0F2532B9}"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F388BD5A-0F1A-4457-9E14-7CBA1662BC51}" type="datetime1">
              <a:rPr lang="zh-CN" altLang="en-US" smtClean="0">
                <a:solidFill>
                  <a:prstClr val="black">
                    <a:tint val="75000"/>
                  </a:prstClr>
                </a:solidFill>
              </a:rPr>
              <a:t>2017/12/3</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r>
              <a:rPr lang="en-US" altLang="zh-CN" smtClean="0">
                <a:solidFill>
                  <a:prstClr val="black">
                    <a:tint val="75000"/>
                  </a:prstClr>
                </a:solidFill>
              </a:rPr>
              <a:t>China-VO 2017, Dali</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so.org/public/outreach/data2dome"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hyperlink" Target="http://www.iau.org/administration/membership/individual/13632/" TargetMode="External"/><Relationship Id="rId3" Type="http://schemas.openxmlformats.org/officeDocument/2006/relationships/hyperlink" Target="http://www.iau.org/administration/membership/individual/14828/" TargetMode="External"/><Relationship Id="rId7" Type="http://schemas.openxmlformats.org/officeDocument/2006/relationships/hyperlink" Target="http://www.iau.org/science/scientific_bodies/commissions/C1/" TargetMode="External"/><Relationship Id="rId12" Type="http://schemas.openxmlformats.org/officeDocument/2006/relationships/hyperlink" Target="https://www.iau.org/science/scientific_bodies/commissions/C2/" TargetMode="External"/><Relationship Id="rId2" Type="http://schemas.openxmlformats.org/officeDocument/2006/relationships/hyperlink" Target="http://www.iau.org/administration/membership/individual/13630/" TargetMode="External"/><Relationship Id="rId1" Type="http://schemas.openxmlformats.org/officeDocument/2006/relationships/slideLayout" Target="../slideLayouts/slideLayout2.xml"/><Relationship Id="rId6" Type="http://schemas.openxmlformats.org/officeDocument/2006/relationships/hyperlink" Target="http://www.iau.org/administration/membership/individual/1213/" TargetMode="External"/><Relationship Id="rId11" Type="http://schemas.openxmlformats.org/officeDocument/2006/relationships/hyperlink" Target="http://www.iau.org/administration/membership/individual/13671/" TargetMode="External"/><Relationship Id="rId5" Type="http://schemas.openxmlformats.org/officeDocument/2006/relationships/hyperlink" Target="http://www.iau.org/administration/membership/individual/13343/" TargetMode="External"/><Relationship Id="rId10" Type="http://schemas.openxmlformats.org/officeDocument/2006/relationships/hyperlink" Target="https://www.iau.org/administration/membership/individual/15331/" TargetMode="External"/><Relationship Id="rId4" Type="http://schemas.openxmlformats.org/officeDocument/2006/relationships/hyperlink" Target="http://www.iau.org/administration/membership/individual/16169/" TargetMode="External"/><Relationship Id="rId9" Type="http://schemas.openxmlformats.org/officeDocument/2006/relationships/hyperlink" Target="http://www.iau.org/administration/membership/individual/1527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Layout" Target="../diagrams/layout4.xml"/><Relationship Id="rId7" Type="http://schemas.openxmlformats.org/officeDocument/2006/relationships/image" Target="../media/image5.jpeg"/><Relationship Id="rId12" Type="http://schemas.microsoft.com/office/2007/relationships/diagramDrawing" Target="../diagrams/drawing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diagramColors" Target="../diagrams/colors5.xml"/><Relationship Id="rId5" Type="http://schemas.openxmlformats.org/officeDocument/2006/relationships/diagramColors" Target="../diagrams/colors4.xml"/><Relationship Id="rId10" Type="http://schemas.openxmlformats.org/officeDocument/2006/relationships/diagramQuickStyle" Target="../diagrams/quickStyle5.xml"/><Relationship Id="rId4" Type="http://schemas.openxmlformats.org/officeDocument/2006/relationships/diagramQuickStyle" Target="../diagrams/quickStyle4.xml"/><Relationship Id="rId9"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Layout" Target="../diagrams/layout6.xml"/><Relationship Id="rId7" Type="http://schemas.openxmlformats.org/officeDocument/2006/relationships/image" Target="../media/image5.jpeg"/><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diagramData" Target="../diagrams/data6.xml"/><Relationship Id="rId16" Type="http://schemas.openxmlformats.org/officeDocument/2006/relationships/diagramColors" Target="../diagrams/colors8.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0" y="2130427"/>
            <a:ext cx="9144000" cy="2666725"/>
          </a:xfrm>
        </p:spPr>
        <p:txBody>
          <a:bodyPr/>
          <a:lstStyle/>
          <a:p>
            <a:r>
              <a:rPr lang="zh-CN" altLang="en-US" sz="4000" b="1" dirty="0" smtClean="0"/>
              <a:t>数据驱动的天文科普教育</a:t>
            </a:r>
            <a:endParaRPr lang="en-US" altLang="zh-CN" dirty="0">
              <a:latin typeface="微软雅黑" panose="020B0503020204020204" pitchFamily="34" charset="-122"/>
              <a:ea typeface="微软雅黑" panose="020B0503020204020204" pitchFamily="34" charset="-122"/>
            </a:endParaRPr>
          </a:p>
        </p:txBody>
      </p:sp>
      <p:sp>
        <p:nvSpPr>
          <p:cNvPr id="2" name="副标题 1"/>
          <p:cNvSpPr>
            <a:spLocks noGrp="1"/>
          </p:cNvSpPr>
          <p:nvPr>
            <p:ph type="subTitle" idx="1"/>
          </p:nvPr>
        </p:nvSpPr>
        <p:spPr>
          <a:xfrm>
            <a:off x="1115616" y="5266026"/>
            <a:ext cx="6872808" cy="1403334"/>
          </a:xfrm>
        </p:spPr>
        <p:txBody>
          <a:bodyPr/>
          <a:lstStyle/>
          <a:p>
            <a:r>
              <a:rPr lang="zh-CN" altLang="en-US" sz="2400" dirty="0">
                <a:solidFill>
                  <a:srgbClr val="002060"/>
                </a:solidFill>
                <a:latin typeface="微软雅黑" panose="020B0503020204020204" pitchFamily="34" charset="-122"/>
                <a:ea typeface="微软雅黑" panose="020B0503020204020204" pitchFamily="34" charset="-122"/>
              </a:rPr>
              <a:t>李珊珊</a:t>
            </a:r>
            <a:endParaRPr lang="en-US" altLang="zh-CN" sz="2000" dirty="0">
              <a:solidFill>
                <a:srgbClr val="002060"/>
              </a:solidFill>
              <a:latin typeface="微软雅黑" panose="020B0503020204020204" pitchFamily="34" charset="-122"/>
              <a:ea typeface="微软雅黑" panose="020B0503020204020204" pitchFamily="34" charset="-122"/>
            </a:endParaRPr>
          </a:p>
        </p:txBody>
      </p:sp>
      <p:pic>
        <p:nvPicPr>
          <p:cNvPr id="1026" name="Picture 2" descr="http://daepo.china-vo.org/iau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0648"/>
            <a:ext cx="2256185" cy="142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84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万维望远镜</a:t>
            </a:r>
            <a:r>
              <a:rPr lang="en-US" altLang="zh-CN" dirty="0" smtClean="0"/>
              <a:t>(WWT)</a:t>
            </a:r>
            <a:endParaRPr lang="zh-CN" altLang="en-US" dirty="0"/>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3"/>
          <a:stretch>
            <a:fillRect/>
          </a:stretch>
        </p:blipFill>
        <p:spPr>
          <a:xfrm>
            <a:off x="935015" y="1771067"/>
            <a:ext cx="5130127" cy="1772014"/>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4"/>
          <a:stretch>
            <a:fillRect/>
          </a:stretch>
        </p:blipFill>
        <p:spPr>
          <a:xfrm>
            <a:off x="3196182" y="2645581"/>
            <a:ext cx="5390329" cy="2351150"/>
          </a:xfrm>
          <a:prstGeom prst="rect">
            <a:avLst/>
          </a:prstGeom>
          <a:ln>
            <a:noFill/>
          </a:ln>
          <a:effectLst>
            <a:outerShdw blurRad="292100" dist="139700" dir="2700000" algn="tl" rotWithShape="0">
              <a:srgbClr val="333333">
                <a:alpha val="65000"/>
              </a:srgbClr>
            </a:outerShdw>
          </a:effectLst>
        </p:spPr>
      </p:pic>
      <p:pic>
        <p:nvPicPr>
          <p:cNvPr id="2050" name="Picture 2" descr="https://www.cfa.harvard.edu/sites/www.cfa.harvard.edu/files/styles/width720/public/images/pr//2017-11.jpg?itok=PRc0R9k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692" y="4375088"/>
            <a:ext cx="5293607" cy="19461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页脚占位符 5"/>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pic>
        <p:nvPicPr>
          <p:cNvPr id="7" name="图片 6"/>
          <p:cNvPicPr>
            <a:picLocks noChangeAspect="1"/>
          </p:cNvPicPr>
          <p:nvPr/>
        </p:nvPicPr>
        <p:blipFill>
          <a:blip r:embed="rId6"/>
          <a:stretch>
            <a:fillRect/>
          </a:stretch>
        </p:blipFill>
        <p:spPr>
          <a:xfrm>
            <a:off x="1512645" y="3516806"/>
            <a:ext cx="1105907" cy="13321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6495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万维望远镜在中国</a:t>
            </a:r>
            <a:endParaRPr lang="zh-CN" altLang="en-US" dirty="0"/>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914" y="3933056"/>
            <a:ext cx="6194698" cy="2159562"/>
          </a:xfrm>
          <a:prstGeom prst="rect">
            <a:avLst/>
          </a:prstGeom>
        </p:spPr>
      </p:pic>
      <p:pic>
        <p:nvPicPr>
          <p:cNvPr id="5" name="内容占位符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96136" y="3681021"/>
            <a:ext cx="3138901" cy="2092600"/>
          </a:xfrm>
        </p:spPr>
      </p:pic>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486" y="1536153"/>
            <a:ext cx="4680520" cy="2217088"/>
          </a:xfrm>
          <a:prstGeom prst="rect">
            <a:avLst/>
          </a:prstGeom>
        </p:spPr>
      </p:pic>
      <p:pic>
        <p:nvPicPr>
          <p:cNvPr id="8" name="Picture 4" descr="http://astrocloud.china-vo.org/s/2016/20150524-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0312" y="1577224"/>
            <a:ext cx="2692599" cy="201944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850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WWT</a:t>
            </a:r>
            <a:r>
              <a:rPr lang="zh-CN" altLang="en-US" dirty="0" smtClean="0"/>
              <a:t>天象厅联盟</a:t>
            </a:r>
            <a:endParaRPr lang="zh-CN" altLang="en-US" dirty="0"/>
          </a:p>
        </p:txBody>
      </p:sp>
      <p:pic>
        <p:nvPicPr>
          <p:cNvPr id="4" name="内容占位符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05526" y="4734538"/>
            <a:ext cx="3672408" cy="96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QQ图片20140711095100"/>
          <p:cNvPicPr>
            <a:picLocks noChangeAspect="1" noChangeArrowheads="1"/>
          </p:cNvPicPr>
          <p:nvPr/>
        </p:nvPicPr>
        <p:blipFill>
          <a:blip r:embed="rId4"/>
          <a:srcRect t="11986" b="4120"/>
          <a:stretch>
            <a:fillRect/>
          </a:stretch>
        </p:blipFill>
        <p:spPr bwMode="auto">
          <a:xfrm>
            <a:off x="800492" y="1772816"/>
            <a:ext cx="2790389" cy="1804610"/>
          </a:xfrm>
          <a:prstGeom prst="rect">
            <a:avLst/>
          </a:prstGeom>
          <a:ln>
            <a:noFill/>
          </a:ln>
          <a:effectLst>
            <a:outerShdw blurRad="292100" dist="139700" dir="2700000" algn="tl" rotWithShape="0">
              <a:srgbClr val="333333">
                <a:alpha val="65000"/>
              </a:srgbClr>
            </a:outerShdw>
          </a:effectLst>
        </p:spPr>
      </p:pic>
      <p:pic>
        <p:nvPicPr>
          <p:cNvPr id="11" name="图片 10" descr="p7682932_副本"/>
          <p:cNvPicPr>
            <a:picLocks noChangeAspect="1"/>
          </p:cNvPicPr>
          <p:nvPr/>
        </p:nvPicPr>
        <p:blipFill>
          <a:blip r:embed="rId5"/>
          <a:stretch>
            <a:fillRect/>
          </a:stretch>
        </p:blipFill>
        <p:spPr>
          <a:xfrm>
            <a:off x="3815917" y="1772816"/>
            <a:ext cx="2136788" cy="1631991"/>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4228" y="4437112"/>
            <a:ext cx="2213918" cy="1264465"/>
          </a:xfrm>
          <a:prstGeom prst="rect">
            <a:avLst/>
          </a:prstGeom>
        </p:spPr>
      </p:pic>
      <p:pic>
        <p:nvPicPr>
          <p:cNvPr id="13" name="Picture 1" descr="2310490304913781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7740" y="1772816"/>
            <a:ext cx="2288033" cy="1523979"/>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4748072" y="3965739"/>
            <a:ext cx="1106020" cy="2365655"/>
          </a:xfrm>
          <a:prstGeom prst="rect">
            <a:avLst/>
          </a:prstGeom>
        </p:spPr>
      </p:pic>
      <p:sp>
        <p:nvSpPr>
          <p:cNvPr id="15" name="文本框 14"/>
          <p:cNvSpPr txBox="1"/>
          <p:nvPr/>
        </p:nvSpPr>
        <p:spPr>
          <a:xfrm>
            <a:off x="2108122" y="3815515"/>
            <a:ext cx="4713150"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zh-CN" altLang="en-US" sz="1800" dirty="0">
                <a:latin typeface="微软雅黑" panose="020B0503020204020204" pitchFamily="34" charset="-122"/>
                <a:ea typeface="微软雅黑" panose="020B0503020204020204" pitchFamily="34" charset="-122"/>
              </a:rPr>
              <a:t>重庆</a:t>
            </a:r>
            <a:r>
              <a:rPr lang="en-US" altLang="zh-CN" sz="1800" dirty="0" smtClean="0">
                <a:latin typeface="微软雅黑" panose="020B0503020204020204" pitchFamily="34" charset="-122"/>
                <a:ea typeface="微软雅黑" panose="020B0503020204020204" pitchFamily="34" charset="-122"/>
              </a:rPr>
              <a:t> – </a:t>
            </a:r>
            <a:r>
              <a:rPr lang="zh-CN" altLang="en-US" sz="1800" dirty="0" smtClean="0">
                <a:latin typeface="微软雅黑" panose="020B0503020204020204" pitchFamily="34" charset="-122"/>
                <a:ea typeface="微软雅黑" panose="020B0503020204020204" pitchFamily="34" charset="-122"/>
              </a:rPr>
              <a:t>北京</a:t>
            </a:r>
            <a:r>
              <a:rPr lang="en-US" altLang="zh-CN" sz="1800" dirty="0" smtClean="0">
                <a:latin typeface="微软雅黑" panose="020B0503020204020204" pitchFamily="34" charset="-122"/>
                <a:ea typeface="微软雅黑" panose="020B0503020204020204" pitchFamily="34" charset="-122"/>
              </a:rPr>
              <a:t> – </a:t>
            </a:r>
            <a:r>
              <a:rPr lang="zh-CN" altLang="en-US" sz="1800" dirty="0" smtClean="0">
                <a:latin typeface="微软雅黑" panose="020B0503020204020204" pitchFamily="34" charset="-122"/>
                <a:ea typeface="微软雅黑" panose="020B0503020204020204" pitchFamily="34" charset="-122"/>
              </a:rPr>
              <a:t>广州</a:t>
            </a:r>
            <a:r>
              <a:rPr lang="en-US" altLang="zh-CN" sz="1800" dirty="0" smtClean="0">
                <a:latin typeface="微软雅黑" panose="020B0503020204020204" pitchFamily="34" charset="-122"/>
                <a:ea typeface="微软雅黑" panose="020B0503020204020204" pitchFamily="34" charset="-122"/>
              </a:rPr>
              <a:t> – </a:t>
            </a:r>
            <a:r>
              <a:rPr lang="zh-CN" altLang="en-US" sz="1800" dirty="0" smtClean="0">
                <a:latin typeface="微软雅黑" panose="020B0503020204020204" pitchFamily="34" charset="-122"/>
                <a:ea typeface="微软雅黑" panose="020B0503020204020204" pitchFamily="34" charset="-122"/>
              </a:rPr>
              <a:t>北京</a:t>
            </a:r>
            <a:r>
              <a:rPr lang="en-US" altLang="zh-CN" sz="1800" dirty="0" smtClean="0">
                <a:latin typeface="微软雅黑" panose="020B0503020204020204" pitchFamily="34" charset="-122"/>
                <a:ea typeface="微软雅黑" panose="020B0503020204020204" pitchFamily="34" charset="-122"/>
              </a:rPr>
              <a:t> – </a:t>
            </a:r>
            <a:r>
              <a:rPr lang="zh-CN" altLang="en-US" sz="1800" dirty="0" smtClean="0">
                <a:latin typeface="微软雅黑" panose="020B0503020204020204" pitchFamily="34" charset="-122"/>
                <a:ea typeface="微软雅黑" panose="020B0503020204020204" pitchFamily="34" charset="-122"/>
              </a:rPr>
              <a:t>河北</a:t>
            </a:r>
            <a:r>
              <a:rPr lang="en-US" altLang="zh-CN" sz="1800" dirty="0" smtClean="0">
                <a:latin typeface="微软雅黑" panose="020B0503020204020204" pitchFamily="34" charset="-122"/>
                <a:ea typeface="微软雅黑" panose="020B0503020204020204" pitchFamily="34" charset="-122"/>
              </a:rPr>
              <a:t> – </a:t>
            </a:r>
            <a:r>
              <a:rPr lang="zh-CN" altLang="en-US" sz="1800" dirty="0" smtClean="0">
                <a:latin typeface="微软雅黑" panose="020B0503020204020204" pitchFamily="34" charset="-122"/>
                <a:ea typeface="微软雅黑" panose="020B0503020204020204" pitchFamily="34" charset="-122"/>
              </a:rPr>
              <a:t>贵州</a:t>
            </a:r>
            <a:r>
              <a:rPr lang="en-US" altLang="zh-CN" sz="1800" dirty="0" smtClean="0">
                <a:latin typeface="微软雅黑" panose="020B0503020204020204" pitchFamily="34" charset="-122"/>
                <a:ea typeface="微软雅黑" panose="020B0503020204020204" pitchFamily="34" charset="-122"/>
              </a:rPr>
              <a:t> ……</a:t>
            </a:r>
            <a:endParaRPr lang="zh-CN" altLang="en-US" sz="1800" dirty="0">
              <a:latin typeface="微软雅黑" panose="020B0503020204020204" pitchFamily="34" charset="-122"/>
              <a:ea typeface="微软雅黑" panose="020B0503020204020204" pitchFamily="34" charset="-122"/>
            </a:endParaRPr>
          </a:p>
        </p:txBody>
      </p:sp>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2856687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互动式天文教学</a:t>
            </a:r>
            <a:endParaRPr lang="en-US" altLang="zh-CN" dirty="0">
              <a:latin typeface="微软雅黑" panose="020B0503020204020204" pitchFamily="34" charset="-122"/>
              <a:ea typeface="微软雅黑" panose="020B0503020204020204" pitchFamily="34" charset="-122"/>
            </a:endParaRPr>
          </a:p>
        </p:txBody>
      </p:sp>
      <p:grpSp>
        <p:nvGrpSpPr>
          <p:cNvPr id="22" name="组合 21"/>
          <p:cNvGrpSpPr/>
          <p:nvPr/>
        </p:nvGrpSpPr>
        <p:grpSpPr>
          <a:xfrm>
            <a:off x="3923928" y="2184653"/>
            <a:ext cx="3779567" cy="3350560"/>
            <a:chOff x="6191763" y="1988840"/>
            <a:chExt cx="5039423" cy="4467413"/>
          </a:xfrm>
        </p:grpSpPr>
        <p:grpSp>
          <p:nvGrpSpPr>
            <p:cNvPr id="7" name="组合 6"/>
            <p:cNvGrpSpPr/>
            <p:nvPr/>
          </p:nvGrpSpPr>
          <p:grpSpPr>
            <a:xfrm>
              <a:off x="6191763" y="1988840"/>
              <a:ext cx="5039423" cy="3947348"/>
              <a:chOff x="-1880957" y="536656"/>
              <a:chExt cx="5039423" cy="3947348"/>
            </a:xfrm>
          </p:grpSpPr>
          <p:pic>
            <p:nvPicPr>
              <p:cNvPr id="3" name="图片 2"/>
              <p:cNvPicPr>
                <a:picLocks noChangeAspect="1"/>
              </p:cNvPicPr>
              <p:nvPr/>
            </p:nvPicPr>
            <p:blipFill>
              <a:blip r:embed="rId3"/>
              <a:stretch>
                <a:fillRect/>
              </a:stretch>
            </p:blipFill>
            <p:spPr>
              <a:xfrm rot="20530791">
                <a:off x="-1880957" y="701999"/>
                <a:ext cx="2211103" cy="3294454"/>
              </a:xfrm>
              <a:prstGeom prst="rect">
                <a:avLst/>
              </a:prstGeom>
            </p:spPr>
          </p:pic>
          <p:pic>
            <p:nvPicPr>
              <p:cNvPr id="4" name="图片 3"/>
              <p:cNvPicPr>
                <a:picLocks noChangeAspect="1"/>
              </p:cNvPicPr>
              <p:nvPr/>
            </p:nvPicPr>
            <p:blipFill>
              <a:blip r:embed="rId4"/>
              <a:stretch>
                <a:fillRect/>
              </a:stretch>
            </p:blipFill>
            <p:spPr>
              <a:xfrm>
                <a:off x="-561794" y="536656"/>
                <a:ext cx="2259839" cy="3201535"/>
              </a:xfrm>
              <a:prstGeom prst="rect">
                <a:avLst/>
              </a:prstGeom>
            </p:spPr>
          </p:pic>
          <p:pic>
            <p:nvPicPr>
              <p:cNvPr id="5" name="图片 4"/>
              <p:cNvPicPr>
                <a:picLocks noChangeAspect="1"/>
              </p:cNvPicPr>
              <p:nvPr/>
            </p:nvPicPr>
            <p:blipFill>
              <a:blip r:embed="rId5"/>
              <a:stretch>
                <a:fillRect/>
              </a:stretch>
            </p:blipFill>
            <p:spPr>
              <a:xfrm rot="1674832">
                <a:off x="843728" y="1249281"/>
                <a:ext cx="2314738" cy="3234723"/>
              </a:xfrm>
              <a:prstGeom prst="rect">
                <a:avLst/>
              </a:prstGeom>
            </p:spPr>
          </p:pic>
        </p:grpSp>
        <p:sp>
          <p:nvSpPr>
            <p:cNvPr id="8" name="文本框 7"/>
            <p:cNvSpPr txBox="1"/>
            <p:nvPr/>
          </p:nvSpPr>
          <p:spPr>
            <a:xfrm>
              <a:off x="6620371" y="5840700"/>
              <a:ext cx="4192944" cy="615553"/>
            </a:xfrm>
            <a:prstGeom prst="rect">
              <a:avLst/>
            </a:prstGeom>
            <a:noFill/>
          </p:spPr>
          <p:txBody>
            <a:bodyPr wrap="none" rtlCol="0">
              <a:spAutoFit/>
            </a:bodyPr>
            <a:lstStyle/>
            <a:p>
              <a:pPr algn="ctr"/>
              <a:r>
                <a:rPr lang="en-US" altLang="zh-CN" sz="1200" spc="225" dirty="0">
                  <a:latin typeface="方正黑体简体" panose="02010601030101010101" pitchFamily="2" charset="-122"/>
                  <a:ea typeface="方正黑体简体" panose="02010601030101010101" pitchFamily="2" charset="-122"/>
                </a:rPr>
                <a:t>instruction book for </a:t>
              </a:r>
            </a:p>
            <a:p>
              <a:pPr algn="ctr"/>
              <a:r>
                <a:rPr lang="en-US" altLang="zh-CN" sz="1200" spc="225" dirty="0">
                  <a:latin typeface="方正黑体简体" panose="02010601030101010101" pitchFamily="2" charset="-122"/>
                  <a:ea typeface="方正黑体简体" panose="02010601030101010101" pitchFamily="2" charset="-122"/>
                </a:rPr>
                <a:t>Interactive Astronomy Class</a:t>
              </a:r>
              <a:endParaRPr lang="zh-CN" altLang="en-US" sz="1200" spc="225" dirty="0">
                <a:latin typeface="方正黑体简体" panose="02010601030101010101" pitchFamily="2" charset="-122"/>
                <a:ea typeface="方正黑体简体" panose="02010601030101010101" pitchFamily="2" charset="-122"/>
              </a:endParaRPr>
            </a:p>
          </p:txBody>
        </p:sp>
      </p:gr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951" y="2188495"/>
            <a:ext cx="1979025" cy="2733768"/>
          </a:xfrm>
          <a:prstGeom prst="rect">
            <a:avLst/>
          </a:prstGeom>
        </p:spPr>
      </p:pic>
      <p:sp>
        <p:nvSpPr>
          <p:cNvPr id="10" name="页脚占位符 9"/>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4237016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Data to Dome</a:t>
            </a:r>
            <a:endParaRPr lang="zh-CN" altLang="en-US" dirty="0"/>
          </a:p>
        </p:txBody>
      </p:sp>
      <p:sp>
        <p:nvSpPr>
          <p:cNvPr id="6" name="内容占位符 5"/>
          <p:cNvSpPr>
            <a:spLocks noGrp="1"/>
          </p:cNvSpPr>
          <p:nvPr>
            <p:ph idx="1"/>
          </p:nvPr>
        </p:nvSpPr>
        <p:spPr/>
        <p:txBody>
          <a:bodyPr/>
          <a:lstStyle/>
          <a:p>
            <a:r>
              <a:rPr lang="en-US" altLang="zh-CN" sz="2000" b="1" dirty="0" smtClean="0"/>
              <a:t>IPS Data </a:t>
            </a:r>
            <a:r>
              <a:rPr lang="en-US" altLang="zh-CN" sz="2000" b="1" dirty="0"/>
              <a:t>to Dome</a:t>
            </a:r>
            <a:r>
              <a:rPr lang="en-US" altLang="zh-CN" sz="2000" dirty="0"/>
              <a:t> </a:t>
            </a:r>
            <a:r>
              <a:rPr lang="zh-CN" altLang="en-US" sz="2000" dirty="0" smtClean="0"/>
              <a:t>是</a:t>
            </a:r>
            <a:r>
              <a:rPr lang="en-US" altLang="zh-CN" sz="2000" dirty="0" smtClean="0"/>
              <a:t>IPS</a:t>
            </a:r>
            <a:r>
              <a:rPr lang="zh-CN" altLang="en-US" sz="2000" dirty="0"/>
              <a:t>科学</a:t>
            </a:r>
            <a:r>
              <a:rPr lang="zh-CN" altLang="en-US" sz="2000" dirty="0" smtClean="0"/>
              <a:t>数据与可视化工作组推出的一个愿景，旨在使科学数据能够更好地在天文馆中展示出来。</a:t>
            </a:r>
            <a:r>
              <a:rPr lang="en-US" altLang="zh-CN" sz="2000" dirty="0" smtClean="0"/>
              <a:t> </a:t>
            </a:r>
          </a:p>
          <a:p>
            <a:endParaRPr lang="zh-CN" altLang="zh-CN" sz="2000" dirty="0"/>
          </a:p>
          <a:p>
            <a:r>
              <a:rPr lang="en-US" altLang="zh-CN" sz="2000" b="1" dirty="0" smtClean="0"/>
              <a:t>ESO D2D (</a:t>
            </a:r>
            <a:r>
              <a:rPr lang="en-US" altLang="zh-CN" sz="2000" dirty="0" smtClean="0">
                <a:hlinkClick r:id="rId2"/>
              </a:rPr>
              <a:t>Data2Dome</a:t>
            </a:r>
            <a:r>
              <a:rPr lang="en-US" altLang="zh-CN" sz="2000" dirty="0" smtClean="0"/>
              <a:t>) </a:t>
            </a:r>
            <a:r>
              <a:rPr lang="zh-CN" altLang="en-US" sz="2000" dirty="0" smtClean="0"/>
              <a:t>则是欧洲南方天文台（</a:t>
            </a:r>
            <a:r>
              <a:rPr lang="en-US" altLang="zh-CN" sz="2000" dirty="0" smtClean="0"/>
              <a:t>ESO</a:t>
            </a:r>
            <a:r>
              <a:rPr lang="zh-CN" altLang="en-US" sz="2000" dirty="0" smtClean="0"/>
              <a:t>）的一个项目，目标是将天文数据无缝地引入天文馆中，并进行实时的可视化展示。这一项目是</a:t>
            </a:r>
            <a:r>
              <a:rPr lang="en-US" altLang="zh-CN" sz="2000" dirty="0" smtClean="0"/>
              <a:t>IPS Data to Dome</a:t>
            </a:r>
            <a:r>
              <a:rPr lang="zh-CN" altLang="en-US" sz="2000" dirty="0" smtClean="0"/>
              <a:t>这个宏伟愿景的一个出色实例。</a:t>
            </a:r>
            <a:endParaRPr lang="zh-CN" altLang="en-US" sz="2000" dirty="0"/>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3891781"/>
            <a:ext cx="1819458" cy="1844824"/>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108" y="4432740"/>
            <a:ext cx="3923928" cy="1102400"/>
          </a:xfrm>
          <a:prstGeom prst="rect">
            <a:avLst/>
          </a:prstGeom>
        </p:spPr>
      </p:pic>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206875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4937738" y="2985111"/>
            <a:ext cx="3547234" cy="1603233"/>
          </a:xfrm>
          <a:prstGeom prst="rect">
            <a:avLst/>
          </a:prstGeom>
        </p:spPr>
      </p:pic>
      <p:sp>
        <p:nvSpPr>
          <p:cNvPr id="2" name="标题 1"/>
          <p:cNvSpPr>
            <a:spLocks noGrp="1"/>
          </p:cNvSpPr>
          <p:nvPr>
            <p:ph type="title"/>
          </p:nvPr>
        </p:nvSpPr>
        <p:spPr/>
        <p:txBody>
          <a:bodyPr/>
          <a:lstStyle/>
          <a:p>
            <a:r>
              <a:rPr lang="zh-CN" altLang="en-US" dirty="0" smtClean="0"/>
              <a:t>数据驱动的天文科普</a:t>
            </a:r>
            <a:endParaRPr lang="zh-CN" altLang="en-US" dirty="0"/>
          </a:p>
        </p:txBody>
      </p:sp>
      <p:pic>
        <p:nvPicPr>
          <p:cNvPr id="4" name="Picture 6" descr="http://zooniverse-resources.s3.amazonaws.com/blogs.zooniverse.org/1/files/2009/12/ZooniverseR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90" y="1520037"/>
            <a:ext cx="3096344" cy="11374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8925" y="4699303"/>
            <a:ext cx="1819458" cy="1844824"/>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0669" y="4921148"/>
            <a:ext cx="3923928" cy="1102400"/>
          </a:xfrm>
          <a:prstGeom prst="rect">
            <a:avLst/>
          </a:prstGeom>
        </p:spPr>
      </p:pic>
      <p:pic>
        <p:nvPicPr>
          <p:cNvPr id="9" name="图片 8"/>
          <p:cNvPicPr>
            <a:picLocks noChangeAspect="1"/>
          </p:cNvPicPr>
          <p:nvPr/>
        </p:nvPicPr>
        <p:blipFill>
          <a:blip r:embed="rId6"/>
          <a:stretch>
            <a:fillRect/>
          </a:stretch>
        </p:blipFill>
        <p:spPr>
          <a:xfrm>
            <a:off x="4151983" y="1502667"/>
            <a:ext cx="4246400" cy="1852192"/>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008" y="4213682"/>
            <a:ext cx="3022600" cy="16383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764" y="2889800"/>
            <a:ext cx="4916300" cy="670870"/>
          </a:xfrm>
          <a:prstGeom prst="rect">
            <a:avLst/>
          </a:prstGeom>
        </p:spPr>
      </p:pic>
      <p:pic>
        <p:nvPicPr>
          <p:cNvPr id="12" name="图片 11"/>
          <p:cNvPicPr>
            <a:picLocks noChangeAspect="1"/>
          </p:cNvPicPr>
          <p:nvPr/>
        </p:nvPicPr>
        <p:blipFill>
          <a:blip r:embed="rId9"/>
          <a:stretch>
            <a:fillRect/>
          </a:stretch>
        </p:blipFill>
        <p:spPr>
          <a:xfrm>
            <a:off x="2342005" y="3747435"/>
            <a:ext cx="2578067" cy="932493"/>
          </a:xfrm>
          <a:prstGeom prst="rect">
            <a:avLst/>
          </a:prstGeom>
        </p:spPr>
      </p:pic>
      <p:sp>
        <p:nvSpPr>
          <p:cNvPr id="5" name="页脚占位符 4"/>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2696805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latin typeface="微软雅黑" panose="020B0503020204020204" pitchFamily="34" charset="-122"/>
                <a:ea typeface="微软雅黑" panose="020B0503020204020204" pitchFamily="34" charset="-122"/>
              </a:rPr>
              <a:t>什么</a:t>
            </a:r>
            <a:r>
              <a:rPr lang="zh-CN" altLang="en-US" sz="3600" dirty="0">
                <a:latin typeface="微软雅黑" panose="020B0503020204020204" pitchFamily="34" charset="-122"/>
                <a:ea typeface="微软雅黑" panose="020B0503020204020204" pitchFamily="34" charset="-122"/>
              </a:rPr>
              <a:t>是</a:t>
            </a:r>
            <a:r>
              <a:rPr lang="zh-CN" altLang="en-US" sz="3600" dirty="0">
                <a:solidFill>
                  <a:srgbClr val="FF0000"/>
                </a:solidFill>
                <a:latin typeface="微软雅黑" panose="020B0503020204020204" pitchFamily="34" charset="-122"/>
                <a:ea typeface="微软雅黑" panose="020B0503020204020204" pitchFamily="34" charset="-122"/>
              </a:rPr>
              <a:t>数据</a:t>
            </a:r>
            <a:r>
              <a:rPr lang="zh-CN" altLang="en-US" sz="3600" dirty="0">
                <a:latin typeface="微软雅黑" panose="020B0503020204020204" pitchFamily="34" charset="-122"/>
                <a:ea typeface="微软雅黑" panose="020B0503020204020204" pitchFamily="34" charset="-122"/>
              </a:rPr>
              <a:t>驱动的天文</a:t>
            </a:r>
            <a:r>
              <a:rPr lang="zh-CN" altLang="en-US" sz="3600" dirty="0">
                <a:solidFill>
                  <a:srgbClr val="FF0000"/>
                </a:solidFill>
                <a:latin typeface="微软雅黑" panose="020B0503020204020204" pitchFamily="34" charset="-122"/>
                <a:ea typeface="微软雅黑" panose="020B0503020204020204" pitchFamily="34" charset="-122"/>
              </a:rPr>
              <a:t>科普教育</a:t>
            </a:r>
            <a:r>
              <a:rPr lang="zh-CN" altLang="en-US" sz="3600" dirty="0" smtClean="0">
                <a:latin typeface="微软雅黑" panose="020B0503020204020204" pitchFamily="34" charset="-122"/>
                <a:ea typeface="微软雅黑" panose="020B0503020204020204" pitchFamily="34" charset="-122"/>
              </a:rPr>
              <a:t>？</a:t>
            </a:r>
            <a:endParaRPr lang="zh-CN" altLang="en-US" sz="3600"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dirty="0">
              <a:solidFill>
                <a:prstClr val="black">
                  <a:tint val="75000"/>
                </a:prstClr>
              </a:solidFill>
            </a:endParaRPr>
          </a:p>
        </p:txBody>
      </p:sp>
      <p:graphicFrame>
        <p:nvGraphicFramePr>
          <p:cNvPr id="5" name="图示 4"/>
          <p:cNvGraphicFramePr/>
          <p:nvPr>
            <p:extLst>
              <p:ext uri="{D42A27DB-BD31-4B8C-83A1-F6EECF244321}">
                <p14:modId xmlns:p14="http://schemas.microsoft.com/office/powerpoint/2010/main" val="2336847263"/>
              </p:ext>
            </p:extLst>
          </p:nvPr>
        </p:nvGraphicFramePr>
        <p:xfrm>
          <a:off x="1403648" y="185978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0809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DAEPO </a:t>
            </a:r>
            <a:r>
              <a:rPr lang="zh-CN" altLang="en-US" dirty="0" smtClean="0"/>
              <a:t>成立</a:t>
            </a:r>
            <a:endParaRPr lang="zh-CN" altLang="en-US"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313" y="1759953"/>
            <a:ext cx="7775575" cy="4263606"/>
          </a:xfrm>
        </p:spPr>
      </p:pic>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dirty="0">
              <a:solidFill>
                <a:prstClr val="black">
                  <a:tint val="75000"/>
                </a:prstClr>
              </a:solidFill>
            </a:endParaRPr>
          </a:p>
        </p:txBody>
      </p:sp>
    </p:spTree>
    <p:extLst>
      <p:ext uri="{BB962C8B-B14F-4D97-AF65-F5344CB8AC3E}">
        <p14:creationId xmlns:p14="http://schemas.microsoft.com/office/powerpoint/2010/main" val="1794799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IAU EPO </a:t>
            </a:r>
            <a:r>
              <a:rPr lang="zh-CN" altLang="en-US" dirty="0" smtClean="0"/>
              <a:t>相关组织</a:t>
            </a:r>
            <a:endParaRPr lang="zh-CN" altLang="en-US" dirty="0"/>
          </a:p>
        </p:txBody>
      </p:sp>
      <p:sp>
        <p:nvSpPr>
          <p:cNvPr id="3" name="内容占位符 2"/>
          <p:cNvSpPr>
            <a:spLocks noGrp="1"/>
          </p:cNvSpPr>
          <p:nvPr>
            <p:ph idx="1"/>
          </p:nvPr>
        </p:nvSpPr>
        <p:spPr>
          <a:xfrm>
            <a:off x="251520" y="1628800"/>
            <a:ext cx="8712968" cy="4968552"/>
          </a:xfrm>
        </p:spPr>
        <p:txBody>
          <a:bodyPr/>
          <a:lstStyle/>
          <a:p>
            <a:r>
              <a:rPr lang="en-US" altLang="zh-CN" sz="1800" dirty="0" smtClean="0">
                <a:solidFill>
                  <a:srgbClr val="0000FF"/>
                </a:solidFill>
              </a:rPr>
              <a:t>Divisions</a:t>
            </a:r>
          </a:p>
          <a:p>
            <a:pPr lvl="1"/>
            <a:r>
              <a:rPr lang="en-US" altLang="zh-CN" sz="1600" dirty="0"/>
              <a:t>Division C Education, Outreach and </a:t>
            </a:r>
            <a:r>
              <a:rPr lang="en-US" altLang="zh-CN" sz="1600" dirty="0" smtClean="0"/>
              <a:t>Heritage</a:t>
            </a:r>
          </a:p>
          <a:p>
            <a:pPr lvl="1"/>
            <a:r>
              <a:rPr lang="en-US" altLang="zh-CN" sz="1600" dirty="0"/>
              <a:t>Division B Facilities, Technologies and Data Science</a:t>
            </a:r>
          </a:p>
          <a:p>
            <a:r>
              <a:rPr lang="en-US" altLang="zh-CN" sz="1800" dirty="0" smtClean="0">
                <a:solidFill>
                  <a:srgbClr val="0000FF"/>
                </a:solidFill>
              </a:rPr>
              <a:t>Commissions</a:t>
            </a:r>
          </a:p>
          <a:p>
            <a:pPr lvl="1"/>
            <a:r>
              <a:rPr lang="en-US" altLang="zh-CN" sz="1600" dirty="0"/>
              <a:t>C1 </a:t>
            </a:r>
            <a:r>
              <a:rPr lang="en-US" altLang="zh-CN" sz="1600" dirty="0" smtClean="0"/>
              <a:t>Astronomy </a:t>
            </a:r>
            <a:r>
              <a:rPr lang="en-US" altLang="zh-CN" sz="1600" dirty="0"/>
              <a:t>Education and </a:t>
            </a:r>
            <a:r>
              <a:rPr lang="en-US" altLang="zh-CN" sz="1600" dirty="0" smtClean="0"/>
              <a:t>Development</a:t>
            </a:r>
          </a:p>
          <a:p>
            <a:pPr lvl="1"/>
            <a:r>
              <a:rPr lang="en-US" altLang="zh-CN" sz="1600" dirty="0"/>
              <a:t>C2 </a:t>
            </a:r>
            <a:r>
              <a:rPr lang="en-US" altLang="zh-CN" sz="1600" dirty="0" smtClean="0"/>
              <a:t>Communicating </a:t>
            </a:r>
            <a:r>
              <a:rPr lang="en-US" altLang="zh-CN" sz="1600" dirty="0"/>
              <a:t>Astronomy with the Public</a:t>
            </a:r>
            <a:endParaRPr lang="en-US" altLang="zh-CN" sz="1600" dirty="0" smtClean="0"/>
          </a:p>
          <a:p>
            <a:r>
              <a:rPr lang="en-US" altLang="zh-CN" sz="1800" dirty="0" smtClean="0">
                <a:solidFill>
                  <a:srgbClr val="0000FF"/>
                </a:solidFill>
              </a:rPr>
              <a:t>Offices</a:t>
            </a:r>
          </a:p>
          <a:p>
            <a:pPr lvl="1"/>
            <a:r>
              <a:rPr lang="en-US" altLang="zh-CN" sz="1600" dirty="0"/>
              <a:t>Office for Astronomy </a:t>
            </a:r>
            <a:r>
              <a:rPr lang="en-US" altLang="zh-CN" sz="1600" dirty="0" smtClean="0"/>
              <a:t>Outreach</a:t>
            </a:r>
          </a:p>
          <a:p>
            <a:pPr lvl="1"/>
            <a:r>
              <a:rPr lang="en-US" altLang="zh-CN" sz="1600" dirty="0"/>
              <a:t>Office of Astronomy for Development</a:t>
            </a:r>
          </a:p>
          <a:p>
            <a:r>
              <a:rPr lang="en-US" altLang="zh-CN" sz="1800" dirty="0" smtClean="0">
                <a:solidFill>
                  <a:srgbClr val="0000FF"/>
                </a:solidFill>
              </a:rPr>
              <a:t>WGs</a:t>
            </a:r>
          </a:p>
          <a:p>
            <a:pPr lvl="1"/>
            <a:r>
              <a:rPr lang="en-US" altLang="zh-CN" sz="1600" dirty="0" smtClean="0"/>
              <a:t>C1:Astronomy </a:t>
            </a:r>
            <a:r>
              <a:rPr lang="en-US" altLang="zh-CN" sz="1600" dirty="0"/>
              <a:t>for Equity and Inclusion</a:t>
            </a:r>
          </a:p>
          <a:p>
            <a:pPr lvl="1"/>
            <a:r>
              <a:rPr lang="en-US" altLang="zh-CN" sz="1600" dirty="0" smtClean="0"/>
              <a:t>C1:Network </a:t>
            </a:r>
            <a:r>
              <a:rPr lang="en-US" altLang="zh-CN" sz="1600" dirty="0"/>
              <a:t>for Astronomy School Education (NASE) </a:t>
            </a:r>
            <a:endParaRPr lang="en-US" altLang="zh-CN" sz="1600" dirty="0" smtClean="0"/>
          </a:p>
          <a:p>
            <a:pPr lvl="1"/>
            <a:r>
              <a:rPr lang="en-US" altLang="zh-CN" sz="1600" dirty="0" smtClean="0"/>
              <a:t>C1:Theory </a:t>
            </a:r>
            <a:r>
              <a:rPr lang="en-US" altLang="zh-CN" sz="1600" dirty="0"/>
              <a:t>and Methods in Astronomy Education </a:t>
            </a:r>
            <a:endParaRPr lang="en-US" altLang="zh-CN" sz="1600" dirty="0" smtClean="0"/>
          </a:p>
          <a:p>
            <a:pPr lvl="1"/>
            <a:r>
              <a:rPr lang="en-US" altLang="zh-CN" sz="1600" dirty="0" smtClean="0"/>
              <a:t>C2:Public </a:t>
            </a:r>
            <a:r>
              <a:rPr lang="en-US" altLang="zh-CN" sz="1600" dirty="0"/>
              <a:t>Outreach Information Management </a:t>
            </a:r>
            <a:endParaRPr lang="en-US" altLang="zh-CN" sz="1600" dirty="0" smtClean="0"/>
          </a:p>
          <a:p>
            <a:pPr lvl="1"/>
            <a:r>
              <a:rPr lang="en-US" altLang="zh-CN" sz="1600" dirty="0" smtClean="0"/>
              <a:t>C1-F2-F3-H2: Education </a:t>
            </a:r>
            <a:r>
              <a:rPr lang="en-US" altLang="zh-CN" sz="1600" dirty="0"/>
              <a:t>and Training in Astrobiology</a:t>
            </a:r>
          </a:p>
          <a:p>
            <a:pPr lvl="1"/>
            <a:r>
              <a:rPr lang="en-US" altLang="zh-CN" sz="1600" dirty="0" smtClean="0">
                <a:solidFill>
                  <a:srgbClr val="FF0000"/>
                </a:solidFill>
              </a:rPr>
              <a:t>B2-C1-C2:Data </a:t>
            </a:r>
            <a:r>
              <a:rPr lang="en-US" altLang="zh-CN" sz="1600" dirty="0">
                <a:solidFill>
                  <a:srgbClr val="FF0000"/>
                </a:solidFill>
              </a:rPr>
              <a:t>Driven Astronomy Education and Public Outreach (DAEPO) </a:t>
            </a:r>
            <a:endParaRPr lang="zh-CN" altLang="en-US" sz="1600" dirty="0">
              <a:solidFill>
                <a:srgbClr val="FF0000"/>
              </a:solidFill>
            </a:endParaRPr>
          </a:p>
        </p:txBody>
      </p:sp>
      <p:pic>
        <p:nvPicPr>
          <p:cNvPr id="4" name="Picture 2" descr="http://daepo.china-vo.org/iau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259" y="1626070"/>
            <a:ext cx="1600541" cy="1008112"/>
          </a:xfrm>
          <a:prstGeom prst="rect">
            <a:avLst/>
          </a:prstGeom>
          <a:noFill/>
          <a:extLst>
            <a:ext uri="{909E8E84-426E-40DD-AFC4-6F175D3DCCD1}">
              <a14:hiddenFill xmlns:a14="http://schemas.microsoft.com/office/drawing/2010/main">
                <a:solidFill>
                  <a:srgbClr val="FFFFFF"/>
                </a:solidFill>
              </a14:hiddenFill>
            </a:ext>
          </a:extLst>
        </p:spPr>
      </p:pic>
      <p:sp>
        <p:nvSpPr>
          <p:cNvPr id="5" name="页脚占位符 4"/>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2772439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DAEPO</a:t>
            </a:r>
            <a:r>
              <a:rPr lang="zh-CN" altLang="en-US" dirty="0" smtClean="0"/>
              <a:t>生态系统</a:t>
            </a:r>
            <a:endParaRPr lang="zh-CN" altLang="en-US" dirty="0"/>
          </a:p>
        </p:txBody>
      </p:sp>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pic>
        <p:nvPicPr>
          <p:cNvPr id="6"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598245"/>
            <a:ext cx="7186427" cy="4940669"/>
          </a:xfrm>
        </p:spPr>
      </p:pic>
    </p:spTree>
    <p:extLst>
      <p:ext uri="{BB962C8B-B14F-4D97-AF65-F5344CB8AC3E}">
        <p14:creationId xmlns:p14="http://schemas.microsoft.com/office/powerpoint/2010/main" val="33766665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latin typeface="微软雅黑" panose="020B0503020204020204" pitchFamily="34" charset="-122"/>
                <a:ea typeface="微软雅黑" panose="020B0503020204020204" pitchFamily="34" charset="-122"/>
              </a:rPr>
              <a:t>什么</a:t>
            </a:r>
            <a:r>
              <a:rPr lang="zh-CN" altLang="en-US" sz="3600" dirty="0">
                <a:latin typeface="微软雅黑" panose="020B0503020204020204" pitchFamily="34" charset="-122"/>
                <a:ea typeface="微软雅黑" panose="020B0503020204020204" pitchFamily="34" charset="-122"/>
              </a:rPr>
              <a:t>是数据驱动的天文科普教育</a:t>
            </a:r>
            <a:r>
              <a:rPr lang="zh-CN" altLang="en-US" sz="3600" dirty="0" smtClean="0">
                <a:latin typeface="微软雅黑" panose="020B0503020204020204" pitchFamily="34" charset="-122"/>
                <a:ea typeface="微软雅黑" panose="020B0503020204020204" pitchFamily="34" charset="-122"/>
              </a:rPr>
              <a:t>？</a:t>
            </a:r>
            <a:endParaRPr lang="zh-CN" altLang="en-US" sz="3600"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dirty="0">
              <a:solidFill>
                <a:prstClr val="black">
                  <a:tint val="75000"/>
                </a:prstClr>
              </a:solidFill>
            </a:endParaRPr>
          </a:p>
        </p:txBody>
      </p:sp>
      <p:graphicFrame>
        <p:nvGraphicFramePr>
          <p:cNvPr id="15" name="图示 14"/>
          <p:cNvGraphicFramePr/>
          <p:nvPr>
            <p:extLst>
              <p:ext uri="{D42A27DB-BD31-4B8C-83A1-F6EECF244321}">
                <p14:modId xmlns:p14="http://schemas.microsoft.com/office/powerpoint/2010/main" val="3025695590"/>
              </p:ext>
            </p:extLst>
          </p:nvPr>
        </p:nvGraphicFramePr>
        <p:xfrm>
          <a:off x="1403648" y="185978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3058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工作组创始成员</a:t>
            </a:r>
            <a:endParaRPr lang="zh-CN" altLang="en-US" dirty="0">
              <a:latin typeface="微软雅黑" panose="020B0503020204020204" pitchFamily="34" charset="-122"/>
              <a:ea typeface="微软雅黑" panose="020B0503020204020204" pitchFamily="34" charset="-122"/>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2648550479"/>
              </p:ext>
            </p:extLst>
          </p:nvPr>
        </p:nvGraphicFramePr>
        <p:xfrm>
          <a:off x="179511" y="1484784"/>
          <a:ext cx="8640960" cy="5097736"/>
        </p:xfrm>
        <a:graphic>
          <a:graphicData uri="http://schemas.openxmlformats.org/drawingml/2006/table">
            <a:tbl>
              <a:tblPr firstRow="1" firstCol="1" bandRow="1">
                <a:tableStyleId>{FABFCF23-3B69-468F-B69F-88F6DE6A72F2}</a:tableStyleId>
              </a:tblPr>
              <a:tblGrid>
                <a:gridCol w="1728192">
                  <a:extLst>
                    <a:ext uri="{9D8B030D-6E8A-4147-A177-3AD203B41FA5}">
                      <a16:colId xmlns:a16="http://schemas.microsoft.com/office/drawing/2014/main" xmlns="" val="20000"/>
                    </a:ext>
                  </a:extLst>
                </a:gridCol>
                <a:gridCol w="720081">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1440160">
                  <a:extLst>
                    <a:ext uri="{9D8B030D-6E8A-4147-A177-3AD203B41FA5}">
                      <a16:colId xmlns:a16="http://schemas.microsoft.com/office/drawing/2014/main" xmlns="" val="20003"/>
                    </a:ext>
                  </a:extLst>
                </a:gridCol>
                <a:gridCol w="4104455">
                  <a:extLst>
                    <a:ext uri="{9D8B030D-6E8A-4147-A177-3AD203B41FA5}">
                      <a16:colId xmlns:a16="http://schemas.microsoft.com/office/drawing/2014/main" xmlns="" val="20004"/>
                    </a:ext>
                  </a:extLst>
                </a:gridCol>
              </a:tblGrid>
              <a:tr h="102863">
                <a:tc>
                  <a:txBody>
                    <a:bodyPr/>
                    <a:lstStyle/>
                    <a:p>
                      <a:pPr algn="just">
                        <a:spcAft>
                          <a:spcPts val="0"/>
                        </a:spcAft>
                      </a:pPr>
                      <a:r>
                        <a:rPr lang="en-US" sz="1400" b="0" kern="100" dirty="0">
                          <a:effectLst/>
                        </a:rPr>
                        <a:t>Name</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Gender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Title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Country</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Institute and Position</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0"/>
                  </a:ext>
                </a:extLst>
              </a:tr>
              <a:tr h="205726">
                <a:tc>
                  <a:txBody>
                    <a:bodyPr/>
                    <a:lstStyle/>
                    <a:p>
                      <a:pPr algn="just">
                        <a:spcAft>
                          <a:spcPts val="0"/>
                        </a:spcAft>
                      </a:pPr>
                      <a:r>
                        <a:rPr lang="en-US" sz="1400" b="0" u="sng" kern="100" dirty="0" err="1">
                          <a:solidFill>
                            <a:srgbClr val="FF0000"/>
                          </a:solidFill>
                          <a:effectLst/>
                          <a:hlinkClick r:id="rId2"/>
                        </a:rPr>
                        <a:t>Sudhanshu</a:t>
                      </a:r>
                      <a:r>
                        <a:rPr lang="en-US" sz="1400" b="0" u="sng" kern="100" dirty="0">
                          <a:solidFill>
                            <a:srgbClr val="FF0000"/>
                          </a:solidFill>
                          <a:effectLst/>
                          <a:hlinkClick r:id="rId2"/>
                        </a:rPr>
                        <a:t> </a:t>
                      </a:r>
                      <a:r>
                        <a:rPr lang="en-US" sz="1400" b="0" u="sng" kern="100" dirty="0" err="1">
                          <a:solidFill>
                            <a:srgbClr val="FF0000"/>
                          </a:solidFill>
                          <a:effectLst/>
                          <a:hlinkClick r:id="rId2"/>
                        </a:rPr>
                        <a:t>Barway</a:t>
                      </a:r>
                      <a:endParaRPr lang="zh-CN" sz="1400" b="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solidFill>
                            <a:srgbClr val="FF0000"/>
                          </a:solidFill>
                          <a:effectLst/>
                        </a:rPr>
                        <a:t>Male</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solidFill>
                            <a:srgbClr val="FF0000"/>
                          </a:solidFill>
                          <a:effectLst/>
                        </a:rPr>
                        <a:t>Dr.</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solidFill>
                            <a:srgbClr val="FF0000"/>
                          </a:solidFill>
                          <a:effectLst/>
                        </a:rPr>
                        <a:t>South Africa</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solidFill>
                            <a:srgbClr val="FF0000"/>
                          </a:solidFill>
                          <a:effectLst/>
                        </a:rPr>
                        <a:t>SAAO, SA Virtual Observatory</a:t>
                      </a:r>
                      <a:endParaRPr lang="zh-CN" sz="1400" b="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1"/>
                  </a:ext>
                </a:extLst>
              </a:tr>
              <a:tr h="308588">
                <a:tc>
                  <a:txBody>
                    <a:bodyPr/>
                    <a:lstStyle/>
                    <a:p>
                      <a:pPr algn="just">
                        <a:spcAft>
                          <a:spcPts val="0"/>
                        </a:spcAft>
                      </a:pPr>
                      <a:r>
                        <a:rPr lang="en-US" sz="1400" b="0" u="sng" kern="100" dirty="0">
                          <a:effectLst/>
                          <a:hlinkClick r:id="rId3"/>
                        </a:rPr>
                        <a:t>Amanda Bauer</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Female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Dr.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Australia</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Large Synoptic Survey Telescope (LSST), Head of EPO</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2"/>
                  </a:ext>
                </a:extLst>
              </a:tr>
              <a:tr h="205726">
                <a:tc>
                  <a:txBody>
                    <a:bodyPr/>
                    <a:lstStyle/>
                    <a:p>
                      <a:pPr algn="just">
                        <a:spcAft>
                          <a:spcPts val="0"/>
                        </a:spcAft>
                      </a:pPr>
                      <a:r>
                        <a:rPr lang="en-US" sz="1400" b="0" u="sng" kern="100">
                          <a:effectLst/>
                          <a:hlinkClick r:id="rId4"/>
                        </a:rPr>
                        <a:t>Sze-leung Cheung</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Dr.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Japan</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IAU Office for Astronomy Outreach, NAOJ</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3"/>
                  </a:ext>
                </a:extLst>
              </a:tr>
              <a:tr h="102863">
                <a:tc>
                  <a:txBody>
                    <a:bodyPr/>
                    <a:lstStyle/>
                    <a:p>
                      <a:pPr algn="just">
                        <a:spcAft>
                          <a:spcPts val="0"/>
                        </a:spcAft>
                      </a:pPr>
                      <a:r>
                        <a:rPr lang="en-US" sz="1400" b="0" u="sng" kern="100">
                          <a:effectLst/>
                          <a:hlinkClick r:id="rId5"/>
                        </a:rPr>
                        <a:t>Chenzhou Cui (Chair)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Dr.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China</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NAOC, PI of China-VO</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4"/>
                  </a:ext>
                </a:extLst>
              </a:tr>
              <a:tr h="411451">
                <a:tc>
                  <a:txBody>
                    <a:bodyPr/>
                    <a:lstStyle/>
                    <a:p>
                      <a:pPr algn="just">
                        <a:spcAft>
                          <a:spcPts val="0"/>
                        </a:spcAft>
                      </a:pPr>
                      <a:r>
                        <a:rPr lang="en-US" sz="1400" b="0" u="sng" kern="100">
                          <a:effectLst/>
                        </a:rPr>
                        <a:t>Karen O’Flaherty</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Female</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Dr.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Netherlands</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Chief Editor, Communication, Outreach and Education Group, Science Directorate, ESA.</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5"/>
                  </a:ext>
                </a:extLst>
              </a:tr>
              <a:tr h="411451">
                <a:tc>
                  <a:txBody>
                    <a:bodyPr/>
                    <a:lstStyle/>
                    <a:p>
                      <a:pPr algn="just">
                        <a:spcAft>
                          <a:spcPts val="0"/>
                        </a:spcAft>
                      </a:pPr>
                      <a:r>
                        <a:rPr lang="en-US" sz="1400" b="0" u="sng" kern="100">
                          <a:effectLst/>
                          <a:hlinkClick r:id="rId6"/>
                        </a:rPr>
                        <a:t>Beatriz Garcia</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altLang="zh-CN" sz="1400" b="0" kern="100" dirty="0" smtClean="0">
                          <a:effectLst/>
                        </a:rPr>
                        <a:t>Fem</a:t>
                      </a:r>
                      <a:r>
                        <a:rPr lang="en-US" sz="1400" b="0" kern="100" dirty="0" smtClean="0">
                          <a:effectLst/>
                        </a:rPr>
                        <a:t>ale</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Dr.</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Argentina</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President of IAU </a:t>
                      </a:r>
                      <a:r>
                        <a:rPr lang="en-US" sz="1400" b="0" u="sng" kern="100" dirty="0">
                          <a:effectLst/>
                          <a:hlinkClick r:id="rId7"/>
                        </a:rPr>
                        <a:t>Commission C1 Astronomy Education and Development</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6"/>
                  </a:ext>
                </a:extLst>
              </a:tr>
              <a:tr h="205726">
                <a:tc>
                  <a:txBody>
                    <a:bodyPr/>
                    <a:lstStyle/>
                    <a:p>
                      <a:pPr algn="just">
                        <a:spcAft>
                          <a:spcPts val="0"/>
                        </a:spcAft>
                      </a:pPr>
                      <a:r>
                        <a:rPr lang="en-US" sz="1400" b="0" u="sng" kern="100">
                          <a:solidFill>
                            <a:srgbClr val="FF0000"/>
                          </a:solidFill>
                          <a:effectLst/>
                          <a:hlinkClick r:id="rId8"/>
                        </a:rPr>
                        <a:t>Kevin Govender</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solidFill>
                            <a:srgbClr val="FF0000"/>
                          </a:solidFill>
                          <a:effectLst/>
                        </a:rPr>
                        <a:t>Male</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solidFill>
                            <a:srgbClr val="FF0000"/>
                          </a:solidFill>
                          <a:effectLst/>
                        </a:rPr>
                        <a:t>Mr.</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solidFill>
                            <a:srgbClr val="FF0000"/>
                          </a:solidFill>
                          <a:effectLst/>
                        </a:rPr>
                        <a:t>South Africa</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solidFill>
                            <a:srgbClr val="FF0000"/>
                          </a:solidFill>
                          <a:effectLst/>
                        </a:rPr>
                        <a:t>IAU Office of Astronomy for Development, SAAO</a:t>
                      </a:r>
                      <a:endParaRPr lang="zh-CN" sz="1400" b="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7"/>
                  </a:ext>
                </a:extLst>
              </a:tr>
              <a:tr h="308588">
                <a:tc>
                  <a:txBody>
                    <a:bodyPr/>
                    <a:lstStyle/>
                    <a:p>
                      <a:pPr algn="just">
                        <a:spcAft>
                          <a:spcPts val="0"/>
                        </a:spcAft>
                      </a:pPr>
                      <a:r>
                        <a:rPr lang="en-US" sz="1400" b="0" kern="100">
                          <a:effectLst/>
                        </a:rPr>
                        <a:t>Arna Karick</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solidFill>
                            <a:schemeClr val="dk1"/>
                          </a:solidFill>
                          <a:effectLst/>
                          <a:latin typeface="+mn-lt"/>
                          <a:ea typeface="+mn-ea"/>
                          <a:cs typeface="+mn-cs"/>
                        </a:rPr>
                        <a:t>Female</a:t>
                      </a:r>
                      <a:endParaRPr lang="zh-CN" sz="1400" b="0" kern="100" dirty="0">
                        <a:solidFill>
                          <a:schemeClr val="dk1"/>
                        </a:solidFill>
                        <a:effectLst/>
                        <a:latin typeface="+mn-lt"/>
                        <a:ea typeface="+mn-ea"/>
                        <a:cs typeface="+mn-cs"/>
                      </a:endParaRPr>
                    </a:p>
                  </a:txBody>
                  <a:tcPr marL="44084" marR="44084" marT="0" marB="0"/>
                </a:tc>
                <a:tc>
                  <a:txBody>
                    <a:bodyPr/>
                    <a:lstStyle/>
                    <a:p>
                      <a:pPr algn="just">
                        <a:spcAft>
                          <a:spcPts val="0"/>
                        </a:spcAft>
                      </a:pPr>
                      <a:r>
                        <a:rPr lang="en-US" sz="1400" b="0" kern="100" dirty="0">
                          <a:solidFill>
                            <a:schemeClr val="dk1"/>
                          </a:solidFill>
                          <a:effectLst/>
                          <a:latin typeface="+mn-lt"/>
                          <a:ea typeface="+mn-ea"/>
                          <a:cs typeface="+mn-cs"/>
                        </a:rPr>
                        <a:t>Dr.</a:t>
                      </a:r>
                      <a:endParaRPr lang="zh-CN" sz="1400" b="0" kern="100" dirty="0">
                        <a:solidFill>
                          <a:schemeClr val="dk1"/>
                        </a:solidFill>
                        <a:effectLst/>
                        <a:latin typeface="+mn-lt"/>
                        <a:ea typeface="+mn-ea"/>
                        <a:cs typeface="+mn-cs"/>
                      </a:endParaRPr>
                    </a:p>
                  </a:txBody>
                  <a:tcPr marL="44084" marR="44084" marT="0" marB="0"/>
                </a:tc>
                <a:tc>
                  <a:txBody>
                    <a:bodyPr/>
                    <a:lstStyle/>
                    <a:p>
                      <a:pPr algn="just">
                        <a:spcAft>
                          <a:spcPts val="0"/>
                        </a:spcAft>
                      </a:pPr>
                      <a:r>
                        <a:rPr lang="en-US" sz="1400" b="0" kern="100" dirty="0">
                          <a:solidFill>
                            <a:schemeClr val="dk1"/>
                          </a:solidFill>
                          <a:effectLst/>
                          <a:latin typeface="+mn-lt"/>
                          <a:ea typeface="+mn-ea"/>
                          <a:cs typeface="+mn-cs"/>
                        </a:rPr>
                        <a:t>Australia</a:t>
                      </a:r>
                      <a:endParaRPr lang="zh-CN" sz="1400" b="0" kern="100" dirty="0">
                        <a:solidFill>
                          <a:schemeClr val="dk1"/>
                        </a:solidFill>
                        <a:effectLst/>
                        <a:latin typeface="+mn-lt"/>
                        <a:ea typeface="+mn-ea"/>
                        <a:cs typeface="+mn-cs"/>
                      </a:endParaRPr>
                    </a:p>
                  </a:txBody>
                  <a:tcPr marL="44084" marR="44084" marT="0" marB="0"/>
                </a:tc>
                <a:tc>
                  <a:txBody>
                    <a:bodyPr/>
                    <a:lstStyle/>
                    <a:p>
                      <a:pPr algn="just">
                        <a:spcAft>
                          <a:spcPts val="0"/>
                        </a:spcAft>
                      </a:pPr>
                      <a:r>
                        <a:rPr lang="en-US" sz="1400" b="0" kern="100" dirty="0">
                          <a:effectLst/>
                        </a:rPr>
                        <a:t>N/A (Formerly at Swinburne University: e-Research Consultant)</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8"/>
                  </a:ext>
                </a:extLst>
              </a:tr>
              <a:tr h="102863">
                <a:tc>
                  <a:txBody>
                    <a:bodyPr/>
                    <a:lstStyle/>
                    <a:p>
                      <a:pPr algn="just">
                        <a:spcAft>
                          <a:spcPts val="0"/>
                        </a:spcAft>
                      </a:pPr>
                      <a:r>
                        <a:rPr lang="en-US" sz="1400" b="0" kern="100">
                          <a:effectLst/>
                        </a:rPr>
                        <a:t>Shanshan Li</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Female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Ms.</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China</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China-VO WWT lead</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09"/>
                  </a:ext>
                </a:extLst>
              </a:tr>
              <a:tr h="205726">
                <a:tc>
                  <a:txBody>
                    <a:bodyPr/>
                    <a:lstStyle/>
                    <a:p>
                      <a:pPr algn="just">
                        <a:spcAft>
                          <a:spcPts val="0"/>
                        </a:spcAft>
                      </a:pPr>
                      <a:r>
                        <a:rPr lang="en-US" sz="1400" b="0" u="sng" kern="100">
                          <a:effectLst/>
                          <a:hlinkClick r:id="rId9"/>
                        </a:rPr>
                        <a:t>Chris J. Lintott</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Dr.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United Kingdom</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err="1">
                          <a:effectLst/>
                        </a:rPr>
                        <a:t>Zooniverse</a:t>
                      </a:r>
                      <a:r>
                        <a:rPr lang="en-US" sz="1400" b="0" kern="100" dirty="0">
                          <a:effectLst/>
                        </a:rPr>
                        <a:t> PI, University of Oxford </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10"/>
                  </a:ext>
                </a:extLst>
              </a:tr>
              <a:tr h="205726">
                <a:tc>
                  <a:txBody>
                    <a:bodyPr/>
                    <a:lstStyle/>
                    <a:p>
                      <a:pPr algn="just">
                        <a:spcAft>
                          <a:spcPts val="0"/>
                        </a:spcAft>
                      </a:pPr>
                      <a:r>
                        <a:rPr lang="en-US" sz="1400" b="0" u="sng" kern="100" dirty="0">
                          <a:solidFill>
                            <a:srgbClr val="FF0000"/>
                          </a:solidFill>
                          <a:effectLst/>
                          <a:hlinkClick r:id="rId10"/>
                        </a:rPr>
                        <a:t>Vanessa </a:t>
                      </a:r>
                      <a:r>
                        <a:rPr lang="en-US" sz="1400" b="0" u="sng" kern="100" dirty="0" smtClean="0">
                          <a:solidFill>
                            <a:srgbClr val="FF0000"/>
                          </a:solidFill>
                          <a:effectLst/>
                          <a:hlinkClick r:id="rId10"/>
                        </a:rPr>
                        <a:t>McBride</a:t>
                      </a:r>
                      <a:endParaRPr lang="zh-CN" sz="1400" b="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solidFill>
                            <a:srgbClr val="FF0000"/>
                          </a:solidFill>
                          <a:effectLst/>
                        </a:rPr>
                        <a:t>Female</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solidFill>
                            <a:srgbClr val="FF0000"/>
                          </a:solidFill>
                          <a:effectLst/>
                        </a:rPr>
                        <a:t>Dr.</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solidFill>
                            <a:srgbClr val="FF0000"/>
                          </a:solidFill>
                          <a:effectLst/>
                        </a:rPr>
                        <a:t>South Africa</a:t>
                      </a:r>
                      <a:endParaRPr lang="zh-CN" sz="1400" b="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smtClean="0">
                          <a:solidFill>
                            <a:srgbClr val="FF0000"/>
                          </a:solidFill>
                          <a:effectLst/>
                        </a:rPr>
                        <a:t>IAU OAD &amp; University of Cape Town</a:t>
                      </a:r>
                      <a:endParaRPr lang="zh-CN" sz="1400" b="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11"/>
                  </a:ext>
                </a:extLst>
              </a:tr>
              <a:tr h="205726">
                <a:tc>
                  <a:txBody>
                    <a:bodyPr/>
                    <a:lstStyle/>
                    <a:p>
                      <a:pPr algn="just">
                        <a:spcAft>
                          <a:spcPts val="0"/>
                        </a:spcAft>
                      </a:pPr>
                      <a:r>
                        <a:rPr lang="en-US" sz="1400" b="0" kern="100">
                          <a:effectLst/>
                        </a:rPr>
                        <a:t>Zhixin Peng</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Dr.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China</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Nanjing University, Astronomy education</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12"/>
                  </a:ext>
                </a:extLst>
              </a:tr>
              <a:tr h="308588">
                <a:tc>
                  <a:txBody>
                    <a:bodyPr/>
                    <a:lstStyle/>
                    <a:p>
                      <a:pPr algn="just">
                        <a:spcAft>
                          <a:spcPts val="0"/>
                        </a:spcAft>
                      </a:pPr>
                      <a:r>
                        <a:rPr lang="en-US" sz="1400" b="0" kern="100">
                          <a:effectLst/>
                        </a:rPr>
                        <a:t>Cuilan Qiao</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Female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Dr.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China</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Central China Normal University, China-VO EPO Lead</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13"/>
                  </a:ext>
                </a:extLst>
              </a:tr>
              <a:tr h="411451">
                <a:tc>
                  <a:txBody>
                    <a:bodyPr/>
                    <a:lstStyle/>
                    <a:p>
                      <a:pPr algn="just">
                        <a:spcAft>
                          <a:spcPts val="0"/>
                        </a:spcAft>
                      </a:pPr>
                      <a:r>
                        <a:rPr lang="en-US" sz="1400" b="0" kern="100">
                          <a:effectLst/>
                        </a:rPr>
                        <a:t>Jordan Raddick</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Mr.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US</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Education Director, Institute for Data-Intensive Engineering and Science, JHU</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14"/>
                  </a:ext>
                </a:extLst>
              </a:tr>
              <a:tr h="411451">
                <a:tc>
                  <a:txBody>
                    <a:bodyPr/>
                    <a:lstStyle/>
                    <a:p>
                      <a:pPr algn="just">
                        <a:spcAft>
                          <a:spcPts val="0"/>
                        </a:spcAft>
                      </a:pPr>
                      <a:r>
                        <a:rPr lang="en-US" sz="1400" b="0" u="sng" kern="100">
                          <a:effectLst/>
                          <a:hlinkClick r:id="rId11"/>
                        </a:rPr>
                        <a:t>Pedro Russo</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Dr.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Netherlands</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President of IAU Commission C2 </a:t>
                      </a:r>
                      <a:r>
                        <a:rPr lang="en-US" sz="1400" b="0" u="sng" kern="100" dirty="0">
                          <a:effectLst/>
                          <a:hlinkClick r:id="rId12"/>
                        </a:rPr>
                        <a:t>Communicating Astronomy with the Public</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15"/>
                  </a:ext>
                </a:extLst>
              </a:tr>
              <a:tr h="411451">
                <a:tc>
                  <a:txBody>
                    <a:bodyPr/>
                    <a:lstStyle/>
                    <a:p>
                      <a:pPr algn="just">
                        <a:spcAft>
                          <a:spcPts val="0"/>
                        </a:spcAft>
                      </a:pPr>
                      <a:r>
                        <a:rPr lang="en-US" sz="1400" b="0" kern="100">
                          <a:effectLst/>
                        </a:rPr>
                        <a:t>Mark SubbaRao</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Male</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Dr.</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a:effectLst/>
                        </a:rPr>
                        <a:t>US</a:t>
                      </a:r>
                      <a:endParaRPr lang="zh-CN" sz="1400" b="0" kern="10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tc>
                  <a:txBody>
                    <a:bodyPr/>
                    <a:lstStyle/>
                    <a:p>
                      <a:pPr algn="just">
                        <a:spcAft>
                          <a:spcPts val="0"/>
                        </a:spcAft>
                      </a:pPr>
                      <a:r>
                        <a:rPr lang="en-US" sz="1400" b="0" kern="100" dirty="0">
                          <a:effectLst/>
                        </a:rPr>
                        <a:t>Adler Planetarium, President-Elect of the International Planetarium Society (IPS)</a:t>
                      </a:r>
                      <a:endParaRPr lang="zh-CN" sz="14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4084" marR="44084" marT="0" marB="0"/>
                </a:tc>
                <a:extLst>
                  <a:ext uri="{0D108BD9-81ED-4DB2-BD59-A6C34878D82A}">
                    <a16:rowId xmlns:a16="http://schemas.microsoft.com/office/drawing/2014/main" xmlns="" val="10016"/>
                  </a:ext>
                </a:extLst>
              </a:tr>
            </a:tbl>
          </a:graphicData>
        </a:graphic>
      </p:graphicFrame>
      <p:sp>
        <p:nvSpPr>
          <p:cNvPr id="5" name="Rectangle 1"/>
          <p:cNvSpPr>
            <a:spLocks noChangeArrowheads="1"/>
          </p:cNvSpPr>
          <p:nvPr/>
        </p:nvSpPr>
        <p:spPr bwMode="auto">
          <a:xfrm>
            <a:off x="-935978" y="1544638"/>
            <a:ext cx="1493604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1633503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微软雅黑" panose="020B0503020204020204" pitchFamily="34" charset="-122"/>
                <a:ea typeface="微软雅黑" panose="020B0503020204020204" pitchFamily="34" charset="-122"/>
              </a:rPr>
              <a:t>DAEPO</a:t>
            </a:r>
            <a:r>
              <a:rPr lang="zh-CN" altLang="en-US" dirty="0">
                <a:latin typeface="微软雅黑" panose="020B0503020204020204" pitchFamily="34" charset="-122"/>
                <a:ea typeface="微软雅黑" panose="020B0503020204020204" pitchFamily="34" charset="-122"/>
              </a:rPr>
              <a:t>工作目标</a:t>
            </a:r>
          </a:p>
        </p:txBody>
      </p:sp>
      <p:sp>
        <p:nvSpPr>
          <p:cNvPr id="3" name="内容占位符 2"/>
          <p:cNvSpPr>
            <a:spLocks noGrp="1"/>
          </p:cNvSpPr>
          <p:nvPr>
            <p:ph idx="1"/>
          </p:nvPr>
        </p:nvSpPr>
        <p:spPr/>
        <p:txBody>
          <a:bodyPr/>
          <a:lstStyle/>
          <a:p>
            <a:pPr lvl="0">
              <a:buFont typeface="Wingdings" panose="05000000000000000000" pitchFamily="2" charset="2"/>
              <a:buChar char="Ø"/>
            </a:pPr>
            <a:r>
              <a:rPr lang="zh-CN" altLang="en-US" sz="2400" dirty="0" smtClean="0">
                <a:latin typeface="微软雅黑" panose="020B0503020204020204" pitchFamily="34" charset="-122"/>
                <a:ea typeface="微软雅黑" panose="020B0503020204020204" pitchFamily="34" charset="-122"/>
              </a:rPr>
              <a:t>以论坛的形式讨论天文数据在科普教育领域的价值，探讨数据驱动的天文科普教育有哪些优势，又面对着哪些挑战；</a:t>
            </a:r>
            <a:endParaRPr lang="zh-CN" altLang="zh-CN" sz="2400" dirty="0">
              <a:latin typeface="微软雅黑" panose="020B0503020204020204" pitchFamily="34" charset="-122"/>
              <a:ea typeface="微软雅黑" panose="020B0503020204020204" pitchFamily="34" charset="-122"/>
            </a:endParaRPr>
          </a:p>
          <a:p>
            <a:pPr lvl="0">
              <a:buFont typeface="Wingdings" panose="05000000000000000000" pitchFamily="2" charset="2"/>
              <a:buChar char="Ø"/>
            </a:pPr>
            <a:endParaRPr lang="en-US" altLang="zh-CN" sz="2400" dirty="0" smtClean="0">
              <a:latin typeface="微软雅黑" panose="020B0503020204020204" pitchFamily="34" charset="-122"/>
              <a:ea typeface="微软雅黑" panose="020B0503020204020204" pitchFamily="34" charset="-122"/>
            </a:endParaRPr>
          </a:p>
          <a:p>
            <a:pPr lvl="0">
              <a:buFont typeface="Wingdings" panose="05000000000000000000" pitchFamily="2" charset="2"/>
              <a:buChar char="Ø"/>
            </a:pPr>
            <a:r>
              <a:rPr lang="zh-CN" altLang="en-US" sz="2400" dirty="0" smtClean="0">
                <a:latin typeface="微软雅黑" panose="020B0503020204020204" pitchFamily="34" charset="-122"/>
                <a:ea typeface="微软雅黑" panose="020B0503020204020204" pitchFamily="34" charset="-122"/>
              </a:rPr>
              <a:t>提供数据驱动的天文科普教育的方针、课程、数据资源、工具以及网络体系等；</a:t>
            </a:r>
            <a:endParaRPr lang="en-US" altLang="zh-CN" sz="2400" dirty="0" smtClean="0">
              <a:latin typeface="微软雅黑" panose="020B0503020204020204" pitchFamily="34" charset="-122"/>
              <a:ea typeface="微软雅黑" panose="020B0503020204020204" pitchFamily="34" charset="-122"/>
            </a:endParaRPr>
          </a:p>
          <a:p>
            <a:pPr lvl="0">
              <a:buFont typeface="Wingdings" panose="05000000000000000000" pitchFamily="2" charset="2"/>
              <a:buChar char="Ø"/>
            </a:pPr>
            <a:endParaRPr lang="en-US" altLang="zh-CN" sz="2400" dirty="0" smtClean="0">
              <a:latin typeface="微软雅黑" panose="020B0503020204020204" pitchFamily="34" charset="-122"/>
              <a:ea typeface="微软雅黑" panose="020B0503020204020204" pitchFamily="34" charset="-122"/>
            </a:endParaRPr>
          </a:p>
          <a:p>
            <a:pPr lvl="0">
              <a:buFont typeface="Wingdings" panose="05000000000000000000" pitchFamily="2" charset="2"/>
              <a:buChar char="Ø"/>
            </a:pPr>
            <a:r>
              <a:rPr lang="zh-CN" altLang="en-US" sz="2400" dirty="0" smtClean="0">
                <a:latin typeface="微软雅黑" panose="020B0503020204020204" pitchFamily="34" charset="-122"/>
                <a:ea typeface="微软雅黑" panose="020B0503020204020204" pitchFamily="34" charset="-122"/>
              </a:rPr>
              <a:t>提供数据驱动的天文科普教育的优秀实例。</a:t>
            </a:r>
            <a:endParaRPr lang="zh-CN" altLang="zh-CN" sz="2400"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29853246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国内宣传</a:t>
            </a:r>
            <a:endParaRPr lang="zh-CN" altLang="en-US"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20" y="1661672"/>
            <a:ext cx="4355976" cy="1763480"/>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93" y="3181118"/>
            <a:ext cx="4211960" cy="1567531"/>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4469" y="1615288"/>
            <a:ext cx="3425240" cy="1932768"/>
          </a:xfrm>
          <a:prstGeom prst="rect">
            <a:avLst/>
          </a:prstGeom>
          <a:ln>
            <a:noFill/>
          </a:ln>
          <a:effectLst>
            <a:outerShdw blurRad="292100" dist="139700" dir="2700000" algn="tl" rotWithShape="0">
              <a:srgbClr val="333333">
                <a:alpha val="65000"/>
              </a:srgbClr>
            </a:outerShdw>
          </a:effectLst>
        </p:spPr>
      </p:pic>
      <p:pic>
        <p:nvPicPr>
          <p:cNvPr id="4" name="内容占位符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77232" y="4539496"/>
            <a:ext cx="3959671" cy="2038907"/>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648" y="2808050"/>
            <a:ext cx="2501306" cy="2133798"/>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0453" y="4539496"/>
            <a:ext cx="3230315" cy="2119179"/>
          </a:xfrm>
          <a:prstGeom prst="rect">
            <a:avLst/>
          </a:prstGeom>
          <a:ln>
            <a:noFill/>
          </a:ln>
          <a:effectLst>
            <a:outerShdw blurRad="292100" dist="139700" dir="2700000" algn="tl" rotWithShape="0">
              <a:srgbClr val="333333">
                <a:alpha val="65000"/>
              </a:srgbClr>
            </a:outerShdw>
          </a:effectLst>
        </p:spPr>
      </p:pic>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58325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国际工作</a:t>
            </a:r>
            <a:endParaRPr lang="zh-CN" altLang="en-US" dirty="0"/>
          </a:p>
        </p:txBody>
      </p:sp>
      <p:sp>
        <p:nvSpPr>
          <p:cNvPr id="3" name="内容占位符 2"/>
          <p:cNvSpPr>
            <a:spLocks noGrp="1"/>
          </p:cNvSpPr>
          <p:nvPr>
            <p:ph idx="1"/>
          </p:nvPr>
        </p:nvSpPr>
        <p:spPr>
          <a:xfrm>
            <a:off x="467544" y="1628800"/>
            <a:ext cx="8219256" cy="4525963"/>
          </a:xfrm>
        </p:spPr>
        <p:txBody>
          <a:bodyPr/>
          <a:lstStyle/>
          <a:p>
            <a:r>
              <a:rPr lang="zh-CN" altLang="en-US" sz="2000" dirty="0" smtClean="0">
                <a:latin typeface="微软雅黑" panose="020B0503020204020204" pitchFamily="34" charset="-122"/>
                <a:ea typeface="微软雅黑" panose="020B0503020204020204" pitchFamily="34" charset="-122"/>
              </a:rPr>
              <a:t>在各项国际国内会议上进行相关的宣传及探讨</a:t>
            </a:r>
            <a:endParaRPr lang="en-US" altLang="zh-CN" sz="2000" dirty="0" smtClean="0">
              <a:latin typeface="微软雅黑" panose="020B0503020204020204" pitchFamily="34" charset="-122"/>
              <a:ea typeface="微软雅黑" panose="020B0503020204020204" pitchFamily="34" charset="-122"/>
            </a:endParaRPr>
          </a:p>
          <a:p>
            <a:pPr lvl="1"/>
            <a:r>
              <a:rPr lang="en-US" altLang="zh-CN" sz="1600" dirty="0" smtClean="0">
                <a:latin typeface="微软雅黑" panose="020B0503020204020204" pitchFamily="34" charset="-122"/>
                <a:ea typeface="微软雅黑" panose="020B0503020204020204" pitchFamily="34" charset="-122"/>
              </a:rPr>
              <a:t>2017</a:t>
            </a:r>
            <a:r>
              <a:rPr lang="zh-CN" altLang="en-US" sz="1600" dirty="0" smtClean="0">
                <a:latin typeface="微软雅黑" panose="020B0503020204020204" pitchFamily="34" charset="-122"/>
                <a:ea typeface="微软雅黑" panose="020B0503020204020204" pitchFamily="34" charset="-122"/>
              </a:rPr>
              <a:t>年</a:t>
            </a:r>
            <a:r>
              <a:rPr lang="en-US" altLang="zh-CN" sz="1600" dirty="0" smtClean="0">
                <a:latin typeface="微软雅黑" panose="020B0503020204020204" pitchFamily="34" charset="-122"/>
                <a:ea typeface="微软雅黑" panose="020B0503020204020204" pitchFamily="34" charset="-122"/>
              </a:rPr>
              <a:t>7</a:t>
            </a:r>
            <a:r>
              <a:rPr lang="zh-CN" altLang="en-US" sz="1600" dirty="0" smtClean="0">
                <a:latin typeface="微软雅黑" panose="020B0503020204020204" pitchFamily="34" charset="-122"/>
                <a:ea typeface="微软雅黑" panose="020B0503020204020204" pitchFamily="34" charset="-122"/>
              </a:rPr>
              <a:t>月，国际天文教育及天文生物学研讨会 （荷兰）</a:t>
            </a:r>
            <a:endParaRPr lang="en-US" altLang="zh-CN" sz="1600" dirty="0" smtClean="0">
              <a:latin typeface="微软雅黑" panose="020B0503020204020204" pitchFamily="34" charset="-122"/>
              <a:ea typeface="微软雅黑" panose="020B0503020204020204" pitchFamily="34" charset="-122"/>
            </a:endParaRPr>
          </a:p>
          <a:p>
            <a:pPr lvl="1"/>
            <a:r>
              <a:rPr lang="en-US" altLang="zh-CN" sz="1600" dirty="0" smtClean="0">
                <a:latin typeface="微软雅黑" panose="020B0503020204020204" pitchFamily="34" charset="-122"/>
                <a:ea typeface="微软雅黑" panose="020B0503020204020204" pitchFamily="34" charset="-122"/>
              </a:rPr>
              <a:t>2017</a:t>
            </a:r>
            <a:r>
              <a:rPr lang="zh-CN" altLang="en-US" sz="1600" dirty="0" smtClean="0">
                <a:latin typeface="微软雅黑" panose="020B0503020204020204" pitchFamily="34" charset="-122"/>
                <a:ea typeface="微软雅黑" panose="020B0503020204020204" pitchFamily="34" charset="-122"/>
              </a:rPr>
              <a:t>年</a:t>
            </a: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IVOA </a:t>
            </a:r>
            <a:r>
              <a:rPr lang="zh-CN" altLang="en-US" sz="1600" dirty="0" smtClean="0">
                <a:latin typeface="微软雅黑" panose="020B0503020204020204" pitchFamily="34" charset="-122"/>
                <a:ea typeface="微软雅黑" panose="020B0503020204020204" pitchFamily="34" charset="-122"/>
              </a:rPr>
              <a:t>互操作会议（智利）</a:t>
            </a:r>
            <a:endParaRPr lang="en-US" altLang="zh-CN" sz="1600" dirty="0" smtClean="0">
              <a:latin typeface="微软雅黑" panose="020B0503020204020204" pitchFamily="34" charset="-122"/>
              <a:ea typeface="微软雅黑" panose="020B0503020204020204" pitchFamily="34" charset="-122"/>
            </a:endParaRPr>
          </a:p>
          <a:p>
            <a:pPr lvl="1"/>
            <a:r>
              <a:rPr lang="en-US" altLang="zh-CN" sz="1600" dirty="0" smtClean="0">
                <a:latin typeface="微软雅黑" panose="020B0503020204020204" pitchFamily="34" charset="-122"/>
                <a:ea typeface="微软雅黑" panose="020B0503020204020204" pitchFamily="34" charset="-122"/>
              </a:rPr>
              <a:t>2017</a:t>
            </a:r>
            <a:r>
              <a:rPr lang="zh-CN" altLang="en-US" sz="1600" dirty="0" smtClean="0">
                <a:latin typeface="微软雅黑" panose="020B0503020204020204" pitchFamily="34" charset="-122"/>
                <a:ea typeface="微软雅黑" panose="020B0503020204020204" pitchFamily="34" charset="-122"/>
              </a:rPr>
              <a:t>年</a:t>
            </a: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ADASS</a:t>
            </a:r>
            <a:r>
              <a:rPr lang="zh-CN" altLang="en-US" sz="1600" dirty="0" smtClean="0">
                <a:latin typeface="微软雅黑" panose="020B0503020204020204" pitchFamily="34" charset="-122"/>
                <a:ea typeface="微软雅黑" panose="020B0503020204020204" pitchFamily="34" charset="-122"/>
              </a:rPr>
              <a:t>会议（智利）</a:t>
            </a:r>
            <a:endParaRPr lang="en-US" altLang="zh-CN" sz="1600" dirty="0" smtClean="0">
              <a:latin typeface="微软雅黑" panose="020B0503020204020204" pitchFamily="34" charset="-122"/>
              <a:ea typeface="微软雅黑" panose="020B0503020204020204" pitchFamily="34" charset="-122"/>
            </a:endParaRPr>
          </a:p>
          <a:p>
            <a:pPr lvl="1"/>
            <a:r>
              <a:rPr lang="en-US" altLang="zh-CN" sz="1600" dirty="0" smtClean="0">
                <a:latin typeface="微软雅黑" panose="020B0503020204020204" pitchFamily="34" charset="-122"/>
                <a:ea typeface="微软雅黑" panose="020B0503020204020204" pitchFamily="34" charset="-122"/>
              </a:rPr>
              <a:t>2017</a:t>
            </a:r>
            <a:r>
              <a:rPr lang="zh-CN" altLang="en-US" sz="1600" dirty="0" smtClean="0">
                <a:latin typeface="微软雅黑" panose="020B0503020204020204" pitchFamily="34" charset="-122"/>
                <a:ea typeface="微软雅黑" panose="020B0503020204020204" pitchFamily="34" charset="-122"/>
              </a:rPr>
              <a:t>年</a:t>
            </a:r>
            <a:r>
              <a:rPr lang="en-US" altLang="zh-CN" sz="1600" dirty="0" smtClean="0">
                <a:latin typeface="微软雅黑" panose="020B0503020204020204" pitchFamily="34" charset="-122"/>
                <a:ea typeface="微软雅黑" panose="020B0503020204020204" pitchFamily="34" charset="-122"/>
              </a:rPr>
              <a:t>11</a:t>
            </a:r>
            <a:r>
              <a:rPr lang="zh-CN" altLang="en-US" sz="1600" dirty="0" smtClean="0">
                <a:latin typeface="微软雅黑" panose="020B0503020204020204" pitchFamily="34" charset="-122"/>
                <a:ea typeface="微软雅黑" panose="020B0503020204020204" pitchFamily="34" charset="-122"/>
              </a:rPr>
              <a:t>月，天文信息学研讨会（南非）</a:t>
            </a:r>
            <a:endParaRPr lang="en-US" altLang="zh-CN" sz="1600" dirty="0" smtClean="0">
              <a:latin typeface="微软雅黑" panose="020B0503020204020204" pitchFamily="34" charset="-122"/>
              <a:ea typeface="微软雅黑" panose="020B0503020204020204" pitchFamily="34" charset="-122"/>
            </a:endParaRPr>
          </a:p>
          <a:p>
            <a:pPr lvl="1"/>
            <a:r>
              <a:rPr lang="en-US" altLang="zh-CN" sz="1600" dirty="0" smtClean="0">
                <a:latin typeface="微软雅黑" panose="020B0503020204020204" pitchFamily="34" charset="-122"/>
                <a:ea typeface="微软雅黑" panose="020B0503020204020204" pitchFamily="34" charset="-122"/>
              </a:rPr>
              <a:t>2018</a:t>
            </a:r>
            <a:r>
              <a:rPr lang="zh-CN" altLang="en-US" sz="1600" dirty="0" smtClean="0">
                <a:latin typeface="微软雅黑" panose="020B0503020204020204" pitchFamily="34" charset="-122"/>
                <a:ea typeface="微软雅黑" panose="020B0503020204020204" pitchFamily="34" charset="-122"/>
              </a:rPr>
              <a:t>年 </a:t>
            </a:r>
            <a:r>
              <a:rPr lang="en-US" altLang="zh-CN" sz="1600" dirty="0" smtClean="0">
                <a:latin typeface="微软雅黑" panose="020B0503020204020204" pitchFamily="34" charset="-122"/>
                <a:ea typeface="微软雅黑" panose="020B0503020204020204" pitchFamily="34" charset="-122"/>
              </a:rPr>
              <a:t>IAU</a:t>
            </a:r>
            <a:r>
              <a:rPr lang="zh-CN" altLang="en-US" sz="1600" dirty="0" smtClean="0">
                <a:latin typeface="微软雅黑" panose="020B0503020204020204" pitchFamily="34" charset="-122"/>
                <a:ea typeface="微软雅黑" panose="020B0503020204020204" pitchFamily="34" charset="-122"/>
              </a:rPr>
              <a:t>大会（计划）</a:t>
            </a:r>
            <a:endParaRPr lang="en-US" altLang="zh-CN" sz="1600" dirty="0" smtClean="0">
              <a:latin typeface="微软雅黑" panose="020B0503020204020204" pitchFamily="34" charset="-122"/>
              <a:ea typeface="微软雅黑" panose="020B0503020204020204" pitchFamily="34" charset="-122"/>
            </a:endParaRPr>
          </a:p>
          <a:p>
            <a:pPr lvl="1"/>
            <a:endParaRPr lang="en-US" altLang="zh-CN" sz="16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持续在全世界范围内，在媒体平台、专业会议等多个渠道推广宣传数据驱动的天文科普教育（</a:t>
            </a:r>
            <a:r>
              <a:rPr lang="en-US" altLang="zh-CN" sz="2000" dirty="0" smtClean="0">
                <a:latin typeface="微软雅黑" panose="020B0503020204020204" pitchFamily="34" charset="-122"/>
                <a:ea typeface="微软雅黑" panose="020B0503020204020204" pitchFamily="34" charset="-122"/>
              </a:rPr>
              <a:t>DAEPO</a:t>
            </a:r>
            <a:r>
              <a:rPr lang="zh-CN" altLang="en-US" sz="2000" dirty="0" smtClean="0">
                <a:latin typeface="微软雅黑" panose="020B0503020204020204" pitchFamily="34" charset="-122"/>
                <a:ea typeface="微软雅黑" panose="020B0503020204020204" pitchFamily="34" charset="-122"/>
              </a:rPr>
              <a:t>）的理念和方法。</a:t>
            </a:r>
            <a:endParaRPr lang="en-US" altLang="zh-CN" sz="2000" dirty="0" smtClean="0">
              <a:latin typeface="微软雅黑" panose="020B0503020204020204" pitchFamily="34" charset="-122"/>
              <a:ea typeface="微软雅黑" panose="020B0503020204020204" pitchFamily="34" charset="-122"/>
            </a:endParaRPr>
          </a:p>
          <a:p>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建立工作组网站</a:t>
            </a:r>
            <a:endParaRPr lang="zh-CN" altLang="en-US" sz="2000"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pic>
        <p:nvPicPr>
          <p:cNvPr id="6" name="图片 5"/>
          <p:cNvPicPr>
            <a:picLocks noChangeAspect="1"/>
          </p:cNvPicPr>
          <p:nvPr/>
        </p:nvPicPr>
        <p:blipFill>
          <a:blip r:embed="rId2"/>
          <a:stretch>
            <a:fillRect/>
          </a:stretch>
        </p:blipFill>
        <p:spPr>
          <a:xfrm>
            <a:off x="2866632" y="5048965"/>
            <a:ext cx="3410736" cy="1480771"/>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stretch>
            <a:fillRect/>
          </a:stretch>
        </p:blipFill>
        <p:spPr>
          <a:xfrm>
            <a:off x="5436096" y="4548596"/>
            <a:ext cx="3053666" cy="1622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46479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DAEPO @ ISE2A 2017</a:t>
            </a:r>
            <a:endParaRPr lang="zh-CN" altLang="en-US" dirty="0"/>
          </a:p>
        </p:txBody>
      </p:sp>
      <p:sp>
        <p:nvSpPr>
          <p:cNvPr id="3" name="内容占位符 2"/>
          <p:cNvSpPr>
            <a:spLocks noGrp="1"/>
          </p:cNvSpPr>
          <p:nvPr>
            <p:ph idx="1"/>
          </p:nvPr>
        </p:nvSpPr>
        <p:spPr>
          <a:xfrm>
            <a:off x="467544" y="5517232"/>
            <a:ext cx="7776864" cy="637531"/>
          </a:xfrm>
        </p:spPr>
        <p:txBody>
          <a:bodyPr/>
          <a:lstStyle/>
          <a:p>
            <a:r>
              <a:rPr lang="en-US" altLang="zh-CN" dirty="0" smtClean="0"/>
              <a:t>SOC member of ISE2A 2019</a:t>
            </a:r>
            <a:endParaRPr lang="zh-CN" altLang="en-US" dirty="0"/>
          </a:p>
        </p:txBody>
      </p:sp>
      <p:pic>
        <p:nvPicPr>
          <p:cNvPr id="4" name="图片 3"/>
          <p:cNvPicPr>
            <a:picLocks noChangeAspect="1"/>
          </p:cNvPicPr>
          <p:nvPr/>
        </p:nvPicPr>
        <p:blipFill>
          <a:blip r:embed="rId2"/>
          <a:stretch>
            <a:fillRect/>
          </a:stretch>
        </p:blipFill>
        <p:spPr>
          <a:xfrm>
            <a:off x="366629" y="1529081"/>
            <a:ext cx="3989347" cy="2367521"/>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590124"/>
            <a:ext cx="2612378" cy="195928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374543"/>
            <a:ext cx="2811394" cy="2108545"/>
          </a:xfrm>
          <a:prstGeom prst="rect">
            <a:avLst/>
          </a:prstGeom>
        </p:spPr>
      </p:pic>
      <p:sp>
        <p:nvSpPr>
          <p:cNvPr id="7" name="页脚占位符 6"/>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662625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102" y="395280"/>
            <a:ext cx="5700667" cy="2852936"/>
          </a:xfrm>
        </p:spPr>
      </p:pic>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221088"/>
            <a:ext cx="5855066" cy="1997077"/>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5135" y="1976798"/>
            <a:ext cx="4018146" cy="2678764"/>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0549" y="223417"/>
            <a:ext cx="3394349" cy="2262899"/>
          </a:xfrm>
          <a:prstGeom prst="rect">
            <a:avLst/>
          </a:prstGeom>
        </p:spPr>
      </p:pic>
    </p:spTree>
    <p:extLst>
      <p:ext uri="{BB962C8B-B14F-4D97-AF65-F5344CB8AC3E}">
        <p14:creationId xmlns:p14="http://schemas.microsoft.com/office/powerpoint/2010/main" val="1025521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微软雅黑" panose="020B0503020204020204" pitchFamily="34" charset="-122"/>
                <a:ea typeface="微软雅黑" panose="020B0503020204020204" pitchFamily="34" charset="-122"/>
              </a:rPr>
              <a:t>ADASS </a:t>
            </a:r>
            <a:r>
              <a:rPr lang="zh-CN" altLang="en-US" dirty="0">
                <a:latin typeface="微软雅黑" panose="020B0503020204020204" pitchFamily="34" charset="-122"/>
                <a:ea typeface="微软雅黑" panose="020B0503020204020204" pitchFamily="34" charset="-122"/>
              </a:rPr>
              <a:t>共同兴趣</a:t>
            </a:r>
            <a:r>
              <a:rPr lang="zh-CN" altLang="en-US" dirty="0" smtClean="0">
                <a:latin typeface="微软雅黑" panose="020B0503020204020204" pitchFamily="34" charset="-122"/>
                <a:ea typeface="微软雅黑" panose="020B0503020204020204" pitchFamily="34" charset="-122"/>
              </a:rPr>
              <a:t>小组</a:t>
            </a:r>
            <a:endParaRPr lang="zh-CN" altLang="en-US"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p:txBody>
          <a:bodyPr/>
          <a:lstStyle/>
          <a:p>
            <a:r>
              <a:rPr lang="en-US" altLang="zh-CN" sz="2400" dirty="0" smtClean="0">
                <a:solidFill>
                  <a:srgbClr val="C00000"/>
                </a:solidFill>
              </a:rPr>
              <a:t>Presentations:</a:t>
            </a:r>
          </a:p>
          <a:p>
            <a:pPr lvl="1"/>
            <a:r>
              <a:rPr lang="en-US" altLang="zh-CN" sz="2000" dirty="0" smtClean="0"/>
              <a:t>The IVOA (G. </a:t>
            </a:r>
            <a:r>
              <a:rPr lang="en-US" altLang="zh-CN" sz="2000" dirty="0" err="1" smtClean="0"/>
              <a:t>Pepi</a:t>
            </a:r>
            <a:r>
              <a:rPr lang="en-US" altLang="zh-CN" sz="2000" dirty="0" smtClean="0"/>
              <a:t> </a:t>
            </a:r>
            <a:r>
              <a:rPr lang="en-US" altLang="zh-CN" sz="2000" dirty="0" err="1" smtClean="0"/>
              <a:t>Fabbiano</a:t>
            </a:r>
            <a:r>
              <a:rPr lang="en-US" altLang="zh-CN" sz="2000" dirty="0" smtClean="0"/>
              <a:t>, </a:t>
            </a:r>
            <a:r>
              <a:rPr lang="en-US" altLang="zh-CN" sz="2000" dirty="0" err="1" smtClean="0"/>
              <a:t>CfA</a:t>
            </a:r>
            <a:r>
              <a:rPr lang="en-US" altLang="zh-CN" sz="2000" dirty="0" smtClean="0"/>
              <a:t>, IVOA Chair), </a:t>
            </a:r>
            <a:r>
              <a:rPr lang="en-US" altLang="zh-CN" sz="2000" dirty="0"/>
              <a:t>Janet </a:t>
            </a:r>
            <a:r>
              <a:rPr lang="en-US" altLang="zh-CN" sz="2000" dirty="0" smtClean="0"/>
              <a:t>Evans (</a:t>
            </a:r>
            <a:r>
              <a:rPr lang="en-US" altLang="zh-CN" sz="2000" dirty="0" err="1" smtClean="0"/>
              <a:t>CfA</a:t>
            </a:r>
            <a:r>
              <a:rPr lang="en-US" altLang="zh-CN" sz="2000" dirty="0" smtClean="0"/>
              <a:t>, IVOA)</a:t>
            </a:r>
          </a:p>
          <a:p>
            <a:pPr lvl="1"/>
            <a:r>
              <a:rPr lang="en-US" altLang="zh-CN" sz="2000" dirty="0" smtClean="0"/>
              <a:t>Worldwide Telescope (Jonathan Fay, AAS/MSR)</a:t>
            </a:r>
          </a:p>
          <a:p>
            <a:pPr lvl="1"/>
            <a:r>
              <a:rPr lang="en-US" altLang="zh-CN" sz="2000" dirty="0" smtClean="0"/>
              <a:t>Two examples from China-VO (Chenzhou Cui, NAOC)</a:t>
            </a:r>
          </a:p>
          <a:p>
            <a:r>
              <a:rPr lang="en-US" altLang="zh-CN" sz="2400" dirty="0" smtClean="0">
                <a:solidFill>
                  <a:srgbClr val="C00000"/>
                </a:solidFill>
              </a:rPr>
              <a:t>Discussion topics</a:t>
            </a:r>
          </a:p>
          <a:p>
            <a:pPr lvl="1"/>
            <a:r>
              <a:rPr lang="en-US" altLang="zh-CN" sz="1800" dirty="0"/>
              <a:t>What kinds of </a:t>
            </a:r>
            <a:r>
              <a:rPr lang="en-US" altLang="zh-CN" sz="1800" dirty="0">
                <a:solidFill>
                  <a:srgbClr val="FF0000"/>
                </a:solidFill>
              </a:rPr>
              <a:t>DATASETS</a:t>
            </a:r>
            <a:r>
              <a:rPr lang="en-US" altLang="zh-CN" sz="1800" dirty="0"/>
              <a:t> are friendly for citizen science and education?</a:t>
            </a:r>
          </a:p>
          <a:p>
            <a:pPr lvl="1"/>
            <a:r>
              <a:rPr lang="en-US" altLang="zh-CN" sz="1800" dirty="0" smtClean="0"/>
              <a:t>What </a:t>
            </a:r>
            <a:r>
              <a:rPr lang="en-US" altLang="zh-CN" sz="1800" dirty="0"/>
              <a:t>kinds of </a:t>
            </a:r>
            <a:r>
              <a:rPr lang="en-US" altLang="zh-CN" sz="1800" dirty="0">
                <a:solidFill>
                  <a:srgbClr val="FF0000"/>
                </a:solidFill>
              </a:rPr>
              <a:t>TOOLS</a:t>
            </a:r>
            <a:r>
              <a:rPr lang="en-US" altLang="zh-CN" sz="1800" dirty="0"/>
              <a:t> are friendly for citizen science and education?</a:t>
            </a:r>
          </a:p>
          <a:p>
            <a:pPr lvl="1"/>
            <a:r>
              <a:rPr lang="en-US" altLang="zh-CN" sz="1800" dirty="0" smtClean="0"/>
              <a:t>What </a:t>
            </a:r>
            <a:r>
              <a:rPr lang="en-US" altLang="zh-CN" sz="1800" dirty="0"/>
              <a:t>we need for better citizen science and education?</a:t>
            </a:r>
          </a:p>
          <a:p>
            <a:pPr lvl="2"/>
            <a:r>
              <a:rPr lang="en-US" altLang="zh-CN" sz="1400" dirty="0"/>
              <a:t>Tools, platforms, datasets</a:t>
            </a:r>
          </a:p>
          <a:p>
            <a:pPr lvl="2"/>
            <a:r>
              <a:rPr lang="en-US" altLang="zh-CN" sz="1400" dirty="0"/>
              <a:t>Guidelines, curriculum, trainings/workshops</a:t>
            </a:r>
          </a:p>
          <a:p>
            <a:pPr lvl="1"/>
            <a:r>
              <a:rPr lang="en-US" altLang="zh-CN" sz="1800" dirty="0" smtClean="0"/>
              <a:t>Who </a:t>
            </a:r>
            <a:r>
              <a:rPr lang="en-US" altLang="zh-CN" sz="1800" dirty="0"/>
              <a:t>will pay for our efforts?</a:t>
            </a:r>
          </a:p>
          <a:p>
            <a:endParaRPr lang="zh-CN" altLang="en-US" sz="2000" dirty="0"/>
          </a:p>
          <a:p>
            <a:pPr marL="0" indent="0">
              <a:buNone/>
            </a:pPr>
            <a:endParaRPr lang="zh-CN" altLang="en-US" sz="2000" dirty="0"/>
          </a:p>
          <a:p>
            <a:endParaRPr lang="zh-CN" altLang="en-US" sz="2400" dirty="0">
              <a:solidFill>
                <a:srgbClr val="C00000"/>
              </a:solidFill>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3943777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微软雅黑" panose="020B0503020204020204" pitchFamily="34" charset="-122"/>
                <a:ea typeface="微软雅黑" panose="020B0503020204020204" pitchFamily="34" charset="-122"/>
              </a:rPr>
              <a:t>ADASS </a:t>
            </a:r>
            <a:r>
              <a:rPr lang="zh-CN" altLang="en-US" dirty="0" smtClean="0">
                <a:latin typeface="微软雅黑" panose="020B0503020204020204" pitchFamily="34" charset="-122"/>
                <a:ea typeface="微软雅黑" panose="020B0503020204020204" pitchFamily="34" charset="-122"/>
              </a:rPr>
              <a:t>媒体采访报道</a:t>
            </a:r>
            <a:endParaRPr lang="zh-CN" altLang="en-US"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2"/>
          <a:stretch>
            <a:fillRect/>
          </a:stretch>
        </p:blipFill>
        <p:spPr>
          <a:xfrm>
            <a:off x="224094" y="1628800"/>
            <a:ext cx="4378737" cy="3573016"/>
          </a:xfrm>
          <a:prstGeom prst="rect">
            <a:avLst/>
          </a:prstGeom>
        </p:spPr>
      </p:pic>
      <p:pic>
        <p:nvPicPr>
          <p:cNvPr id="4" name="图片 3"/>
          <p:cNvPicPr>
            <a:picLocks noChangeAspect="1"/>
          </p:cNvPicPr>
          <p:nvPr/>
        </p:nvPicPr>
        <p:blipFill>
          <a:blip r:embed="rId3"/>
          <a:stretch>
            <a:fillRect/>
          </a:stretch>
        </p:blipFill>
        <p:spPr>
          <a:xfrm>
            <a:off x="3491880" y="3423016"/>
            <a:ext cx="5335404" cy="3019564"/>
          </a:xfrm>
          <a:prstGeom prst="rect">
            <a:avLst/>
          </a:prstGeom>
        </p:spPr>
      </p:pic>
      <p:sp>
        <p:nvSpPr>
          <p:cNvPr id="6" name="页脚占位符 5"/>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2934731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中国</a:t>
            </a:r>
            <a:r>
              <a:rPr lang="en-US" altLang="zh-CN" dirty="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南非双边研讨会</a:t>
            </a:r>
            <a:endParaRPr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pic>
        <p:nvPicPr>
          <p:cNvPr id="5" name="内容占位符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5488" y="2852936"/>
            <a:ext cx="4088607" cy="2725738"/>
          </a:xfrm>
        </p:spPr>
      </p:pic>
      <p:pic>
        <p:nvPicPr>
          <p:cNvPr id="7" name="图片 6"/>
          <p:cNvPicPr>
            <a:picLocks noChangeAspect="1"/>
          </p:cNvPicPr>
          <p:nvPr/>
        </p:nvPicPr>
        <p:blipFill>
          <a:blip r:embed="rId4"/>
          <a:stretch>
            <a:fillRect/>
          </a:stretch>
        </p:blipFill>
        <p:spPr>
          <a:xfrm>
            <a:off x="1691680" y="1596319"/>
            <a:ext cx="7308304" cy="1473774"/>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3847771"/>
            <a:ext cx="4705536" cy="2331476"/>
          </a:xfrm>
          <a:prstGeom prst="rect">
            <a:avLst/>
          </a:prstGeom>
        </p:spPr>
      </p:pic>
    </p:spTree>
    <p:extLst>
      <p:ext uri="{BB962C8B-B14F-4D97-AF65-F5344CB8AC3E}">
        <p14:creationId xmlns:p14="http://schemas.microsoft.com/office/powerpoint/2010/main" val="31545184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未来</a:t>
            </a:r>
            <a:r>
              <a:rPr lang="zh-CN" altLang="en-US" dirty="0"/>
              <a:t>计划</a:t>
            </a:r>
          </a:p>
        </p:txBody>
      </p:sp>
      <p:sp>
        <p:nvSpPr>
          <p:cNvPr id="3" name="内容占位符 2"/>
          <p:cNvSpPr>
            <a:spLocks noGrp="1"/>
          </p:cNvSpPr>
          <p:nvPr>
            <p:ph idx="1"/>
          </p:nvPr>
        </p:nvSpPr>
        <p:spPr>
          <a:xfrm>
            <a:off x="467544" y="1628800"/>
            <a:ext cx="4032448" cy="4525963"/>
          </a:xfrm>
        </p:spPr>
        <p:txBody>
          <a:bodyPr/>
          <a:lstStyle/>
          <a:p>
            <a:r>
              <a:rPr lang="zh-CN" altLang="en-US" sz="2800" dirty="0" smtClean="0">
                <a:latin typeface="微软雅黑" panose="020B0503020204020204" pitchFamily="34" charset="-122"/>
                <a:ea typeface="微软雅黑" panose="020B0503020204020204" pitchFamily="34" charset="-122"/>
              </a:rPr>
              <a:t>继续推广宣传</a:t>
            </a:r>
            <a:endParaRPr lang="en-US" altLang="zh-CN" sz="2800" dirty="0" smtClean="0">
              <a:latin typeface="微软雅黑" panose="020B0503020204020204" pitchFamily="34" charset="-122"/>
              <a:ea typeface="微软雅黑" panose="020B0503020204020204" pitchFamily="34" charset="-122"/>
            </a:endParaRPr>
          </a:p>
          <a:p>
            <a:endParaRPr lang="en-US" altLang="zh-CN" sz="2800" dirty="0" smtClean="0">
              <a:latin typeface="微软雅黑" panose="020B0503020204020204" pitchFamily="34" charset="-122"/>
              <a:ea typeface="微软雅黑" panose="020B0503020204020204" pitchFamily="34" charset="-122"/>
            </a:endParaRPr>
          </a:p>
          <a:p>
            <a:r>
              <a:rPr lang="zh-CN" altLang="en-US" sz="2800" dirty="0" smtClean="0">
                <a:latin typeface="微软雅黑" panose="020B0503020204020204" pitchFamily="34" charset="-122"/>
                <a:ea typeface="微软雅黑" panose="020B0503020204020204" pitchFamily="34" charset="-122"/>
              </a:rPr>
              <a:t>完善网站内容，收集提供全世界相关成功案例</a:t>
            </a:r>
            <a:endParaRPr lang="en-US" altLang="zh-CN" sz="2800" dirty="0" smtClean="0">
              <a:latin typeface="微软雅黑" panose="020B0503020204020204" pitchFamily="34" charset="-122"/>
              <a:ea typeface="微软雅黑" panose="020B0503020204020204" pitchFamily="34" charset="-122"/>
            </a:endParaRPr>
          </a:p>
          <a:p>
            <a:endParaRPr lang="en-US" altLang="zh-CN" sz="2800" dirty="0" smtClean="0">
              <a:latin typeface="微软雅黑" panose="020B0503020204020204" pitchFamily="34" charset="-122"/>
              <a:ea typeface="微软雅黑" panose="020B0503020204020204" pitchFamily="34" charset="-122"/>
            </a:endParaRPr>
          </a:p>
          <a:p>
            <a:r>
              <a:rPr lang="zh-CN" altLang="en-US" sz="2800" dirty="0" smtClean="0">
                <a:latin typeface="微软雅黑" panose="020B0503020204020204" pitchFamily="34" charset="-122"/>
                <a:ea typeface="微软雅黑" panose="020B0503020204020204" pitchFamily="34" charset="-122"/>
              </a:rPr>
              <a:t>提供数据驱动的天文科普教育解决方法及指导</a:t>
            </a:r>
            <a:endParaRPr lang="zh-CN" altLang="en-US" sz="2800"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pic>
        <p:nvPicPr>
          <p:cNvPr id="5" name="图片 4"/>
          <p:cNvPicPr>
            <a:picLocks noChangeAspect="1"/>
          </p:cNvPicPr>
          <p:nvPr/>
        </p:nvPicPr>
        <p:blipFill>
          <a:blip r:embed="rId3"/>
          <a:stretch>
            <a:fillRect/>
          </a:stretch>
        </p:blipFill>
        <p:spPr>
          <a:xfrm>
            <a:off x="5956337" y="1628800"/>
            <a:ext cx="2981398" cy="2624449"/>
          </a:xfrm>
          <a:prstGeom prst="rect">
            <a:avLst/>
          </a:prstGeom>
        </p:spPr>
      </p:pic>
      <p:pic>
        <p:nvPicPr>
          <p:cNvPr id="7" name="图片 6"/>
          <p:cNvPicPr>
            <a:picLocks noChangeAspect="1"/>
          </p:cNvPicPr>
          <p:nvPr/>
        </p:nvPicPr>
        <p:blipFill>
          <a:blip r:embed="rId4"/>
          <a:stretch>
            <a:fillRect/>
          </a:stretch>
        </p:blipFill>
        <p:spPr>
          <a:xfrm>
            <a:off x="4714551" y="3946126"/>
            <a:ext cx="4186808" cy="2208637"/>
          </a:xfrm>
          <a:prstGeom prst="rect">
            <a:avLst/>
          </a:prstGeom>
        </p:spPr>
      </p:pic>
    </p:spTree>
    <p:extLst>
      <p:ext uri="{BB962C8B-B14F-4D97-AF65-F5344CB8AC3E}">
        <p14:creationId xmlns:p14="http://schemas.microsoft.com/office/powerpoint/2010/main" val="1150756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latin typeface="微软雅黑" panose="020B0503020204020204" pitchFamily="34" charset="-122"/>
                <a:ea typeface="微软雅黑" panose="020B0503020204020204" pitchFamily="34" charset="-122"/>
              </a:rPr>
              <a:t>什么</a:t>
            </a:r>
            <a:r>
              <a:rPr lang="zh-CN" altLang="en-US" sz="3600" dirty="0">
                <a:latin typeface="微软雅黑" panose="020B0503020204020204" pitchFamily="34" charset="-122"/>
                <a:ea typeface="微软雅黑" panose="020B0503020204020204" pitchFamily="34" charset="-122"/>
              </a:rPr>
              <a:t>是</a:t>
            </a:r>
            <a:r>
              <a:rPr lang="zh-CN" altLang="en-US" sz="3600" b="1" dirty="0">
                <a:solidFill>
                  <a:srgbClr val="FF0000"/>
                </a:solidFill>
                <a:latin typeface="微软雅黑" panose="020B0503020204020204" pitchFamily="34" charset="-122"/>
                <a:ea typeface="微软雅黑" panose="020B0503020204020204" pitchFamily="34" charset="-122"/>
              </a:rPr>
              <a:t>数据</a:t>
            </a:r>
            <a:r>
              <a:rPr lang="zh-CN" altLang="en-US" sz="3600" dirty="0">
                <a:latin typeface="微软雅黑" panose="020B0503020204020204" pitchFamily="34" charset="-122"/>
                <a:ea typeface="微软雅黑" panose="020B0503020204020204" pitchFamily="34" charset="-122"/>
              </a:rPr>
              <a:t>驱动的天文</a:t>
            </a:r>
            <a:r>
              <a:rPr lang="zh-CN" altLang="en-US" sz="3600" b="1" dirty="0">
                <a:solidFill>
                  <a:srgbClr val="FF0000"/>
                </a:solidFill>
                <a:latin typeface="微软雅黑" panose="020B0503020204020204" pitchFamily="34" charset="-122"/>
                <a:ea typeface="微软雅黑" panose="020B0503020204020204" pitchFamily="34" charset="-122"/>
              </a:rPr>
              <a:t>科普教育</a:t>
            </a:r>
            <a:r>
              <a:rPr lang="zh-CN" altLang="en-US" sz="3600" dirty="0" smtClean="0">
                <a:latin typeface="微软雅黑" panose="020B0503020204020204" pitchFamily="34" charset="-122"/>
                <a:ea typeface="微软雅黑" panose="020B0503020204020204" pitchFamily="34" charset="-122"/>
              </a:rPr>
              <a:t>？</a:t>
            </a:r>
            <a:endParaRPr lang="zh-CN" altLang="en-US" sz="3600"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dirty="0">
              <a:solidFill>
                <a:prstClr val="black">
                  <a:tint val="75000"/>
                </a:prstClr>
              </a:solidFill>
            </a:endParaRPr>
          </a:p>
        </p:txBody>
      </p:sp>
      <p:graphicFrame>
        <p:nvGraphicFramePr>
          <p:cNvPr id="15" name="图示 14"/>
          <p:cNvGraphicFramePr/>
          <p:nvPr>
            <p:extLst>
              <p:ext uri="{D42A27DB-BD31-4B8C-83A1-F6EECF244321}">
                <p14:modId xmlns:p14="http://schemas.microsoft.com/office/powerpoint/2010/main" val="3025695590"/>
              </p:ext>
            </p:extLst>
          </p:nvPr>
        </p:nvGraphicFramePr>
        <p:xfrm>
          <a:off x="1403648" y="185978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4541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smtClean="0"/>
              <a:t>谢谢</a:t>
            </a:r>
            <a:endParaRPr lang="zh-CN" altLang="en-US"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1556792"/>
            <a:ext cx="4464496" cy="4464496"/>
          </a:xfrm>
          <a:prstGeom prst="rect">
            <a:avLst/>
          </a:prstGeom>
        </p:spPr>
      </p:pic>
      <p:sp>
        <p:nvSpPr>
          <p:cNvPr id="7" name="文本框 6"/>
          <p:cNvSpPr txBox="1"/>
          <p:nvPr/>
        </p:nvSpPr>
        <p:spPr>
          <a:xfrm>
            <a:off x="3782233" y="5790455"/>
            <a:ext cx="1723549" cy="461665"/>
          </a:xfrm>
          <a:prstGeom prst="rect">
            <a:avLst/>
          </a:prstGeom>
          <a:noFill/>
        </p:spPr>
        <p:txBody>
          <a:bodyPr wrap="none" rtlCol="0">
            <a:spAutoFit/>
          </a:bodyPr>
          <a:lstStyle/>
          <a:p>
            <a:pPr algn="ctr"/>
            <a:r>
              <a:rPr lang="zh-CN" altLang="en-US" dirty="0" smtClean="0">
                <a:latin typeface="华文新魏" panose="02010800040101010101" pitchFamily="2" charset="-122"/>
                <a:ea typeface="华文新魏" panose="02010800040101010101" pitchFamily="2" charset="-122"/>
              </a:rPr>
              <a:t>虚拟天文台</a:t>
            </a:r>
            <a:endParaRPr lang="zh-CN" altLang="en-US" dirty="0">
              <a:latin typeface="华文新魏" panose="02010800040101010101" pitchFamily="2" charset="-122"/>
              <a:ea typeface="华文新魏" panose="02010800040101010101" pitchFamily="2" charset="-122"/>
            </a:endParaRPr>
          </a:p>
        </p:txBody>
      </p:sp>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4147041151"/>
      </p:ext>
    </p:extLst>
  </p:cSld>
  <p:clrMapOvr>
    <a:masterClrMapping/>
  </p:clrMapOvr>
  <mc:AlternateContent xmlns:mc="http://schemas.openxmlformats.org/markup-compatibility/2006" xmlns:p14="http://schemas.microsoft.com/office/powerpoint/2010/main">
    <mc:Choice Requires="p14">
      <p:transition spd="slow" p14:dur="2000" advTm="1421"/>
    </mc:Choice>
    <mc:Fallback xmlns="">
      <p:transition spd="slow" advTm="142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42" y="-17280"/>
            <a:ext cx="9168045" cy="6875280"/>
          </a:xfrm>
        </p:spPr>
      </p:pic>
      <p:sp>
        <p:nvSpPr>
          <p:cNvPr id="5" name="矩形 4"/>
          <p:cNvSpPr/>
          <p:nvPr/>
        </p:nvSpPr>
        <p:spPr>
          <a:xfrm>
            <a:off x="5142" y="6381328"/>
            <a:ext cx="230838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spcAft>
                <a:spcPts val="0"/>
              </a:spcAft>
            </a:pPr>
            <a:r>
              <a:rPr lang="en-US" altLang="zh-CN" sz="1800" i="1" kern="100" dirty="0">
                <a:latin typeface="Calibri" panose="020F0502020204030204" pitchFamily="34" charset="0"/>
                <a:cs typeface="Times New Roman" panose="02020603050405020304" pitchFamily="18" charset="0"/>
              </a:rPr>
              <a:t>Courtesy of Mark Allen</a:t>
            </a:r>
            <a:endParaRPr lang="zh-CN" altLang="zh-CN" sz="1800" i="1" kern="100" dirty="0">
              <a:latin typeface="Calibri" panose="020F0502020204030204" pitchFamily="34" charset="0"/>
              <a:cs typeface="Times New Roman" panose="02020603050405020304" pitchFamily="18" charset="0"/>
            </a:endParaRPr>
          </a:p>
        </p:txBody>
      </p:sp>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dirty="0">
              <a:solidFill>
                <a:prstClr val="black">
                  <a:tint val="75000"/>
                </a:prstClr>
              </a:solidFill>
            </a:endParaRPr>
          </a:p>
        </p:txBody>
      </p:sp>
    </p:spTree>
    <p:extLst>
      <p:ext uri="{BB962C8B-B14F-4D97-AF65-F5344CB8AC3E}">
        <p14:creationId xmlns:p14="http://schemas.microsoft.com/office/powerpoint/2010/main" val="3241396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latin typeface="微软雅黑" panose="020B0503020204020204" pitchFamily="34" charset="-122"/>
                <a:ea typeface="微软雅黑" panose="020B0503020204020204" pitchFamily="34" charset="-122"/>
              </a:rPr>
              <a:t>什么</a:t>
            </a:r>
            <a:r>
              <a:rPr lang="zh-CN" altLang="en-US" sz="3600" dirty="0">
                <a:latin typeface="微软雅黑" panose="020B0503020204020204" pitchFamily="34" charset="-122"/>
                <a:ea typeface="微软雅黑" panose="020B0503020204020204" pitchFamily="34" charset="-122"/>
              </a:rPr>
              <a:t>是数据驱动的天文科普教育</a:t>
            </a:r>
            <a:r>
              <a:rPr lang="zh-CN" altLang="en-US" sz="3600" dirty="0" smtClean="0">
                <a:latin typeface="微软雅黑" panose="020B0503020204020204" pitchFamily="34" charset="-122"/>
                <a:ea typeface="微软雅黑" panose="020B0503020204020204" pitchFamily="34" charset="-122"/>
              </a:rPr>
              <a:t>？</a:t>
            </a:r>
            <a:endParaRPr lang="zh-CN" altLang="en-US" sz="3600"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dirty="0">
              <a:solidFill>
                <a:prstClr val="black">
                  <a:tint val="75000"/>
                </a:prstClr>
              </a:solidFill>
            </a:endParaRPr>
          </a:p>
        </p:txBody>
      </p:sp>
      <p:graphicFrame>
        <p:nvGraphicFramePr>
          <p:cNvPr id="15" name="图示 14"/>
          <p:cNvGraphicFramePr/>
          <p:nvPr>
            <p:extLst>
              <p:ext uri="{D42A27DB-BD31-4B8C-83A1-F6EECF244321}">
                <p14:modId xmlns:p14="http://schemas.microsoft.com/office/powerpoint/2010/main" val="105707650"/>
              </p:ext>
            </p:extLst>
          </p:nvPr>
        </p:nvGraphicFramePr>
        <p:xfrm>
          <a:off x="1403648" y="185978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https://setiathome.berkeley.edu/user_images/SfondoSET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9374" y="3289007"/>
            <a:ext cx="1606378" cy="120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336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latin typeface="微软雅黑" panose="020B0503020204020204" pitchFamily="34" charset="-122"/>
                <a:ea typeface="微软雅黑" panose="020B0503020204020204" pitchFamily="34" charset="-122"/>
              </a:rPr>
              <a:t>什么</a:t>
            </a:r>
            <a:r>
              <a:rPr lang="zh-CN" altLang="en-US" sz="3600" dirty="0">
                <a:latin typeface="微软雅黑" panose="020B0503020204020204" pitchFamily="34" charset="-122"/>
                <a:ea typeface="微软雅黑" panose="020B0503020204020204" pitchFamily="34" charset="-122"/>
              </a:rPr>
              <a:t>是数据驱动的天文科普教育</a:t>
            </a:r>
            <a:r>
              <a:rPr lang="zh-CN" altLang="en-US" sz="3600" dirty="0" smtClean="0">
                <a:latin typeface="微软雅黑" panose="020B0503020204020204" pitchFamily="34" charset="-122"/>
                <a:ea typeface="微软雅黑" panose="020B0503020204020204" pitchFamily="34" charset="-122"/>
              </a:rPr>
              <a:t>？</a:t>
            </a:r>
            <a:endParaRPr lang="zh-CN" altLang="en-US" sz="3600"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dirty="0">
              <a:solidFill>
                <a:prstClr val="black">
                  <a:tint val="75000"/>
                </a:prstClr>
              </a:solidFill>
            </a:endParaRPr>
          </a:p>
        </p:txBody>
      </p:sp>
      <p:graphicFrame>
        <p:nvGraphicFramePr>
          <p:cNvPr id="15" name="图示 14"/>
          <p:cNvGraphicFramePr/>
          <p:nvPr>
            <p:extLst>
              <p:ext uri="{D42A27DB-BD31-4B8C-83A1-F6EECF244321}">
                <p14:modId xmlns:p14="http://schemas.microsoft.com/office/powerpoint/2010/main" val="1458003768"/>
              </p:ext>
            </p:extLst>
          </p:nvPr>
        </p:nvGraphicFramePr>
        <p:xfrm>
          <a:off x="1403648" y="185978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https://setiathome.berkeley.edu/user_images/SfondoSET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9374" y="3289007"/>
            <a:ext cx="1606378" cy="12055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图示 5"/>
          <p:cNvGraphicFramePr/>
          <p:nvPr>
            <p:extLst>
              <p:ext uri="{D42A27DB-BD31-4B8C-83A1-F6EECF244321}">
                <p14:modId xmlns:p14="http://schemas.microsoft.com/office/powerpoint/2010/main" val="1056334735"/>
              </p:ext>
            </p:extLst>
          </p:nvPr>
        </p:nvGraphicFramePr>
        <p:xfrm>
          <a:off x="5016611" y="4778526"/>
          <a:ext cx="2615952" cy="12399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68732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niversetoday.com/wp-content/uploads/2008/04/gz-screensh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73498"/>
            <a:ext cx="2804319" cy="1905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zooniverse-resources.s3.amazonaws.com/blogs.zooniverse.org/1/files/2009/12/ZooniverseR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288" y="2634294"/>
            <a:ext cx="3500438" cy="128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标题 6"/>
          <p:cNvSpPr>
            <a:spLocks noGrp="1"/>
          </p:cNvSpPr>
          <p:nvPr>
            <p:ph type="title"/>
          </p:nvPr>
        </p:nvSpPr>
        <p:spPr/>
        <p:txBody>
          <a:bodyPr/>
          <a:lstStyle/>
          <a:p>
            <a:r>
              <a:rPr lang="en-US" altLang="zh-CN" dirty="0" err="1" smtClean="0"/>
              <a:t>Zooniverse</a:t>
            </a:r>
            <a:endParaRPr lang="zh-CN" altLang="en-US" dirty="0"/>
          </a:p>
        </p:txBody>
      </p:sp>
      <p:pic>
        <p:nvPicPr>
          <p:cNvPr id="2" name="内容占位符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12" y="4221088"/>
            <a:ext cx="7536868" cy="2018581"/>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4581" y="1417638"/>
            <a:ext cx="3112219" cy="3073446"/>
          </a:xfrm>
          <a:prstGeom prst="rect">
            <a:avLst/>
          </a:prstGeom>
          <a:ln>
            <a:noFill/>
          </a:ln>
          <a:effectLst>
            <a:outerShdw blurRad="292100" dist="139700" dir="2700000" algn="tl" rotWithShape="0">
              <a:srgbClr val="333333">
                <a:alpha val="65000"/>
              </a:srgbClr>
            </a:outerShdw>
          </a:effectLst>
        </p:spPr>
      </p:pic>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1588302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China-VO PSP</a:t>
            </a:r>
            <a:endParaRPr lang="zh-CN" altLang="en-US" dirty="0"/>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3"/>
          <a:stretch>
            <a:fillRect/>
          </a:stretch>
        </p:blipFill>
        <p:spPr>
          <a:xfrm>
            <a:off x="179512" y="1449051"/>
            <a:ext cx="8820472" cy="4961516"/>
          </a:xfrm>
          <a:prstGeom prst="rect">
            <a:avLst/>
          </a:prstGeom>
          <a:ln>
            <a:noFill/>
          </a:ln>
          <a:effectLst>
            <a:softEdge rad="112500"/>
          </a:effectLst>
        </p:spPr>
      </p:pic>
      <p:sp>
        <p:nvSpPr>
          <p:cNvPr id="5" name="页脚占位符 4"/>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a:solidFill>
                <a:prstClr val="black">
                  <a:tint val="75000"/>
                </a:prstClr>
              </a:solidFill>
            </a:endParaRPr>
          </a:p>
        </p:txBody>
      </p:sp>
    </p:spTree>
    <p:extLst>
      <p:ext uri="{BB962C8B-B14F-4D97-AF65-F5344CB8AC3E}">
        <p14:creationId xmlns:p14="http://schemas.microsoft.com/office/powerpoint/2010/main" val="7381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latin typeface="微软雅黑" panose="020B0503020204020204" pitchFamily="34" charset="-122"/>
                <a:ea typeface="微软雅黑" panose="020B0503020204020204" pitchFamily="34" charset="-122"/>
              </a:rPr>
              <a:t>什么</a:t>
            </a:r>
            <a:r>
              <a:rPr lang="zh-CN" altLang="en-US" sz="3600" dirty="0">
                <a:latin typeface="微软雅黑" panose="020B0503020204020204" pitchFamily="34" charset="-122"/>
                <a:ea typeface="微软雅黑" panose="020B0503020204020204" pitchFamily="34" charset="-122"/>
              </a:rPr>
              <a:t>是</a:t>
            </a:r>
            <a:r>
              <a:rPr lang="zh-CN" altLang="en-US" sz="3600" dirty="0">
                <a:solidFill>
                  <a:srgbClr val="FF0000"/>
                </a:solidFill>
                <a:latin typeface="微软雅黑" panose="020B0503020204020204" pitchFamily="34" charset="-122"/>
                <a:ea typeface="微软雅黑" panose="020B0503020204020204" pitchFamily="34" charset="-122"/>
              </a:rPr>
              <a:t>数据</a:t>
            </a:r>
            <a:r>
              <a:rPr lang="zh-CN" altLang="en-US" sz="3600" dirty="0">
                <a:latin typeface="微软雅黑" panose="020B0503020204020204" pitchFamily="34" charset="-122"/>
                <a:ea typeface="微软雅黑" panose="020B0503020204020204" pitchFamily="34" charset="-122"/>
              </a:rPr>
              <a:t>驱动的天文</a:t>
            </a:r>
            <a:r>
              <a:rPr lang="zh-CN" altLang="en-US" sz="3600" dirty="0">
                <a:solidFill>
                  <a:srgbClr val="FF0000"/>
                </a:solidFill>
                <a:latin typeface="微软雅黑" panose="020B0503020204020204" pitchFamily="34" charset="-122"/>
                <a:ea typeface="微软雅黑" panose="020B0503020204020204" pitchFamily="34" charset="-122"/>
              </a:rPr>
              <a:t>科普教育</a:t>
            </a:r>
            <a:r>
              <a:rPr lang="zh-CN" altLang="en-US" sz="3600" dirty="0" smtClean="0">
                <a:latin typeface="微软雅黑" panose="020B0503020204020204" pitchFamily="34" charset="-122"/>
                <a:ea typeface="微软雅黑" panose="020B0503020204020204" pitchFamily="34" charset="-122"/>
              </a:rPr>
              <a:t>？</a:t>
            </a:r>
            <a:endParaRPr lang="zh-CN" altLang="en-US" sz="3600"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2017, Dali</a:t>
            </a:r>
            <a:endParaRPr lang="zh-CN" altLang="en-US" dirty="0">
              <a:solidFill>
                <a:prstClr val="black">
                  <a:tint val="75000"/>
                </a:prstClr>
              </a:solidFill>
            </a:endParaRPr>
          </a:p>
        </p:txBody>
      </p:sp>
      <p:graphicFrame>
        <p:nvGraphicFramePr>
          <p:cNvPr id="5" name="图示 4"/>
          <p:cNvGraphicFramePr/>
          <p:nvPr>
            <p:extLst>
              <p:ext uri="{D42A27DB-BD31-4B8C-83A1-F6EECF244321}">
                <p14:modId xmlns:p14="http://schemas.microsoft.com/office/powerpoint/2010/main" val="673693235"/>
              </p:ext>
            </p:extLst>
          </p:nvPr>
        </p:nvGraphicFramePr>
        <p:xfrm>
          <a:off x="1403648" y="185978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s://setiathome.berkeley.edu/user_images/SfondoSET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9374" y="3289007"/>
            <a:ext cx="1606378" cy="12055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图示 6"/>
          <p:cNvGraphicFramePr/>
          <p:nvPr>
            <p:extLst>
              <p:ext uri="{D42A27DB-BD31-4B8C-83A1-F6EECF244321}">
                <p14:modId xmlns:p14="http://schemas.microsoft.com/office/powerpoint/2010/main" val="659086441"/>
              </p:ext>
            </p:extLst>
          </p:nvPr>
        </p:nvGraphicFramePr>
        <p:xfrm>
          <a:off x="5016611" y="4778526"/>
          <a:ext cx="2615952" cy="12399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图示 10"/>
          <p:cNvGraphicFramePr/>
          <p:nvPr>
            <p:extLst>
              <p:ext uri="{D42A27DB-BD31-4B8C-83A1-F6EECF244321}">
                <p14:modId xmlns:p14="http://schemas.microsoft.com/office/powerpoint/2010/main" val="242544274"/>
              </p:ext>
            </p:extLst>
          </p:nvPr>
        </p:nvGraphicFramePr>
        <p:xfrm>
          <a:off x="-18628" y="2886519"/>
          <a:ext cx="2831976" cy="18920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3613779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11530</TotalTime>
  <Words>1275</Words>
  <Application>Microsoft Office PowerPoint</Application>
  <PresentationFormat>全屏显示(4:3)</PresentationFormat>
  <Paragraphs>265</Paragraphs>
  <Slides>30</Slides>
  <Notes>14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30</vt:i4>
      </vt:variant>
    </vt:vector>
  </HeadingPairs>
  <TitlesOfParts>
    <vt:vector size="40" baseType="lpstr">
      <vt:lpstr>方正黑体简体</vt:lpstr>
      <vt:lpstr>华文新魏</vt:lpstr>
      <vt:lpstr>宋体</vt:lpstr>
      <vt:lpstr>微软雅黑</vt:lpstr>
      <vt:lpstr>Arial</vt:lpstr>
      <vt:lpstr>Calibri</vt:lpstr>
      <vt:lpstr>Times</vt:lpstr>
      <vt:lpstr>Times New Roman</vt:lpstr>
      <vt:lpstr>Wingdings</vt:lpstr>
      <vt:lpstr>Office 主题</vt:lpstr>
      <vt:lpstr>数据驱动的天文科普教育</vt:lpstr>
      <vt:lpstr>什么是数据驱动的天文科普教育？</vt:lpstr>
      <vt:lpstr>什么是数据驱动的天文科普教育？</vt:lpstr>
      <vt:lpstr>PowerPoint 演示文稿</vt:lpstr>
      <vt:lpstr>什么是数据驱动的天文科普教育？</vt:lpstr>
      <vt:lpstr>什么是数据驱动的天文科普教育？</vt:lpstr>
      <vt:lpstr>Zooniverse</vt:lpstr>
      <vt:lpstr>China-VO PSP</vt:lpstr>
      <vt:lpstr>什么是数据驱动的天文科普教育？</vt:lpstr>
      <vt:lpstr>万维望远镜(WWT)</vt:lpstr>
      <vt:lpstr>万维望远镜在中国</vt:lpstr>
      <vt:lpstr>WWT天象厅联盟</vt:lpstr>
      <vt:lpstr>互动式天文教学</vt:lpstr>
      <vt:lpstr>Data to Dome</vt:lpstr>
      <vt:lpstr>数据驱动的天文科普</vt:lpstr>
      <vt:lpstr>什么是数据驱动的天文科普教育？</vt:lpstr>
      <vt:lpstr>DAEPO 成立</vt:lpstr>
      <vt:lpstr>IAU EPO 相关组织</vt:lpstr>
      <vt:lpstr>DAEPO生态系统</vt:lpstr>
      <vt:lpstr>工作组创始成员</vt:lpstr>
      <vt:lpstr>DAEPO工作目标</vt:lpstr>
      <vt:lpstr>国内宣传</vt:lpstr>
      <vt:lpstr>国际工作</vt:lpstr>
      <vt:lpstr>DAEPO @ ISE2A 2017</vt:lpstr>
      <vt:lpstr>PowerPoint 演示文稿</vt:lpstr>
      <vt:lpstr>ADASS 共同兴趣小组</vt:lpstr>
      <vt:lpstr>ADASS 媒体采访报道</vt:lpstr>
      <vt:lpstr>中国-南非双边研讨会</vt:lpstr>
      <vt:lpstr>未来计划</vt:lpstr>
      <vt:lpstr>谢谢</vt:lpstr>
    </vt:vector>
  </TitlesOfParts>
  <Company>STScI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Chenzhou Cui</cp:lastModifiedBy>
  <cp:revision>1379</cp:revision>
  <dcterms:created xsi:type="dcterms:W3CDTF">2003-08-08T17:14:50Z</dcterms:created>
  <dcterms:modified xsi:type="dcterms:W3CDTF">2017-12-03T01:38:38Z</dcterms:modified>
</cp:coreProperties>
</file>