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notesMasterIdLst>
    <p:notesMasterId r:id="rId30"/>
  </p:notesMasterIdLst>
  <p:sldIdLst>
    <p:sldId id="298" r:id="rId6"/>
    <p:sldId id="300" r:id="rId7"/>
    <p:sldId id="299" r:id="rId8"/>
    <p:sldId id="276" r:id="rId9"/>
    <p:sldId id="278" r:id="rId10"/>
    <p:sldId id="290" r:id="rId11"/>
    <p:sldId id="277" r:id="rId12"/>
    <p:sldId id="274" r:id="rId13"/>
    <p:sldId id="280" r:id="rId14"/>
    <p:sldId id="281" r:id="rId15"/>
    <p:sldId id="288" r:id="rId16"/>
    <p:sldId id="287" r:id="rId17"/>
    <p:sldId id="289" r:id="rId18"/>
    <p:sldId id="282" r:id="rId19"/>
    <p:sldId id="291" r:id="rId20"/>
    <p:sldId id="301" r:id="rId21"/>
    <p:sldId id="292" r:id="rId22"/>
    <p:sldId id="275" r:id="rId23"/>
    <p:sldId id="285" r:id="rId24"/>
    <p:sldId id="293" r:id="rId25"/>
    <p:sldId id="283" r:id="rId26"/>
    <p:sldId id="296" r:id="rId27"/>
    <p:sldId id="297" r:id="rId28"/>
    <p:sldId id="30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A85BE"/>
    <a:srgbClr val="0072E5"/>
    <a:srgbClr val="007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39" autoAdjust="0"/>
  </p:normalViewPr>
  <p:slideViewPr>
    <p:cSldViewPr snapToGrid="0">
      <p:cViewPr varScale="1">
        <p:scale>
          <a:sx n="58" d="100"/>
          <a:sy n="58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-8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 dirty="0"/>
              <a:t>数据处理关键算法计算量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1.3253062117235346E-2"/>
                  <c:y val="3.11614173228346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A1-4716-A30E-916B27EC3D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Gridding</c:v>
                </c:pt>
                <c:pt idx="1">
                  <c:v>FFT</c:v>
                </c:pt>
                <c:pt idx="2">
                  <c:v>Conv.</c:v>
                </c:pt>
                <c:pt idx="3">
                  <c:v>Projection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0.26</c:v>
                </c:pt>
                <c:pt idx="1">
                  <c:v>0.32</c:v>
                </c:pt>
                <c:pt idx="2">
                  <c:v>0.17</c:v>
                </c:pt>
                <c:pt idx="3">
                  <c:v>0.23</c:v>
                </c:pt>
                <c:pt idx="4">
                  <c:v>1.9999999999999907E-2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A1-4716-A30E-916B27EC3D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82086614173216"/>
          <c:y val="0.30552165354330713"/>
          <c:w val="0.22154483814523185"/>
          <c:h val="0.53053186060075819"/>
        </c:manualLayout>
      </c:layout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75BB-0E29-40C8-8482-56FE2D4F82A3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85E6-C8AD-4D33-8A50-339C0369AC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科研计算有着自身的关注点；浪潮服务器厂商提供的资源；沟通之间的</a:t>
            </a:r>
            <a:r>
              <a:rPr lang="en-US" altLang="zh-CN" dirty="0" smtClean="0"/>
              <a:t>gap</a:t>
            </a:r>
            <a:r>
              <a:rPr lang="zh-CN" altLang="en-US" dirty="0" smtClean="0"/>
              <a:t>，使两者更好的结合。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50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Gridding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是生成天空观测图像的过程中非常重要的一个步骤，也是最耗时的步骤之一。射电望远镜产生的数据经过相关、积分等处理后，需要被卷积到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网格上，随后才能进行傅里叶变换以得到天空观测图像。其中卷积到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网格上的过程，即为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Gridding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数据量巨大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如前所说，仪器产生的数据量是非常巨大的，这就要求我们在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系统中必须配置海量存储，满足测序数据的存放。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内存的需求大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业务处理阶段，需要一次性将海量数据载入到内存中并且加以处理，如果内存不够或者性能不优，很可能无法进行对比或者下一步的计算等工作，因此，我们建议对于生物信息学应用环境，需要配置胖节点或者大内存节点，满足数据载入和分析，充分提高工作效率。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计算量大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对于不同应用而言，基于不同算法的对于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的要求也不尽相同，但是总体计算量都十分巨大，有的支持并行，有的软件在单节点内进行计算，总而言之，与其他高性能计算应用相似，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计算也为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密集型的。</a:t>
            </a:r>
          </a:p>
          <a:p>
            <a:endParaRPr lang="en-US" altLang="zh-CN" dirty="0" smtClean="0"/>
          </a:p>
          <a:p>
            <a:pPr lvl="1"/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针对化高性能解决方案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基于上面的分析我们可以看出，计算的核心内容是内存密集型，存储密集型，结合浪潮多年来的经验，我们为客户提供针对化专业化的解决方案。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浪潮高性能应用集群主要解决了四个主要问题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存储容量问题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海量存储系统是计算的先决条件。浪潮不仅可以提供专业级的直连存储，更有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16Gb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接口的光纤存储系统，通过专有的存储节点构建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TSExastor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并行文件系统，接入以太网，甚至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56Gb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Infiniband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网络，总体容量可达到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级，除此之外还考虑到用户的数据安全，数据备份等，从根本上解决了数据存储难题。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内存问题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应用中，先期数据的载入对于内存容量的要求越来越高，浪潮采用大内存服务器或四路、八路胖节点，可以在单节点中配置最高达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6TB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内存，充分达到应用的实际需求。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高性能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对于高性能计算而言，一方面是浮点处理性能，另一方面为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本身的综合性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能，推荐使用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处理器，不仅实现了较高的处理性能，并且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在能效比，内存支持，以及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本身的架构上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都有很大的优势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系统高稳定性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一套高稳定性的系统能够使我们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的应用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更加方便快捷，同时也能够高效率的处理数据，保证业务不中断，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浪潮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在多个层面上进行开发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从各个方面保证了整套系统的稳定性，大大提高了用户的使用稳定性和减少了故障率，为用户提高生产力提供持续不间断的支持。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3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覆盖材料科学，宇宙研究，流体力学，制造仿真，天气预报，生物基因等多个应用领域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8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宇宙学在近期从一个几个人一个组就能独立做的领域，变成一个大数据、大组织的领域。大部分的宇宙学项目，比如针对宇宙微波背景的刚做完的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Planck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、十年内要启动的欧洲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Euclid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、美国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WFIRST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、美国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NSF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LSST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，大都是千人级的大组织。未来的数据量也将变得非常庞大，比如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LSST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每晚的观测数据量是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15TB——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目前天文学届尚无法处理这的大数据。所以天文学越来越多需要计算机领域的帮助。一是处理初始数据的软件，二是分析数据的程序。比如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Planck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的官方论文就用了很多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MCMC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（马尔科夫链蒙特卡洛），甚至有本专门为天文研究员而出的程序书：《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Statistics, Data Mining, and Machine Learning in Astronomy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在计算方面，核心是数学模型和数学计算，比如概率、统计等。</a:t>
            </a:r>
          </a:p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）数据挖掘，机器学习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传统的天体物理科研人员用不到，因为很多人的研究就是盯着一类特殊天体进行的，可能只有那么三五颗，没什么可挖的。但是现在的数据是越来越多，比如做个巡天，每个晚上都有几十个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出来，并且随着望远镜的口径不断增加，精度和观测尺寸覆盖区域越来越大，所产生的数据越来越多。</a:t>
            </a:r>
          </a:p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）做宇宙学要用到</a:t>
            </a:r>
            <a:r>
              <a:rPr lang="en-US" altLang="zh-CN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Nbody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，经常也是上万个核在跑程序。支持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通过粒子之间的物理作用力来模拟星系系统。每个粒子表示一个星座，多个粒子之间的相互作用，就呈现出星系的效果。</a:t>
            </a:r>
          </a:p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）人工智能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首先标记数据是存在的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利用神经网络算法对行星分类识别。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6-D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数值处理分析例子：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，云台的快速处理系统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数值模拟例子：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理论研究：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55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浪潮服务深度学习计算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百度无人驾驶 阿里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 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腾讯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讯飞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EC33F-D7D3-474A-8FB3-6E0A04A5968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8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88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软件改进 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参数设置、编译器级别优化，</a:t>
            </a:r>
            <a:r>
              <a:rPr lang="en-US" altLang="zh-CN" dirty="0" smtClean="0"/>
              <a:t>MKL</a:t>
            </a:r>
            <a:r>
              <a:rPr lang="zh-CN" altLang="en-US" dirty="0" smtClean="0"/>
              <a:t>数学库等高效数学库使用；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20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望远镜全称为“平方公里阵列望远镜”，由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个碟状天线组成，每个天线直径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米，接收器面积合计达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平方公里。这些装置将分布在多个地区，它们的探测结果可以汇总起来获得观测图像。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是一项大型国际科研合作项目，参与国有澳大利亚、加拿大、意大利、新西兰、荷兰、南非、英国、中国等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个国家。项目预计总投资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亿美元，预计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年投入运营。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46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浪潮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计算平台任务的参与者。这些装置将分布在多个地区，它们的探测结果可以汇总起来获得观测图像。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计算平台任务属于科学数据处理整个大任务的一个部分，一个很重要的部分。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43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浪潮是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里边唯一的一个正式的参与公司，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里边有许多非官方的参与公司，但浪潮是世界上其中唯一一个正式的参与公司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。据了解，作为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首创国之一，中国在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发起、国际合作推进及高性能天线设计等诸多方面做出了贡献。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涉及众多基础研究和高新技术领域，目前，浪潮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项目的全球唯一超算厂商，牵头科学数据处理的超级计算与存储系统的设计研究工作。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27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浪潮主要负责数据处理、计算平台的相关工作。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最主要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的一个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特点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它需要处理的数据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量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非常庞大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这样一个数据中心不可能去做其他的用途，因为他其实全部用来处理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数据的话，基本上如果能有这个能力的话，应该很不错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既然是世界最大的天文望远镜设备，其产生的数据也自是惊人。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由于覆盖频率从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兆赫兹至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兆赫兹，高频碟形阵列每秒钟将产生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亿比特的数据，同时还有来自中、低频孔径阵列每秒钟更大的数据量。这些海量信息，该如何处理呢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整个对于计算规模的要求，应该是一千个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以上，因为大家也知道现在天河二号的峰值处理能力也就是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，是一个非常巨大的差距量。然而当前的计算机对于这样的高速还是望尘莫及。要处理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产生的海量数据，超级计算机运行速度必须是世界排名第一的超级计算的十倍。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15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输入碟型阵列的原始数据；提取信号数据，去除噪声；可视化处理数据；存储可视化数据，提供给全世界的研究者；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46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一方面是算法。另外还有软件，目前最重要的工作是确定各个部分到底应该怎么来做，就比如说我计算平台要采用什么样的设备，如何来进行设计，因为大家知道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它是一个需要非常非常庞大计算量的这样一个构成项目，然后它在比如说除了计算平台，还有互联网方面，有很多的工作要去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超大的数据规模对现有计算技术和架构提出极大的挑战，迫切需要更先进的计算架构来完成数据处理工作。浪潮与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针对项目中计算量最大、最耗时的数据处理软件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Gridding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，已经展开了并行优化工作，并在正在进行的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ASC15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世界大学生超级计算机竞赛中设置了该应用的优化赛题，以激发全球各国超算年轻天才共同来解决这一难题。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应用优化和特征分析的经验、理论和技术，如何落到实处？如何落地？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85E6-C8AD-4D33-8A50-339C0369AC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48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43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48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CDA70C-B19B-45EB-AA34-FE0E5759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D497306-51AF-4429-A91E-F27631D7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0298AB-31DF-4E32-9722-62534662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03612F-DFB5-455A-8956-D1157F5F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21675F-6D36-42A5-A81E-5B219EE5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00A917-8D2C-4BE5-BB17-12CA09523DC4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82" y="140400"/>
            <a:ext cx="1862328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095B90D-9C97-4BF7-998C-383BDA2FE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6A6F1B-2A9C-484F-90E6-E6B92C3E2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BF59EF-E653-4BF1-A0A1-5A222BD2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FD8D8FB-C746-4489-B3CB-498D11A4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AAE291B-1740-4DD3-91ED-F6C3748F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CDA70C-B19B-45EB-AA34-FE0E5759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D497306-51AF-4429-A91E-F27631D7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0298AB-31DF-4E32-9722-62534662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03612F-DFB5-455A-8956-D1157F5F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21675F-6D36-42A5-A81E-5B219EE5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D00A917-8D2C-4BE5-BB17-12CA09523DC4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82" y="140400"/>
            <a:ext cx="1862328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084F654-0843-4896-9639-7249A05C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1199BC8-A8F1-4873-A319-60439B57E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F5A0FCC-8B5C-4E56-A90E-5A928754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D2D0855-7BEB-4366-86A7-8A1A17D0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05E39AE-C8CE-40B2-AA49-BF1A4FBA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5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DE3BE81-ACF1-4A91-BEAC-A29A0099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EFD4F0-9432-4EF5-AF20-B87DF0C95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6C0B81-4BCB-435E-977A-548CC23F9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FC57D2-B3C6-49F7-959A-B388F4E0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38710DD-2BCC-484E-A06A-45F05477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015511F-EC5D-4EC7-A1B1-1A6F33D4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74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3C1FC0-48B8-40A7-8F18-338E2ABB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62956C5-C527-4008-A0E9-FAAAB876D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F08B735-741A-467D-BCAA-93B302BA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9233C27-F77A-480E-9D80-53C474553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C4F30F4-CF05-46E2-9822-AE3CE6107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FEACBBF-23A6-4852-B85F-D40559D9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FED45F15-CD7B-49D3-A31E-6C26C6D7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6F3F0FA-0022-407E-BBBA-24B8A0DF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8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D14E7E-2130-4CED-BCE1-E33799B9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D10E7EE-3D1D-445C-80C3-DB954752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CBF1F48-E649-4D73-BF1C-21A534DF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DD30534-4AED-4EB1-BADB-4494C755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72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586223A4-5ACA-4C2D-B125-F89E5AC4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925AAE4-C589-4A15-BAEC-17FE708F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8C87C6B-5E86-4ACD-8383-7FE56FB1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28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65C7CE0-BCA9-4221-A7E1-7D70B7ED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91CA6C7-AFC2-4399-AE5C-B489BDE7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5CF96F8-1AD7-4B55-9F62-2EB5A76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13A3213-F0BA-47CB-AE1C-D7D0EFBE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6400058-5DEE-42E9-9754-C73386AD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6EDACD5-0ADF-4B90-84CE-7BAC47F2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FBBAA2-DDD9-4491-9289-EB91C186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37FD73D-791B-424C-9493-64B8742EB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56FAAC0-2902-4666-AE68-7715CF2CA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7E0A238-AEA2-475F-AF20-E0209683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7983CD9-6DE5-4911-8194-4BDDBFAF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C8D9493-5DDB-4D47-A34D-8E97CE92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20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D578B0-B8DC-41AB-A7F8-586A7C5B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402644A-E615-4EE1-BE82-258617E7E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1EF521-423F-4DE7-B249-69534F43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68C6F3B-C9C6-404C-9A34-AC1767EE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701419-A729-4EB0-BD65-6503D5C1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65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87DD411-83BF-4AD0-97F0-D38A3661E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3028770-ACCF-4AD1-88CB-EB896A235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86ABE33-07EF-44F1-A8B3-11F32D7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8BED374-4D51-415C-B3C0-1430AA3C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0D25867-91EE-48BB-B0B2-21AECBB7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22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3813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095B90D-9C97-4BF7-998C-383BDA2FE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6A6F1B-2A9C-484F-90E6-E6B92C3E2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BF59EF-E653-4BF1-A0A1-5A222BD2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D8D8FB-C746-4489-B3CB-498D11A4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AE291B-1740-4DD3-91ED-F6C3748F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17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CDA70C-B19B-45EB-AA34-FE0E5759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D497306-51AF-4429-A91E-F27631D7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0298AB-31DF-4E32-9722-62534662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03612F-DFB5-455A-8956-D1157F5F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21675F-6D36-42A5-A81E-5B219EE5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00A917-8D2C-4BE5-BB17-12CA09523DC4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82" y="140400"/>
            <a:ext cx="1862328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8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84F654-0843-4896-9639-7249A05C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1199BC8-A8F1-4873-A319-60439B57E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5A0FCC-8B5C-4E56-A90E-5A928754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2D0855-7BEB-4366-86A7-8A1A17D0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5E39AE-C8CE-40B2-AA49-BF1A4FBA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48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E3BE81-ACF1-4A91-BEAC-A29A0099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EFD4F0-9432-4EF5-AF20-B87DF0C95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6C0B81-4BCB-435E-977A-548CC23F9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FC57D2-B3C6-49F7-959A-B388F4E0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8710DD-2BCC-484E-A06A-45F05477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015511F-EC5D-4EC7-A1B1-1A6F33D4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1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3C1FC0-48B8-40A7-8F18-338E2ABB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2956C5-C527-4008-A0E9-FAAAB876D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F08B735-741A-467D-BCAA-93B302BA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9233C27-F77A-480E-9D80-53C474553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C4F30F4-CF05-46E2-9822-AE3CE6107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FEACBBF-23A6-4852-B85F-D40559D9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ED45F15-CD7B-49D3-A31E-6C26C6D7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6F3F0FA-0022-407E-BBBA-24B8A0DF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0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19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D14E7E-2130-4CED-BCE1-E33799B9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D10E7EE-3D1D-445C-80C3-DB954752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CBF1F48-E649-4D73-BF1C-21A534DF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DD30534-4AED-4EB1-BADB-4494C755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77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86223A4-5ACA-4C2D-B125-F89E5AC4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925AAE4-C589-4A15-BAEC-17FE708F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8C87C6B-5E86-4ACD-8383-7FE56FB1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97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5C7CE0-BCA9-4221-A7E1-7D70B7ED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91CA6C7-AFC2-4399-AE5C-B489BDE7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5CF96F8-1AD7-4B55-9F62-2EB5A76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13A3213-F0BA-47CB-AE1C-D7D0EFBE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6400058-5DEE-42E9-9754-C73386AD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6EDACD5-0ADF-4B90-84CE-7BAC47F2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44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FBBAA2-DDD9-4491-9289-EB91C186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37FD73D-791B-424C-9493-64B8742EB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56FAAC0-2902-4666-AE68-7715CF2CA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7E0A238-AEA2-475F-AF20-E0209683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983CD9-6DE5-4911-8194-4BDDBFAF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C8D9493-5DDB-4D47-A34D-8E97CE92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10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D578B0-B8DC-41AB-A7F8-586A7C5B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02644A-E615-4EE1-BE82-258617E7E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1EF521-423F-4DE7-B249-69534F43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68C6F3B-C9C6-404C-9A34-AC1767EE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701419-A729-4EB0-BD65-6503D5C1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7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87DD411-83BF-4AD0-97F0-D38A3661E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028770-ACCF-4AD1-88CB-EB896A235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86ABE33-07EF-44F1-A8B3-11F32D7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BED374-4D51-415C-B3C0-1430AA3C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0D25867-91EE-48BB-B0B2-21AECBB7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55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095B90D-9C97-4BF7-998C-383BDA2FE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6A6F1B-2A9C-484F-90E6-E6B92C3E2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BF59EF-E653-4BF1-A0A1-5A222BD2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D8D8FB-C746-4489-B3CB-498D11A4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AE291B-1740-4DD3-91ED-F6C3748F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8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CDA70C-B19B-45EB-AA34-FE0E5759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D497306-51AF-4429-A91E-F27631D7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0298AB-31DF-4E32-9722-62534662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03612F-DFB5-455A-8956-D1157F5F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21675F-6D36-42A5-A81E-5B219EE5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00A917-8D2C-4BE5-BB17-12CA09523DC4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82" y="140400"/>
            <a:ext cx="1862328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7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84F654-0843-4896-9639-7249A05C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1199BC8-A8F1-4873-A319-60439B57E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5A0FCC-8B5C-4E56-A90E-5A928754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2D0855-7BEB-4366-86A7-8A1A17D0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5E39AE-C8CE-40B2-AA49-BF1A4FBA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05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E3BE81-ACF1-4A91-BEAC-A29A0099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EFD4F0-9432-4EF5-AF20-B87DF0C95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6C0B81-4BCB-435E-977A-548CC23F9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FC57D2-B3C6-49F7-959A-B388F4E0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8710DD-2BCC-484E-A06A-45F05477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015511F-EC5D-4EC7-A1B1-1A6F33D4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5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37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3C1FC0-48B8-40A7-8F18-338E2ABB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2956C5-C527-4008-A0E9-FAAAB876D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F08B735-741A-467D-BCAA-93B302BA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9233C27-F77A-480E-9D80-53C474553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C4F30F4-CF05-46E2-9822-AE3CE6107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FEACBBF-23A6-4852-B85F-D40559D9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ED45F15-CD7B-49D3-A31E-6C26C6D7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6F3F0FA-0022-407E-BBBA-24B8A0DF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02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D14E7E-2130-4CED-BCE1-E33799B9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D10E7EE-3D1D-445C-80C3-DB954752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CBF1F48-E649-4D73-BF1C-21A534DF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DD30534-4AED-4EB1-BADB-4494C755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55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86223A4-5ACA-4C2D-B125-F89E5AC4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925AAE4-C589-4A15-BAEC-17FE708F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8C87C6B-5E86-4ACD-8383-7FE56FB1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82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5C7CE0-BCA9-4221-A7E1-7D70B7ED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91CA6C7-AFC2-4399-AE5C-B489BDE7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5CF96F8-1AD7-4B55-9F62-2EB5A76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13A3213-F0BA-47CB-AE1C-D7D0EFBE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6400058-5DEE-42E9-9754-C73386AD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6EDACD5-0ADF-4B90-84CE-7BAC47F2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8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FBBAA2-DDD9-4491-9289-EB91C186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37FD73D-791B-424C-9493-64B8742EB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56FAAC0-2902-4666-AE68-7715CF2CA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7E0A238-AEA2-475F-AF20-E0209683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983CD9-6DE5-4911-8194-4BDDBFAF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C8D9493-5DDB-4D47-A34D-8E97CE92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61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D578B0-B8DC-41AB-A7F8-586A7C5B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02644A-E615-4EE1-BE82-258617E7E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1EF521-423F-4DE7-B249-69534F43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68C6F3B-C9C6-404C-9A34-AC1767EE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701419-A729-4EB0-BD65-6503D5C1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69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87DD411-83BF-4AD0-97F0-D38A3661E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028770-ACCF-4AD1-88CB-EB896A235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86ABE33-07EF-44F1-A8B3-11F32D7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BED374-4D51-415C-B3C0-1430AA3C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0D25867-91EE-48BB-B0B2-21AECBB7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16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095B90D-9C97-4BF7-998C-383BDA2FE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6A6F1B-2A9C-484F-90E6-E6B92C3E2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BF59EF-E653-4BF1-A0A1-5A222BD2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D8D8FB-C746-4489-B3CB-498D11A4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AE291B-1740-4DD3-91ED-F6C3748F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78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CDA70C-B19B-45EB-AA34-FE0E5759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D497306-51AF-4429-A91E-F27631D7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0298AB-31DF-4E32-9722-62534662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03612F-DFB5-455A-8956-D1157F5F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21675F-6D36-42A5-A81E-5B219EE5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00A917-8D2C-4BE5-BB17-12CA09523DC4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82" y="140400"/>
            <a:ext cx="1862328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2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84F654-0843-4896-9639-7249A05C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1199BC8-A8F1-4873-A319-60439B57E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5A0FCC-8B5C-4E56-A90E-5A928754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2D0855-7BEB-4366-86A7-8A1A17D0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5E39AE-C8CE-40B2-AA49-BF1A4FBA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9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222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E3BE81-ACF1-4A91-BEAC-A29A0099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EFD4F0-9432-4EF5-AF20-B87DF0C95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6C0B81-4BCB-435E-977A-548CC23F9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FC57D2-B3C6-49F7-959A-B388F4E0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8710DD-2BCC-484E-A06A-45F05477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015511F-EC5D-4EC7-A1B1-1A6F33D4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3C1FC0-48B8-40A7-8F18-338E2ABB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2956C5-C527-4008-A0E9-FAAAB876D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F08B735-741A-467D-BCAA-93B302BA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9233C27-F77A-480E-9D80-53C474553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C4F30F4-CF05-46E2-9822-AE3CE6107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FEACBBF-23A6-4852-B85F-D40559D9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ED45F15-CD7B-49D3-A31E-6C26C6D7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6F3F0FA-0022-407E-BBBA-24B8A0DF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74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D14E7E-2130-4CED-BCE1-E33799B92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D10E7EE-3D1D-445C-80C3-DB954752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CBF1F48-E649-4D73-BF1C-21A534DF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DD30534-4AED-4EB1-BADB-4494C755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25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86223A4-5ACA-4C2D-B125-F89E5AC4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925AAE4-C589-4A15-BAEC-17FE708F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8C87C6B-5E86-4ACD-8383-7FE56FB1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34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5C7CE0-BCA9-4221-A7E1-7D70B7ED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91CA6C7-AFC2-4399-AE5C-B489BDE7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5CF96F8-1AD7-4B55-9F62-2EB5A76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13A3213-F0BA-47CB-AE1C-D7D0EFBE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6400058-5DEE-42E9-9754-C73386AD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6EDACD5-0ADF-4B90-84CE-7BAC47F2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03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FBBAA2-DDD9-4491-9289-EB91C186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37FD73D-791B-424C-9493-64B8742EB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56FAAC0-2902-4666-AE68-7715CF2CA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7E0A238-AEA2-475F-AF20-E0209683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983CD9-6DE5-4911-8194-4BDDBFAF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C8D9493-5DDB-4D47-A34D-8E97CE92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550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D578B0-B8DC-41AB-A7F8-586A7C5B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02644A-E615-4EE1-BE82-258617E7E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1EF521-423F-4DE7-B249-69534F43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68C6F3B-C9C6-404C-9A34-AC1767EE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701419-A729-4EB0-BD65-6503D5C1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21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87DD411-83BF-4AD0-97F0-D38A3661E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028770-ACCF-4AD1-88CB-EB896A235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86ABE33-07EF-44F1-A8B3-11F32D7C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BED374-4D51-415C-B3C0-1430AA3C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0D25867-91EE-48BB-B0B2-21AECBB7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34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4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1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34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B1CE-1631-43F3-8041-A393A16FF5E8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45A4-7F56-4031-97F8-6071C5459F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00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460E15E-F805-4788-985D-7C039904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967FFF3-5A20-499B-8DA4-FACE7A5D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DED5123-4AA7-45AA-A292-8F5E22D7F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650BC7-3DBC-45AA-A00E-4F6DEBCC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13E20E8-83FF-4008-8D60-657DFEBE0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1D8B4E2-795D-404B-AA68-ACAC83313E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11" y="139248"/>
            <a:ext cx="1860164" cy="4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6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460E15E-F805-4788-985D-7C039904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967FFF3-5A20-499B-8DA4-FACE7A5D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ED5123-4AA7-45AA-A292-8F5E22D7F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650BC7-3DBC-45AA-A00E-4F6DEBCC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13E20E8-83FF-4008-8D60-657DFEBE0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1D8B4E2-795D-404B-AA68-ACAC83313E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11" y="139248"/>
            <a:ext cx="1860164" cy="4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8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460E15E-F805-4788-985D-7C039904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967FFF3-5A20-499B-8DA4-FACE7A5D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ED5123-4AA7-45AA-A292-8F5E22D7F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650BC7-3DBC-45AA-A00E-4F6DEBCC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13E20E8-83FF-4008-8D60-657DFEBE0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1D8B4E2-795D-404B-AA68-ACAC83313E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11" y="139248"/>
            <a:ext cx="1860164" cy="4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7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460E15E-F805-4788-985D-7C039904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967FFF3-5A20-499B-8DA4-FACE7A5D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ED5123-4AA7-45AA-A292-8F5E22D7F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BF907C-1218-4674-A4A2-A20A71B53631}" type="datetimeFigureOut">
              <a:rPr lang="zh-CN" altLang="en-US" smtClean="0">
                <a:solidFill>
                  <a:prstClr val="white"/>
                </a:solidFill>
              </a:rPr>
              <a:pPr/>
              <a:t>2017/11/30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650BC7-3DBC-45AA-A00E-4F6DEBCC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13E20E8-83FF-4008-8D60-657DFEBE0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BABC8B-626E-4A8A-B7DD-257C0C6F2F1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1D8B4E2-795D-404B-AA68-ACAC83313EB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11" y="139248"/>
            <a:ext cx="1860164" cy="4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4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3.xml"/><Relationship Id="rId7" Type="http://schemas.openxmlformats.org/officeDocument/2006/relationships/image" Target="../media/image2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3BB3C162-DFB3-486F-A126-2A5C0B007A36}"/>
              </a:ext>
            </a:extLst>
          </p:cNvPr>
          <p:cNvSpPr txBox="1">
            <a:spLocks/>
          </p:cNvSpPr>
          <p:nvPr/>
        </p:nvSpPr>
        <p:spPr>
          <a:xfrm>
            <a:off x="1524000" y="84940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高性能计算与天文学</a:t>
            </a:r>
            <a:r>
              <a:rPr lang="en-US" altLang="zh-CN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/>
            </a:r>
            <a:br>
              <a:rPr lang="en-US" altLang="zh-CN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应用优化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="" xmlns:a16="http://schemas.microsoft.com/office/drawing/2014/main" id="{51ECB5E6-E3A7-4697-BD35-53C704C56DB1}"/>
              </a:ext>
            </a:extLst>
          </p:cNvPr>
          <p:cNvSpPr txBox="1">
            <a:spLocks/>
          </p:cNvSpPr>
          <p:nvPr/>
        </p:nvSpPr>
        <p:spPr>
          <a:xfrm>
            <a:off x="1524000" y="4254260"/>
            <a:ext cx="9144000" cy="953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陈俊  博士</a:t>
            </a:r>
            <a:endParaRPr lang="en-US" altLang="zh-CN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浪潮 应用支持团队</a:t>
            </a:r>
            <a:endParaRPr lang="zh-CN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24353" y="281913"/>
            <a:ext cx="74910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平方公里阵列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射电望远镜（</a:t>
            </a:r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SKA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）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26015" y="1002321"/>
            <a:ext cx="5978770" cy="492369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6492" y="1002321"/>
            <a:ext cx="48826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个工作包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系统集成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(AIV)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中央信号处理器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(CSP)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天线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(DSH)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(INF)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低频阵列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(LFAA)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中频阵列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(MFAA)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信号与数据传输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SaDT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科学数据处理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(SDP)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望远镜管理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(TM)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宽带单像素馈源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WBSPF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90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24352" y="246743"/>
            <a:ext cx="1142523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浪潮参与</a:t>
            </a:r>
            <a:r>
              <a:rPr lang="en-US" altLang="zh-CN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SDP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情况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63400" y="1392298"/>
            <a:ext cx="6177610" cy="3674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SDP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国际联盟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参与计算平台任务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计算部件、存储等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每两周一次网络视频会议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承担关键软件优化任务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SDP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中方联盟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牵头计算平台任务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65" y="782274"/>
            <a:ext cx="3960515" cy="545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763400" y="902620"/>
            <a:ext cx="617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SKA Telescope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Science Data </a:t>
            </a:r>
            <a:r>
              <a:rPr lang="en-US" altLang="zh-CN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Procesor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(SDP)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线形标注 1(带强调线) 15"/>
          <p:cNvSpPr/>
          <p:nvPr/>
        </p:nvSpPr>
        <p:spPr>
          <a:xfrm>
            <a:off x="9212234" y="2264866"/>
            <a:ext cx="850603" cy="288032"/>
          </a:xfrm>
          <a:prstGeom prst="accentCallout1">
            <a:avLst>
              <a:gd name="adj1" fmla="val 18750"/>
              <a:gd name="adj2" fmla="val -8333"/>
              <a:gd name="adj3" fmla="val 494030"/>
              <a:gd name="adj4" fmla="val -62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Inspur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96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24353" y="281913"/>
            <a:ext cx="74910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SKA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高性能应用特点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pic>
        <p:nvPicPr>
          <p:cNvPr id="5" name="图片 4" descr="世界最大射电望远镜(SKA)选址确定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47" y="1804987"/>
            <a:ext cx="5238750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50196" y="1206477"/>
            <a:ext cx="51945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数据量庞大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覆盖频率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70~10000MHz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3000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个天线碟型阵列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高频每秒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1600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亿比特数据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中、低频大量数据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计算能力需求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&gt;1000P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Top1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太湖之光约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125P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Top2 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天河二号约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55P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4" y="2905760"/>
            <a:ext cx="11213365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424352" y="246743"/>
            <a:ext cx="1142523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SKA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数据处理流程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719" y="975360"/>
            <a:ext cx="109201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庞大的观测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数据：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高频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蝶形阵列每秒产生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1600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亿比特，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18.6TB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低频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庞大的计算能力：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需要每秒运行速度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1000PFlops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6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32263" y="167233"/>
            <a:ext cx="395286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浪潮工作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2263" y="1105469"/>
            <a:ext cx="4844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产品树开发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SKA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初步设计审阅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Gridding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软件优化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ASC2015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世界超算大赛与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SKA</a:t>
            </a:r>
          </a:p>
          <a:p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23" y="702764"/>
            <a:ext cx="5225680" cy="293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线形标注 1 11"/>
          <p:cNvSpPr/>
          <p:nvPr/>
        </p:nvSpPr>
        <p:spPr>
          <a:xfrm>
            <a:off x="8050443" y="852892"/>
            <a:ext cx="3646693" cy="241107"/>
          </a:xfrm>
          <a:prstGeom prst="borderCallout1">
            <a:avLst>
              <a:gd name="adj1" fmla="val 52977"/>
              <a:gd name="adj2" fmla="val 51"/>
              <a:gd name="adj3" fmla="val -11202"/>
              <a:gd name="adj4" fmla="val -65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FFFFFF"/>
                </a:solidFill>
              </a:rPr>
              <a:t>https://confluence.ska-sdp.org/display/COMP/Gridding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846" y="3903785"/>
            <a:ext cx="12016154" cy="2686879"/>
          </a:xfrm>
          <a:prstGeom prst="rect">
            <a:avLst/>
          </a:prstGeom>
          <a:solidFill>
            <a:schemeClr val="bg1">
              <a:alpha val="93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2" y="4094328"/>
            <a:ext cx="3283754" cy="2391612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993424" y="4050975"/>
            <a:ext cx="5198576" cy="2117547"/>
            <a:chOff x="1" y="2852936"/>
            <a:chExt cx="10817628" cy="3976577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852936"/>
              <a:ext cx="9144000" cy="3976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线形标注 1(带强调线) 29"/>
            <p:cNvSpPr/>
            <p:nvPr/>
          </p:nvSpPr>
          <p:spPr bwMode="auto">
            <a:xfrm>
              <a:off x="8755427" y="4187990"/>
              <a:ext cx="2062202" cy="653235"/>
            </a:xfrm>
            <a:prstGeom prst="accentCallout1">
              <a:avLst>
                <a:gd name="adj1" fmla="val 18750"/>
                <a:gd name="adj2" fmla="val -8333"/>
                <a:gd name="adj3" fmla="val 284942"/>
                <a:gd name="adj4" fmla="val -137434"/>
              </a:avLst>
            </a:prstGeom>
            <a:solidFill>
              <a:srgbClr val="0070C0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62AC"/>
                  </a:solidFill>
                  <a:effectLst/>
                  <a:latin typeface="Calibri" pitchFamily="34" charset="0"/>
                  <a:ea typeface="宋体" pitchFamily="2" charset="-122"/>
                </a:rPr>
                <a:t> </a:t>
              </a:r>
              <a:r>
                <a:rPr kumimoji="0" lang="en-US" altLang="zh-CN" sz="24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Inspur</a:t>
              </a:r>
              <a:endParaRPr kumimoji="0" lang="zh-CN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 bwMode="auto">
            <a:xfrm>
              <a:off x="5148064" y="6093296"/>
              <a:ext cx="792088" cy="288032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>
                <a:ln>
                  <a:noFill/>
                </a:ln>
                <a:solidFill>
                  <a:srgbClr val="0062AC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graphicFrame>
        <p:nvGraphicFramePr>
          <p:cNvPr id="32" name="图表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041461"/>
              </p:ext>
            </p:extLst>
          </p:nvPr>
        </p:nvGraphicFramePr>
        <p:xfrm>
          <a:off x="2954740" y="39185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497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2731" y="1671133"/>
            <a:ext cx="5546784" cy="15082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/>
            <a:r>
              <a:rPr lang="en-US" altLang="zh-CN" sz="30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152</a:t>
            </a:r>
            <a:r>
              <a:rPr lang="en-US" altLang="zh-CN" sz="30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067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支队伍</a:t>
            </a:r>
            <a:r>
              <a:rPr lang="en-US" altLang="zh-CN" sz="3067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30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30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067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大洲</a:t>
            </a:r>
            <a:endParaRPr lang="en-US" altLang="zh-CN" sz="3067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30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135</a:t>
            </a:r>
            <a:r>
              <a:rPr lang="en-US" altLang="zh-CN" sz="3067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067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所大学</a:t>
            </a:r>
            <a:r>
              <a:rPr lang="en-US" altLang="zh-CN" sz="3067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endParaRPr lang="en-US" altLang="zh-CN" sz="3067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3067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清华大学</a:t>
            </a:r>
            <a:r>
              <a:rPr lang="en-US" altLang="zh-CN" sz="3067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en-US" altLang="zh-CN" sz="3067" b="1" dirty="0">
                <a:solidFill>
                  <a:schemeClr val="bg1"/>
                </a:solidFill>
                <a:ea typeface="楷体" panose="02010609060101010101" pitchFamily="49" charset="-122"/>
              </a:rPr>
              <a:t>MIT</a:t>
            </a:r>
            <a:r>
              <a:rPr lang="en-US" altLang="zh-CN" sz="3067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…</a:t>
            </a:r>
            <a:endParaRPr lang="en-US" altLang="zh-CN" sz="3067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723964" y="246743"/>
            <a:ext cx="1142523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5000"/>
              </a:spcBef>
            </a:pPr>
            <a:r>
              <a:rPr lang="en-US" altLang="zh-CN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ASC15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世界超算大赛与</a:t>
            </a:r>
            <a:r>
              <a:rPr lang="en-US" altLang="zh-CN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SKA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49838" y="3946736"/>
            <a:ext cx="1142523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5000"/>
              </a:spcBef>
            </a:pPr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ASC15 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最佳优化结果（</a:t>
            </a:r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Gridding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）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9838" y="4695452"/>
            <a:ext cx="850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</a:t>
            </a: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24</a:t>
            </a:r>
            <a:r>
              <a:rPr lang="zh-CN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核</a:t>
            </a: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CPU </a:t>
            </a:r>
            <a:r>
              <a:rPr lang="zh-CN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E5-2692v2</a:t>
            </a:r>
            <a:r>
              <a:rPr lang="zh-CN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）相比单核实现接近</a:t>
            </a: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60</a:t>
            </a:r>
            <a:r>
              <a:rPr lang="zh-CN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倍加速</a:t>
            </a:r>
            <a:endParaRPr lang="en-US" altLang="zh-CN" sz="2400" dirty="0" smtClean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向量化；</a:t>
            </a:r>
            <a:endParaRPr lang="en-US" altLang="zh-CN" sz="2400" dirty="0" smtClean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任务并行化；</a:t>
            </a:r>
            <a:endParaRPr lang="en-US" altLang="zh-CN" sz="2400" dirty="0" smtClean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数据对齐</a:t>
            </a: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085" y="995459"/>
            <a:ext cx="5048961" cy="27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61804" y="1296787"/>
            <a:ext cx="916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应用优化和特征分析的经验</a:t>
            </a:r>
            <a:endParaRPr lang="zh-CN" altLang="en-US" sz="5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5688" y="4608012"/>
            <a:ext cx="916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FFC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Solutions</a:t>
            </a:r>
            <a:endParaRPr lang="zh-CN" altLang="en-US" sz="5400" b="1" dirty="0">
              <a:solidFill>
                <a:srgbClr val="FFC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5203767" y="2826323"/>
            <a:ext cx="1645920" cy="1463040"/>
          </a:xfrm>
          <a:prstGeom prst="downArrow">
            <a:avLst/>
          </a:prstGeom>
          <a:noFill/>
          <a:ln w="92075" cap="rnd">
            <a:solidFill>
              <a:srgbClr val="FFC000"/>
            </a:solidFill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4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6EC1BD4-16F3-40C0-8CB2-125C56FBBD24}"/>
              </a:ext>
            </a:extLst>
          </p:cNvPr>
          <p:cNvSpPr txBox="1"/>
          <p:nvPr/>
        </p:nvSpPr>
        <p:spPr>
          <a:xfrm>
            <a:off x="224130" y="175491"/>
            <a:ext cx="448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Gridding</a:t>
            </a: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需求及解决方案</a:t>
            </a:r>
            <a:endParaRPr lang="zh-CN" altLang="en-US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voice-announcer_78407">
            <a:extLst>
              <a:ext uri="{FF2B5EF4-FFF2-40B4-BE49-F238E27FC236}">
                <a16:creationId xmlns:a16="http://schemas.microsoft.com/office/drawing/2014/main" xmlns="" id="{E3CAE356-D617-4E9C-9639-9523818DBCE0}"/>
              </a:ext>
            </a:extLst>
          </p:cNvPr>
          <p:cNvSpPr>
            <a:spLocks noChangeAspect="1"/>
          </p:cNvSpPr>
          <p:nvPr/>
        </p:nvSpPr>
        <p:spPr bwMode="auto">
          <a:xfrm>
            <a:off x="4713584" y="244475"/>
            <a:ext cx="609685" cy="446805"/>
          </a:xfrm>
          <a:custGeom>
            <a:avLst/>
            <a:gdLst>
              <a:gd name="connsiteX0" fmla="*/ 102017 w 608838"/>
              <a:gd name="connsiteY0" fmla="*/ 297252 h 446185"/>
              <a:gd name="connsiteX1" fmla="*/ 105909 w 608838"/>
              <a:gd name="connsiteY1" fmla="*/ 306049 h 446185"/>
              <a:gd name="connsiteX2" fmla="*/ 129263 w 608838"/>
              <a:gd name="connsiteY2" fmla="*/ 323438 h 446185"/>
              <a:gd name="connsiteX3" fmla="*/ 138481 w 608838"/>
              <a:gd name="connsiteY3" fmla="*/ 324461 h 446185"/>
              <a:gd name="connsiteX4" fmla="*/ 169619 w 608838"/>
              <a:gd name="connsiteY4" fmla="*/ 308299 h 446185"/>
              <a:gd name="connsiteX5" fmla="*/ 102017 w 608838"/>
              <a:gd name="connsiteY5" fmla="*/ 297252 h 446185"/>
              <a:gd name="connsiteX6" fmla="*/ 490468 w 608838"/>
              <a:gd name="connsiteY6" fmla="*/ 146300 h 446185"/>
              <a:gd name="connsiteX7" fmla="*/ 508461 w 608838"/>
              <a:gd name="connsiteY7" fmla="*/ 157935 h 446185"/>
              <a:gd name="connsiteX8" fmla="*/ 528322 w 608838"/>
              <a:gd name="connsiteY8" fmla="*/ 222785 h 446185"/>
              <a:gd name="connsiteX9" fmla="*/ 508051 w 608838"/>
              <a:gd name="connsiteY9" fmla="*/ 288250 h 446185"/>
              <a:gd name="connsiteX10" fmla="*/ 485119 w 608838"/>
              <a:gd name="connsiteY10" fmla="*/ 300115 h 446185"/>
              <a:gd name="connsiteX11" fmla="*/ 469148 w 608838"/>
              <a:gd name="connsiteY11" fmla="*/ 295205 h 446185"/>
              <a:gd name="connsiteX12" fmla="*/ 462186 w 608838"/>
              <a:gd name="connsiteY12" fmla="*/ 256131 h 446185"/>
              <a:gd name="connsiteX13" fmla="*/ 472219 w 608838"/>
              <a:gd name="connsiteY13" fmla="*/ 222785 h 446185"/>
              <a:gd name="connsiteX14" fmla="*/ 462391 w 608838"/>
              <a:gd name="connsiteY14" fmla="*/ 189849 h 446185"/>
              <a:gd name="connsiteX15" fmla="*/ 469558 w 608838"/>
              <a:gd name="connsiteY15" fmla="*/ 150775 h 446185"/>
              <a:gd name="connsiteX16" fmla="*/ 490468 w 608838"/>
              <a:gd name="connsiteY16" fmla="*/ 146300 h 446185"/>
              <a:gd name="connsiteX17" fmla="*/ 561750 w 608838"/>
              <a:gd name="connsiteY17" fmla="*/ 115392 h 446185"/>
              <a:gd name="connsiteX18" fmla="*/ 579750 w 608838"/>
              <a:gd name="connsiteY18" fmla="*/ 127029 h 446185"/>
              <a:gd name="connsiteX19" fmla="*/ 608838 w 608838"/>
              <a:gd name="connsiteY19" fmla="*/ 222785 h 446185"/>
              <a:gd name="connsiteX20" fmla="*/ 579340 w 608838"/>
              <a:gd name="connsiteY20" fmla="*/ 319155 h 446185"/>
              <a:gd name="connsiteX21" fmla="*/ 556193 w 608838"/>
              <a:gd name="connsiteY21" fmla="*/ 331022 h 446185"/>
              <a:gd name="connsiteX22" fmla="*/ 540215 w 608838"/>
              <a:gd name="connsiteY22" fmla="*/ 325907 h 446185"/>
              <a:gd name="connsiteX23" fmla="*/ 533250 w 608838"/>
              <a:gd name="connsiteY23" fmla="*/ 287032 h 446185"/>
              <a:gd name="connsiteX24" fmla="*/ 552711 w 608838"/>
              <a:gd name="connsiteY24" fmla="*/ 222785 h 446185"/>
              <a:gd name="connsiteX25" fmla="*/ 533660 w 608838"/>
              <a:gd name="connsiteY25" fmla="*/ 158948 h 446185"/>
              <a:gd name="connsiteX26" fmla="*/ 540830 w 608838"/>
              <a:gd name="connsiteY26" fmla="*/ 119868 h 446185"/>
              <a:gd name="connsiteX27" fmla="*/ 561750 w 608838"/>
              <a:gd name="connsiteY27" fmla="*/ 115392 h 446185"/>
              <a:gd name="connsiteX28" fmla="*/ 387788 w 608838"/>
              <a:gd name="connsiteY28" fmla="*/ 0 h 446185"/>
              <a:gd name="connsiteX29" fmla="*/ 424662 w 608838"/>
              <a:gd name="connsiteY29" fmla="*/ 36006 h 446185"/>
              <a:gd name="connsiteX30" fmla="*/ 424662 w 608838"/>
              <a:gd name="connsiteY30" fmla="*/ 409975 h 446185"/>
              <a:gd name="connsiteX31" fmla="*/ 387788 w 608838"/>
              <a:gd name="connsiteY31" fmla="*/ 446185 h 446185"/>
              <a:gd name="connsiteX32" fmla="*/ 350915 w 608838"/>
              <a:gd name="connsiteY32" fmla="*/ 409975 h 446185"/>
              <a:gd name="connsiteX33" fmla="*/ 350915 w 608838"/>
              <a:gd name="connsiteY33" fmla="*/ 394222 h 446185"/>
              <a:gd name="connsiteX34" fmla="*/ 224110 w 608838"/>
              <a:gd name="connsiteY34" fmla="*/ 323234 h 446185"/>
              <a:gd name="connsiteX35" fmla="*/ 138481 w 608838"/>
              <a:gd name="connsiteY35" fmla="*/ 380515 h 446185"/>
              <a:gd name="connsiteX36" fmla="*/ 115333 w 608838"/>
              <a:gd name="connsiteY36" fmla="*/ 377651 h 446185"/>
              <a:gd name="connsiteX37" fmla="*/ 57564 w 608838"/>
              <a:gd name="connsiteY37" fmla="*/ 334690 h 446185"/>
              <a:gd name="connsiteX38" fmla="*/ 44863 w 608838"/>
              <a:gd name="connsiteY38" fmla="*/ 296843 h 446185"/>
              <a:gd name="connsiteX39" fmla="*/ 26426 w 608838"/>
              <a:gd name="connsiteY39" fmla="*/ 304821 h 446185"/>
              <a:gd name="connsiteX40" fmla="*/ 26221 w 608838"/>
              <a:gd name="connsiteY40" fmla="*/ 304821 h 446185"/>
              <a:gd name="connsiteX41" fmla="*/ 7580 w 608838"/>
              <a:gd name="connsiteY41" fmla="*/ 296638 h 446185"/>
              <a:gd name="connsiteX42" fmla="*/ 0 w 608838"/>
              <a:gd name="connsiteY42" fmla="*/ 277817 h 446185"/>
              <a:gd name="connsiteX43" fmla="*/ 615 w 608838"/>
              <a:gd name="connsiteY43" fmla="*/ 169800 h 446185"/>
              <a:gd name="connsiteX44" fmla="*/ 27041 w 608838"/>
              <a:gd name="connsiteY44" fmla="*/ 143614 h 446185"/>
              <a:gd name="connsiteX45" fmla="*/ 45478 w 608838"/>
              <a:gd name="connsiteY45" fmla="*/ 151388 h 446185"/>
              <a:gd name="connsiteX46" fmla="*/ 48141 w 608838"/>
              <a:gd name="connsiteY46" fmla="*/ 154866 h 446185"/>
              <a:gd name="connsiteX47" fmla="*/ 209361 w 608838"/>
              <a:gd name="connsiteY47" fmla="*/ 127657 h 446185"/>
              <a:gd name="connsiteX48" fmla="*/ 350915 w 608838"/>
              <a:gd name="connsiteY48" fmla="*/ 51963 h 446185"/>
              <a:gd name="connsiteX49" fmla="*/ 350915 w 608838"/>
              <a:gd name="connsiteY49" fmla="*/ 36006 h 446185"/>
              <a:gd name="connsiteX50" fmla="*/ 387788 w 608838"/>
              <a:gd name="connsiteY50" fmla="*/ 0 h 4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8838" h="446185">
                <a:moveTo>
                  <a:pt x="102017" y="297252"/>
                </a:moveTo>
                <a:cubicBezTo>
                  <a:pt x="103041" y="300321"/>
                  <a:pt x="104271" y="303185"/>
                  <a:pt x="105909" y="306049"/>
                </a:cubicBezTo>
                <a:cubicBezTo>
                  <a:pt x="111031" y="314641"/>
                  <a:pt x="119430" y="320779"/>
                  <a:pt x="129263" y="323438"/>
                </a:cubicBezTo>
                <a:cubicBezTo>
                  <a:pt x="132336" y="324052"/>
                  <a:pt x="135408" y="324461"/>
                  <a:pt x="138481" y="324461"/>
                </a:cubicBezTo>
                <a:cubicBezTo>
                  <a:pt x="151182" y="324461"/>
                  <a:pt x="162654" y="318324"/>
                  <a:pt x="169619" y="308299"/>
                </a:cubicBezTo>
                <a:cubicBezTo>
                  <a:pt x="147085" y="303799"/>
                  <a:pt x="123117" y="300116"/>
                  <a:pt x="102017" y="297252"/>
                </a:cubicBezTo>
                <a:close/>
                <a:moveTo>
                  <a:pt x="490468" y="146300"/>
                </a:moveTo>
                <a:cubicBezTo>
                  <a:pt x="497506" y="147604"/>
                  <a:pt x="504059" y="151593"/>
                  <a:pt x="508461" y="157935"/>
                </a:cubicBezTo>
                <a:cubicBezTo>
                  <a:pt x="521360" y="176756"/>
                  <a:pt x="528322" y="199259"/>
                  <a:pt x="528322" y="222785"/>
                </a:cubicBezTo>
                <a:cubicBezTo>
                  <a:pt x="528322" y="246721"/>
                  <a:pt x="521360" y="269429"/>
                  <a:pt x="508051" y="288250"/>
                </a:cubicBezTo>
                <a:cubicBezTo>
                  <a:pt x="502728" y="296023"/>
                  <a:pt x="493923" y="300115"/>
                  <a:pt x="485119" y="300115"/>
                </a:cubicBezTo>
                <a:cubicBezTo>
                  <a:pt x="479591" y="300115"/>
                  <a:pt x="474062" y="298478"/>
                  <a:pt x="469148" y="295205"/>
                </a:cubicBezTo>
                <a:cubicBezTo>
                  <a:pt x="456453" y="286204"/>
                  <a:pt x="453382" y="268815"/>
                  <a:pt x="462186" y="256131"/>
                </a:cubicBezTo>
                <a:cubicBezTo>
                  <a:pt x="468739" y="246925"/>
                  <a:pt x="472219" y="235060"/>
                  <a:pt x="472219" y="222785"/>
                </a:cubicBezTo>
                <a:cubicBezTo>
                  <a:pt x="472219" y="210715"/>
                  <a:pt x="468739" y="199055"/>
                  <a:pt x="462391" y="189849"/>
                </a:cubicBezTo>
                <a:cubicBezTo>
                  <a:pt x="453587" y="176960"/>
                  <a:pt x="456863" y="159572"/>
                  <a:pt x="469558" y="150775"/>
                </a:cubicBezTo>
                <a:cubicBezTo>
                  <a:pt x="475905" y="146377"/>
                  <a:pt x="483430" y="144996"/>
                  <a:pt x="490468" y="146300"/>
                </a:cubicBezTo>
                <a:close/>
                <a:moveTo>
                  <a:pt x="561750" y="115392"/>
                </a:moveTo>
                <a:cubicBezTo>
                  <a:pt x="568791" y="116697"/>
                  <a:pt x="575346" y="120687"/>
                  <a:pt x="579750" y="127029"/>
                </a:cubicBezTo>
                <a:cubicBezTo>
                  <a:pt x="598801" y="154651"/>
                  <a:pt x="608838" y="187797"/>
                  <a:pt x="608838" y="222785"/>
                </a:cubicBezTo>
                <a:cubicBezTo>
                  <a:pt x="608838" y="257977"/>
                  <a:pt x="598596" y="291328"/>
                  <a:pt x="579340" y="319155"/>
                </a:cubicBezTo>
                <a:cubicBezTo>
                  <a:pt x="573810" y="326930"/>
                  <a:pt x="565001" y="331022"/>
                  <a:pt x="556193" y="331022"/>
                </a:cubicBezTo>
                <a:cubicBezTo>
                  <a:pt x="550662" y="331022"/>
                  <a:pt x="545131" y="329385"/>
                  <a:pt x="540215" y="325907"/>
                </a:cubicBezTo>
                <a:cubicBezTo>
                  <a:pt x="527515" y="317109"/>
                  <a:pt x="524442" y="299717"/>
                  <a:pt x="533250" y="287032"/>
                </a:cubicBezTo>
                <a:cubicBezTo>
                  <a:pt x="545951" y="269026"/>
                  <a:pt x="552711" y="246110"/>
                  <a:pt x="552711" y="222785"/>
                </a:cubicBezTo>
                <a:cubicBezTo>
                  <a:pt x="552711" y="199255"/>
                  <a:pt x="546156" y="177158"/>
                  <a:pt x="533660" y="158948"/>
                </a:cubicBezTo>
                <a:cubicBezTo>
                  <a:pt x="524852" y="146262"/>
                  <a:pt x="527924" y="128666"/>
                  <a:pt x="540830" y="119868"/>
                </a:cubicBezTo>
                <a:cubicBezTo>
                  <a:pt x="547180" y="115469"/>
                  <a:pt x="554708" y="114088"/>
                  <a:pt x="561750" y="115392"/>
                </a:cubicBezTo>
                <a:close/>
                <a:moveTo>
                  <a:pt x="387788" y="0"/>
                </a:moveTo>
                <a:cubicBezTo>
                  <a:pt x="407659" y="0"/>
                  <a:pt x="424662" y="16162"/>
                  <a:pt x="424662" y="36006"/>
                </a:cubicBezTo>
                <a:lnTo>
                  <a:pt x="424662" y="409975"/>
                </a:lnTo>
                <a:cubicBezTo>
                  <a:pt x="424662" y="429819"/>
                  <a:pt x="407659" y="446185"/>
                  <a:pt x="387788" y="446185"/>
                </a:cubicBezTo>
                <a:cubicBezTo>
                  <a:pt x="367918" y="446185"/>
                  <a:pt x="350915" y="429819"/>
                  <a:pt x="350915" y="409975"/>
                </a:cubicBezTo>
                <a:lnTo>
                  <a:pt x="350915" y="394222"/>
                </a:lnTo>
                <a:cubicBezTo>
                  <a:pt x="331863" y="376219"/>
                  <a:pt x="291712" y="346351"/>
                  <a:pt x="224110" y="323234"/>
                </a:cubicBezTo>
                <a:cubicBezTo>
                  <a:pt x="209770" y="357603"/>
                  <a:pt x="176789" y="380515"/>
                  <a:pt x="138481" y="380515"/>
                </a:cubicBezTo>
                <a:cubicBezTo>
                  <a:pt x="130697" y="380515"/>
                  <a:pt x="122912" y="379697"/>
                  <a:pt x="115333" y="377651"/>
                </a:cubicBezTo>
                <a:cubicBezTo>
                  <a:pt x="90955" y="371514"/>
                  <a:pt x="70470" y="356375"/>
                  <a:pt x="57564" y="334690"/>
                </a:cubicBezTo>
                <a:cubicBezTo>
                  <a:pt x="50599" y="323029"/>
                  <a:pt x="46297" y="310140"/>
                  <a:pt x="44863" y="296843"/>
                </a:cubicBezTo>
                <a:cubicBezTo>
                  <a:pt x="40151" y="301548"/>
                  <a:pt x="33596" y="304821"/>
                  <a:pt x="26426" y="304821"/>
                </a:cubicBezTo>
                <a:lnTo>
                  <a:pt x="26221" y="304821"/>
                </a:lnTo>
                <a:cubicBezTo>
                  <a:pt x="19256" y="304821"/>
                  <a:pt x="12496" y="301753"/>
                  <a:pt x="7580" y="296638"/>
                </a:cubicBezTo>
                <a:cubicBezTo>
                  <a:pt x="2663" y="291728"/>
                  <a:pt x="0" y="284773"/>
                  <a:pt x="0" y="277817"/>
                </a:cubicBezTo>
                <a:lnTo>
                  <a:pt x="615" y="169800"/>
                </a:lnTo>
                <a:cubicBezTo>
                  <a:pt x="819" y="155275"/>
                  <a:pt x="12496" y="143614"/>
                  <a:pt x="27041" y="143614"/>
                </a:cubicBezTo>
                <a:cubicBezTo>
                  <a:pt x="34211" y="143614"/>
                  <a:pt x="40561" y="146478"/>
                  <a:pt x="45478" y="151388"/>
                </a:cubicBezTo>
                <a:cubicBezTo>
                  <a:pt x="46502" y="152615"/>
                  <a:pt x="47321" y="153638"/>
                  <a:pt x="48141" y="154866"/>
                </a:cubicBezTo>
                <a:cubicBezTo>
                  <a:pt x="64939" y="153229"/>
                  <a:pt x="156713" y="144023"/>
                  <a:pt x="209361" y="127657"/>
                </a:cubicBezTo>
                <a:cubicBezTo>
                  <a:pt x="285976" y="104130"/>
                  <a:pt x="331863" y="71193"/>
                  <a:pt x="350915" y="51963"/>
                </a:cubicBezTo>
                <a:lnTo>
                  <a:pt x="350915" y="36006"/>
                </a:lnTo>
                <a:cubicBezTo>
                  <a:pt x="350915" y="16162"/>
                  <a:pt x="367918" y="0"/>
                  <a:pt x="38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6EC1BD4-16F3-40C0-8CB2-125C56FBBD24}"/>
              </a:ext>
            </a:extLst>
          </p:cNvPr>
          <p:cNvSpPr txBox="1"/>
          <p:nvPr/>
        </p:nvSpPr>
        <p:spPr>
          <a:xfrm>
            <a:off x="1623433" y="1028281"/>
            <a:ext cx="35145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科研业务需求：</a:t>
            </a:r>
            <a:endParaRPr lang="en-US" altLang="zh-CN" sz="32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2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数据量巨大</a:t>
            </a:r>
            <a:endParaRPr lang="en-US" altLang="zh-CN" sz="32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内存需求大</a:t>
            </a:r>
            <a:endParaRPr lang="en-US" altLang="zh-CN" sz="32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计算量大</a:t>
            </a:r>
            <a:endParaRPr lang="en-US" altLang="zh-CN" sz="32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6EC1BD4-16F3-40C0-8CB2-125C56FBBD24}"/>
              </a:ext>
            </a:extLst>
          </p:cNvPr>
          <p:cNvSpPr txBox="1"/>
          <p:nvPr/>
        </p:nvSpPr>
        <p:spPr>
          <a:xfrm>
            <a:off x="6536989" y="1028281"/>
            <a:ext cx="55577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</a:t>
            </a:r>
            <a:r>
              <a:rPr lang="zh-CN" altLang="en-US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针对化高性能解决方案：</a:t>
            </a:r>
            <a:endParaRPr lang="en-US" altLang="zh-CN" sz="32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2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专业</a:t>
            </a: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级的直连存储</a:t>
            </a:r>
            <a:endParaRPr lang="en-US" altLang="zh-CN" sz="32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+ </a:t>
            </a: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并行文件系统</a:t>
            </a:r>
            <a:endParaRPr lang="en-US" altLang="zh-CN" sz="32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</a:t>
            </a: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内存服务器或胖节点</a:t>
            </a:r>
            <a:endParaRPr lang="en-US" altLang="zh-CN" sz="3200" b="1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单节点最高可达</a:t>
            </a:r>
            <a:r>
              <a:rPr lang="en-US" altLang="zh-CN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6TB</a:t>
            </a: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内存</a:t>
            </a:r>
            <a:endParaRPr lang="en-US" altLang="zh-CN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综合性能最优的</a:t>
            </a:r>
            <a:r>
              <a:rPr lang="en-US" altLang="zh-CN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CPU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系统的高稳定性</a:t>
            </a:r>
            <a:endParaRPr lang="zh-CN" altLang="en-US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61483" y="5157429"/>
            <a:ext cx="2638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内存密集型；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存储密集型；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31850" y="294362"/>
            <a:ext cx="99059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sz="30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dirty="0">
                <a:solidFill>
                  <a:srgbClr val="FFC000"/>
                </a:solidFill>
              </a:rPr>
              <a:t>浪潮高性能</a:t>
            </a:r>
            <a:r>
              <a:rPr lang="en-US" altLang="zh-CN" dirty="0">
                <a:solidFill>
                  <a:srgbClr val="FFC000"/>
                </a:solidFill>
              </a:rPr>
              <a:t>—</a:t>
            </a:r>
            <a:r>
              <a:rPr lang="zh-CN" altLang="en-US" dirty="0">
                <a:solidFill>
                  <a:srgbClr val="FFC000"/>
                </a:solidFill>
              </a:rPr>
              <a:t>面向百亿亿次</a:t>
            </a:r>
            <a:r>
              <a:rPr lang="en-US" altLang="zh-CN" dirty="0">
                <a:solidFill>
                  <a:srgbClr val="FFC000"/>
                </a:solidFill>
              </a:rPr>
              <a:t>(E</a:t>
            </a:r>
            <a:r>
              <a:rPr lang="zh-CN" altLang="en-US" dirty="0">
                <a:solidFill>
                  <a:srgbClr val="FFC000"/>
                </a:solidFill>
              </a:rPr>
              <a:t>级</a:t>
            </a:r>
            <a:r>
              <a:rPr lang="en-US" altLang="zh-CN" dirty="0">
                <a:solidFill>
                  <a:srgbClr val="FFC000"/>
                </a:solidFill>
              </a:rPr>
              <a:t>)</a:t>
            </a:r>
            <a:r>
              <a:rPr lang="zh-CN" altLang="en-US" dirty="0">
                <a:solidFill>
                  <a:srgbClr val="FFC000"/>
                </a:solidFill>
              </a:rPr>
              <a:t>计算的整体能力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8381365" y="1116330"/>
            <a:ext cx="3211830" cy="379539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225" tIns="24113" rIns="48225" bIns="241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00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601845" y="1116330"/>
            <a:ext cx="3124835" cy="379476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225" tIns="24113" rIns="48225" bIns="241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00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31850" y="1116330"/>
            <a:ext cx="3161030" cy="379539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8225" tIns="24113" rIns="48225" bIns="241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000">
              <a:solidFill>
                <a:prstClr val="black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889304" y="1554651"/>
            <a:ext cx="3183949" cy="14800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325755" fontAlgn="auto">
              <a:lnSpc>
                <a:spcPct val="100000"/>
              </a:lnSpc>
              <a:buNone/>
            </a:pP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平方公里阵列射电望远镜（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SKA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2" indent="0" defTabSz="325755" fontAlgn="auto">
              <a:lnSpc>
                <a:spcPct val="100000"/>
              </a:lnSpc>
              <a:buNone/>
            </a:pP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世界</a:t>
            </a:r>
            <a:r>
              <a:rPr lang="zh-CN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最大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的天文望远镜合作项目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2" indent="0" defTabSz="325755" fontAlgn="auto">
              <a:lnSpc>
                <a:spcPct val="100000"/>
              </a:lnSpc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浪潮为项目全球唯一超算厂商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1905" y="5158107"/>
            <a:ext cx="3137747" cy="1005584"/>
          </a:xfrm>
          <a:prstGeom prst="rect">
            <a:avLst/>
          </a:prstGeom>
          <a:solidFill>
            <a:srgbClr val="009D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defTabSz="822960">
              <a:lnSpc>
                <a:spcPct val="110000"/>
              </a:lnSpc>
              <a:defRPr/>
            </a:pPr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面向</a:t>
            </a:r>
            <a:r>
              <a:rPr lang="en-US" altLang="zh-CN" sz="1600" b="1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E</a:t>
            </a:r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级超算架构研究</a:t>
            </a:r>
            <a:endParaRPr lang="en-US" altLang="zh-CN" sz="1600" b="1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lvl="0" algn="ctr" defTabSz="822960">
              <a:lnSpc>
                <a:spcPct val="110000"/>
              </a:lnSpc>
              <a:defRPr/>
            </a:pPr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联合先进厂商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30750" y="3686175"/>
            <a:ext cx="3009265" cy="975360"/>
            <a:chOff x="4830170" y="3304808"/>
            <a:chExt cx="2485578" cy="144734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318" y="3304808"/>
              <a:ext cx="1221430" cy="14473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 descr="9图-0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170" y="3304808"/>
              <a:ext cx="1199387" cy="14212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内容占位符 2"/>
          <p:cNvSpPr txBox="1"/>
          <p:nvPr/>
        </p:nvSpPr>
        <p:spPr>
          <a:xfrm>
            <a:off x="4601904" y="1541063"/>
            <a:ext cx="3291519" cy="870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浪潮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INTEL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并行计算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联合实验室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浪潮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NVIDIA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云超算应用创新中心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85216" y="5157277"/>
            <a:ext cx="3208159" cy="101688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 defTabSz="456565">
              <a:lnSpc>
                <a:spcPct val="110000"/>
              </a:lnSpc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面向</a:t>
            </a:r>
            <a:r>
              <a:rPr lang="en-US" altLang="zh-CN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E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级超算应用优化</a:t>
            </a:r>
          </a:p>
          <a:p>
            <a:pPr lvl="0" algn="ctr" defTabSz="456565">
              <a:lnSpc>
                <a:spcPct val="110000"/>
              </a:lnSpc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发展和分析调优理论与工具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95" y="3459480"/>
            <a:ext cx="1422400" cy="118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16" name="Picture 2" descr="“平方公里阵列”的图片搜索结果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3"/>
          <a:stretch>
            <a:fillRect/>
          </a:stretch>
        </p:blipFill>
        <p:spPr bwMode="auto">
          <a:xfrm>
            <a:off x="2446020" y="3486785"/>
            <a:ext cx="1395730" cy="115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grpSp>
        <p:nvGrpSpPr>
          <p:cNvPr id="17" name="组合 16"/>
          <p:cNvGrpSpPr/>
          <p:nvPr/>
        </p:nvGrpSpPr>
        <p:grpSpPr>
          <a:xfrm>
            <a:off x="8478606" y="1374567"/>
            <a:ext cx="3060978" cy="3128962"/>
            <a:chOff x="3055939" y="2185988"/>
            <a:chExt cx="3590925" cy="3128962"/>
          </a:xfrm>
        </p:grpSpPr>
        <p:sp>
          <p:nvSpPr>
            <p:cNvPr id="18" name="MH_SubTitle_1"/>
            <p:cNvSpPr/>
            <p:nvPr>
              <p:custDataLst>
                <p:tags r:id="rId1"/>
              </p:custDataLst>
            </p:nvPr>
          </p:nvSpPr>
          <p:spPr>
            <a:xfrm>
              <a:off x="4073526" y="2185988"/>
              <a:ext cx="1566863" cy="1346200"/>
            </a:xfrm>
            <a:custGeom>
              <a:avLst/>
              <a:gdLst>
                <a:gd name="connsiteX0" fmla="*/ 0 w 683288"/>
                <a:gd name="connsiteY0" fmla="*/ 589042 h 589042"/>
                <a:gd name="connsiteX1" fmla="*/ 341644 w 683288"/>
                <a:gd name="connsiteY1" fmla="*/ 0 h 589042"/>
                <a:gd name="connsiteX2" fmla="*/ 683288 w 683288"/>
                <a:gd name="connsiteY2" fmla="*/ 589042 h 589042"/>
                <a:gd name="connsiteX3" fmla="*/ 0 w 683288"/>
                <a:gd name="connsiteY3" fmla="*/ 589042 h 589042"/>
                <a:gd name="connsiteX0-1" fmla="*/ 0 w 795206"/>
                <a:gd name="connsiteY0-2" fmla="*/ 589042 h 610473"/>
                <a:gd name="connsiteX1-3" fmla="*/ 341644 w 795206"/>
                <a:gd name="connsiteY1-4" fmla="*/ 0 h 610473"/>
                <a:gd name="connsiteX2-5" fmla="*/ 795206 w 795206"/>
                <a:gd name="connsiteY2-6" fmla="*/ 610473 h 610473"/>
                <a:gd name="connsiteX3-7" fmla="*/ 0 w 795206"/>
                <a:gd name="connsiteY3-8" fmla="*/ 589042 h 610473"/>
                <a:gd name="connsiteX0-9" fmla="*/ 0 w 895218"/>
                <a:gd name="connsiteY0-10" fmla="*/ 605711 h 610473"/>
                <a:gd name="connsiteX1-11" fmla="*/ 441656 w 895218"/>
                <a:gd name="connsiteY1-12" fmla="*/ 0 h 610473"/>
                <a:gd name="connsiteX2-13" fmla="*/ 895218 w 895218"/>
                <a:gd name="connsiteY2-14" fmla="*/ 610473 h 610473"/>
                <a:gd name="connsiteX3-15" fmla="*/ 0 w 895218"/>
                <a:gd name="connsiteY3-16" fmla="*/ 605711 h 610473"/>
                <a:gd name="connsiteX0-17" fmla="*/ 0 w 895218"/>
                <a:gd name="connsiteY0-18" fmla="*/ 765255 h 770017"/>
                <a:gd name="connsiteX1-19" fmla="*/ 441656 w 895218"/>
                <a:gd name="connsiteY1-20" fmla="*/ 0 h 770017"/>
                <a:gd name="connsiteX2-21" fmla="*/ 895218 w 895218"/>
                <a:gd name="connsiteY2-22" fmla="*/ 770017 h 770017"/>
                <a:gd name="connsiteX3-23" fmla="*/ 0 w 895218"/>
                <a:gd name="connsiteY3-24" fmla="*/ 765255 h 7700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95218" h="770017">
                  <a:moveTo>
                    <a:pt x="0" y="765255"/>
                  </a:moveTo>
                  <a:lnTo>
                    <a:pt x="441656" y="0"/>
                  </a:lnTo>
                  <a:lnTo>
                    <a:pt x="895218" y="770017"/>
                  </a:lnTo>
                  <a:lnTo>
                    <a:pt x="0" y="765255"/>
                  </a:lnTo>
                  <a:close/>
                </a:path>
              </a:pathLst>
            </a:custGeom>
            <a:solidFill>
              <a:srgbClr val="51AFD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76000" anchor="ctr">
              <a:norm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理论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算法革新</a:t>
              </a:r>
            </a:p>
          </p:txBody>
        </p:sp>
        <p:sp>
          <p:nvSpPr>
            <p:cNvPr id="19" name="MH_SubTitle_2"/>
            <p:cNvSpPr/>
            <p:nvPr>
              <p:custDataLst>
                <p:tags r:id="rId2"/>
              </p:custDataLst>
            </p:nvPr>
          </p:nvSpPr>
          <p:spPr>
            <a:xfrm>
              <a:off x="3584576" y="3679825"/>
              <a:ext cx="2505075" cy="700088"/>
            </a:xfrm>
            <a:custGeom>
              <a:avLst/>
              <a:gdLst>
                <a:gd name="connsiteX0" fmla="*/ 0 w 1225898"/>
                <a:gd name="connsiteY0" fmla="*/ 589042 h 589042"/>
                <a:gd name="connsiteX1" fmla="*/ 147261 w 1225898"/>
                <a:gd name="connsiteY1" fmla="*/ 0 h 589042"/>
                <a:gd name="connsiteX2" fmla="*/ 1078638 w 1225898"/>
                <a:gd name="connsiteY2" fmla="*/ 0 h 589042"/>
                <a:gd name="connsiteX3" fmla="*/ 1225898 w 1225898"/>
                <a:gd name="connsiteY3" fmla="*/ 589042 h 589042"/>
                <a:gd name="connsiteX4" fmla="*/ 0 w 1225898"/>
                <a:gd name="connsiteY4" fmla="*/ 589042 h 589042"/>
                <a:gd name="connsiteX0-1" fmla="*/ 0 w 1376623"/>
                <a:gd name="connsiteY0-2" fmla="*/ 589042 h 639283"/>
                <a:gd name="connsiteX1-3" fmla="*/ 147261 w 1376623"/>
                <a:gd name="connsiteY1-4" fmla="*/ 0 h 639283"/>
                <a:gd name="connsiteX2-5" fmla="*/ 1078638 w 1376623"/>
                <a:gd name="connsiteY2-6" fmla="*/ 0 h 639283"/>
                <a:gd name="connsiteX3-7" fmla="*/ 1376623 w 1376623"/>
                <a:gd name="connsiteY3-8" fmla="*/ 639283 h 639283"/>
                <a:gd name="connsiteX4-9" fmla="*/ 0 w 1376623"/>
                <a:gd name="connsiteY4-10" fmla="*/ 589042 h 639283"/>
                <a:gd name="connsiteX0-11" fmla="*/ 0 w 1507251"/>
                <a:gd name="connsiteY0-12" fmla="*/ 609139 h 639283"/>
                <a:gd name="connsiteX1-13" fmla="*/ 277889 w 1507251"/>
                <a:gd name="connsiteY1-14" fmla="*/ 0 h 639283"/>
                <a:gd name="connsiteX2-15" fmla="*/ 1209266 w 1507251"/>
                <a:gd name="connsiteY2-16" fmla="*/ 0 h 639283"/>
                <a:gd name="connsiteX3-17" fmla="*/ 1507251 w 1507251"/>
                <a:gd name="connsiteY3-18" fmla="*/ 639283 h 639283"/>
                <a:gd name="connsiteX4-19" fmla="*/ 0 w 1507251"/>
                <a:gd name="connsiteY4-20" fmla="*/ 609139 h 639283"/>
                <a:gd name="connsiteX0-21" fmla="*/ 0 w 1507251"/>
                <a:gd name="connsiteY0-22" fmla="*/ 612314 h 642458"/>
                <a:gd name="connsiteX1-23" fmla="*/ 277889 w 1507251"/>
                <a:gd name="connsiteY1-24" fmla="*/ 3175 h 642458"/>
                <a:gd name="connsiteX2-25" fmla="*/ 1231491 w 1507251"/>
                <a:gd name="connsiteY2-26" fmla="*/ 0 h 642458"/>
                <a:gd name="connsiteX3-27" fmla="*/ 1507251 w 1507251"/>
                <a:gd name="connsiteY3-28" fmla="*/ 642458 h 642458"/>
                <a:gd name="connsiteX4-29" fmla="*/ 0 w 1507251"/>
                <a:gd name="connsiteY4-30" fmla="*/ 612314 h 642458"/>
                <a:gd name="connsiteX0-31" fmla="*/ 0 w 1453276"/>
                <a:gd name="connsiteY0-32" fmla="*/ 612314 h 612314"/>
                <a:gd name="connsiteX1-33" fmla="*/ 277889 w 1453276"/>
                <a:gd name="connsiteY1-34" fmla="*/ 3175 h 612314"/>
                <a:gd name="connsiteX2-35" fmla="*/ 1231491 w 1453276"/>
                <a:gd name="connsiteY2-36" fmla="*/ 0 h 612314"/>
                <a:gd name="connsiteX3-37" fmla="*/ 1453276 w 1453276"/>
                <a:gd name="connsiteY3-38" fmla="*/ 378933 h 612314"/>
                <a:gd name="connsiteX4-39" fmla="*/ 0 w 1453276"/>
                <a:gd name="connsiteY4-40" fmla="*/ 612314 h 612314"/>
                <a:gd name="connsiteX0-41" fmla="*/ 0 w 1431051"/>
                <a:gd name="connsiteY0-42" fmla="*/ 396414 h 396414"/>
                <a:gd name="connsiteX1-43" fmla="*/ 255664 w 1431051"/>
                <a:gd name="connsiteY1-44" fmla="*/ 3175 h 396414"/>
                <a:gd name="connsiteX2-45" fmla="*/ 1209266 w 1431051"/>
                <a:gd name="connsiteY2-46" fmla="*/ 0 h 396414"/>
                <a:gd name="connsiteX3-47" fmla="*/ 1431051 w 1431051"/>
                <a:gd name="connsiteY3-48" fmla="*/ 378933 h 396414"/>
                <a:gd name="connsiteX4-49" fmla="*/ 0 w 1431051"/>
                <a:gd name="connsiteY4-50" fmla="*/ 396414 h 396414"/>
                <a:gd name="connsiteX0-51" fmla="*/ 0 w 1431051"/>
                <a:gd name="connsiteY0-52" fmla="*/ 399589 h 399589"/>
                <a:gd name="connsiteX1-53" fmla="*/ 236614 w 1431051"/>
                <a:gd name="connsiteY1-54" fmla="*/ 0 h 399589"/>
                <a:gd name="connsiteX2-55" fmla="*/ 1209266 w 1431051"/>
                <a:gd name="connsiteY2-56" fmla="*/ 3175 h 399589"/>
                <a:gd name="connsiteX3-57" fmla="*/ 1431051 w 1431051"/>
                <a:gd name="connsiteY3-58" fmla="*/ 382108 h 399589"/>
                <a:gd name="connsiteX4-59" fmla="*/ 0 w 1431051"/>
                <a:gd name="connsiteY4-60" fmla="*/ 399589 h 399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31051" h="399589">
                  <a:moveTo>
                    <a:pt x="0" y="399589"/>
                  </a:moveTo>
                  <a:lnTo>
                    <a:pt x="236614" y="0"/>
                  </a:lnTo>
                  <a:lnTo>
                    <a:pt x="1209266" y="3175"/>
                  </a:lnTo>
                  <a:lnTo>
                    <a:pt x="1431051" y="382108"/>
                  </a:lnTo>
                  <a:lnTo>
                    <a:pt x="0" y="399589"/>
                  </a:lnTo>
                  <a:close/>
                </a:path>
              </a:pathLst>
            </a:custGeom>
            <a:solidFill>
              <a:srgbClr val="009D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技术架构创新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MIC/GPU/FPGA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MH_SubTitle_3"/>
            <p:cNvSpPr/>
            <p:nvPr>
              <p:custDataLst>
                <p:tags r:id="rId3"/>
              </p:custDataLst>
            </p:nvPr>
          </p:nvSpPr>
          <p:spPr>
            <a:xfrm>
              <a:off x="3055939" y="4527550"/>
              <a:ext cx="3590925" cy="787400"/>
            </a:xfrm>
            <a:custGeom>
              <a:avLst/>
              <a:gdLst>
                <a:gd name="connsiteX0" fmla="*/ 0 w 1225898"/>
                <a:gd name="connsiteY0" fmla="*/ 589042 h 589042"/>
                <a:gd name="connsiteX1" fmla="*/ 147261 w 1225898"/>
                <a:gd name="connsiteY1" fmla="*/ 0 h 589042"/>
                <a:gd name="connsiteX2" fmla="*/ 1078638 w 1225898"/>
                <a:gd name="connsiteY2" fmla="*/ 0 h 589042"/>
                <a:gd name="connsiteX3" fmla="*/ 1225898 w 1225898"/>
                <a:gd name="connsiteY3" fmla="*/ 589042 h 589042"/>
                <a:gd name="connsiteX4" fmla="*/ 0 w 1225898"/>
                <a:gd name="connsiteY4" fmla="*/ 589042 h 589042"/>
                <a:gd name="connsiteX0-1" fmla="*/ 0 w 1376623"/>
                <a:gd name="connsiteY0-2" fmla="*/ 589042 h 639283"/>
                <a:gd name="connsiteX1-3" fmla="*/ 147261 w 1376623"/>
                <a:gd name="connsiteY1-4" fmla="*/ 0 h 639283"/>
                <a:gd name="connsiteX2-5" fmla="*/ 1078638 w 1376623"/>
                <a:gd name="connsiteY2-6" fmla="*/ 0 h 639283"/>
                <a:gd name="connsiteX3-7" fmla="*/ 1376623 w 1376623"/>
                <a:gd name="connsiteY3-8" fmla="*/ 639283 h 639283"/>
                <a:gd name="connsiteX4-9" fmla="*/ 0 w 1376623"/>
                <a:gd name="connsiteY4-10" fmla="*/ 589042 h 639283"/>
                <a:gd name="connsiteX0-11" fmla="*/ 0 w 1507251"/>
                <a:gd name="connsiteY0-12" fmla="*/ 609139 h 639283"/>
                <a:gd name="connsiteX1-13" fmla="*/ 277889 w 1507251"/>
                <a:gd name="connsiteY1-14" fmla="*/ 0 h 639283"/>
                <a:gd name="connsiteX2-15" fmla="*/ 1209266 w 1507251"/>
                <a:gd name="connsiteY2-16" fmla="*/ 0 h 639283"/>
                <a:gd name="connsiteX3-17" fmla="*/ 1507251 w 1507251"/>
                <a:gd name="connsiteY3-18" fmla="*/ 639283 h 639283"/>
                <a:gd name="connsiteX4-19" fmla="*/ 0 w 1507251"/>
                <a:gd name="connsiteY4-20" fmla="*/ 609139 h 639283"/>
                <a:gd name="connsiteX0-21" fmla="*/ 0 w 1507251"/>
                <a:gd name="connsiteY0-22" fmla="*/ 612314 h 642458"/>
                <a:gd name="connsiteX1-23" fmla="*/ 277889 w 1507251"/>
                <a:gd name="connsiteY1-24" fmla="*/ 3175 h 642458"/>
                <a:gd name="connsiteX2-25" fmla="*/ 1231491 w 1507251"/>
                <a:gd name="connsiteY2-26" fmla="*/ 0 h 642458"/>
                <a:gd name="connsiteX3-27" fmla="*/ 1507251 w 1507251"/>
                <a:gd name="connsiteY3-28" fmla="*/ 642458 h 642458"/>
                <a:gd name="connsiteX4-29" fmla="*/ 0 w 1507251"/>
                <a:gd name="connsiteY4-30" fmla="*/ 612314 h 642458"/>
                <a:gd name="connsiteX0-31" fmla="*/ 0 w 1453276"/>
                <a:gd name="connsiteY0-32" fmla="*/ 612314 h 612314"/>
                <a:gd name="connsiteX1-33" fmla="*/ 277889 w 1453276"/>
                <a:gd name="connsiteY1-34" fmla="*/ 3175 h 612314"/>
                <a:gd name="connsiteX2-35" fmla="*/ 1231491 w 1453276"/>
                <a:gd name="connsiteY2-36" fmla="*/ 0 h 612314"/>
                <a:gd name="connsiteX3-37" fmla="*/ 1453276 w 1453276"/>
                <a:gd name="connsiteY3-38" fmla="*/ 378933 h 612314"/>
                <a:gd name="connsiteX4-39" fmla="*/ 0 w 1453276"/>
                <a:gd name="connsiteY4-40" fmla="*/ 612314 h 612314"/>
                <a:gd name="connsiteX0-41" fmla="*/ 0 w 1431051"/>
                <a:gd name="connsiteY0-42" fmla="*/ 396414 h 396414"/>
                <a:gd name="connsiteX1-43" fmla="*/ 255664 w 1431051"/>
                <a:gd name="connsiteY1-44" fmla="*/ 3175 h 396414"/>
                <a:gd name="connsiteX2-45" fmla="*/ 1209266 w 1431051"/>
                <a:gd name="connsiteY2-46" fmla="*/ 0 h 396414"/>
                <a:gd name="connsiteX3-47" fmla="*/ 1431051 w 1431051"/>
                <a:gd name="connsiteY3-48" fmla="*/ 378933 h 396414"/>
                <a:gd name="connsiteX4-49" fmla="*/ 0 w 1431051"/>
                <a:gd name="connsiteY4-50" fmla="*/ 396414 h 396414"/>
                <a:gd name="connsiteX0-51" fmla="*/ 0 w 1431051"/>
                <a:gd name="connsiteY0-52" fmla="*/ 399589 h 399589"/>
                <a:gd name="connsiteX1-53" fmla="*/ 236614 w 1431051"/>
                <a:gd name="connsiteY1-54" fmla="*/ 0 h 399589"/>
                <a:gd name="connsiteX2-55" fmla="*/ 1209266 w 1431051"/>
                <a:gd name="connsiteY2-56" fmla="*/ 3175 h 399589"/>
                <a:gd name="connsiteX3-57" fmla="*/ 1431051 w 1431051"/>
                <a:gd name="connsiteY3-58" fmla="*/ 382108 h 399589"/>
                <a:gd name="connsiteX4-59" fmla="*/ 0 w 1431051"/>
                <a:gd name="connsiteY4-60" fmla="*/ 399589 h 399589"/>
                <a:gd name="connsiteX0-61" fmla="*/ 0 w 1475966"/>
                <a:gd name="connsiteY0-62" fmla="*/ 422608 h 422608"/>
                <a:gd name="connsiteX1-63" fmla="*/ 236614 w 1475966"/>
                <a:gd name="connsiteY1-64" fmla="*/ 23019 h 422608"/>
                <a:gd name="connsiteX2-65" fmla="*/ 1475966 w 1475966"/>
                <a:gd name="connsiteY2-66" fmla="*/ 0 h 422608"/>
                <a:gd name="connsiteX3-67" fmla="*/ 1431051 w 1475966"/>
                <a:gd name="connsiteY3-68" fmla="*/ 405127 h 422608"/>
                <a:gd name="connsiteX4-69" fmla="*/ 0 w 1475966"/>
                <a:gd name="connsiteY4-70" fmla="*/ 422608 h 422608"/>
                <a:gd name="connsiteX0-71" fmla="*/ 46755 w 1522721"/>
                <a:gd name="connsiteY0-72" fmla="*/ 422608 h 422608"/>
                <a:gd name="connsiteX1-73" fmla="*/ 0 w 1522721"/>
                <a:gd name="connsiteY1-74" fmla="*/ 15875 h 422608"/>
                <a:gd name="connsiteX2-75" fmla="*/ 1522721 w 1522721"/>
                <a:gd name="connsiteY2-76" fmla="*/ 0 h 422608"/>
                <a:gd name="connsiteX3-77" fmla="*/ 1477806 w 1522721"/>
                <a:gd name="connsiteY3-78" fmla="*/ 405127 h 422608"/>
                <a:gd name="connsiteX4-79" fmla="*/ 46755 w 1522721"/>
                <a:gd name="connsiteY4-80" fmla="*/ 422608 h 422608"/>
                <a:gd name="connsiteX0-81" fmla="*/ 46755 w 1796894"/>
                <a:gd name="connsiteY0-82" fmla="*/ 422608 h 450371"/>
                <a:gd name="connsiteX1-83" fmla="*/ 0 w 1796894"/>
                <a:gd name="connsiteY1-84" fmla="*/ 15875 h 450371"/>
                <a:gd name="connsiteX2-85" fmla="*/ 1522721 w 1796894"/>
                <a:gd name="connsiteY2-86" fmla="*/ 0 h 450371"/>
                <a:gd name="connsiteX3-87" fmla="*/ 1796894 w 1796894"/>
                <a:gd name="connsiteY3-88" fmla="*/ 450371 h 450371"/>
                <a:gd name="connsiteX4-89" fmla="*/ 46755 w 1796894"/>
                <a:gd name="connsiteY4-90" fmla="*/ 422608 h 450371"/>
                <a:gd name="connsiteX0-91" fmla="*/ 0 w 2033507"/>
                <a:gd name="connsiteY0-92" fmla="*/ 424989 h 450371"/>
                <a:gd name="connsiteX1-93" fmla="*/ 236613 w 2033507"/>
                <a:gd name="connsiteY1-94" fmla="*/ 15875 h 450371"/>
                <a:gd name="connsiteX2-95" fmla="*/ 1759334 w 2033507"/>
                <a:gd name="connsiteY2-96" fmla="*/ 0 h 450371"/>
                <a:gd name="connsiteX3-97" fmla="*/ 2033507 w 2033507"/>
                <a:gd name="connsiteY3-98" fmla="*/ 450371 h 450371"/>
                <a:gd name="connsiteX4-99" fmla="*/ 0 w 2033507"/>
                <a:gd name="connsiteY4-100" fmla="*/ 424989 h 450371"/>
                <a:gd name="connsiteX0-101" fmla="*/ 0 w 2052557"/>
                <a:gd name="connsiteY0-102" fmla="*/ 444039 h 450371"/>
                <a:gd name="connsiteX1-103" fmla="*/ 255663 w 2052557"/>
                <a:gd name="connsiteY1-104" fmla="*/ 15875 h 450371"/>
                <a:gd name="connsiteX2-105" fmla="*/ 1778384 w 2052557"/>
                <a:gd name="connsiteY2-106" fmla="*/ 0 h 450371"/>
                <a:gd name="connsiteX3-107" fmla="*/ 2052557 w 2052557"/>
                <a:gd name="connsiteY3-108" fmla="*/ 450371 h 450371"/>
                <a:gd name="connsiteX4-109" fmla="*/ 0 w 2052557"/>
                <a:gd name="connsiteY4-110" fmla="*/ 444039 h 450371"/>
                <a:gd name="connsiteX0-111" fmla="*/ 0 w 2052557"/>
                <a:gd name="connsiteY0-112" fmla="*/ 444039 h 450371"/>
                <a:gd name="connsiteX1-113" fmla="*/ 258838 w 2052557"/>
                <a:gd name="connsiteY1-114" fmla="*/ 9525 h 450371"/>
                <a:gd name="connsiteX2-115" fmla="*/ 1778384 w 2052557"/>
                <a:gd name="connsiteY2-116" fmla="*/ 0 h 450371"/>
                <a:gd name="connsiteX3-117" fmla="*/ 2052557 w 2052557"/>
                <a:gd name="connsiteY3-118" fmla="*/ 450371 h 450371"/>
                <a:gd name="connsiteX4-119" fmla="*/ 0 w 2052557"/>
                <a:gd name="connsiteY4-120" fmla="*/ 444039 h 450371"/>
                <a:gd name="connsiteX0-121" fmla="*/ 0 w 2052557"/>
                <a:gd name="connsiteY0-122" fmla="*/ 444039 h 450371"/>
                <a:gd name="connsiteX1-123" fmla="*/ 262013 w 2052557"/>
                <a:gd name="connsiteY1-124" fmla="*/ 0 h 450371"/>
                <a:gd name="connsiteX2-125" fmla="*/ 1778384 w 2052557"/>
                <a:gd name="connsiteY2-126" fmla="*/ 0 h 450371"/>
                <a:gd name="connsiteX3-127" fmla="*/ 2052557 w 2052557"/>
                <a:gd name="connsiteY3-128" fmla="*/ 450371 h 450371"/>
                <a:gd name="connsiteX4-129" fmla="*/ 0 w 2052557"/>
                <a:gd name="connsiteY4-130" fmla="*/ 444039 h 450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52557" h="450371">
                  <a:moveTo>
                    <a:pt x="0" y="444039"/>
                  </a:moveTo>
                  <a:lnTo>
                    <a:pt x="262013" y="0"/>
                  </a:lnTo>
                  <a:lnTo>
                    <a:pt x="1778384" y="0"/>
                  </a:lnTo>
                  <a:lnTo>
                    <a:pt x="2052557" y="450371"/>
                  </a:lnTo>
                  <a:lnTo>
                    <a:pt x="0" y="44403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系统平台优化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CPU/Mem/IO/Net/OS/</a:t>
              </a:r>
              <a:r>
                <a:rPr lang="en-US" altLang="zh-CN" sz="1400" dirty="0" err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Mgt</a:t>
              </a:r>
              <a:r>
                <a:rPr lang="en-US" altLang="zh-CN" sz="14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en-US" altLang="zh-CN" sz="1400" dirty="0" err="1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Schd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832043" y="5163080"/>
            <a:ext cx="3161161" cy="995638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6565">
              <a:lnSpc>
                <a:spcPct val="110000"/>
              </a:lnSpc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面向</a:t>
            </a:r>
            <a:r>
              <a:rPr lang="en-US" altLang="zh-CN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E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级超算应用开发</a:t>
            </a:r>
            <a:endParaRPr lang="en-US" altLang="zh-CN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lvl="0" algn="ctr" defTabSz="456565">
              <a:lnSpc>
                <a:spcPct val="110000"/>
              </a:lnSpc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参加国际合作</a:t>
            </a:r>
          </a:p>
        </p:txBody>
      </p:sp>
    </p:spTree>
    <p:extLst>
      <p:ext uri="{BB962C8B-B14F-4D97-AF65-F5344CB8AC3E}">
        <p14:creationId xmlns:p14="http://schemas.microsoft.com/office/powerpoint/2010/main" val="27633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69" y="924854"/>
            <a:ext cx="5839528" cy="38321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164C0BD-8E9E-4F45-99CB-3016DD8A9B66}"/>
              </a:ext>
            </a:extLst>
          </p:cNvPr>
          <p:cNvSpPr txBox="1"/>
          <p:nvPr/>
        </p:nvSpPr>
        <p:spPr>
          <a:xfrm>
            <a:off x="224128" y="175491"/>
            <a:ext cx="1030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中国高性能计算机</a:t>
            </a:r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Top 100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冠军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2025" y="1478604"/>
            <a:ext cx="500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浪潮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46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套高性能集群上榜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9223" y="3326860"/>
            <a:ext cx="51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世界</a:t>
            </a:r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Top 500 list 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Top 3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3880" y="4140738"/>
            <a:ext cx="500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浪潮</a:t>
            </a: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56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套集群上榜</a:t>
            </a:r>
            <a:endParaRPr lang="en-US" altLang="zh-CN" sz="28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16492" y="5304815"/>
            <a:ext cx="500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月最新数据</a:t>
            </a:r>
            <a:endParaRPr lang="en-US" altLang="zh-CN"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Contents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如何进行高性能计算应用优化？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浪潮对天文学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HPC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应用的相关积累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典型案例分享：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SKA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平方公里阵列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射电望远镜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发展中的天文学：数据挖掘、机器学习和人工智能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31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373" y="136187"/>
            <a:ext cx="4143983" cy="854109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天文学的发展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372" y="1204302"/>
            <a:ext cx="10700428" cy="5429961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从一个组独立研究的领域，发展为一个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大数据、大组织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的领域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从关注某一类特殊天体进行研究，发展为高精度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大范围巡天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等研究任务；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GPU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进行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Nbody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人工智能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AI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的相结合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对庞大观测数据进行数据挖掘、模式识别和机器学习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利用有标签数据训练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AI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行星分类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5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8" y="-1"/>
            <a:ext cx="12205007" cy="68542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97539" y="404898"/>
            <a:ext cx="73587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浪潮高性能服务人工智能计算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4513943"/>
            <a:ext cx="12192000" cy="2340342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2811" y="4973150"/>
            <a:ext cx="318673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领先的硬件平台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强大的应用能力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完善的生态环境</a:t>
            </a:r>
          </a:p>
        </p:txBody>
      </p:sp>
      <p:sp>
        <p:nvSpPr>
          <p:cNvPr id="12" name="矩形 11"/>
          <p:cNvSpPr/>
          <p:nvPr/>
        </p:nvSpPr>
        <p:spPr>
          <a:xfrm>
            <a:off x="3743083" y="4525495"/>
            <a:ext cx="822639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浪潮人工智能计算平台  </a:t>
            </a:r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2/4/8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/KNL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/FPGA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互联网人工智能应用合作 </a:t>
            </a:r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百度无人驾驶汽车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	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阿里智能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店小二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lvl="0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	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科大讯飞智能语音识别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 lvl="0">
              <a:lnSpc>
                <a:spcPct val="120000"/>
              </a:lnSpc>
            </a:pP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打造人工智能生态环境</a:t>
            </a:r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人工智能并行深度学习框架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Caffe-MPI</a:t>
            </a:r>
          </a:p>
          <a:p>
            <a:pPr lvl="0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	KEEP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平台，深度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KNL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训练营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AI Station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，人工智能管理调度软件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06179" y="1101304"/>
            <a:ext cx="8481390" cy="3352324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5512" y="1216419"/>
            <a:ext cx="8338782" cy="3248391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 flipV="1">
            <a:off x="3835021" y="4878257"/>
            <a:ext cx="7861110" cy="27296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3823645" y="5882342"/>
            <a:ext cx="7861110" cy="27296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933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35469" y="190747"/>
            <a:ext cx="911020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高性能计算平台系统拓扑图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9" y="767395"/>
            <a:ext cx="7389165" cy="55737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24634" y="767395"/>
            <a:ext cx="42456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存储部分：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文件系统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存储备份一体机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下载系统：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与前端数据采集设备之间保持高速互联。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100Gb~200Gb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高速互联网络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服务系统：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管理节点、登录节点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刀片、高密度等通用计算节点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模块化、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路服务器等异构计算节点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万兆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千兆互联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管理平台：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Cluster Engine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应用优化：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应用测试、系统移植、调优、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GPU&amp;MIC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移植等。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36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3"/>
          <p:cNvSpPr txBox="1"/>
          <p:nvPr/>
        </p:nvSpPr>
        <p:spPr>
          <a:xfrm>
            <a:off x="579152" y="2706309"/>
            <a:ext cx="3111521" cy="676995"/>
          </a:xfrm>
          <a:prstGeom prst="rect">
            <a:avLst/>
          </a:prstGeom>
          <a:noFill/>
        </p:spPr>
        <p:txBody>
          <a:bodyPr wrap="none" lIns="243727" tIns="121864" rIns="243727" bIns="121864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Purley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平台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CPU</a:t>
            </a:r>
            <a:endParaRPr lang="id-ID" sz="28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7" name="TextBox 113"/>
          <p:cNvSpPr txBox="1"/>
          <p:nvPr/>
        </p:nvSpPr>
        <p:spPr>
          <a:xfrm>
            <a:off x="4721867" y="2731745"/>
            <a:ext cx="3035155" cy="1107883"/>
          </a:xfrm>
          <a:prstGeom prst="rect">
            <a:avLst/>
          </a:prstGeom>
          <a:noFill/>
        </p:spPr>
        <p:txBody>
          <a:bodyPr wrap="none" lIns="243727" tIns="121864" rIns="243727" bIns="121864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Pascal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架构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、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Volta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架构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GPU</a:t>
            </a:r>
            <a:endParaRPr lang="id-ID" sz="60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TextBox 109"/>
          <p:cNvSpPr txBox="1"/>
          <p:nvPr/>
        </p:nvSpPr>
        <p:spPr>
          <a:xfrm>
            <a:off x="9208270" y="2789079"/>
            <a:ext cx="2596958" cy="676995"/>
          </a:xfrm>
          <a:prstGeom prst="rect">
            <a:avLst/>
          </a:prstGeom>
          <a:noFill/>
        </p:spPr>
        <p:txBody>
          <a:bodyPr wrap="none" lIns="243727" tIns="121864" rIns="243727" bIns="121864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100-200G</a:t>
            </a:r>
            <a:r>
              <a:rPr lang="en-US" altLang="zh-CN" dirty="0" smtClean="0">
                <a:solidFill>
                  <a:schemeClr val="bg1"/>
                </a:solidFill>
              </a:rPr>
              <a:t>b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495434" y="245714"/>
            <a:ext cx="80025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最新方案平台重点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  <p:sp>
        <p:nvSpPr>
          <p:cNvPr id="12" name="TextBox 104"/>
          <p:cNvSpPr txBox="1"/>
          <p:nvPr/>
        </p:nvSpPr>
        <p:spPr>
          <a:xfrm>
            <a:off x="165570" y="3850781"/>
            <a:ext cx="4328828" cy="2362072"/>
          </a:xfrm>
          <a:prstGeom prst="rect">
            <a:avLst/>
          </a:prstGeom>
          <a:noFill/>
        </p:spPr>
        <p:txBody>
          <a:bodyPr wrap="square" lIns="243727" tIns="121864" rIns="243727" bIns="121864" rtlCol="0">
            <a:spAutoFit/>
          </a:bodyPr>
          <a:lstStyle/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AVX512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向量位宽（浮点运算次数从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16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升级到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32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）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U</a:t>
            </a:r>
            <a:r>
              <a:rPr 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PI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提升至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10.4GT/s</a:t>
            </a:r>
          </a:p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内存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通道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从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4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升级到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6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，提升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50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%</a:t>
            </a:r>
          </a:p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内存频率从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2400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升级到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2666 MHz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3" name="TextBox 110"/>
          <p:cNvSpPr txBox="1"/>
          <p:nvPr/>
        </p:nvSpPr>
        <p:spPr>
          <a:xfrm>
            <a:off x="8399959" y="3911349"/>
            <a:ext cx="4185509" cy="2115851"/>
          </a:xfrm>
          <a:prstGeom prst="rect">
            <a:avLst/>
          </a:prstGeom>
          <a:noFill/>
        </p:spPr>
        <p:txBody>
          <a:bodyPr wrap="square" lIns="243727" tIns="121864" rIns="243727" bIns="121864" rtlCol="0">
            <a:spAutoFit/>
          </a:bodyPr>
          <a:lstStyle/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节点之间通信带宽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200Gb</a:t>
            </a:r>
          </a:p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端到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端延迟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0.7μs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以下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支持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RDMA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，提升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GPU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通信效率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完整的网络拓扑方案</a:t>
            </a:r>
            <a:endParaRPr lang="es-ES" sz="16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14" name="TextBox 104"/>
          <p:cNvSpPr txBox="1"/>
          <p:nvPr/>
        </p:nvSpPr>
        <p:spPr>
          <a:xfrm>
            <a:off x="4244155" y="3878097"/>
            <a:ext cx="4447633" cy="2313341"/>
          </a:xfrm>
          <a:prstGeom prst="rect">
            <a:avLst/>
          </a:prstGeom>
          <a:noFill/>
        </p:spPr>
        <p:txBody>
          <a:bodyPr wrap="square" lIns="243727" tIns="121864" rIns="243727" bIns="121864" rtlCol="0">
            <a:spAutoFit/>
          </a:bodyPr>
          <a:lstStyle/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2U8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卡，可选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NVlink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或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PCIe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两种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P100 GPU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卡，配置更灵活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NVlink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高速互联技术，保证每块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GPU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卡之间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P2P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通信速率，并支持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NVlink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 2.0 25GB/s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单向通信带宽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marL="380905" indent="-380905" defTabSz="863211">
              <a:spcBef>
                <a:spcPts val="2266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纯异构集群，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Green500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有力竞争者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sp>
        <p:nvSpPr>
          <p:cNvPr id="21" name="Oval 48"/>
          <p:cNvSpPr/>
          <p:nvPr/>
        </p:nvSpPr>
        <p:spPr>
          <a:xfrm>
            <a:off x="1344710" y="1010544"/>
            <a:ext cx="1631756" cy="1631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27" tIns="121864" rIns="243727" bIns="121864" rtlCol="0" anchor="ctr"/>
          <a:lstStyle/>
          <a:p>
            <a:pPr algn="ctr"/>
            <a:endParaRPr lang="id-ID" sz="2399" dirty="0">
              <a:latin typeface="微软雅黑" panose="020B0503020204020204" pitchFamily="34" charset="-122"/>
            </a:endParaRPr>
          </a:p>
        </p:txBody>
      </p:sp>
      <p:sp>
        <p:nvSpPr>
          <p:cNvPr id="22" name="Freeform 104"/>
          <p:cNvSpPr>
            <a:spLocks noChangeArrowheads="1"/>
          </p:cNvSpPr>
          <p:nvPr/>
        </p:nvSpPr>
        <p:spPr bwMode="auto">
          <a:xfrm>
            <a:off x="1776645" y="1632369"/>
            <a:ext cx="716544" cy="433450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399" dirty="0">
              <a:latin typeface="微软雅黑" panose="020B0503020204020204" pitchFamily="34" charset="-122"/>
            </a:endParaRPr>
          </a:p>
        </p:txBody>
      </p:sp>
      <p:sp>
        <p:nvSpPr>
          <p:cNvPr id="23" name="Oval 54"/>
          <p:cNvSpPr/>
          <p:nvPr/>
        </p:nvSpPr>
        <p:spPr>
          <a:xfrm>
            <a:off x="5272402" y="981835"/>
            <a:ext cx="1687471" cy="17244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27" tIns="121864" rIns="243727" bIns="121864" rtlCol="0" anchor="ctr"/>
          <a:lstStyle/>
          <a:p>
            <a:pPr algn="ctr"/>
            <a:endParaRPr lang="id-ID" sz="2399" dirty="0">
              <a:latin typeface="微软雅黑" panose="020B0503020204020204" pitchFamily="34" charset="-122"/>
            </a:endParaRPr>
          </a:p>
        </p:txBody>
      </p:sp>
      <p:sp>
        <p:nvSpPr>
          <p:cNvPr id="24" name="Freeform 110"/>
          <p:cNvSpPr>
            <a:spLocks noChangeArrowheads="1"/>
          </p:cNvSpPr>
          <p:nvPr/>
        </p:nvSpPr>
        <p:spPr bwMode="auto">
          <a:xfrm>
            <a:off x="5712058" y="1601755"/>
            <a:ext cx="683058" cy="564934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399" dirty="0">
              <a:latin typeface="微软雅黑" panose="020B0503020204020204" pitchFamily="34" charset="-122"/>
            </a:endParaRPr>
          </a:p>
        </p:txBody>
      </p:sp>
      <p:sp>
        <p:nvSpPr>
          <p:cNvPr id="25" name="Oval 63"/>
          <p:cNvSpPr/>
          <p:nvPr/>
        </p:nvSpPr>
        <p:spPr>
          <a:xfrm>
            <a:off x="9481659" y="1055493"/>
            <a:ext cx="1722737" cy="1724475"/>
          </a:xfrm>
          <a:prstGeom prst="ellipse">
            <a:avLst/>
          </a:prstGeom>
          <a:solidFill>
            <a:srgbClr val="BD39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27" tIns="121864" rIns="243727" bIns="121864" rtlCol="0" anchor="ctr"/>
          <a:lstStyle/>
          <a:p>
            <a:pPr algn="ctr" defTabSz="2437303">
              <a:defRPr/>
            </a:pPr>
            <a:endParaRPr lang="id-ID" sz="4799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Freeform 22"/>
          <p:cNvSpPr>
            <a:spLocks noChangeArrowheads="1"/>
          </p:cNvSpPr>
          <p:nvPr/>
        </p:nvSpPr>
        <p:spPr bwMode="auto">
          <a:xfrm>
            <a:off x="10000690" y="1560580"/>
            <a:ext cx="697333" cy="757535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399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91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  <p:bldP spid="1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87" y="332509"/>
            <a:ext cx="9144000" cy="1298778"/>
          </a:xfrm>
        </p:spPr>
        <p:txBody>
          <a:bodyPr/>
          <a:lstStyle/>
          <a:p>
            <a:pPr algn="l"/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Thanks 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for your attention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87" y="1631286"/>
            <a:ext cx="9144000" cy="1710429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Furthur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Information: </a:t>
            </a:r>
          </a:p>
          <a:p>
            <a:pPr algn="l"/>
            <a:r>
              <a:rPr lang="en-US" altLang="zh-CN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chen_jun@inspur.ccom</a:t>
            </a:r>
            <a:endParaRPr lang="en-US" altLang="zh-CN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zh-C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18611768812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5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77193" y="2743201"/>
            <a:ext cx="817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如何进行</a:t>
            </a:r>
            <a:r>
              <a:rPr lang="en-US" altLang="zh-CN" sz="5400" b="1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HPC</a:t>
            </a:r>
            <a:r>
              <a:rPr lang="zh-CN" altLang="en-US" sz="5400" b="1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的应用优化？</a:t>
            </a:r>
            <a:endParaRPr lang="zh-CN" altLang="en-US" sz="5400" b="1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83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6EC1BD4-16F3-40C0-8CB2-125C56FBBD24}"/>
              </a:ext>
            </a:extLst>
          </p:cNvPr>
          <p:cNvSpPr txBox="1"/>
          <p:nvPr/>
        </p:nvSpPr>
        <p:spPr>
          <a:xfrm>
            <a:off x="224130" y="175491"/>
            <a:ext cx="266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科研计算需求</a:t>
            </a:r>
            <a:endParaRPr lang="zh-CN" altLang="en-US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voice-announcer_78407">
            <a:extLst>
              <a:ext uri="{FF2B5EF4-FFF2-40B4-BE49-F238E27FC236}">
                <a16:creationId xmlns:a16="http://schemas.microsoft.com/office/drawing/2014/main" xmlns="" id="{E3CAE356-D617-4E9C-9639-9523818DBCE0}"/>
              </a:ext>
            </a:extLst>
          </p:cNvPr>
          <p:cNvSpPr>
            <a:spLocks noChangeAspect="1"/>
          </p:cNvSpPr>
          <p:nvPr/>
        </p:nvSpPr>
        <p:spPr bwMode="auto">
          <a:xfrm>
            <a:off x="2884783" y="244475"/>
            <a:ext cx="609685" cy="446805"/>
          </a:xfrm>
          <a:custGeom>
            <a:avLst/>
            <a:gdLst>
              <a:gd name="connsiteX0" fmla="*/ 102017 w 608838"/>
              <a:gd name="connsiteY0" fmla="*/ 297252 h 446185"/>
              <a:gd name="connsiteX1" fmla="*/ 105909 w 608838"/>
              <a:gd name="connsiteY1" fmla="*/ 306049 h 446185"/>
              <a:gd name="connsiteX2" fmla="*/ 129263 w 608838"/>
              <a:gd name="connsiteY2" fmla="*/ 323438 h 446185"/>
              <a:gd name="connsiteX3" fmla="*/ 138481 w 608838"/>
              <a:gd name="connsiteY3" fmla="*/ 324461 h 446185"/>
              <a:gd name="connsiteX4" fmla="*/ 169619 w 608838"/>
              <a:gd name="connsiteY4" fmla="*/ 308299 h 446185"/>
              <a:gd name="connsiteX5" fmla="*/ 102017 w 608838"/>
              <a:gd name="connsiteY5" fmla="*/ 297252 h 446185"/>
              <a:gd name="connsiteX6" fmla="*/ 490468 w 608838"/>
              <a:gd name="connsiteY6" fmla="*/ 146300 h 446185"/>
              <a:gd name="connsiteX7" fmla="*/ 508461 w 608838"/>
              <a:gd name="connsiteY7" fmla="*/ 157935 h 446185"/>
              <a:gd name="connsiteX8" fmla="*/ 528322 w 608838"/>
              <a:gd name="connsiteY8" fmla="*/ 222785 h 446185"/>
              <a:gd name="connsiteX9" fmla="*/ 508051 w 608838"/>
              <a:gd name="connsiteY9" fmla="*/ 288250 h 446185"/>
              <a:gd name="connsiteX10" fmla="*/ 485119 w 608838"/>
              <a:gd name="connsiteY10" fmla="*/ 300115 h 446185"/>
              <a:gd name="connsiteX11" fmla="*/ 469148 w 608838"/>
              <a:gd name="connsiteY11" fmla="*/ 295205 h 446185"/>
              <a:gd name="connsiteX12" fmla="*/ 462186 w 608838"/>
              <a:gd name="connsiteY12" fmla="*/ 256131 h 446185"/>
              <a:gd name="connsiteX13" fmla="*/ 472219 w 608838"/>
              <a:gd name="connsiteY13" fmla="*/ 222785 h 446185"/>
              <a:gd name="connsiteX14" fmla="*/ 462391 w 608838"/>
              <a:gd name="connsiteY14" fmla="*/ 189849 h 446185"/>
              <a:gd name="connsiteX15" fmla="*/ 469558 w 608838"/>
              <a:gd name="connsiteY15" fmla="*/ 150775 h 446185"/>
              <a:gd name="connsiteX16" fmla="*/ 490468 w 608838"/>
              <a:gd name="connsiteY16" fmla="*/ 146300 h 446185"/>
              <a:gd name="connsiteX17" fmla="*/ 561750 w 608838"/>
              <a:gd name="connsiteY17" fmla="*/ 115392 h 446185"/>
              <a:gd name="connsiteX18" fmla="*/ 579750 w 608838"/>
              <a:gd name="connsiteY18" fmla="*/ 127029 h 446185"/>
              <a:gd name="connsiteX19" fmla="*/ 608838 w 608838"/>
              <a:gd name="connsiteY19" fmla="*/ 222785 h 446185"/>
              <a:gd name="connsiteX20" fmla="*/ 579340 w 608838"/>
              <a:gd name="connsiteY20" fmla="*/ 319155 h 446185"/>
              <a:gd name="connsiteX21" fmla="*/ 556193 w 608838"/>
              <a:gd name="connsiteY21" fmla="*/ 331022 h 446185"/>
              <a:gd name="connsiteX22" fmla="*/ 540215 w 608838"/>
              <a:gd name="connsiteY22" fmla="*/ 325907 h 446185"/>
              <a:gd name="connsiteX23" fmla="*/ 533250 w 608838"/>
              <a:gd name="connsiteY23" fmla="*/ 287032 h 446185"/>
              <a:gd name="connsiteX24" fmla="*/ 552711 w 608838"/>
              <a:gd name="connsiteY24" fmla="*/ 222785 h 446185"/>
              <a:gd name="connsiteX25" fmla="*/ 533660 w 608838"/>
              <a:gd name="connsiteY25" fmla="*/ 158948 h 446185"/>
              <a:gd name="connsiteX26" fmla="*/ 540830 w 608838"/>
              <a:gd name="connsiteY26" fmla="*/ 119868 h 446185"/>
              <a:gd name="connsiteX27" fmla="*/ 561750 w 608838"/>
              <a:gd name="connsiteY27" fmla="*/ 115392 h 446185"/>
              <a:gd name="connsiteX28" fmla="*/ 387788 w 608838"/>
              <a:gd name="connsiteY28" fmla="*/ 0 h 446185"/>
              <a:gd name="connsiteX29" fmla="*/ 424662 w 608838"/>
              <a:gd name="connsiteY29" fmla="*/ 36006 h 446185"/>
              <a:gd name="connsiteX30" fmla="*/ 424662 w 608838"/>
              <a:gd name="connsiteY30" fmla="*/ 409975 h 446185"/>
              <a:gd name="connsiteX31" fmla="*/ 387788 w 608838"/>
              <a:gd name="connsiteY31" fmla="*/ 446185 h 446185"/>
              <a:gd name="connsiteX32" fmla="*/ 350915 w 608838"/>
              <a:gd name="connsiteY32" fmla="*/ 409975 h 446185"/>
              <a:gd name="connsiteX33" fmla="*/ 350915 w 608838"/>
              <a:gd name="connsiteY33" fmla="*/ 394222 h 446185"/>
              <a:gd name="connsiteX34" fmla="*/ 224110 w 608838"/>
              <a:gd name="connsiteY34" fmla="*/ 323234 h 446185"/>
              <a:gd name="connsiteX35" fmla="*/ 138481 w 608838"/>
              <a:gd name="connsiteY35" fmla="*/ 380515 h 446185"/>
              <a:gd name="connsiteX36" fmla="*/ 115333 w 608838"/>
              <a:gd name="connsiteY36" fmla="*/ 377651 h 446185"/>
              <a:gd name="connsiteX37" fmla="*/ 57564 w 608838"/>
              <a:gd name="connsiteY37" fmla="*/ 334690 h 446185"/>
              <a:gd name="connsiteX38" fmla="*/ 44863 w 608838"/>
              <a:gd name="connsiteY38" fmla="*/ 296843 h 446185"/>
              <a:gd name="connsiteX39" fmla="*/ 26426 w 608838"/>
              <a:gd name="connsiteY39" fmla="*/ 304821 h 446185"/>
              <a:gd name="connsiteX40" fmla="*/ 26221 w 608838"/>
              <a:gd name="connsiteY40" fmla="*/ 304821 h 446185"/>
              <a:gd name="connsiteX41" fmla="*/ 7580 w 608838"/>
              <a:gd name="connsiteY41" fmla="*/ 296638 h 446185"/>
              <a:gd name="connsiteX42" fmla="*/ 0 w 608838"/>
              <a:gd name="connsiteY42" fmla="*/ 277817 h 446185"/>
              <a:gd name="connsiteX43" fmla="*/ 615 w 608838"/>
              <a:gd name="connsiteY43" fmla="*/ 169800 h 446185"/>
              <a:gd name="connsiteX44" fmla="*/ 27041 w 608838"/>
              <a:gd name="connsiteY44" fmla="*/ 143614 h 446185"/>
              <a:gd name="connsiteX45" fmla="*/ 45478 w 608838"/>
              <a:gd name="connsiteY45" fmla="*/ 151388 h 446185"/>
              <a:gd name="connsiteX46" fmla="*/ 48141 w 608838"/>
              <a:gd name="connsiteY46" fmla="*/ 154866 h 446185"/>
              <a:gd name="connsiteX47" fmla="*/ 209361 w 608838"/>
              <a:gd name="connsiteY47" fmla="*/ 127657 h 446185"/>
              <a:gd name="connsiteX48" fmla="*/ 350915 w 608838"/>
              <a:gd name="connsiteY48" fmla="*/ 51963 h 446185"/>
              <a:gd name="connsiteX49" fmla="*/ 350915 w 608838"/>
              <a:gd name="connsiteY49" fmla="*/ 36006 h 446185"/>
              <a:gd name="connsiteX50" fmla="*/ 387788 w 608838"/>
              <a:gd name="connsiteY50" fmla="*/ 0 h 4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8838" h="446185">
                <a:moveTo>
                  <a:pt x="102017" y="297252"/>
                </a:moveTo>
                <a:cubicBezTo>
                  <a:pt x="103041" y="300321"/>
                  <a:pt x="104271" y="303185"/>
                  <a:pt x="105909" y="306049"/>
                </a:cubicBezTo>
                <a:cubicBezTo>
                  <a:pt x="111031" y="314641"/>
                  <a:pt x="119430" y="320779"/>
                  <a:pt x="129263" y="323438"/>
                </a:cubicBezTo>
                <a:cubicBezTo>
                  <a:pt x="132336" y="324052"/>
                  <a:pt x="135408" y="324461"/>
                  <a:pt x="138481" y="324461"/>
                </a:cubicBezTo>
                <a:cubicBezTo>
                  <a:pt x="151182" y="324461"/>
                  <a:pt x="162654" y="318324"/>
                  <a:pt x="169619" y="308299"/>
                </a:cubicBezTo>
                <a:cubicBezTo>
                  <a:pt x="147085" y="303799"/>
                  <a:pt x="123117" y="300116"/>
                  <a:pt x="102017" y="297252"/>
                </a:cubicBezTo>
                <a:close/>
                <a:moveTo>
                  <a:pt x="490468" y="146300"/>
                </a:moveTo>
                <a:cubicBezTo>
                  <a:pt x="497506" y="147604"/>
                  <a:pt x="504059" y="151593"/>
                  <a:pt x="508461" y="157935"/>
                </a:cubicBezTo>
                <a:cubicBezTo>
                  <a:pt x="521360" y="176756"/>
                  <a:pt x="528322" y="199259"/>
                  <a:pt x="528322" y="222785"/>
                </a:cubicBezTo>
                <a:cubicBezTo>
                  <a:pt x="528322" y="246721"/>
                  <a:pt x="521360" y="269429"/>
                  <a:pt x="508051" y="288250"/>
                </a:cubicBezTo>
                <a:cubicBezTo>
                  <a:pt x="502728" y="296023"/>
                  <a:pt x="493923" y="300115"/>
                  <a:pt x="485119" y="300115"/>
                </a:cubicBezTo>
                <a:cubicBezTo>
                  <a:pt x="479591" y="300115"/>
                  <a:pt x="474062" y="298478"/>
                  <a:pt x="469148" y="295205"/>
                </a:cubicBezTo>
                <a:cubicBezTo>
                  <a:pt x="456453" y="286204"/>
                  <a:pt x="453382" y="268815"/>
                  <a:pt x="462186" y="256131"/>
                </a:cubicBezTo>
                <a:cubicBezTo>
                  <a:pt x="468739" y="246925"/>
                  <a:pt x="472219" y="235060"/>
                  <a:pt x="472219" y="222785"/>
                </a:cubicBezTo>
                <a:cubicBezTo>
                  <a:pt x="472219" y="210715"/>
                  <a:pt x="468739" y="199055"/>
                  <a:pt x="462391" y="189849"/>
                </a:cubicBezTo>
                <a:cubicBezTo>
                  <a:pt x="453587" y="176960"/>
                  <a:pt x="456863" y="159572"/>
                  <a:pt x="469558" y="150775"/>
                </a:cubicBezTo>
                <a:cubicBezTo>
                  <a:pt x="475905" y="146377"/>
                  <a:pt x="483430" y="144996"/>
                  <a:pt x="490468" y="146300"/>
                </a:cubicBezTo>
                <a:close/>
                <a:moveTo>
                  <a:pt x="561750" y="115392"/>
                </a:moveTo>
                <a:cubicBezTo>
                  <a:pt x="568791" y="116697"/>
                  <a:pt x="575346" y="120687"/>
                  <a:pt x="579750" y="127029"/>
                </a:cubicBezTo>
                <a:cubicBezTo>
                  <a:pt x="598801" y="154651"/>
                  <a:pt x="608838" y="187797"/>
                  <a:pt x="608838" y="222785"/>
                </a:cubicBezTo>
                <a:cubicBezTo>
                  <a:pt x="608838" y="257977"/>
                  <a:pt x="598596" y="291328"/>
                  <a:pt x="579340" y="319155"/>
                </a:cubicBezTo>
                <a:cubicBezTo>
                  <a:pt x="573810" y="326930"/>
                  <a:pt x="565001" y="331022"/>
                  <a:pt x="556193" y="331022"/>
                </a:cubicBezTo>
                <a:cubicBezTo>
                  <a:pt x="550662" y="331022"/>
                  <a:pt x="545131" y="329385"/>
                  <a:pt x="540215" y="325907"/>
                </a:cubicBezTo>
                <a:cubicBezTo>
                  <a:pt x="527515" y="317109"/>
                  <a:pt x="524442" y="299717"/>
                  <a:pt x="533250" y="287032"/>
                </a:cubicBezTo>
                <a:cubicBezTo>
                  <a:pt x="545951" y="269026"/>
                  <a:pt x="552711" y="246110"/>
                  <a:pt x="552711" y="222785"/>
                </a:cubicBezTo>
                <a:cubicBezTo>
                  <a:pt x="552711" y="199255"/>
                  <a:pt x="546156" y="177158"/>
                  <a:pt x="533660" y="158948"/>
                </a:cubicBezTo>
                <a:cubicBezTo>
                  <a:pt x="524852" y="146262"/>
                  <a:pt x="527924" y="128666"/>
                  <a:pt x="540830" y="119868"/>
                </a:cubicBezTo>
                <a:cubicBezTo>
                  <a:pt x="547180" y="115469"/>
                  <a:pt x="554708" y="114088"/>
                  <a:pt x="561750" y="115392"/>
                </a:cubicBezTo>
                <a:close/>
                <a:moveTo>
                  <a:pt x="387788" y="0"/>
                </a:moveTo>
                <a:cubicBezTo>
                  <a:pt x="407659" y="0"/>
                  <a:pt x="424662" y="16162"/>
                  <a:pt x="424662" y="36006"/>
                </a:cubicBezTo>
                <a:lnTo>
                  <a:pt x="424662" y="409975"/>
                </a:lnTo>
                <a:cubicBezTo>
                  <a:pt x="424662" y="429819"/>
                  <a:pt x="407659" y="446185"/>
                  <a:pt x="387788" y="446185"/>
                </a:cubicBezTo>
                <a:cubicBezTo>
                  <a:pt x="367918" y="446185"/>
                  <a:pt x="350915" y="429819"/>
                  <a:pt x="350915" y="409975"/>
                </a:cubicBezTo>
                <a:lnTo>
                  <a:pt x="350915" y="394222"/>
                </a:lnTo>
                <a:cubicBezTo>
                  <a:pt x="331863" y="376219"/>
                  <a:pt x="291712" y="346351"/>
                  <a:pt x="224110" y="323234"/>
                </a:cubicBezTo>
                <a:cubicBezTo>
                  <a:pt x="209770" y="357603"/>
                  <a:pt x="176789" y="380515"/>
                  <a:pt x="138481" y="380515"/>
                </a:cubicBezTo>
                <a:cubicBezTo>
                  <a:pt x="130697" y="380515"/>
                  <a:pt x="122912" y="379697"/>
                  <a:pt x="115333" y="377651"/>
                </a:cubicBezTo>
                <a:cubicBezTo>
                  <a:pt x="90955" y="371514"/>
                  <a:pt x="70470" y="356375"/>
                  <a:pt x="57564" y="334690"/>
                </a:cubicBezTo>
                <a:cubicBezTo>
                  <a:pt x="50599" y="323029"/>
                  <a:pt x="46297" y="310140"/>
                  <a:pt x="44863" y="296843"/>
                </a:cubicBezTo>
                <a:cubicBezTo>
                  <a:pt x="40151" y="301548"/>
                  <a:pt x="33596" y="304821"/>
                  <a:pt x="26426" y="304821"/>
                </a:cubicBezTo>
                <a:lnTo>
                  <a:pt x="26221" y="304821"/>
                </a:lnTo>
                <a:cubicBezTo>
                  <a:pt x="19256" y="304821"/>
                  <a:pt x="12496" y="301753"/>
                  <a:pt x="7580" y="296638"/>
                </a:cubicBezTo>
                <a:cubicBezTo>
                  <a:pt x="2663" y="291728"/>
                  <a:pt x="0" y="284773"/>
                  <a:pt x="0" y="277817"/>
                </a:cubicBezTo>
                <a:lnTo>
                  <a:pt x="615" y="169800"/>
                </a:lnTo>
                <a:cubicBezTo>
                  <a:pt x="819" y="155275"/>
                  <a:pt x="12496" y="143614"/>
                  <a:pt x="27041" y="143614"/>
                </a:cubicBezTo>
                <a:cubicBezTo>
                  <a:pt x="34211" y="143614"/>
                  <a:pt x="40561" y="146478"/>
                  <a:pt x="45478" y="151388"/>
                </a:cubicBezTo>
                <a:cubicBezTo>
                  <a:pt x="46502" y="152615"/>
                  <a:pt x="47321" y="153638"/>
                  <a:pt x="48141" y="154866"/>
                </a:cubicBezTo>
                <a:cubicBezTo>
                  <a:pt x="64939" y="153229"/>
                  <a:pt x="156713" y="144023"/>
                  <a:pt x="209361" y="127657"/>
                </a:cubicBezTo>
                <a:cubicBezTo>
                  <a:pt x="285976" y="104130"/>
                  <a:pt x="331863" y="71193"/>
                  <a:pt x="350915" y="51963"/>
                </a:cubicBezTo>
                <a:lnTo>
                  <a:pt x="350915" y="36006"/>
                </a:lnTo>
                <a:cubicBezTo>
                  <a:pt x="350915" y="16162"/>
                  <a:pt x="367918" y="0"/>
                  <a:pt x="38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BFC4BAAA-9405-4424-AFD7-A5506E0F79AE}"/>
              </a:ext>
            </a:extLst>
          </p:cNvPr>
          <p:cNvSpPr txBox="1"/>
          <p:nvPr/>
        </p:nvSpPr>
        <p:spPr>
          <a:xfrm>
            <a:off x="5613974" y="633632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浪潮应用支持团队</a:t>
            </a:r>
            <a:endParaRPr lang="zh-CN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xmlns="" id="{EA1400AE-E515-4276-91CE-7B52BD6FE372}"/>
              </a:ext>
            </a:extLst>
          </p:cNvPr>
          <p:cNvGrpSpPr/>
          <p:nvPr/>
        </p:nvGrpSpPr>
        <p:grpSpPr>
          <a:xfrm>
            <a:off x="4680681" y="494213"/>
            <a:ext cx="720000" cy="5512771"/>
            <a:chOff x="6666369" y="366594"/>
            <a:chExt cx="720000" cy="551277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A289AAF7-26FF-45CB-86CE-61934D1F17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6369" y="366594"/>
              <a:ext cx="720000" cy="720000"/>
              <a:chOff x="7096788" y="972650"/>
              <a:chExt cx="958481" cy="958481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CC04F6D3-5AD7-4D68-ABF2-1C7CE35A3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96788" y="972650"/>
                <a:ext cx="958481" cy="95848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hree-test-tubes_83508">
                <a:extLst>
                  <a:ext uri="{FF2B5EF4-FFF2-40B4-BE49-F238E27FC236}">
                    <a16:creationId xmlns:a16="http://schemas.microsoft.com/office/drawing/2014/main" xmlns="" id="{7BDDAB6D-304D-4015-AA74-A7FF535CB3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157316" y="1167346"/>
                <a:ext cx="837426" cy="569090"/>
              </a:xfrm>
              <a:custGeom>
                <a:avLst/>
                <a:gdLst>
                  <a:gd name="T0" fmla="*/ 763 w 883"/>
                  <a:gd name="T1" fmla="*/ 50 h 601"/>
                  <a:gd name="T2" fmla="*/ 771 w 883"/>
                  <a:gd name="T3" fmla="*/ 0 h 601"/>
                  <a:gd name="T4" fmla="*/ 584 w 883"/>
                  <a:gd name="T5" fmla="*/ 21 h 601"/>
                  <a:gd name="T6" fmla="*/ 603 w 883"/>
                  <a:gd name="T7" fmla="*/ 206 h 601"/>
                  <a:gd name="T8" fmla="*/ 522 w 883"/>
                  <a:gd name="T9" fmla="*/ 242 h 601"/>
                  <a:gd name="T10" fmla="*/ 541 w 883"/>
                  <a:gd name="T11" fmla="*/ 7 h 601"/>
                  <a:gd name="T12" fmla="*/ 342 w 883"/>
                  <a:gd name="T13" fmla="*/ 7 h 601"/>
                  <a:gd name="T14" fmla="*/ 362 w 883"/>
                  <a:gd name="T15" fmla="*/ 192 h 601"/>
                  <a:gd name="T16" fmla="*/ 362 w 883"/>
                  <a:gd name="T17" fmla="*/ 242 h 601"/>
                  <a:gd name="T18" fmla="*/ 299 w 883"/>
                  <a:gd name="T19" fmla="*/ 21 h 601"/>
                  <a:gd name="T20" fmla="*/ 112 w 883"/>
                  <a:gd name="T21" fmla="*/ 0 h 601"/>
                  <a:gd name="T22" fmla="*/ 120 w 883"/>
                  <a:gd name="T23" fmla="*/ 50 h 601"/>
                  <a:gd name="T24" fmla="*/ 0 w 883"/>
                  <a:gd name="T25" fmla="*/ 255 h 601"/>
                  <a:gd name="T26" fmla="*/ 39 w 883"/>
                  <a:gd name="T27" fmla="*/ 327 h 601"/>
                  <a:gd name="T28" fmla="*/ 95 w 883"/>
                  <a:gd name="T29" fmla="*/ 601 h 601"/>
                  <a:gd name="T30" fmla="*/ 775 w 883"/>
                  <a:gd name="T31" fmla="*/ 539 h 601"/>
                  <a:gd name="T32" fmla="*/ 831 w 883"/>
                  <a:gd name="T33" fmla="*/ 601 h 601"/>
                  <a:gd name="T34" fmla="*/ 870 w 883"/>
                  <a:gd name="T35" fmla="*/ 327 h 601"/>
                  <a:gd name="T36" fmla="*/ 870 w 883"/>
                  <a:gd name="T37" fmla="*/ 242 h 601"/>
                  <a:gd name="T38" fmla="*/ 630 w 883"/>
                  <a:gd name="T39" fmla="*/ 417 h 601"/>
                  <a:gd name="T40" fmla="*/ 737 w 883"/>
                  <a:gd name="T41" fmla="*/ 255 h 601"/>
                  <a:gd name="T42" fmla="*/ 737 w 883"/>
                  <a:gd name="T43" fmla="*/ 314 h 601"/>
                  <a:gd name="T44" fmla="*/ 737 w 883"/>
                  <a:gd name="T45" fmla="*/ 416 h 601"/>
                  <a:gd name="T46" fmla="*/ 737 w 883"/>
                  <a:gd name="T47" fmla="*/ 46 h 601"/>
                  <a:gd name="T48" fmla="*/ 630 w 883"/>
                  <a:gd name="T49" fmla="*/ 46 h 601"/>
                  <a:gd name="T50" fmla="*/ 747 w 883"/>
                  <a:gd name="T51" fmla="*/ 27 h 601"/>
                  <a:gd name="T52" fmla="*/ 522 w 883"/>
                  <a:gd name="T53" fmla="*/ 301 h 601"/>
                  <a:gd name="T54" fmla="*/ 495 w 883"/>
                  <a:gd name="T55" fmla="*/ 416 h 601"/>
                  <a:gd name="T56" fmla="*/ 388 w 883"/>
                  <a:gd name="T57" fmla="*/ 205 h 601"/>
                  <a:gd name="T58" fmla="*/ 495 w 883"/>
                  <a:gd name="T59" fmla="*/ 255 h 601"/>
                  <a:gd name="T60" fmla="*/ 495 w 883"/>
                  <a:gd name="T61" fmla="*/ 314 h 601"/>
                  <a:gd name="T62" fmla="*/ 505 w 883"/>
                  <a:gd name="T63" fmla="*/ 27 h 601"/>
                  <a:gd name="T64" fmla="*/ 495 w 883"/>
                  <a:gd name="T65" fmla="*/ 179 h 601"/>
                  <a:gd name="T66" fmla="*/ 386 w 883"/>
                  <a:gd name="T67" fmla="*/ 39 h 601"/>
                  <a:gd name="T68" fmla="*/ 362 w 883"/>
                  <a:gd name="T69" fmla="*/ 269 h 601"/>
                  <a:gd name="T70" fmla="*/ 280 w 883"/>
                  <a:gd name="T71" fmla="*/ 269 h 601"/>
                  <a:gd name="T72" fmla="*/ 200 w 883"/>
                  <a:gd name="T73" fmla="*/ 450 h 601"/>
                  <a:gd name="T74" fmla="*/ 253 w 883"/>
                  <a:gd name="T75" fmla="*/ 379 h 601"/>
                  <a:gd name="T76" fmla="*/ 256 w 883"/>
                  <a:gd name="T77" fmla="*/ 39 h 601"/>
                  <a:gd name="T78" fmla="*/ 147 w 883"/>
                  <a:gd name="T79" fmla="*/ 352 h 601"/>
                  <a:gd name="T80" fmla="*/ 137 w 883"/>
                  <a:gd name="T81" fmla="*/ 27 h 601"/>
                  <a:gd name="T82" fmla="*/ 120 w 883"/>
                  <a:gd name="T83" fmla="*/ 269 h 601"/>
                  <a:gd name="T84" fmla="*/ 52 w 883"/>
                  <a:gd name="T85" fmla="*/ 301 h 601"/>
                  <a:gd name="T86" fmla="*/ 81 w 883"/>
                  <a:gd name="T87" fmla="*/ 574 h 601"/>
                  <a:gd name="T88" fmla="*/ 81 w 883"/>
                  <a:gd name="T89" fmla="*/ 327 h 601"/>
                  <a:gd name="T90" fmla="*/ 108 w 883"/>
                  <a:gd name="T91" fmla="*/ 327 h 601"/>
                  <a:gd name="T92" fmla="*/ 120 w 883"/>
                  <a:gd name="T93" fmla="*/ 365 h 601"/>
                  <a:gd name="T94" fmla="*/ 200 w 883"/>
                  <a:gd name="T95" fmla="*/ 477 h 601"/>
                  <a:gd name="T96" fmla="*/ 362 w 883"/>
                  <a:gd name="T97" fmla="*/ 327 h 601"/>
                  <a:gd name="T98" fmla="*/ 522 w 883"/>
                  <a:gd name="T99" fmla="*/ 417 h 601"/>
                  <a:gd name="T100" fmla="*/ 603 w 883"/>
                  <a:gd name="T101" fmla="*/ 418 h 601"/>
                  <a:gd name="T102" fmla="*/ 763 w 883"/>
                  <a:gd name="T103" fmla="*/ 327 h 601"/>
                  <a:gd name="T104" fmla="*/ 108 w 883"/>
                  <a:gd name="T105" fmla="*/ 513 h 601"/>
                  <a:gd name="T106" fmla="*/ 802 w 883"/>
                  <a:gd name="T107" fmla="*/ 327 h 601"/>
                  <a:gd name="T108" fmla="*/ 857 w 883"/>
                  <a:gd name="T109" fmla="*/ 301 h 601"/>
                  <a:gd name="T110" fmla="*/ 763 w 883"/>
                  <a:gd name="T111" fmla="*/ 301 h 601"/>
                  <a:gd name="T112" fmla="*/ 857 w 883"/>
                  <a:gd name="T113" fmla="*/ 3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83" h="601">
                    <a:moveTo>
                      <a:pt x="870" y="242"/>
                    </a:moveTo>
                    <a:lnTo>
                      <a:pt x="763" y="242"/>
                    </a:lnTo>
                    <a:lnTo>
                      <a:pt x="763" y="50"/>
                    </a:lnTo>
                    <a:lnTo>
                      <a:pt x="782" y="21"/>
                    </a:lnTo>
                    <a:cubicBezTo>
                      <a:pt x="785" y="17"/>
                      <a:pt x="785" y="12"/>
                      <a:pt x="783" y="7"/>
                    </a:cubicBezTo>
                    <a:cubicBezTo>
                      <a:pt x="781" y="3"/>
                      <a:pt x="776" y="0"/>
                      <a:pt x="771" y="0"/>
                    </a:cubicBezTo>
                    <a:lnTo>
                      <a:pt x="595" y="0"/>
                    </a:lnTo>
                    <a:cubicBezTo>
                      <a:pt x="591" y="0"/>
                      <a:pt x="586" y="3"/>
                      <a:pt x="584" y="7"/>
                    </a:cubicBezTo>
                    <a:cubicBezTo>
                      <a:pt x="581" y="12"/>
                      <a:pt x="582" y="17"/>
                      <a:pt x="584" y="21"/>
                    </a:cubicBezTo>
                    <a:lnTo>
                      <a:pt x="603" y="50"/>
                    </a:lnTo>
                    <a:lnTo>
                      <a:pt x="603" y="206"/>
                    </a:lnTo>
                    <a:cubicBezTo>
                      <a:pt x="603" y="206"/>
                      <a:pt x="603" y="206"/>
                      <a:pt x="603" y="206"/>
                    </a:cubicBezTo>
                    <a:cubicBezTo>
                      <a:pt x="603" y="206"/>
                      <a:pt x="603" y="206"/>
                      <a:pt x="603" y="206"/>
                    </a:cubicBezTo>
                    <a:lnTo>
                      <a:pt x="603" y="242"/>
                    </a:lnTo>
                    <a:lnTo>
                      <a:pt x="522" y="242"/>
                    </a:lnTo>
                    <a:lnTo>
                      <a:pt x="522" y="50"/>
                    </a:lnTo>
                    <a:lnTo>
                      <a:pt x="541" y="21"/>
                    </a:lnTo>
                    <a:cubicBezTo>
                      <a:pt x="543" y="17"/>
                      <a:pt x="544" y="12"/>
                      <a:pt x="541" y="7"/>
                    </a:cubicBezTo>
                    <a:cubicBezTo>
                      <a:pt x="539" y="3"/>
                      <a:pt x="534" y="0"/>
                      <a:pt x="530" y="0"/>
                    </a:cubicBezTo>
                    <a:lnTo>
                      <a:pt x="354" y="0"/>
                    </a:lnTo>
                    <a:cubicBezTo>
                      <a:pt x="349" y="0"/>
                      <a:pt x="344" y="3"/>
                      <a:pt x="342" y="7"/>
                    </a:cubicBezTo>
                    <a:cubicBezTo>
                      <a:pt x="340" y="12"/>
                      <a:pt x="340" y="17"/>
                      <a:pt x="343" y="21"/>
                    </a:cubicBezTo>
                    <a:lnTo>
                      <a:pt x="362" y="50"/>
                    </a:lnTo>
                    <a:lnTo>
                      <a:pt x="362" y="192"/>
                    </a:lnTo>
                    <a:cubicBezTo>
                      <a:pt x="362" y="192"/>
                      <a:pt x="362" y="192"/>
                      <a:pt x="362" y="192"/>
                    </a:cubicBezTo>
                    <a:cubicBezTo>
                      <a:pt x="362" y="192"/>
                      <a:pt x="362" y="192"/>
                      <a:pt x="362" y="192"/>
                    </a:cubicBezTo>
                    <a:lnTo>
                      <a:pt x="362" y="242"/>
                    </a:lnTo>
                    <a:lnTo>
                      <a:pt x="280" y="242"/>
                    </a:lnTo>
                    <a:lnTo>
                      <a:pt x="280" y="50"/>
                    </a:lnTo>
                    <a:lnTo>
                      <a:pt x="299" y="21"/>
                    </a:lnTo>
                    <a:cubicBezTo>
                      <a:pt x="302" y="17"/>
                      <a:pt x="302" y="12"/>
                      <a:pt x="300" y="7"/>
                    </a:cubicBezTo>
                    <a:cubicBezTo>
                      <a:pt x="297" y="3"/>
                      <a:pt x="293" y="0"/>
                      <a:pt x="288" y="0"/>
                    </a:cubicBezTo>
                    <a:lnTo>
                      <a:pt x="112" y="0"/>
                    </a:lnTo>
                    <a:cubicBezTo>
                      <a:pt x="107" y="0"/>
                      <a:pt x="103" y="3"/>
                      <a:pt x="100" y="7"/>
                    </a:cubicBezTo>
                    <a:cubicBezTo>
                      <a:pt x="98" y="12"/>
                      <a:pt x="98" y="17"/>
                      <a:pt x="101" y="21"/>
                    </a:cubicBezTo>
                    <a:lnTo>
                      <a:pt x="120" y="50"/>
                    </a:lnTo>
                    <a:lnTo>
                      <a:pt x="120" y="242"/>
                    </a:lnTo>
                    <a:lnTo>
                      <a:pt x="13" y="242"/>
                    </a:lnTo>
                    <a:cubicBezTo>
                      <a:pt x="6" y="242"/>
                      <a:pt x="0" y="248"/>
                      <a:pt x="0" y="255"/>
                    </a:cubicBezTo>
                    <a:lnTo>
                      <a:pt x="0" y="314"/>
                    </a:lnTo>
                    <a:cubicBezTo>
                      <a:pt x="0" y="322"/>
                      <a:pt x="6" y="327"/>
                      <a:pt x="13" y="327"/>
                    </a:cubicBezTo>
                    <a:lnTo>
                      <a:pt x="39" y="327"/>
                    </a:lnTo>
                    <a:lnTo>
                      <a:pt x="39" y="588"/>
                    </a:lnTo>
                    <a:cubicBezTo>
                      <a:pt x="39" y="595"/>
                      <a:pt x="45" y="601"/>
                      <a:pt x="52" y="601"/>
                    </a:cubicBezTo>
                    <a:lnTo>
                      <a:pt x="95" y="601"/>
                    </a:lnTo>
                    <a:cubicBezTo>
                      <a:pt x="102" y="601"/>
                      <a:pt x="108" y="595"/>
                      <a:pt x="108" y="588"/>
                    </a:cubicBezTo>
                    <a:lnTo>
                      <a:pt x="108" y="539"/>
                    </a:lnTo>
                    <a:lnTo>
                      <a:pt x="775" y="539"/>
                    </a:lnTo>
                    <a:lnTo>
                      <a:pt x="775" y="588"/>
                    </a:lnTo>
                    <a:cubicBezTo>
                      <a:pt x="775" y="595"/>
                      <a:pt x="781" y="601"/>
                      <a:pt x="789" y="601"/>
                    </a:cubicBezTo>
                    <a:lnTo>
                      <a:pt x="831" y="601"/>
                    </a:lnTo>
                    <a:cubicBezTo>
                      <a:pt x="839" y="601"/>
                      <a:pt x="845" y="595"/>
                      <a:pt x="845" y="588"/>
                    </a:cubicBezTo>
                    <a:lnTo>
                      <a:pt x="845" y="327"/>
                    </a:lnTo>
                    <a:lnTo>
                      <a:pt x="870" y="327"/>
                    </a:lnTo>
                    <a:cubicBezTo>
                      <a:pt x="877" y="327"/>
                      <a:pt x="883" y="321"/>
                      <a:pt x="883" y="314"/>
                    </a:cubicBezTo>
                    <a:lnTo>
                      <a:pt x="883" y="255"/>
                    </a:lnTo>
                    <a:cubicBezTo>
                      <a:pt x="883" y="248"/>
                      <a:pt x="877" y="242"/>
                      <a:pt x="870" y="242"/>
                    </a:cubicBezTo>
                    <a:close/>
                    <a:moveTo>
                      <a:pt x="737" y="416"/>
                    </a:moveTo>
                    <a:cubicBezTo>
                      <a:pt x="736" y="419"/>
                      <a:pt x="732" y="450"/>
                      <a:pt x="683" y="450"/>
                    </a:cubicBezTo>
                    <a:cubicBezTo>
                      <a:pt x="635" y="450"/>
                      <a:pt x="630" y="419"/>
                      <a:pt x="630" y="417"/>
                    </a:cubicBezTo>
                    <a:lnTo>
                      <a:pt x="630" y="220"/>
                    </a:lnTo>
                    <a:lnTo>
                      <a:pt x="737" y="220"/>
                    </a:lnTo>
                    <a:lnTo>
                      <a:pt x="737" y="255"/>
                    </a:lnTo>
                    <a:cubicBezTo>
                      <a:pt x="737" y="255"/>
                      <a:pt x="737" y="255"/>
                      <a:pt x="737" y="255"/>
                    </a:cubicBezTo>
                    <a:cubicBezTo>
                      <a:pt x="737" y="255"/>
                      <a:pt x="737" y="255"/>
                      <a:pt x="737" y="255"/>
                    </a:cubicBezTo>
                    <a:lnTo>
                      <a:pt x="737" y="314"/>
                    </a:lnTo>
                    <a:cubicBezTo>
                      <a:pt x="737" y="314"/>
                      <a:pt x="737" y="314"/>
                      <a:pt x="737" y="314"/>
                    </a:cubicBezTo>
                    <a:cubicBezTo>
                      <a:pt x="737" y="314"/>
                      <a:pt x="737" y="314"/>
                      <a:pt x="737" y="314"/>
                    </a:cubicBezTo>
                    <a:lnTo>
                      <a:pt x="737" y="416"/>
                    </a:lnTo>
                    <a:close/>
                    <a:moveTo>
                      <a:pt x="747" y="27"/>
                    </a:moveTo>
                    <a:lnTo>
                      <a:pt x="739" y="39"/>
                    </a:lnTo>
                    <a:cubicBezTo>
                      <a:pt x="737" y="41"/>
                      <a:pt x="737" y="43"/>
                      <a:pt x="737" y="46"/>
                    </a:cubicBezTo>
                    <a:lnTo>
                      <a:pt x="737" y="193"/>
                    </a:lnTo>
                    <a:lnTo>
                      <a:pt x="630" y="193"/>
                    </a:lnTo>
                    <a:lnTo>
                      <a:pt x="630" y="46"/>
                    </a:lnTo>
                    <a:cubicBezTo>
                      <a:pt x="630" y="43"/>
                      <a:pt x="629" y="41"/>
                      <a:pt x="628" y="39"/>
                    </a:cubicBezTo>
                    <a:lnTo>
                      <a:pt x="620" y="27"/>
                    </a:lnTo>
                    <a:lnTo>
                      <a:pt x="747" y="27"/>
                    </a:lnTo>
                    <a:close/>
                    <a:moveTo>
                      <a:pt x="603" y="269"/>
                    </a:moveTo>
                    <a:lnTo>
                      <a:pt x="603" y="301"/>
                    </a:lnTo>
                    <a:lnTo>
                      <a:pt x="522" y="301"/>
                    </a:lnTo>
                    <a:lnTo>
                      <a:pt x="522" y="269"/>
                    </a:lnTo>
                    <a:lnTo>
                      <a:pt x="603" y="269"/>
                    </a:lnTo>
                    <a:close/>
                    <a:moveTo>
                      <a:pt x="495" y="416"/>
                    </a:moveTo>
                    <a:cubicBezTo>
                      <a:pt x="495" y="419"/>
                      <a:pt x="490" y="450"/>
                      <a:pt x="442" y="450"/>
                    </a:cubicBezTo>
                    <a:cubicBezTo>
                      <a:pt x="393" y="450"/>
                      <a:pt x="389" y="419"/>
                      <a:pt x="388" y="417"/>
                    </a:cubicBezTo>
                    <a:lnTo>
                      <a:pt x="388" y="205"/>
                    </a:lnTo>
                    <a:lnTo>
                      <a:pt x="495" y="205"/>
                    </a:lnTo>
                    <a:lnTo>
                      <a:pt x="495" y="255"/>
                    </a:lnTo>
                    <a:cubicBezTo>
                      <a:pt x="495" y="255"/>
                      <a:pt x="495" y="255"/>
                      <a:pt x="495" y="255"/>
                    </a:cubicBezTo>
                    <a:cubicBezTo>
                      <a:pt x="495" y="255"/>
                      <a:pt x="495" y="255"/>
                      <a:pt x="495" y="255"/>
                    </a:cubicBezTo>
                    <a:lnTo>
                      <a:pt x="495" y="314"/>
                    </a:lnTo>
                    <a:cubicBezTo>
                      <a:pt x="495" y="314"/>
                      <a:pt x="495" y="314"/>
                      <a:pt x="495" y="314"/>
                    </a:cubicBezTo>
                    <a:cubicBezTo>
                      <a:pt x="495" y="314"/>
                      <a:pt x="495" y="314"/>
                      <a:pt x="495" y="314"/>
                    </a:cubicBezTo>
                    <a:lnTo>
                      <a:pt x="495" y="416"/>
                    </a:lnTo>
                    <a:close/>
                    <a:moveTo>
                      <a:pt x="505" y="27"/>
                    </a:moveTo>
                    <a:lnTo>
                      <a:pt x="497" y="39"/>
                    </a:lnTo>
                    <a:cubicBezTo>
                      <a:pt x="496" y="41"/>
                      <a:pt x="495" y="43"/>
                      <a:pt x="495" y="46"/>
                    </a:cubicBezTo>
                    <a:lnTo>
                      <a:pt x="495" y="179"/>
                    </a:lnTo>
                    <a:lnTo>
                      <a:pt x="388" y="179"/>
                    </a:lnTo>
                    <a:lnTo>
                      <a:pt x="388" y="46"/>
                    </a:lnTo>
                    <a:cubicBezTo>
                      <a:pt x="388" y="43"/>
                      <a:pt x="388" y="41"/>
                      <a:pt x="386" y="39"/>
                    </a:cubicBezTo>
                    <a:lnTo>
                      <a:pt x="378" y="27"/>
                    </a:lnTo>
                    <a:lnTo>
                      <a:pt x="505" y="27"/>
                    </a:lnTo>
                    <a:close/>
                    <a:moveTo>
                      <a:pt x="362" y="269"/>
                    </a:moveTo>
                    <a:lnTo>
                      <a:pt x="362" y="301"/>
                    </a:lnTo>
                    <a:lnTo>
                      <a:pt x="280" y="301"/>
                    </a:lnTo>
                    <a:lnTo>
                      <a:pt x="280" y="269"/>
                    </a:lnTo>
                    <a:lnTo>
                      <a:pt x="362" y="269"/>
                    </a:lnTo>
                    <a:close/>
                    <a:moveTo>
                      <a:pt x="253" y="416"/>
                    </a:moveTo>
                    <a:cubicBezTo>
                      <a:pt x="253" y="419"/>
                      <a:pt x="249" y="450"/>
                      <a:pt x="200" y="450"/>
                    </a:cubicBezTo>
                    <a:cubicBezTo>
                      <a:pt x="151" y="450"/>
                      <a:pt x="147" y="419"/>
                      <a:pt x="147" y="417"/>
                    </a:cubicBezTo>
                    <a:lnTo>
                      <a:pt x="147" y="379"/>
                    </a:lnTo>
                    <a:lnTo>
                      <a:pt x="253" y="379"/>
                    </a:lnTo>
                    <a:lnTo>
                      <a:pt x="253" y="416"/>
                    </a:lnTo>
                    <a:close/>
                    <a:moveTo>
                      <a:pt x="263" y="27"/>
                    </a:moveTo>
                    <a:lnTo>
                      <a:pt x="256" y="39"/>
                    </a:lnTo>
                    <a:cubicBezTo>
                      <a:pt x="254" y="41"/>
                      <a:pt x="253" y="43"/>
                      <a:pt x="253" y="46"/>
                    </a:cubicBezTo>
                    <a:lnTo>
                      <a:pt x="253" y="352"/>
                    </a:lnTo>
                    <a:lnTo>
                      <a:pt x="147" y="352"/>
                    </a:lnTo>
                    <a:lnTo>
                      <a:pt x="147" y="46"/>
                    </a:lnTo>
                    <a:cubicBezTo>
                      <a:pt x="147" y="43"/>
                      <a:pt x="146" y="41"/>
                      <a:pt x="144" y="39"/>
                    </a:cubicBezTo>
                    <a:lnTo>
                      <a:pt x="137" y="27"/>
                    </a:lnTo>
                    <a:lnTo>
                      <a:pt x="263" y="27"/>
                    </a:lnTo>
                    <a:close/>
                    <a:moveTo>
                      <a:pt x="27" y="269"/>
                    </a:moveTo>
                    <a:lnTo>
                      <a:pt x="120" y="269"/>
                    </a:lnTo>
                    <a:lnTo>
                      <a:pt x="120" y="301"/>
                    </a:lnTo>
                    <a:lnTo>
                      <a:pt x="95" y="301"/>
                    </a:lnTo>
                    <a:lnTo>
                      <a:pt x="52" y="301"/>
                    </a:lnTo>
                    <a:lnTo>
                      <a:pt x="27" y="301"/>
                    </a:lnTo>
                    <a:lnTo>
                      <a:pt x="27" y="269"/>
                    </a:lnTo>
                    <a:close/>
                    <a:moveTo>
                      <a:pt x="81" y="574"/>
                    </a:moveTo>
                    <a:lnTo>
                      <a:pt x="65" y="574"/>
                    </a:lnTo>
                    <a:lnTo>
                      <a:pt x="65" y="327"/>
                    </a:lnTo>
                    <a:lnTo>
                      <a:pt x="81" y="327"/>
                    </a:lnTo>
                    <a:lnTo>
                      <a:pt x="81" y="574"/>
                    </a:lnTo>
                    <a:close/>
                    <a:moveTo>
                      <a:pt x="108" y="513"/>
                    </a:moveTo>
                    <a:lnTo>
                      <a:pt x="108" y="327"/>
                    </a:lnTo>
                    <a:lnTo>
                      <a:pt x="120" y="327"/>
                    </a:lnTo>
                    <a:lnTo>
                      <a:pt x="120" y="365"/>
                    </a:lnTo>
                    <a:cubicBezTo>
                      <a:pt x="120" y="365"/>
                      <a:pt x="120" y="365"/>
                      <a:pt x="120" y="365"/>
                    </a:cubicBezTo>
                    <a:cubicBezTo>
                      <a:pt x="120" y="365"/>
                      <a:pt x="120" y="365"/>
                      <a:pt x="120" y="365"/>
                    </a:cubicBezTo>
                    <a:lnTo>
                      <a:pt x="120" y="418"/>
                    </a:lnTo>
                    <a:cubicBezTo>
                      <a:pt x="121" y="438"/>
                      <a:pt x="140" y="477"/>
                      <a:pt x="200" y="477"/>
                    </a:cubicBezTo>
                    <a:cubicBezTo>
                      <a:pt x="260" y="477"/>
                      <a:pt x="279" y="438"/>
                      <a:pt x="280" y="417"/>
                    </a:cubicBezTo>
                    <a:lnTo>
                      <a:pt x="280" y="327"/>
                    </a:lnTo>
                    <a:lnTo>
                      <a:pt x="362" y="327"/>
                    </a:lnTo>
                    <a:lnTo>
                      <a:pt x="362" y="418"/>
                    </a:lnTo>
                    <a:cubicBezTo>
                      <a:pt x="363" y="438"/>
                      <a:pt x="382" y="477"/>
                      <a:pt x="442" y="477"/>
                    </a:cubicBezTo>
                    <a:cubicBezTo>
                      <a:pt x="502" y="477"/>
                      <a:pt x="520" y="438"/>
                      <a:pt x="522" y="417"/>
                    </a:cubicBezTo>
                    <a:lnTo>
                      <a:pt x="522" y="327"/>
                    </a:lnTo>
                    <a:lnTo>
                      <a:pt x="603" y="327"/>
                    </a:lnTo>
                    <a:lnTo>
                      <a:pt x="603" y="418"/>
                    </a:lnTo>
                    <a:cubicBezTo>
                      <a:pt x="605" y="438"/>
                      <a:pt x="623" y="477"/>
                      <a:pt x="683" y="477"/>
                    </a:cubicBezTo>
                    <a:cubicBezTo>
                      <a:pt x="743" y="477"/>
                      <a:pt x="762" y="438"/>
                      <a:pt x="763" y="417"/>
                    </a:cubicBezTo>
                    <a:lnTo>
                      <a:pt x="763" y="327"/>
                    </a:lnTo>
                    <a:lnTo>
                      <a:pt x="775" y="327"/>
                    </a:lnTo>
                    <a:lnTo>
                      <a:pt x="775" y="513"/>
                    </a:lnTo>
                    <a:lnTo>
                      <a:pt x="108" y="513"/>
                    </a:lnTo>
                    <a:close/>
                    <a:moveTo>
                      <a:pt x="818" y="574"/>
                    </a:moveTo>
                    <a:lnTo>
                      <a:pt x="802" y="574"/>
                    </a:lnTo>
                    <a:lnTo>
                      <a:pt x="802" y="327"/>
                    </a:lnTo>
                    <a:lnTo>
                      <a:pt x="818" y="327"/>
                    </a:lnTo>
                    <a:lnTo>
                      <a:pt x="818" y="574"/>
                    </a:lnTo>
                    <a:close/>
                    <a:moveTo>
                      <a:pt x="857" y="301"/>
                    </a:moveTo>
                    <a:lnTo>
                      <a:pt x="831" y="301"/>
                    </a:lnTo>
                    <a:lnTo>
                      <a:pt x="789" y="301"/>
                    </a:lnTo>
                    <a:lnTo>
                      <a:pt x="763" y="301"/>
                    </a:lnTo>
                    <a:lnTo>
                      <a:pt x="763" y="269"/>
                    </a:lnTo>
                    <a:lnTo>
                      <a:pt x="857" y="269"/>
                    </a:lnTo>
                    <a:lnTo>
                      <a:pt x="857" y="30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55007CCF-2FB8-4435-8D34-705DD884D6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6369" y="1325148"/>
              <a:ext cx="720000" cy="720000"/>
              <a:chOff x="8999294" y="3204457"/>
              <a:chExt cx="958481" cy="958481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0386733B-4F20-4F0C-AE4A-AA05A2ED56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9294" y="3204457"/>
                <a:ext cx="958481" cy="95848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dna_221897">
                <a:extLst>
                  <a:ext uri="{FF2B5EF4-FFF2-40B4-BE49-F238E27FC236}">
                    <a16:creationId xmlns:a16="http://schemas.microsoft.com/office/drawing/2014/main" xmlns="" id="{65D72BC1-C81B-447B-8A3F-C5EA0D33EF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32663" y="3338348"/>
                <a:ext cx="691742" cy="690697"/>
              </a:xfrm>
              <a:custGeom>
                <a:avLst/>
                <a:gdLst>
                  <a:gd name="T0" fmla="*/ 6391 w 6827"/>
                  <a:gd name="T1" fmla="*/ 1525 h 6827"/>
                  <a:gd name="T2" fmla="*/ 4648 w 6827"/>
                  <a:gd name="T3" fmla="*/ 3268 h 6827"/>
                  <a:gd name="T4" fmla="*/ 3559 w 6827"/>
                  <a:gd name="T5" fmla="*/ 3268 h 6827"/>
                  <a:gd name="T6" fmla="*/ 3559 w 6827"/>
                  <a:gd name="T7" fmla="*/ 2505 h 6827"/>
                  <a:gd name="T8" fmla="*/ 3886 w 6827"/>
                  <a:gd name="T9" fmla="*/ 2832 h 6827"/>
                  <a:gd name="T10" fmla="*/ 4502 w 6827"/>
                  <a:gd name="T11" fmla="*/ 2832 h 6827"/>
                  <a:gd name="T12" fmla="*/ 3579 w 6827"/>
                  <a:gd name="T13" fmla="*/ 1910 h 6827"/>
                  <a:gd name="T14" fmla="*/ 3724 w 6827"/>
                  <a:gd name="T15" fmla="*/ 1438 h 6827"/>
                  <a:gd name="T16" fmla="*/ 5054 w 6827"/>
                  <a:gd name="T17" fmla="*/ 2768 h 6827"/>
                  <a:gd name="T18" fmla="*/ 5455 w 6827"/>
                  <a:gd name="T19" fmla="*/ 2553 h 6827"/>
                  <a:gd name="T20" fmla="*/ 3964 w 6827"/>
                  <a:gd name="T21" fmla="*/ 1062 h 6827"/>
                  <a:gd name="T22" fmla="*/ 4283 w 6827"/>
                  <a:gd name="T23" fmla="*/ 765 h 6827"/>
                  <a:gd name="T24" fmla="*/ 5748 w 6827"/>
                  <a:gd name="T25" fmla="*/ 2230 h 6827"/>
                  <a:gd name="T26" fmla="*/ 5928 w 6827"/>
                  <a:gd name="T27" fmla="*/ 1793 h 6827"/>
                  <a:gd name="T28" fmla="*/ 4684 w 6827"/>
                  <a:gd name="T29" fmla="*/ 549 h 6827"/>
                  <a:gd name="T30" fmla="*/ 5302 w 6827"/>
                  <a:gd name="T31" fmla="*/ 436 h 6827"/>
                  <a:gd name="T32" fmla="*/ 5302 w 6827"/>
                  <a:gd name="T33" fmla="*/ 0 h 6827"/>
                  <a:gd name="T34" fmla="*/ 3123 w 6827"/>
                  <a:gd name="T35" fmla="*/ 2179 h 6827"/>
                  <a:gd name="T36" fmla="*/ 3123 w 6827"/>
                  <a:gd name="T37" fmla="*/ 3195 h 6827"/>
                  <a:gd name="T38" fmla="*/ 2135 w 6827"/>
                  <a:gd name="T39" fmla="*/ 3195 h 6827"/>
                  <a:gd name="T40" fmla="*/ 0 w 6827"/>
                  <a:gd name="T41" fmla="*/ 5331 h 6827"/>
                  <a:gd name="T42" fmla="*/ 436 w 6827"/>
                  <a:gd name="T43" fmla="*/ 5331 h 6827"/>
                  <a:gd name="T44" fmla="*/ 2135 w 6827"/>
                  <a:gd name="T45" fmla="*/ 3631 h 6827"/>
                  <a:gd name="T46" fmla="*/ 3195 w 6827"/>
                  <a:gd name="T47" fmla="*/ 3631 h 6827"/>
                  <a:gd name="T48" fmla="*/ 3195 w 6827"/>
                  <a:gd name="T49" fmla="*/ 4401 h 6827"/>
                  <a:gd name="T50" fmla="*/ 2861 w 6827"/>
                  <a:gd name="T51" fmla="*/ 4067 h 6827"/>
                  <a:gd name="T52" fmla="*/ 2245 w 6827"/>
                  <a:gd name="T53" fmla="*/ 4067 h 6827"/>
                  <a:gd name="T54" fmla="*/ 3169 w 6827"/>
                  <a:gd name="T55" fmla="*/ 4991 h 6827"/>
                  <a:gd name="T56" fmla="*/ 3015 w 6827"/>
                  <a:gd name="T57" fmla="*/ 5453 h 6827"/>
                  <a:gd name="T58" fmla="*/ 1704 w 6827"/>
                  <a:gd name="T59" fmla="*/ 4143 h 6827"/>
                  <a:gd name="T60" fmla="*/ 1315 w 6827"/>
                  <a:gd name="T61" fmla="*/ 4370 h 6827"/>
                  <a:gd name="T62" fmla="*/ 2765 w 6827"/>
                  <a:gd name="T63" fmla="*/ 5820 h 6827"/>
                  <a:gd name="T64" fmla="*/ 2436 w 6827"/>
                  <a:gd name="T65" fmla="*/ 6107 h 6827"/>
                  <a:gd name="T66" fmla="*/ 1036 w 6827"/>
                  <a:gd name="T67" fmla="*/ 4707 h 6827"/>
                  <a:gd name="T68" fmla="*/ 882 w 6827"/>
                  <a:gd name="T69" fmla="*/ 5169 h 6827"/>
                  <a:gd name="T70" fmla="*/ 2021 w 6827"/>
                  <a:gd name="T71" fmla="*/ 6308 h 6827"/>
                  <a:gd name="T72" fmla="*/ 1496 w 6827"/>
                  <a:gd name="T73" fmla="*/ 6391 h 6827"/>
                  <a:gd name="T74" fmla="*/ 1496 w 6827"/>
                  <a:gd name="T75" fmla="*/ 6827 h 6827"/>
                  <a:gd name="T76" fmla="*/ 3631 w 6827"/>
                  <a:gd name="T77" fmla="*/ 4692 h 6827"/>
                  <a:gd name="T78" fmla="*/ 3631 w 6827"/>
                  <a:gd name="T79" fmla="*/ 3704 h 6827"/>
                  <a:gd name="T80" fmla="*/ 4648 w 6827"/>
                  <a:gd name="T81" fmla="*/ 3704 h 6827"/>
                  <a:gd name="T82" fmla="*/ 6827 w 6827"/>
                  <a:gd name="T83" fmla="*/ 1525 h 6827"/>
                  <a:gd name="T84" fmla="*/ 6391 w 6827"/>
                  <a:gd name="T85" fmla="*/ 1525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827" h="6827">
                    <a:moveTo>
                      <a:pt x="6391" y="1525"/>
                    </a:moveTo>
                    <a:cubicBezTo>
                      <a:pt x="6391" y="2486"/>
                      <a:pt x="5609" y="3268"/>
                      <a:pt x="4648" y="3268"/>
                    </a:cubicBezTo>
                    <a:lnTo>
                      <a:pt x="3559" y="3268"/>
                    </a:lnTo>
                    <a:lnTo>
                      <a:pt x="3559" y="2505"/>
                    </a:lnTo>
                    <a:lnTo>
                      <a:pt x="3886" y="2832"/>
                    </a:lnTo>
                    <a:lnTo>
                      <a:pt x="4502" y="2832"/>
                    </a:lnTo>
                    <a:lnTo>
                      <a:pt x="3579" y="1910"/>
                    </a:lnTo>
                    <a:cubicBezTo>
                      <a:pt x="3605" y="1743"/>
                      <a:pt x="3655" y="1585"/>
                      <a:pt x="3724" y="1438"/>
                    </a:cubicBezTo>
                    <a:lnTo>
                      <a:pt x="5054" y="2768"/>
                    </a:lnTo>
                    <a:cubicBezTo>
                      <a:pt x="5201" y="2720"/>
                      <a:pt x="5336" y="2646"/>
                      <a:pt x="5455" y="2553"/>
                    </a:cubicBezTo>
                    <a:lnTo>
                      <a:pt x="3964" y="1062"/>
                    </a:lnTo>
                    <a:cubicBezTo>
                      <a:pt x="4058" y="950"/>
                      <a:pt x="4165" y="850"/>
                      <a:pt x="4283" y="765"/>
                    </a:cubicBezTo>
                    <a:lnTo>
                      <a:pt x="5748" y="2230"/>
                    </a:lnTo>
                    <a:cubicBezTo>
                      <a:pt x="5833" y="2098"/>
                      <a:pt x="5895" y="1951"/>
                      <a:pt x="5928" y="1793"/>
                    </a:cubicBezTo>
                    <a:lnTo>
                      <a:pt x="4684" y="549"/>
                    </a:lnTo>
                    <a:cubicBezTo>
                      <a:pt x="4876" y="476"/>
                      <a:pt x="5084" y="436"/>
                      <a:pt x="5302" y="436"/>
                    </a:cubicBezTo>
                    <a:lnTo>
                      <a:pt x="5302" y="0"/>
                    </a:lnTo>
                    <a:cubicBezTo>
                      <a:pt x="4100" y="0"/>
                      <a:pt x="3123" y="977"/>
                      <a:pt x="3123" y="2179"/>
                    </a:cubicBezTo>
                    <a:lnTo>
                      <a:pt x="3123" y="3195"/>
                    </a:lnTo>
                    <a:lnTo>
                      <a:pt x="2135" y="3195"/>
                    </a:lnTo>
                    <a:cubicBezTo>
                      <a:pt x="958" y="3195"/>
                      <a:pt x="0" y="4153"/>
                      <a:pt x="0" y="5331"/>
                    </a:cubicBezTo>
                    <a:lnTo>
                      <a:pt x="436" y="5331"/>
                    </a:lnTo>
                    <a:cubicBezTo>
                      <a:pt x="436" y="4394"/>
                      <a:pt x="1198" y="3631"/>
                      <a:pt x="2135" y="3631"/>
                    </a:cubicBezTo>
                    <a:lnTo>
                      <a:pt x="3195" y="3631"/>
                    </a:lnTo>
                    <a:lnTo>
                      <a:pt x="3195" y="4401"/>
                    </a:lnTo>
                    <a:lnTo>
                      <a:pt x="2861" y="4067"/>
                    </a:lnTo>
                    <a:lnTo>
                      <a:pt x="2245" y="4067"/>
                    </a:lnTo>
                    <a:lnTo>
                      <a:pt x="3169" y="4991"/>
                    </a:lnTo>
                    <a:cubicBezTo>
                      <a:pt x="3140" y="5154"/>
                      <a:pt x="3087" y="5310"/>
                      <a:pt x="3015" y="5453"/>
                    </a:cubicBezTo>
                    <a:lnTo>
                      <a:pt x="1704" y="4143"/>
                    </a:lnTo>
                    <a:cubicBezTo>
                      <a:pt x="1561" y="4195"/>
                      <a:pt x="1429" y="4272"/>
                      <a:pt x="1315" y="4370"/>
                    </a:cubicBezTo>
                    <a:lnTo>
                      <a:pt x="2765" y="5820"/>
                    </a:lnTo>
                    <a:cubicBezTo>
                      <a:pt x="2668" y="5929"/>
                      <a:pt x="2558" y="6026"/>
                      <a:pt x="2436" y="6107"/>
                    </a:cubicBezTo>
                    <a:lnTo>
                      <a:pt x="1036" y="4707"/>
                    </a:lnTo>
                    <a:cubicBezTo>
                      <a:pt x="957" y="4847"/>
                      <a:pt x="903" y="5003"/>
                      <a:pt x="882" y="5169"/>
                    </a:cubicBezTo>
                    <a:lnTo>
                      <a:pt x="2021" y="6308"/>
                    </a:lnTo>
                    <a:cubicBezTo>
                      <a:pt x="1855" y="6362"/>
                      <a:pt x="1679" y="6391"/>
                      <a:pt x="1496" y="6391"/>
                    </a:cubicBezTo>
                    <a:lnTo>
                      <a:pt x="1496" y="6827"/>
                    </a:lnTo>
                    <a:cubicBezTo>
                      <a:pt x="2673" y="6827"/>
                      <a:pt x="3631" y="5869"/>
                      <a:pt x="3631" y="4692"/>
                    </a:cubicBezTo>
                    <a:lnTo>
                      <a:pt x="3631" y="3704"/>
                    </a:lnTo>
                    <a:lnTo>
                      <a:pt x="4648" y="3704"/>
                    </a:lnTo>
                    <a:cubicBezTo>
                      <a:pt x="5849" y="3704"/>
                      <a:pt x="6827" y="2726"/>
                      <a:pt x="6827" y="1525"/>
                    </a:cubicBezTo>
                    <a:lnTo>
                      <a:pt x="6391" y="152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E63E72F7-14CE-4B9C-999B-6FA0E44A3E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6369" y="2283702"/>
              <a:ext cx="720000" cy="720000"/>
              <a:chOff x="2154899" y="4104252"/>
              <a:chExt cx="958481" cy="958481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xmlns="" id="{98F0C6E7-4B23-40B8-A72A-3466AAEDC4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4899" y="4104252"/>
                <a:ext cx="958481" cy="95848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whale-breathing_85159">
                <a:extLst>
                  <a:ext uri="{FF2B5EF4-FFF2-40B4-BE49-F238E27FC236}">
                    <a16:creationId xmlns:a16="http://schemas.microsoft.com/office/drawing/2014/main" xmlns="" id="{8381515C-398B-4743-A978-BA8BADC03A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38877" y="4192897"/>
                <a:ext cx="790524" cy="666024"/>
              </a:xfrm>
              <a:custGeom>
                <a:avLst/>
                <a:gdLst>
                  <a:gd name="connsiteX0" fmla="*/ 236697 w 609269"/>
                  <a:gd name="connsiteY0" fmla="*/ 448097 h 513315"/>
                  <a:gd name="connsiteX1" fmla="*/ 281725 w 609269"/>
                  <a:gd name="connsiteY1" fmla="*/ 466633 h 513315"/>
                  <a:gd name="connsiteX2" fmla="*/ 315698 w 609269"/>
                  <a:gd name="connsiteY2" fmla="*/ 466633 h 513315"/>
                  <a:gd name="connsiteX3" fmla="*/ 405754 w 609269"/>
                  <a:gd name="connsiteY3" fmla="*/ 466633 h 513315"/>
                  <a:gd name="connsiteX4" fmla="*/ 439632 w 609269"/>
                  <a:gd name="connsiteY4" fmla="*/ 466633 h 513315"/>
                  <a:gd name="connsiteX5" fmla="*/ 529689 w 609269"/>
                  <a:gd name="connsiteY5" fmla="*/ 466633 h 513315"/>
                  <a:gd name="connsiteX6" fmla="*/ 563567 w 609269"/>
                  <a:gd name="connsiteY6" fmla="*/ 466633 h 513315"/>
                  <a:gd name="connsiteX7" fmla="*/ 591656 w 609269"/>
                  <a:gd name="connsiteY7" fmla="*/ 466633 h 513315"/>
                  <a:gd name="connsiteX8" fmla="*/ 591656 w 609269"/>
                  <a:gd name="connsiteY8" fmla="*/ 494661 h 513315"/>
                  <a:gd name="connsiteX9" fmla="*/ 501600 w 609269"/>
                  <a:gd name="connsiteY9" fmla="*/ 494661 h 513315"/>
                  <a:gd name="connsiteX10" fmla="*/ 467722 w 609269"/>
                  <a:gd name="connsiteY10" fmla="*/ 494661 h 513315"/>
                  <a:gd name="connsiteX11" fmla="*/ 377665 w 609269"/>
                  <a:gd name="connsiteY11" fmla="*/ 494661 h 513315"/>
                  <a:gd name="connsiteX12" fmla="*/ 343692 w 609269"/>
                  <a:gd name="connsiteY12" fmla="*/ 494661 h 513315"/>
                  <a:gd name="connsiteX13" fmla="*/ 253730 w 609269"/>
                  <a:gd name="connsiteY13" fmla="*/ 494661 h 513315"/>
                  <a:gd name="connsiteX14" fmla="*/ 219757 w 609269"/>
                  <a:gd name="connsiteY14" fmla="*/ 494661 h 513315"/>
                  <a:gd name="connsiteX15" fmla="*/ 129795 w 609269"/>
                  <a:gd name="connsiteY15" fmla="*/ 494661 h 513315"/>
                  <a:gd name="connsiteX16" fmla="*/ 95822 w 609269"/>
                  <a:gd name="connsiteY16" fmla="*/ 494661 h 513315"/>
                  <a:gd name="connsiteX17" fmla="*/ 50841 w 609269"/>
                  <a:gd name="connsiteY17" fmla="*/ 513315 h 513315"/>
                  <a:gd name="connsiteX18" fmla="*/ 5766 w 609269"/>
                  <a:gd name="connsiteY18" fmla="*/ 494661 h 513315"/>
                  <a:gd name="connsiteX19" fmla="*/ 5766 w 609269"/>
                  <a:gd name="connsiteY19" fmla="*/ 466633 h 513315"/>
                  <a:gd name="connsiteX20" fmla="*/ 33855 w 609269"/>
                  <a:gd name="connsiteY20" fmla="*/ 466633 h 513315"/>
                  <a:gd name="connsiteX21" fmla="*/ 67733 w 609269"/>
                  <a:gd name="connsiteY21" fmla="*/ 466633 h 513315"/>
                  <a:gd name="connsiteX22" fmla="*/ 112797 w 609269"/>
                  <a:gd name="connsiteY22" fmla="*/ 448098 h 513315"/>
                  <a:gd name="connsiteX23" fmla="*/ 157790 w 609269"/>
                  <a:gd name="connsiteY23" fmla="*/ 466633 h 513315"/>
                  <a:gd name="connsiteX24" fmla="*/ 191668 w 609269"/>
                  <a:gd name="connsiteY24" fmla="*/ 466633 h 513315"/>
                  <a:gd name="connsiteX25" fmla="*/ 236697 w 609269"/>
                  <a:gd name="connsiteY25" fmla="*/ 448097 h 513315"/>
                  <a:gd name="connsiteX26" fmla="*/ 112797 w 609269"/>
                  <a:gd name="connsiteY26" fmla="*/ 367612 h 513315"/>
                  <a:gd name="connsiteX27" fmla="*/ 157790 w 609269"/>
                  <a:gd name="connsiteY27" fmla="*/ 386235 h 513315"/>
                  <a:gd name="connsiteX28" fmla="*/ 191668 w 609269"/>
                  <a:gd name="connsiteY28" fmla="*/ 386235 h 513315"/>
                  <a:gd name="connsiteX29" fmla="*/ 236697 w 609269"/>
                  <a:gd name="connsiteY29" fmla="*/ 367612 h 513315"/>
                  <a:gd name="connsiteX30" fmla="*/ 281725 w 609269"/>
                  <a:gd name="connsiteY30" fmla="*/ 386235 h 513315"/>
                  <a:gd name="connsiteX31" fmla="*/ 315698 w 609269"/>
                  <a:gd name="connsiteY31" fmla="*/ 386235 h 513315"/>
                  <a:gd name="connsiteX32" fmla="*/ 360690 w 609269"/>
                  <a:gd name="connsiteY32" fmla="*/ 367612 h 513315"/>
                  <a:gd name="connsiteX33" fmla="*/ 405754 w 609269"/>
                  <a:gd name="connsiteY33" fmla="*/ 386235 h 513315"/>
                  <a:gd name="connsiteX34" fmla="*/ 439632 w 609269"/>
                  <a:gd name="connsiteY34" fmla="*/ 386235 h 513315"/>
                  <a:gd name="connsiteX35" fmla="*/ 484661 w 609269"/>
                  <a:gd name="connsiteY35" fmla="*/ 367612 h 513315"/>
                  <a:gd name="connsiteX36" fmla="*/ 529689 w 609269"/>
                  <a:gd name="connsiteY36" fmla="*/ 386235 h 513315"/>
                  <a:gd name="connsiteX37" fmla="*/ 563567 w 609269"/>
                  <a:gd name="connsiteY37" fmla="*/ 386235 h 513315"/>
                  <a:gd name="connsiteX38" fmla="*/ 591656 w 609269"/>
                  <a:gd name="connsiteY38" fmla="*/ 386235 h 513315"/>
                  <a:gd name="connsiteX39" fmla="*/ 591656 w 609269"/>
                  <a:gd name="connsiteY39" fmla="*/ 414195 h 513315"/>
                  <a:gd name="connsiteX40" fmla="*/ 501600 w 609269"/>
                  <a:gd name="connsiteY40" fmla="*/ 414289 h 513315"/>
                  <a:gd name="connsiteX41" fmla="*/ 467722 w 609269"/>
                  <a:gd name="connsiteY41" fmla="*/ 414289 h 513315"/>
                  <a:gd name="connsiteX42" fmla="*/ 377665 w 609269"/>
                  <a:gd name="connsiteY42" fmla="*/ 414289 h 513315"/>
                  <a:gd name="connsiteX43" fmla="*/ 343692 w 609269"/>
                  <a:gd name="connsiteY43" fmla="*/ 414289 h 513315"/>
                  <a:gd name="connsiteX44" fmla="*/ 253730 w 609269"/>
                  <a:gd name="connsiteY44" fmla="*/ 414289 h 513315"/>
                  <a:gd name="connsiteX45" fmla="*/ 219757 w 609269"/>
                  <a:gd name="connsiteY45" fmla="*/ 414289 h 513315"/>
                  <a:gd name="connsiteX46" fmla="*/ 129795 w 609269"/>
                  <a:gd name="connsiteY46" fmla="*/ 414289 h 513315"/>
                  <a:gd name="connsiteX47" fmla="*/ 95822 w 609269"/>
                  <a:gd name="connsiteY47" fmla="*/ 414289 h 513315"/>
                  <a:gd name="connsiteX48" fmla="*/ 50841 w 609269"/>
                  <a:gd name="connsiteY48" fmla="*/ 432866 h 513315"/>
                  <a:gd name="connsiteX49" fmla="*/ 5766 w 609269"/>
                  <a:gd name="connsiteY49" fmla="*/ 414289 h 513315"/>
                  <a:gd name="connsiteX50" fmla="*/ 5766 w 609269"/>
                  <a:gd name="connsiteY50" fmla="*/ 386235 h 513315"/>
                  <a:gd name="connsiteX51" fmla="*/ 33855 w 609269"/>
                  <a:gd name="connsiteY51" fmla="*/ 386235 h 513315"/>
                  <a:gd name="connsiteX52" fmla="*/ 67733 w 609269"/>
                  <a:gd name="connsiteY52" fmla="*/ 386235 h 513315"/>
                  <a:gd name="connsiteX53" fmla="*/ 112797 w 609269"/>
                  <a:gd name="connsiteY53" fmla="*/ 367612 h 513315"/>
                  <a:gd name="connsiteX54" fmla="*/ 116233 w 609269"/>
                  <a:gd name="connsiteY54" fmla="*/ 264113 h 513315"/>
                  <a:gd name="connsiteX55" fmla="*/ 107598 w 609269"/>
                  <a:gd name="connsiteY55" fmla="*/ 272736 h 513315"/>
                  <a:gd name="connsiteX56" fmla="*/ 116233 w 609269"/>
                  <a:gd name="connsiteY56" fmla="*/ 281454 h 513315"/>
                  <a:gd name="connsiteX57" fmla="*/ 124964 w 609269"/>
                  <a:gd name="connsiteY57" fmla="*/ 272736 h 513315"/>
                  <a:gd name="connsiteX58" fmla="*/ 116233 w 609269"/>
                  <a:gd name="connsiteY58" fmla="*/ 264113 h 513315"/>
                  <a:gd name="connsiteX59" fmla="*/ 188924 w 609269"/>
                  <a:gd name="connsiteY59" fmla="*/ 121411 h 513315"/>
                  <a:gd name="connsiteX60" fmla="*/ 376915 w 609269"/>
                  <a:gd name="connsiteY60" fmla="*/ 250942 h 513315"/>
                  <a:gd name="connsiteX61" fmla="*/ 510150 w 609269"/>
                  <a:gd name="connsiteY61" fmla="*/ 305806 h 513315"/>
                  <a:gd name="connsiteX62" fmla="*/ 529888 w 609269"/>
                  <a:gd name="connsiteY62" fmla="*/ 229528 h 513315"/>
                  <a:gd name="connsiteX63" fmla="*/ 557219 w 609269"/>
                  <a:gd name="connsiteY63" fmla="*/ 273873 h 513315"/>
                  <a:gd name="connsiteX64" fmla="*/ 605142 w 609269"/>
                  <a:gd name="connsiteY64" fmla="*/ 294246 h 513315"/>
                  <a:gd name="connsiteX65" fmla="*/ 537290 w 609269"/>
                  <a:gd name="connsiteY65" fmla="*/ 325800 h 513315"/>
                  <a:gd name="connsiteX66" fmla="*/ 518026 w 609269"/>
                  <a:gd name="connsiteY66" fmla="*/ 344087 h 513315"/>
                  <a:gd name="connsiteX67" fmla="*/ 422655 w 609269"/>
                  <a:gd name="connsiteY67" fmla="*/ 361333 h 513315"/>
                  <a:gd name="connsiteX68" fmla="*/ 298720 w 609269"/>
                  <a:gd name="connsiteY68" fmla="*/ 361333 h 513315"/>
                  <a:gd name="connsiteX69" fmla="*/ 174785 w 609269"/>
                  <a:gd name="connsiteY69" fmla="*/ 361333 h 513315"/>
                  <a:gd name="connsiteX70" fmla="*/ 87670 w 609269"/>
                  <a:gd name="connsiteY70" fmla="*/ 341719 h 513315"/>
                  <a:gd name="connsiteX71" fmla="*/ 46769 w 609269"/>
                  <a:gd name="connsiteY71" fmla="*/ 250942 h 513315"/>
                  <a:gd name="connsiteX72" fmla="*/ 188924 w 609269"/>
                  <a:gd name="connsiteY72" fmla="*/ 121411 h 513315"/>
                  <a:gd name="connsiteX73" fmla="*/ 212948 w 609269"/>
                  <a:gd name="connsiteY73" fmla="*/ 52054 h 513315"/>
                  <a:gd name="connsiteX74" fmla="*/ 230607 w 609269"/>
                  <a:gd name="connsiteY74" fmla="*/ 65801 h 513315"/>
                  <a:gd name="connsiteX75" fmla="*/ 216840 w 609269"/>
                  <a:gd name="connsiteY75" fmla="*/ 83437 h 513315"/>
                  <a:gd name="connsiteX76" fmla="*/ 188738 w 609269"/>
                  <a:gd name="connsiteY76" fmla="*/ 100692 h 513315"/>
                  <a:gd name="connsiteX77" fmla="*/ 212948 w 609269"/>
                  <a:gd name="connsiteY77" fmla="*/ 52054 h 513315"/>
                  <a:gd name="connsiteX78" fmla="*/ 131607 w 609269"/>
                  <a:gd name="connsiteY78" fmla="*/ 34636 h 513315"/>
                  <a:gd name="connsiteX79" fmla="*/ 166932 w 609269"/>
                  <a:gd name="connsiteY79" fmla="*/ 76027 h 513315"/>
                  <a:gd name="connsiteX80" fmla="*/ 135501 w 609269"/>
                  <a:gd name="connsiteY80" fmla="*/ 66082 h 513315"/>
                  <a:gd name="connsiteX81" fmla="*/ 117838 w 609269"/>
                  <a:gd name="connsiteY81" fmla="*/ 52348 h 513315"/>
                  <a:gd name="connsiteX82" fmla="*/ 131607 w 609269"/>
                  <a:gd name="connsiteY82" fmla="*/ 34636 h 513315"/>
                  <a:gd name="connsiteX83" fmla="*/ 181883 w 609269"/>
                  <a:gd name="connsiteY83" fmla="*/ 1282 h 513315"/>
                  <a:gd name="connsiteX84" fmla="*/ 194961 w 609269"/>
                  <a:gd name="connsiteY84" fmla="*/ 4789 h 513315"/>
                  <a:gd name="connsiteX85" fmla="*/ 191454 w 609269"/>
                  <a:gd name="connsiteY85" fmla="*/ 17968 h 513315"/>
                  <a:gd name="connsiteX86" fmla="*/ 179893 w 609269"/>
                  <a:gd name="connsiteY86" fmla="*/ 34274 h 513315"/>
                  <a:gd name="connsiteX87" fmla="*/ 181883 w 609269"/>
                  <a:gd name="connsiteY87" fmla="*/ 1282 h 513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609269" h="513315">
                    <a:moveTo>
                      <a:pt x="236697" y="448097"/>
                    </a:moveTo>
                    <a:cubicBezTo>
                      <a:pt x="252995" y="448097"/>
                      <a:pt x="269294" y="454276"/>
                      <a:pt x="281725" y="466633"/>
                    </a:cubicBezTo>
                    <a:cubicBezTo>
                      <a:pt x="291119" y="476007"/>
                      <a:pt x="306303" y="476007"/>
                      <a:pt x="315698" y="466633"/>
                    </a:cubicBezTo>
                    <a:cubicBezTo>
                      <a:pt x="340466" y="441919"/>
                      <a:pt x="380891" y="441919"/>
                      <a:pt x="405754" y="466633"/>
                    </a:cubicBezTo>
                    <a:cubicBezTo>
                      <a:pt x="415054" y="476007"/>
                      <a:pt x="430238" y="476007"/>
                      <a:pt x="439632" y="466633"/>
                    </a:cubicBezTo>
                    <a:cubicBezTo>
                      <a:pt x="464495" y="441919"/>
                      <a:pt x="504826" y="441919"/>
                      <a:pt x="529689" y="466633"/>
                    </a:cubicBezTo>
                    <a:cubicBezTo>
                      <a:pt x="538704" y="475629"/>
                      <a:pt x="554457" y="475629"/>
                      <a:pt x="563567" y="466633"/>
                    </a:cubicBezTo>
                    <a:cubicBezTo>
                      <a:pt x="571254" y="458868"/>
                      <a:pt x="583875" y="458963"/>
                      <a:pt x="591656" y="466633"/>
                    </a:cubicBezTo>
                    <a:cubicBezTo>
                      <a:pt x="599438" y="474398"/>
                      <a:pt x="599438" y="486897"/>
                      <a:pt x="591656" y="494661"/>
                    </a:cubicBezTo>
                    <a:cubicBezTo>
                      <a:pt x="567648" y="518712"/>
                      <a:pt x="525609" y="518618"/>
                      <a:pt x="501600" y="494661"/>
                    </a:cubicBezTo>
                    <a:cubicBezTo>
                      <a:pt x="492205" y="485382"/>
                      <a:pt x="477022" y="485382"/>
                      <a:pt x="467722" y="494661"/>
                    </a:cubicBezTo>
                    <a:cubicBezTo>
                      <a:pt x="442859" y="519470"/>
                      <a:pt x="402433" y="519470"/>
                      <a:pt x="377665" y="494661"/>
                    </a:cubicBezTo>
                    <a:cubicBezTo>
                      <a:pt x="368270" y="485382"/>
                      <a:pt x="353087" y="485382"/>
                      <a:pt x="343692" y="494661"/>
                    </a:cubicBezTo>
                    <a:cubicBezTo>
                      <a:pt x="318924" y="519470"/>
                      <a:pt x="278498" y="519470"/>
                      <a:pt x="253730" y="494661"/>
                    </a:cubicBezTo>
                    <a:cubicBezTo>
                      <a:pt x="244335" y="485382"/>
                      <a:pt x="229152" y="485382"/>
                      <a:pt x="219757" y="494661"/>
                    </a:cubicBezTo>
                    <a:cubicBezTo>
                      <a:pt x="194989" y="519470"/>
                      <a:pt x="154563" y="519470"/>
                      <a:pt x="129795" y="494661"/>
                    </a:cubicBezTo>
                    <a:cubicBezTo>
                      <a:pt x="120401" y="485382"/>
                      <a:pt x="105217" y="485382"/>
                      <a:pt x="95822" y="494661"/>
                    </a:cubicBezTo>
                    <a:cubicBezTo>
                      <a:pt x="83865" y="506687"/>
                      <a:pt x="67828" y="513315"/>
                      <a:pt x="50841" y="513315"/>
                    </a:cubicBezTo>
                    <a:cubicBezTo>
                      <a:pt x="33855" y="513315"/>
                      <a:pt x="17817" y="506687"/>
                      <a:pt x="5766" y="494661"/>
                    </a:cubicBezTo>
                    <a:cubicBezTo>
                      <a:pt x="-1921" y="486991"/>
                      <a:pt x="-1921" y="474398"/>
                      <a:pt x="5766" y="466633"/>
                    </a:cubicBezTo>
                    <a:cubicBezTo>
                      <a:pt x="13547" y="458963"/>
                      <a:pt x="26073" y="458963"/>
                      <a:pt x="33855" y="466633"/>
                    </a:cubicBezTo>
                    <a:cubicBezTo>
                      <a:pt x="42965" y="475723"/>
                      <a:pt x="58718" y="475723"/>
                      <a:pt x="67733" y="466633"/>
                    </a:cubicBezTo>
                    <a:cubicBezTo>
                      <a:pt x="80165" y="454276"/>
                      <a:pt x="96487" y="448098"/>
                      <a:pt x="112797" y="448098"/>
                    </a:cubicBezTo>
                    <a:cubicBezTo>
                      <a:pt x="129108" y="448098"/>
                      <a:pt x="145406" y="454276"/>
                      <a:pt x="157790" y="466633"/>
                    </a:cubicBezTo>
                    <a:cubicBezTo>
                      <a:pt x="167185" y="476007"/>
                      <a:pt x="182368" y="476007"/>
                      <a:pt x="191668" y="466633"/>
                    </a:cubicBezTo>
                    <a:cubicBezTo>
                      <a:pt x="204100" y="454276"/>
                      <a:pt x="220398" y="448097"/>
                      <a:pt x="236697" y="448097"/>
                    </a:cubicBezTo>
                    <a:close/>
                    <a:moveTo>
                      <a:pt x="112797" y="367612"/>
                    </a:moveTo>
                    <a:cubicBezTo>
                      <a:pt x="129108" y="367612"/>
                      <a:pt x="145406" y="373820"/>
                      <a:pt x="157790" y="386235"/>
                    </a:cubicBezTo>
                    <a:cubicBezTo>
                      <a:pt x="167185" y="395524"/>
                      <a:pt x="182368" y="395524"/>
                      <a:pt x="191668" y="386235"/>
                    </a:cubicBezTo>
                    <a:cubicBezTo>
                      <a:pt x="204100" y="373820"/>
                      <a:pt x="220398" y="367612"/>
                      <a:pt x="236697" y="367612"/>
                    </a:cubicBezTo>
                    <a:cubicBezTo>
                      <a:pt x="252995" y="367612"/>
                      <a:pt x="269294" y="373820"/>
                      <a:pt x="281725" y="386235"/>
                    </a:cubicBezTo>
                    <a:cubicBezTo>
                      <a:pt x="291119" y="395524"/>
                      <a:pt x="306303" y="395524"/>
                      <a:pt x="315698" y="386235"/>
                    </a:cubicBezTo>
                    <a:cubicBezTo>
                      <a:pt x="328082" y="373820"/>
                      <a:pt x="344380" y="367612"/>
                      <a:pt x="360690" y="367612"/>
                    </a:cubicBezTo>
                    <a:cubicBezTo>
                      <a:pt x="377001" y="367612"/>
                      <a:pt x="393323" y="373820"/>
                      <a:pt x="405754" y="386235"/>
                    </a:cubicBezTo>
                    <a:cubicBezTo>
                      <a:pt x="415054" y="395524"/>
                      <a:pt x="430238" y="395524"/>
                      <a:pt x="439632" y="386235"/>
                    </a:cubicBezTo>
                    <a:cubicBezTo>
                      <a:pt x="452063" y="373820"/>
                      <a:pt x="468362" y="367612"/>
                      <a:pt x="484661" y="367612"/>
                    </a:cubicBezTo>
                    <a:cubicBezTo>
                      <a:pt x="500959" y="367612"/>
                      <a:pt x="517258" y="373820"/>
                      <a:pt x="529689" y="386235"/>
                    </a:cubicBezTo>
                    <a:cubicBezTo>
                      <a:pt x="538704" y="395239"/>
                      <a:pt x="554457" y="395239"/>
                      <a:pt x="563567" y="386235"/>
                    </a:cubicBezTo>
                    <a:cubicBezTo>
                      <a:pt x="571254" y="378464"/>
                      <a:pt x="583875" y="378464"/>
                      <a:pt x="591656" y="386235"/>
                    </a:cubicBezTo>
                    <a:cubicBezTo>
                      <a:pt x="599438" y="393912"/>
                      <a:pt x="599438" y="406518"/>
                      <a:pt x="591656" y="414195"/>
                    </a:cubicBezTo>
                    <a:cubicBezTo>
                      <a:pt x="567648" y="438268"/>
                      <a:pt x="525609" y="438268"/>
                      <a:pt x="501600" y="414289"/>
                    </a:cubicBezTo>
                    <a:cubicBezTo>
                      <a:pt x="492205" y="404906"/>
                      <a:pt x="477022" y="404906"/>
                      <a:pt x="467722" y="414289"/>
                    </a:cubicBezTo>
                    <a:cubicBezTo>
                      <a:pt x="442859" y="439026"/>
                      <a:pt x="402433" y="439026"/>
                      <a:pt x="377665" y="414289"/>
                    </a:cubicBezTo>
                    <a:cubicBezTo>
                      <a:pt x="368270" y="404906"/>
                      <a:pt x="353087" y="404906"/>
                      <a:pt x="343692" y="414289"/>
                    </a:cubicBezTo>
                    <a:cubicBezTo>
                      <a:pt x="318924" y="439026"/>
                      <a:pt x="278498" y="439026"/>
                      <a:pt x="253730" y="414289"/>
                    </a:cubicBezTo>
                    <a:cubicBezTo>
                      <a:pt x="244335" y="404906"/>
                      <a:pt x="229152" y="404906"/>
                      <a:pt x="219757" y="414289"/>
                    </a:cubicBezTo>
                    <a:cubicBezTo>
                      <a:pt x="194989" y="439026"/>
                      <a:pt x="154563" y="439026"/>
                      <a:pt x="129795" y="414289"/>
                    </a:cubicBezTo>
                    <a:cubicBezTo>
                      <a:pt x="120401" y="404906"/>
                      <a:pt x="105217" y="404906"/>
                      <a:pt x="95822" y="414289"/>
                    </a:cubicBezTo>
                    <a:cubicBezTo>
                      <a:pt x="83865" y="426231"/>
                      <a:pt x="67828" y="432866"/>
                      <a:pt x="50841" y="432866"/>
                    </a:cubicBezTo>
                    <a:cubicBezTo>
                      <a:pt x="33855" y="432866"/>
                      <a:pt x="17817" y="426231"/>
                      <a:pt x="5766" y="414289"/>
                    </a:cubicBezTo>
                    <a:cubicBezTo>
                      <a:pt x="-1921" y="406518"/>
                      <a:pt x="-1921" y="393912"/>
                      <a:pt x="5766" y="386235"/>
                    </a:cubicBezTo>
                    <a:cubicBezTo>
                      <a:pt x="13547" y="378464"/>
                      <a:pt x="26073" y="378464"/>
                      <a:pt x="33855" y="386235"/>
                    </a:cubicBezTo>
                    <a:cubicBezTo>
                      <a:pt x="42965" y="395239"/>
                      <a:pt x="58718" y="395239"/>
                      <a:pt x="67733" y="386235"/>
                    </a:cubicBezTo>
                    <a:cubicBezTo>
                      <a:pt x="80165" y="373820"/>
                      <a:pt x="96487" y="367612"/>
                      <a:pt x="112797" y="367612"/>
                    </a:cubicBezTo>
                    <a:close/>
                    <a:moveTo>
                      <a:pt x="116233" y="264113"/>
                    </a:moveTo>
                    <a:cubicBezTo>
                      <a:pt x="111489" y="264113"/>
                      <a:pt x="107598" y="267998"/>
                      <a:pt x="107598" y="272736"/>
                    </a:cubicBezTo>
                    <a:cubicBezTo>
                      <a:pt x="107598" y="277569"/>
                      <a:pt x="111489" y="281454"/>
                      <a:pt x="116233" y="281454"/>
                    </a:cubicBezTo>
                    <a:cubicBezTo>
                      <a:pt x="121073" y="281454"/>
                      <a:pt x="124964" y="277569"/>
                      <a:pt x="124964" y="272736"/>
                    </a:cubicBezTo>
                    <a:cubicBezTo>
                      <a:pt x="124964" y="267998"/>
                      <a:pt x="121073" y="264113"/>
                      <a:pt x="116233" y="264113"/>
                    </a:cubicBezTo>
                    <a:close/>
                    <a:moveTo>
                      <a:pt x="188924" y="121411"/>
                    </a:moveTo>
                    <a:cubicBezTo>
                      <a:pt x="322349" y="121411"/>
                      <a:pt x="345599" y="226590"/>
                      <a:pt x="376915" y="250942"/>
                    </a:cubicBezTo>
                    <a:cubicBezTo>
                      <a:pt x="428823" y="291214"/>
                      <a:pt x="477600" y="303058"/>
                      <a:pt x="510150" y="305806"/>
                    </a:cubicBezTo>
                    <a:cubicBezTo>
                      <a:pt x="503222" y="282875"/>
                      <a:pt x="515369" y="246394"/>
                      <a:pt x="529888" y="229528"/>
                    </a:cubicBezTo>
                    <a:cubicBezTo>
                      <a:pt x="547729" y="208776"/>
                      <a:pt x="536436" y="255964"/>
                      <a:pt x="557219" y="273873"/>
                    </a:cubicBezTo>
                    <a:cubicBezTo>
                      <a:pt x="578001" y="291782"/>
                      <a:pt x="623077" y="273494"/>
                      <a:pt x="605142" y="294246"/>
                    </a:cubicBezTo>
                    <a:cubicBezTo>
                      <a:pt x="591571" y="309975"/>
                      <a:pt x="560540" y="326368"/>
                      <a:pt x="537290" y="325800"/>
                    </a:cubicBezTo>
                    <a:cubicBezTo>
                      <a:pt x="532356" y="331674"/>
                      <a:pt x="526187" y="338023"/>
                      <a:pt x="518026" y="344087"/>
                    </a:cubicBezTo>
                    <a:cubicBezTo>
                      <a:pt x="486236" y="332053"/>
                      <a:pt x="449321" y="337739"/>
                      <a:pt x="422655" y="361333"/>
                    </a:cubicBezTo>
                    <a:cubicBezTo>
                      <a:pt x="387448" y="330064"/>
                      <a:pt x="334021" y="330064"/>
                      <a:pt x="298720" y="361333"/>
                    </a:cubicBezTo>
                    <a:cubicBezTo>
                      <a:pt x="263418" y="330064"/>
                      <a:pt x="209991" y="330064"/>
                      <a:pt x="174785" y="361333"/>
                    </a:cubicBezTo>
                    <a:cubicBezTo>
                      <a:pt x="150396" y="339729"/>
                      <a:pt x="117372" y="333475"/>
                      <a:pt x="87670" y="341719"/>
                    </a:cubicBezTo>
                    <a:cubicBezTo>
                      <a:pt x="62427" y="318314"/>
                      <a:pt x="46769" y="286286"/>
                      <a:pt x="46769" y="250942"/>
                    </a:cubicBezTo>
                    <a:cubicBezTo>
                      <a:pt x="46769" y="179402"/>
                      <a:pt x="110445" y="121411"/>
                      <a:pt x="188924" y="121411"/>
                    </a:cubicBezTo>
                    <a:close/>
                    <a:moveTo>
                      <a:pt x="212948" y="52054"/>
                    </a:moveTo>
                    <a:cubicBezTo>
                      <a:pt x="221587" y="50916"/>
                      <a:pt x="229562" y="57079"/>
                      <a:pt x="230607" y="65801"/>
                    </a:cubicBezTo>
                    <a:cubicBezTo>
                      <a:pt x="231651" y="74524"/>
                      <a:pt x="225480" y="82204"/>
                      <a:pt x="216840" y="83437"/>
                    </a:cubicBezTo>
                    <a:cubicBezTo>
                      <a:pt x="188548" y="87703"/>
                      <a:pt x="189782" y="109415"/>
                      <a:pt x="188738" y="100692"/>
                    </a:cubicBezTo>
                    <a:cubicBezTo>
                      <a:pt x="187694" y="91970"/>
                      <a:pt x="187124" y="55183"/>
                      <a:pt x="212948" y="52054"/>
                    </a:cubicBezTo>
                    <a:close/>
                    <a:moveTo>
                      <a:pt x="131607" y="34636"/>
                    </a:moveTo>
                    <a:cubicBezTo>
                      <a:pt x="157436" y="31510"/>
                      <a:pt x="165887" y="67313"/>
                      <a:pt x="166932" y="76027"/>
                    </a:cubicBezTo>
                    <a:cubicBezTo>
                      <a:pt x="168071" y="84646"/>
                      <a:pt x="163988" y="63335"/>
                      <a:pt x="135501" y="66082"/>
                    </a:cubicBezTo>
                    <a:cubicBezTo>
                      <a:pt x="126764" y="66934"/>
                      <a:pt x="118883" y="60967"/>
                      <a:pt x="117838" y="52348"/>
                    </a:cubicBezTo>
                    <a:cubicBezTo>
                      <a:pt x="116699" y="43634"/>
                      <a:pt x="122966" y="35772"/>
                      <a:pt x="131607" y="34636"/>
                    </a:cubicBezTo>
                    <a:close/>
                    <a:moveTo>
                      <a:pt x="181883" y="1282"/>
                    </a:moveTo>
                    <a:cubicBezTo>
                      <a:pt x="186432" y="-1373"/>
                      <a:pt x="192307" y="239"/>
                      <a:pt x="194961" y="4789"/>
                    </a:cubicBezTo>
                    <a:cubicBezTo>
                      <a:pt x="197709" y="9435"/>
                      <a:pt x="196003" y="15218"/>
                      <a:pt x="191454" y="17968"/>
                    </a:cubicBezTo>
                    <a:cubicBezTo>
                      <a:pt x="176671" y="27069"/>
                      <a:pt x="182546" y="38920"/>
                      <a:pt x="179893" y="34274"/>
                    </a:cubicBezTo>
                    <a:cubicBezTo>
                      <a:pt x="177240" y="29629"/>
                      <a:pt x="168142" y="9245"/>
                      <a:pt x="181883" y="128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FA42F735-ACB9-4137-A570-D2BBD77937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6369" y="3242257"/>
              <a:ext cx="720000" cy="720000"/>
              <a:chOff x="4099695" y="510016"/>
              <a:chExt cx="958481" cy="958481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xmlns="" id="{C62F74E4-0534-4186-8CE1-EABE4E3237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9695" y="510016"/>
                <a:ext cx="958481" cy="9584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atom_175313">
                <a:extLst>
                  <a:ext uri="{FF2B5EF4-FFF2-40B4-BE49-F238E27FC236}">
                    <a16:creationId xmlns:a16="http://schemas.microsoft.com/office/drawing/2014/main" xmlns="" id="{3A5B1201-5E28-4D9B-9EB4-5A8D5E1D57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7633" y="604007"/>
                <a:ext cx="802607" cy="770501"/>
              </a:xfrm>
              <a:custGeom>
                <a:avLst/>
                <a:gdLst>
                  <a:gd name="connsiteX0" fmla="*/ 334691 w 606460"/>
                  <a:gd name="connsiteY0" fmla="*/ 534223 h 582201"/>
                  <a:gd name="connsiteX1" fmla="*/ 343664 w 606460"/>
                  <a:gd name="connsiteY1" fmla="*/ 535529 h 582201"/>
                  <a:gd name="connsiteX2" fmla="*/ 364881 w 606460"/>
                  <a:gd name="connsiteY2" fmla="*/ 546634 h 582201"/>
                  <a:gd name="connsiteX3" fmla="*/ 370863 w 606460"/>
                  <a:gd name="connsiteY3" fmla="*/ 562218 h 582201"/>
                  <a:gd name="connsiteX4" fmla="*/ 360114 w 606460"/>
                  <a:gd name="connsiteY4" fmla="*/ 569217 h 582201"/>
                  <a:gd name="connsiteX5" fmla="*/ 355254 w 606460"/>
                  <a:gd name="connsiteY5" fmla="*/ 568191 h 582201"/>
                  <a:gd name="connsiteX6" fmla="*/ 331514 w 606460"/>
                  <a:gd name="connsiteY6" fmla="*/ 555873 h 582201"/>
                  <a:gd name="connsiteX7" fmla="*/ 327401 w 606460"/>
                  <a:gd name="connsiteY7" fmla="*/ 539635 h 582201"/>
                  <a:gd name="connsiteX8" fmla="*/ 334691 w 606460"/>
                  <a:gd name="connsiteY8" fmla="*/ 534223 h 582201"/>
                  <a:gd name="connsiteX9" fmla="*/ 134852 w 606460"/>
                  <a:gd name="connsiteY9" fmla="*/ 509925 h 582201"/>
                  <a:gd name="connsiteX10" fmla="*/ 110164 w 606460"/>
                  <a:gd name="connsiteY10" fmla="*/ 523745 h 582201"/>
                  <a:gd name="connsiteX11" fmla="*/ 114933 w 606460"/>
                  <a:gd name="connsiteY11" fmla="*/ 551479 h 582201"/>
                  <a:gd name="connsiteX12" fmla="*/ 145045 w 606460"/>
                  <a:gd name="connsiteY12" fmla="*/ 554934 h 582201"/>
                  <a:gd name="connsiteX13" fmla="*/ 155987 w 606460"/>
                  <a:gd name="connsiteY13" fmla="*/ 528227 h 582201"/>
                  <a:gd name="connsiteX14" fmla="*/ 134852 w 606460"/>
                  <a:gd name="connsiteY14" fmla="*/ 509925 h 582201"/>
                  <a:gd name="connsiteX15" fmla="*/ 128306 w 606460"/>
                  <a:gd name="connsiteY15" fmla="*/ 431392 h 582201"/>
                  <a:gd name="connsiteX16" fmla="*/ 127558 w 606460"/>
                  <a:gd name="connsiteY16" fmla="*/ 439143 h 582201"/>
                  <a:gd name="connsiteX17" fmla="*/ 128399 w 606460"/>
                  <a:gd name="connsiteY17" fmla="*/ 486300 h 582201"/>
                  <a:gd name="connsiteX18" fmla="*/ 166274 w 606460"/>
                  <a:gd name="connsiteY18" fmla="*/ 500213 h 582201"/>
                  <a:gd name="connsiteX19" fmla="*/ 180395 w 606460"/>
                  <a:gd name="connsiteY19" fmla="*/ 534204 h 582201"/>
                  <a:gd name="connsiteX20" fmla="*/ 175439 w 606460"/>
                  <a:gd name="connsiteY20" fmla="*/ 555494 h 582201"/>
                  <a:gd name="connsiteX21" fmla="*/ 277934 w 606460"/>
                  <a:gd name="connsiteY21" fmla="*/ 525799 h 582201"/>
                  <a:gd name="connsiteX22" fmla="*/ 353121 w 606460"/>
                  <a:gd name="connsiteY22" fmla="*/ 456231 h 582201"/>
                  <a:gd name="connsiteX23" fmla="*/ 303277 w 606460"/>
                  <a:gd name="connsiteY23" fmla="*/ 458192 h 582201"/>
                  <a:gd name="connsiteX24" fmla="*/ 253526 w 606460"/>
                  <a:gd name="connsiteY24" fmla="*/ 456231 h 582201"/>
                  <a:gd name="connsiteX25" fmla="*/ 285789 w 606460"/>
                  <a:gd name="connsiteY25" fmla="*/ 490595 h 582201"/>
                  <a:gd name="connsiteX26" fmla="*/ 286070 w 606460"/>
                  <a:gd name="connsiteY26" fmla="*/ 507310 h 582201"/>
                  <a:gd name="connsiteX27" fmla="*/ 269330 w 606460"/>
                  <a:gd name="connsiteY27" fmla="*/ 507684 h 582201"/>
                  <a:gd name="connsiteX28" fmla="*/ 220046 w 606460"/>
                  <a:gd name="connsiteY28" fmla="*/ 452683 h 582201"/>
                  <a:gd name="connsiteX29" fmla="*/ 128306 w 606460"/>
                  <a:gd name="connsiteY29" fmla="*/ 431392 h 582201"/>
                  <a:gd name="connsiteX30" fmla="*/ 559982 w 606460"/>
                  <a:gd name="connsiteY30" fmla="*/ 352580 h 582201"/>
                  <a:gd name="connsiteX31" fmla="*/ 535106 w 606460"/>
                  <a:gd name="connsiteY31" fmla="*/ 366307 h 582201"/>
                  <a:gd name="connsiteX32" fmla="*/ 539688 w 606460"/>
                  <a:gd name="connsiteY32" fmla="*/ 393947 h 582201"/>
                  <a:gd name="connsiteX33" fmla="*/ 566154 w 606460"/>
                  <a:gd name="connsiteY33" fmla="*/ 399550 h 582201"/>
                  <a:gd name="connsiteX34" fmla="*/ 581584 w 606460"/>
                  <a:gd name="connsiteY34" fmla="*/ 376859 h 582201"/>
                  <a:gd name="connsiteX35" fmla="*/ 559982 w 606460"/>
                  <a:gd name="connsiteY35" fmla="*/ 352580 h 582201"/>
                  <a:gd name="connsiteX36" fmla="*/ 315804 w 606460"/>
                  <a:gd name="connsiteY36" fmla="*/ 340027 h 582201"/>
                  <a:gd name="connsiteX37" fmla="*/ 304118 w 606460"/>
                  <a:gd name="connsiteY37" fmla="*/ 344882 h 582201"/>
                  <a:gd name="connsiteX38" fmla="*/ 304118 w 606460"/>
                  <a:gd name="connsiteY38" fmla="*/ 368134 h 582201"/>
                  <a:gd name="connsiteX39" fmla="*/ 327490 w 606460"/>
                  <a:gd name="connsiteY39" fmla="*/ 368134 h 582201"/>
                  <a:gd name="connsiteX40" fmla="*/ 327490 w 606460"/>
                  <a:gd name="connsiteY40" fmla="*/ 344882 h 582201"/>
                  <a:gd name="connsiteX41" fmla="*/ 315804 w 606460"/>
                  <a:gd name="connsiteY41" fmla="*/ 340027 h 582201"/>
                  <a:gd name="connsiteX42" fmla="*/ 456177 w 606460"/>
                  <a:gd name="connsiteY42" fmla="*/ 339413 h 582201"/>
                  <a:gd name="connsiteX43" fmla="*/ 432985 w 606460"/>
                  <a:gd name="connsiteY43" fmla="*/ 383488 h 582201"/>
                  <a:gd name="connsiteX44" fmla="*/ 406333 w 606460"/>
                  <a:gd name="connsiteY44" fmla="*/ 425603 h 582201"/>
                  <a:gd name="connsiteX45" fmla="*/ 474694 w 606460"/>
                  <a:gd name="connsiteY45" fmla="*/ 407487 h 582201"/>
                  <a:gd name="connsiteX46" fmla="*/ 456177 w 606460"/>
                  <a:gd name="connsiteY46" fmla="*/ 339413 h 582201"/>
                  <a:gd name="connsiteX47" fmla="*/ 150282 w 606460"/>
                  <a:gd name="connsiteY47" fmla="*/ 339413 h 582201"/>
                  <a:gd name="connsiteX48" fmla="*/ 131766 w 606460"/>
                  <a:gd name="connsiteY48" fmla="*/ 407487 h 582201"/>
                  <a:gd name="connsiteX49" fmla="*/ 200221 w 606460"/>
                  <a:gd name="connsiteY49" fmla="*/ 425603 h 582201"/>
                  <a:gd name="connsiteX50" fmla="*/ 173568 w 606460"/>
                  <a:gd name="connsiteY50" fmla="*/ 383488 h 582201"/>
                  <a:gd name="connsiteX51" fmla="*/ 150282 w 606460"/>
                  <a:gd name="connsiteY51" fmla="*/ 339413 h 582201"/>
                  <a:gd name="connsiteX52" fmla="*/ 275417 w 606460"/>
                  <a:gd name="connsiteY52" fmla="*/ 299687 h 582201"/>
                  <a:gd name="connsiteX53" fmla="*/ 263731 w 606460"/>
                  <a:gd name="connsiteY53" fmla="*/ 304543 h 582201"/>
                  <a:gd name="connsiteX54" fmla="*/ 263731 w 606460"/>
                  <a:gd name="connsiteY54" fmla="*/ 327888 h 582201"/>
                  <a:gd name="connsiteX55" fmla="*/ 287103 w 606460"/>
                  <a:gd name="connsiteY55" fmla="*/ 327888 h 582201"/>
                  <a:gd name="connsiteX56" fmla="*/ 287103 w 606460"/>
                  <a:gd name="connsiteY56" fmla="*/ 304543 h 582201"/>
                  <a:gd name="connsiteX57" fmla="*/ 275417 w 606460"/>
                  <a:gd name="connsiteY57" fmla="*/ 299687 h 582201"/>
                  <a:gd name="connsiteX58" fmla="*/ 330762 w 606460"/>
                  <a:gd name="connsiteY58" fmla="*/ 284467 h 582201"/>
                  <a:gd name="connsiteX59" fmla="*/ 319076 w 606460"/>
                  <a:gd name="connsiteY59" fmla="*/ 289322 h 582201"/>
                  <a:gd name="connsiteX60" fmla="*/ 314308 w 606460"/>
                  <a:gd name="connsiteY60" fmla="*/ 300995 h 582201"/>
                  <a:gd name="connsiteX61" fmla="*/ 319076 w 606460"/>
                  <a:gd name="connsiteY61" fmla="*/ 312573 h 582201"/>
                  <a:gd name="connsiteX62" fmla="*/ 342448 w 606460"/>
                  <a:gd name="connsiteY62" fmla="*/ 312573 h 582201"/>
                  <a:gd name="connsiteX63" fmla="*/ 347216 w 606460"/>
                  <a:gd name="connsiteY63" fmla="*/ 300995 h 582201"/>
                  <a:gd name="connsiteX64" fmla="*/ 342448 w 606460"/>
                  <a:gd name="connsiteY64" fmla="*/ 289322 h 582201"/>
                  <a:gd name="connsiteX65" fmla="*/ 330762 w 606460"/>
                  <a:gd name="connsiteY65" fmla="*/ 284467 h 582201"/>
                  <a:gd name="connsiteX66" fmla="*/ 290656 w 606460"/>
                  <a:gd name="connsiteY66" fmla="*/ 244501 h 582201"/>
                  <a:gd name="connsiteX67" fmla="*/ 279063 w 606460"/>
                  <a:gd name="connsiteY67" fmla="*/ 249263 h 582201"/>
                  <a:gd name="connsiteX68" fmla="*/ 279063 w 606460"/>
                  <a:gd name="connsiteY68" fmla="*/ 272608 h 582201"/>
                  <a:gd name="connsiteX69" fmla="*/ 302342 w 606460"/>
                  <a:gd name="connsiteY69" fmla="*/ 272608 h 582201"/>
                  <a:gd name="connsiteX70" fmla="*/ 302342 w 606460"/>
                  <a:gd name="connsiteY70" fmla="*/ 249263 h 582201"/>
                  <a:gd name="connsiteX71" fmla="*/ 290656 w 606460"/>
                  <a:gd name="connsiteY71" fmla="*/ 244501 h 582201"/>
                  <a:gd name="connsiteX72" fmla="*/ 290691 w 606460"/>
                  <a:gd name="connsiteY72" fmla="*/ 220853 h 582201"/>
                  <a:gd name="connsiteX73" fmla="*/ 319076 w 606460"/>
                  <a:gd name="connsiteY73" fmla="*/ 232548 h 582201"/>
                  <a:gd name="connsiteX74" fmla="*/ 330856 w 606460"/>
                  <a:gd name="connsiteY74" fmla="*/ 260842 h 582201"/>
                  <a:gd name="connsiteX75" fmla="*/ 359183 w 606460"/>
                  <a:gd name="connsiteY75" fmla="*/ 272608 h 582201"/>
                  <a:gd name="connsiteX76" fmla="*/ 370962 w 606460"/>
                  <a:gd name="connsiteY76" fmla="*/ 300995 h 582201"/>
                  <a:gd name="connsiteX77" fmla="*/ 359183 w 606460"/>
                  <a:gd name="connsiteY77" fmla="*/ 329382 h 582201"/>
                  <a:gd name="connsiteX78" fmla="*/ 350301 w 606460"/>
                  <a:gd name="connsiteY78" fmla="*/ 336011 h 582201"/>
                  <a:gd name="connsiteX79" fmla="*/ 344225 w 606460"/>
                  <a:gd name="connsiteY79" fmla="*/ 384942 h 582201"/>
                  <a:gd name="connsiteX80" fmla="*/ 315804 w 606460"/>
                  <a:gd name="connsiteY80" fmla="*/ 396614 h 582201"/>
                  <a:gd name="connsiteX81" fmla="*/ 287384 w 606460"/>
                  <a:gd name="connsiteY81" fmla="*/ 384942 h 582201"/>
                  <a:gd name="connsiteX82" fmla="*/ 275698 w 606460"/>
                  <a:gd name="connsiteY82" fmla="*/ 356275 h 582201"/>
                  <a:gd name="connsiteX83" fmla="*/ 275417 w 606460"/>
                  <a:gd name="connsiteY83" fmla="*/ 356275 h 582201"/>
                  <a:gd name="connsiteX84" fmla="*/ 246997 w 606460"/>
                  <a:gd name="connsiteY84" fmla="*/ 344602 h 582201"/>
                  <a:gd name="connsiteX85" fmla="*/ 246997 w 606460"/>
                  <a:gd name="connsiteY85" fmla="*/ 287828 h 582201"/>
                  <a:gd name="connsiteX86" fmla="*/ 255972 w 606460"/>
                  <a:gd name="connsiteY86" fmla="*/ 281105 h 582201"/>
                  <a:gd name="connsiteX87" fmla="*/ 262235 w 606460"/>
                  <a:gd name="connsiteY87" fmla="*/ 232548 h 582201"/>
                  <a:gd name="connsiteX88" fmla="*/ 290691 w 606460"/>
                  <a:gd name="connsiteY88" fmla="*/ 220853 h 582201"/>
                  <a:gd name="connsiteX89" fmla="*/ 497138 w 606460"/>
                  <a:gd name="connsiteY89" fmla="*/ 218766 h 582201"/>
                  <a:gd name="connsiteX90" fmla="*/ 469737 w 606460"/>
                  <a:gd name="connsiteY90" fmla="*/ 308691 h 582201"/>
                  <a:gd name="connsiteX91" fmla="*/ 497138 w 606460"/>
                  <a:gd name="connsiteY91" fmla="*/ 398616 h 582201"/>
                  <a:gd name="connsiteX92" fmla="*/ 504245 w 606460"/>
                  <a:gd name="connsiteY92" fmla="*/ 395348 h 582201"/>
                  <a:gd name="connsiteX93" fmla="*/ 511446 w 606460"/>
                  <a:gd name="connsiteY93" fmla="*/ 391799 h 582201"/>
                  <a:gd name="connsiteX94" fmla="*/ 509015 w 606460"/>
                  <a:gd name="connsiteY94" fmla="*/ 376859 h 582201"/>
                  <a:gd name="connsiteX95" fmla="*/ 523136 w 606460"/>
                  <a:gd name="connsiteY95" fmla="*/ 342868 h 582201"/>
                  <a:gd name="connsiteX96" fmla="*/ 577095 w 606460"/>
                  <a:gd name="connsiteY96" fmla="*/ 333063 h 582201"/>
                  <a:gd name="connsiteX97" fmla="*/ 582800 w 606460"/>
                  <a:gd name="connsiteY97" fmla="*/ 308691 h 582201"/>
                  <a:gd name="connsiteX98" fmla="*/ 504245 w 606460"/>
                  <a:gd name="connsiteY98" fmla="*/ 221941 h 582201"/>
                  <a:gd name="connsiteX99" fmla="*/ 497138 w 606460"/>
                  <a:gd name="connsiteY99" fmla="*/ 218766 h 582201"/>
                  <a:gd name="connsiteX100" fmla="*/ 90020 w 606460"/>
                  <a:gd name="connsiteY100" fmla="*/ 205352 h 582201"/>
                  <a:gd name="connsiteX101" fmla="*/ 96999 w 606460"/>
                  <a:gd name="connsiteY101" fmla="*/ 211152 h 582201"/>
                  <a:gd name="connsiteX102" fmla="*/ 92042 w 606460"/>
                  <a:gd name="connsiteY102" fmla="*/ 227117 h 582201"/>
                  <a:gd name="connsiteX103" fmla="*/ 69878 w 606460"/>
                  <a:gd name="connsiteY103" fmla="*/ 240374 h 582201"/>
                  <a:gd name="connsiteX104" fmla="*/ 63145 w 606460"/>
                  <a:gd name="connsiteY104" fmla="*/ 242428 h 582201"/>
                  <a:gd name="connsiteX105" fmla="*/ 53419 w 606460"/>
                  <a:gd name="connsiteY105" fmla="*/ 237387 h 582201"/>
                  <a:gd name="connsiteX106" fmla="*/ 56412 w 606460"/>
                  <a:gd name="connsiteY106" fmla="*/ 220862 h 582201"/>
                  <a:gd name="connsiteX107" fmla="*/ 81007 w 606460"/>
                  <a:gd name="connsiteY107" fmla="*/ 206204 h 582201"/>
                  <a:gd name="connsiteX108" fmla="*/ 90020 w 606460"/>
                  <a:gd name="connsiteY108" fmla="*/ 205352 h 582201"/>
                  <a:gd name="connsiteX109" fmla="*/ 406333 w 606460"/>
                  <a:gd name="connsiteY109" fmla="*/ 191779 h 582201"/>
                  <a:gd name="connsiteX110" fmla="*/ 432985 w 606460"/>
                  <a:gd name="connsiteY110" fmla="*/ 233894 h 582201"/>
                  <a:gd name="connsiteX111" fmla="*/ 456177 w 606460"/>
                  <a:gd name="connsiteY111" fmla="*/ 277969 h 582201"/>
                  <a:gd name="connsiteX112" fmla="*/ 474694 w 606460"/>
                  <a:gd name="connsiteY112" fmla="*/ 209802 h 582201"/>
                  <a:gd name="connsiteX113" fmla="*/ 406333 w 606460"/>
                  <a:gd name="connsiteY113" fmla="*/ 191779 h 582201"/>
                  <a:gd name="connsiteX114" fmla="*/ 303277 w 606460"/>
                  <a:gd name="connsiteY114" fmla="*/ 182815 h 582201"/>
                  <a:gd name="connsiteX115" fmla="*/ 232858 w 606460"/>
                  <a:gd name="connsiteY115" fmla="*/ 186924 h 582201"/>
                  <a:gd name="connsiteX116" fmla="*/ 194049 w 606460"/>
                  <a:gd name="connsiteY116" fmla="*/ 245753 h 582201"/>
                  <a:gd name="connsiteX117" fmla="*/ 162440 w 606460"/>
                  <a:gd name="connsiteY117" fmla="*/ 308691 h 582201"/>
                  <a:gd name="connsiteX118" fmla="*/ 194049 w 606460"/>
                  <a:gd name="connsiteY118" fmla="*/ 371629 h 582201"/>
                  <a:gd name="connsiteX119" fmla="*/ 232858 w 606460"/>
                  <a:gd name="connsiteY119" fmla="*/ 430459 h 582201"/>
                  <a:gd name="connsiteX120" fmla="*/ 303277 w 606460"/>
                  <a:gd name="connsiteY120" fmla="*/ 434567 h 582201"/>
                  <a:gd name="connsiteX121" fmla="*/ 373695 w 606460"/>
                  <a:gd name="connsiteY121" fmla="*/ 430459 h 582201"/>
                  <a:gd name="connsiteX122" fmla="*/ 412411 w 606460"/>
                  <a:gd name="connsiteY122" fmla="*/ 371629 h 582201"/>
                  <a:gd name="connsiteX123" fmla="*/ 444114 w 606460"/>
                  <a:gd name="connsiteY123" fmla="*/ 308691 h 582201"/>
                  <a:gd name="connsiteX124" fmla="*/ 412411 w 606460"/>
                  <a:gd name="connsiteY124" fmla="*/ 245753 h 582201"/>
                  <a:gd name="connsiteX125" fmla="*/ 373695 w 606460"/>
                  <a:gd name="connsiteY125" fmla="*/ 186830 h 582201"/>
                  <a:gd name="connsiteX126" fmla="*/ 303277 w 606460"/>
                  <a:gd name="connsiteY126" fmla="*/ 182815 h 582201"/>
                  <a:gd name="connsiteX127" fmla="*/ 233887 w 606460"/>
                  <a:gd name="connsiteY127" fmla="*/ 67584 h 582201"/>
                  <a:gd name="connsiteX128" fmla="*/ 223974 w 606460"/>
                  <a:gd name="connsiteY128" fmla="*/ 82058 h 582201"/>
                  <a:gd name="connsiteX129" fmla="*/ 189934 w 606460"/>
                  <a:gd name="connsiteY129" fmla="*/ 96065 h 582201"/>
                  <a:gd name="connsiteX130" fmla="*/ 155894 w 606460"/>
                  <a:gd name="connsiteY130" fmla="*/ 82058 h 582201"/>
                  <a:gd name="connsiteX131" fmla="*/ 151218 w 606460"/>
                  <a:gd name="connsiteY131" fmla="*/ 76642 h 582201"/>
                  <a:gd name="connsiteX132" fmla="*/ 127558 w 606460"/>
                  <a:gd name="connsiteY132" fmla="*/ 178239 h 582201"/>
                  <a:gd name="connsiteX133" fmla="*/ 150282 w 606460"/>
                  <a:gd name="connsiteY133" fmla="*/ 277969 h 582201"/>
                  <a:gd name="connsiteX134" fmla="*/ 173568 w 606460"/>
                  <a:gd name="connsiteY134" fmla="*/ 233894 h 582201"/>
                  <a:gd name="connsiteX135" fmla="*/ 200127 w 606460"/>
                  <a:gd name="connsiteY135" fmla="*/ 191873 h 582201"/>
                  <a:gd name="connsiteX136" fmla="*/ 154865 w 606460"/>
                  <a:gd name="connsiteY136" fmla="*/ 202425 h 582201"/>
                  <a:gd name="connsiteX137" fmla="*/ 140276 w 606460"/>
                  <a:gd name="connsiteY137" fmla="*/ 194301 h 582201"/>
                  <a:gd name="connsiteX138" fmla="*/ 148319 w 606460"/>
                  <a:gd name="connsiteY138" fmla="*/ 179640 h 582201"/>
                  <a:gd name="connsiteX139" fmla="*/ 220046 w 606460"/>
                  <a:gd name="connsiteY139" fmla="*/ 164699 h 582201"/>
                  <a:gd name="connsiteX140" fmla="*/ 267740 w 606460"/>
                  <a:gd name="connsiteY140" fmla="*/ 111193 h 582201"/>
                  <a:gd name="connsiteX141" fmla="*/ 284480 w 606460"/>
                  <a:gd name="connsiteY141" fmla="*/ 111473 h 582201"/>
                  <a:gd name="connsiteX142" fmla="*/ 284199 w 606460"/>
                  <a:gd name="connsiteY142" fmla="*/ 128188 h 582201"/>
                  <a:gd name="connsiteX143" fmla="*/ 253432 w 606460"/>
                  <a:gd name="connsiteY143" fmla="*/ 161057 h 582201"/>
                  <a:gd name="connsiteX144" fmla="*/ 303277 w 606460"/>
                  <a:gd name="connsiteY144" fmla="*/ 159096 h 582201"/>
                  <a:gd name="connsiteX145" fmla="*/ 353121 w 606460"/>
                  <a:gd name="connsiteY145" fmla="*/ 161057 h 582201"/>
                  <a:gd name="connsiteX146" fmla="*/ 277934 w 606460"/>
                  <a:gd name="connsiteY146" fmla="*/ 91489 h 582201"/>
                  <a:gd name="connsiteX147" fmla="*/ 233887 w 606460"/>
                  <a:gd name="connsiteY147" fmla="*/ 67584 h 582201"/>
                  <a:gd name="connsiteX148" fmla="*/ 363548 w 606460"/>
                  <a:gd name="connsiteY148" fmla="*/ 49272 h 582201"/>
                  <a:gd name="connsiteX149" fmla="*/ 370178 w 606460"/>
                  <a:gd name="connsiteY149" fmla="*/ 55479 h 582201"/>
                  <a:gd name="connsiteX150" fmla="*/ 364192 w 606460"/>
                  <a:gd name="connsiteY150" fmla="*/ 71068 h 582201"/>
                  <a:gd name="connsiteX151" fmla="*/ 340245 w 606460"/>
                  <a:gd name="connsiteY151" fmla="*/ 83857 h 582201"/>
                  <a:gd name="connsiteX152" fmla="*/ 334072 w 606460"/>
                  <a:gd name="connsiteY152" fmla="*/ 85631 h 582201"/>
                  <a:gd name="connsiteX153" fmla="*/ 323969 w 606460"/>
                  <a:gd name="connsiteY153" fmla="*/ 80030 h 582201"/>
                  <a:gd name="connsiteX154" fmla="*/ 327898 w 606460"/>
                  <a:gd name="connsiteY154" fmla="*/ 63787 h 582201"/>
                  <a:gd name="connsiteX155" fmla="*/ 354463 w 606460"/>
                  <a:gd name="connsiteY155" fmla="*/ 49505 h 582201"/>
                  <a:gd name="connsiteX156" fmla="*/ 363548 w 606460"/>
                  <a:gd name="connsiteY156" fmla="*/ 49272 h 582201"/>
                  <a:gd name="connsiteX157" fmla="*/ 189934 w 606460"/>
                  <a:gd name="connsiteY157" fmla="*/ 23509 h 582201"/>
                  <a:gd name="connsiteX158" fmla="*/ 166274 w 606460"/>
                  <a:gd name="connsiteY158" fmla="*/ 42278 h 582201"/>
                  <a:gd name="connsiteX159" fmla="*/ 176467 w 606460"/>
                  <a:gd name="connsiteY159" fmla="*/ 68238 h 582201"/>
                  <a:gd name="connsiteX160" fmla="*/ 204897 w 606460"/>
                  <a:gd name="connsiteY160" fmla="*/ 67211 h 582201"/>
                  <a:gd name="connsiteX161" fmla="*/ 212846 w 606460"/>
                  <a:gd name="connsiteY161" fmla="*/ 56005 h 582201"/>
                  <a:gd name="connsiteX162" fmla="*/ 212565 w 606460"/>
                  <a:gd name="connsiteY162" fmla="*/ 38730 h 582201"/>
                  <a:gd name="connsiteX163" fmla="*/ 189934 w 606460"/>
                  <a:gd name="connsiteY163" fmla="*/ 23509 h 582201"/>
                  <a:gd name="connsiteX164" fmla="*/ 189934 w 606460"/>
                  <a:gd name="connsiteY164" fmla="*/ 0 h 582201"/>
                  <a:gd name="connsiteX165" fmla="*/ 223974 w 606460"/>
                  <a:gd name="connsiteY165" fmla="*/ 14077 h 582201"/>
                  <a:gd name="connsiteX166" fmla="*/ 237908 w 606460"/>
                  <a:gd name="connsiteY166" fmla="*/ 43772 h 582201"/>
                  <a:gd name="connsiteX167" fmla="*/ 291400 w 606460"/>
                  <a:gd name="connsiteY167" fmla="*/ 72066 h 582201"/>
                  <a:gd name="connsiteX168" fmla="*/ 386507 w 606460"/>
                  <a:gd name="connsiteY168" fmla="*/ 164699 h 582201"/>
                  <a:gd name="connsiteX169" fmla="*/ 478154 w 606460"/>
                  <a:gd name="connsiteY169" fmla="*/ 185990 h 582201"/>
                  <a:gd name="connsiteX170" fmla="*/ 478902 w 606460"/>
                  <a:gd name="connsiteY170" fmla="*/ 178239 h 582201"/>
                  <a:gd name="connsiteX171" fmla="*/ 442991 w 606460"/>
                  <a:gd name="connsiteY171" fmla="*/ 66930 h 582201"/>
                  <a:gd name="connsiteX172" fmla="*/ 398664 w 606460"/>
                  <a:gd name="connsiteY172" fmla="*/ 60300 h 582201"/>
                  <a:gd name="connsiteX173" fmla="*/ 385104 w 606460"/>
                  <a:gd name="connsiteY173" fmla="*/ 50402 h 582201"/>
                  <a:gd name="connsiteX174" fmla="*/ 395017 w 606460"/>
                  <a:gd name="connsiteY174" fmla="*/ 36955 h 582201"/>
                  <a:gd name="connsiteX175" fmla="*/ 454868 w 606460"/>
                  <a:gd name="connsiteY175" fmla="*/ 46480 h 582201"/>
                  <a:gd name="connsiteX176" fmla="*/ 502562 w 606460"/>
                  <a:gd name="connsiteY176" fmla="*/ 180107 h 582201"/>
                  <a:gd name="connsiteX177" fmla="*/ 500972 w 606460"/>
                  <a:gd name="connsiteY177" fmla="*/ 194674 h 582201"/>
                  <a:gd name="connsiteX178" fmla="*/ 514345 w 606460"/>
                  <a:gd name="connsiteY178" fmla="*/ 200557 h 582201"/>
                  <a:gd name="connsiteX179" fmla="*/ 606460 w 606460"/>
                  <a:gd name="connsiteY179" fmla="*/ 308691 h 582201"/>
                  <a:gd name="connsiteX180" fmla="*/ 596079 w 606460"/>
                  <a:gd name="connsiteY180" fmla="*/ 348471 h 582201"/>
                  <a:gd name="connsiteX181" fmla="*/ 591216 w 606460"/>
                  <a:gd name="connsiteY181" fmla="*/ 410849 h 582201"/>
                  <a:gd name="connsiteX182" fmla="*/ 557176 w 606460"/>
                  <a:gd name="connsiteY182" fmla="*/ 424949 h 582201"/>
                  <a:gd name="connsiteX183" fmla="*/ 524164 w 606460"/>
                  <a:gd name="connsiteY183" fmla="*/ 411876 h 582201"/>
                  <a:gd name="connsiteX184" fmla="*/ 514345 w 606460"/>
                  <a:gd name="connsiteY184" fmla="*/ 416732 h 582201"/>
                  <a:gd name="connsiteX185" fmla="*/ 500972 w 606460"/>
                  <a:gd name="connsiteY185" fmla="*/ 422708 h 582201"/>
                  <a:gd name="connsiteX186" fmla="*/ 502562 w 606460"/>
                  <a:gd name="connsiteY186" fmla="*/ 437182 h 582201"/>
                  <a:gd name="connsiteX187" fmla="*/ 454868 w 606460"/>
                  <a:gd name="connsiteY187" fmla="*/ 570902 h 582201"/>
                  <a:gd name="connsiteX188" fmla="*/ 412318 w 606460"/>
                  <a:gd name="connsiteY188" fmla="*/ 581827 h 582201"/>
                  <a:gd name="connsiteX189" fmla="*/ 401563 w 606460"/>
                  <a:gd name="connsiteY189" fmla="*/ 581267 h 582201"/>
                  <a:gd name="connsiteX190" fmla="*/ 390996 w 606460"/>
                  <a:gd name="connsiteY190" fmla="*/ 568287 h 582201"/>
                  <a:gd name="connsiteX191" fmla="*/ 403901 w 606460"/>
                  <a:gd name="connsiteY191" fmla="*/ 557735 h 582201"/>
                  <a:gd name="connsiteX192" fmla="*/ 442991 w 606460"/>
                  <a:gd name="connsiteY192" fmla="*/ 550452 h 582201"/>
                  <a:gd name="connsiteX193" fmla="*/ 478902 w 606460"/>
                  <a:gd name="connsiteY193" fmla="*/ 439143 h 582201"/>
                  <a:gd name="connsiteX194" fmla="*/ 478154 w 606460"/>
                  <a:gd name="connsiteY194" fmla="*/ 431392 h 582201"/>
                  <a:gd name="connsiteX195" fmla="*/ 386507 w 606460"/>
                  <a:gd name="connsiteY195" fmla="*/ 452683 h 582201"/>
                  <a:gd name="connsiteX196" fmla="*/ 291400 w 606460"/>
                  <a:gd name="connsiteY196" fmla="*/ 545316 h 582201"/>
                  <a:gd name="connsiteX197" fmla="*/ 194329 w 606460"/>
                  <a:gd name="connsiteY197" fmla="*/ 581827 h 582201"/>
                  <a:gd name="connsiteX198" fmla="*/ 158512 w 606460"/>
                  <a:gd name="connsiteY198" fmla="*/ 574450 h 582201"/>
                  <a:gd name="connsiteX199" fmla="*/ 132234 w 606460"/>
                  <a:gd name="connsiteY199" fmla="*/ 582201 h 582201"/>
                  <a:gd name="connsiteX200" fmla="*/ 98193 w 606460"/>
                  <a:gd name="connsiteY200" fmla="*/ 568194 h 582201"/>
                  <a:gd name="connsiteX201" fmla="*/ 98193 w 606460"/>
                  <a:gd name="connsiteY201" fmla="*/ 500213 h 582201"/>
                  <a:gd name="connsiteX202" fmla="*/ 105581 w 606460"/>
                  <a:gd name="connsiteY202" fmla="*/ 494144 h 582201"/>
                  <a:gd name="connsiteX203" fmla="*/ 103991 w 606460"/>
                  <a:gd name="connsiteY203" fmla="*/ 437182 h 582201"/>
                  <a:gd name="connsiteX204" fmla="*/ 105488 w 606460"/>
                  <a:gd name="connsiteY204" fmla="*/ 422708 h 582201"/>
                  <a:gd name="connsiteX205" fmla="*/ 92115 w 606460"/>
                  <a:gd name="connsiteY205" fmla="*/ 416732 h 582201"/>
                  <a:gd name="connsiteX206" fmla="*/ 0 w 606460"/>
                  <a:gd name="connsiteY206" fmla="*/ 308691 h 582201"/>
                  <a:gd name="connsiteX207" fmla="*/ 19078 w 606460"/>
                  <a:gd name="connsiteY207" fmla="*/ 255465 h 582201"/>
                  <a:gd name="connsiteX208" fmla="*/ 35724 w 606460"/>
                  <a:gd name="connsiteY208" fmla="*/ 253130 h 582201"/>
                  <a:gd name="connsiteX209" fmla="*/ 38062 w 606460"/>
                  <a:gd name="connsiteY209" fmla="*/ 269658 h 582201"/>
                  <a:gd name="connsiteX210" fmla="*/ 23660 w 606460"/>
                  <a:gd name="connsiteY210" fmla="*/ 308691 h 582201"/>
                  <a:gd name="connsiteX211" fmla="*/ 102308 w 606460"/>
                  <a:gd name="connsiteY211" fmla="*/ 395348 h 582201"/>
                  <a:gd name="connsiteX212" fmla="*/ 109322 w 606460"/>
                  <a:gd name="connsiteY212" fmla="*/ 398616 h 582201"/>
                  <a:gd name="connsiteX213" fmla="*/ 136722 w 606460"/>
                  <a:gd name="connsiteY213" fmla="*/ 308691 h 582201"/>
                  <a:gd name="connsiteX214" fmla="*/ 103991 w 606460"/>
                  <a:gd name="connsiteY214" fmla="*/ 180107 h 582201"/>
                  <a:gd name="connsiteX215" fmla="*/ 142053 w 606460"/>
                  <a:gd name="connsiteY215" fmla="*/ 52923 h 582201"/>
                  <a:gd name="connsiteX216" fmla="*/ 141772 w 606460"/>
                  <a:gd name="connsiteY216" fmla="*/ 48068 h 582201"/>
                  <a:gd name="connsiteX217" fmla="*/ 155894 w 606460"/>
                  <a:gd name="connsiteY217" fmla="*/ 14077 h 582201"/>
                  <a:gd name="connsiteX218" fmla="*/ 189934 w 606460"/>
                  <a:gd name="connsiteY218" fmla="*/ 0 h 58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606460" h="582201">
                    <a:moveTo>
                      <a:pt x="334691" y="534223"/>
                    </a:moveTo>
                    <a:cubicBezTo>
                      <a:pt x="337636" y="533476"/>
                      <a:pt x="340860" y="533850"/>
                      <a:pt x="343664" y="535529"/>
                    </a:cubicBezTo>
                    <a:cubicBezTo>
                      <a:pt x="350861" y="539822"/>
                      <a:pt x="357964" y="543555"/>
                      <a:pt x="364881" y="546634"/>
                    </a:cubicBezTo>
                    <a:cubicBezTo>
                      <a:pt x="370863" y="549247"/>
                      <a:pt x="373573" y="556246"/>
                      <a:pt x="370863" y="562218"/>
                    </a:cubicBezTo>
                    <a:cubicBezTo>
                      <a:pt x="368900" y="566604"/>
                      <a:pt x="364601" y="569217"/>
                      <a:pt x="360114" y="569217"/>
                    </a:cubicBezTo>
                    <a:cubicBezTo>
                      <a:pt x="358432" y="569217"/>
                      <a:pt x="356843" y="568937"/>
                      <a:pt x="355254" y="568191"/>
                    </a:cubicBezTo>
                    <a:cubicBezTo>
                      <a:pt x="347496" y="564738"/>
                      <a:pt x="339552" y="560632"/>
                      <a:pt x="331514" y="555873"/>
                    </a:cubicBezTo>
                    <a:cubicBezTo>
                      <a:pt x="325906" y="552513"/>
                      <a:pt x="324036" y="545328"/>
                      <a:pt x="327401" y="539635"/>
                    </a:cubicBezTo>
                    <a:cubicBezTo>
                      <a:pt x="329084" y="536835"/>
                      <a:pt x="331747" y="534969"/>
                      <a:pt x="334691" y="534223"/>
                    </a:cubicBezTo>
                    <a:close/>
                    <a:moveTo>
                      <a:pt x="134852" y="509925"/>
                    </a:moveTo>
                    <a:cubicBezTo>
                      <a:pt x="124565" y="508898"/>
                      <a:pt x="114559" y="514407"/>
                      <a:pt x="110164" y="523745"/>
                    </a:cubicBezTo>
                    <a:cubicBezTo>
                      <a:pt x="105768" y="532990"/>
                      <a:pt x="107732" y="544195"/>
                      <a:pt x="114933" y="551479"/>
                    </a:cubicBezTo>
                    <a:cubicBezTo>
                      <a:pt x="122882" y="559323"/>
                      <a:pt x="135507" y="560817"/>
                      <a:pt x="145045" y="554934"/>
                    </a:cubicBezTo>
                    <a:cubicBezTo>
                      <a:pt x="154023" y="549425"/>
                      <a:pt x="158512" y="538406"/>
                      <a:pt x="155987" y="528227"/>
                    </a:cubicBezTo>
                    <a:cubicBezTo>
                      <a:pt x="153462" y="518329"/>
                      <a:pt x="144858" y="510952"/>
                      <a:pt x="134852" y="509925"/>
                    </a:cubicBezTo>
                    <a:close/>
                    <a:moveTo>
                      <a:pt x="128306" y="431392"/>
                    </a:moveTo>
                    <a:cubicBezTo>
                      <a:pt x="128025" y="434007"/>
                      <a:pt x="127745" y="436528"/>
                      <a:pt x="127558" y="439143"/>
                    </a:cubicBezTo>
                    <a:cubicBezTo>
                      <a:pt x="126155" y="456325"/>
                      <a:pt x="126436" y="472199"/>
                      <a:pt x="128399" y="486300"/>
                    </a:cubicBezTo>
                    <a:cubicBezTo>
                      <a:pt x="141959" y="485179"/>
                      <a:pt x="155894" y="489848"/>
                      <a:pt x="166274" y="500213"/>
                    </a:cubicBezTo>
                    <a:cubicBezTo>
                      <a:pt x="175345" y="509271"/>
                      <a:pt x="180395" y="521317"/>
                      <a:pt x="180395" y="534204"/>
                    </a:cubicBezTo>
                    <a:cubicBezTo>
                      <a:pt x="180395" y="541674"/>
                      <a:pt x="178712" y="548958"/>
                      <a:pt x="175439" y="555494"/>
                    </a:cubicBezTo>
                    <a:cubicBezTo>
                      <a:pt x="202278" y="563338"/>
                      <a:pt x="238750" y="552880"/>
                      <a:pt x="277934" y="525799"/>
                    </a:cubicBezTo>
                    <a:cubicBezTo>
                      <a:pt x="303651" y="508057"/>
                      <a:pt x="329181" y="484339"/>
                      <a:pt x="353121" y="456231"/>
                    </a:cubicBezTo>
                    <a:cubicBezTo>
                      <a:pt x="336756" y="457539"/>
                      <a:pt x="320110" y="458192"/>
                      <a:pt x="303277" y="458192"/>
                    </a:cubicBezTo>
                    <a:cubicBezTo>
                      <a:pt x="286444" y="458192"/>
                      <a:pt x="269798" y="457539"/>
                      <a:pt x="253526" y="456231"/>
                    </a:cubicBezTo>
                    <a:cubicBezTo>
                      <a:pt x="263999" y="468558"/>
                      <a:pt x="274754" y="480043"/>
                      <a:pt x="285789" y="490595"/>
                    </a:cubicBezTo>
                    <a:cubicBezTo>
                      <a:pt x="290465" y="495077"/>
                      <a:pt x="290652" y="502548"/>
                      <a:pt x="286070" y="507310"/>
                    </a:cubicBezTo>
                    <a:cubicBezTo>
                      <a:pt x="281581" y="511979"/>
                      <a:pt x="274099" y="512166"/>
                      <a:pt x="269330" y="507684"/>
                    </a:cubicBezTo>
                    <a:cubicBezTo>
                      <a:pt x="252310" y="491342"/>
                      <a:pt x="235757" y="472853"/>
                      <a:pt x="220046" y="452683"/>
                    </a:cubicBezTo>
                    <a:cubicBezTo>
                      <a:pt x="187222" y="448201"/>
                      <a:pt x="156268" y="441011"/>
                      <a:pt x="128306" y="431392"/>
                    </a:cubicBezTo>
                    <a:close/>
                    <a:moveTo>
                      <a:pt x="559982" y="352580"/>
                    </a:moveTo>
                    <a:cubicBezTo>
                      <a:pt x="549788" y="351366"/>
                      <a:pt x="539595" y="356969"/>
                      <a:pt x="535106" y="366307"/>
                    </a:cubicBezTo>
                    <a:cubicBezTo>
                      <a:pt x="530711" y="375458"/>
                      <a:pt x="532581" y="386757"/>
                      <a:pt x="539688" y="393947"/>
                    </a:cubicBezTo>
                    <a:cubicBezTo>
                      <a:pt x="546515" y="400857"/>
                      <a:pt x="557082" y="403098"/>
                      <a:pt x="566154" y="399550"/>
                    </a:cubicBezTo>
                    <a:cubicBezTo>
                      <a:pt x="575412" y="396001"/>
                      <a:pt x="581584" y="386757"/>
                      <a:pt x="581584" y="376859"/>
                    </a:cubicBezTo>
                    <a:cubicBezTo>
                      <a:pt x="581584" y="364626"/>
                      <a:pt x="572139" y="354074"/>
                      <a:pt x="559982" y="352580"/>
                    </a:cubicBezTo>
                    <a:close/>
                    <a:moveTo>
                      <a:pt x="315804" y="340027"/>
                    </a:moveTo>
                    <a:cubicBezTo>
                      <a:pt x="311597" y="340027"/>
                      <a:pt x="307390" y="341614"/>
                      <a:pt x="304118" y="344882"/>
                    </a:cubicBezTo>
                    <a:cubicBezTo>
                      <a:pt x="297667" y="351325"/>
                      <a:pt x="297667" y="361784"/>
                      <a:pt x="304118" y="368134"/>
                    </a:cubicBezTo>
                    <a:cubicBezTo>
                      <a:pt x="310569" y="374577"/>
                      <a:pt x="321040" y="374577"/>
                      <a:pt x="327490" y="368134"/>
                    </a:cubicBezTo>
                    <a:cubicBezTo>
                      <a:pt x="333941" y="361784"/>
                      <a:pt x="333941" y="351325"/>
                      <a:pt x="327490" y="344882"/>
                    </a:cubicBezTo>
                    <a:cubicBezTo>
                      <a:pt x="324218" y="341614"/>
                      <a:pt x="320011" y="340027"/>
                      <a:pt x="315804" y="340027"/>
                    </a:cubicBezTo>
                    <a:close/>
                    <a:moveTo>
                      <a:pt x="456177" y="339413"/>
                    </a:moveTo>
                    <a:cubicBezTo>
                      <a:pt x="449164" y="354167"/>
                      <a:pt x="441402" y="368828"/>
                      <a:pt x="432985" y="383488"/>
                    </a:cubicBezTo>
                    <a:cubicBezTo>
                      <a:pt x="424569" y="398056"/>
                      <a:pt x="415591" y="412063"/>
                      <a:pt x="406333" y="425603"/>
                    </a:cubicBezTo>
                    <a:cubicBezTo>
                      <a:pt x="430741" y="421121"/>
                      <a:pt x="453652" y="415051"/>
                      <a:pt x="474694" y="407487"/>
                    </a:cubicBezTo>
                    <a:cubicBezTo>
                      <a:pt x="470766" y="385543"/>
                      <a:pt x="464500" y="362665"/>
                      <a:pt x="456177" y="339413"/>
                    </a:cubicBezTo>
                    <a:close/>
                    <a:moveTo>
                      <a:pt x="150282" y="339413"/>
                    </a:moveTo>
                    <a:cubicBezTo>
                      <a:pt x="141959" y="362665"/>
                      <a:pt x="135787" y="385543"/>
                      <a:pt x="131766" y="407487"/>
                    </a:cubicBezTo>
                    <a:cubicBezTo>
                      <a:pt x="152807" y="415051"/>
                      <a:pt x="175813" y="421121"/>
                      <a:pt x="200221" y="425603"/>
                    </a:cubicBezTo>
                    <a:cubicBezTo>
                      <a:pt x="190869" y="412063"/>
                      <a:pt x="181891" y="397962"/>
                      <a:pt x="173568" y="383488"/>
                    </a:cubicBezTo>
                    <a:cubicBezTo>
                      <a:pt x="165058" y="368828"/>
                      <a:pt x="157390" y="354167"/>
                      <a:pt x="150282" y="339413"/>
                    </a:cubicBezTo>
                    <a:close/>
                    <a:moveTo>
                      <a:pt x="275417" y="299687"/>
                    </a:moveTo>
                    <a:cubicBezTo>
                      <a:pt x="271210" y="299687"/>
                      <a:pt x="267003" y="301368"/>
                      <a:pt x="263731" y="304543"/>
                    </a:cubicBezTo>
                    <a:cubicBezTo>
                      <a:pt x="257374" y="310986"/>
                      <a:pt x="257374" y="321444"/>
                      <a:pt x="263731" y="327888"/>
                    </a:cubicBezTo>
                    <a:cubicBezTo>
                      <a:pt x="270182" y="334237"/>
                      <a:pt x="280653" y="334237"/>
                      <a:pt x="287103" y="327888"/>
                    </a:cubicBezTo>
                    <a:cubicBezTo>
                      <a:pt x="293554" y="321444"/>
                      <a:pt x="293554" y="310986"/>
                      <a:pt x="287103" y="304543"/>
                    </a:cubicBezTo>
                    <a:cubicBezTo>
                      <a:pt x="283925" y="301368"/>
                      <a:pt x="279624" y="299687"/>
                      <a:pt x="275417" y="299687"/>
                    </a:cubicBezTo>
                    <a:close/>
                    <a:moveTo>
                      <a:pt x="330762" y="284467"/>
                    </a:moveTo>
                    <a:cubicBezTo>
                      <a:pt x="326555" y="284467"/>
                      <a:pt x="322348" y="286147"/>
                      <a:pt x="319076" y="289322"/>
                    </a:cubicBezTo>
                    <a:cubicBezTo>
                      <a:pt x="315991" y="292404"/>
                      <a:pt x="314308" y="296606"/>
                      <a:pt x="314308" y="300995"/>
                    </a:cubicBezTo>
                    <a:cubicBezTo>
                      <a:pt x="314308" y="305383"/>
                      <a:pt x="315991" y="309492"/>
                      <a:pt x="319076" y="312573"/>
                    </a:cubicBezTo>
                    <a:cubicBezTo>
                      <a:pt x="325527" y="319017"/>
                      <a:pt x="335998" y="319017"/>
                      <a:pt x="342448" y="312573"/>
                    </a:cubicBezTo>
                    <a:cubicBezTo>
                      <a:pt x="345533" y="309492"/>
                      <a:pt x="347216" y="305383"/>
                      <a:pt x="347216" y="300995"/>
                    </a:cubicBezTo>
                    <a:cubicBezTo>
                      <a:pt x="347216" y="296606"/>
                      <a:pt x="345533" y="292404"/>
                      <a:pt x="342448" y="289322"/>
                    </a:cubicBezTo>
                    <a:cubicBezTo>
                      <a:pt x="339176" y="286147"/>
                      <a:pt x="334969" y="284467"/>
                      <a:pt x="330762" y="284467"/>
                    </a:cubicBezTo>
                    <a:close/>
                    <a:moveTo>
                      <a:pt x="290656" y="244501"/>
                    </a:moveTo>
                    <a:cubicBezTo>
                      <a:pt x="286449" y="244501"/>
                      <a:pt x="282242" y="246088"/>
                      <a:pt x="279063" y="249263"/>
                    </a:cubicBezTo>
                    <a:cubicBezTo>
                      <a:pt x="272613" y="255706"/>
                      <a:pt x="272613" y="266164"/>
                      <a:pt x="279063" y="272608"/>
                    </a:cubicBezTo>
                    <a:cubicBezTo>
                      <a:pt x="285420" y="279051"/>
                      <a:pt x="295891" y="279051"/>
                      <a:pt x="302342" y="272608"/>
                    </a:cubicBezTo>
                    <a:cubicBezTo>
                      <a:pt x="308793" y="266164"/>
                      <a:pt x="308793" y="255706"/>
                      <a:pt x="302342" y="249263"/>
                    </a:cubicBezTo>
                    <a:cubicBezTo>
                      <a:pt x="299163" y="246088"/>
                      <a:pt x="294863" y="244501"/>
                      <a:pt x="290656" y="244501"/>
                    </a:cubicBezTo>
                    <a:close/>
                    <a:moveTo>
                      <a:pt x="290691" y="220853"/>
                    </a:moveTo>
                    <a:cubicBezTo>
                      <a:pt x="300986" y="220853"/>
                      <a:pt x="311270" y="224751"/>
                      <a:pt x="319076" y="232548"/>
                    </a:cubicBezTo>
                    <a:cubicBezTo>
                      <a:pt x="326929" y="240392"/>
                      <a:pt x="330856" y="250570"/>
                      <a:pt x="330856" y="260842"/>
                    </a:cubicBezTo>
                    <a:cubicBezTo>
                      <a:pt x="341139" y="260842"/>
                      <a:pt x="351330" y="264764"/>
                      <a:pt x="359183" y="272608"/>
                    </a:cubicBezTo>
                    <a:cubicBezTo>
                      <a:pt x="366755" y="280171"/>
                      <a:pt x="370962" y="290256"/>
                      <a:pt x="370962" y="300995"/>
                    </a:cubicBezTo>
                    <a:cubicBezTo>
                      <a:pt x="370962" y="311640"/>
                      <a:pt x="366755" y="321725"/>
                      <a:pt x="359183" y="329382"/>
                    </a:cubicBezTo>
                    <a:cubicBezTo>
                      <a:pt x="356472" y="331996"/>
                      <a:pt x="353480" y="334237"/>
                      <a:pt x="350301" y="336011"/>
                    </a:cubicBezTo>
                    <a:cubicBezTo>
                      <a:pt x="359463" y="351419"/>
                      <a:pt x="357500" y="371682"/>
                      <a:pt x="344225" y="384942"/>
                    </a:cubicBezTo>
                    <a:cubicBezTo>
                      <a:pt x="336372" y="392692"/>
                      <a:pt x="326088" y="396614"/>
                      <a:pt x="315804" y="396614"/>
                    </a:cubicBezTo>
                    <a:cubicBezTo>
                      <a:pt x="305520" y="396614"/>
                      <a:pt x="295237" y="392692"/>
                      <a:pt x="287384" y="384942"/>
                    </a:cubicBezTo>
                    <a:cubicBezTo>
                      <a:pt x="279531" y="377005"/>
                      <a:pt x="275604" y="366640"/>
                      <a:pt x="275698" y="356275"/>
                    </a:cubicBezTo>
                    <a:cubicBezTo>
                      <a:pt x="275604" y="356275"/>
                      <a:pt x="275511" y="356275"/>
                      <a:pt x="275417" y="356275"/>
                    </a:cubicBezTo>
                    <a:cubicBezTo>
                      <a:pt x="265134" y="356275"/>
                      <a:pt x="254850" y="352353"/>
                      <a:pt x="246997" y="344602"/>
                    </a:cubicBezTo>
                    <a:cubicBezTo>
                      <a:pt x="231384" y="328915"/>
                      <a:pt x="231384" y="303422"/>
                      <a:pt x="246997" y="287828"/>
                    </a:cubicBezTo>
                    <a:cubicBezTo>
                      <a:pt x="249708" y="285120"/>
                      <a:pt x="252793" y="282879"/>
                      <a:pt x="255972" y="281105"/>
                    </a:cubicBezTo>
                    <a:cubicBezTo>
                      <a:pt x="246997" y="265791"/>
                      <a:pt x="249147" y="245715"/>
                      <a:pt x="262235" y="232548"/>
                    </a:cubicBezTo>
                    <a:cubicBezTo>
                      <a:pt x="270088" y="224751"/>
                      <a:pt x="280395" y="220853"/>
                      <a:pt x="290691" y="220853"/>
                    </a:cubicBezTo>
                    <a:close/>
                    <a:moveTo>
                      <a:pt x="497138" y="218766"/>
                    </a:moveTo>
                    <a:cubicBezTo>
                      <a:pt x="491527" y="247714"/>
                      <a:pt x="482269" y="278063"/>
                      <a:pt x="469737" y="308691"/>
                    </a:cubicBezTo>
                    <a:cubicBezTo>
                      <a:pt x="482269" y="339320"/>
                      <a:pt x="491527" y="369668"/>
                      <a:pt x="497138" y="398616"/>
                    </a:cubicBezTo>
                    <a:cubicBezTo>
                      <a:pt x="499569" y="397589"/>
                      <a:pt x="501907" y="396468"/>
                      <a:pt x="504245" y="395348"/>
                    </a:cubicBezTo>
                    <a:cubicBezTo>
                      <a:pt x="506677" y="394227"/>
                      <a:pt x="509015" y="393013"/>
                      <a:pt x="511446" y="391799"/>
                    </a:cubicBezTo>
                    <a:cubicBezTo>
                      <a:pt x="509856" y="387037"/>
                      <a:pt x="509015" y="381994"/>
                      <a:pt x="509015" y="376859"/>
                    </a:cubicBezTo>
                    <a:cubicBezTo>
                      <a:pt x="509015" y="363972"/>
                      <a:pt x="514065" y="351926"/>
                      <a:pt x="523136" y="342868"/>
                    </a:cubicBezTo>
                    <a:cubicBezTo>
                      <a:pt x="537724" y="328301"/>
                      <a:pt x="559327" y="325033"/>
                      <a:pt x="577095" y="333063"/>
                    </a:cubicBezTo>
                    <a:cubicBezTo>
                      <a:pt x="580836" y="325033"/>
                      <a:pt x="582800" y="316815"/>
                      <a:pt x="582800" y="308691"/>
                    </a:cubicBezTo>
                    <a:cubicBezTo>
                      <a:pt x="582800" y="277222"/>
                      <a:pt x="554183" y="245566"/>
                      <a:pt x="504245" y="221941"/>
                    </a:cubicBezTo>
                    <a:cubicBezTo>
                      <a:pt x="501907" y="220914"/>
                      <a:pt x="499569" y="219793"/>
                      <a:pt x="497138" y="218766"/>
                    </a:cubicBezTo>
                    <a:close/>
                    <a:moveTo>
                      <a:pt x="90020" y="205352"/>
                    </a:moveTo>
                    <a:cubicBezTo>
                      <a:pt x="92907" y="206251"/>
                      <a:pt x="95456" y="208258"/>
                      <a:pt x="96999" y="211152"/>
                    </a:cubicBezTo>
                    <a:cubicBezTo>
                      <a:pt x="99991" y="216940"/>
                      <a:pt x="97840" y="224129"/>
                      <a:pt x="92042" y="227117"/>
                    </a:cubicBezTo>
                    <a:cubicBezTo>
                      <a:pt x="84000" y="231318"/>
                      <a:pt x="76612" y="235799"/>
                      <a:pt x="69878" y="240374"/>
                    </a:cubicBezTo>
                    <a:cubicBezTo>
                      <a:pt x="67821" y="241774"/>
                      <a:pt x="65483" y="242428"/>
                      <a:pt x="63145" y="242428"/>
                    </a:cubicBezTo>
                    <a:cubicBezTo>
                      <a:pt x="59404" y="242428"/>
                      <a:pt x="55663" y="240654"/>
                      <a:pt x="53419" y="237387"/>
                    </a:cubicBezTo>
                    <a:cubicBezTo>
                      <a:pt x="49678" y="231972"/>
                      <a:pt x="51081" y="224596"/>
                      <a:pt x="56412" y="220862"/>
                    </a:cubicBezTo>
                    <a:cubicBezTo>
                      <a:pt x="63987" y="215727"/>
                      <a:pt x="72216" y="210779"/>
                      <a:pt x="81007" y="206204"/>
                    </a:cubicBezTo>
                    <a:cubicBezTo>
                      <a:pt x="83906" y="204664"/>
                      <a:pt x="87133" y="204454"/>
                      <a:pt x="90020" y="205352"/>
                    </a:cubicBezTo>
                    <a:close/>
                    <a:moveTo>
                      <a:pt x="406333" y="191779"/>
                    </a:moveTo>
                    <a:cubicBezTo>
                      <a:pt x="415591" y="205226"/>
                      <a:pt x="424569" y="219327"/>
                      <a:pt x="432985" y="233894"/>
                    </a:cubicBezTo>
                    <a:cubicBezTo>
                      <a:pt x="441402" y="248461"/>
                      <a:pt x="449164" y="263215"/>
                      <a:pt x="456177" y="277969"/>
                    </a:cubicBezTo>
                    <a:cubicBezTo>
                      <a:pt x="464500" y="254717"/>
                      <a:pt x="470766" y="231746"/>
                      <a:pt x="474694" y="209802"/>
                    </a:cubicBezTo>
                    <a:cubicBezTo>
                      <a:pt x="453652" y="202331"/>
                      <a:pt x="430741" y="196262"/>
                      <a:pt x="406333" y="191779"/>
                    </a:cubicBezTo>
                    <a:close/>
                    <a:moveTo>
                      <a:pt x="303277" y="182815"/>
                    </a:moveTo>
                    <a:cubicBezTo>
                      <a:pt x="279336" y="182815"/>
                      <a:pt x="255676" y="184216"/>
                      <a:pt x="232858" y="186924"/>
                    </a:cubicBezTo>
                    <a:cubicBezTo>
                      <a:pt x="219018" y="205320"/>
                      <a:pt x="206019" y="225023"/>
                      <a:pt x="194049" y="245753"/>
                    </a:cubicBezTo>
                    <a:cubicBezTo>
                      <a:pt x="181985" y="266577"/>
                      <a:pt x="171417" y="287681"/>
                      <a:pt x="162440" y="308691"/>
                    </a:cubicBezTo>
                    <a:cubicBezTo>
                      <a:pt x="171417" y="329702"/>
                      <a:pt x="181985" y="350805"/>
                      <a:pt x="194049" y="371629"/>
                    </a:cubicBezTo>
                    <a:cubicBezTo>
                      <a:pt x="206019" y="392360"/>
                      <a:pt x="219111" y="412063"/>
                      <a:pt x="232858" y="430459"/>
                    </a:cubicBezTo>
                    <a:cubicBezTo>
                      <a:pt x="255583" y="433167"/>
                      <a:pt x="279149" y="434567"/>
                      <a:pt x="303277" y="434567"/>
                    </a:cubicBezTo>
                    <a:cubicBezTo>
                      <a:pt x="327311" y="434567"/>
                      <a:pt x="350970" y="433167"/>
                      <a:pt x="373695" y="430459"/>
                    </a:cubicBezTo>
                    <a:cubicBezTo>
                      <a:pt x="387349" y="412156"/>
                      <a:pt x="400441" y="392453"/>
                      <a:pt x="412411" y="371629"/>
                    </a:cubicBezTo>
                    <a:cubicBezTo>
                      <a:pt x="424475" y="350805"/>
                      <a:pt x="435042" y="329702"/>
                      <a:pt x="444114" y="308691"/>
                    </a:cubicBezTo>
                    <a:cubicBezTo>
                      <a:pt x="435042" y="287681"/>
                      <a:pt x="424475" y="266577"/>
                      <a:pt x="412411" y="245753"/>
                    </a:cubicBezTo>
                    <a:cubicBezTo>
                      <a:pt x="400441" y="224929"/>
                      <a:pt x="387349" y="205133"/>
                      <a:pt x="373695" y="186830"/>
                    </a:cubicBezTo>
                    <a:cubicBezTo>
                      <a:pt x="350970" y="184122"/>
                      <a:pt x="327311" y="182815"/>
                      <a:pt x="303277" y="182815"/>
                    </a:cubicBezTo>
                    <a:close/>
                    <a:moveTo>
                      <a:pt x="233887" y="67584"/>
                    </a:moveTo>
                    <a:cubicBezTo>
                      <a:pt x="231549" y="72813"/>
                      <a:pt x="228276" y="77763"/>
                      <a:pt x="223974" y="82058"/>
                    </a:cubicBezTo>
                    <a:cubicBezTo>
                      <a:pt x="214622" y="91396"/>
                      <a:pt x="202278" y="96065"/>
                      <a:pt x="189934" y="96065"/>
                    </a:cubicBezTo>
                    <a:cubicBezTo>
                      <a:pt x="177590" y="96065"/>
                      <a:pt x="165245" y="91396"/>
                      <a:pt x="155894" y="82058"/>
                    </a:cubicBezTo>
                    <a:cubicBezTo>
                      <a:pt x="154210" y="80284"/>
                      <a:pt x="152620" y="78510"/>
                      <a:pt x="151218" y="76642"/>
                    </a:cubicBezTo>
                    <a:cubicBezTo>
                      <a:pt x="132327" y="96345"/>
                      <a:pt x="123817" y="132203"/>
                      <a:pt x="127558" y="178239"/>
                    </a:cubicBezTo>
                    <a:cubicBezTo>
                      <a:pt x="130083" y="209335"/>
                      <a:pt x="137938" y="243232"/>
                      <a:pt x="150282" y="277969"/>
                    </a:cubicBezTo>
                    <a:cubicBezTo>
                      <a:pt x="157390" y="263215"/>
                      <a:pt x="165058" y="248461"/>
                      <a:pt x="173568" y="233894"/>
                    </a:cubicBezTo>
                    <a:cubicBezTo>
                      <a:pt x="181891" y="219420"/>
                      <a:pt x="190775" y="205320"/>
                      <a:pt x="200127" y="191873"/>
                    </a:cubicBezTo>
                    <a:cubicBezTo>
                      <a:pt x="184510" y="194674"/>
                      <a:pt x="169360" y="198223"/>
                      <a:pt x="154865" y="202425"/>
                    </a:cubicBezTo>
                    <a:cubicBezTo>
                      <a:pt x="148599" y="204199"/>
                      <a:pt x="142053" y="200557"/>
                      <a:pt x="140276" y="194301"/>
                    </a:cubicBezTo>
                    <a:cubicBezTo>
                      <a:pt x="138406" y="188044"/>
                      <a:pt x="142053" y="181508"/>
                      <a:pt x="148319" y="179640"/>
                    </a:cubicBezTo>
                    <a:cubicBezTo>
                      <a:pt x="170856" y="173197"/>
                      <a:pt x="194984" y="168154"/>
                      <a:pt x="220046" y="164699"/>
                    </a:cubicBezTo>
                    <a:cubicBezTo>
                      <a:pt x="235196" y="145183"/>
                      <a:pt x="251281" y="127161"/>
                      <a:pt x="267740" y="111193"/>
                    </a:cubicBezTo>
                    <a:cubicBezTo>
                      <a:pt x="272416" y="106710"/>
                      <a:pt x="279991" y="106804"/>
                      <a:pt x="284480" y="111473"/>
                    </a:cubicBezTo>
                    <a:cubicBezTo>
                      <a:pt x="289062" y="116235"/>
                      <a:pt x="288969" y="123705"/>
                      <a:pt x="284199" y="128188"/>
                    </a:cubicBezTo>
                    <a:cubicBezTo>
                      <a:pt x="273725" y="138366"/>
                      <a:pt x="263438" y="149385"/>
                      <a:pt x="253432" y="161057"/>
                    </a:cubicBezTo>
                    <a:cubicBezTo>
                      <a:pt x="269891" y="159750"/>
                      <a:pt x="286444" y="159096"/>
                      <a:pt x="303277" y="159096"/>
                    </a:cubicBezTo>
                    <a:cubicBezTo>
                      <a:pt x="320110" y="159096"/>
                      <a:pt x="336756" y="159750"/>
                      <a:pt x="353121" y="161057"/>
                    </a:cubicBezTo>
                    <a:cubicBezTo>
                      <a:pt x="329181" y="132950"/>
                      <a:pt x="303651" y="109325"/>
                      <a:pt x="277934" y="91489"/>
                    </a:cubicBezTo>
                    <a:cubicBezTo>
                      <a:pt x="262690" y="81031"/>
                      <a:pt x="247914" y="73000"/>
                      <a:pt x="233887" y="67584"/>
                    </a:cubicBezTo>
                    <a:close/>
                    <a:moveTo>
                      <a:pt x="363548" y="49272"/>
                    </a:moveTo>
                    <a:cubicBezTo>
                      <a:pt x="366390" y="50345"/>
                      <a:pt x="368822" y="52492"/>
                      <a:pt x="370178" y="55479"/>
                    </a:cubicBezTo>
                    <a:cubicBezTo>
                      <a:pt x="372797" y="61360"/>
                      <a:pt x="370178" y="68361"/>
                      <a:pt x="364192" y="71068"/>
                    </a:cubicBezTo>
                    <a:cubicBezTo>
                      <a:pt x="356428" y="74616"/>
                      <a:pt x="348383" y="78910"/>
                      <a:pt x="340245" y="83857"/>
                    </a:cubicBezTo>
                    <a:cubicBezTo>
                      <a:pt x="338374" y="85071"/>
                      <a:pt x="336223" y="85631"/>
                      <a:pt x="334072" y="85631"/>
                    </a:cubicBezTo>
                    <a:cubicBezTo>
                      <a:pt x="330143" y="85631"/>
                      <a:pt x="326214" y="83671"/>
                      <a:pt x="323969" y="80030"/>
                    </a:cubicBezTo>
                    <a:cubicBezTo>
                      <a:pt x="320508" y="74429"/>
                      <a:pt x="322286" y="67148"/>
                      <a:pt x="327898" y="63787"/>
                    </a:cubicBezTo>
                    <a:cubicBezTo>
                      <a:pt x="336784" y="58280"/>
                      <a:pt x="345764" y="53425"/>
                      <a:pt x="354463" y="49505"/>
                    </a:cubicBezTo>
                    <a:cubicBezTo>
                      <a:pt x="357457" y="48198"/>
                      <a:pt x="360707" y="48198"/>
                      <a:pt x="363548" y="49272"/>
                    </a:cubicBezTo>
                    <a:close/>
                    <a:moveTo>
                      <a:pt x="189934" y="23509"/>
                    </a:moveTo>
                    <a:cubicBezTo>
                      <a:pt x="178712" y="23509"/>
                      <a:pt x="168705" y="31353"/>
                      <a:pt x="166274" y="42278"/>
                    </a:cubicBezTo>
                    <a:cubicBezTo>
                      <a:pt x="164030" y="52083"/>
                      <a:pt x="167957" y="62635"/>
                      <a:pt x="176467" y="68238"/>
                    </a:cubicBezTo>
                    <a:cubicBezTo>
                      <a:pt x="185071" y="73934"/>
                      <a:pt x="196761" y="73560"/>
                      <a:pt x="204897" y="67211"/>
                    </a:cubicBezTo>
                    <a:cubicBezTo>
                      <a:pt x="209479" y="63289"/>
                      <a:pt x="211162" y="60394"/>
                      <a:pt x="212846" y="56005"/>
                    </a:cubicBezTo>
                    <a:cubicBezTo>
                      <a:pt x="215090" y="50402"/>
                      <a:pt x="214809" y="44146"/>
                      <a:pt x="212565" y="38730"/>
                    </a:cubicBezTo>
                    <a:cubicBezTo>
                      <a:pt x="208824" y="29765"/>
                      <a:pt x="199753" y="23509"/>
                      <a:pt x="189934" y="23509"/>
                    </a:cubicBezTo>
                    <a:close/>
                    <a:moveTo>
                      <a:pt x="189934" y="0"/>
                    </a:moveTo>
                    <a:cubicBezTo>
                      <a:pt x="202255" y="0"/>
                      <a:pt x="214576" y="4693"/>
                      <a:pt x="223974" y="14077"/>
                    </a:cubicBezTo>
                    <a:cubicBezTo>
                      <a:pt x="232297" y="22295"/>
                      <a:pt x="236879" y="32940"/>
                      <a:pt x="237908" y="43772"/>
                    </a:cubicBezTo>
                    <a:cubicBezTo>
                      <a:pt x="254928" y="49842"/>
                      <a:pt x="272977" y="59273"/>
                      <a:pt x="291400" y="72066"/>
                    </a:cubicBezTo>
                    <a:cubicBezTo>
                      <a:pt x="324412" y="94851"/>
                      <a:pt x="356956" y="126694"/>
                      <a:pt x="386507" y="164699"/>
                    </a:cubicBezTo>
                    <a:cubicBezTo>
                      <a:pt x="419332" y="169181"/>
                      <a:pt x="450286" y="176372"/>
                      <a:pt x="478154" y="185990"/>
                    </a:cubicBezTo>
                    <a:cubicBezTo>
                      <a:pt x="478434" y="183375"/>
                      <a:pt x="478715" y="180761"/>
                      <a:pt x="478902" y="178239"/>
                    </a:cubicBezTo>
                    <a:cubicBezTo>
                      <a:pt x="483391" y="123239"/>
                      <a:pt x="470298" y="82712"/>
                      <a:pt x="442991" y="66930"/>
                    </a:cubicBezTo>
                    <a:cubicBezTo>
                      <a:pt x="430741" y="59834"/>
                      <a:pt x="415871" y="57592"/>
                      <a:pt x="398664" y="60300"/>
                    </a:cubicBezTo>
                    <a:cubicBezTo>
                      <a:pt x="392212" y="61328"/>
                      <a:pt x="386133" y="56939"/>
                      <a:pt x="385104" y="50402"/>
                    </a:cubicBezTo>
                    <a:cubicBezTo>
                      <a:pt x="384076" y="43959"/>
                      <a:pt x="388564" y="37983"/>
                      <a:pt x="395017" y="36955"/>
                    </a:cubicBezTo>
                    <a:cubicBezTo>
                      <a:pt x="417648" y="33407"/>
                      <a:pt x="437754" y="36582"/>
                      <a:pt x="454868" y="46480"/>
                    </a:cubicBezTo>
                    <a:cubicBezTo>
                      <a:pt x="490966" y="67211"/>
                      <a:pt x="507892" y="114741"/>
                      <a:pt x="502562" y="180107"/>
                    </a:cubicBezTo>
                    <a:cubicBezTo>
                      <a:pt x="502188" y="184963"/>
                      <a:pt x="501627" y="189725"/>
                      <a:pt x="500972" y="194674"/>
                    </a:cubicBezTo>
                    <a:cubicBezTo>
                      <a:pt x="505554" y="196542"/>
                      <a:pt x="510043" y="198503"/>
                      <a:pt x="514345" y="200557"/>
                    </a:cubicBezTo>
                    <a:cubicBezTo>
                      <a:pt x="573729" y="228665"/>
                      <a:pt x="606460" y="267044"/>
                      <a:pt x="606460" y="308691"/>
                    </a:cubicBezTo>
                    <a:cubicBezTo>
                      <a:pt x="606460" y="322418"/>
                      <a:pt x="602906" y="335771"/>
                      <a:pt x="596079" y="348471"/>
                    </a:cubicBezTo>
                    <a:cubicBezTo>
                      <a:pt x="609826" y="367240"/>
                      <a:pt x="608236" y="393854"/>
                      <a:pt x="591216" y="410849"/>
                    </a:cubicBezTo>
                    <a:cubicBezTo>
                      <a:pt x="581771" y="420187"/>
                      <a:pt x="569520" y="424949"/>
                      <a:pt x="557176" y="424949"/>
                    </a:cubicBezTo>
                    <a:cubicBezTo>
                      <a:pt x="545299" y="424949"/>
                      <a:pt x="533423" y="420560"/>
                      <a:pt x="524164" y="411876"/>
                    </a:cubicBezTo>
                    <a:cubicBezTo>
                      <a:pt x="520985" y="413557"/>
                      <a:pt x="517712" y="415144"/>
                      <a:pt x="514345" y="416732"/>
                    </a:cubicBezTo>
                    <a:cubicBezTo>
                      <a:pt x="510043" y="418786"/>
                      <a:pt x="505554" y="420747"/>
                      <a:pt x="500972" y="422708"/>
                    </a:cubicBezTo>
                    <a:cubicBezTo>
                      <a:pt x="501627" y="427564"/>
                      <a:pt x="502188" y="432420"/>
                      <a:pt x="502562" y="437182"/>
                    </a:cubicBezTo>
                    <a:cubicBezTo>
                      <a:pt x="507892" y="502641"/>
                      <a:pt x="490966" y="550078"/>
                      <a:pt x="454868" y="570902"/>
                    </a:cubicBezTo>
                    <a:cubicBezTo>
                      <a:pt x="442337" y="578186"/>
                      <a:pt x="428029" y="581827"/>
                      <a:pt x="412318" y="581827"/>
                    </a:cubicBezTo>
                    <a:cubicBezTo>
                      <a:pt x="408764" y="581827"/>
                      <a:pt x="405210" y="581641"/>
                      <a:pt x="401563" y="581267"/>
                    </a:cubicBezTo>
                    <a:cubicBezTo>
                      <a:pt x="395111" y="580614"/>
                      <a:pt x="390341" y="574824"/>
                      <a:pt x="390996" y="568287"/>
                    </a:cubicBezTo>
                    <a:cubicBezTo>
                      <a:pt x="391650" y="561844"/>
                      <a:pt x="397355" y="557082"/>
                      <a:pt x="403901" y="557735"/>
                    </a:cubicBezTo>
                    <a:cubicBezTo>
                      <a:pt x="418864" y="559230"/>
                      <a:pt x="432050" y="556708"/>
                      <a:pt x="442991" y="550452"/>
                    </a:cubicBezTo>
                    <a:cubicBezTo>
                      <a:pt x="470298" y="534671"/>
                      <a:pt x="483391" y="494144"/>
                      <a:pt x="478902" y="439143"/>
                    </a:cubicBezTo>
                    <a:cubicBezTo>
                      <a:pt x="478715" y="436528"/>
                      <a:pt x="478434" y="434007"/>
                      <a:pt x="478154" y="431392"/>
                    </a:cubicBezTo>
                    <a:cubicBezTo>
                      <a:pt x="450286" y="441011"/>
                      <a:pt x="419332" y="448107"/>
                      <a:pt x="386507" y="452683"/>
                    </a:cubicBezTo>
                    <a:cubicBezTo>
                      <a:pt x="356956" y="490689"/>
                      <a:pt x="324412" y="522438"/>
                      <a:pt x="291400" y="545316"/>
                    </a:cubicBezTo>
                    <a:cubicBezTo>
                      <a:pt x="256331" y="569501"/>
                      <a:pt x="223132" y="581827"/>
                      <a:pt x="194329" y="581827"/>
                    </a:cubicBezTo>
                    <a:cubicBezTo>
                      <a:pt x="181424" y="581827"/>
                      <a:pt x="169454" y="579400"/>
                      <a:pt x="158512" y="574450"/>
                    </a:cubicBezTo>
                    <a:cubicBezTo>
                      <a:pt x="150563" y="579586"/>
                      <a:pt x="141398" y="582201"/>
                      <a:pt x="132234" y="582201"/>
                    </a:cubicBezTo>
                    <a:cubicBezTo>
                      <a:pt x="119889" y="582201"/>
                      <a:pt x="107639" y="577532"/>
                      <a:pt x="98193" y="568194"/>
                    </a:cubicBezTo>
                    <a:cubicBezTo>
                      <a:pt x="79396" y="549425"/>
                      <a:pt x="79396" y="518889"/>
                      <a:pt x="98193" y="500213"/>
                    </a:cubicBezTo>
                    <a:cubicBezTo>
                      <a:pt x="100531" y="497879"/>
                      <a:pt x="102963" y="495918"/>
                      <a:pt x="105581" y="494144"/>
                    </a:cubicBezTo>
                    <a:cubicBezTo>
                      <a:pt x="102776" y="477149"/>
                      <a:pt x="102215" y="458099"/>
                      <a:pt x="103991" y="437182"/>
                    </a:cubicBezTo>
                    <a:cubicBezTo>
                      <a:pt x="104365" y="432420"/>
                      <a:pt x="104833" y="427564"/>
                      <a:pt x="105488" y="422708"/>
                    </a:cubicBezTo>
                    <a:cubicBezTo>
                      <a:pt x="100905" y="420747"/>
                      <a:pt x="96510" y="418786"/>
                      <a:pt x="92115" y="416732"/>
                    </a:cubicBezTo>
                    <a:cubicBezTo>
                      <a:pt x="32731" y="388718"/>
                      <a:pt x="0" y="350245"/>
                      <a:pt x="0" y="308691"/>
                    </a:cubicBezTo>
                    <a:cubicBezTo>
                      <a:pt x="0" y="290202"/>
                      <a:pt x="6453" y="272273"/>
                      <a:pt x="19078" y="255465"/>
                    </a:cubicBezTo>
                    <a:cubicBezTo>
                      <a:pt x="23005" y="250235"/>
                      <a:pt x="30487" y="249208"/>
                      <a:pt x="35724" y="253130"/>
                    </a:cubicBezTo>
                    <a:cubicBezTo>
                      <a:pt x="40961" y="257052"/>
                      <a:pt x="41989" y="264429"/>
                      <a:pt x="38062" y="269658"/>
                    </a:cubicBezTo>
                    <a:cubicBezTo>
                      <a:pt x="28523" y="282358"/>
                      <a:pt x="23660" y="295431"/>
                      <a:pt x="23660" y="308691"/>
                    </a:cubicBezTo>
                    <a:cubicBezTo>
                      <a:pt x="23660" y="340160"/>
                      <a:pt x="52370" y="371816"/>
                      <a:pt x="102308" y="395348"/>
                    </a:cubicBezTo>
                    <a:cubicBezTo>
                      <a:pt x="104553" y="396468"/>
                      <a:pt x="106984" y="397589"/>
                      <a:pt x="109322" y="398616"/>
                    </a:cubicBezTo>
                    <a:cubicBezTo>
                      <a:pt x="115026" y="369668"/>
                      <a:pt x="124285" y="339320"/>
                      <a:pt x="136722" y="308691"/>
                    </a:cubicBezTo>
                    <a:cubicBezTo>
                      <a:pt x="118580" y="264149"/>
                      <a:pt x="107171" y="220074"/>
                      <a:pt x="103991" y="180107"/>
                    </a:cubicBezTo>
                    <a:cubicBezTo>
                      <a:pt x="99129" y="120811"/>
                      <a:pt x="112595" y="76268"/>
                      <a:pt x="142053" y="52923"/>
                    </a:cubicBezTo>
                    <a:cubicBezTo>
                      <a:pt x="141866" y="51336"/>
                      <a:pt x="141772" y="49655"/>
                      <a:pt x="141772" y="48068"/>
                    </a:cubicBezTo>
                    <a:cubicBezTo>
                      <a:pt x="141772" y="35181"/>
                      <a:pt x="146822" y="23135"/>
                      <a:pt x="155894" y="14077"/>
                    </a:cubicBezTo>
                    <a:cubicBezTo>
                      <a:pt x="165292" y="4693"/>
                      <a:pt x="177613" y="0"/>
                      <a:pt x="1899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B037F11E-0D22-4E8D-80D1-541B8B2291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6369" y="4200811"/>
              <a:ext cx="720000" cy="720000"/>
              <a:chOff x="8791475" y="4813184"/>
              <a:chExt cx="958481" cy="958481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="" id="{1AC9FAAD-03A9-441D-AF59-35FAB42AD1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91475" y="4813184"/>
                <a:ext cx="958481" cy="9584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hermometer_182270">
                <a:extLst>
                  <a:ext uri="{FF2B5EF4-FFF2-40B4-BE49-F238E27FC236}">
                    <a16:creationId xmlns:a16="http://schemas.microsoft.com/office/drawing/2014/main" xmlns="" id="{0EC640E0-32FB-44D4-8704-90B421CE36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84028" y="4884373"/>
                <a:ext cx="793930" cy="792731"/>
              </a:xfrm>
              <a:custGeom>
                <a:avLst/>
                <a:gdLst>
                  <a:gd name="connsiteX0" fmla="*/ 172124 w 607639"/>
                  <a:gd name="connsiteY0" fmla="*/ 475329 h 606722"/>
                  <a:gd name="connsiteX1" fmla="*/ 182271 w 607639"/>
                  <a:gd name="connsiteY1" fmla="*/ 485367 h 606722"/>
                  <a:gd name="connsiteX2" fmla="*/ 121481 w 607639"/>
                  <a:gd name="connsiteY2" fmla="*/ 546036 h 606722"/>
                  <a:gd name="connsiteX3" fmla="*/ 111423 w 607639"/>
                  <a:gd name="connsiteY3" fmla="*/ 535910 h 606722"/>
                  <a:gd name="connsiteX4" fmla="*/ 121481 w 607639"/>
                  <a:gd name="connsiteY4" fmla="*/ 525783 h 606722"/>
                  <a:gd name="connsiteX5" fmla="*/ 161978 w 607639"/>
                  <a:gd name="connsiteY5" fmla="*/ 485367 h 606722"/>
                  <a:gd name="connsiteX6" fmla="*/ 172124 w 607639"/>
                  <a:gd name="connsiteY6" fmla="*/ 475329 h 606722"/>
                  <a:gd name="connsiteX7" fmla="*/ 415207 w 607639"/>
                  <a:gd name="connsiteY7" fmla="*/ 166021 h 606722"/>
                  <a:gd name="connsiteX8" fmla="*/ 389039 w 607639"/>
                  <a:gd name="connsiteY8" fmla="*/ 192150 h 606722"/>
                  <a:gd name="connsiteX9" fmla="*/ 415207 w 607639"/>
                  <a:gd name="connsiteY9" fmla="*/ 218280 h 606722"/>
                  <a:gd name="connsiteX10" fmla="*/ 441375 w 607639"/>
                  <a:gd name="connsiteY10" fmla="*/ 192150 h 606722"/>
                  <a:gd name="connsiteX11" fmla="*/ 121504 w 607639"/>
                  <a:gd name="connsiteY11" fmla="*/ 40434 h 606722"/>
                  <a:gd name="connsiteX12" fmla="*/ 182301 w 607639"/>
                  <a:gd name="connsiteY12" fmla="*/ 101133 h 606722"/>
                  <a:gd name="connsiteX13" fmla="*/ 182301 w 607639"/>
                  <a:gd name="connsiteY13" fmla="*/ 380367 h 606722"/>
                  <a:gd name="connsiteX14" fmla="*/ 243098 w 607639"/>
                  <a:gd name="connsiteY14" fmla="*/ 485324 h 606722"/>
                  <a:gd name="connsiteX15" fmla="*/ 121504 w 607639"/>
                  <a:gd name="connsiteY15" fmla="*/ 606722 h 606722"/>
                  <a:gd name="connsiteX16" fmla="*/ 0 w 607639"/>
                  <a:gd name="connsiteY16" fmla="*/ 485324 h 606722"/>
                  <a:gd name="connsiteX17" fmla="*/ 60797 w 607639"/>
                  <a:gd name="connsiteY17" fmla="*/ 380367 h 606722"/>
                  <a:gd name="connsiteX18" fmla="*/ 60797 w 607639"/>
                  <a:gd name="connsiteY18" fmla="*/ 333710 h 606722"/>
                  <a:gd name="connsiteX19" fmla="*/ 70855 w 607639"/>
                  <a:gd name="connsiteY19" fmla="*/ 323578 h 606722"/>
                  <a:gd name="connsiteX20" fmla="*/ 131652 w 607639"/>
                  <a:gd name="connsiteY20" fmla="*/ 323578 h 606722"/>
                  <a:gd name="connsiteX21" fmla="*/ 141800 w 607639"/>
                  <a:gd name="connsiteY21" fmla="*/ 333710 h 606722"/>
                  <a:gd name="connsiteX22" fmla="*/ 131652 w 607639"/>
                  <a:gd name="connsiteY22" fmla="*/ 343752 h 606722"/>
                  <a:gd name="connsiteX23" fmla="*/ 81003 w 607639"/>
                  <a:gd name="connsiteY23" fmla="*/ 343752 h 606722"/>
                  <a:gd name="connsiteX24" fmla="*/ 81003 w 607639"/>
                  <a:gd name="connsiteY24" fmla="*/ 386321 h 606722"/>
                  <a:gd name="connsiteX25" fmla="*/ 75484 w 607639"/>
                  <a:gd name="connsiteY25" fmla="*/ 395386 h 606722"/>
                  <a:gd name="connsiteX26" fmla="*/ 20295 w 607639"/>
                  <a:gd name="connsiteY26" fmla="*/ 485324 h 606722"/>
                  <a:gd name="connsiteX27" fmla="*/ 121504 w 607639"/>
                  <a:gd name="connsiteY27" fmla="*/ 586460 h 606722"/>
                  <a:gd name="connsiteX28" fmla="*/ 222803 w 607639"/>
                  <a:gd name="connsiteY28" fmla="*/ 485324 h 606722"/>
                  <a:gd name="connsiteX29" fmla="*/ 167525 w 607639"/>
                  <a:gd name="connsiteY29" fmla="*/ 395386 h 606722"/>
                  <a:gd name="connsiteX30" fmla="*/ 162006 w 607639"/>
                  <a:gd name="connsiteY30" fmla="*/ 386321 h 606722"/>
                  <a:gd name="connsiteX31" fmla="*/ 162006 w 607639"/>
                  <a:gd name="connsiteY31" fmla="*/ 101133 h 606722"/>
                  <a:gd name="connsiteX32" fmla="*/ 121504 w 607639"/>
                  <a:gd name="connsiteY32" fmla="*/ 60697 h 606722"/>
                  <a:gd name="connsiteX33" fmla="*/ 81003 w 607639"/>
                  <a:gd name="connsiteY33" fmla="*/ 101133 h 606722"/>
                  <a:gd name="connsiteX34" fmla="*/ 81003 w 607639"/>
                  <a:gd name="connsiteY34" fmla="*/ 141570 h 606722"/>
                  <a:gd name="connsiteX35" fmla="*/ 91151 w 607639"/>
                  <a:gd name="connsiteY35" fmla="*/ 141570 h 606722"/>
                  <a:gd name="connsiteX36" fmla="*/ 101298 w 607639"/>
                  <a:gd name="connsiteY36" fmla="*/ 151701 h 606722"/>
                  <a:gd name="connsiteX37" fmla="*/ 91151 w 607639"/>
                  <a:gd name="connsiteY37" fmla="*/ 161744 h 606722"/>
                  <a:gd name="connsiteX38" fmla="*/ 81003 w 607639"/>
                  <a:gd name="connsiteY38" fmla="*/ 161744 h 606722"/>
                  <a:gd name="connsiteX39" fmla="*/ 81003 w 607639"/>
                  <a:gd name="connsiteY39" fmla="*/ 202269 h 606722"/>
                  <a:gd name="connsiteX40" fmla="*/ 91151 w 607639"/>
                  <a:gd name="connsiteY40" fmla="*/ 202269 h 606722"/>
                  <a:gd name="connsiteX41" fmla="*/ 101298 w 607639"/>
                  <a:gd name="connsiteY41" fmla="*/ 212311 h 606722"/>
                  <a:gd name="connsiteX42" fmla="*/ 91151 w 607639"/>
                  <a:gd name="connsiteY42" fmla="*/ 222443 h 606722"/>
                  <a:gd name="connsiteX43" fmla="*/ 81003 w 607639"/>
                  <a:gd name="connsiteY43" fmla="*/ 222443 h 606722"/>
                  <a:gd name="connsiteX44" fmla="*/ 81003 w 607639"/>
                  <a:gd name="connsiteY44" fmla="*/ 262879 h 606722"/>
                  <a:gd name="connsiteX45" fmla="*/ 91151 w 607639"/>
                  <a:gd name="connsiteY45" fmla="*/ 262879 h 606722"/>
                  <a:gd name="connsiteX46" fmla="*/ 101298 w 607639"/>
                  <a:gd name="connsiteY46" fmla="*/ 273010 h 606722"/>
                  <a:gd name="connsiteX47" fmla="*/ 91151 w 607639"/>
                  <a:gd name="connsiteY47" fmla="*/ 283142 h 606722"/>
                  <a:gd name="connsiteX48" fmla="*/ 81003 w 607639"/>
                  <a:gd name="connsiteY48" fmla="*/ 283142 h 606722"/>
                  <a:gd name="connsiteX49" fmla="*/ 81003 w 607639"/>
                  <a:gd name="connsiteY49" fmla="*/ 293273 h 606722"/>
                  <a:gd name="connsiteX50" fmla="*/ 70855 w 607639"/>
                  <a:gd name="connsiteY50" fmla="*/ 303316 h 606722"/>
                  <a:gd name="connsiteX51" fmla="*/ 60797 w 607639"/>
                  <a:gd name="connsiteY51" fmla="*/ 293273 h 606722"/>
                  <a:gd name="connsiteX52" fmla="*/ 60797 w 607639"/>
                  <a:gd name="connsiteY52" fmla="*/ 101133 h 606722"/>
                  <a:gd name="connsiteX53" fmla="*/ 121504 w 607639"/>
                  <a:gd name="connsiteY53" fmla="*/ 40434 h 606722"/>
                  <a:gd name="connsiteX54" fmla="*/ 415207 w 607639"/>
                  <a:gd name="connsiteY54" fmla="*/ 0 h 606722"/>
                  <a:gd name="connsiteX55" fmla="*/ 425354 w 607639"/>
                  <a:gd name="connsiteY55" fmla="*/ 10132 h 606722"/>
                  <a:gd name="connsiteX56" fmla="*/ 425354 w 607639"/>
                  <a:gd name="connsiteY56" fmla="*/ 46394 h 606722"/>
                  <a:gd name="connsiteX57" fmla="*/ 438438 w 607639"/>
                  <a:gd name="connsiteY57" fmla="*/ 33329 h 606722"/>
                  <a:gd name="connsiteX58" fmla="*/ 452768 w 607639"/>
                  <a:gd name="connsiteY58" fmla="*/ 33329 h 606722"/>
                  <a:gd name="connsiteX59" fmla="*/ 452768 w 607639"/>
                  <a:gd name="connsiteY59" fmla="*/ 47638 h 606722"/>
                  <a:gd name="connsiteX60" fmla="*/ 425354 w 607639"/>
                  <a:gd name="connsiteY60" fmla="*/ 75012 h 606722"/>
                  <a:gd name="connsiteX61" fmla="*/ 425354 w 607639"/>
                  <a:gd name="connsiteY61" fmla="*/ 107007 h 606722"/>
                  <a:gd name="connsiteX62" fmla="*/ 458642 w 607639"/>
                  <a:gd name="connsiteY62" fmla="*/ 73767 h 606722"/>
                  <a:gd name="connsiteX63" fmla="*/ 472972 w 607639"/>
                  <a:gd name="connsiteY63" fmla="*/ 73767 h 606722"/>
                  <a:gd name="connsiteX64" fmla="*/ 472972 w 607639"/>
                  <a:gd name="connsiteY64" fmla="*/ 88076 h 606722"/>
                  <a:gd name="connsiteX65" fmla="*/ 425354 w 607639"/>
                  <a:gd name="connsiteY65" fmla="*/ 135625 h 606722"/>
                  <a:gd name="connsiteX66" fmla="*/ 425354 w 607639"/>
                  <a:gd name="connsiteY66" fmla="*/ 147534 h 606722"/>
                  <a:gd name="connsiteX67" fmla="*/ 435411 w 607639"/>
                  <a:gd name="connsiteY67" fmla="*/ 157577 h 606722"/>
                  <a:gd name="connsiteX68" fmla="*/ 506350 w 607639"/>
                  <a:gd name="connsiteY68" fmla="*/ 86832 h 606722"/>
                  <a:gd name="connsiteX69" fmla="*/ 506350 w 607639"/>
                  <a:gd name="connsiteY69" fmla="*/ 70746 h 606722"/>
                  <a:gd name="connsiteX70" fmla="*/ 516496 w 607639"/>
                  <a:gd name="connsiteY70" fmla="*/ 60703 h 606722"/>
                  <a:gd name="connsiteX71" fmla="*/ 526554 w 607639"/>
                  <a:gd name="connsiteY71" fmla="*/ 70746 h 606722"/>
                  <a:gd name="connsiteX72" fmla="*/ 526554 w 607639"/>
                  <a:gd name="connsiteY72" fmla="*/ 80877 h 606722"/>
                  <a:gd name="connsiteX73" fmla="*/ 536701 w 607639"/>
                  <a:gd name="connsiteY73" fmla="*/ 80877 h 606722"/>
                  <a:gd name="connsiteX74" fmla="*/ 546848 w 607639"/>
                  <a:gd name="connsiteY74" fmla="*/ 91009 h 606722"/>
                  <a:gd name="connsiteX75" fmla="*/ 536701 w 607639"/>
                  <a:gd name="connsiteY75" fmla="*/ 101141 h 606722"/>
                  <a:gd name="connsiteX76" fmla="*/ 520680 w 607639"/>
                  <a:gd name="connsiteY76" fmla="*/ 101141 h 606722"/>
                  <a:gd name="connsiteX77" fmla="*/ 449742 w 607639"/>
                  <a:gd name="connsiteY77" fmla="*/ 171887 h 606722"/>
                  <a:gd name="connsiteX78" fmla="*/ 459888 w 607639"/>
                  <a:gd name="connsiteY78" fmla="*/ 182018 h 606722"/>
                  <a:gd name="connsiteX79" fmla="*/ 471726 w 607639"/>
                  <a:gd name="connsiteY79" fmla="*/ 182018 h 606722"/>
                  <a:gd name="connsiteX80" fmla="*/ 519434 w 607639"/>
                  <a:gd name="connsiteY80" fmla="*/ 134381 h 606722"/>
                  <a:gd name="connsiteX81" fmla="*/ 533764 w 607639"/>
                  <a:gd name="connsiteY81" fmla="*/ 134381 h 606722"/>
                  <a:gd name="connsiteX82" fmla="*/ 533764 w 607639"/>
                  <a:gd name="connsiteY82" fmla="*/ 148690 h 606722"/>
                  <a:gd name="connsiteX83" fmla="*/ 500386 w 607639"/>
                  <a:gd name="connsiteY83" fmla="*/ 182018 h 606722"/>
                  <a:gd name="connsiteX84" fmla="*/ 532518 w 607639"/>
                  <a:gd name="connsiteY84" fmla="*/ 182018 h 606722"/>
                  <a:gd name="connsiteX85" fmla="*/ 559932 w 607639"/>
                  <a:gd name="connsiteY85" fmla="*/ 154645 h 606722"/>
                  <a:gd name="connsiteX86" fmla="*/ 574262 w 607639"/>
                  <a:gd name="connsiteY86" fmla="*/ 154645 h 606722"/>
                  <a:gd name="connsiteX87" fmla="*/ 574262 w 607639"/>
                  <a:gd name="connsiteY87" fmla="*/ 168954 h 606722"/>
                  <a:gd name="connsiteX88" fmla="*/ 561178 w 607639"/>
                  <a:gd name="connsiteY88" fmla="*/ 182018 h 606722"/>
                  <a:gd name="connsiteX89" fmla="*/ 597492 w 607639"/>
                  <a:gd name="connsiteY89" fmla="*/ 182018 h 606722"/>
                  <a:gd name="connsiteX90" fmla="*/ 607639 w 607639"/>
                  <a:gd name="connsiteY90" fmla="*/ 192150 h 606722"/>
                  <a:gd name="connsiteX91" fmla="*/ 597492 w 607639"/>
                  <a:gd name="connsiteY91" fmla="*/ 202282 h 606722"/>
                  <a:gd name="connsiteX92" fmla="*/ 561178 w 607639"/>
                  <a:gd name="connsiteY92" fmla="*/ 202282 h 606722"/>
                  <a:gd name="connsiteX93" fmla="*/ 574262 w 607639"/>
                  <a:gd name="connsiteY93" fmla="*/ 215347 h 606722"/>
                  <a:gd name="connsiteX94" fmla="*/ 574262 w 607639"/>
                  <a:gd name="connsiteY94" fmla="*/ 229656 h 606722"/>
                  <a:gd name="connsiteX95" fmla="*/ 567141 w 607639"/>
                  <a:gd name="connsiteY95" fmla="*/ 232589 h 606722"/>
                  <a:gd name="connsiteX96" fmla="*/ 559932 w 607639"/>
                  <a:gd name="connsiteY96" fmla="*/ 229656 h 606722"/>
                  <a:gd name="connsiteX97" fmla="*/ 532518 w 607639"/>
                  <a:gd name="connsiteY97" fmla="*/ 202282 h 606722"/>
                  <a:gd name="connsiteX98" fmla="*/ 500386 w 607639"/>
                  <a:gd name="connsiteY98" fmla="*/ 202282 h 606722"/>
                  <a:gd name="connsiteX99" fmla="*/ 533764 w 607639"/>
                  <a:gd name="connsiteY99" fmla="*/ 235522 h 606722"/>
                  <a:gd name="connsiteX100" fmla="*/ 533764 w 607639"/>
                  <a:gd name="connsiteY100" fmla="*/ 249831 h 606722"/>
                  <a:gd name="connsiteX101" fmla="*/ 526554 w 607639"/>
                  <a:gd name="connsiteY101" fmla="*/ 252764 h 606722"/>
                  <a:gd name="connsiteX102" fmla="*/ 519434 w 607639"/>
                  <a:gd name="connsiteY102" fmla="*/ 249831 h 606722"/>
                  <a:gd name="connsiteX103" fmla="*/ 471726 w 607639"/>
                  <a:gd name="connsiteY103" fmla="*/ 202282 h 606722"/>
                  <a:gd name="connsiteX104" fmla="*/ 459888 w 607639"/>
                  <a:gd name="connsiteY104" fmla="*/ 202282 h 606722"/>
                  <a:gd name="connsiteX105" fmla="*/ 449742 w 607639"/>
                  <a:gd name="connsiteY105" fmla="*/ 212325 h 606722"/>
                  <a:gd name="connsiteX106" fmla="*/ 520680 w 607639"/>
                  <a:gd name="connsiteY106" fmla="*/ 283159 h 606722"/>
                  <a:gd name="connsiteX107" fmla="*/ 536701 w 607639"/>
                  <a:gd name="connsiteY107" fmla="*/ 283159 h 606722"/>
                  <a:gd name="connsiteX108" fmla="*/ 546848 w 607639"/>
                  <a:gd name="connsiteY108" fmla="*/ 293291 h 606722"/>
                  <a:gd name="connsiteX109" fmla="*/ 536701 w 607639"/>
                  <a:gd name="connsiteY109" fmla="*/ 303334 h 606722"/>
                  <a:gd name="connsiteX110" fmla="*/ 526554 w 607639"/>
                  <a:gd name="connsiteY110" fmla="*/ 303334 h 606722"/>
                  <a:gd name="connsiteX111" fmla="*/ 526554 w 607639"/>
                  <a:gd name="connsiteY111" fmla="*/ 313466 h 606722"/>
                  <a:gd name="connsiteX112" fmla="*/ 516496 w 607639"/>
                  <a:gd name="connsiteY112" fmla="*/ 323598 h 606722"/>
                  <a:gd name="connsiteX113" fmla="*/ 506350 w 607639"/>
                  <a:gd name="connsiteY113" fmla="*/ 313466 h 606722"/>
                  <a:gd name="connsiteX114" fmla="*/ 506350 w 607639"/>
                  <a:gd name="connsiteY114" fmla="*/ 297468 h 606722"/>
                  <a:gd name="connsiteX115" fmla="*/ 435411 w 607639"/>
                  <a:gd name="connsiteY115" fmla="*/ 226634 h 606722"/>
                  <a:gd name="connsiteX116" fmla="*/ 425354 w 607639"/>
                  <a:gd name="connsiteY116" fmla="*/ 236766 h 606722"/>
                  <a:gd name="connsiteX117" fmla="*/ 425354 w 607639"/>
                  <a:gd name="connsiteY117" fmla="*/ 248587 h 606722"/>
                  <a:gd name="connsiteX118" fmla="*/ 472972 w 607639"/>
                  <a:gd name="connsiteY118" fmla="*/ 296224 h 606722"/>
                  <a:gd name="connsiteX119" fmla="*/ 472972 w 607639"/>
                  <a:gd name="connsiteY119" fmla="*/ 310533 h 606722"/>
                  <a:gd name="connsiteX120" fmla="*/ 465852 w 607639"/>
                  <a:gd name="connsiteY120" fmla="*/ 313466 h 606722"/>
                  <a:gd name="connsiteX121" fmla="*/ 458642 w 607639"/>
                  <a:gd name="connsiteY121" fmla="*/ 310533 h 606722"/>
                  <a:gd name="connsiteX122" fmla="*/ 425354 w 607639"/>
                  <a:gd name="connsiteY122" fmla="*/ 277205 h 606722"/>
                  <a:gd name="connsiteX123" fmla="*/ 425354 w 607639"/>
                  <a:gd name="connsiteY123" fmla="*/ 309289 h 606722"/>
                  <a:gd name="connsiteX124" fmla="*/ 452768 w 607639"/>
                  <a:gd name="connsiteY124" fmla="*/ 336663 h 606722"/>
                  <a:gd name="connsiteX125" fmla="*/ 452768 w 607639"/>
                  <a:gd name="connsiteY125" fmla="*/ 350972 h 606722"/>
                  <a:gd name="connsiteX126" fmla="*/ 445558 w 607639"/>
                  <a:gd name="connsiteY126" fmla="*/ 353905 h 606722"/>
                  <a:gd name="connsiteX127" fmla="*/ 438438 w 607639"/>
                  <a:gd name="connsiteY127" fmla="*/ 350972 h 606722"/>
                  <a:gd name="connsiteX128" fmla="*/ 425354 w 607639"/>
                  <a:gd name="connsiteY128" fmla="*/ 337907 h 606722"/>
                  <a:gd name="connsiteX129" fmla="*/ 425354 w 607639"/>
                  <a:gd name="connsiteY129" fmla="*/ 374168 h 606722"/>
                  <a:gd name="connsiteX130" fmla="*/ 415207 w 607639"/>
                  <a:gd name="connsiteY130" fmla="*/ 384300 h 606722"/>
                  <a:gd name="connsiteX131" fmla="*/ 405060 w 607639"/>
                  <a:gd name="connsiteY131" fmla="*/ 374168 h 606722"/>
                  <a:gd name="connsiteX132" fmla="*/ 405060 w 607639"/>
                  <a:gd name="connsiteY132" fmla="*/ 337907 h 606722"/>
                  <a:gd name="connsiteX133" fmla="*/ 391976 w 607639"/>
                  <a:gd name="connsiteY133" fmla="*/ 350972 h 606722"/>
                  <a:gd name="connsiteX134" fmla="*/ 377646 w 607639"/>
                  <a:gd name="connsiteY134" fmla="*/ 350972 h 606722"/>
                  <a:gd name="connsiteX135" fmla="*/ 377646 w 607639"/>
                  <a:gd name="connsiteY135" fmla="*/ 336663 h 606722"/>
                  <a:gd name="connsiteX136" fmla="*/ 405060 w 607639"/>
                  <a:gd name="connsiteY136" fmla="*/ 309289 h 606722"/>
                  <a:gd name="connsiteX137" fmla="*/ 405060 w 607639"/>
                  <a:gd name="connsiteY137" fmla="*/ 277205 h 606722"/>
                  <a:gd name="connsiteX138" fmla="*/ 371683 w 607639"/>
                  <a:gd name="connsiteY138" fmla="*/ 310533 h 606722"/>
                  <a:gd name="connsiteX139" fmla="*/ 357442 w 607639"/>
                  <a:gd name="connsiteY139" fmla="*/ 310533 h 606722"/>
                  <a:gd name="connsiteX140" fmla="*/ 357442 w 607639"/>
                  <a:gd name="connsiteY140" fmla="*/ 296224 h 606722"/>
                  <a:gd name="connsiteX141" fmla="*/ 405060 w 607639"/>
                  <a:gd name="connsiteY141" fmla="*/ 248587 h 606722"/>
                  <a:gd name="connsiteX142" fmla="*/ 405060 w 607639"/>
                  <a:gd name="connsiteY142" fmla="*/ 236766 h 606722"/>
                  <a:gd name="connsiteX143" fmla="*/ 394914 w 607639"/>
                  <a:gd name="connsiteY143" fmla="*/ 226634 h 606722"/>
                  <a:gd name="connsiteX144" fmla="*/ 324064 w 607639"/>
                  <a:gd name="connsiteY144" fmla="*/ 297468 h 606722"/>
                  <a:gd name="connsiteX145" fmla="*/ 324064 w 607639"/>
                  <a:gd name="connsiteY145" fmla="*/ 313466 h 606722"/>
                  <a:gd name="connsiteX146" fmla="*/ 313918 w 607639"/>
                  <a:gd name="connsiteY146" fmla="*/ 323598 h 606722"/>
                  <a:gd name="connsiteX147" fmla="*/ 303771 w 607639"/>
                  <a:gd name="connsiteY147" fmla="*/ 313466 h 606722"/>
                  <a:gd name="connsiteX148" fmla="*/ 303771 w 607639"/>
                  <a:gd name="connsiteY148" fmla="*/ 303334 h 606722"/>
                  <a:gd name="connsiteX149" fmla="*/ 293713 w 607639"/>
                  <a:gd name="connsiteY149" fmla="*/ 303334 h 606722"/>
                  <a:gd name="connsiteX150" fmla="*/ 283566 w 607639"/>
                  <a:gd name="connsiteY150" fmla="*/ 293291 h 606722"/>
                  <a:gd name="connsiteX151" fmla="*/ 293713 w 607639"/>
                  <a:gd name="connsiteY151" fmla="*/ 283159 h 606722"/>
                  <a:gd name="connsiteX152" fmla="*/ 309734 w 607639"/>
                  <a:gd name="connsiteY152" fmla="*/ 283159 h 606722"/>
                  <a:gd name="connsiteX153" fmla="*/ 380583 w 607639"/>
                  <a:gd name="connsiteY153" fmla="*/ 212325 h 606722"/>
                  <a:gd name="connsiteX154" fmla="*/ 370526 w 607639"/>
                  <a:gd name="connsiteY154" fmla="*/ 202282 h 606722"/>
                  <a:gd name="connsiteX155" fmla="*/ 358599 w 607639"/>
                  <a:gd name="connsiteY155" fmla="*/ 202282 h 606722"/>
                  <a:gd name="connsiteX156" fmla="*/ 310980 w 607639"/>
                  <a:gd name="connsiteY156" fmla="*/ 249831 h 606722"/>
                  <a:gd name="connsiteX157" fmla="*/ 303771 w 607639"/>
                  <a:gd name="connsiteY157" fmla="*/ 252764 h 606722"/>
                  <a:gd name="connsiteX158" fmla="*/ 296650 w 607639"/>
                  <a:gd name="connsiteY158" fmla="*/ 249831 h 606722"/>
                  <a:gd name="connsiteX159" fmla="*/ 296650 w 607639"/>
                  <a:gd name="connsiteY159" fmla="*/ 235522 h 606722"/>
                  <a:gd name="connsiteX160" fmla="*/ 330028 w 607639"/>
                  <a:gd name="connsiteY160" fmla="*/ 202282 h 606722"/>
                  <a:gd name="connsiteX161" fmla="*/ 297896 w 607639"/>
                  <a:gd name="connsiteY161" fmla="*/ 202282 h 606722"/>
                  <a:gd name="connsiteX162" fmla="*/ 270482 w 607639"/>
                  <a:gd name="connsiteY162" fmla="*/ 229656 h 606722"/>
                  <a:gd name="connsiteX163" fmla="*/ 263273 w 607639"/>
                  <a:gd name="connsiteY163" fmla="*/ 232589 h 606722"/>
                  <a:gd name="connsiteX164" fmla="*/ 256152 w 607639"/>
                  <a:gd name="connsiteY164" fmla="*/ 229656 h 606722"/>
                  <a:gd name="connsiteX165" fmla="*/ 256152 w 607639"/>
                  <a:gd name="connsiteY165" fmla="*/ 215347 h 606722"/>
                  <a:gd name="connsiteX166" fmla="*/ 269236 w 607639"/>
                  <a:gd name="connsiteY166" fmla="*/ 202282 h 606722"/>
                  <a:gd name="connsiteX167" fmla="*/ 232922 w 607639"/>
                  <a:gd name="connsiteY167" fmla="*/ 202282 h 606722"/>
                  <a:gd name="connsiteX168" fmla="*/ 222775 w 607639"/>
                  <a:gd name="connsiteY168" fmla="*/ 192150 h 606722"/>
                  <a:gd name="connsiteX169" fmla="*/ 232922 w 607639"/>
                  <a:gd name="connsiteY169" fmla="*/ 182018 h 606722"/>
                  <a:gd name="connsiteX170" fmla="*/ 269236 w 607639"/>
                  <a:gd name="connsiteY170" fmla="*/ 182018 h 606722"/>
                  <a:gd name="connsiteX171" fmla="*/ 256152 w 607639"/>
                  <a:gd name="connsiteY171" fmla="*/ 168954 h 606722"/>
                  <a:gd name="connsiteX172" fmla="*/ 256152 w 607639"/>
                  <a:gd name="connsiteY172" fmla="*/ 154645 h 606722"/>
                  <a:gd name="connsiteX173" fmla="*/ 270482 w 607639"/>
                  <a:gd name="connsiteY173" fmla="*/ 154645 h 606722"/>
                  <a:gd name="connsiteX174" fmla="*/ 297896 w 607639"/>
                  <a:gd name="connsiteY174" fmla="*/ 182018 h 606722"/>
                  <a:gd name="connsiteX175" fmla="*/ 330028 w 607639"/>
                  <a:gd name="connsiteY175" fmla="*/ 182018 h 606722"/>
                  <a:gd name="connsiteX176" fmla="*/ 296650 w 607639"/>
                  <a:gd name="connsiteY176" fmla="*/ 148690 h 606722"/>
                  <a:gd name="connsiteX177" fmla="*/ 296650 w 607639"/>
                  <a:gd name="connsiteY177" fmla="*/ 134381 h 606722"/>
                  <a:gd name="connsiteX178" fmla="*/ 310980 w 607639"/>
                  <a:gd name="connsiteY178" fmla="*/ 134381 h 606722"/>
                  <a:gd name="connsiteX179" fmla="*/ 358599 w 607639"/>
                  <a:gd name="connsiteY179" fmla="*/ 182018 h 606722"/>
                  <a:gd name="connsiteX180" fmla="*/ 370526 w 607639"/>
                  <a:gd name="connsiteY180" fmla="*/ 182018 h 606722"/>
                  <a:gd name="connsiteX181" fmla="*/ 380583 w 607639"/>
                  <a:gd name="connsiteY181" fmla="*/ 171887 h 606722"/>
                  <a:gd name="connsiteX182" fmla="*/ 309734 w 607639"/>
                  <a:gd name="connsiteY182" fmla="*/ 101141 h 606722"/>
                  <a:gd name="connsiteX183" fmla="*/ 293713 w 607639"/>
                  <a:gd name="connsiteY183" fmla="*/ 101141 h 606722"/>
                  <a:gd name="connsiteX184" fmla="*/ 283566 w 607639"/>
                  <a:gd name="connsiteY184" fmla="*/ 91009 h 606722"/>
                  <a:gd name="connsiteX185" fmla="*/ 293713 w 607639"/>
                  <a:gd name="connsiteY185" fmla="*/ 80877 h 606722"/>
                  <a:gd name="connsiteX186" fmla="*/ 303771 w 607639"/>
                  <a:gd name="connsiteY186" fmla="*/ 80877 h 606722"/>
                  <a:gd name="connsiteX187" fmla="*/ 303771 w 607639"/>
                  <a:gd name="connsiteY187" fmla="*/ 70746 h 606722"/>
                  <a:gd name="connsiteX188" fmla="*/ 313918 w 607639"/>
                  <a:gd name="connsiteY188" fmla="*/ 60703 h 606722"/>
                  <a:gd name="connsiteX189" fmla="*/ 324064 w 607639"/>
                  <a:gd name="connsiteY189" fmla="*/ 70746 h 606722"/>
                  <a:gd name="connsiteX190" fmla="*/ 324064 w 607639"/>
                  <a:gd name="connsiteY190" fmla="*/ 86832 h 606722"/>
                  <a:gd name="connsiteX191" fmla="*/ 394914 w 607639"/>
                  <a:gd name="connsiteY191" fmla="*/ 157577 h 606722"/>
                  <a:gd name="connsiteX192" fmla="*/ 405060 w 607639"/>
                  <a:gd name="connsiteY192" fmla="*/ 147534 h 606722"/>
                  <a:gd name="connsiteX193" fmla="*/ 405060 w 607639"/>
                  <a:gd name="connsiteY193" fmla="*/ 135625 h 606722"/>
                  <a:gd name="connsiteX194" fmla="*/ 357442 w 607639"/>
                  <a:gd name="connsiteY194" fmla="*/ 88076 h 606722"/>
                  <a:gd name="connsiteX195" fmla="*/ 357442 w 607639"/>
                  <a:gd name="connsiteY195" fmla="*/ 73767 h 606722"/>
                  <a:gd name="connsiteX196" fmla="*/ 371683 w 607639"/>
                  <a:gd name="connsiteY196" fmla="*/ 73767 h 606722"/>
                  <a:gd name="connsiteX197" fmla="*/ 405060 w 607639"/>
                  <a:gd name="connsiteY197" fmla="*/ 107007 h 606722"/>
                  <a:gd name="connsiteX198" fmla="*/ 405060 w 607639"/>
                  <a:gd name="connsiteY198" fmla="*/ 75012 h 606722"/>
                  <a:gd name="connsiteX199" fmla="*/ 377646 w 607639"/>
                  <a:gd name="connsiteY199" fmla="*/ 47638 h 606722"/>
                  <a:gd name="connsiteX200" fmla="*/ 377646 w 607639"/>
                  <a:gd name="connsiteY200" fmla="*/ 33329 h 606722"/>
                  <a:gd name="connsiteX201" fmla="*/ 391976 w 607639"/>
                  <a:gd name="connsiteY201" fmla="*/ 33329 h 606722"/>
                  <a:gd name="connsiteX202" fmla="*/ 405060 w 607639"/>
                  <a:gd name="connsiteY202" fmla="*/ 46394 h 606722"/>
                  <a:gd name="connsiteX203" fmla="*/ 405060 w 607639"/>
                  <a:gd name="connsiteY203" fmla="*/ 10132 h 606722"/>
                  <a:gd name="connsiteX204" fmla="*/ 415207 w 607639"/>
                  <a:gd name="connsiteY204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</a:cxnLst>
                <a:rect l="l" t="t" r="r" b="b"/>
                <a:pathLst>
                  <a:path w="607639" h="606722">
                    <a:moveTo>
                      <a:pt x="172124" y="475329"/>
                    </a:moveTo>
                    <a:cubicBezTo>
                      <a:pt x="177732" y="475329"/>
                      <a:pt x="182271" y="479859"/>
                      <a:pt x="182271" y="485367"/>
                    </a:cubicBezTo>
                    <a:cubicBezTo>
                      <a:pt x="182271" y="518855"/>
                      <a:pt x="155035" y="546036"/>
                      <a:pt x="121481" y="546036"/>
                    </a:cubicBezTo>
                    <a:cubicBezTo>
                      <a:pt x="115873" y="546036"/>
                      <a:pt x="111423" y="541506"/>
                      <a:pt x="111423" y="535910"/>
                    </a:cubicBezTo>
                    <a:cubicBezTo>
                      <a:pt x="111423" y="530314"/>
                      <a:pt x="115873" y="525783"/>
                      <a:pt x="121481" y="525783"/>
                    </a:cubicBezTo>
                    <a:cubicBezTo>
                      <a:pt x="143821" y="525783"/>
                      <a:pt x="161978" y="507663"/>
                      <a:pt x="161978" y="485367"/>
                    </a:cubicBezTo>
                    <a:cubicBezTo>
                      <a:pt x="161978" y="479859"/>
                      <a:pt x="166517" y="475329"/>
                      <a:pt x="172124" y="475329"/>
                    </a:cubicBezTo>
                    <a:close/>
                    <a:moveTo>
                      <a:pt x="415207" y="166021"/>
                    </a:moveTo>
                    <a:lnTo>
                      <a:pt x="389039" y="192150"/>
                    </a:lnTo>
                    <a:lnTo>
                      <a:pt x="415207" y="218280"/>
                    </a:lnTo>
                    <a:lnTo>
                      <a:pt x="441375" y="192150"/>
                    </a:lnTo>
                    <a:close/>
                    <a:moveTo>
                      <a:pt x="121504" y="40434"/>
                    </a:moveTo>
                    <a:cubicBezTo>
                      <a:pt x="155063" y="40434"/>
                      <a:pt x="182301" y="67629"/>
                      <a:pt x="182301" y="101133"/>
                    </a:cubicBezTo>
                    <a:lnTo>
                      <a:pt x="182301" y="380367"/>
                    </a:lnTo>
                    <a:cubicBezTo>
                      <a:pt x="219954" y="402052"/>
                      <a:pt x="243098" y="441688"/>
                      <a:pt x="243098" y="485324"/>
                    </a:cubicBezTo>
                    <a:cubicBezTo>
                      <a:pt x="243098" y="552244"/>
                      <a:pt x="188532" y="606722"/>
                      <a:pt x="121504" y="606722"/>
                    </a:cubicBezTo>
                    <a:cubicBezTo>
                      <a:pt x="54477" y="606722"/>
                      <a:pt x="0" y="552244"/>
                      <a:pt x="0" y="485324"/>
                    </a:cubicBezTo>
                    <a:cubicBezTo>
                      <a:pt x="0" y="441688"/>
                      <a:pt x="23144" y="402052"/>
                      <a:pt x="60797" y="380367"/>
                    </a:cubicBezTo>
                    <a:lnTo>
                      <a:pt x="60797" y="333710"/>
                    </a:lnTo>
                    <a:cubicBezTo>
                      <a:pt x="60797" y="328111"/>
                      <a:pt x="65336" y="323578"/>
                      <a:pt x="70855" y="323578"/>
                    </a:cubicBezTo>
                    <a:lnTo>
                      <a:pt x="131652" y="323578"/>
                    </a:lnTo>
                    <a:cubicBezTo>
                      <a:pt x="137260" y="323578"/>
                      <a:pt x="141800" y="328111"/>
                      <a:pt x="141800" y="333710"/>
                    </a:cubicBezTo>
                    <a:cubicBezTo>
                      <a:pt x="141800" y="339220"/>
                      <a:pt x="137260" y="343752"/>
                      <a:pt x="131652" y="343752"/>
                    </a:cubicBezTo>
                    <a:lnTo>
                      <a:pt x="81003" y="343752"/>
                    </a:lnTo>
                    <a:lnTo>
                      <a:pt x="81003" y="386321"/>
                    </a:lnTo>
                    <a:cubicBezTo>
                      <a:pt x="81003" y="390143"/>
                      <a:pt x="78867" y="393609"/>
                      <a:pt x="75484" y="395386"/>
                    </a:cubicBezTo>
                    <a:cubicBezTo>
                      <a:pt x="41392" y="412805"/>
                      <a:pt x="20295" y="447287"/>
                      <a:pt x="20295" y="485324"/>
                    </a:cubicBezTo>
                    <a:cubicBezTo>
                      <a:pt x="20295" y="541135"/>
                      <a:pt x="65693" y="586460"/>
                      <a:pt x="121504" y="586460"/>
                    </a:cubicBezTo>
                    <a:cubicBezTo>
                      <a:pt x="177405" y="586460"/>
                      <a:pt x="222803" y="541135"/>
                      <a:pt x="222803" y="485324"/>
                    </a:cubicBezTo>
                    <a:cubicBezTo>
                      <a:pt x="222803" y="447287"/>
                      <a:pt x="201617" y="412805"/>
                      <a:pt x="167525" y="395386"/>
                    </a:cubicBezTo>
                    <a:cubicBezTo>
                      <a:pt x="164142" y="393609"/>
                      <a:pt x="162006" y="390143"/>
                      <a:pt x="162006" y="386321"/>
                    </a:cubicBezTo>
                    <a:lnTo>
                      <a:pt x="162006" y="101133"/>
                    </a:lnTo>
                    <a:cubicBezTo>
                      <a:pt x="162006" y="78827"/>
                      <a:pt x="143847" y="60697"/>
                      <a:pt x="121504" y="60697"/>
                    </a:cubicBezTo>
                    <a:cubicBezTo>
                      <a:pt x="99162" y="60697"/>
                      <a:pt x="81003" y="78827"/>
                      <a:pt x="81003" y="101133"/>
                    </a:cubicBezTo>
                    <a:lnTo>
                      <a:pt x="81003" y="141570"/>
                    </a:lnTo>
                    <a:lnTo>
                      <a:pt x="91151" y="141570"/>
                    </a:lnTo>
                    <a:cubicBezTo>
                      <a:pt x="96759" y="141570"/>
                      <a:pt x="101298" y="146102"/>
                      <a:pt x="101298" y="151701"/>
                    </a:cubicBezTo>
                    <a:cubicBezTo>
                      <a:pt x="101298" y="157211"/>
                      <a:pt x="96759" y="161744"/>
                      <a:pt x="91151" y="161744"/>
                    </a:cubicBezTo>
                    <a:lnTo>
                      <a:pt x="81003" y="161744"/>
                    </a:lnTo>
                    <a:lnTo>
                      <a:pt x="81003" y="202269"/>
                    </a:lnTo>
                    <a:lnTo>
                      <a:pt x="91151" y="202269"/>
                    </a:lnTo>
                    <a:cubicBezTo>
                      <a:pt x="96759" y="202269"/>
                      <a:pt x="101298" y="206801"/>
                      <a:pt x="101298" y="212311"/>
                    </a:cubicBezTo>
                    <a:cubicBezTo>
                      <a:pt x="101298" y="217910"/>
                      <a:pt x="96759" y="222443"/>
                      <a:pt x="91151" y="222443"/>
                    </a:cubicBezTo>
                    <a:lnTo>
                      <a:pt x="81003" y="222443"/>
                    </a:lnTo>
                    <a:lnTo>
                      <a:pt x="81003" y="262879"/>
                    </a:lnTo>
                    <a:lnTo>
                      <a:pt x="91151" y="262879"/>
                    </a:lnTo>
                    <a:cubicBezTo>
                      <a:pt x="96759" y="262879"/>
                      <a:pt x="101298" y="267412"/>
                      <a:pt x="101298" y="273010"/>
                    </a:cubicBezTo>
                    <a:cubicBezTo>
                      <a:pt x="101298" y="278609"/>
                      <a:pt x="96759" y="283142"/>
                      <a:pt x="91151" y="283142"/>
                    </a:cubicBezTo>
                    <a:lnTo>
                      <a:pt x="81003" y="283142"/>
                    </a:lnTo>
                    <a:lnTo>
                      <a:pt x="81003" y="293273"/>
                    </a:lnTo>
                    <a:cubicBezTo>
                      <a:pt x="81003" y="298783"/>
                      <a:pt x="76463" y="303316"/>
                      <a:pt x="70855" y="303316"/>
                    </a:cubicBezTo>
                    <a:cubicBezTo>
                      <a:pt x="65336" y="303316"/>
                      <a:pt x="60797" y="298783"/>
                      <a:pt x="60797" y="293273"/>
                    </a:cubicBezTo>
                    <a:lnTo>
                      <a:pt x="60797" y="101133"/>
                    </a:lnTo>
                    <a:cubicBezTo>
                      <a:pt x="60797" y="67629"/>
                      <a:pt x="88035" y="40434"/>
                      <a:pt x="121504" y="40434"/>
                    </a:cubicBezTo>
                    <a:close/>
                    <a:moveTo>
                      <a:pt x="415207" y="0"/>
                    </a:moveTo>
                    <a:cubicBezTo>
                      <a:pt x="420814" y="0"/>
                      <a:pt x="425354" y="4533"/>
                      <a:pt x="425354" y="10132"/>
                    </a:cubicBezTo>
                    <a:lnTo>
                      <a:pt x="425354" y="46394"/>
                    </a:lnTo>
                    <a:lnTo>
                      <a:pt x="438438" y="33329"/>
                    </a:lnTo>
                    <a:cubicBezTo>
                      <a:pt x="442354" y="29329"/>
                      <a:pt x="448762" y="29329"/>
                      <a:pt x="452768" y="33329"/>
                    </a:cubicBezTo>
                    <a:cubicBezTo>
                      <a:pt x="456684" y="37239"/>
                      <a:pt x="456684" y="43638"/>
                      <a:pt x="452768" y="47638"/>
                    </a:cubicBezTo>
                    <a:lnTo>
                      <a:pt x="425354" y="75012"/>
                    </a:lnTo>
                    <a:lnTo>
                      <a:pt x="425354" y="107007"/>
                    </a:lnTo>
                    <a:lnTo>
                      <a:pt x="458642" y="73767"/>
                    </a:lnTo>
                    <a:cubicBezTo>
                      <a:pt x="462647" y="69768"/>
                      <a:pt x="469056" y="69768"/>
                      <a:pt x="472972" y="73767"/>
                    </a:cubicBezTo>
                    <a:cubicBezTo>
                      <a:pt x="476978" y="77678"/>
                      <a:pt x="476978" y="84077"/>
                      <a:pt x="472972" y="88076"/>
                    </a:cubicBezTo>
                    <a:lnTo>
                      <a:pt x="425354" y="135625"/>
                    </a:lnTo>
                    <a:lnTo>
                      <a:pt x="425354" y="147534"/>
                    </a:lnTo>
                    <a:lnTo>
                      <a:pt x="435411" y="157577"/>
                    </a:lnTo>
                    <a:lnTo>
                      <a:pt x="506350" y="86832"/>
                    </a:lnTo>
                    <a:lnTo>
                      <a:pt x="506350" y="70746"/>
                    </a:lnTo>
                    <a:cubicBezTo>
                      <a:pt x="506350" y="65235"/>
                      <a:pt x="510889" y="60703"/>
                      <a:pt x="516496" y="60703"/>
                    </a:cubicBezTo>
                    <a:cubicBezTo>
                      <a:pt x="522104" y="60703"/>
                      <a:pt x="526554" y="65235"/>
                      <a:pt x="526554" y="70746"/>
                    </a:cubicBezTo>
                    <a:lnTo>
                      <a:pt x="526554" y="80877"/>
                    </a:lnTo>
                    <a:lnTo>
                      <a:pt x="536701" y="80877"/>
                    </a:lnTo>
                    <a:cubicBezTo>
                      <a:pt x="542308" y="80877"/>
                      <a:pt x="546848" y="85410"/>
                      <a:pt x="546848" y="91009"/>
                    </a:cubicBezTo>
                    <a:cubicBezTo>
                      <a:pt x="546848" y="96609"/>
                      <a:pt x="542308" y="101141"/>
                      <a:pt x="536701" y="101141"/>
                    </a:cubicBezTo>
                    <a:lnTo>
                      <a:pt x="520680" y="101141"/>
                    </a:lnTo>
                    <a:lnTo>
                      <a:pt x="449742" y="171887"/>
                    </a:lnTo>
                    <a:lnTo>
                      <a:pt x="459888" y="182018"/>
                    </a:lnTo>
                    <a:lnTo>
                      <a:pt x="471726" y="182018"/>
                    </a:lnTo>
                    <a:lnTo>
                      <a:pt x="519434" y="134381"/>
                    </a:lnTo>
                    <a:cubicBezTo>
                      <a:pt x="523350" y="130470"/>
                      <a:pt x="529758" y="130470"/>
                      <a:pt x="533764" y="134381"/>
                    </a:cubicBezTo>
                    <a:cubicBezTo>
                      <a:pt x="537680" y="138380"/>
                      <a:pt x="537680" y="144779"/>
                      <a:pt x="533764" y="148690"/>
                    </a:cubicBezTo>
                    <a:lnTo>
                      <a:pt x="500386" y="182018"/>
                    </a:lnTo>
                    <a:lnTo>
                      <a:pt x="532518" y="182018"/>
                    </a:lnTo>
                    <a:lnTo>
                      <a:pt x="559932" y="154645"/>
                    </a:lnTo>
                    <a:cubicBezTo>
                      <a:pt x="563937" y="150734"/>
                      <a:pt x="570345" y="150734"/>
                      <a:pt x="574262" y="154645"/>
                    </a:cubicBezTo>
                    <a:cubicBezTo>
                      <a:pt x="578178" y="158555"/>
                      <a:pt x="578178" y="164954"/>
                      <a:pt x="574262" y="168954"/>
                    </a:cubicBezTo>
                    <a:lnTo>
                      <a:pt x="561178" y="182018"/>
                    </a:lnTo>
                    <a:lnTo>
                      <a:pt x="597492" y="182018"/>
                    </a:lnTo>
                    <a:cubicBezTo>
                      <a:pt x="603100" y="182018"/>
                      <a:pt x="607639" y="186551"/>
                      <a:pt x="607639" y="192150"/>
                    </a:cubicBezTo>
                    <a:cubicBezTo>
                      <a:pt x="607639" y="197749"/>
                      <a:pt x="603100" y="202282"/>
                      <a:pt x="597492" y="202282"/>
                    </a:cubicBezTo>
                    <a:lnTo>
                      <a:pt x="561178" y="202282"/>
                    </a:lnTo>
                    <a:lnTo>
                      <a:pt x="574262" y="215347"/>
                    </a:lnTo>
                    <a:cubicBezTo>
                      <a:pt x="578178" y="219257"/>
                      <a:pt x="578178" y="225657"/>
                      <a:pt x="574262" y="229656"/>
                    </a:cubicBezTo>
                    <a:cubicBezTo>
                      <a:pt x="572303" y="231611"/>
                      <a:pt x="569722" y="232589"/>
                      <a:pt x="567141" y="232589"/>
                    </a:cubicBezTo>
                    <a:cubicBezTo>
                      <a:pt x="564471" y="232589"/>
                      <a:pt x="561890" y="231611"/>
                      <a:pt x="559932" y="229656"/>
                    </a:cubicBezTo>
                    <a:lnTo>
                      <a:pt x="532518" y="202282"/>
                    </a:lnTo>
                    <a:lnTo>
                      <a:pt x="500386" y="202282"/>
                    </a:lnTo>
                    <a:lnTo>
                      <a:pt x="533764" y="235522"/>
                    </a:lnTo>
                    <a:cubicBezTo>
                      <a:pt x="537680" y="239521"/>
                      <a:pt x="537680" y="245920"/>
                      <a:pt x="533764" y="249831"/>
                    </a:cubicBezTo>
                    <a:cubicBezTo>
                      <a:pt x="531805" y="251786"/>
                      <a:pt x="529224" y="252764"/>
                      <a:pt x="526554" y="252764"/>
                    </a:cubicBezTo>
                    <a:cubicBezTo>
                      <a:pt x="523973" y="252764"/>
                      <a:pt x="521392" y="251786"/>
                      <a:pt x="519434" y="249831"/>
                    </a:cubicBezTo>
                    <a:lnTo>
                      <a:pt x="471726" y="202282"/>
                    </a:lnTo>
                    <a:lnTo>
                      <a:pt x="459888" y="202282"/>
                    </a:lnTo>
                    <a:lnTo>
                      <a:pt x="449742" y="212325"/>
                    </a:lnTo>
                    <a:lnTo>
                      <a:pt x="520680" y="283159"/>
                    </a:lnTo>
                    <a:lnTo>
                      <a:pt x="536701" y="283159"/>
                    </a:lnTo>
                    <a:cubicBezTo>
                      <a:pt x="542308" y="283159"/>
                      <a:pt x="546848" y="287692"/>
                      <a:pt x="546848" y="293291"/>
                    </a:cubicBezTo>
                    <a:cubicBezTo>
                      <a:pt x="546848" y="298801"/>
                      <a:pt x="542308" y="303334"/>
                      <a:pt x="536701" y="303334"/>
                    </a:cubicBezTo>
                    <a:lnTo>
                      <a:pt x="526554" y="303334"/>
                    </a:lnTo>
                    <a:lnTo>
                      <a:pt x="526554" y="313466"/>
                    </a:lnTo>
                    <a:cubicBezTo>
                      <a:pt x="526554" y="319065"/>
                      <a:pt x="522104" y="323598"/>
                      <a:pt x="516496" y="323598"/>
                    </a:cubicBezTo>
                    <a:cubicBezTo>
                      <a:pt x="510889" y="323598"/>
                      <a:pt x="506350" y="319065"/>
                      <a:pt x="506350" y="313466"/>
                    </a:cubicBezTo>
                    <a:lnTo>
                      <a:pt x="506350" y="297468"/>
                    </a:lnTo>
                    <a:lnTo>
                      <a:pt x="435411" y="226634"/>
                    </a:lnTo>
                    <a:lnTo>
                      <a:pt x="425354" y="236766"/>
                    </a:lnTo>
                    <a:lnTo>
                      <a:pt x="425354" y="248587"/>
                    </a:lnTo>
                    <a:lnTo>
                      <a:pt x="472972" y="296224"/>
                    </a:lnTo>
                    <a:cubicBezTo>
                      <a:pt x="476978" y="300135"/>
                      <a:pt x="476978" y="306534"/>
                      <a:pt x="472972" y="310533"/>
                    </a:cubicBezTo>
                    <a:cubicBezTo>
                      <a:pt x="471014" y="312488"/>
                      <a:pt x="468433" y="313466"/>
                      <a:pt x="465852" y="313466"/>
                    </a:cubicBezTo>
                    <a:cubicBezTo>
                      <a:pt x="463270" y="313466"/>
                      <a:pt x="460600" y="312488"/>
                      <a:pt x="458642" y="310533"/>
                    </a:cubicBezTo>
                    <a:lnTo>
                      <a:pt x="425354" y="277205"/>
                    </a:lnTo>
                    <a:lnTo>
                      <a:pt x="425354" y="309289"/>
                    </a:lnTo>
                    <a:lnTo>
                      <a:pt x="452768" y="336663"/>
                    </a:lnTo>
                    <a:cubicBezTo>
                      <a:pt x="456684" y="340573"/>
                      <a:pt x="456684" y="346972"/>
                      <a:pt x="452768" y="350972"/>
                    </a:cubicBezTo>
                    <a:cubicBezTo>
                      <a:pt x="450721" y="352927"/>
                      <a:pt x="448139" y="353905"/>
                      <a:pt x="445558" y="353905"/>
                    </a:cubicBezTo>
                    <a:cubicBezTo>
                      <a:pt x="442977" y="353905"/>
                      <a:pt x="440396" y="352927"/>
                      <a:pt x="438438" y="350972"/>
                    </a:cubicBezTo>
                    <a:lnTo>
                      <a:pt x="425354" y="337907"/>
                    </a:lnTo>
                    <a:lnTo>
                      <a:pt x="425354" y="374168"/>
                    </a:lnTo>
                    <a:cubicBezTo>
                      <a:pt x="425354" y="379768"/>
                      <a:pt x="420814" y="384300"/>
                      <a:pt x="415207" y="384300"/>
                    </a:cubicBezTo>
                    <a:cubicBezTo>
                      <a:pt x="409600" y="384300"/>
                      <a:pt x="405060" y="379768"/>
                      <a:pt x="405060" y="374168"/>
                    </a:cubicBezTo>
                    <a:lnTo>
                      <a:pt x="405060" y="337907"/>
                    </a:lnTo>
                    <a:lnTo>
                      <a:pt x="391976" y="350972"/>
                    </a:lnTo>
                    <a:cubicBezTo>
                      <a:pt x="387971" y="354882"/>
                      <a:pt x="381652" y="354882"/>
                      <a:pt x="377646" y="350972"/>
                    </a:cubicBezTo>
                    <a:cubicBezTo>
                      <a:pt x="373730" y="346972"/>
                      <a:pt x="373730" y="340573"/>
                      <a:pt x="377646" y="336663"/>
                    </a:cubicBezTo>
                    <a:lnTo>
                      <a:pt x="405060" y="309289"/>
                    </a:lnTo>
                    <a:lnTo>
                      <a:pt x="405060" y="277205"/>
                    </a:lnTo>
                    <a:lnTo>
                      <a:pt x="371683" y="310533"/>
                    </a:lnTo>
                    <a:cubicBezTo>
                      <a:pt x="367767" y="314444"/>
                      <a:pt x="361358" y="314444"/>
                      <a:pt x="357442" y="310533"/>
                    </a:cubicBezTo>
                    <a:cubicBezTo>
                      <a:pt x="353437" y="306534"/>
                      <a:pt x="353437" y="300135"/>
                      <a:pt x="357442" y="296224"/>
                    </a:cubicBezTo>
                    <a:lnTo>
                      <a:pt x="405060" y="248587"/>
                    </a:lnTo>
                    <a:lnTo>
                      <a:pt x="405060" y="236766"/>
                    </a:lnTo>
                    <a:lnTo>
                      <a:pt x="394914" y="226634"/>
                    </a:lnTo>
                    <a:lnTo>
                      <a:pt x="324064" y="297468"/>
                    </a:lnTo>
                    <a:lnTo>
                      <a:pt x="324064" y="313466"/>
                    </a:lnTo>
                    <a:cubicBezTo>
                      <a:pt x="324064" y="319065"/>
                      <a:pt x="319525" y="323598"/>
                      <a:pt x="313918" y="323598"/>
                    </a:cubicBezTo>
                    <a:cubicBezTo>
                      <a:pt x="308310" y="323598"/>
                      <a:pt x="303771" y="319065"/>
                      <a:pt x="303771" y="313466"/>
                    </a:cubicBezTo>
                    <a:lnTo>
                      <a:pt x="303771" y="303334"/>
                    </a:lnTo>
                    <a:lnTo>
                      <a:pt x="293713" y="303334"/>
                    </a:lnTo>
                    <a:cubicBezTo>
                      <a:pt x="288106" y="303334"/>
                      <a:pt x="283566" y="298801"/>
                      <a:pt x="283566" y="293291"/>
                    </a:cubicBezTo>
                    <a:cubicBezTo>
                      <a:pt x="283566" y="287692"/>
                      <a:pt x="288106" y="283159"/>
                      <a:pt x="293713" y="283159"/>
                    </a:cubicBezTo>
                    <a:lnTo>
                      <a:pt x="309734" y="283159"/>
                    </a:lnTo>
                    <a:lnTo>
                      <a:pt x="380583" y="212325"/>
                    </a:lnTo>
                    <a:lnTo>
                      <a:pt x="370526" y="202282"/>
                    </a:lnTo>
                    <a:lnTo>
                      <a:pt x="358599" y="202282"/>
                    </a:lnTo>
                    <a:lnTo>
                      <a:pt x="310980" y="249831"/>
                    </a:lnTo>
                    <a:cubicBezTo>
                      <a:pt x="309022" y="251786"/>
                      <a:pt x="306352" y="252764"/>
                      <a:pt x="303771" y="252764"/>
                    </a:cubicBezTo>
                    <a:cubicBezTo>
                      <a:pt x="301190" y="252764"/>
                      <a:pt x="298609" y="251786"/>
                      <a:pt x="296650" y="249831"/>
                    </a:cubicBezTo>
                    <a:cubicBezTo>
                      <a:pt x="292645" y="245920"/>
                      <a:pt x="292645" y="239521"/>
                      <a:pt x="296650" y="235522"/>
                    </a:cubicBezTo>
                    <a:lnTo>
                      <a:pt x="330028" y="202282"/>
                    </a:lnTo>
                    <a:lnTo>
                      <a:pt x="297896" y="202282"/>
                    </a:lnTo>
                    <a:lnTo>
                      <a:pt x="270482" y="229656"/>
                    </a:lnTo>
                    <a:cubicBezTo>
                      <a:pt x="268435" y="231611"/>
                      <a:pt x="265854" y="232589"/>
                      <a:pt x="263273" y="232589"/>
                    </a:cubicBezTo>
                    <a:cubicBezTo>
                      <a:pt x="260692" y="232589"/>
                      <a:pt x="258111" y="231611"/>
                      <a:pt x="256152" y="229656"/>
                    </a:cubicBezTo>
                    <a:cubicBezTo>
                      <a:pt x="252147" y="225657"/>
                      <a:pt x="252147" y="219257"/>
                      <a:pt x="256152" y="215347"/>
                    </a:cubicBezTo>
                    <a:lnTo>
                      <a:pt x="269236" y="202282"/>
                    </a:lnTo>
                    <a:lnTo>
                      <a:pt x="232922" y="202282"/>
                    </a:lnTo>
                    <a:cubicBezTo>
                      <a:pt x="227314" y="202282"/>
                      <a:pt x="222775" y="197749"/>
                      <a:pt x="222775" y="192150"/>
                    </a:cubicBezTo>
                    <a:cubicBezTo>
                      <a:pt x="222775" y="186551"/>
                      <a:pt x="227314" y="182018"/>
                      <a:pt x="232922" y="182018"/>
                    </a:cubicBezTo>
                    <a:lnTo>
                      <a:pt x="269236" y="182018"/>
                    </a:lnTo>
                    <a:lnTo>
                      <a:pt x="256152" y="168954"/>
                    </a:lnTo>
                    <a:cubicBezTo>
                      <a:pt x="252147" y="164954"/>
                      <a:pt x="252147" y="158555"/>
                      <a:pt x="256152" y="154645"/>
                    </a:cubicBezTo>
                    <a:cubicBezTo>
                      <a:pt x="260069" y="150645"/>
                      <a:pt x="266477" y="150645"/>
                      <a:pt x="270482" y="154645"/>
                    </a:cubicBezTo>
                    <a:lnTo>
                      <a:pt x="297896" y="182018"/>
                    </a:lnTo>
                    <a:lnTo>
                      <a:pt x="330028" y="182018"/>
                    </a:lnTo>
                    <a:lnTo>
                      <a:pt x="296650" y="148690"/>
                    </a:lnTo>
                    <a:cubicBezTo>
                      <a:pt x="292645" y="144779"/>
                      <a:pt x="292645" y="138380"/>
                      <a:pt x="296650" y="134381"/>
                    </a:cubicBezTo>
                    <a:cubicBezTo>
                      <a:pt x="300567" y="130470"/>
                      <a:pt x="306975" y="130470"/>
                      <a:pt x="310980" y="134381"/>
                    </a:cubicBezTo>
                    <a:lnTo>
                      <a:pt x="358599" y="182018"/>
                    </a:lnTo>
                    <a:lnTo>
                      <a:pt x="370526" y="182018"/>
                    </a:lnTo>
                    <a:lnTo>
                      <a:pt x="380583" y="171887"/>
                    </a:lnTo>
                    <a:lnTo>
                      <a:pt x="309734" y="101141"/>
                    </a:lnTo>
                    <a:lnTo>
                      <a:pt x="293713" y="101141"/>
                    </a:lnTo>
                    <a:cubicBezTo>
                      <a:pt x="288106" y="101141"/>
                      <a:pt x="283566" y="96609"/>
                      <a:pt x="283566" y="91009"/>
                    </a:cubicBezTo>
                    <a:cubicBezTo>
                      <a:pt x="283566" y="85410"/>
                      <a:pt x="288106" y="80877"/>
                      <a:pt x="293713" y="80877"/>
                    </a:cubicBezTo>
                    <a:lnTo>
                      <a:pt x="303771" y="80877"/>
                    </a:lnTo>
                    <a:lnTo>
                      <a:pt x="303771" y="70746"/>
                    </a:lnTo>
                    <a:cubicBezTo>
                      <a:pt x="303771" y="65235"/>
                      <a:pt x="308310" y="60703"/>
                      <a:pt x="313918" y="60703"/>
                    </a:cubicBezTo>
                    <a:cubicBezTo>
                      <a:pt x="319525" y="60703"/>
                      <a:pt x="324064" y="65235"/>
                      <a:pt x="324064" y="70746"/>
                    </a:cubicBezTo>
                    <a:lnTo>
                      <a:pt x="324064" y="86832"/>
                    </a:lnTo>
                    <a:lnTo>
                      <a:pt x="394914" y="157577"/>
                    </a:lnTo>
                    <a:lnTo>
                      <a:pt x="405060" y="147534"/>
                    </a:lnTo>
                    <a:lnTo>
                      <a:pt x="405060" y="135625"/>
                    </a:lnTo>
                    <a:lnTo>
                      <a:pt x="357442" y="88076"/>
                    </a:lnTo>
                    <a:cubicBezTo>
                      <a:pt x="353437" y="84077"/>
                      <a:pt x="353437" y="77678"/>
                      <a:pt x="357442" y="73767"/>
                    </a:cubicBezTo>
                    <a:cubicBezTo>
                      <a:pt x="361358" y="69768"/>
                      <a:pt x="367767" y="69768"/>
                      <a:pt x="371683" y="73767"/>
                    </a:cubicBezTo>
                    <a:lnTo>
                      <a:pt x="405060" y="107007"/>
                    </a:lnTo>
                    <a:lnTo>
                      <a:pt x="405060" y="75012"/>
                    </a:lnTo>
                    <a:lnTo>
                      <a:pt x="377646" y="47638"/>
                    </a:lnTo>
                    <a:cubicBezTo>
                      <a:pt x="373730" y="43638"/>
                      <a:pt x="373730" y="37239"/>
                      <a:pt x="377646" y="33329"/>
                    </a:cubicBezTo>
                    <a:cubicBezTo>
                      <a:pt x="381652" y="29329"/>
                      <a:pt x="388060" y="29329"/>
                      <a:pt x="391976" y="33329"/>
                    </a:cubicBezTo>
                    <a:lnTo>
                      <a:pt x="405060" y="46394"/>
                    </a:lnTo>
                    <a:lnTo>
                      <a:pt x="405060" y="10132"/>
                    </a:lnTo>
                    <a:cubicBezTo>
                      <a:pt x="405060" y="4533"/>
                      <a:pt x="409600" y="0"/>
                      <a:pt x="4152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EA2ED511-68B9-4E98-9F78-660E745394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6369" y="5159365"/>
              <a:ext cx="720000" cy="720000"/>
              <a:chOff x="6269152" y="5080715"/>
              <a:chExt cx="958481" cy="958481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xmlns="" id="{42838405-10C4-438C-AA4B-5FADF8865E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69152" y="5080715"/>
                <a:ext cx="958481" cy="9584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whale-breathing_85159">
                <a:extLst>
                  <a:ext uri="{FF2B5EF4-FFF2-40B4-BE49-F238E27FC236}">
                    <a16:creationId xmlns:a16="http://schemas.microsoft.com/office/drawing/2014/main" xmlns="" id="{828886D8-E2D4-4651-AE6B-C9D4EF198B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46976" y="5147150"/>
                <a:ext cx="802832" cy="825609"/>
              </a:xfrm>
              <a:custGeom>
                <a:avLst/>
                <a:gdLst>
                  <a:gd name="T0" fmla="*/ 3176 w 6304"/>
                  <a:gd name="T1" fmla="*/ 0 h 6492"/>
                  <a:gd name="T2" fmla="*/ 2472 w 6304"/>
                  <a:gd name="T3" fmla="*/ 1408 h 6492"/>
                  <a:gd name="T4" fmla="*/ 2472 w 6304"/>
                  <a:gd name="T5" fmla="*/ 2393 h 6492"/>
                  <a:gd name="T6" fmla="*/ 0 w 6304"/>
                  <a:gd name="T7" fmla="*/ 3436 h 6492"/>
                  <a:gd name="T8" fmla="*/ 0 w 6304"/>
                  <a:gd name="T9" fmla="*/ 4130 h 6492"/>
                  <a:gd name="T10" fmla="*/ 2472 w 6304"/>
                  <a:gd name="T11" fmla="*/ 3653 h 6492"/>
                  <a:gd name="T12" fmla="*/ 2472 w 6304"/>
                  <a:gd name="T13" fmla="*/ 5017 h 6492"/>
                  <a:gd name="T14" fmla="*/ 1411 w 6304"/>
                  <a:gd name="T15" fmla="*/ 5798 h 6492"/>
                  <a:gd name="T16" fmla="*/ 1411 w 6304"/>
                  <a:gd name="T17" fmla="*/ 6492 h 6492"/>
                  <a:gd name="T18" fmla="*/ 3165 w 6304"/>
                  <a:gd name="T19" fmla="*/ 5879 h 6492"/>
                  <a:gd name="T20" fmla="*/ 4893 w 6304"/>
                  <a:gd name="T21" fmla="*/ 6492 h 6492"/>
                  <a:gd name="T22" fmla="*/ 4893 w 6304"/>
                  <a:gd name="T23" fmla="*/ 5798 h 6492"/>
                  <a:gd name="T24" fmla="*/ 3880 w 6304"/>
                  <a:gd name="T25" fmla="*/ 5040 h 6492"/>
                  <a:gd name="T26" fmla="*/ 3880 w 6304"/>
                  <a:gd name="T27" fmla="*/ 3655 h 6492"/>
                  <a:gd name="T28" fmla="*/ 6304 w 6304"/>
                  <a:gd name="T29" fmla="*/ 4130 h 6492"/>
                  <a:gd name="T30" fmla="*/ 6304 w 6304"/>
                  <a:gd name="T31" fmla="*/ 3436 h 6492"/>
                  <a:gd name="T32" fmla="*/ 3880 w 6304"/>
                  <a:gd name="T33" fmla="*/ 2398 h 6492"/>
                  <a:gd name="T34" fmla="*/ 3880 w 6304"/>
                  <a:gd name="T35" fmla="*/ 1408 h 6492"/>
                  <a:gd name="T36" fmla="*/ 3176 w 6304"/>
                  <a:gd name="T37" fmla="*/ 0 h 6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04" h="6492">
                    <a:moveTo>
                      <a:pt x="3176" y="0"/>
                    </a:moveTo>
                    <a:cubicBezTo>
                      <a:pt x="2787" y="0"/>
                      <a:pt x="2472" y="1019"/>
                      <a:pt x="2472" y="1408"/>
                    </a:cubicBezTo>
                    <a:lnTo>
                      <a:pt x="2472" y="2393"/>
                    </a:lnTo>
                    <a:lnTo>
                      <a:pt x="0" y="3436"/>
                    </a:lnTo>
                    <a:lnTo>
                      <a:pt x="0" y="4130"/>
                    </a:lnTo>
                    <a:lnTo>
                      <a:pt x="2472" y="3653"/>
                    </a:lnTo>
                    <a:lnTo>
                      <a:pt x="2472" y="5017"/>
                    </a:lnTo>
                    <a:lnTo>
                      <a:pt x="1411" y="5798"/>
                    </a:lnTo>
                    <a:lnTo>
                      <a:pt x="1411" y="6492"/>
                    </a:lnTo>
                    <a:lnTo>
                      <a:pt x="3165" y="5879"/>
                    </a:lnTo>
                    <a:lnTo>
                      <a:pt x="4893" y="6492"/>
                    </a:lnTo>
                    <a:lnTo>
                      <a:pt x="4893" y="5798"/>
                    </a:lnTo>
                    <a:lnTo>
                      <a:pt x="3880" y="5040"/>
                    </a:lnTo>
                    <a:lnTo>
                      <a:pt x="3880" y="3655"/>
                    </a:lnTo>
                    <a:lnTo>
                      <a:pt x="6304" y="4130"/>
                    </a:lnTo>
                    <a:lnTo>
                      <a:pt x="6304" y="3436"/>
                    </a:lnTo>
                    <a:lnTo>
                      <a:pt x="3880" y="2398"/>
                    </a:lnTo>
                    <a:lnTo>
                      <a:pt x="3880" y="1408"/>
                    </a:lnTo>
                    <a:cubicBezTo>
                      <a:pt x="3880" y="1019"/>
                      <a:pt x="3564" y="0"/>
                      <a:pt x="317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1" name="组合 210">
            <a:extLst>
              <a:ext uri="{FF2B5EF4-FFF2-40B4-BE49-F238E27FC236}">
                <a16:creationId xmlns:a16="http://schemas.microsoft.com/office/drawing/2014/main" xmlns="" id="{8874A160-BA10-4061-9ED0-2CBA4CFA2C68}"/>
              </a:ext>
            </a:extLst>
          </p:cNvPr>
          <p:cNvGrpSpPr/>
          <p:nvPr/>
        </p:nvGrpSpPr>
        <p:grpSpPr>
          <a:xfrm>
            <a:off x="5581637" y="640466"/>
            <a:ext cx="2226330" cy="5592076"/>
            <a:chOff x="5459007" y="581425"/>
            <a:chExt cx="2226330" cy="5592076"/>
          </a:xfrm>
        </p:grpSpPr>
        <p:sp>
          <p:nvSpPr>
            <p:cNvPr id="125" name="leonard-p-zakim-bunker-hill-memorial-bridge_1716">
              <a:extLst>
                <a:ext uri="{FF2B5EF4-FFF2-40B4-BE49-F238E27FC236}">
                  <a16:creationId xmlns:a16="http://schemas.microsoft.com/office/drawing/2014/main" xmlns="" id="{69BCC66B-6FF6-4E90-9BE2-859BFA00EE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16392" y="3004842"/>
              <a:ext cx="1258722" cy="332616"/>
            </a:xfrm>
            <a:custGeom>
              <a:avLst/>
              <a:gdLst>
                <a:gd name="T0" fmla="*/ 225185 h 604667"/>
                <a:gd name="T1" fmla="*/ 225185 h 604667"/>
                <a:gd name="T2" fmla="*/ 225185 h 604667"/>
                <a:gd name="T3" fmla="*/ 225185 h 604667"/>
                <a:gd name="T4" fmla="*/ 225185 h 604667"/>
                <a:gd name="T5" fmla="*/ 225185 h 604667"/>
                <a:gd name="T6" fmla="*/ 225185 h 604667"/>
                <a:gd name="T7" fmla="*/ 225185 h 604667"/>
                <a:gd name="T8" fmla="*/ 225185 h 604667"/>
                <a:gd name="T9" fmla="*/ 225185 h 604667"/>
                <a:gd name="T10" fmla="*/ 225185 h 604667"/>
                <a:gd name="T11" fmla="*/ 225185 h 604667"/>
                <a:gd name="T12" fmla="*/ 225185 h 604667"/>
                <a:gd name="T13" fmla="*/ 225185 h 604667"/>
                <a:gd name="T14" fmla="*/ 225185 h 604667"/>
                <a:gd name="T15" fmla="*/ 225185 h 604667"/>
                <a:gd name="T16" fmla="*/ 225185 h 604667"/>
                <a:gd name="T17" fmla="*/ 225185 h 604667"/>
                <a:gd name="T18" fmla="*/ 225185 h 604667"/>
                <a:gd name="T19" fmla="*/ 225185 h 604667"/>
                <a:gd name="T20" fmla="*/ 225185 h 604667"/>
                <a:gd name="T21" fmla="*/ 225185 h 604667"/>
                <a:gd name="T22" fmla="*/ 225185 h 604667"/>
                <a:gd name="T23" fmla="*/ 225185 h 604667"/>
                <a:gd name="T24" fmla="*/ 225185 h 604667"/>
                <a:gd name="T25" fmla="*/ 225185 h 604667"/>
                <a:gd name="T26" fmla="*/ 225185 h 604667"/>
                <a:gd name="T27" fmla="*/ 225185 h 604667"/>
                <a:gd name="T28" fmla="*/ 225185 h 604667"/>
                <a:gd name="T29" fmla="*/ 225185 h 604667"/>
                <a:gd name="T30" fmla="*/ 225185 h 604667"/>
                <a:gd name="T31" fmla="*/ 225185 h 604667"/>
                <a:gd name="T32" fmla="*/ 225185 h 604667"/>
                <a:gd name="T33" fmla="*/ 225185 h 604667"/>
                <a:gd name="T34" fmla="*/ 225185 h 604667"/>
                <a:gd name="T35" fmla="*/ 225185 h 604667"/>
                <a:gd name="T36" fmla="*/ 225185 h 604667"/>
                <a:gd name="T37" fmla="*/ 225185 h 604667"/>
                <a:gd name="T38" fmla="*/ 225185 h 604667"/>
                <a:gd name="T39" fmla="*/ 225185 h 604667"/>
                <a:gd name="T40" fmla="*/ 225185 h 604667"/>
                <a:gd name="T41" fmla="*/ 225185 h 604667"/>
                <a:gd name="T42" fmla="*/ 225185 h 604667"/>
                <a:gd name="T43" fmla="*/ 225185 h 604667"/>
                <a:gd name="T44" fmla="*/ 225185 h 604667"/>
                <a:gd name="T45" fmla="*/ 225185 h 604667"/>
                <a:gd name="T46" fmla="*/ 225185 h 604667"/>
                <a:gd name="T47" fmla="*/ 225185 h 604667"/>
                <a:gd name="T48" fmla="*/ 225185 h 604667"/>
                <a:gd name="T49" fmla="*/ 225185 h 604667"/>
                <a:gd name="T50" fmla="*/ 225185 h 604667"/>
                <a:gd name="T51" fmla="*/ 225185 h 604667"/>
                <a:gd name="T52" fmla="*/ 225185 h 604667"/>
                <a:gd name="T53" fmla="*/ 225185 h 604667"/>
                <a:gd name="T54" fmla="*/ 225185 h 604667"/>
                <a:gd name="T55" fmla="*/ 225185 h 604667"/>
                <a:gd name="T56" fmla="*/ 225185 h 604667"/>
                <a:gd name="T57" fmla="*/ 225185 h 604667"/>
                <a:gd name="T58" fmla="*/ 225185 h 604667"/>
                <a:gd name="T59" fmla="*/ 225185 h 604667"/>
                <a:gd name="T60" fmla="*/ 225185 h 604667"/>
                <a:gd name="T61" fmla="*/ 225185 h 604667"/>
                <a:gd name="T62" fmla="*/ 225185 h 604667"/>
                <a:gd name="T63" fmla="*/ 225185 h 604667"/>
                <a:gd name="T64" fmla="*/ 225185 h 604667"/>
                <a:gd name="T65" fmla="*/ 225185 h 604667"/>
                <a:gd name="T66" fmla="*/ 225185 h 604667"/>
                <a:gd name="T67" fmla="*/ 225185 h 604667"/>
                <a:gd name="T68" fmla="*/ 225185 h 604667"/>
                <a:gd name="T69" fmla="*/ 225185 h 604667"/>
                <a:gd name="T70" fmla="*/ 225185 h 604667"/>
                <a:gd name="T71" fmla="*/ 225185 h 604667"/>
                <a:gd name="T72" fmla="*/ 225185 h 604667"/>
                <a:gd name="T73" fmla="*/ 225185 h 604667"/>
                <a:gd name="T74" fmla="*/ 225185 h 604667"/>
                <a:gd name="T75" fmla="*/ 225185 h 604667"/>
                <a:gd name="T76" fmla="*/ 225185 h 604667"/>
                <a:gd name="T77" fmla="*/ 225185 h 604667"/>
                <a:gd name="T78" fmla="*/ 225185 h 604667"/>
                <a:gd name="T79" fmla="*/ 225185 h 604667"/>
                <a:gd name="T80" fmla="*/ 225185 h 604667"/>
                <a:gd name="T81" fmla="*/ 225185 h 604667"/>
                <a:gd name="T82" fmla="*/ 225185 h 604667"/>
                <a:gd name="T83" fmla="*/ 225185 h 604667"/>
                <a:gd name="T84" fmla="*/ 225185 h 604667"/>
                <a:gd name="T85" fmla="*/ 225185 h 604667"/>
                <a:gd name="T86" fmla="*/ 225185 h 604667"/>
                <a:gd name="T87" fmla="*/ 225185 h 604667"/>
                <a:gd name="T88" fmla="*/ 225185 h 604667"/>
                <a:gd name="T89" fmla="*/ 225185 h 604667"/>
                <a:gd name="T90" fmla="*/ 225185 h 604667"/>
                <a:gd name="T91" fmla="*/ 225185 h 604667"/>
                <a:gd name="T92" fmla="*/ 225185 h 604667"/>
                <a:gd name="T93" fmla="*/ 225185 h 604667"/>
                <a:gd name="T94" fmla="*/ 225185 h 604667"/>
                <a:gd name="T95" fmla="*/ 225185 h 604667"/>
                <a:gd name="T96" fmla="*/ 225185 h 604667"/>
                <a:gd name="T97" fmla="*/ 225185 h 604667"/>
                <a:gd name="T98" fmla="*/ 225185 h 604667"/>
                <a:gd name="T99" fmla="*/ 225185 h 604667"/>
                <a:gd name="T100" fmla="*/ 225185 h 604667"/>
                <a:gd name="T101" fmla="*/ 225185 h 604667"/>
                <a:gd name="T102" fmla="*/ 225185 h 604667"/>
                <a:gd name="T103" fmla="*/ 225185 h 604667"/>
                <a:gd name="T104" fmla="*/ 225185 h 604667"/>
                <a:gd name="T105" fmla="*/ 225185 h 604667"/>
                <a:gd name="T106" fmla="*/ 225185 h 604667"/>
                <a:gd name="T107" fmla="*/ 225185 h 604667"/>
                <a:gd name="T108" fmla="*/ 225185 h 604667"/>
                <a:gd name="T109" fmla="*/ 225185 h 604667"/>
                <a:gd name="T110" fmla="*/ 225185 h 604667"/>
                <a:gd name="T111" fmla="*/ 225185 h 604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6" h="87">
                  <a:moveTo>
                    <a:pt x="262" y="52"/>
                  </a:moveTo>
                  <a:lnTo>
                    <a:pt x="204" y="2"/>
                  </a:lnTo>
                  <a:lnTo>
                    <a:pt x="204" y="0"/>
                  </a:lnTo>
                  <a:lnTo>
                    <a:pt x="199" y="0"/>
                  </a:lnTo>
                  <a:lnTo>
                    <a:pt x="199" y="2"/>
                  </a:lnTo>
                  <a:lnTo>
                    <a:pt x="141" y="52"/>
                  </a:lnTo>
                  <a:lnTo>
                    <a:pt x="124" y="52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3" y="52"/>
                  </a:lnTo>
                  <a:lnTo>
                    <a:pt x="0" y="52"/>
                  </a:lnTo>
                  <a:lnTo>
                    <a:pt x="0" y="87"/>
                  </a:lnTo>
                  <a:lnTo>
                    <a:pt x="5" y="87"/>
                  </a:lnTo>
                  <a:lnTo>
                    <a:pt x="5" y="61"/>
                  </a:lnTo>
                  <a:lnTo>
                    <a:pt x="18" y="61"/>
                  </a:lnTo>
                  <a:lnTo>
                    <a:pt x="18" y="87"/>
                  </a:lnTo>
                  <a:lnTo>
                    <a:pt x="24" y="87"/>
                  </a:lnTo>
                  <a:lnTo>
                    <a:pt x="24" y="61"/>
                  </a:lnTo>
                  <a:lnTo>
                    <a:pt x="38" y="61"/>
                  </a:lnTo>
                  <a:lnTo>
                    <a:pt x="38" y="87"/>
                  </a:lnTo>
                  <a:lnTo>
                    <a:pt x="44" y="87"/>
                  </a:lnTo>
                  <a:lnTo>
                    <a:pt x="44" y="61"/>
                  </a:lnTo>
                  <a:lnTo>
                    <a:pt x="60" y="61"/>
                  </a:lnTo>
                  <a:lnTo>
                    <a:pt x="60" y="87"/>
                  </a:lnTo>
                  <a:lnTo>
                    <a:pt x="69" y="87"/>
                  </a:lnTo>
                  <a:lnTo>
                    <a:pt x="68" y="61"/>
                  </a:lnTo>
                  <a:lnTo>
                    <a:pt x="198" y="61"/>
                  </a:lnTo>
                  <a:lnTo>
                    <a:pt x="197" y="87"/>
                  </a:lnTo>
                  <a:lnTo>
                    <a:pt x="206" y="87"/>
                  </a:lnTo>
                  <a:lnTo>
                    <a:pt x="205" y="61"/>
                  </a:lnTo>
                  <a:lnTo>
                    <a:pt x="222" y="61"/>
                  </a:lnTo>
                  <a:lnTo>
                    <a:pt x="222" y="87"/>
                  </a:lnTo>
                  <a:lnTo>
                    <a:pt x="228" y="87"/>
                  </a:lnTo>
                  <a:lnTo>
                    <a:pt x="228" y="61"/>
                  </a:lnTo>
                  <a:lnTo>
                    <a:pt x="241" y="61"/>
                  </a:lnTo>
                  <a:lnTo>
                    <a:pt x="241" y="87"/>
                  </a:lnTo>
                  <a:lnTo>
                    <a:pt x="247" y="87"/>
                  </a:lnTo>
                  <a:lnTo>
                    <a:pt x="247" y="61"/>
                  </a:lnTo>
                  <a:lnTo>
                    <a:pt x="260" y="61"/>
                  </a:lnTo>
                  <a:lnTo>
                    <a:pt x="260" y="87"/>
                  </a:lnTo>
                  <a:lnTo>
                    <a:pt x="266" y="87"/>
                  </a:lnTo>
                  <a:lnTo>
                    <a:pt x="266" y="52"/>
                  </a:lnTo>
                  <a:lnTo>
                    <a:pt x="262" y="52"/>
                  </a:lnTo>
                  <a:close/>
                  <a:moveTo>
                    <a:pt x="61" y="52"/>
                  </a:moveTo>
                  <a:lnTo>
                    <a:pt x="59" y="52"/>
                  </a:lnTo>
                  <a:lnTo>
                    <a:pt x="61" y="49"/>
                  </a:lnTo>
                  <a:lnTo>
                    <a:pt x="61" y="52"/>
                  </a:lnTo>
                  <a:close/>
                  <a:moveTo>
                    <a:pt x="61" y="45"/>
                  </a:moveTo>
                  <a:lnTo>
                    <a:pt x="57" y="52"/>
                  </a:lnTo>
                  <a:lnTo>
                    <a:pt x="52" y="52"/>
                  </a:lnTo>
                  <a:lnTo>
                    <a:pt x="61" y="38"/>
                  </a:lnTo>
                  <a:lnTo>
                    <a:pt x="61" y="45"/>
                  </a:lnTo>
                  <a:close/>
                  <a:moveTo>
                    <a:pt x="61" y="34"/>
                  </a:moveTo>
                  <a:lnTo>
                    <a:pt x="50" y="52"/>
                  </a:lnTo>
                  <a:lnTo>
                    <a:pt x="44" y="52"/>
                  </a:lnTo>
                  <a:lnTo>
                    <a:pt x="61" y="28"/>
                  </a:lnTo>
                  <a:lnTo>
                    <a:pt x="61" y="34"/>
                  </a:lnTo>
                  <a:close/>
                  <a:moveTo>
                    <a:pt x="61" y="25"/>
                  </a:moveTo>
                  <a:lnTo>
                    <a:pt x="42" y="52"/>
                  </a:lnTo>
                  <a:lnTo>
                    <a:pt x="34" y="52"/>
                  </a:lnTo>
                  <a:lnTo>
                    <a:pt x="61" y="19"/>
                  </a:lnTo>
                  <a:lnTo>
                    <a:pt x="61" y="25"/>
                  </a:lnTo>
                  <a:close/>
                  <a:moveTo>
                    <a:pt x="61" y="16"/>
                  </a:moveTo>
                  <a:lnTo>
                    <a:pt x="31" y="52"/>
                  </a:lnTo>
                  <a:lnTo>
                    <a:pt x="21" y="52"/>
                  </a:lnTo>
                  <a:lnTo>
                    <a:pt x="61" y="12"/>
                  </a:lnTo>
                  <a:lnTo>
                    <a:pt x="61" y="16"/>
                  </a:lnTo>
                  <a:close/>
                  <a:moveTo>
                    <a:pt x="62" y="9"/>
                  </a:moveTo>
                  <a:lnTo>
                    <a:pt x="18" y="52"/>
                  </a:lnTo>
                  <a:lnTo>
                    <a:pt x="7" y="52"/>
                  </a:lnTo>
                  <a:lnTo>
                    <a:pt x="62" y="5"/>
                  </a:lnTo>
                  <a:lnTo>
                    <a:pt x="62" y="9"/>
                  </a:lnTo>
                  <a:close/>
                  <a:moveTo>
                    <a:pt x="68" y="52"/>
                  </a:moveTo>
                  <a:lnTo>
                    <a:pt x="68" y="5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close/>
                  <a:moveTo>
                    <a:pt x="70" y="52"/>
                  </a:moveTo>
                  <a:lnTo>
                    <a:pt x="68" y="46"/>
                  </a:lnTo>
                  <a:lnTo>
                    <a:pt x="67" y="39"/>
                  </a:lnTo>
                  <a:lnTo>
                    <a:pt x="75" y="52"/>
                  </a:lnTo>
                  <a:lnTo>
                    <a:pt x="70" y="52"/>
                  </a:lnTo>
                  <a:close/>
                  <a:moveTo>
                    <a:pt x="78" y="52"/>
                  </a:moveTo>
                  <a:lnTo>
                    <a:pt x="67" y="35"/>
                  </a:lnTo>
                  <a:lnTo>
                    <a:pt x="67" y="29"/>
                  </a:lnTo>
                  <a:lnTo>
                    <a:pt x="84" y="52"/>
                  </a:lnTo>
                  <a:lnTo>
                    <a:pt x="78" y="52"/>
                  </a:lnTo>
                  <a:close/>
                  <a:moveTo>
                    <a:pt x="86" y="52"/>
                  </a:moveTo>
                  <a:lnTo>
                    <a:pt x="67" y="25"/>
                  </a:lnTo>
                  <a:lnTo>
                    <a:pt x="67" y="20"/>
                  </a:lnTo>
                  <a:lnTo>
                    <a:pt x="94" y="52"/>
                  </a:lnTo>
                  <a:lnTo>
                    <a:pt x="86" y="52"/>
                  </a:lnTo>
                  <a:lnTo>
                    <a:pt x="86" y="52"/>
                  </a:lnTo>
                  <a:close/>
                  <a:moveTo>
                    <a:pt x="97" y="52"/>
                  </a:moveTo>
                  <a:lnTo>
                    <a:pt x="67" y="16"/>
                  </a:lnTo>
                  <a:lnTo>
                    <a:pt x="67" y="12"/>
                  </a:lnTo>
                  <a:lnTo>
                    <a:pt x="107" y="52"/>
                  </a:lnTo>
                  <a:lnTo>
                    <a:pt x="97" y="52"/>
                  </a:lnTo>
                  <a:close/>
                  <a:moveTo>
                    <a:pt x="110" y="52"/>
                  </a:moveTo>
                  <a:lnTo>
                    <a:pt x="67" y="9"/>
                  </a:lnTo>
                  <a:lnTo>
                    <a:pt x="67" y="5"/>
                  </a:lnTo>
                  <a:lnTo>
                    <a:pt x="121" y="52"/>
                  </a:lnTo>
                  <a:lnTo>
                    <a:pt x="110" y="52"/>
                  </a:lnTo>
                  <a:lnTo>
                    <a:pt x="110" y="52"/>
                  </a:lnTo>
                  <a:close/>
                  <a:moveTo>
                    <a:pt x="198" y="52"/>
                  </a:moveTo>
                  <a:lnTo>
                    <a:pt x="197" y="52"/>
                  </a:lnTo>
                  <a:lnTo>
                    <a:pt x="198" y="50"/>
                  </a:lnTo>
                  <a:lnTo>
                    <a:pt x="198" y="52"/>
                  </a:lnTo>
                  <a:close/>
                  <a:moveTo>
                    <a:pt x="198" y="46"/>
                  </a:moveTo>
                  <a:lnTo>
                    <a:pt x="195" y="52"/>
                  </a:lnTo>
                  <a:lnTo>
                    <a:pt x="190" y="52"/>
                  </a:lnTo>
                  <a:lnTo>
                    <a:pt x="198" y="39"/>
                  </a:lnTo>
                  <a:lnTo>
                    <a:pt x="198" y="46"/>
                  </a:lnTo>
                  <a:close/>
                  <a:moveTo>
                    <a:pt x="198" y="35"/>
                  </a:moveTo>
                  <a:lnTo>
                    <a:pt x="188" y="52"/>
                  </a:lnTo>
                  <a:lnTo>
                    <a:pt x="182" y="52"/>
                  </a:lnTo>
                  <a:lnTo>
                    <a:pt x="198" y="29"/>
                  </a:lnTo>
                  <a:lnTo>
                    <a:pt x="198" y="35"/>
                  </a:lnTo>
                  <a:close/>
                  <a:moveTo>
                    <a:pt x="199" y="25"/>
                  </a:moveTo>
                  <a:lnTo>
                    <a:pt x="180" y="52"/>
                  </a:lnTo>
                  <a:lnTo>
                    <a:pt x="172" y="52"/>
                  </a:lnTo>
                  <a:lnTo>
                    <a:pt x="199" y="20"/>
                  </a:lnTo>
                  <a:lnTo>
                    <a:pt x="199" y="25"/>
                  </a:lnTo>
                  <a:close/>
                  <a:moveTo>
                    <a:pt x="199" y="16"/>
                  </a:moveTo>
                  <a:lnTo>
                    <a:pt x="169" y="52"/>
                  </a:lnTo>
                  <a:lnTo>
                    <a:pt x="159" y="52"/>
                  </a:lnTo>
                  <a:lnTo>
                    <a:pt x="199" y="12"/>
                  </a:lnTo>
                  <a:lnTo>
                    <a:pt x="199" y="16"/>
                  </a:lnTo>
                  <a:close/>
                  <a:moveTo>
                    <a:pt x="199" y="9"/>
                  </a:moveTo>
                  <a:lnTo>
                    <a:pt x="156" y="52"/>
                  </a:lnTo>
                  <a:lnTo>
                    <a:pt x="145" y="52"/>
                  </a:lnTo>
                  <a:lnTo>
                    <a:pt x="199" y="5"/>
                  </a:lnTo>
                  <a:lnTo>
                    <a:pt x="199" y="9"/>
                  </a:lnTo>
                  <a:close/>
                  <a:moveTo>
                    <a:pt x="205" y="52"/>
                  </a:moveTo>
                  <a:lnTo>
                    <a:pt x="205" y="49"/>
                  </a:lnTo>
                  <a:lnTo>
                    <a:pt x="206" y="52"/>
                  </a:lnTo>
                  <a:lnTo>
                    <a:pt x="205" y="52"/>
                  </a:lnTo>
                  <a:lnTo>
                    <a:pt x="205" y="52"/>
                  </a:lnTo>
                  <a:close/>
                  <a:moveTo>
                    <a:pt x="208" y="52"/>
                  </a:moveTo>
                  <a:lnTo>
                    <a:pt x="205" y="45"/>
                  </a:lnTo>
                  <a:lnTo>
                    <a:pt x="205" y="38"/>
                  </a:lnTo>
                  <a:lnTo>
                    <a:pt x="213" y="52"/>
                  </a:lnTo>
                  <a:lnTo>
                    <a:pt x="208" y="52"/>
                  </a:lnTo>
                  <a:lnTo>
                    <a:pt x="208" y="52"/>
                  </a:lnTo>
                  <a:close/>
                  <a:moveTo>
                    <a:pt x="216" y="52"/>
                  </a:moveTo>
                  <a:lnTo>
                    <a:pt x="205" y="34"/>
                  </a:lnTo>
                  <a:lnTo>
                    <a:pt x="205" y="28"/>
                  </a:lnTo>
                  <a:lnTo>
                    <a:pt x="221" y="52"/>
                  </a:lnTo>
                  <a:lnTo>
                    <a:pt x="216" y="52"/>
                  </a:lnTo>
                  <a:lnTo>
                    <a:pt x="216" y="52"/>
                  </a:lnTo>
                  <a:close/>
                  <a:moveTo>
                    <a:pt x="224" y="52"/>
                  </a:moveTo>
                  <a:lnTo>
                    <a:pt x="204" y="25"/>
                  </a:lnTo>
                  <a:lnTo>
                    <a:pt x="204" y="19"/>
                  </a:lnTo>
                  <a:lnTo>
                    <a:pt x="232" y="52"/>
                  </a:lnTo>
                  <a:lnTo>
                    <a:pt x="224" y="52"/>
                  </a:lnTo>
                  <a:close/>
                  <a:moveTo>
                    <a:pt x="235" y="52"/>
                  </a:moveTo>
                  <a:lnTo>
                    <a:pt x="204" y="16"/>
                  </a:lnTo>
                  <a:lnTo>
                    <a:pt x="204" y="12"/>
                  </a:lnTo>
                  <a:lnTo>
                    <a:pt x="244" y="52"/>
                  </a:lnTo>
                  <a:lnTo>
                    <a:pt x="235" y="52"/>
                  </a:lnTo>
                  <a:lnTo>
                    <a:pt x="235" y="52"/>
                  </a:lnTo>
                  <a:close/>
                  <a:moveTo>
                    <a:pt x="248" y="52"/>
                  </a:moveTo>
                  <a:lnTo>
                    <a:pt x="204" y="9"/>
                  </a:lnTo>
                  <a:lnTo>
                    <a:pt x="204" y="5"/>
                  </a:lnTo>
                  <a:lnTo>
                    <a:pt x="259" y="52"/>
                  </a:lnTo>
                  <a:lnTo>
                    <a:pt x="248" y="52"/>
                  </a:lnTo>
                  <a:lnTo>
                    <a:pt x="248" y="5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</p: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xmlns="" id="{A72FBDE8-7383-4B2A-BE96-62BF877A2C2E}"/>
                </a:ext>
              </a:extLst>
            </p:cNvPr>
            <p:cNvCxnSpPr/>
            <p:nvPr/>
          </p:nvCxnSpPr>
          <p:spPr>
            <a:xfrm>
              <a:off x="5459007" y="1067960"/>
              <a:ext cx="457385" cy="2063361"/>
            </a:xfrm>
            <a:prstGeom prst="line">
              <a:avLst/>
            </a:prstGeom>
            <a:ln w="28575">
              <a:solidFill>
                <a:srgbClr val="FFCC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xmlns="" id="{E2E05875-E05A-4D26-8254-12329C05C8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5491" y="3369876"/>
              <a:ext cx="437995" cy="2166415"/>
            </a:xfrm>
            <a:prstGeom prst="line">
              <a:avLst/>
            </a:prstGeom>
            <a:ln w="28575">
              <a:solidFill>
                <a:srgbClr val="FFCC9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B43E60B5-A71F-4FAC-8E90-7B15A244D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9067" y="961237"/>
              <a:ext cx="437995" cy="2166415"/>
            </a:xfrm>
            <a:prstGeom prst="line">
              <a:avLst/>
            </a:prstGeom>
            <a:ln w="28575">
              <a:solidFill>
                <a:srgbClr val="FFCC9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FA151B0B-5C4F-46D6-A212-C8FB47F8AFEC}"/>
                </a:ext>
              </a:extLst>
            </p:cNvPr>
            <p:cNvCxnSpPr/>
            <p:nvPr/>
          </p:nvCxnSpPr>
          <p:spPr>
            <a:xfrm>
              <a:off x="7227952" y="3445934"/>
              <a:ext cx="457385" cy="2063361"/>
            </a:xfrm>
            <a:prstGeom prst="line">
              <a:avLst/>
            </a:prstGeom>
            <a:ln w="28575">
              <a:solidFill>
                <a:srgbClr val="FFCC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pie-chart_155064">
              <a:extLst>
                <a:ext uri="{FF2B5EF4-FFF2-40B4-BE49-F238E27FC236}">
                  <a16:creationId xmlns:a16="http://schemas.microsoft.com/office/drawing/2014/main" xmlns="" id="{C99D5BAF-480B-4203-9069-BF97C206E4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20321" y="3484581"/>
              <a:ext cx="621515" cy="808765"/>
            </a:xfrm>
            <a:custGeom>
              <a:avLst/>
              <a:gdLst>
                <a:gd name="connsiteX0" fmla="*/ 71398 w 466280"/>
                <a:gd name="connsiteY0" fmla="*/ 525616 h 606761"/>
                <a:gd name="connsiteX1" fmla="*/ 375144 w 466280"/>
                <a:gd name="connsiteY1" fmla="*/ 525616 h 606761"/>
                <a:gd name="connsiteX2" fmla="*/ 375144 w 466280"/>
                <a:gd name="connsiteY2" fmla="*/ 546085 h 606761"/>
                <a:gd name="connsiteX3" fmla="*/ 71398 w 466280"/>
                <a:gd name="connsiteY3" fmla="*/ 546085 h 606761"/>
                <a:gd name="connsiteX4" fmla="*/ 314468 w 466280"/>
                <a:gd name="connsiteY4" fmla="*/ 475540 h 606761"/>
                <a:gd name="connsiteX5" fmla="*/ 375144 w 466280"/>
                <a:gd name="connsiteY5" fmla="*/ 475540 h 606761"/>
                <a:gd name="connsiteX6" fmla="*/ 375144 w 466280"/>
                <a:gd name="connsiteY6" fmla="*/ 495278 h 606761"/>
                <a:gd name="connsiteX7" fmla="*/ 314468 w 466280"/>
                <a:gd name="connsiteY7" fmla="*/ 495278 h 606761"/>
                <a:gd name="connsiteX8" fmla="*/ 71398 w 466280"/>
                <a:gd name="connsiteY8" fmla="*/ 475540 h 606761"/>
                <a:gd name="connsiteX9" fmla="*/ 273408 w 466280"/>
                <a:gd name="connsiteY9" fmla="*/ 475540 h 606761"/>
                <a:gd name="connsiteX10" fmla="*/ 273408 w 466280"/>
                <a:gd name="connsiteY10" fmla="*/ 495278 h 606761"/>
                <a:gd name="connsiteX11" fmla="*/ 71398 w 466280"/>
                <a:gd name="connsiteY11" fmla="*/ 495278 h 606761"/>
                <a:gd name="connsiteX12" fmla="*/ 202738 w 466280"/>
                <a:gd name="connsiteY12" fmla="*/ 223734 h 606761"/>
                <a:gd name="connsiteX13" fmla="*/ 121481 w 466280"/>
                <a:gd name="connsiteY13" fmla="*/ 313235 h 606761"/>
                <a:gd name="connsiteX14" fmla="*/ 212610 w 466280"/>
                <a:gd name="connsiteY14" fmla="*/ 404253 h 606761"/>
                <a:gd name="connsiteX15" fmla="*/ 300702 w 466280"/>
                <a:gd name="connsiteY15" fmla="*/ 333714 h 606761"/>
                <a:gd name="connsiteX16" fmla="*/ 212610 w 466280"/>
                <a:gd name="connsiteY16" fmla="*/ 333714 h 606761"/>
                <a:gd name="connsiteX17" fmla="*/ 202738 w 466280"/>
                <a:gd name="connsiteY17" fmla="*/ 323854 h 606761"/>
                <a:gd name="connsiteX18" fmla="*/ 212610 w 466280"/>
                <a:gd name="connsiteY18" fmla="*/ 202497 h 606761"/>
                <a:gd name="connsiteX19" fmla="*/ 223242 w 466280"/>
                <a:gd name="connsiteY19" fmla="*/ 212357 h 606761"/>
                <a:gd name="connsiteX20" fmla="*/ 223242 w 466280"/>
                <a:gd name="connsiteY20" fmla="*/ 313235 h 606761"/>
                <a:gd name="connsiteX21" fmla="*/ 312852 w 466280"/>
                <a:gd name="connsiteY21" fmla="*/ 313235 h 606761"/>
                <a:gd name="connsiteX22" fmla="*/ 320446 w 466280"/>
                <a:gd name="connsiteY22" fmla="*/ 316269 h 606761"/>
                <a:gd name="connsiteX23" fmla="*/ 323484 w 466280"/>
                <a:gd name="connsiteY23" fmla="*/ 324612 h 606761"/>
                <a:gd name="connsiteX24" fmla="*/ 212610 w 466280"/>
                <a:gd name="connsiteY24" fmla="*/ 424732 h 606761"/>
                <a:gd name="connsiteX25" fmla="*/ 101736 w 466280"/>
                <a:gd name="connsiteY25" fmla="*/ 313235 h 606761"/>
                <a:gd name="connsiteX26" fmla="*/ 212610 w 466280"/>
                <a:gd name="connsiteY26" fmla="*/ 202497 h 606761"/>
                <a:gd name="connsiteX27" fmla="*/ 263569 w 466280"/>
                <a:gd name="connsiteY27" fmla="*/ 182793 h 606761"/>
                <a:gd name="connsiteX28" fmla="*/ 263569 w 466280"/>
                <a:gd name="connsiteY28" fmla="*/ 273036 h 606761"/>
                <a:gd name="connsiteX29" fmla="*/ 344804 w 466280"/>
                <a:gd name="connsiteY29" fmla="*/ 273036 h 606761"/>
                <a:gd name="connsiteX30" fmla="*/ 263569 w 466280"/>
                <a:gd name="connsiteY30" fmla="*/ 182793 h 606761"/>
                <a:gd name="connsiteX31" fmla="*/ 253699 w 466280"/>
                <a:gd name="connsiteY31" fmla="*/ 161559 h 606761"/>
                <a:gd name="connsiteX32" fmla="*/ 364544 w 466280"/>
                <a:gd name="connsiteY32" fmla="*/ 273036 h 606761"/>
                <a:gd name="connsiteX33" fmla="*/ 363785 w 466280"/>
                <a:gd name="connsiteY33" fmla="*/ 279102 h 606761"/>
                <a:gd name="connsiteX34" fmla="*/ 363785 w 466280"/>
                <a:gd name="connsiteY34" fmla="*/ 282894 h 606761"/>
                <a:gd name="connsiteX35" fmla="*/ 353915 w 466280"/>
                <a:gd name="connsiteY35" fmla="*/ 293511 h 606761"/>
                <a:gd name="connsiteX36" fmla="*/ 253699 w 466280"/>
                <a:gd name="connsiteY36" fmla="*/ 293511 h 606761"/>
                <a:gd name="connsiteX37" fmla="*/ 243070 w 466280"/>
                <a:gd name="connsiteY37" fmla="*/ 282894 h 606761"/>
                <a:gd name="connsiteX38" fmla="*/ 243070 w 466280"/>
                <a:gd name="connsiteY38" fmla="*/ 172176 h 606761"/>
                <a:gd name="connsiteX39" fmla="*/ 253699 w 466280"/>
                <a:gd name="connsiteY39" fmla="*/ 161559 h 606761"/>
                <a:gd name="connsiteX40" fmla="*/ 71398 w 466280"/>
                <a:gd name="connsiteY40" fmla="*/ 91014 h 606761"/>
                <a:gd name="connsiteX41" fmla="*/ 223332 w 466280"/>
                <a:gd name="connsiteY41" fmla="*/ 91014 h 606761"/>
                <a:gd name="connsiteX42" fmla="*/ 223332 w 466280"/>
                <a:gd name="connsiteY42" fmla="*/ 111483 h 606761"/>
                <a:gd name="connsiteX43" fmla="*/ 71398 w 466280"/>
                <a:gd name="connsiteY43" fmla="*/ 111483 h 606761"/>
                <a:gd name="connsiteX44" fmla="*/ 71398 w 466280"/>
                <a:gd name="connsiteY44" fmla="*/ 50807 h 606761"/>
                <a:gd name="connsiteX45" fmla="*/ 142065 w 466280"/>
                <a:gd name="connsiteY45" fmla="*/ 50807 h 606761"/>
                <a:gd name="connsiteX46" fmla="*/ 142065 w 466280"/>
                <a:gd name="connsiteY46" fmla="*/ 70545 h 606761"/>
                <a:gd name="connsiteX47" fmla="*/ 71398 w 466280"/>
                <a:gd name="connsiteY47" fmla="*/ 70545 h 606761"/>
                <a:gd name="connsiteX48" fmla="*/ 354646 w 466280"/>
                <a:gd name="connsiteY48" fmla="*/ 34130 h 606761"/>
                <a:gd name="connsiteX49" fmla="*/ 354646 w 466280"/>
                <a:gd name="connsiteY49" fmla="*/ 111492 h 606761"/>
                <a:gd name="connsiteX50" fmla="*/ 431347 w 466280"/>
                <a:gd name="connsiteY50" fmla="*/ 111492 h 606761"/>
                <a:gd name="connsiteX51" fmla="*/ 20504 w 466280"/>
                <a:gd name="connsiteY51" fmla="*/ 20478 h 606761"/>
                <a:gd name="connsiteX52" fmla="*/ 20504 w 466280"/>
                <a:gd name="connsiteY52" fmla="*/ 586283 h 606761"/>
                <a:gd name="connsiteX53" fmla="*/ 445776 w 466280"/>
                <a:gd name="connsiteY53" fmla="*/ 586283 h 606761"/>
                <a:gd name="connsiteX54" fmla="*/ 445776 w 466280"/>
                <a:gd name="connsiteY54" fmla="*/ 131212 h 606761"/>
                <a:gd name="connsiteX55" fmla="*/ 344774 w 466280"/>
                <a:gd name="connsiteY55" fmla="*/ 131212 h 606761"/>
                <a:gd name="connsiteX56" fmla="*/ 334142 w 466280"/>
                <a:gd name="connsiteY56" fmla="*/ 121352 h 606761"/>
                <a:gd name="connsiteX57" fmla="*/ 334142 w 466280"/>
                <a:gd name="connsiteY57" fmla="*/ 20478 h 606761"/>
                <a:gd name="connsiteX58" fmla="*/ 10632 w 466280"/>
                <a:gd name="connsiteY58" fmla="*/ 0 h 606761"/>
                <a:gd name="connsiteX59" fmla="*/ 344774 w 466280"/>
                <a:gd name="connsiteY59" fmla="*/ 0 h 606761"/>
                <a:gd name="connsiteX60" fmla="*/ 347811 w 466280"/>
                <a:gd name="connsiteY60" fmla="*/ 758 h 606761"/>
                <a:gd name="connsiteX61" fmla="*/ 348571 w 466280"/>
                <a:gd name="connsiteY61" fmla="*/ 758 h 606761"/>
                <a:gd name="connsiteX62" fmla="*/ 351609 w 466280"/>
                <a:gd name="connsiteY62" fmla="*/ 3034 h 606761"/>
                <a:gd name="connsiteX63" fmla="*/ 463242 w 466280"/>
                <a:gd name="connsiteY63" fmla="*/ 114526 h 606761"/>
                <a:gd name="connsiteX64" fmla="*/ 464761 w 466280"/>
                <a:gd name="connsiteY64" fmla="*/ 117560 h 606761"/>
                <a:gd name="connsiteX65" fmla="*/ 464761 w 466280"/>
                <a:gd name="connsiteY65" fmla="*/ 118318 h 606761"/>
                <a:gd name="connsiteX66" fmla="*/ 466280 w 466280"/>
                <a:gd name="connsiteY66" fmla="*/ 121352 h 606761"/>
                <a:gd name="connsiteX67" fmla="*/ 466280 w 466280"/>
                <a:gd name="connsiteY67" fmla="*/ 596901 h 606761"/>
                <a:gd name="connsiteX68" fmla="*/ 455648 w 466280"/>
                <a:gd name="connsiteY68" fmla="*/ 606761 h 606761"/>
                <a:gd name="connsiteX69" fmla="*/ 10632 w 466280"/>
                <a:gd name="connsiteY69" fmla="*/ 606761 h 606761"/>
                <a:gd name="connsiteX70" fmla="*/ 0 w 466280"/>
                <a:gd name="connsiteY70" fmla="*/ 596901 h 606761"/>
                <a:gd name="connsiteX71" fmla="*/ 0 w 466280"/>
                <a:gd name="connsiteY71" fmla="*/ 9860 h 606761"/>
                <a:gd name="connsiteX72" fmla="*/ 10632 w 466280"/>
                <a:gd name="connsiteY72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66280" h="606761">
                  <a:moveTo>
                    <a:pt x="71398" y="525616"/>
                  </a:moveTo>
                  <a:lnTo>
                    <a:pt x="375144" y="525616"/>
                  </a:lnTo>
                  <a:lnTo>
                    <a:pt x="375144" y="546085"/>
                  </a:lnTo>
                  <a:lnTo>
                    <a:pt x="71398" y="546085"/>
                  </a:lnTo>
                  <a:close/>
                  <a:moveTo>
                    <a:pt x="314468" y="475540"/>
                  </a:moveTo>
                  <a:lnTo>
                    <a:pt x="375144" y="475540"/>
                  </a:lnTo>
                  <a:lnTo>
                    <a:pt x="375144" y="495278"/>
                  </a:lnTo>
                  <a:lnTo>
                    <a:pt x="314468" y="495278"/>
                  </a:lnTo>
                  <a:close/>
                  <a:moveTo>
                    <a:pt x="71398" y="475540"/>
                  </a:moveTo>
                  <a:lnTo>
                    <a:pt x="273408" y="475540"/>
                  </a:lnTo>
                  <a:lnTo>
                    <a:pt x="273408" y="495278"/>
                  </a:lnTo>
                  <a:lnTo>
                    <a:pt x="71398" y="495278"/>
                  </a:lnTo>
                  <a:close/>
                  <a:moveTo>
                    <a:pt x="202738" y="223734"/>
                  </a:moveTo>
                  <a:cubicBezTo>
                    <a:pt x="157173" y="228285"/>
                    <a:pt x="121481" y="266968"/>
                    <a:pt x="121481" y="313235"/>
                  </a:cubicBezTo>
                  <a:cubicBezTo>
                    <a:pt x="121481" y="364053"/>
                    <a:pt x="162489" y="404253"/>
                    <a:pt x="212610" y="404253"/>
                  </a:cubicBezTo>
                  <a:cubicBezTo>
                    <a:pt x="255137" y="404253"/>
                    <a:pt x="291589" y="375431"/>
                    <a:pt x="300702" y="333714"/>
                  </a:cubicBezTo>
                  <a:lnTo>
                    <a:pt x="212610" y="333714"/>
                  </a:lnTo>
                  <a:cubicBezTo>
                    <a:pt x="206535" y="333714"/>
                    <a:pt x="202738" y="329922"/>
                    <a:pt x="202738" y="323854"/>
                  </a:cubicBezTo>
                  <a:close/>
                  <a:moveTo>
                    <a:pt x="212610" y="202497"/>
                  </a:moveTo>
                  <a:cubicBezTo>
                    <a:pt x="218685" y="202497"/>
                    <a:pt x="223242" y="206289"/>
                    <a:pt x="223242" y="212357"/>
                  </a:cubicBezTo>
                  <a:lnTo>
                    <a:pt x="223242" y="313235"/>
                  </a:lnTo>
                  <a:lnTo>
                    <a:pt x="312852" y="313235"/>
                  </a:lnTo>
                  <a:cubicBezTo>
                    <a:pt x="315890" y="313235"/>
                    <a:pt x="318928" y="314752"/>
                    <a:pt x="320446" y="316269"/>
                  </a:cubicBezTo>
                  <a:cubicBezTo>
                    <a:pt x="321965" y="318545"/>
                    <a:pt x="323484" y="321579"/>
                    <a:pt x="323484" y="324612"/>
                  </a:cubicBezTo>
                  <a:cubicBezTo>
                    <a:pt x="317409" y="381499"/>
                    <a:pt x="270325" y="424732"/>
                    <a:pt x="212610" y="424732"/>
                  </a:cubicBezTo>
                  <a:cubicBezTo>
                    <a:pt x="151098" y="424732"/>
                    <a:pt x="101736" y="375431"/>
                    <a:pt x="101736" y="313235"/>
                  </a:cubicBezTo>
                  <a:cubicBezTo>
                    <a:pt x="101736" y="251798"/>
                    <a:pt x="151098" y="202497"/>
                    <a:pt x="212610" y="202497"/>
                  </a:cubicBezTo>
                  <a:close/>
                  <a:moveTo>
                    <a:pt x="263569" y="182793"/>
                  </a:moveTo>
                  <a:lnTo>
                    <a:pt x="263569" y="273036"/>
                  </a:lnTo>
                  <a:lnTo>
                    <a:pt x="344804" y="273036"/>
                  </a:lnTo>
                  <a:cubicBezTo>
                    <a:pt x="344804" y="226777"/>
                    <a:pt x="309121" y="188101"/>
                    <a:pt x="263569" y="182793"/>
                  </a:cubicBezTo>
                  <a:close/>
                  <a:moveTo>
                    <a:pt x="253699" y="161559"/>
                  </a:moveTo>
                  <a:cubicBezTo>
                    <a:pt x="315195" y="161559"/>
                    <a:pt x="364544" y="211610"/>
                    <a:pt x="364544" y="273036"/>
                  </a:cubicBezTo>
                  <a:cubicBezTo>
                    <a:pt x="364544" y="275311"/>
                    <a:pt x="364544" y="276827"/>
                    <a:pt x="363785" y="279102"/>
                  </a:cubicBezTo>
                  <a:lnTo>
                    <a:pt x="363785" y="282894"/>
                  </a:lnTo>
                  <a:cubicBezTo>
                    <a:pt x="363785" y="288961"/>
                    <a:pt x="359989" y="293511"/>
                    <a:pt x="353915" y="293511"/>
                  </a:cubicBezTo>
                  <a:lnTo>
                    <a:pt x="253699" y="293511"/>
                  </a:lnTo>
                  <a:cubicBezTo>
                    <a:pt x="247625" y="293511"/>
                    <a:pt x="243070" y="288961"/>
                    <a:pt x="243070" y="282894"/>
                  </a:cubicBezTo>
                  <a:lnTo>
                    <a:pt x="243070" y="172176"/>
                  </a:lnTo>
                  <a:cubicBezTo>
                    <a:pt x="243070" y="166109"/>
                    <a:pt x="247625" y="161559"/>
                    <a:pt x="253699" y="161559"/>
                  </a:cubicBezTo>
                  <a:close/>
                  <a:moveTo>
                    <a:pt x="71398" y="91014"/>
                  </a:moveTo>
                  <a:lnTo>
                    <a:pt x="223332" y="91014"/>
                  </a:lnTo>
                  <a:lnTo>
                    <a:pt x="223332" y="111483"/>
                  </a:lnTo>
                  <a:lnTo>
                    <a:pt x="71398" y="111483"/>
                  </a:lnTo>
                  <a:close/>
                  <a:moveTo>
                    <a:pt x="71398" y="50807"/>
                  </a:moveTo>
                  <a:lnTo>
                    <a:pt x="142065" y="50807"/>
                  </a:lnTo>
                  <a:lnTo>
                    <a:pt x="142065" y="70545"/>
                  </a:lnTo>
                  <a:lnTo>
                    <a:pt x="71398" y="70545"/>
                  </a:lnTo>
                  <a:close/>
                  <a:moveTo>
                    <a:pt x="354646" y="34130"/>
                  </a:moveTo>
                  <a:lnTo>
                    <a:pt x="354646" y="111492"/>
                  </a:lnTo>
                  <a:lnTo>
                    <a:pt x="431347" y="111492"/>
                  </a:lnTo>
                  <a:close/>
                  <a:moveTo>
                    <a:pt x="20504" y="20478"/>
                  </a:moveTo>
                  <a:lnTo>
                    <a:pt x="20504" y="586283"/>
                  </a:lnTo>
                  <a:lnTo>
                    <a:pt x="445776" y="586283"/>
                  </a:lnTo>
                  <a:lnTo>
                    <a:pt x="445776" y="131212"/>
                  </a:lnTo>
                  <a:lnTo>
                    <a:pt x="344774" y="131212"/>
                  </a:lnTo>
                  <a:cubicBezTo>
                    <a:pt x="338698" y="131212"/>
                    <a:pt x="334142" y="127420"/>
                    <a:pt x="334142" y="121352"/>
                  </a:cubicBezTo>
                  <a:lnTo>
                    <a:pt x="334142" y="20478"/>
                  </a:lnTo>
                  <a:close/>
                  <a:moveTo>
                    <a:pt x="10632" y="0"/>
                  </a:moveTo>
                  <a:lnTo>
                    <a:pt x="344774" y="0"/>
                  </a:lnTo>
                  <a:cubicBezTo>
                    <a:pt x="345533" y="0"/>
                    <a:pt x="346293" y="758"/>
                    <a:pt x="347811" y="758"/>
                  </a:cubicBezTo>
                  <a:lnTo>
                    <a:pt x="348571" y="758"/>
                  </a:lnTo>
                  <a:cubicBezTo>
                    <a:pt x="349330" y="2275"/>
                    <a:pt x="350849" y="2275"/>
                    <a:pt x="351609" y="3034"/>
                  </a:cubicBezTo>
                  <a:lnTo>
                    <a:pt x="463242" y="114526"/>
                  </a:lnTo>
                  <a:cubicBezTo>
                    <a:pt x="464002" y="115285"/>
                    <a:pt x="464002" y="116043"/>
                    <a:pt x="464761" y="117560"/>
                  </a:cubicBezTo>
                  <a:lnTo>
                    <a:pt x="464761" y="118318"/>
                  </a:lnTo>
                  <a:cubicBezTo>
                    <a:pt x="466280" y="119077"/>
                    <a:pt x="466280" y="120594"/>
                    <a:pt x="466280" y="121352"/>
                  </a:cubicBezTo>
                  <a:lnTo>
                    <a:pt x="466280" y="596901"/>
                  </a:lnTo>
                  <a:cubicBezTo>
                    <a:pt x="466280" y="602969"/>
                    <a:pt x="461724" y="606761"/>
                    <a:pt x="455648" y="606761"/>
                  </a:cubicBezTo>
                  <a:lnTo>
                    <a:pt x="10632" y="606761"/>
                  </a:lnTo>
                  <a:cubicBezTo>
                    <a:pt x="4556" y="606761"/>
                    <a:pt x="0" y="602969"/>
                    <a:pt x="0" y="596901"/>
                  </a:cubicBezTo>
                  <a:lnTo>
                    <a:pt x="0" y="9860"/>
                  </a:lnTo>
                  <a:cubicBezTo>
                    <a:pt x="0" y="3792"/>
                    <a:pt x="4556" y="0"/>
                    <a:pt x="10632" y="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</p:sp>
        <p:sp>
          <p:nvSpPr>
            <p:cNvPr id="134" name="pie-chart_155064">
              <a:extLst>
                <a:ext uri="{FF2B5EF4-FFF2-40B4-BE49-F238E27FC236}">
                  <a16:creationId xmlns:a16="http://schemas.microsoft.com/office/drawing/2014/main" xmlns="" id="{36E4CF5C-D9B2-4FD7-A8CA-711228B985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1078" y="3821400"/>
              <a:ext cx="648358" cy="843696"/>
            </a:xfrm>
            <a:custGeom>
              <a:avLst/>
              <a:gdLst>
                <a:gd name="connsiteX0" fmla="*/ 71398 w 466280"/>
                <a:gd name="connsiteY0" fmla="*/ 525616 h 606761"/>
                <a:gd name="connsiteX1" fmla="*/ 375144 w 466280"/>
                <a:gd name="connsiteY1" fmla="*/ 525616 h 606761"/>
                <a:gd name="connsiteX2" fmla="*/ 375144 w 466280"/>
                <a:gd name="connsiteY2" fmla="*/ 546085 h 606761"/>
                <a:gd name="connsiteX3" fmla="*/ 71398 w 466280"/>
                <a:gd name="connsiteY3" fmla="*/ 546085 h 606761"/>
                <a:gd name="connsiteX4" fmla="*/ 314468 w 466280"/>
                <a:gd name="connsiteY4" fmla="*/ 475540 h 606761"/>
                <a:gd name="connsiteX5" fmla="*/ 375144 w 466280"/>
                <a:gd name="connsiteY5" fmla="*/ 475540 h 606761"/>
                <a:gd name="connsiteX6" fmla="*/ 375144 w 466280"/>
                <a:gd name="connsiteY6" fmla="*/ 495278 h 606761"/>
                <a:gd name="connsiteX7" fmla="*/ 314468 w 466280"/>
                <a:gd name="connsiteY7" fmla="*/ 495278 h 606761"/>
                <a:gd name="connsiteX8" fmla="*/ 71398 w 466280"/>
                <a:gd name="connsiteY8" fmla="*/ 475540 h 606761"/>
                <a:gd name="connsiteX9" fmla="*/ 273408 w 466280"/>
                <a:gd name="connsiteY9" fmla="*/ 475540 h 606761"/>
                <a:gd name="connsiteX10" fmla="*/ 273408 w 466280"/>
                <a:gd name="connsiteY10" fmla="*/ 495278 h 606761"/>
                <a:gd name="connsiteX11" fmla="*/ 71398 w 466280"/>
                <a:gd name="connsiteY11" fmla="*/ 495278 h 606761"/>
                <a:gd name="connsiteX12" fmla="*/ 202738 w 466280"/>
                <a:gd name="connsiteY12" fmla="*/ 223734 h 606761"/>
                <a:gd name="connsiteX13" fmla="*/ 121481 w 466280"/>
                <a:gd name="connsiteY13" fmla="*/ 313235 h 606761"/>
                <a:gd name="connsiteX14" fmla="*/ 212610 w 466280"/>
                <a:gd name="connsiteY14" fmla="*/ 404253 h 606761"/>
                <a:gd name="connsiteX15" fmla="*/ 300702 w 466280"/>
                <a:gd name="connsiteY15" fmla="*/ 333714 h 606761"/>
                <a:gd name="connsiteX16" fmla="*/ 212610 w 466280"/>
                <a:gd name="connsiteY16" fmla="*/ 333714 h 606761"/>
                <a:gd name="connsiteX17" fmla="*/ 202738 w 466280"/>
                <a:gd name="connsiteY17" fmla="*/ 323854 h 606761"/>
                <a:gd name="connsiteX18" fmla="*/ 212610 w 466280"/>
                <a:gd name="connsiteY18" fmla="*/ 202497 h 606761"/>
                <a:gd name="connsiteX19" fmla="*/ 223242 w 466280"/>
                <a:gd name="connsiteY19" fmla="*/ 212357 h 606761"/>
                <a:gd name="connsiteX20" fmla="*/ 223242 w 466280"/>
                <a:gd name="connsiteY20" fmla="*/ 313235 h 606761"/>
                <a:gd name="connsiteX21" fmla="*/ 312852 w 466280"/>
                <a:gd name="connsiteY21" fmla="*/ 313235 h 606761"/>
                <a:gd name="connsiteX22" fmla="*/ 320446 w 466280"/>
                <a:gd name="connsiteY22" fmla="*/ 316269 h 606761"/>
                <a:gd name="connsiteX23" fmla="*/ 323484 w 466280"/>
                <a:gd name="connsiteY23" fmla="*/ 324612 h 606761"/>
                <a:gd name="connsiteX24" fmla="*/ 212610 w 466280"/>
                <a:gd name="connsiteY24" fmla="*/ 424732 h 606761"/>
                <a:gd name="connsiteX25" fmla="*/ 101736 w 466280"/>
                <a:gd name="connsiteY25" fmla="*/ 313235 h 606761"/>
                <a:gd name="connsiteX26" fmla="*/ 212610 w 466280"/>
                <a:gd name="connsiteY26" fmla="*/ 202497 h 606761"/>
                <a:gd name="connsiteX27" fmla="*/ 263569 w 466280"/>
                <a:gd name="connsiteY27" fmla="*/ 182793 h 606761"/>
                <a:gd name="connsiteX28" fmla="*/ 263569 w 466280"/>
                <a:gd name="connsiteY28" fmla="*/ 273036 h 606761"/>
                <a:gd name="connsiteX29" fmla="*/ 344804 w 466280"/>
                <a:gd name="connsiteY29" fmla="*/ 273036 h 606761"/>
                <a:gd name="connsiteX30" fmla="*/ 263569 w 466280"/>
                <a:gd name="connsiteY30" fmla="*/ 182793 h 606761"/>
                <a:gd name="connsiteX31" fmla="*/ 253699 w 466280"/>
                <a:gd name="connsiteY31" fmla="*/ 161559 h 606761"/>
                <a:gd name="connsiteX32" fmla="*/ 364544 w 466280"/>
                <a:gd name="connsiteY32" fmla="*/ 273036 h 606761"/>
                <a:gd name="connsiteX33" fmla="*/ 363785 w 466280"/>
                <a:gd name="connsiteY33" fmla="*/ 279102 h 606761"/>
                <a:gd name="connsiteX34" fmla="*/ 363785 w 466280"/>
                <a:gd name="connsiteY34" fmla="*/ 282894 h 606761"/>
                <a:gd name="connsiteX35" fmla="*/ 353915 w 466280"/>
                <a:gd name="connsiteY35" fmla="*/ 293511 h 606761"/>
                <a:gd name="connsiteX36" fmla="*/ 253699 w 466280"/>
                <a:gd name="connsiteY36" fmla="*/ 293511 h 606761"/>
                <a:gd name="connsiteX37" fmla="*/ 243070 w 466280"/>
                <a:gd name="connsiteY37" fmla="*/ 282894 h 606761"/>
                <a:gd name="connsiteX38" fmla="*/ 243070 w 466280"/>
                <a:gd name="connsiteY38" fmla="*/ 172176 h 606761"/>
                <a:gd name="connsiteX39" fmla="*/ 253699 w 466280"/>
                <a:gd name="connsiteY39" fmla="*/ 161559 h 606761"/>
                <a:gd name="connsiteX40" fmla="*/ 71398 w 466280"/>
                <a:gd name="connsiteY40" fmla="*/ 91014 h 606761"/>
                <a:gd name="connsiteX41" fmla="*/ 223332 w 466280"/>
                <a:gd name="connsiteY41" fmla="*/ 91014 h 606761"/>
                <a:gd name="connsiteX42" fmla="*/ 223332 w 466280"/>
                <a:gd name="connsiteY42" fmla="*/ 111483 h 606761"/>
                <a:gd name="connsiteX43" fmla="*/ 71398 w 466280"/>
                <a:gd name="connsiteY43" fmla="*/ 111483 h 606761"/>
                <a:gd name="connsiteX44" fmla="*/ 71398 w 466280"/>
                <a:gd name="connsiteY44" fmla="*/ 50807 h 606761"/>
                <a:gd name="connsiteX45" fmla="*/ 142065 w 466280"/>
                <a:gd name="connsiteY45" fmla="*/ 50807 h 606761"/>
                <a:gd name="connsiteX46" fmla="*/ 142065 w 466280"/>
                <a:gd name="connsiteY46" fmla="*/ 70545 h 606761"/>
                <a:gd name="connsiteX47" fmla="*/ 71398 w 466280"/>
                <a:gd name="connsiteY47" fmla="*/ 70545 h 606761"/>
                <a:gd name="connsiteX48" fmla="*/ 354646 w 466280"/>
                <a:gd name="connsiteY48" fmla="*/ 34130 h 606761"/>
                <a:gd name="connsiteX49" fmla="*/ 354646 w 466280"/>
                <a:gd name="connsiteY49" fmla="*/ 111492 h 606761"/>
                <a:gd name="connsiteX50" fmla="*/ 431347 w 466280"/>
                <a:gd name="connsiteY50" fmla="*/ 111492 h 606761"/>
                <a:gd name="connsiteX51" fmla="*/ 20504 w 466280"/>
                <a:gd name="connsiteY51" fmla="*/ 20478 h 606761"/>
                <a:gd name="connsiteX52" fmla="*/ 20504 w 466280"/>
                <a:gd name="connsiteY52" fmla="*/ 586283 h 606761"/>
                <a:gd name="connsiteX53" fmla="*/ 445776 w 466280"/>
                <a:gd name="connsiteY53" fmla="*/ 586283 h 606761"/>
                <a:gd name="connsiteX54" fmla="*/ 445776 w 466280"/>
                <a:gd name="connsiteY54" fmla="*/ 131212 h 606761"/>
                <a:gd name="connsiteX55" fmla="*/ 344774 w 466280"/>
                <a:gd name="connsiteY55" fmla="*/ 131212 h 606761"/>
                <a:gd name="connsiteX56" fmla="*/ 334142 w 466280"/>
                <a:gd name="connsiteY56" fmla="*/ 121352 h 606761"/>
                <a:gd name="connsiteX57" fmla="*/ 334142 w 466280"/>
                <a:gd name="connsiteY57" fmla="*/ 20478 h 606761"/>
                <a:gd name="connsiteX58" fmla="*/ 10632 w 466280"/>
                <a:gd name="connsiteY58" fmla="*/ 0 h 606761"/>
                <a:gd name="connsiteX59" fmla="*/ 344774 w 466280"/>
                <a:gd name="connsiteY59" fmla="*/ 0 h 606761"/>
                <a:gd name="connsiteX60" fmla="*/ 347811 w 466280"/>
                <a:gd name="connsiteY60" fmla="*/ 758 h 606761"/>
                <a:gd name="connsiteX61" fmla="*/ 348571 w 466280"/>
                <a:gd name="connsiteY61" fmla="*/ 758 h 606761"/>
                <a:gd name="connsiteX62" fmla="*/ 351609 w 466280"/>
                <a:gd name="connsiteY62" fmla="*/ 3034 h 606761"/>
                <a:gd name="connsiteX63" fmla="*/ 463242 w 466280"/>
                <a:gd name="connsiteY63" fmla="*/ 114526 h 606761"/>
                <a:gd name="connsiteX64" fmla="*/ 464761 w 466280"/>
                <a:gd name="connsiteY64" fmla="*/ 117560 h 606761"/>
                <a:gd name="connsiteX65" fmla="*/ 464761 w 466280"/>
                <a:gd name="connsiteY65" fmla="*/ 118318 h 606761"/>
                <a:gd name="connsiteX66" fmla="*/ 466280 w 466280"/>
                <a:gd name="connsiteY66" fmla="*/ 121352 h 606761"/>
                <a:gd name="connsiteX67" fmla="*/ 466280 w 466280"/>
                <a:gd name="connsiteY67" fmla="*/ 596901 h 606761"/>
                <a:gd name="connsiteX68" fmla="*/ 455648 w 466280"/>
                <a:gd name="connsiteY68" fmla="*/ 606761 h 606761"/>
                <a:gd name="connsiteX69" fmla="*/ 10632 w 466280"/>
                <a:gd name="connsiteY69" fmla="*/ 606761 h 606761"/>
                <a:gd name="connsiteX70" fmla="*/ 0 w 466280"/>
                <a:gd name="connsiteY70" fmla="*/ 596901 h 606761"/>
                <a:gd name="connsiteX71" fmla="*/ 0 w 466280"/>
                <a:gd name="connsiteY71" fmla="*/ 9860 h 606761"/>
                <a:gd name="connsiteX72" fmla="*/ 10632 w 466280"/>
                <a:gd name="connsiteY72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66280" h="606761">
                  <a:moveTo>
                    <a:pt x="71398" y="525616"/>
                  </a:moveTo>
                  <a:lnTo>
                    <a:pt x="375144" y="525616"/>
                  </a:lnTo>
                  <a:lnTo>
                    <a:pt x="375144" y="546085"/>
                  </a:lnTo>
                  <a:lnTo>
                    <a:pt x="71398" y="546085"/>
                  </a:lnTo>
                  <a:close/>
                  <a:moveTo>
                    <a:pt x="314468" y="475540"/>
                  </a:moveTo>
                  <a:lnTo>
                    <a:pt x="375144" y="475540"/>
                  </a:lnTo>
                  <a:lnTo>
                    <a:pt x="375144" y="495278"/>
                  </a:lnTo>
                  <a:lnTo>
                    <a:pt x="314468" y="495278"/>
                  </a:lnTo>
                  <a:close/>
                  <a:moveTo>
                    <a:pt x="71398" y="475540"/>
                  </a:moveTo>
                  <a:lnTo>
                    <a:pt x="273408" y="475540"/>
                  </a:lnTo>
                  <a:lnTo>
                    <a:pt x="273408" y="495278"/>
                  </a:lnTo>
                  <a:lnTo>
                    <a:pt x="71398" y="495278"/>
                  </a:lnTo>
                  <a:close/>
                  <a:moveTo>
                    <a:pt x="202738" y="223734"/>
                  </a:moveTo>
                  <a:cubicBezTo>
                    <a:pt x="157173" y="228285"/>
                    <a:pt x="121481" y="266968"/>
                    <a:pt x="121481" y="313235"/>
                  </a:cubicBezTo>
                  <a:cubicBezTo>
                    <a:pt x="121481" y="364053"/>
                    <a:pt x="162489" y="404253"/>
                    <a:pt x="212610" y="404253"/>
                  </a:cubicBezTo>
                  <a:cubicBezTo>
                    <a:pt x="255137" y="404253"/>
                    <a:pt x="291589" y="375431"/>
                    <a:pt x="300702" y="333714"/>
                  </a:cubicBezTo>
                  <a:lnTo>
                    <a:pt x="212610" y="333714"/>
                  </a:lnTo>
                  <a:cubicBezTo>
                    <a:pt x="206535" y="333714"/>
                    <a:pt x="202738" y="329922"/>
                    <a:pt x="202738" y="323854"/>
                  </a:cubicBezTo>
                  <a:close/>
                  <a:moveTo>
                    <a:pt x="212610" y="202497"/>
                  </a:moveTo>
                  <a:cubicBezTo>
                    <a:pt x="218685" y="202497"/>
                    <a:pt x="223242" y="206289"/>
                    <a:pt x="223242" y="212357"/>
                  </a:cubicBezTo>
                  <a:lnTo>
                    <a:pt x="223242" y="313235"/>
                  </a:lnTo>
                  <a:lnTo>
                    <a:pt x="312852" y="313235"/>
                  </a:lnTo>
                  <a:cubicBezTo>
                    <a:pt x="315890" y="313235"/>
                    <a:pt x="318928" y="314752"/>
                    <a:pt x="320446" y="316269"/>
                  </a:cubicBezTo>
                  <a:cubicBezTo>
                    <a:pt x="321965" y="318545"/>
                    <a:pt x="323484" y="321579"/>
                    <a:pt x="323484" y="324612"/>
                  </a:cubicBezTo>
                  <a:cubicBezTo>
                    <a:pt x="317409" y="381499"/>
                    <a:pt x="270325" y="424732"/>
                    <a:pt x="212610" y="424732"/>
                  </a:cubicBezTo>
                  <a:cubicBezTo>
                    <a:pt x="151098" y="424732"/>
                    <a:pt x="101736" y="375431"/>
                    <a:pt x="101736" y="313235"/>
                  </a:cubicBezTo>
                  <a:cubicBezTo>
                    <a:pt x="101736" y="251798"/>
                    <a:pt x="151098" y="202497"/>
                    <a:pt x="212610" y="202497"/>
                  </a:cubicBezTo>
                  <a:close/>
                  <a:moveTo>
                    <a:pt x="263569" y="182793"/>
                  </a:moveTo>
                  <a:lnTo>
                    <a:pt x="263569" y="273036"/>
                  </a:lnTo>
                  <a:lnTo>
                    <a:pt x="344804" y="273036"/>
                  </a:lnTo>
                  <a:cubicBezTo>
                    <a:pt x="344804" y="226777"/>
                    <a:pt x="309121" y="188101"/>
                    <a:pt x="263569" y="182793"/>
                  </a:cubicBezTo>
                  <a:close/>
                  <a:moveTo>
                    <a:pt x="253699" y="161559"/>
                  </a:moveTo>
                  <a:cubicBezTo>
                    <a:pt x="315195" y="161559"/>
                    <a:pt x="364544" y="211610"/>
                    <a:pt x="364544" y="273036"/>
                  </a:cubicBezTo>
                  <a:cubicBezTo>
                    <a:pt x="364544" y="275311"/>
                    <a:pt x="364544" y="276827"/>
                    <a:pt x="363785" y="279102"/>
                  </a:cubicBezTo>
                  <a:lnTo>
                    <a:pt x="363785" y="282894"/>
                  </a:lnTo>
                  <a:cubicBezTo>
                    <a:pt x="363785" y="288961"/>
                    <a:pt x="359989" y="293511"/>
                    <a:pt x="353915" y="293511"/>
                  </a:cubicBezTo>
                  <a:lnTo>
                    <a:pt x="253699" y="293511"/>
                  </a:lnTo>
                  <a:cubicBezTo>
                    <a:pt x="247625" y="293511"/>
                    <a:pt x="243070" y="288961"/>
                    <a:pt x="243070" y="282894"/>
                  </a:cubicBezTo>
                  <a:lnTo>
                    <a:pt x="243070" y="172176"/>
                  </a:lnTo>
                  <a:cubicBezTo>
                    <a:pt x="243070" y="166109"/>
                    <a:pt x="247625" y="161559"/>
                    <a:pt x="253699" y="161559"/>
                  </a:cubicBezTo>
                  <a:close/>
                  <a:moveTo>
                    <a:pt x="71398" y="91014"/>
                  </a:moveTo>
                  <a:lnTo>
                    <a:pt x="223332" y="91014"/>
                  </a:lnTo>
                  <a:lnTo>
                    <a:pt x="223332" y="111483"/>
                  </a:lnTo>
                  <a:lnTo>
                    <a:pt x="71398" y="111483"/>
                  </a:lnTo>
                  <a:close/>
                  <a:moveTo>
                    <a:pt x="71398" y="50807"/>
                  </a:moveTo>
                  <a:lnTo>
                    <a:pt x="142065" y="50807"/>
                  </a:lnTo>
                  <a:lnTo>
                    <a:pt x="142065" y="70545"/>
                  </a:lnTo>
                  <a:lnTo>
                    <a:pt x="71398" y="70545"/>
                  </a:lnTo>
                  <a:close/>
                  <a:moveTo>
                    <a:pt x="354646" y="34130"/>
                  </a:moveTo>
                  <a:lnTo>
                    <a:pt x="354646" y="111492"/>
                  </a:lnTo>
                  <a:lnTo>
                    <a:pt x="431347" y="111492"/>
                  </a:lnTo>
                  <a:close/>
                  <a:moveTo>
                    <a:pt x="20504" y="20478"/>
                  </a:moveTo>
                  <a:lnTo>
                    <a:pt x="20504" y="586283"/>
                  </a:lnTo>
                  <a:lnTo>
                    <a:pt x="445776" y="586283"/>
                  </a:lnTo>
                  <a:lnTo>
                    <a:pt x="445776" y="131212"/>
                  </a:lnTo>
                  <a:lnTo>
                    <a:pt x="344774" y="131212"/>
                  </a:lnTo>
                  <a:cubicBezTo>
                    <a:pt x="338698" y="131212"/>
                    <a:pt x="334142" y="127420"/>
                    <a:pt x="334142" y="121352"/>
                  </a:cubicBezTo>
                  <a:lnTo>
                    <a:pt x="334142" y="20478"/>
                  </a:lnTo>
                  <a:close/>
                  <a:moveTo>
                    <a:pt x="10632" y="0"/>
                  </a:moveTo>
                  <a:lnTo>
                    <a:pt x="344774" y="0"/>
                  </a:lnTo>
                  <a:cubicBezTo>
                    <a:pt x="345533" y="0"/>
                    <a:pt x="346293" y="758"/>
                    <a:pt x="347811" y="758"/>
                  </a:cubicBezTo>
                  <a:lnTo>
                    <a:pt x="348571" y="758"/>
                  </a:lnTo>
                  <a:cubicBezTo>
                    <a:pt x="349330" y="2275"/>
                    <a:pt x="350849" y="2275"/>
                    <a:pt x="351609" y="3034"/>
                  </a:cubicBezTo>
                  <a:lnTo>
                    <a:pt x="463242" y="114526"/>
                  </a:lnTo>
                  <a:cubicBezTo>
                    <a:pt x="464002" y="115285"/>
                    <a:pt x="464002" y="116043"/>
                    <a:pt x="464761" y="117560"/>
                  </a:cubicBezTo>
                  <a:lnTo>
                    <a:pt x="464761" y="118318"/>
                  </a:lnTo>
                  <a:cubicBezTo>
                    <a:pt x="466280" y="119077"/>
                    <a:pt x="466280" y="120594"/>
                    <a:pt x="466280" y="121352"/>
                  </a:cubicBezTo>
                  <a:lnTo>
                    <a:pt x="466280" y="596901"/>
                  </a:lnTo>
                  <a:cubicBezTo>
                    <a:pt x="466280" y="602969"/>
                    <a:pt x="461724" y="606761"/>
                    <a:pt x="455648" y="606761"/>
                  </a:cubicBezTo>
                  <a:lnTo>
                    <a:pt x="10632" y="606761"/>
                  </a:lnTo>
                  <a:cubicBezTo>
                    <a:pt x="4556" y="606761"/>
                    <a:pt x="0" y="602969"/>
                    <a:pt x="0" y="596901"/>
                  </a:cubicBezTo>
                  <a:lnTo>
                    <a:pt x="0" y="9860"/>
                  </a:lnTo>
                  <a:cubicBezTo>
                    <a:pt x="0" y="3792"/>
                    <a:pt x="4556" y="0"/>
                    <a:pt x="10632" y="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</p:sp>
        <p:sp>
          <p:nvSpPr>
            <p:cNvPr id="135" name="pie-chart_155064">
              <a:extLst>
                <a:ext uri="{FF2B5EF4-FFF2-40B4-BE49-F238E27FC236}">
                  <a16:creationId xmlns:a16="http://schemas.microsoft.com/office/drawing/2014/main" xmlns="" id="{69324D55-C908-495B-9E68-5A3FDD58E1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71409" y="4182395"/>
              <a:ext cx="648358" cy="843696"/>
            </a:xfrm>
            <a:custGeom>
              <a:avLst/>
              <a:gdLst>
                <a:gd name="connsiteX0" fmla="*/ 71398 w 466280"/>
                <a:gd name="connsiteY0" fmla="*/ 525616 h 606761"/>
                <a:gd name="connsiteX1" fmla="*/ 375144 w 466280"/>
                <a:gd name="connsiteY1" fmla="*/ 525616 h 606761"/>
                <a:gd name="connsiteX2" fmla="*/ 375144 w 466280"/>
                <a:gd name="connsiteY2" fmla="*/ 546085 h 606761"/>
                <a:gd name="connsiteX3" fmla="*/ 71398 w 466280"/>
                <a:gd name="connsiteY3" fmla="*/ 546085 h 606761"/>
                <a:gd name="connsiteX4" fmla="*/ 314468 w 466280"/>
                <a:gd name="connsiteY4" fmla="*/ 475540 h 606761"/>
                <a:gd name="connsiteX5" fmla="*/ 375144 w 466280"/>
                <a:gd name="connsiteY5" fmla="*/ 475540 h 606761"/>
                <a:gd name="connsiteX6" fmla="*/ 375144 w 466280"/>
                <a:gd name="connsiteY6" fmla="*/ 495278 h 606761"/>
                <a:gd name="connsiteX7" fmla="*/ 314468 w 466280"/>
                <a:gd name="connsiteY7" fmla="*/ 495278 h 606761"/>
                <a:gd name="connsiteX8" fmla="*/ 71398 w 466280"/>
                <a:gd name="connsiteY8" fmla="*/ 475540 h 606761"/>
                <a:gd name="connsiteX9" fmla="*/ 273408 w 466280"/>
                <a:gd name="connsiteY9" fmla="*/ 475540 h 606761"/>
                <a:gd name="connsiteX10" fmla="*/ 273408 w 466280"/>
                <a:gd name="connsiteY10" fmla="*/ 495278 h 606761"/>
                <a:gd name="connsiteX11" fmla="*/ 71398 w 466280"/>
                <a:gd name="connsiteY11" fmla="*/ 495278 h 606761"/>
                <a:gd name="connsiteX12" fmla="*/ 202738 w 466280"/>
                <a:gd name="connsiteY12" fmla="*/ 223734 h 606761"/>
                <a:gd name="connsiteX13" fmla="*/ 121481 w 466280"/>
                <a:gd name="connsiteY13" fmla="*/ 313235 h 606761"/>
                <a:gd name="connsiteX14" fmla="*/ 212610 w 466280"/>
                <a:gd name="connsiteY14" fmla="*/ 404253 h 606761"/>
                <a:gd name="connsiteX15" fmla="*/ 300702 w 466280"/>
                <a:gd name="connsiteY15" fmla="*/ 333714 h 606761"/>
                <a:gd name="connsiteX16" fmla="*/ 212610 w 466280"/>
                <a:gd name="connsiteY16" fmla="*/ 333714 h 606761"/>
                <a:gd name="connsiteX17" fmla="*/ 202738 w 466280"/>
                <a:gd name="connsiteY17" fmla="*/ 323854 h 606761"/>
                <a:gd name="connsiteX18" fmla="*/ 212610 w 466280"/>
                <a:gd name="connsiteY18" fmla="*/ 202497 h 606761"/>
                <a:gd name="connsiteX19" fmla="*/ 223242 w 466280"/>
                <a:gd name="connsiteY19" fmla="*/ 212357 h 606761"/>
                <a:gd name="connsiteX20" fmla="*/ 223242 w 466280"/>
                <a:gd name="connsiteY20" fmla="*/ 313235 h 606761"/>
                <a:gd name="connsiteX21" fmla="*/ 312852 w 466280"/>
                <a:gd name="connsiteY21" fmla="*/ 313235 h 606761"/>
                <a:gd name="connsiteX22" fmla="*/ 320446 w 466280"/>
                <a:gd name="connsiteY22" fmla="*/ 316269 h 606761"/>
                <a:gd name="connsiteX23" fmla="*/ 323484 w 466280"/>
                <a:gd name="connsiteY23" fmla="*/ 324612 h 606761"/>
                <a:gd name="connsiteX24" fmla="*/ 212610 w 466280"/>
                <a:gd name="connsiteY24" fmla="*/ 424732 h 606761"/>
                <a:gd name="connsiteX25" fmla="*/ 101736 w 466280"/>
                <a:gd name="connsiteY25" fmla="*/ 313235 h 606761"/>
                <a:gd name="connsiteX26" fmla="*/ 212610 w 466280"/>
                <a:gd name="connsiteY26" fmla="*/ 202497 h 606761"/>
                <a:gd name="connsiteX27" fmla="*/ 263569 w 466280"/>
                <a:gd name="connsiteY27" fmla="*/ 182793 h 606761"/>
                <a:gd name="connsiteX28" fmla="*/ 263569 w 466280"/>
                <a:gd name="connsiteY28" fmla="*/ 273036 h 606761"/>
                <a:gd name="connsiteX29" fmla="*/ 344804 w 466280"/>
                <a:gd name="connsiteY29" fmla="*/ 273036 h 606761"/>
                <a:gd name="connsiteX30" fmla="*/ 263569 w 466280"/>
                <a:gd name="connsiteY30" fmla="*/ 182793 h 606761"/>
                <a:gd name="connsiteX31" fmla="*/ 253699 w 466280"/>
                <a:gd name="connsiteY31" fmla="*/ 161559 h 606761"/>
                <a:gd name="connsiteX32" fmla="*/ 364544 w 466280"/>
                <a:gd name="connsiteY32" fmla="*/ 273036 h 606761"/>
                <a:gd name="connsiteX33" fmla="*/ 363785 w 466280"/>
                <a:gd name="connsiteY33" fmla="*/ 279102 h 606761"/>
                <a:gd name="connsiteX34" fmla="*/ 363785 w 466280"/>
                <a:gd name="connsiteY34" fmla="*/ 282894 h 606761"/>
                <a:gd name="connsiteX35" fmla="*/ 353915 w 466280"/>
                <a:gd name="connsiteY35" fmla="*/ 293511 h 606761"/>
                <a:gd name="connsiteX36" fmla="*/ 253699 w 466280"/>
                <a:gd name="connsiteY36" fmla="*/ 293511 h 606761"/>
                <a:gd name="connsiteX37" fmla="*/ 243070 w 466280"/>
                <a:gd name="connsiteY37" fmla="*/ 282894 h 606761"/>
                <a:gd name="connsiteX38" fmla="*/ 243070 w 466280"/>
                <a:gd name="connsiteY38" fmla="*/ 172176 h 606761"/>
                <a:gd name="connsiteX39" fmla="*/ 253699 w 466280"/>
                <a:gd name="connsiteY39" fmla="*/ 161559 h 606761"/>
                <a:gd name="connsiteX40" fmla="*/ 71398 w 466280"/>
                <a:gd name="connsiteY40" fmla="*/ 91014 h 606761"/>
                <a:gd name="connsiteX41" fmla="*/ 223332 w 466280"/>
                <a:gd name="connsiteY41" fmla="*/ 91014 h 606761"/>
                <a:gd name="connsiteX42" fmla="*/ 223332 w 466280"/>
                <a:gd name="connsiteY42" fmla="*/ 111483 h 606761"/>
                <a:gd name="connsiteX43" fmla="*/ 71398 w 466280"/>
                <a:gd name="connsiteY43" fmla="*/ 111483 h 606761"/>
                <a:gd name="connsiteX44" fmla="*/ 71398 w 466280"/>
                <a:gd name="connsiteY44" fmla="*/ 50807 h 606761"/>
                <a:gd name="connsiteX45" fmla="*/ 142065 w 466280"/>
                <a:gd name="connsiteY45" fmla="*/ 50807 h 606761"/>
                <a:gd name="connsiteX46" fmla="*/ 142065 w 466280"/>
                <a:gd name="connsiteY46" fmla="*/ 70545 h 606761"/>
                <a:gd name="connsiteX47" fmla="*/ 71398 w 466280"/>
                <a:gd name="connsiteY47" fmla="*/ 70545 h 606761"/>
                <a:gd name="connsiteX48" fmla="*/ 354646 w 466280"/>
                <a:gd name="connsiteY48" fmla="*/ 34130 h 606761"/>
                <a:gd name="connsiteX49" fmla="*/ 354646 w 466280"/>
                <a:gd name="connsiteY49" fmla="*/ 111492 h 606761"/>
                <a:gd name="connsiteX50" fmla="*/ 431347 w 466280"/>
                <a:gd name="connsiteY50" fmla="*/ 111492 h 606761"/>
                <a:gd name="connsiteX51" fmla="*/ 20504 w 466280"/>
                <a:gd name="connsiteY51" fmla="*/ 20478 h 606761"/>
                <a:gd name="connsiteX52" fmla="*/ 20504 w 466280"/>
                <a:gd name="connsiteY52" fmla="*/ 586283 h 606761"/>
                <a:gd name="connsiteX53" fmla="*/ 445776 w 466280"/>
                <a:gd name="connsiteY53" fmla="*/ 586283 h 606761"/>
                <a:gd name="connsiteX54" fmla="*/ 445776 w 466280"/>
                <a:gd name="connsiteY54" fmla="*/ 131212 h 606761"/>
                <a:gd name="connsiteX55" fmla="*/ 344774 w 466280"/>
                <a:gd name="connsiteY55" fmla="*/ 131212 h 606761"/>
                <a:gd name="connsiteX56" fmla="*/ 334142 w 466280"/>
                <a:gd name="connsiteY56" fmla="*/ 121352 h 606761"/>
                <a:gd name="connsiteX57" fmla="*/ 334142 w 466280"/>
                <a:gd name="connsiteY57" fmla="*/ 20478 h 606761"/>
                <a:gd name="connsiteX58" fmla="*/ 10632 w 466280"/>
                <a:gd name="connsiteY58" fmla="*/ 0 h 606761"/>
                <a:gd name="connsiteX59" fmla="*/ 344774 w 466280"/>
                <a:gd name="connsiteY59" fmla="*/ 0 h 606761"/>
                <a:gd name="connsiteX60" fmla="*/ 347811 w 466280"/>
                <a:gd name="connsiteY60" fmla="*/ 758 h 606761"/>
                <a:gd name="connsiteX61" fmla="*/ 348571 w 466280"/>
                <a:gd name="connsiteY61" fmla="*/ 758 h 606761"/>
                <a:gd name="connsiteX62" fmla="*/ 351609 w 466280"/>
                <a:gd name="connsiteY62" fmla="*/ 3034 h 606761"/>
                <a:gd name="connsiteX63" fmla="*/ 463242 w 466280"/>
                <a:gd name="connsiteY63" fmla="*/ 114526 h 606761"/>
                <a:gd name="connsiteX64" fmla="*/ 464761 w 466280"/>
                <a:gd name="connsiteY64" fmla="*/ 117560 h 606761"/>
                <a:gd name="connsiteX65" fmla="*/ 464761 w 466280"/>
                <a:gd name="connsiteY65" fmla="*/ 118318 h 606761"/>
                <a:gd name="connsiteX66" fmla="*/ 466280 w 466280"/>
                <a:gd name="connsiteY66" fmla="*/ 121352 h 606761"/>
                <a:gd name="connsiteX67" fmla="*/ 466280 w 466280"/>
                <a:gd name="connsiteY67" fmla="*/ 596901 h 606761"/>
                <a:gd name="connsiteX68" fmla="*/ 455648 w 466280"/>
                <a:gd name="connsiteY68" fmla="*/ 606761 h 606761"/>
                <a:gd name="connsiteX69" fmla="*/ 10632 w 466280"/>
                <a:gd name="connsiteY69" fmla="*/ 606761 h 606761"/>
                <a:gd name="connsiteX70" fmla="*/ 0 w 466280"/>
                <a:gd name="connsiteY70" fmla="*/ 596901 h 606761"/>
                <a:gd name="connsiteX71" fmla="*/ 0 w 466280"/>
                <a:gd name="connsiteY71" fmla="*/ 9860 h 606761"/>
                <a:gd name="connsiteX72" fmla="*/ 10632 w 466280"/>
                <a:gd name="connsiteY72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66280" h="606761">
                  <a:moveTo>
                    <a:pt x="71398" y="525616"/>
                  </a:moveTo>
                  <a:lnTo>
                    <a:pt x="375144" y="525616"/>
                  </a:lnTo>
                  <a:lnTo>
                    <a:pt x="375144" y="546085"/>
                  </a:lnTo>
                  <a:lnTo>
                    <a:pt x="71398" y="546085"/>
                  </a:lnTo>
                  <a:close/>
                  <a:moveTo>
                    <a:pt x="314468" y="475540"/>
                  </a:moveTo>
                  <a:lnTo>
                    <a:pt x="375144" y="475540"/>
                  </a:lnTo>
                  <a:lnTo>
                    <a:pt x="375144" y="495278"/>
                  </a:lnTo>
                  <a:lnTo>
                    <a:pt x="314468" y="495278"/>
                  </a:lnTo>
                  <a:close/>
                  <a:moveTo>
                    <a:pt x="71398" y="475540"/>
                  </a:moveTo>
                  <a:lnTo>
                    <a:pt x="273408" y="475540"/>
                  </a:lnTo>
                  <a:lnTo>
                    <a:pt x="273408" y="495278"/>
                  </a:lnTo>
                  <a:lnTo>
                    <a:pt x="71398" y="495278"/>
                  </a:lnTo>
                  <a:close/>
                  <a:moveTo>
                    <a:pt x="202738" y="223734"/>
                  </a:moveTo>
                  <a:cubicBezTo>
                    <a:pt x="157173" y="228285"/>
                    <a:pt x="121481" y="266968"/>
                    <a:pt x="121481" y="313235"/>
                  </a:cubicBezTo>
                  <a:cubicBezTo>
                    <a:pt x="121481" y="364053"/>
                    <a:pt x="162489" y="404253"/>
                    <a:pt x="212610" y="404253"/>
                  </a:cubicBezTo>
                  <a:cubicBezTo>
                    <a:pt x="255137" y="404253"/>
                    <a:pt x="291589" y="375431"/>
                    <a:pt x="300702" y="333714"/>
                  </a:cubicBezTo>
                  <a:lnTo>
                    <a:pt x="212610" y="333714"/>
                  </a:lnTo>
                  <a:cubicBezTo>
                    <a:pt x="206535" y="333714"/>
                    <a:pt x="202738" y="329922"/>
                    <a:pt x="202738" y="323854"/>
                  </a:cubicBezTo>
                  <a:close/>
                  <a:moveTo>
                    <a:pt x="212610" y="202497"/>
                  </a:moveTo>
                  <a:cubicBezTo>
                    <a:pt x="218685" y="202497"/>
                    <a:pt x="223242" y="206289"/>
                    <a:pt x="223242" y="212357"/>
                  </a:cubicBezTo>
                  <a:lnTo>
                    <a:pt x="223242" y="313235"/>
                  </a:lnTo>
                  <a:lnTo>
                    <a:pt x="312852" y="313235"/>
                  </a:lnTo>
                  <a:cubicBezTo>
                    <a:pt x="315890" y="313235"/>
                    <a:pt x="318928" y="314752"/>
                    <a:pt x="320446" y="316269"/>
                  </a:cubicBezTo>
                  <a:cubicBezTo>
                    <a:pt x="321965" y="318545"/>
                    <a:pt x="323484" y="321579"/>
                    <a:pt x="323484" y="324612"/>
                  </a:cubicBezTo>
                  <a:cubicBezTo>
                    <a:pt x="317409" y="381499"/>
                    <a:pt x="270325" y="424732"/>
                    <a:pt x="212610" y="424732"/>
                  </a:cubicBezTo>
                  <a:cubicBezTo>
                    <a:pt x="151098" y="424732"/>
                    <a:pt x="101736" y="375431"/>
                    <a:pt x="101736" y="313235"/>
                  </a:cubicBezTo>
                  <a:cubicBezTo>
                    <a:pt x="101736" y="251798"/>
                    <a:pt x="151098" y="202497"/>
                    <a:pt x="212610" y="202497"/>
                  </a:cubicBezTo>
                  <a:close/>
                  <a:moveTo>
                    <a:pt x="263569" y="182793"/>
                  </a:moveTo>
                  <a:lnTo>
                    <a:pt x="263569" y="273036"/>
                  </a:lnTo>
                  <a:lnTo>
                    <a:pt x="344804" y="273036"/>
                  </a:lnTo>
                  <a:cubicBezTo>
                    <a:pt x="344804" y="226777"/>
                    <a:pt x="309121" y="188101"/>
                    <a:pt x="263569" y="182793"/>
                  </a:cubicBezTo>
                  <a:close/>
                  <a:moveTo>
                    <a:pt x="253699" y="161559"/>
                  </a:moveTo>
                  <a:cubicBezTo>
                    <a:pt x="315195" y="161559"/>
                    <a:pt x="364544" y="211610"/>
                    <a:pt x="364544" y="273036"/>
                  </a:cubicBezTo>
                  <a:cubicBezTo>
                    <a:pt x="364544" y="275311"/>
                    <a:pt x="364544" y="276827"/>
                    <a:pt x="363785" y="279102"/>
                  </a:cubicBezTo>
                  <a:lnTo>
                    <a:pt x="363785" y="282894"/>
                  </a:lnTo>
                  <a:cubicBezTo>
                    <a:pt x="363785" y="288961"/>
                    <a:pt x="359989" y="293511"/>
                    <a:pt x="353915" y="293511"/>
                  </a:cubicBezTo>
                  <a:lnTo>
                    <a:pt x="253699" y="293511"/>
                  </a:lnTo>
                  <a:cubicBezTo>
                    <a:pt x="247625" y="293511"/>
                    <a:pt x="243070" y="288961"/>
                    <a:pt x="243070" y="282894"/>
                  </a:cubicBezTo>
                  <a:lnTo>
                    <a:pt x="243070" y="172176"/>
                  </a:lnTo>
                  <a:cubicBezTo>
                    <a:pt x="243070" y="166109"/>
                    <a:pt x="247625" y="161559"/>
                    <a:pt x="253699" y="161559"/>
                  </a:cubicBezTo>
                  <a:close/>
                  <a:moveTo>
                    <a:pt x="71398" y="91014"/>
                  </a:moveTo>
                  <a:lnTo>
                    <a:pt x="223332" y="91014"/>
                  </a:lnTo>
                  <a:lnTo>
                    <a:pt x="223332" y="111483"/>
                  </a:lnTo>
                  <a:lnTo>
                    <a:pt x="71398" y="111483"/>
                  </a:lnTo>
                  <a:close/>
                  <a:moveTo>
                    <a:pt x="71398" y="50807"/>
                  </a:moveTo>
                  <a:lnTo>
                    <a:pt x="142065" y="50807"/>
                  </a:lnTo>
                  <a:lnTo>
                    <a:pt x="142065" y="70545"/>
                  </a:lnTo>
                  <a:lnTo>
                    <a:pt x="71398" y="70545"/>
                  </a:lnTo>
                  <a:close/>
                  <a:moveTo>
                    <a:pt x="354646" y="34130"/>
                  </a:moveTo>
                  <a:lnTo>
                    <a:pt x="354646" y="111492"/>
                  </a:lnTo>
                  <a:lnTo>
                    <a:pt x="431347" y="111492"/>
                  </a:lnTo>
                  <a:close/>
                  <a:moveTo>
                    <a:pt x="20504" y="20478"/>
                  </a:moveTo>
                  <a:lnTo>
                    <a:pt x="20504" y="586283"/>
                  </a:lnTo>
                  <a:lnTo>
                    <a:pt x="445776" y="586283"/>
                  </a:lnTo>
                  <a:lnTo>
                    <a:pt x="445776" y="131212"/>
                  </a:lnTo>
                  <a:lnTo>
                    <a:pt x="344774" y="131212"/>
                  </a:lnTo>
                  <a:cubicBezTo>
                    <a:pt x="338698" y="131212"/>
                    <a:pt x="334142" y="127420"/>
                    <a:pt x="334142" y="121352"/>
                  </a:cubicBezTo>
                  <a:lnTo>
                    <a:pt x="334142" y="20478"/>
                  </a:lnTo>
                  <a:close/>
                  <a:moveTo>
                    <a:pt x="10632" y="0"/>
                  </a:moveTo>
                  <a:lnTo>
                    <a:pt x="344774" y="0"/>
                  </a:lnTo>
                  <a:cubicBezTo>
                    <a:pt x="345533" y="0"/>
                    <a:pt x="346293" y="758"/>
                    <a:pt x="347811" y="758"/>
                  </a:cubicBezTo>
                  <a:lnTo>
                    <a:pt x="348571" y="758"/>
                  </a:lnTo>
                  <a:cubicBezTo>
                    <a:pt x="349330" y="2275"/>
                    <a:pt x="350849" y="2275"/>
                    <a:pt x="351609" y="3034"/>
                  </a:cubicBezTo>
                  <a:lnTo>
                    <a:pt x="463242" y="114526"/>
                  </a:lnTo>
                  <a:cubicBezTo>
                    <a:pt x="464002" y="115285"/>
                    <a:pt x="464002" y="116043"/>
                    <a:pt x="464761" y="117560"/>
                  </a:cubicBezTo>
                  <a:lnTo>
                    <a:pt x="464761" y="118318"/>
                  </a:lnTo>
                  <a:cubicBezTo>
                    <a:pt x="466280" y="119077"/>
                    <a:pt x="466280" y="120594"/>
                    <a:pt x="466280" y="121352"/>
                  </a:cubicBezTo>
                  <a:lnTo>
                    <a:pt x="466280" y="596901"/>
                  </a:lnTo>
                  <a:cubicBezTo>
                    <a:pt x="466280" y="602969"/>
                    <a:pt x="461724" y="606761"/>
                    <a:pt x="455648" y="606761"/>
                  </a:cubicBezTo>
                  <a:lnTo>
                    <a:pt x="10632" y="606761"/>
                  </a:lnTo>
                  <a:cubicBezTo>
                    <a:pt x="4556" y="606761"/>
                    <a:pt x="0" y="602969"/>
                    <a:pt x="0" y="596901"/>
                  </a:cubicBezTo>
                  <a:lnTo>
                    <a:pt x="0" y="9860"/>
                  </a:lnTo>
                  <a:cubicBezTo>
                    <a:pt x="0" y="3792"/>
                    <a:pt x="4556" y="0"/>
                    <a:pt x="10632" y="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xmlns="" id="{D308B53E-0EE5-484A-B95C-C712F7C695A7}"/>
                </a:ext>
              </a:extLst>
            </p:cNvPr>
            <p:cNvSpPr txBox="1"/>
            <p:nvPr/>
          </p:nvSpPr>
          <p:spPr>
            <a:xfrm>
              <a:off x="5601971" y="5342504"/>
              <a:ext cx="2031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CC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程序性能</a:t>
              </a:r>
              <a:endParaRPr lang="en-US" altLang="zh-CN" sz="2400" b="1" dirty="0" smtClean="0">
                <a:solidFill>
                  <a:srgbClr val="FFCC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zh-CN" altLang="en-US" sz="2400" b="1" dirty="0" smtClean="0">
                  <a:solidFill>
                    <a:srgbClr val="FFCC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深度分析报告</a:t>
              </a:r>
              <a:endParaRPr lang="zh-CN" altLang="en-US" sz="2400" b="1" dirty="0">
                <a:solidFill>
                  <a:srgbClr val="FFCC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pie-chart_155064">
              <a:extLst>
                <a:ext uri="{FF2B5EF4-FFF2-40B4-BE49-F238E27FC236}">
                  <a16:creationId xmlns:a16="http://schemas.microsoft.com/office/drawing/2014/main" xmlns="" id="{BBA208BD-43DB-48A3-9B04-60ECAFC6F7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5622" y="4477614"/>
              <a:ext cx="621515" cy="808765"/>
            </a:xfrm>
            <a:custGeom>
              <a:avLst/>
              <a:gdLst>
                <a:gd name="connsiteX0" fmla="*/ 71398 w 466280"/>
                <a:gd name="connsiteY0" fmla="*/ 525616 h 606761"/>
                <a:gd name="connsiteX1" fmla="*/ 375144 w 466280"/>
                <a:gd name="connsiteY1" fmla="*/ 525616 h 606761"/>
                <a:gd name="connsiteX2" fmla="*/ 375144 w 466280"/>
                <a:gd name="connsiteY2" fmla="*/ 546085 h 606761"/>
                <a:gd name="connsiteX3" fmla="*/ 71398 w 466280"/>
                <a:gd name="connsiteY3" fmla="*/ 546085 h 606761"/>
                <a:gd name="connsiteX4" fmla="*/ 314468 w 466280"/>
                <a:gd name="connsiteY4" fmla="*/ 475540 h 606761"/>
                <a:gd name="connsiteX5" fmla="*/ 375144 w 466280"/>
                <a:gd name="connsiteY5" fmla="*/ 475540 h 606761"/>
                <a:gd name="connsiteX6" fmla="*/ 375144 w 466280"/>
                <a:gd name="connsiteY6" fmla="*/ 495278 h 606761"/>
                <a:gd name="connsiteX7" fmla="*/ 314468 w 466280"/>
                <a:gd name="connsiteY7" fmla="*/ 495278 h 606761"/>
                <a:gd name="connsiteX8" fmla="*/ 71398 w 466280"/>
                <a:gd name="connsiteY8" fmla="*/ 475540 h 606761"/>
                <a:gd name="connsiteX9" fmla="*/ 273408 w 466280"/>
                <a:gd name="connsiteY9" fmla="*/ 475540 h 606761"/>
                <a:gd name="connsiteX10" fmla="*/ 273408 w 466280"/>
                <a:gd name="connsiteY10" fmla="*/ 495278 h 606761"/>
                <a:gd name="connsiteX11" fmla="*/ 71398 w 466280"/>
                <a:gd name="connsiteY11" fmla="*/ 495278 h 606761"/>
                <a:gd name="connsiteX12" fmla="*/ 202738 w 466280"/>
                <a:gd name="connsiteY12" fmla="*/ 223734 h 606761"/>
                <a:gd name="connsiteX13" fmla="*/ 121481 w 466280"/>
                <a:gd name="connsiteY13" fmla="*/ 313235 h 606761"/>
                <a:gd name="connsiteX14" fmla="*/ 212610 w 466280"/>
                <a:gd name="connsiteY14" fmla="*/ 404253 h 606761"/>
                <a:gd name="connsiteX15" fmla="*/ 300702 w 466280"/>
                <a:gd name="connsiteY15" fmla="*/ 333714 h 606761"/>
                <a:gd name="connsiteX16" fmla="*/ 212610 w 466280"/>
                <a:gd name="connsiteY16" fmla="*/ 333714 h 606761"/>
                <a:gd name="connsiteX17" fmla="*/ 202738 w 466280"/>
                <a:gd name="connsiteY17" fmla="*/ 323854 h 606761"/>
                <a:gd name="connsiteX18" fmla="*/ 212610 w 466280"/>
                <a:gd name="connsiteY18" fmla="*/ 202497 h 606761"/>
                <a:gd name="connsiteX19" fmla="*/ 223242 w 466280"/>
                <a:gd name="connsiteY19" fmla="*/ 212357 h 606761"/>
                <a:gd name="connsiteX20" fmla="*/ 223242 w 466280"/>
                <a:gd name="connsiteY20" fmla="*/ 313235 h 606761"/>
                <a:gd name="connsiteX21" fmla="*/ 312852 w 466280"/>
                <a:gd name="connsiteY21" fmla="*/ 313235 h 606761"/>
                <a:gd name="connsiteX22" fmla="*/ 320446 w 466280"/>
                <a:gd name="connsiteY22" fmla="*/ 316269 h 606761"/>
                <a:gd name="connsiteX23" fmla="*/ 323484 w 466280"/>
                <a:gd name="connsiteY23" fmla="*/ 324612 h 606761"/>
                <a:gd name="connsiteX24" fmla="*/ 212610 w 466280"/>
                <a:gd name="connsiteY24" fmla="*/ 424732 h 606761"/>
                <a:gd name="connsiteX25" fmla="*/ 101736 w 466280"/>
                <a:gd name="connsiteY25" fmla="*/ 313235 h 606761"/>
                <a:gd name="connsiteX26" fmla="*/ 212610 w 466280"/>
                <a:gd name="connsiteY26" fmla="*/ 202497 h 606761"/>
                <a:gd name="connsiteX27" fmla="*/ 263569 w 466280"/>
                <a:gd name="connsiteY27" fmla="*/ 182793 h 606761"/>
                <a:gd name="connsiteX28" fmla="*/ 263569 w 466280"/>
                <a:gd name="connsiteY28" fmla="*/ 273036 h 606761"/>
                <a:gd name="connsiteX29" fmla="*/ 344804 w 466280"/>
                <a:gd name="connsiteY29" fmla="*/ 273036 h 606761"/>
                <a:gd name="connsiteX30" fmla="*/ 263569 w 466280"/>
                <a:gd name="connsiteY30" fmla="*/ 182793 h 606761"/>
                <a:gd name="connsiteX31" fmla="*/ 253699 w 466280"/>
                <a:gd name="connsiteY31" fmla="*/ 161559 h 606761"/>
                <a:gd name="connsiteX32" fmla="*/ 364544 w 466280"/>
                <a:gd name="connsiteY32" fmla="*/ 273036 h 606761"/>
                <a:gd name="connsiteX33" fmla="*/ 363785 w 466280"/>
                <a:gd name="connsiteY33" fmla="*/ 279102 h 606761"/>
                <a:gd name="connsiteX34" fmla="*/ 363785 w 466280"/>
                <a:gd name="connsiteY34" fmla="*/ 282894 h 606761"/>
                <a:gd name="connsiteX35" fmla="*/ 353915 w 466280"/>
                <a:gd name="connsiteY35" fmla="*/ 293511 h 606761"/>
                <a:gd name="connsiteX36" fmla="*/ 253699 w 466280"/>
                <a:gd name="connsiteY36" fmla="*/ 293511 h 606761"/>
                <a:gd name="connsiteX37" fmla="*/ 243070 w 466280"/>
                <a:gd name="connsiteY37" fmla="*/ 282894 h 606761"/>
                <a:gd name="connsiteX38" fmla="*/ 243070 w 466280"/>
                <a:gd name="connsiteY38" fmla="*/ 172176 h 606761"/>
                <a:gd name="connsiteX39" fmla="*/ 253699 w 466280"/>
                <a:gd name="connsiteY39" fmla="*/ 161559 h 606761"/>
                <a:gd name="connsiteX40" fmla="*/ 71398 w 466280"/>
                <a:gd name="connsiteY40" fmla="*/ 91014 h 606761"/>
                <a:gd name="connsiteX41" fmla="*/ 223332 w 466280"/>
                <a:gd name="connsiteY41" fmla="*/ 91014 h 606761"/>
                <a:gd name="connsiteX42" fmla="*/ 223332 w 466280"/>
                <a:gd name="connsiteY42" fmla="*/ 111483 h 606761"/>
                <a:gd name="connsiteX43" fmla="*/ 71398 w 466280"/>
                <a:gd name="connsiteY43" fmla="*/ 111483 h 606761"/>
                <a:gd name="connsiteX44" fmla="*/ 71398 w 466280"/>
                <a:gd name="connsiteY44" fmla="*/ 50807 h 606761"/>
                <a:gd name="connsiteX45" fmla="*/ 142065 w 466280"/>
                <a:gd name="connsiteY45" fmla="*/ 50807 h 606761"/>
                <a:gd name="connsiteX46" fmla="*/ 142065 w 466280"/>
                <a:gd name="connsiteY46" fmla="*/ 70545 h 606761"/>
                <a:gd name="connsiteX47" fmla="*/ 71398 w 466280"/>
                <a:gd name="connsiteY47" fmla="*/ 70545 h 606761"/>
                <a:gd name="connsiteX48" fmla="*/ 354646 w 466280"/>
                <a:gd name="connsiteY48" fmla="*/ 34130 h 606761"/>
                <a:gd name="connsiteX49" fmla="*/ 354646 w 466280"/>
                <a:gd name="connsiteY49" fmla="*/ 111492 h 606761"/>
                <a:gd name="connsiteX50" fmla="*/ 431347 w 466280"/>
                <a:gd name="connsiteY50" fmla="*/ 111492 h 606761"/>
                <a:gd name="connsiteX51" fmla="*/ 20504 w 466280"/>
                <a:gd name="connsiteY51" fmla="*/ 20478 h 606761"/>
                <a:gd name="connsiteX52" fmla="*/ 20504 w 466280"/>
                <a:gd name="connsiteY52" fmla="*/ 586283 h 606761"/>
                <a:gd name="connsiteX53" fmla="*/ 445776 w 466280"/>
                <a:gd name="connsiteY53" fmla="*/ 586283 h 606761"/>
                <a:gd name="connsiteX54" fmla="*/ 445776 w 466280"/>
                <a:gd name="connsiteY54" fmla="*/ 131212 h 606761"/>
                <a:gd name="connsiteX55" fmla="*/ 344774 w 466280"/>
                <a:gd name="connsiteY55" fmla="*/ 131212 h 606761"/>
                <a:gd name="connsiteX56" fmla="*/ 334142 w 466280"/>
                <a:gd name="connsiteY56" fmla="*/ 121352 h 606761"/>
                <a:gd name="connsiteX57" fmla="*/ 334142 w 466280"/>
                <a:gd name="connsiteY57" fmla="*/ 20478 h 606761"/>
                <a:gd name="connsiteX58" fmla="*/ 10632 w 466280"/>
                <a:gd name="connsiteY58" fmla="*/ 0 h 606761"/>
                <a:gd name="connsiteX59" fmla="*/ 344774 w 466280"/>
                <a:gd name="connsiteY59" fmla="*/ 0 h 606761"/>
                <a:gd name="connsiteX60" fmla="*/ 347811 w 466280"/>
                <a:gd name="connsiteY60" fmla="*/ 758 h 606761"/>
                <a:gd name="connsiteX61" fmla="*/ 348571 w 466280"/>
                <a:gd name="connsiteY61" fmla="*/ 758 h 606761"/>
                <a:gd name="connsiteX62" fmla="*/ 351609 w 466280"/>
                <a:gd name="connsiteY62" fmla="*/ 3034 h 606761"/>
                <a:gd name="connsiteX63" fmla="*/ 463242 w 466280"/>
                <a:gd name="connsiteY63" fmla="*/ 114526 h 606761"/>
                <a:gd name="connsiteX64" fmla="*/ 464761 w 466280"/>
                <a:gd name="connsiteY64" fmla="*/ 117560 h 606761"/>
                <a:gd name="connsiteX65" fmla="*/ 464761 w 466280"/>
                <a:gd name="connsiteY65" fmla="*/ 118318 h 606761"/>
                <a:gd name="connsiteX66" fmla="*/ 466280 w 466280"/>
                <a:gd name="connsiteY66" fmla="*/ 121352 h 606761"/>
                <a:gd name="connsiteX67" fmla="*/ 466280 w 466280"/>
                <a:gd name="connsiteY67" fmla="*/ 596901 h 606761"/>
                <a:gd name="connsiteX68" fmla="*/ 455648 w 466280"/>
                <a:gd name="connsiteY68" fmla="*/ 606761 h 606761"/>
                <a:gd name="connsiteX69" fmla="*/ 10632 w 466280"/>
                <a:gd name="connsiteY69" fmla="*/ 606761 h 606761"/>
                <a:gd name="connsiteX70" fmla="*/ 0 w 466280"/>
                <a:gd name="connsiteY70" fmla="*/ 596901 h 606761"/>
                <a:gd name="connsiteX71" fmla="*/ 0 w 466280"/>
                <a:gd name="connsiteY71" fmla="*/ 9860 h 606761"/>
                <a:gd name="connsiteX72" fmla="*/ 10632 w 466280"/>
                <a:gd name="connsiteY72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66280" h="606761">
                  <a:moveTo>
                    <a:pt x="71398" y="525616"/>
                  </a:moveTo>
                  <a:lnTo>
                    <a:pt x="375144" y="525616"/>
                  </a:lnTo>
                  <a:lnTo>
                    <a:pt x="375144" y="546085"/>
                  </a:lnTo>
                  <a:lnTo>
                    <a:pt x="71398" y="546085"/>
                  </a:lnTo>
                  <a:close/>
                  <a:moveTo>
                    <a:pt x="314468" y="475540"/>
                  </a:moveTo>
                  <a:lnTo>
                    <a:pt x="375144" y="475540"/>
                  </a:lnTo>
                  <a:lnTo>
                    <a:pt x="375144" y="495278"/>
                  </a:lnTo>
                  <a:lnTo>
                    <a:pt x="314468" y="495278"/>
                  </a:lnTo>
                  <a:close/>
                  <a:moveTo>
                    <a:pt x="71398" y="475540"/>
                  </a:moveTo>
                  <a:lnTo>
                    <a:pt x="273408" y="475540"/>
                  </a:lnTo>
                  <a:lnTo>
                    <a:pt x="273408" y="495278"/>
                  </a:lnTo>
                  <a:lnTo>
                    <a:pt x="71398" y="495278"/>
                  </a:lnTo>
                  <a:close/>
                  <a:moveTo>
                    <a:pt x="202738" y="223734"/>
                  </a:moveTo>
                  <a:cubicBezTo>
                    <a:pt x="157173" y="228285"/>
                    <a:pt x="121481" y="266968"/>
                    <a:pt x="121481" y="313235"/>
                  </a:cubicBezTo>
                  <a:cubicBezTo>
                    <a:pt x="121481" y="364053"/>
                    <a:pt x="162489" y="404253"/>
                    <a:pt x="212610" y="404253"/>
                  </a:cubicBezTo>
                  <a:cubicBezTo>
                    <a:pt x="255137" y="404253"/>
                    <a:pt x="291589" y="375431"/>
                    <a:pt x="300702" y="333714"/>
                  </a:cubicBezTo>
                  <a:lnTo>
                    <a:pt x="212610" y="333714"/>
                  </a:lnTo>
                  <a:cubicBezTo>
                    <a:pt x="206535" y="333714"/>
                    <a:pt x="202738" y="329922"/>
                    <a:pt x="202738" y="323854"/>
                  </a:cubicBezTo>
                  <a:close/>
                  <a:moveTo>
                    <a:pt x="212610" y="202497"/>
                  </a:moveTo>
                  <a:cubicBezTo>
                    <a:pt x="218685" y="202497"/>
                    <a:pt x="223242" y="206289"/>
                    <a:pt x="223242" y="212357"/>
                  </a:cubicBezTo>
                  <a:lnTo>
                    <a:pt x="223242" y="313235"/>
                  </a:lnTo>
                  <a:lnTo>
                    <a:pt x="312852" y="313235"/>
                  </a:lnTo>
                  <a:cubicBezTo>
                    <a:pt x="315890" y="313235"/>
                    <a:pt x="318928" y="314752"/>
                    <a:pt x="320446" y="316269"/>
                  </a:cubicBezTo>
                  <a:cubicBezTo>
                    <a:pt x="321965" y="318545"/>
                    <a:pt x="323484" y="321579"/>
                    <a:pt x="323484" y="324612"/>
                  </a:cubicBezTo>
                  <a:cubicBezTo>
                    <a:pt x="317409" y="381499"/>
                    <a:pt x="270325" y="424732"/>
                    <a:pt x="212610" y="424732"/>
                  </a:cubicBezTo>
                  <a:cubicBezTo>
                    <a:pt x="151098" y="424732"/>
                    <a:pt x="101736" y="375431"/>
                    <a:pt x="101736" y="313235"/>
                  </a:cubicBezTo>
                  <a:cubicBezTo>
                    <a:pt x="101736" y="251798"/>
                    <a:pt x="151098" y="202497"/>
                    <a:pt x="212610" y="202497"/>
                  </a:cubicBezTo>
                  <a:close/>
                  <a:moveTo>
                    <a:pt x="263569" y="182793"/>
                  </a:moveTo>
                  <a:lnTo>
                    <a:pt x="263569" y="273036"/>
                  </a:lnTo>
                  <a:lnTo>
                    <a:pt x="344804" y="273036"/>
                  </a:lnTo>
                  <a:cubicBezTo>
                    <a:pt x="344804" y="226777"/>
                    <a:pt x="309121" y="188101"/>
                    <a:pt x="263569" y="182793"/>
                  </a:cubicBezTo>
                  <a:close/>
                  <a:moveTo>
                    <a:pt x="253699" y="161559"/>
                  </a:moveTo>
                  <a:cubicBezTo>
                    <a:pt x="315195" y="161559"/>
                    <a:pt x="364544" y="211610"/>
                    <a:pt x="364544" y="273036"/>
                  </a:cubicBezTo>
                  <a:cubicBezTo>
                    <a:pt x="364544" y="275311"/>
                    <a:pt x="364544" y="276827"/>
                    <a:pt x="363785" y="279102"/>
                  </a:cubicBezTo>
                  <a:lnTo>
                    <a:pt x="363785" y="282894"/>
                  </a:lnTo>
                  <a:cubicBezTo>
                    <a:pt x="363785" y="288961"/>
                    <a:pt x="359989" y="293511"/>
                    <a:pt x="353915" y="293511"/>
                  </a:cubicBezTo>
                  <a:lnTo>
                    <a:pt x="253699" y="293511"/>
                  </a:lnTo>
                  <a:cubicBezTo>
                    <a:pt x="247625" y="293511"/>
                    <a:pt x="243070" y="288961"/>
                    <a:pt x="243070" y="282894"/>
                  </a:cubicBezTo>
                  <a:lnTo>
                    <a:pt x="243070" y="172176"/>
                  </a:lnTo>
                  <a:cubicBezTo>
                    <a:pt x="243070" y="166109"/>
                    <a:pt x="247625" y="161559"/>
                    <a:pt x="253699" y="161559"/>
                  </a:cubicBezTo>
                  <a:close/>
                  <a:moveTo>
                    <a:pt x="71398" y="91014"/>
                  </a:moveTo>
                  <a:lnTo>
                    <a:pt x="223332" y="91014"/>
                  </a:lnTo>
                  <a:lnTo>
                    <a:pt x="223332" y="111483"/>
                  </a:lnTo>
                  <a:lnTo>
                    <a:pt x="71398" y="111483"/>
                  </a:lnTo>
                  <a:close/>
                  <a:moveTo>
                    <a:pt x="71398" y="50807"/>
                  </a:moveTo>
                  <a:lnTo>
                    <a:pt x="142065" y="50807"/>
                  </a:lnTo>
                  <a:lnTo>
                    <a:pt x="142065" y="70545"/>
                  </a:lnTo>
                  <a:lnTo>
                    <a:pt x="71398" y="70545"/>
                  </a:lnTo>
                  <a:close/>
                  <a:moveTo>
                    <a:pt x="354646" y="34130"/>
                  </a:moveTo>
                  <a:lnTo>
                    <a:pt x="354646" y="111492"/>
                  </a:lnTo>
                  <a:lnTo>
                    <a:pt x="431347" y="111492"/>
                  </a:lnTo>
                  <a:close/>
                  <a:moveTo>
                    <a:pt x="20504" y="20478"/>
                  </a:moveTo>
                  <a:lnTo>
                    <a:pt x="20504" y="586283"/>
                  </a:lnTo>
                  <a:lnTo>
                    <a:pt x="445776" y="586283"/>
                  </a:lnTo>
                  <a:lnTo>
                    <a:pt x="445776" y="131212"/>
                  </a:lnTo>
                  <a:lnTo>
                    <a:pt x="344774" y="131212"/>
                  </a:lnTo>
                  <a:cubicBezTo>
                    <a:pt x="338698" y="131212"/>
                    <a:pt x="334142" y="127420"/>
                    <a:pt x="334142" y="121352"/>
                  </a:cubicBezTo>
                  <a:lnTo>
                    <a:pt x="334142" y="20478"/>
                  </a:lnTo>
                  <a:close/>
                  <a:moveTo>
                    <a:pt x="10632" y="0"/>
                  </a:moveTo>
                  <a:lnTo>
                    <a:pt x="344774" y="0"/>
                  </a:lnTo>
                  <a:cubicBezTo>
                    <a:pt x="345533" y="0"/>
                    <a:pt x="346293" y="758"/>
                    <a:pt x="347811" y="758"/>
                  </a:cubicBezTo>
                  <a:lnTo>
                    <a:pt x="348571" y="758"/>
                  </a:lnTo>
                  <a:cubicBezTo>
                    <a:pt x="349330" y="2275"/>
                    <a:pt x="350849" y="2275"/>
                    <a:pt x="351609" y="3034"/>
                  </a:cubicBezTo>
                  <a:lnTo>
                    <a:pt x="463242" y="114526"/>
                  </a:lnTo>
                  <a:cubicBezTo>
                    <a:pt x="464002" y="115285"/>
                    <a:pt x="464002" y="116043"/>
                    <a:pt x="464761" y="117560"/>
                  </a:cubicBezTo>
                  <a:lnTo>
                    <a:pt x="464761" y="118318"/>
                  </a:lnTo>
                  <a:cubicBezTo>
                    <a:pt x="466280" y="119077"/>
                    <a:pt x="466280" y="120594"/>
                    <a:pt x="466280" y="121352"/>
                  </a:cubicBezTo>
                  <a:lnTo>
                    <a:pt x="466280" y="596901"/>
                  </a:lnTo>
                  <a:cubicBezTo>
                    <a:pt x="466280" y="602969"/>
                    <a:pt x="461724" y="606761"/>
                    <a:pt x="455648" y="606761"/>
                  </a:cubicBezTo>
                  <a:lnTo>
                    <a:pt x="10632" y="606761"/>
                  </a:lnTo>
                  <a:cubicBezTo>
                    <a:pt x="4556" y="606761"/>
                    <a:pt x="0" y="602969"/>
                    <a:pt x="0" y="596901"/>
                  </a:cubicBezTo>
                  <a:lnTo>
                    <a:pt x="0" y="9860"/>
                  </a:lnTo>
                  <a:cubicBezTo>
                    <a:pt x="0" y="3792"/>
                    <a:pt x="4556" y="0"/>
                    <a:pt x="10632" y="0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</p:sp>
        <p:sp>
          <p:nvSpPr>
            <p:cNvPr id="194" name="圆角矩形 327">
              <a:extLst>
                <a:ext uri="{FF2B5EF4-FFF2-40B4-BE49-F238E27FC236}">
                  <a16:creationId xmlns:a16="http://schemas.microsoft.com/office/drawing/2014/main" xmlns="" id="{0DF8DFB4-3AA2-45ED-828F-9720B4FE49C5}"/>
                </a:ext>
              </a:extLst>
            </p:cNvPr>
            <p:cNvSpPr/>
            <p:nvPr/>
          </p:nvSpPr>
          <p:spPr>
            <a:xfrm>
              <a:off x="5995140" y="581425"/>
              <a:ext cx="1117700" cy="697563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5" name="圆角矩形 328">
              <a:extLst>
                <a:ext uri="{FF2B5EF4-FFF2-40B4-BE49-F238E27FC236}">
                  <a16:creationId xmlns:a16="http://schemas.microsoft.com/office/drawing/2014/main" xmlns="" id="{A6B9017B-AA8E-4FA5-B91B-520E657EEBB9}"/>
                </a:ext>
              </a:extLst>
            </p:cNvPr>
            <p:cNvSpPr/>
            <p:nvPr/>
          </p:nvSpPr>
          <p:spPr>
            <a:xfrm>
              <a:off x="5995140" y="1342168"/>
              <a:ext cx="1117700" cy="697563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6" name="圆角矩形 329">
              <a:extLst>
                <a:ext uri="{FF2B5EF4-FFF2-40B4-BE49-F238E27FC236}">
                  <a16:creationId xmlns:a16="http://schemas.microsoft.com/office/drawing/2014/main" xmlns="" id="{D1753F59-98BA-4F37-991E-B36D9628F7D3}"/>
                </a:ext>
              </a:extLst>
            </p:cNvPr>
            <p:cNvSpPr/>
            <p:nvPr/>
          </p:nvSpPr>
          <p:spPr>
            <a:xfrm>
              <a:off x="5995139" y="2096251"/>
              <a:ext cx="1117700" cy="697563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 w="38100"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12" name="组合 211">
            <a:extLst>
              <a:ext uri="{FF2B5EF4-FFF2-40B4-BE49-F238E27FC236}">
                <a16:creationId xmlns:a16="http://schemas.microsoft.com/office/drawing/2014/main" xmlns="" id="{C89DC4DD-7962-4140-80EB-0AC9F5A89AE6}"/>
              </a:ext>
            </a:extLst>
          </p:cNvPr>
          <p:cNvGrpSpPr/>
          <p:nvPr/>
        </p:nvGrpSpPr>
        <p:grpSpPr>
          <a:xfrm>
            <a:off x="7642647" y="854213"/>
            <a:ext cx="1867448" cy="1557109"/>
            <a:chOff x="7642647" y="854213"/>
            <a:chExt cx="1867448" cy="1557109"/>
          </a:xfrm>
        </p:grpSpPr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xmlns="" id="{24F42FAB-1D83-49BB-8428-FDC3B9063B71}"/>
                </a:ext>
              </a:extLst>
            </p:cNvPr>
            <p:cNvGrpSpPr/>
            <p:nvPr/>
          </p:nvGrpSpPr>
          <p:grpSpPr>
            <a:xfrm>
              <a:off x="7642647" y="854213"/>
              <a:ext cx="476924" cy="465680"/>
              <a:chOff x="2928986" y="1483444"/>
              <a:chExt cx="1792699" cy="1524734"/>
            </a:xfrm>
            <a:solidFill>
              <a:schemeClr val="bg1"/>
            </a:solidFill>
          </p:grpSpPr>
          <p:sp>
            <p:nvSpPr>
              <p:cNvPr id="145" name="Freeform 37">
                <a:extLst>
                  <a:ext uri="{FF2B5EF4-FFF2-40B4-BE49-F238E27FC236}">
                    <a16:creationId xmlns:a16="http://schemas.microsoft.com/office/drawing/2014/main" xmlns="" id="{3A305CA7-5873-4CEC-A770-3787E89E90EA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445654" y="2342407"/>
                <a:ext cx="233670" cy="161990"/>
              </a:xfrm>
              <a:custGeom>
                <a:avLst/>
                <a:gdLst>
                  <a:gd name="T0" fmla="*/ 5 w 191"/>
                  <a:gd name="T1" fmla="*/ 4 h 131"/>
                  <a:gd name="T2" fmla="*/ 1 w 191"/>
                  <a:gd name="T3" fmla="*/ 10 h 131"/>
                  <a:gd name="T4" fmla="*/ 0 w 191"/>
                  <a:gd name="T5" fmla="*/ 16 h 131"/>
                  <a:gd name="T6" fmla="*/ 1 w 191"/>
                  <a:gd name="T7" fmla="*/ 23 h 131"/>
                  <a:gd name="T8" fmla="*/ 7 w 191"/>
                  <a:gd name="T9" fmla="*/ 29 h 131"/>
                  <a:gd name="T10" fmla="*/ 11 w 191"/>
                  <a:gd name="T11" fmla="*/ 33 h 131"/>
                  <a:gd name="T12" fmla="*/ 16 w 191"/>
                  <a:gd name="T13" fmla="*/ 39 h 131"/>
                  <a:gd name="T14" fmla="*/ 23 w 191"/>
                  <a:gd name="T15" fmla="*/ 45 h 131"/>
                  <a:gd name="T16" fmla="*/ 29 w 191"/>
                  <a:gd name="T17" fmla="*/ 52 h 131"/>
                  <a:gd name="T18" fmla="*/ 36 w 191"/>
                  <a:gd name="T19" fmla="*/ 57 h 131"/>
                  <a:gd name="T20" fmla="*/ 40 w 191"/>
                  <a:gd name="T21" fmla="*/ 63 h 131"/>
                  <a:gd name="T22" fmla="*/ 45 w 191"/>
                  <a:gd name="T23" fmla="*/ 67 h 131"/>
                  <a:gd name="T24" fmla="*/ 48 w 191"/>
                  <a:gd name="T25" fmla="*/ 68 h 131"/>
                  <a:gd name="T26" fmla="*/ 53 w 191"/>
                  <a:gd name="T27" fmla="*/ 68 h 131"/>
                  <a:gd name="T28" fmla="*/ 61 w 191"/>
                  <a:gd name="T29" fmla="*/ 69 h 131"/>
                  <a:gd name="T30" fmla="*/ 71 w 191"/>
                  <a:gd name="T31" fmla="*/ 71 h 131"/>
                  <a:gd name="T32" fmla="*/ 83 w 191"/>
                  <a:gd name="T33" fmla="*/ 72 h 131"/>
                  <a:gd name="T34" fmla="*/ 94 w 191"/>
                  <a:gd name="T35" fmla="*/ 75 h 131"/>
                  <a:gd name="T36" fmla="*/ 106 w 191"/>
                  <a:gd name="T37" fmla="*/ 78 h 131"/>
                  <a:gd name="T38" fmla="*/ 115 w 191"/>
                  <a:gd name="T39" fmla="*/ 80 h 131"/>
                  <a:gd name="T40" fmla="*/ 122 w 191"/>
                  <a:gd name="T41" fmla="*/ 84 h 131"/>
                  <a:gd name="T42" fmla="*/ 127 w 191"/>
                  <a:gd name="T43" fmla="*/ 87 h 131"/>
                  <a:gd name="T44" fmla="*/ 132 w 191"/>
                  <a:gd name="T45" fmla="*/ 91 h 131"/>
                  <a:gd name="T46" fmla="*/ 139 w 191"/>
                  <a:gd name="T47" fmla="*/ 95 h 131"/>
                  <a:gd name="T48" fmla="*/ 146 w 191"/>
                  <a:gd name="T49" fmla="*/ 100 h 131"/>
                  <a:gd name="T50" fmla="*/ 152 w 191"/>
                  <a:gd name="T51" fmla="*/ 105 h 131"/>
                  <a:gd name="T52" fmla="*/ 158 w 191"/>
                  <a:gd name="T53" fmla="*/ 109 h 131"/>
                  <a:gd name="T54" fmla="*/ 163 w 191"/>
                  <a:gd name="T55" fmla="*/ 114 h 131"/>
                  <a:gd name="T56" fmla="*/ 167 w 191"/>
                  <a:gd name="T57" fmla="*/ 117 h 131"/>
                  <a:gd name="T58" fmla="*/ 174 w 191"/>
                  <a:gd name="T59" fmla="*/ 124 h 131"/>
                  <a:gd name="T60" fmla="*/ 179 w 191"/>
                  <a:gd name="T61" fmla="*/ 129 h 131"/>
                  <a:gd name="T62" fmla="*/ 185 w 191"/>
                  <a:gd name="T63" fmla="*/ 131 h 131"/>
                  <a:gd name="T64" fmla="*/ 190 w 191"/>
                  <a:gd name="T65" fmla="*/ 130 h 131"/>
                  <a:gd name="T66" fmla="*/ 191 w 191"/>
                  <a:gd name="T67" fmla="*/ 124 h 131"/>
                  <a:gd name="T68" fmla="*/ 189 w 191"/>
                  <a:gd name="T69" fmla="*/ 114 h 131"/>
                  <a:gd name="T70" fmla="*/ 183 w 191"/>
                  <a:gd name="T71" fmla="*/ 101 h 131"/>
                  <a:gd name="T72" fmla="*/ 177 w 191"/>
                  <a:gd name="T73" fmla="*/ 91 h 131"/>
                  <a:gd name="T74" fmla="*/ 171 w 191"/>
                  <a:gd name="T75" fmla="*/ 82 h 131"/>
                  <a:gd name="T76" fmla="*/ 163 w 191"/>
                  <a:gd name="T77" fmla="*/ 74 h 131"/>
                  <a:gd name="T78" fmla="*/ 156 w 191"/>
                  <a:gd name="T79" fmla="*/ 67 h 131"/>
                  <a:gd name="T80" fmla="*/ 151 w 191"/>
                  <a:gd name="T81" fmla="*/ 60 h 131"/>
                  <a:gd name="T82" fmla="*/ 146 w 191"/>
                  <a:gd name="T83" fmla="*/ 53 h 131"/>
                  <a:gd name="T84" fmla="*/ 140 w 191"/>
                  <a:gd name="T85" fmla="*/ 44 h 131"/>
                  <a:gd name="T86" fmla="*/ 135 w 191"/>
                  <a:gd name="T87" fmla="*/ 37 h 131"/>
                  <a:gd name="T88" fmla="*/ 130 w 191"/>
                  <a:gd name="T89" fmla="*/ 31 h 131"/>
                  <a:gd name="T90" fmla="*/ 125 w 191"/>
                  <a:gd name="T91" fmla="*/ 30 h 131"/>
                  <a:gd name="T92" fmla="*/ 118 w 191"/>
                  <a:gd name="T93" fmla="*/ 27 h 131"/>
                  <a:gd name="T94" fmla="*/ 109 w 191"/>
                  <a:gd name="T95" fmla="*/ 26 h 131"/>
                  <a:gd name="T96" fmla="*/ 98 w 191"/>
                  <a:gd name="T97" fmla="*/ 24 h 131"/>
                  <a:gd name="T98" fmla="*/ 87 w 191"/>
                  <a:gd name="T99" fmla="*/ 22 h 131"/>
                  <a:gd name="T100" fmla="*/ 77 w 191"/>
                  <a:gd name="T101" fmla="*/ 21 h 131"/>
                  <a:gd name="T102" fmla="*/ 69 w 191"/>
                  <a:gd name="T103" fmla="*/ 18 h 131"/>
                  <a:gd name="T104" fmla="*/ 63 w 191"/>
                  <a:gd name="T105" fmla="*/ 17 h 131"/>
                  <a:gd name="T106" fmla="*/ 59 w 191"/>
                  <a:gd name="T107" fmla="*/ 15 h 131"/>
                  <a:gd name="T108" fmla="*/ 52 w 191"/>
                  <a:gd name="T109" fmla="*/ 11 h 131"/>
                  <a:gd name="T110" fmla="*/ 45 w 191"/>
                  <a:gd name="T111" fmla="*/ 8 h 131"/>
                  <a:gd name="T112" fmla="*/ 36 w 191"/>
                  <a:gd name="T113" fmla="*/ 3 h 131"/>
                  <a:gd name="T114" fmla="*/ 26 w 191"/>
                  <a:gd name="T115" fmla="*/ 1 h 131"/>
                  <a:gd name="T116" fmla="*/ 18 w 191"/>
                  <a:gd name="T117" fmla="*/ 0 h 131"/>
                  <a:gd name="T118" fmla="*/ 10 w 191"/>
                  <a:gd name="T119" fmla="*/ 1 h 131"/>
                  <a:gd name="T120" fmla="*/ 5 w 191"/>
                  <a:gd name="T121" fmla="*/ 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1" h="131">
                    <a:moveTo>
                      <a:pt x="5" y="4"/>
                    </a:moveTo>
                    <a:lnTo>
                      <a:pt x="1" y="10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7" y="29"/>
                    </a:lnTo>
                    <a:lnTo>
                      <a:pt x="11" y="33"/>
                    </a:lnTo>
                    <a:lnTo>
                      <a:pt x="16" y="39"/>
                    </a:lnTo>
                    <a:lnTo>
                      <a:pt x="23" y="45"/>
                    </a:lnTo>
                    <a:lnTo>
                      <a:pt x="29" y="52"/>
                    </a:lnTo>
                    <a:lnTo>
                      <a:pt x="36" y="57"/>
                    </a:lnTo>
                    <a:lnTo>
                      <a:pt x="40" y="63"/>
                    </a:lnTo>
                    <a:lnTo>
                      <a:pt x="45" y="67"/>
                    </a:lnTo>
                    <a:lnTo>
                      <a:pt x="48" y="68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71" y="71"/>
                    </a:lnTo>
                    <a:lnTo>
                      <a:pt x="83" y="72"/>
                    </a:lnTo>
                    <a:lnTo>
                      <a:pt x="94" y="75"/>
                    </a:lnTo>
                    <a:lnTo>
                      <a:pt x="106" y="78"/>
                    </a:lnTo>
                    <a:lnTo>
                      <a:pt x="115" y="80"/>
                    </a:lnTo>
                    <a:lnTo>
                      <a:pt x="122" y="84"/>
                    </a:lnTo>
                    <a:lnTo>
                      <a:pt x="127" y="87"/>
                    </a:lnTo>
                    <a:lnTo>
                      <a:pt x="132" y="91"/>
                    </a:lnTo>
                    <a:lnTo>
                      <a:pt x="139" y="95"/>
                    </a:lnTo>
                    <a:lnTo>
                      <a:pt x="146" y="100"/>
                    </a:lnTo>
                    <a:lnTo>
                      <a:pt x="152" y="105"/>
                    </a:lnTo>
                    <a:lnTo>
                      <a:pt x="158" y="109"/>
                    </a:lnTo>
                    <a:lnTo>
                      <a:pt x="163" y="114"/>
                    </a:lnTo>
                    <a:lnTo>
                      <a:pt x="167" y="117"/>
                    </a:lnTo>
                    <a:lnTo>
                      <a:pt x="174" y="124"/>
                    </a:lnTo>
                    <a:lnTo>
                      <a:pt x="179" y="129"/>
                    </a:lnTo>
                    <a:lnTo>
                      <a:pt x="185" y="131"/>
                    </a:lnTo>
                    <a:lnTo>
                      <a:pt x="190" y="130"/>
                    </a:lnTo>
                    <a:lnTo>
                      <a:pt x="191" y="124"/>
                    </a:lnTo>
                    <a:lnTo>
                      <a:pt x="189" y="114"/>
                    </a:lnTo>
                    <a:lnTo>
                      <a:pt x="183" y="101"/>
                    </a:lnTo>
                    <a:lnTo>
                      <a:pt x="177" y="91"/>
                    </a:lnTo>
                    <a:lnTo>
                      <a:pt x="171" y="82"/>
                    </a:lnTo>
                    <a:lnTo>
                      <a:pt x="163" y="74"/>
                    </a:lnTo>
                    <a:lnTo>
                      <a:pt x="156" y="67"/>
                    </a:lnTo>
                    <a:lnTo>
                      <a:pt x="151" y="60"/>
                    </a:lnTo>
                    <a:lnTo>
                      <a:pt x="146" y="53"/>
                    </a:lnTo>
                    <a:lnTo>
                      <a:pt x="140" y="44"/>
                    </a:lnTo>
                    <a:lnTo>
                      <a:pt x="135" y="37"/>
                    </a:lnTo>
                    <a:lnTo>
                      <a:pt x="130" y="31"/>
                    </a:lnTo>
                    <a:lnTo>
                      <a:pt x="125" y="30"/>
                    </a:lnTo>
                    <a:lnTo>
                      <a:pt x="118" y="27"/>
                    </a:lnTo>
                    <a:lnTo>
                      <a:pt x="109" y="26"/>
                    </a:lnTo>
                    <a:lnTo>
                      <a:pt x="98" y="24"/>
                    </a:lnTo>
                    <a:lnTo>
                      <a:pt x="87" y="22"/>
                    </a:lnTo>
                    <a:lnTo>
                      <a:pt x="77" y="21"/>
                    </a:lnTo>
                    <a:lnTo>
                      <a:pt x="69" y="18"/>
                    </a:lnTo>
                    <a:lnTo>
                      <a:pt x="63" y="17"/>
                    </a:lnTo>
                    <a:lnTo>
                      <a:pt x="59" y="15"/>
                    </a:lnTo>
                    <a:lnTo>
                      <a:pt x="52" y="11"/>
                    </a:lnTo>
                    <a:lnTo>
                      <a:pt x="45" y="8"/>
                    </a:lnTo>
                    <a:lnTo>
                      <a:pt x="36" y="3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0" y="1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38">
                <a:extLst>
                  <a:ext uri="{FF2B5EF4-FFF2-40B4-BE49-F238E27FC236}">
                    <a16:creationId xmlns:a16="http://schemas.microsoft.com/office/drawing/2014/main" xmlns="" id="{7447CFA0-07C0-4DA9-9175-79EB516153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463545" y="2335585"/>
                <a:ext cx="36895" cy="34362"/>
              </a:xfrm>
              <a:custGeom>
                <a:avLst/>
                <a:gdLst>
                  <a:gd name="T0" fmla="*/ 25 w 30"/>
                  <a:gd name="T1" fmla="*/ 25 h 29"/>
                  <a:gd name="T2" fmla="*/ 28 w 30"/>
                  <a:gd name="T3" fmla="*/ 20 h 29"/>
                  <a:gd name="T4" fmla="*/ 30 w 30"/>
                  <a:gd name="T5" fmla="*/ 14 h 29"/>
                  <a:gd name="T6" fmla="*/ 28 w 30"/>
                  <a:gd name="T7" fmla="*/ 10 h 29"/>
                  <a:gd name="T8" fmla="*/ 25 w 30"/>
                  <a:gd name="T9" fmla="*/ 5 h 29"/>
                  <a:gd name="T10" fmla="*/ 20 w 30"/>
                  <a:gd name="T11" fmla="*/ 2 h 29"/>
                  <a:gd name="T12" fmla="*/ 15 w 30"/>
                  <a:gd name="T13" fmla="*/ 0 h 29"/>
                  <a:gd name="T14" fmla="*/ 9 w 30"/>
                  <a:gd name="T15" fmla="*/ 2 h 29"/>
                  <a:gd name="T16" fmla="*/ 4 w 30"/>
                  <a:gd name="T17" fmla="*/ 5 h 29"/>
                  <a:gd name="T18" fmla="*/ 1 w 30"/>
                  <a:gd name="T19" fmla="*/ 10 h 29"/>
                  <a:gd name="T20" fmla="*/ 0 w 30"/>
                  <a:gd name="T21" fmla="*/ 15 h 29"/>
                  <a:gd name="T22" fmla="*/ 1 w 30"/>
                  <a:gd name="T23" fmla="*/ 21 h 29"/>
                  <a:gd name="T24" fmla="*/ 4 w 30"/>
                  <a:gd name="T25" fmla="*/ 26 h 29"/>
                  <a:gd name="T26" fmla="*/ 9 w 30"/>
                  <a:gd name="T27" fmla="*/ 29 h 29"/>
                  <a:gd name="T28" fmla="*/ 15 w 30"/>
                  <a:gd name="T29" fmla="*/ 29 h 29"/>
                  <a:gd name="T30" fmla="*/ 20 w 30"/>
                  <a:gd name="T31" fmla="*/ 28 h 29"/>
                  <a:gd name="T32" fmla="*/ 25 w 30"/>
                  <a:gd name="T33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29">
                    <a:moveTo>
                      <a:pt x="25" y="25"/>
                    </a:moveTo>
                    <a:lnTo>
                      <a:pt x="28" y="20"/>
                    </a:lnTo>
                    <a:lnTo>
                      <a:pt x="30" y="14"/>
                    </a:lnTo>
                    <a:lnTo>
                      <a:pt x="28" y="10"/>
                    </a:lnTo>
                    <a:lnTo>
                      <a:pt x="25" y="5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4" y="26"/>
                    </a:lnTo>
                    <a:lnTo>
                      <a:pt x="9" y="29"/>
                    </a:lnTo>
                    <a:lnTo>
                      <a:pt x="15" y="29"/>
                    </a:lnTo>
                    <a:lnTo>
                      <a:pt x="20" y="28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39">
                <a:extLst>
                  <a:ext uri="{FF2B5EF4-FFF2-40B4-BE49-F238E27FC236}">
                    <a16:creationId xmlns:a16="http://schemas.microsoft.com/office/drawing/2014/main" xmlns="" id="{5498D1FB-2194-4CF8-A847-A8E441BDD3E6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730471" y="1826203"/>
                <a:ext cx="816615" cy="488424"/>
              </a:xfrm>
              <a:custGeom>
                <a:avLst/>
                <a:gdLst>
                  <a:gd name="T0" fmla="*/ 1 w 664"/>
                  <a:gd name="T1" fmla="*/ 52 h 399"/>
                  <a:gd name="T2" fmla="*/ 7 w 664"/>
                  <a:gd name="T3" fmla="*/ 98 h 399"/>
                  <a:gd name="T4" fmla="*/ 60 w 664"/>
                  <a:gd name="T5" fmla="*/ 149 h 399"/>
                  <a:gd name="T6" fmla="*/ 89 w 664"/>
                  <a:gd name="T7" fmla="*/ 170 h 399"/>
                  <a:gd name="T8" fmla="*/ 114 w 664"/>
                  <a:gd name="T9" fmla="*/ 189 h 399"/>
                  <a:gd name="T10" fmla="*/ 136 w 664"/>
                  <a:gd name="T11" fmla="*/ 206 h 399"/>
                  <a:gd name="T12" fmla="*/ 190 w 664"/>
                  <a:gd name="T13" fmla="*/ 249 h 399"/>
                  <a:gd name="T14" fmla="*/ 243 w 664"/>
                  <a:gd name="T15" fmla="*/ 288 h 399"/>
                  <a:gd name="T16" fmla="*/ 260 w 664"/>
                  <a:gd name="T17" fmla="*/ 297 h 399"/>
                  <a:gd name="T18" fmla="*/ 276 w 664"/>
                  <a:gd name="T19" fmla="*/ 309 h 399"/>
                  <a:gd name="T20" fmla="*/ 295 w 664"/>
                  <a:gd name="T21" fmla="*/ 317 h 399"/>
                  <a:gd name="T22" fmla="*/ 320 w 664"/>
                  <a:gd name="T23" fmla="*/ 327 h 399"/>
                  <a:gd name="T24" fmla="*/ 351 w 664"/>
                  <a:gd name="T25" fmla="*/ 342 h 399"/>
                  <a:gd name="T26" fmla="*/ 382 w 664"/>
                  <a:gd name="T27" fmla="*/ 356 h 399"/>
                  <a:gd name="T28" fmla="*/ 418 w 664"/>
                  <a:gd name="T29" fmla="*/ 375 h 399"/>
                  <a:gd name="T30" fmla="*/ 465 w 664"/>
                  <a:gd name="T31" fmla="*/ 390 h 399"/>
                  <a:gd name="T32" fmla="*/ 529 w 664"/>
                  <a:gd name="T33" fmla="*/ 394 h 399"/>
                  <a:gd name="T34" fmla="*/ 598 w 664"/>
                  <a:gd name="T35" fmla="*/ 398 h 399"/>
                  <a:gd name="T36" fmla="*/ 640 w 664"/>
                  <a:gd name="T37" fmla="*/ 399 h 399"/>
                  <a:gd name="T38" fmla="*/ 661 w 664"/>
                  <a:gd name="T39" fmla="*/ 390 h 399"/>
                  <a:gd name="T40" fmla="*/ 662 w 664"/>
                  <a:gd name="T41" fmla="*/ 370 h 399"/>
                  <a:gd name="T42" fmla="*/ 636 w 664"/>
                  <a:gd name="T43" fmla="*/ 356 h 399"/>
                  <a:gd name="T44" fmla="*/ 597 w 664"/>
                  <a:gd name="T45" fmla="*/ 340 h 399"/>
                  <a:gd name="T46" fmla="*/ 557 w 664"/>
                  <a:gd name="T47" fmla="*/ 322 h 399"/>
                  <a:gd name="T48" fmla="*/ 519 w 664"/>
                  <a:gd name="T49" fmla="*/ 303 h 399"/>
                  <a:gd name="T50" fmla="*/ 487 w 664"/>
                  <a:gd name="T51" fmla="*/ 286 h 399"/>
                  <a:gd name="T52" fmla="*/ 462 w 664"/>
                  <a:gd name="T53" fmla="*/ 272 h 399"/>
                  <a:gd name="T54" fmla="*/ 420 w 664"/>
                  <a:gd name="T55" fmla="*/ 255 h 399"/>
                  <a:gd name="T56" fmla="*/ 391 w 664"/>
                  <a:gd name="T57" fmla="*/ 253 h 399"/>
                  <a:gd name="T58" fmla="*/ 363 w 664"/>
                  <a:gd name="T59" fmla="*/ 248 h 399"/>
                  <a:gd name="T60" fmla="*/ 343 w 664"/>
                  <a:gd name="T61" fmla="*/ 240 h 399"/>
                  <a:gd name="T62" fmla="*/ 329 w 664"/>
                  <a:gd name="T63" fmla="*/ 227 h 399"/>
                  <a:gd name="T64" fmla="*/ 313 w 664"/>
                  <a:gd name="T65" fmla="*/ 211 h 399"/>
                  <a:gd name="T66" fmla="*/ 295 w 664"/>
                  <a:gd name="T67" fmla="*/ 190 h 399"/>
                  <a:gd name="T68" fmla="*/ 274 w 664"/>
                  <a:gd name="T69" fmla="*/ 165 h 399"/>
                  <a:gd name="T70" fmla="*/ 234 w 664"/>
                  <a:gd name="T71" fmla="*/ 128 h 399"/>
                  <a:gd name="T72" fmla="*/ 192 w 664"/>
                  <a:gd name="T73" fmla="*/ 98 h 399"/>
                  <a:gd name="T74" fmla="*/ 176 w 664"/>
                  <a:gd name="T75" fmla="*/ 81 h 399"/>
                  <a:gd name="T76" fmla="*/ 165 w 664"/>
                  <a:gd name="T77" fmla="*/ 61 h 399"/>
                  <a:gd name="T78" fmla="*/ 146 w 664"/>
                  <a:gd name="T79" fmla="*/ 38 h 399"/>
                  <a:gd name="T80" fmla="*/ 101 w 664"/>
                  <a:gd name="T81" fmla="*/ 10 h 399"/>
                  <a:gd name="T82" fmla="*/ 54 w 664"/>
                  <a:gd name="T83" fmla="*/ 0 h 399"/>
                  <a:gd name="T84" fmla="*/ 15 w 664"/>
                  <a:gd name="T85" fmla="*/ 2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4" h="399">
                    <a:moveTo>
                      <a:pt x="15" y="26"/>
                    </a:moveTo>
                    <a:lnTo>
                      <a:pt x="7" y="38"/>
                    </a:lnTo>
                    <a:lnTo>
                      <a:pt x="1" y="52"/>
                    </a:lnTo>
                    <a:lnTo>
                      <a:pt x="0" y="67"/>
                    </a:lnTo>
                    <a:lnTo>
                      <a:pt x="1" y="82"/>
                    </a:lnTo>
                    <a:lnTo>
                      <a:pt x="7" y="98"/>
                    </a:lnTo>
                    <a:lnTo>
                      <a:pt x="18" y="114"/>
                    </a:lnTo>
                    <a:lnTo>
                      <a:pt x="36" y="132"/>
                    </a:lnTo>
                    <a:lnTo>
                      <a:pt x="60" y="149"/>
                    </a:lnTo>
                    <a:lnTo>
                      <a:pt x="70" y="156"/>
                    </a:lnTo>
                    <a:lnTo>
                      <a:pt x="79" y="163"/>
                    </a:lnTo>
                    <a:lnTo>
                      <a:pt x="89" y="170"/>
                    </a:lnTo>
                    <a:lnTo>
                      <a:pt x="98" y="177"/>
                    </a:lnTo>
                    <a:lnTo>
                      <a:pt x="106" y="182"/>
                    </a:lnTo>
                    <a:lnTo>
                      <a:pt x="114" y="189"/>
                    </a:lnTo>
                    <a:lnTo>
                      <a:pt x="121" y="195"/>
                    </a:lnTo>
                    <a:lnTo>
                      <a:pt x="127" y="200"/>
                    </a:lnTo>
                    <a:lnTo>
                      <a:pt x="136" y="206"/>
                    </a:lnTo>
                    <a:lnTo>
                      <a:pt x="151" y="218"/>
                    </a:lnTo>
                    <a:lnTo>
                      <a:pt x="169" y="233"/>
                    </a:lnTo>
                    <a:lnTo>
                      <a:pt x="190" y="249"/>
                    </a:lnTo>
                    <a:lnTo>
                      <a:pt x="211" y="264"/>
                    </a:lnTo>
                    <a:lnTo>
                      <a:pt x="229" y="278"/>
                    </a:lnTo>
                    <a:lnTo>
                      <a:pt x="243" y="288"/>
                    </a:lnTo>
                    <a:lnTo>
                      <a:pt x="251" y="293"/>
                    </a:lnTo>
                    <a:lnTo>
                      <a:pt x="256" y="295"/>
                    </a:lnTo>
                    <a:lnTo>
                      <a:pt x="260" y="297"/>
                    </a:lnTo>
                    <a:lnTo>
                      <a:pt x="265" y="301"/>
                    </a:lnTo>
                    <a:lnTo>
                      <a:pt x="270" y="304"/>
                    </a:lnTo>
                    <a:lnTo>
                      <a:pt x="276" y="309"/>
                    </a:lnTo>
                    <a:lnTo>
                      <a:pt x="282" y="312"/>
                    </a:lnTo>
                    <a:lnTo>
                      <a:pt x="288" y="315"/>
                    </a:lnTo>
                    <a:lnTo>
                      <a:pt x="295" y="317"/>
                    </a:lnTo>
                    <a:lnTo>
                      <a:pt x="302" y="319"/>
                    </a:lnTo>
                    <a:lnTo>
                      <a:pt x="311" y="323"/>
                    </a:lnTo>
                    <a:lnTo>
                      <a:pt x="320" y="327"/>
                    </a:lnTo>
                    <a:lnTo>
                      <a:pt x="330" y="332"/>
                    </a:lnTo>
                    <a:lnTo>
                      <a:pt x="341" y="337"/>
                    </a:lnTo>
                    <a:lnTo>
                      <a:pt x="351" y="342"/>
                    </a:lnTo>
                    <a:lnTo>
                      <a:pt x="361" y="347"/>
                    </a:lnTo>
                    <a:lnTo>
                      <a:pt x="372" y="352"/>
                    </a:lnTo>
                    <a:lnTo>
                      <a:pt x="382" y="356"/>
                    </a:lnTo>
                    <a:lnTo>
                      <a:pt x="392" y="362"/>
                    </a:lnTo>
                    <a:lnTo>
                      <a:pt x="405" y="369"/>
                    </a:lnTo>
                    <a:lnTo>
                      <a:pt x="418" y="375"/>
                    </a:lnTo>
                    <a:lnTo>
                      <a:pt x="433" y="380"/>
                    </a:lnTo>
                    <a:lnTo>
                      <a:pt x="448" y="386"/>
                    </a:lnTo>
                    <a:lnTo>
                      <a:pt x="465" y="390"/>
                    </a:lnTo>
                    <a:lnTo>
                      <a:pt x="485" y="392"/>
                    </a:lnTo>
                    <a:lnTo>
                      <a:pt x="505" y="393"/>
                    </a:lnTo>
                    <a:lnTo>
                      <a:pt x="529" y="394"/>
                    </a:lnTo>
                    <a:lnTo>
                      <a:pt x="554" y="395"/>
                    </a:lnTo>
                    <a:lnTo>
                      <a:pt x="577" y="397"/>
                    </a:lnTo>
                    <a:lnTo>
                      <a:pt x="598" y="398"/>
                    </a:lnTo>
                    <a:lnTo>
                      <a:pt x="617" y="398"/>
                    </a:lnTo>
                    <a:lnTo>
                      <a:pt x="631" y="399"/>
                    </a:lnTo>
                    <a:lnTo>
                      <a:pt x="640" y="399"/>
                    </a:lnTo>
                    <a:lnTo>
                      <a:pt x="649" y="398"/>
                    </a:lnTo>
                    <a:lnTo>
                      <a:pt x="656" y="394"/>
                    </a:lnTo>
                    <a:lnTo>
                      <a:pt x="661" y="390"/>
                    </a:lnTo>
                    <a:lnTo>
                      <a:pt x="664" y="383"/>
                    </a:lnTo>
                    <a:lnTo>
                      <a:pt x="664" y="377"/>
                    </a:lnTo>
                    <a:lnTo>
                      <a:pt x="662" y="370"/>
                    </a:lnTo>
                    <a:lnTo>
                      <a:pt x="657" y="364"/>
                    </a:lnTo>
                    <a:lnTo>
                      <a:pt x="649" y="361"/>
                    </a:lnTo>
                    <a:lnTo>
                      <a:pt x="636" y="356"/>
                    </a:lnTo>
                    <a:lnTo>
                      <a:pt x="624" y="352"/>
                    </a:lnTo>
                    <a:lnTo>
                      <a:pt x="611" y="346"/>
                    </a:lnTo>
                    <a:lnTo>
                      <a:pt x="597" y="340"/>
                    </a:lnTo>
                    <a:lnTo>
                      <a:pt x="585" y="334"/>
                    </a:lnTo>
                    <a:lnTo>
                      <a:pt x="571" y="327"/>
                    </a:lnTo>
                    <a:lnTo>
                      <a:pt x="557" y="322"/>
                    </a:lnTo>
                    <a:lnTo>
                      <a:pt x="544" y="315"/>
                    </a:lnTo>
                    <a:lnTo>
                      <a:pt x="532" y="309"/>
                    </a:lnTo>
                    <a:lnTo>
                      <a:pt x="519" y="303"/>
                    </a:lnTo>
                    <a:lnTo>
                      <a:pt x="508" y="296"/>
                    </a:lnTo>
                    <a:lnTo>
                      <a:pt x="497" y="291"/>
                    </a:lnTo>
                    <a:lnTo>
                      <a:pt x="487" y="286"/>
                    </a:lnTo>
                    <a:lnTo>
                      <a:pt x="478" y="280"/>
                    </a:lnTo>
                    <a:lnTo>
                      <a:pt x="468" y="276"/>
                    </a:lnTo>
                    <a:lnTo>
                      <a:pt x="462" y="272"/>
                    </a:lnTo>
                    <a:lnTo>
                      <a:pt x="445" y="264"/>
                    </a:lnTo>
                    <a:lnTo>
                      <a:pt x="432" y="258"/>
                    </a:lnTo>
                    <a:lnTo>
                      <a:pt x="420" y="255"/>
                    </a:lnTo>
                    <a:lnTo>
                      <a:pt x="410" y="254"/>
                    </a:lnTo>
                    <a:lnTo>
                      <a:pt x="401" y="253"/>
                    </a:lnTo>
                    <a:lnTo>
                      <a:pt x="391" y="253"/>
                    </a:lnTo>
                    <a:lnTo>
                      <a:pt x="382" y="253"/>
                    </a:lnTo>
                    <a:lnTo>
                      <a:pt x="373" y="250"/>
                    </a:lnTo>
                    <a:lnTo>
                      <a:pt x="363" y="248"/>
                    </a:lnTo>
                    <a:lnTo>
                      <a:pt x="354" y="246"/>
                    </a:lnTo>
                    <a:lnTo>
                      <a:pt x="349" y="242"/>
                    </a:lnTo>
                    <a:lnTo>
                      <a:pt x="343" y="240"/>
                    </a:lnTo>
                    <a:lnTo>
                      <a:pt x="338" y="236"/>
                    </a:lnTo>
                    <a:lnTo>
                      <a:pt x="334" y="232"/>
                    </a:lnTo>
                    <a:lnTo>
                      <a:pt x="329" y="227"/>
                    </a:lnTo>
                    <a:lnTo>
                      <a:pt x="325" y="223"/>
                    </a:lnTo>
                    <a:lnTo>
                      <a:pt x="319" y="218"/>
                    </a:lnTo>
                    <a:lnTo>
                      <a:pt x="313" y="211"/>
                    </a:lnTo>
                    <a:lnTo>
                      <a:pt x="307" y="205"/>
                    </a:lnTo>
                    <a:lnTo>
                      <a:pt x="302" y="197"/>
                    </a:lnTo>
                    <a:lnTo>
                      <a:pt x="295" y="190"/>
                    </a:lnTo>
                    <a:lnTo>
                      <a:pt x="288" y="182"/>
                    </a:lnTo>
                    <a:lnTo>
                      <a:pt x="281" y="173"/>
                    </a:lnTo>
                    <a:lnTo>
                      <a:pt x="274" y="165"/>
                    </a:lnTo>
                    <a:lnTo>
                      <a:pt x="262" y="152"/>
                    </a:lnTo>
                    <a:lnTo>
                      <a:pt x="249" y="141"/>
                    </a:lnTo>
                    <a:lnTo>
                      <a:pt x="234" y="128"/>
                    </a:lnTo>
                    <a:lnTo>
                      <a:pt x="219" y="117"/>
                    </a:lnTo>
                    <a:lnTo>
                      <a:pt x="204" y="106"/>
                    </a:lnTo>
                    <a:lnTo>
                      <a:pt x="192" y="98"/>
                    </a:lnTo>
                    <a:lnTo>
                      <a:pt x="183" y="90"/>
                    </a:lnTo>
                    <a:lnTo>
                      <a:pt x="178" y="86"/>
                    </a:lnTo>
                    <a:lnTo>
                      <a:pt x="176" y="81"/>
                    </a:lnTo>
                    <a:lnTo>
                      <a:pt x="173" y="75"/>
                    </a:lnTo>
                    <a:lnTo>
                      <a:pt x="169" y="68"/>
                    </a:lnTo>
                    <a:lnTo>
                      <a:pt x="165" y="61"/>
                    </a:lnTo>
                    <a:lnTo>
                      <a:pt x="160" y="53"/>
                    </a:lnTo>
                    <a:lnTo>
                      <a:pt x="153" y="45"/>
                    </a:lnTo>
                    <a:lnTo>
                      <a:pt x="146" y="38"/>
                    </a:lnTo>
                    <a:lnTo>
                      <a:pt x="138" y="31"/>
                    </a:lnTo>
                    <a:lnTo>
                      <a:pt x="120" y="19"/>
                    </a:lnTo>
                    <a:lnTo>
                      <a:pt x="101" y="10"/>
                    </a:lnTo>
                    <a:lnTo>
                      <a:pt x="85" y="3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40" y="5"/>
                    </a:lnTo>
                    <a:lnTo>
                      <a:pt x="27" y="13"/>
                    </a:lnTo>
                    <a:lnTo>
                      <a:pt x="15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40">
                <a:extLst>
                  <a:ext uri="{FF2B5EF4-FFF2-40B4-BE49-F238E27FC236}">
                    <a16:creationId xmlns:a16="http://schemas.microsoft.com/office/drawing/2014/main" xmlns="" id="{5573A411-364E-4E64-A981-3871D368EC5A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463562" y="2335383"/>
                <a:ext cx="34436" cy="34362"/>
              </a:xfrm>
              <a:custGeom>
                <a:avLst/>
                <a:gdLst>
                  <a:gd name="T0" fmla="*/ 25 w 27"/>
                  <a:gd name="T1" fmla="*/ 23 h 29"/>
                  <a:gd name="T2" fmla="*/ 27 w 27"/>
                  <a:gd name="T3" fmla="*/ 19 h 29"/>
                  <a:gd name="T4" fmla="*/ 27 w 27"/>
                  <a:gd name="T5" fmla="*/ 13 h 29"/>
                  <a:gd name="T6" fmla="*/ 26 w 27"/>
                  <a:gd name="T7" fmla="*/ 8 h 29"/>
                  <a:gd name="T8" fmla="*/ 22 w 27"/>
                  <a:gd name="T9" fmla="*/ 4 h 29"/>
                  <a:gd name="T10" fmla="*/ 17 w 27"/>
                  <a:gd name="T11" fmla="*/ 0 h 29"/>
                  <a:gd name="T12" fmla="*/ 11 w 27"/>
                  <a:gd name="T13" fmla="*/ 0 h 29"/>
                  <a:gd name="T14" fmla="*/ 7 w 27"/>
                  <a:gd name="T15" fmla="*/ 3 h 29"/>
                  <a:gd name="T16" fmla="*/ 2 w 27"/>
                  <a:gd name="T17" fmla="*/ 6 h 29"/>
                  <a:gd name="T18" fmla="*/ 0 w 27"/>
                  <a:gd name="T19" fmla="*/ 12 h 29"/>
                  <a:gd name="T20" fmla="*/ 0 w 27"/>
                  <a:gd name="T21" fmla="*/ 18 h 29"/>
                  <a:gd name="T22" fmla="*/ 1 w 27"/>
                  <a:gd name="T23" fmla="*/ 22 h 29"/>
                  <a:gd name="T24" fmla="*/ 4 w 27"/>
                  <a:gd name="T25" fmla="*/ 27 h 29"/>
                  <a:gd name="T26" fmla="*/ 10 w 27"/>
                  <a:gd name="T27" fmla="*/ 29 h 29"/>
                  <a:gd name="T28" fmla="*/ 16 w 27"/>
                  <a:gd name="T29" fmla="*/ 29 h 29"/>
                  <a:gd name="T30" fmla="*/ 21 w 27"/>
                  <a:gd name="T31" fmla="*/ 28 h 29"/>
                  <a:gd name="T32" fmla="*/ 25 w 27"/>
                  <a:gd name="T33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9">
                    <a:moveTo>
                      <a:pt x="25" y="23"/>
                    </a:moveTo>
                    <a:lnTo>
                      <a:pt x="27" y="19"/>
                    </a:lnTo>
                    <a:lnTo>
                      <a:pt x="27" y="13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3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29"/>
                    </a:lnTo>
                    <a:lnTo>
                      <a:pt x="16" y="29"/>
                    </a:lnTo>
                    <a:lnTo>
                      <a:pt x="21" y="28"/>
                    </a:lnTo>
                    <a:lnTo>
                      <a:pt x="25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41">
                <a:extLst>
                  <a:ext uri="{FF2B5EF4-FFF2-40B4-BE49-F238E27FC236}">
                    <a16:creationId xmlns:a16="http://schemas.microsoft.com/office/drawing/2014/main" xmlns="" id="{62D62584-1651-459B-B5B1-8D63EFD55BA2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827715" y="1856242"/>
                <a:ext cx="34436" cy="34362"/>
              </a:xfrm>
              <a:custGeom>
                <a:avLst/>
                <a:gdLst>
                  <a:gd name="T0" fmla="*/ 26 w 28"/>
                  <a:gd name="T1" fmla="*/ 23 h 29"/>
                  <a:gd name="T2" fmla="*/ 28 w 28"/>
                  <a:gd name="T3" fmla="*/ 17 h 29"/>
                  <a:gd name="T4" fmla="*/ 28 w 28"/>
                  <a:gd name="T5" fmla="*/ 12 h 29"/>
                  <a:gd name="T6" fmla="*/ 27 w 28"/>
                  <a:gd name="T7" fmla="*/ 7 h 29"/>
                  <a:gd name="T8" fmla="*/ 22 w 28"/>
                  <a:gd name="T9" fmla="*/ 2 h 29"/>
                  <a:gd name="T10" fmla="*/ 18 w 28"/>
                  <a:gd name="T11" fmla="*/ 0 h 29"/>
                  <a:gd name="T12" fmla="*/ 12 w 28"/>
                  <a:gd name="T13" fmla="*/ 0 h 29"/>
                  <a:gd name="T14" fmla="*/ 7 w 28"/>
                  <a:gd name="T15" fmla="*/ 1 h 29"/>
                  <a:gd name="T16" fmla="*/ 3 w 28"/>
                  <a:gd name="T17" fmla="*/ 6 h 29"/>
                  <a:gd name="T18" fmla="*/ 0 w 28"/>
                  <a:gd name="T19" fmla="*/ 10 h 29"/>
                  <a:gd name="T20" fmla="*/ 0 w 28"/>
                  <a:gd name="T21" fmla="*/ 16 h 29"/>
                  <a:gd name="T22" fmla="*/ 2 w 28"/>
                  <a:gd name="T23" fmla="*/ 21 h 29"/>
                  <a:gd name="T24" fmla="*/ 6 w 28"/>
                  <a:gd name="T25" fmla="*/ 25 h 29"/>
                  <a:gd name="T26" fmla="*/ 11 w 28"/>
                  <a:gd name="T27" fmla="*/ 28 h 29"/>
                  <a:gd name="T28" fmla="*/ 17 w 28"/>
                  <a:gd name="T29" fmla="*/ 29 h 29"/>
                  <a:gd name="T30" fmla="*/ 21 w 28"/>
                  <a:gd name="T31" fmla="*/ 26 h 29"/>
                  <a:gd name="T32" fmla="*/ 26 w 28"/>
                  <a:gd name="T33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9">
                    <a:moveTo>
                      <a:pt x="26" y="23"/>
                    </a:moveTo>
                    <a:lnTo>
                      <a:pt x="28" y="17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5"/>
                    </a:lnTo>
                    <a:lnTo>
                      <a:pt x="11" y="28"/>
                    </a:lnTo>
                    <a:lnTo>
                      <a:pt x="17" y="29"/>
                    </a:lnTo>
                    <a:lnTo>
                      <a:pt x="21" y="26"/>
                    </a:lnTo>
                    <a:lnTo>
                      <a:pt x="26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42">
                <a:extLst>
                  <a:ext uri="{FF2B5EF4-FFF2-40B4-BE49-F238E27FC236}">
                    <a16:creationId xmlns:a16="http://schemas.microsoft.com/office/drawing/2014/main" xmlns="" id="{16F18CE9-40D3-4D91-A7DD-1A4594131888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886650" y="1495662"/>
                <a:ext cx="364033" cy="434428"/>
              </a:xfrm>
              <a:custGeom>
                <a:avLst/>
                <a:gdLst>
                  <a:gd name="T0" fmla="*/ 268 w 296"/>
                  <a:gd name="T1" fmla="*/ 45 h 352"/>
                  <a:gd name="T2" fmla="*/ 283 w 296"/>
                  <a:gd name="T3" fmla="*/ 68 h 352"/>
                  <a:gd name="T4" fmla="*/ 293 w 296"/>
                  <a:gd name="T5" fmla="*/ 95 h 352"/>
                  <a:gd name="T6" fmla="*/ 296 w 296"/>
                  <a:gd name="T7" fmla="*/ 124 h 352"/>
                  <a:gd name="T8" fmla="*/ 286 w 296"/>
                  <a:gd name="T9" fmla="*/ 153 h 352"/>
                  <a:gd name="T10" fmla="*/ 269 w 296"/>
                  <a:gd name="T11" fmla="*/ 184 h 352"/>
                  <a:gd name="T12" fmla="*/ 263 w 296"/>
                  <a:gd name="T13" fmla="*/ 207 h 352"/>
                  <a:gd name="T14" fmla="*/ 264 w 296"/>
                  <a:gd name="T15" fmla="*/ 229 h 352"/>
                  <a:gd name="T16" fmla="*/ 267 w 296"/>
                  <a:gd name="T17" fmla="*/ 243 h 352"/>
                  <a:gd name="T18" fmla="*/ 262 w 296"/>
                  <a:gd name="T19" fmla="*/ 251 h 352"/>
                  <a:gd name="T20" fmla="*/ 251 w 296"/>
                  <a:gd name="T21" fmla="*/ 251 h 352"/>
                  <a:gd name="T22" fmla="*/ 240 w 296"/>
                  <a:gd name="T23" fmla="*/ 250 h 352"/>
                  <a:gd name="T24" fmla="*/ 238 w 296"/>
                  <a:gd name="T25" fmla="*/ 260 h 352"/>
                  <a:gd name="T26" fmla="*/ 235 w 296"/>
                  <a:gd name="T27" fmla="*/ 267 h 352"/>
                  <a:gd name="T28" fmla="*/ 229 w 296"/>
                  <a:gd name="T29" fmla="*/ 271 h 352"/>
                  <a:gd name="T30" fmla="*/ 224 w 296"/>
                  <a:gd name="T31" fmla="*/ 277 h 352"/>
                  <a:gd name="T32" fmla="*/ 216 w 296"/>
                  <a:gd name="T33" fmla="*/ 280 h 352"/>
                  <a:gd name="T34" fmla="*/ 211 w 296"/>
                  <a:gd name="T35" fmla="*/ 286 h 352"/>
                  <a:gd name="T36" fmla="*/ 209 w 296"/>
                  <a:gd name="T37" fmla="*/ 295 h 352"/>
                  <a:gd name="T38" fmla="*/ 202 w 296"/>
                  <a:gd name="T39" fmla="*/ 304 h 352"/>
                  <a:gd name="T40" fmla="*/ 191 w 296"/>
                  <a:gd name="T41" fmla="*/ 309 h 352"/>
                  <a:gd name="T42" fmla="*/ 175 w 296"/>
                  <a:gd name="T43" fmla="*/ 306 h 352"/>
                  <a:gd name="T44" fmla="*/ 161 w 296"/>
                  <a:gd name="T45" fmla="*/ 296 h 352"/>
                  <a:gd name="T46" fmla="*/ 151 w 296"/>
                  <a:gd name="T47" fmla="*/ 290 h 352"/>
                  <a:gd name="T48" fmla="*/ 139 w 296"/>
                  <a:gd name="T49" fmla="*/ 298 h 352"/>
                  <a:gd name="T50" fmla="*/ 117 w 296"/>
                  <a:gd name="T51" fmla="*/ 319 h 352"/>
                  <a:gd name="T52" fmla="*/ 90 w 296"/>
                  <a:gd name="T53" fmla="*/ 338 h 352"/>
                  <a:gd name="T54" fmla="*/ 61 w 296"/>
                  <a:gd name="T55" fmla="*/ 351 h 352"/>
                  <a:gd name="T56" fmla="*/ 34 w 296"/>
                  <a:gd name="T57" fmla="*/ 350 h 352"/>
                  <a:gd name="T58" fmla="*/ 15 w 296"/>
                  <a:gd name="T59" fmla="*/ 336 h 352"/>
                  <a:gd name="T60" fmla="*/ 2 w 296"/>
                  <a:gd name="T61" fmla="*/ 316 h 352"/>
                  <a:gd name="T62" fmla="*/ 0 w 296"/>
                  <a:gd name="T63" fmla="*/ 296 h 352"/>
                  <a:gd name="T64" fmla="*/ 9 w 296"/>
                  <a:gd name="T65" fmla="*/ 276 h 352"/>
                  <a:gd name="T66" fmla="*/ 24 w 296"/>
                  <a:gd name="T67" fmla="*/ 251 h 352"/>
                  <a:gd name="T68" fmla="*/ 41 w 296"/>
                  <a:gd name="T69" fmla="*/ 225 h 352"/>
                  <a:gd name="T70" fmla="*/ 54 w 296"/>
                  <a:gd name="T71" fmla="*/ 206 h 352"/>
                  <a:gd name="T72" fmla="*/ 65 w 296"/>
                  <a:gd name="T73" fmla="*/ 182 h 352"/>
                  <a:gd name="T74" fmla="*/ 70 w 296"/>
                  <a:gd name="T75" fmla="*/ 130 h 352"/>
                  <a:gd name="T76" fmla="*/ 70 w 296"/>
                  <a:gd name="T77" fmla="*/ 100 h 352"/>
                  <a:gd name="T78" fmla="*/ 79 w 296"/>
                  <a:gd name="T79" fmla="*/ 73 h 352"/>
                  <a:gd name="T80" fmla="*/ 96 w 296"/>
                  <a:gd name="T81" fmla="*/ 45 h 352"/>
                  <a:gd name="T82" fmla="*/ 118 w 296"/>
                  <a:gd name="T83" fmla="*/ 22 h 352"/>
                  <a:gd name="T84" fmla="*/ 148 w 296"/>
                  <a:gd name="T85" fmla="*/ 7 h 352"/>
                  <a:gd name="T86" fmla="*/ 178 w 296"/>
                  <a:gd name="T87" fmla="*/ 0 h 352"/>
                  <a:gd name="T88" fmla="*/ 208 w 296"/>
                  <a:gd name="T89" fmla="*/ 3 h 352"/>
                  <a:gd name="T90" fmla="*/ 240 w 296"/>
                  <a:gd name="T91" fmla="*/ 2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6" h="352">
                    <a:moveTo>
                      <a:pt x="259" y="35"/>
                    </a:moveTo>
                    <a:lnTo>
                      <a:pt x="268" y="45"/>
                    </a:lnTo>
                    <a:lnTo>
                      <a:pt x="276" y="55"/>
                    </a:lnTo>
                    <a:lnTo>
                      <a:pt x="283" y="68"/>
                    </a:lnTo>
                    <a:lnTo>
                      <a:pt x="290" y="81"/>
                    </a:lnTo>
                    <a:lnTo>
                      <a:pt x="293" y="95"/>
                    </a:lnTo>
                    <a:lnTo>
                      <a:pt x="296" y="110"/>
                    </a:lnTo>
                    <a:lnTo>
                      <a:pt x="296" y="124"/>
                    </a:lnTo>
                    <a:lnTo>
                      <a:pt x="293" y="138"/>
                    </a:lnTo>
                    <a:lnTo>
                      <a:pt x="286" y="153"/>
                    </a:lnTo>
                    <a:lnTo>
                      <a:pt x="277" y="169"/>
                    </a:lnTo>
                    <a:lnTo>
                      <a:pt x="269" y="184"/>
                    </a:lnTo>
                    <a:lnTo>
                      <a:pt x="264" y="195"/>
                    </a:lnTo>
                    <a:lnTo>
                      <a:pt x="263" y="207"/>
                    </a:lnTo>
                    <a:lnTo>
                      <a:pt x="263" y="219"/>
                    </a:lnTo>
                    <a:lnTo>
                      <a:pt x="264" y="229"/>
                    </a:lnTo>
                    <a:lnTo>
                      <a:pt x="266" y="235"/>
                    </a:lnTo>
                    <a:lnTo>
                      <a:pt x="267" y="243"/>
                    </a:lnTo>
                    <a:lnTo>
                      <a:pt x="266" y="248"/>
                    </a:lnTo>
                    <a:lnTo>
                      <a:pt x="262" y="251"/>
                    </a:lnTo>
                    <a:lnTo>
                      <a:pt x="256" y="252"/>
                    </a:lnTo>
                    <a:lnTo>
                      <a:pt x="251" y="251"/>
                    </a:lnTo>
                    <a:lnTo>
                      <a:pt x="245" y="250"/>
                    </a:lnTo>
                    <a:lnTo>
                      <a:pt x="240" y="250"/>
                    </a:lnTo>
                    <a:lnTo>
                      <a:pt x="238" y="254"/>
                    </a:lnTo>
                    <a:lnTo>
                      <a:pt x="238" y="260"/>
                    </a:lnTo>
                    <a:lnTo>
                      <a:pt x="237" y="265"/>
                    </a:lnTo>
                    <a:lnTo>
                      <a:pt x="235" y="267"/>
                    </a:lnTo>
                    <a:lnTo>
                      <a:pt x="228" y="268"/>
                    </a:lnTo>
                    <a:lnTo>
                      <a:pt x="229" y="271"/>
                    </a:lnTo>
                    <a:lnTo>
                      <a:pt x="228" y="275"/>
                    </a:lnTo>
                    <a:lnTo>
                      <a:pt x="224" y="277"/>
                    </a:lnTo>
                    <a:lnTo>
                      <a:pt x="221" y="278"/>
                    </a:lnTo>
                    <a:lnTo>
                      <a:pt x="216" y="280"/>
                    </a:lnTo>
                    <a:lnTo>
                      <a:pt x="213" y="282"/>
                    </a:lnTo>
                    <a:lnTo>
                      <a:pt x="211" y="286"/>
                    </a:lnTo>
                    <a:lnTo>
                      <a:pt x="210" y="290"/>
                    </a:lnTo>
                    <a:lnTo>
                      <a:pt x="209" y="295"/>
                    </a:lnTo>
                    <a:lnTo>
                      <a:pt x="207" y="299"/>
                    </a:lnTo>
                    <a:lnTo>
                      <a:pt x="202" y="304"/>
                    </a:lnTo>
                    <a:lnTo>
                      <a:pt x="198" y="307"/>
                    </a:lnTo>
                    <a:lnTo>
                      <a:pt x="191" y="309"/>
                    </a:lnTo>
                    <a:lnTo>
                      <a:pt x="184" y="309"/>
                    </a:lnTo>
                    <a:lnTo>
                      <a:pt x="175" y="306"/>
                    </a:lnTo>
                    <a:lnTo>
                      <a:pt x="165" y="300"/>
                    </a:lnTo>
                    <a:lnTo>
                      <a:pt x="161" y="296"/>
                    </a:lnTo>
                    <a:lnTo>
                      <a:pt x="156" y="292"/>
                    </a:lnTo>
                    <a:lnTo>
                      <a:pt x="151" y="290"/>
                    </a:lnTo>
                    <a:lnTo>
                      <a:pt x="147" y="290"/>
                    </a:lnTo>
                    <a:lnTo>
                      <a:pt x="139" y="298"/>
                    </a:lnTo>
                    <a:lnTo>
                      <a:pt x="129" y="308"/>
                    </a:lnTo>
                    <a:lnTo>
                      <a:pt x="117" y="319"/>
                    </a:lnTo>
                    <a:lnTo>
                      <a:pt x="103" y="329"/>
                    </a:lnTo>
                    <a:lnTo>
                      <a:pt x="90" y="338"/>
                    </a:lnTo>
                    <a:lnTo>
                      <a:pt x="75" y="346"/>
                    </a:lnTo>
                    <a:lnTo>
                      <a:pt x="61" y="351"/>
                    </a:lnTo>
                    <a:lnTo>
                      <a:pt x="47" y="352"/>
                    </a:lnTo>
                    <a:lnTo>
                      <a:pt x="34" y="350"/>
                    </a:lnTo>
                    <a:lnTo>
                      <a:pt x="24" y="344"/>
                    </a:lnTo>
                    <a:lnTo>
                      <a:pt x="15" y="336"/>
                    </a:lnTo>
                    <a:lnTo>
                      <a:pt x="7" y="327"/>
                    </a:lnTo>
                    <a:lnTo>
                      <a:pt x="2" y="316"/>
                    </a:lnTo>
                    <a:lnTo>
                      <a:pt x="0" y="306"/>
                    </a:lnTo>
                    <a:lnTo>
                      <a:pt x="0" y="296"/>
                    </a:lnTo>
                    <a:lnTo>
                      <a:pt x="3" y="286"/>
                    </a:lnTo>
                    <a:lnTo>
                      <a:pt x="9" y="276"/>
                    </a:lnTo>
                    <a:lnTo>
                      <a:pt x="16" y="265"/>
                    </a:lnTo>
                    <a:lnTo>
                      <a:pt x="24" y="251"/>
                    </a:lnTo>
                    <a:lnTo>
                      <a:pt x="33" y="238"/>
                    </a:lnTo>
                    <a:lnTo>
                      <a:pt x="41" y="225"/>
                    </a:lnTo>
                    <a:lnTo>
                      <a:pt x="48" y="214"/>
                    </a:lnTo>
                    <a:lnTo>
                      <a:pt x="54" y="206"/>
                    </a:lnTo>
                    <a:lnTo>
                      <a:pt x="57" y="201"/>
                    </a:lnTo>
                    <a:lnTo>
                      <a:pt x="65" y="182"/>
                    </a:lnTo>
                    <a:lnTo>
                      <a:pt x="70" y="156"/>
                    </a:lnTo>
                    <a:lnTo>
                      <a:pt x="70" y="130"/>
                    </a:lnTo>
                    <a:lnTo>
                      <a:pt x="69" y="109"/>
                    </a:lnTo>
                    <a:lnTo>
                      <a:pt x="70" y="100"/>
                    </a:lnTo>
                    <a:lnTo>
                      <a:pt x="73" y="87"/>
                    </a:lnTo>
                    <a:lnTo>
                      <a:pt x="79" y="73"/>
                    </a:lnTo>
                    <a:lnTo>
                      <a:pt x="86" y="60"/>
                    </a:lnTo>
                    <a:lnTo>
                      <a:pt x="96" y="45"/>
                    </a:lnTo>
                    <a:lnTo>
                      <a:pt x="107" y="32"/>
                    </a:lnTo>
                    <a:lnTo>
                      <a:pt x="118" y="22"/>
                    </a:lnTo>
                    <a:lnTo>
                      <a:pt x="131" y="14"/>
                    </a:lnTo>
                    <a:lnTo>
                      <a:pt x="148" y="7"/>
                    </a:lnTo>
                    <a:lnTo>
                      <a:pt x="163" y="2"/>
                    </a:lnTo>
                    <a:lnTo>
                      <a:pt x="178" y="0"/>
                    </a:lnTo>
                    <a:lnTo>
                      <a:pt x="193" y="0"/>
                    </a:lnTo>
                    <a:lnTo>
                      <a:pt x="208" y="3"/>
                    </a:lnTo>
                    <a:lnTo>
                      <a:pt x="223" y="10"/>
                    </a:lnTo>
                    <a:lnTo>
                      <a:pt x="240" y="20"/>
                    </a:lnTo>
                    <a:lnTo>
                      <a:pt x="259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43">
                <a:extLst>
                  <a:ext uri="{FF2B5EF4-FFF2-40B4-BE49-F238E27FC236}">
                    <a16:creationId xmlns:a16="http://schemas.microsoft.com/office/drawing/2014/main" xmlns="" id="{41B9231E-8C83-440E-9F60-CD518AF600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935862" y="1819531"/>
                <a:ext cx="34436" cy="36816"/>
              </a:xfrm>
              <a:custGeom>
                <a:avLst/>
                <a:gdLst>
                  <a:gd name="T0" fmla="*/ 7 w 29"/>
                  <a:gd name="T1" fmla="*/ 27 h 29"/>
                  <a:gd name="T2" fmla="*/ 13 w 29"/>
                  <a:gd name="T3" fmla="*/ 29 h 29"/>
                  <a:gd name="T4" fmla="*/ 19 w 29"/>
                  <a:gd name="T5" fmla="*/ 29 h 29"/>
                  <a:gd name="T6" fmla="*/ 23 w 29"/>
                  <a:gd name="T7" fmla="*/ 27 h 29"/>
                  <a:gd name="T8" fmla="*/ 27 w 29"/>
                  <a:gd name="T9" fmla="*/ 22 h 29"/>
                  <a:gd name="T10" fmla="*/ 29 w 29"/>
                  <a:gd name="T11" fmla="*/ 16 h 29"/>
                  <a:gd name="T12" fmla="*/ 29 w 29"/>
                  <a:gd name="T13" fmla="*/ 11 h 29"/>
                  <a:gd name="T14" fmla="*/ 27 w 29"/>
                  <a:gd name="T15" fmla="*/ 6 h 29"/>
                  <a:gd name="T16" fmla="*/ 22 w 29"/>
                  <a:gd name="T17" fmla="*/ 3 h 29"/>
                  <a:gd name="T18" fmla="*/ 16 w 29"/>
                  <a:gd name="T19" fmla="*/ 0 h 29"/>
                  <a:gd name="T20" fmla="*/ 10 w 29"/>
                  <a:gd name="T21" fmla="*/ 0 h 29"/>
                  <a:gd name="T22" fmla="*/ 6 w 29"/>
                  <a:gd name="T23" fmla="*/ 3 h 29"/>
                  <a:gd name="T24" fmla="*/ 2 w 29"/>
                  <a:gd name="T25" fmla="*/ 7 h 29"/>
                  <a:gd name="T26" fmla="*/ 0 w 29"/>
                  <a:gd name="T27" fmla="*/ 13 h 29"/>
                  <a:gd name="T28" fmla="*/ 0 w 29"/>
                  <a:gd name="T29" fmla="*/ 19 h 29"/>
                  <a:gd name="T30" fmla="*/ 2 w 29"/>
                  <a:gd name="T31" fmla="*/ 23 h 29"/>
                  <a:gd name="T32" fmla="*/ 7 w 29"/>
                  <a:gd name="T3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9">
                    <a:moveTo>
                      <a:pt x="7" y="27"/>
                    </a:moveTo>
                    <a:lnTo>
                      <a:pt x="13" y="29"/>
                    </a:lnTo>
                    <a:lnTo>
                      <a:pt x="19" y="29"/>
                    </a:lnTo>
                    <a:lnTo>
                      <a:pt x="23" y="27"/>
                    </a:lnTo>
                    <a:lnTo>
                      <a:pt x="27" y="22"/>
                    </a:lnTo>
                    <a:lnTo>
                      <a:pt x="29" y="16"/>
                    </a:lnTo>
                    <a:lnTo>
                      <a:pt x="29" y="11"/>
                    </a:lnTo>
                    <a:lnTo>
                      <a:pt x="27" y="6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7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44">
                <a:extLst>
                  <a:ext uri="{FF2B5EF4-FFF2-40B4-BE49-F238E27FC236}">
                    <a16:creationId xmlns:a16="http://schemas.microsoft.com/office/drawing/2014/main" xmlns="" id="{3A38446F-E1CB-4942-809A-94C23981BC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043932" y="1576048"/>
                <a:ext cx="31976" cy="34362"/>
              </a:xfrm>
              <a:custGeom>
                <a:avLst/>
                <a:gdLst>
                  <a:gd name="T0" fmla="*/ 7 w 28"/>
                  <a:gd name="T1" fmla="*/ 26 h 27"/>
                  <a:gd name="T2" fmla="*/ 12 w 28"/>
                  <a:gd name="T3" fmla="*/ 27 h 27"/>
                  <a:gd name="T4" fmla="*/ 16 w 28"/>
                  <a:gd name="T5" fmla="*/ 27 h 27"/>
                  <a:gd name="T6" fmla="*/ 22 w 28"/>
                  <a:gd name="T7" fmla="*/ 26 h 27"/>
                  <a:gd name="T8" fmla="*/ 26 w 28"/>
                  <a:gd name="T9" fmla="*/ 21 h 27"/>
                  <a:gd name="T10" fmla="*/ 28 w 28"/>
                  <a:gd name="T11" fmla="*/ 16 h 27"/>
                  <a:gd name="T12" fmla="*/ 28 w 28"/>
                  <a:gd name="T13" fmla="*/ 10 h 27"/>
                  <a:gd name="T14" fmla="*/ 26 w 28"/>
                  <a:gd name="T15" fmla="*/ 5 h 27"/>
                  <a:gd name="T16" fmla="*/ 21 w 28"/>
                  <a:gd name="T17" fmla="*/ 1 h 27"/>
                  <a:gd name="T18" fmla="*/ 15 w 28"/>
                  <a:gd name="T19" fmla="*/ 0 h 27"/>
                  <a:gd name="T20" fmla="*/ 11 w 28"/>
                  <a:gd name="T21" fmla="*/ 0 h 27"/>
                  <a:gd name="T22" fmla="*/ 6 w 28"/>
                  <a:gd name="T23" fmla="*/ 2 h 27"/>
                  <a:gd name="T24" fmla="*/ 3 w 28"/>
                  <a:gd name="T25" fmla="*/ 6 h 27"/>
                  <a:gd name="T26" fmla="*/ 0 w 28"/>
                  <a:gd name="T27" fmla="*/ 11 h 27"/>
                  <a:gd name="T28" fmla="*/ 0 w 28"/>
                  <a:gd name="T29" fmla="*/ 17 h 27"/>
                  <a:gd name="T30" fmla="*/ 3 w 28"/>
                  <a:gd name="T31" fmla="*/ 21 h 27"/>
                  <a:gd name="T32" fmla="*/ 7 w 28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7" y="26"/>
                    </a:moveTo>
                    <a:lnTo>
                      <a:pt x="12" y="27"/>
                    </a:lnTo>
                    <a:lnTo>
                      <a:pt x="16" y="27"/>
                    </a:lnTo>
                    <a:lnTo>
                      <a:pt x="22" y="26"/>
                    </a:lnTo>
                    <a:lnTo>
                      <a:pt x="26" y="21"/>
                    </a:lnTo>
                    <a:lnTo>
                      <a:pt x="28" y="16"/>
                    </a:lnTo>
                    <a:lnTo>
                      <a:pt x="28" y="10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45">
                <a:extLst>
                  <a:ext uri="{FF2B5EF4-FFF2-40B4-BE49-F238E27FC236}">
                    <a16:creationId xmlns:a16="http://schemas.microsoft.com/office/drawing/2014/main" xmlns="" id="{9A53C8DE-7E96-47A4-A30A-B57CA3FEE1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157886" y="1721011"/>
                <a:ext cx="51653" cy="24544"/>
              </a:xfrm>
              <a:custGeom>
                <a:avLst/>
                <a:gdLst>
                  <a:gd name="T0" fmla="*/ 38 w 41"/>
                  <a:gd name="T1" fmla="*/ 19 h 20"/>
                  <a:gd name="T2" fmla="*/ 40 w 41"/>
                  <a:gd name="T3" fmla="*/ 16 h 20"/>
                  <a:gd name="T4" fmla="*/ 41 w 41"/>
                  <a:gd name="T5" fmla="*/ 12 h 20"/>
                  <a:gd name="T6" fmla="*/ 41 w 41"/>
                  <a:gd name="T7" fmla="*/ 9 h 20"/>
                  <a:gd name="T8" fmla="*/ 37 w 41"/>
                  <a:gd name="T9" fmla="*/ 5 h 20"/>
                  <a:gd name="T10" fmla="*/ 30 w 41"/>
                  <a:gd name="T11" fmla="*/ 3 h 20"/>
                  <a:gd name="T12" fmla="*/ 20 w 41"/>
                  <a:gd name="T13" fmla="*/ 1 h 20"/>
                  <a:gd name="T14" fmla="*/ 12 w 41"/>
                  <a:gd name="T15" fmla="*/ 0 h 20"/>
                  <a:gd name="T16" fmla="*/ 4 w 41"/>
                  <a:gd name="T17" fmla="*/ 0 h 20"/>
                  <a:gd name="T18" fmla="*/ 1 w 41"/>
                  <a:gd name="T19" fmla="*/ 0 h 20"/>
                  <a:gd name="T20" fmla="*/ 0 w 41"/>
                  <a:gd name="T21" fmla="*/ 1 h 20"/>
                  <a:gd name="T22" fmla="*/ 2 w 41"/>
                  <a:gd name="T23" fmla="*/ 2 h 20"/>
                  <a:gd name="T24" fmla="*/ 8 w 41"/>
                  <a:gd name="T25" fmla="*/ 3 h 20"/>
                  <a:gd name="T26" fmla="*/ 15 w 41"/>
                  <a:gd name="T27" fmla="*/ 5 h 20"/>
                  <a:gd name="T28" fmla="*/ 22 w 41"/>
                  <a:gd name="T29" fmla="*/ 8 h 20"/>
                  <a:gd name="T30" fmla="*/ 28 w 41"/>
                  <a:gd name="T31" fmla="*/ 10 h 20"/>
                  <a:gd name="T32" fmla="*/ 32 w 41"/>
                  <a:gd name="T33" fmla="*/ 11 h 20"/>
                  <a:gd name="T34" fmla="*/ 34 w 41"/>
                  <a:gd name="T35" fmla="*/ 12 h 20"/>
                  <a:gd name="T36" fmla="*/ 35 w 41"/>
                  <a:gd name="T37" fmla="*/ 14 h 20"/>
                  <a:gd name="T38" fmla="*/ 37 w 41"/>
                  <a:gd name="T39" fmla="*/ 16 h 20"/>
                  <a:gd name="T40" fmla="*/ 35 w 41"/>
                  <a:gd name="T41" fmla="*/ 17 h 20"/>
                  <a:gd name="T42" fmla="*/ 35 w 41"/>
                  <a:gd name="T43" fmla="*/ 18 h 20"/>
                  <a:gd name="T44" fmla="*/ 35 w 41"/>
                  <a:gd name="T45" fmla="*/ 19 h 20"/>
                  <a:gd name="T46" fmla="*/ 37 w 41"/>
                  <a:gd name="T47" fmla="*/ 20 h 20"/>
                  <a:gd name="T48" fmla="*/ 38 w 41"/>
                  <a:gd name="T4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0">
                    <a:moveTo>
                      <a:pt x="38" y="19"/>
                    </a:moveTo>
                    <a:lnTo>
                      <a:pt x="40" y="16"/>
                    </a:lnTo>
                    <a:lnTo>
                      <a:pt x="41" y="12"/>
                    </a:lnTo>
                    <a:lnTo>
                      <a:pt x="41" y="9"/>
                    </a:lnTo>
                    <a:lnTo>
                      <a:pt x="37" y="5"/>
                    </a:lnTo>
                    <a:lnTo>
                      <a:pt x="30" y="3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8" y="3"/>
                    </a:lnTo>
                    <a:lnTo>
                      <a:pt x="15" y="5"/>
                    </a:lnTo>
                    <a:lnTo>
                      <a:pt x="22" y="8"/>
                    </a:lnTo>
                    <a:lnTo>
                      <a:pt x="28" y="10"/>
                    </a:lnTo>
                    <a:lnTo>
                      <a:pt x="32" y="11"/>
                    </a:lnTo>
                    <a:lnTo>
                      <a:pt x="34" y="12"/>
                    </a:lnTo>
                    <a:lnTo>
                      <a:pt x="35" y="14"/>
                    </a:lnTo>
                    <a:lnTo>
                      <a:pt x="37" y="16"/>
                    </a:lnTo>
                    <a:lnTo>
                      <a:pt x="35" y="17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46">
                <a:extLst>
                  <a:ext uri="{FF2B5EF4-FFF2-40B4-BE49-F238E27FC236}">
                    <a16:creationId xmlns:a16="http://schemas.microsoft.com/office/drawing/2014/main" xmlns="" id="{D1607D67-FE66-4812-91AB-6AF0F3C678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159612" y="1739975"/>
                <a:ext cx="36895" cy="24544"/>
              </a:xfrm>
              <a:custGeom>
                <a:avLst/>
                <a:gdLst>
                  <a:gd name="T0" fmla="*/ 22 w 30"/>
                  <a:gd name="T1" fmla="*/ 14 h 21"/>
                  <a:gd name="T2" fmla="*/ 23 w 30"/>
                  <a:gd name="T3" fmla="*/ 14 h 21"/>
                  <a:gd name="T4" fmla="*/ 24 w 30"/>
                  <a:gd name="T5" fmla="*/ 12 h 21"/>
                  <a:gd name="T6" fmla="*/ 27 w 30"/>
                  <a:gd name="T7" fmla="*/ 12 h 21"/>
                  <a:gd name="T8" fmla="*/ 28 w 30"/>
                  <a:gd name="T9" fmla="*/ 11 h 21"/>
                  <a:gd name="T10" fmla="*/ 29 w 30"/>
                  <a:gd name="T11" fmla="*/ 10 h 21"/>
                  <a:gd name="T12" fmla="*/ 30 w 30"/>
                  <a:gd name="T13" fmla="*/ 9 h 21"/>
                  <a:gd name="T14" fmla="*/ 29 w 30"/>
                  <a:gd name="T15" fmla="*/ 9 h 21"/>
                  <a:gd name="T16" fmla="*/ 27 w 30"/>
                  <a:gd name="T17" fmla="*/ 9 h 21"/>
                  <a:gd name="T18" fmla="*/ 21 w 30"/>
                  <a:gd name="T19" fmla="*/ 8 h 21"/>
                  <a:gd name="T20" fmla="*/ 14 w 30"/>
                  <a:gd name="T21" fmla="*/ 7 h 21"/>
                  <a:gd name="T22" fmla="*/ 8 w 30"/>
                  <a:gd name="T23" fmla="*/ 4 h 21"/>
                  <a:gd name="T24" fmla="*/ 4 w 30"/>
                  <a:gd name="T25" fmla="*/ 1 h 21"/>
                  <a:gd name="T26" fmla="*/ 1 w 30"/>
                  <a:gd name="T27" fmla="*/ 0 h 21"/>
                  <a:gd name="T28" fmla="*/ 0 w 30"/>
                  <a:gd name="T29" fmla="*/ 0 h 21"/>
                  <a:gd name="T30" fmla="*/ 0 w 30"/>
                  <a:gd name="T31" fmla="*/ 1 h 21"/>
                  <a:gd name="T32" fmla="*/ 0 w 30"/>
                  <a:gd name="T33" fmla="*/ 2 h 21"/>
                  <a:gd name="T34" fmla="*/ 2 w 30"/>
                  <a:gd name="T35" fmla="*/ 4 h 21"/>
                  <a:gd name="T36" fmla="*/ 6 w 30"/>
                  <a:gd name="T37" fmla="*/ 7 h 21"/>
                  <a:gd name="T38" fmla="*/ 11 w 30"/>
                  <a:gd name="T39" fmla="*/ 10 h 21"/>
                  <a:gd name="T40" fmla="*/ 13 w 30"/>
                  <a:gd name="T41" fmla="*/ 12 h 21"/>
                  <a:gd name="T42" fmla="*/ 14 w 30"/>
                  <a:gd name="T43" fmla="*/ 14 h 21"/>
                  <a:gd name="T44" fmla="*/ 16 w 30"/>
                  <a:gd name="T45" fmla="*/ 16 h 21"/>
                  <a:gd name="T46" fmla="*/ 17 w 30"/>
                  <a:gd name="T47" fmla="*/ 17 h 21"/>
                  <a:gd name="T48" fmla="*/ 17 w 30"/>
                  <a:gd name="T49" fmla="*/ 19 h 21"/>
                  <a:gd name="T50" fmla="*/ 17 w 30"/>
                  <a:gd name="T51" fmla="*/ 21 h 21"/>
                  <a:gd name="T52" fmla="*/ 19 w 30"/>
                  <a:gd name="T53" fmla="*/ 21 h 21"/>
                  <a:gd name="T54" fmla="*/ 19 w 30"/>
                  <a:gd name="T55" fmla="*/ 21 h 21"/>
                  <a:gd name="T56" fmla="*/ 19 w 30"/>
                  <a:gd name="T57" fmla="*/ 19 h 21"/>
                  <a:gd name="T58" fmla="*/ 19 w 30"/>
                  <a:gd name="T59" fmla="*/ 18 h 21"/>
                  <a:gd name="T60" fmla="*/ 19 w 30"/>
                  <a:gd name="T61" fmla="*/ 17 h 21"/>
                  <a:gd name="T62" fmla="*/ 19 w 30"/>
                  <a:gd name="T63" fmla="*/ 16 h 21"/>
                  <a:gd name="T64" fmla="*/ 19 w 30"/>
                  <a:gd name="T65" fmla="*/ 15 h 21"/>
                  <a:gd name="T66" fmla="*/ 19 w 30"/>
                  <a:gd name="T67" fmla="*/ 14 h 21"/>
                  <a:gd name="T68" fmla="*/ 20 w 30"/>
                  <a:gd name="T69" fmla="*/ 14 h 21"/>
                  <a:gd name="T70" fmla="*/ 21 w 30"/>
                  <a:gd name="T71" fmla="*/ 14 h 21"/>
                  <a:gd name="T72" fmla="*/ 22 w 30"/>
                  <a:gd name="T73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" h="21">
                    <a:moveTo>
                      <a:pt x="22" y="14"/>
                    </a:moveTo>
                    <a:lnTo>
                      <a:pt x="23" y="14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1" y="8"/>
                    </a:lnTo>
                    <a:lnTo>
                      <a:pt x="14" y="7"/>
                    </a:lnTo>
                    <a:lnTo>
                      <a:pt x="8" y="4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11" y="10"/>
                    </a:lnTo>
                    <a:lnTo>
                      <a:pt x="13" y="12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2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47">
                <a:extLst>
                  <a:ext uri="{FF2B5EF4-FFF2-40B4-BE49-F238E27FC236}">
                    <a16:creationId xmlns:a16="http://schemas.microsoft.com/office/drawing/2014/main" xmlns="" id="{417960FA-9D33-45A2-BC45-F753E92FD56B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121101" y="1824754"/>
                <a:ext cx="27057" cy="17181"/>
              </a:xfrm>
              <a:custGeom>
                <a:avLst/>
                <a:gdLst>
                  <a:gd name="T0" fmla="*/ 23 w 23"/>
                  <a:gd name="T1" fmla="*/ 10 h 12"/>
                  <a:gd name="T2" fmla="*/ 19 w 23"/>
                  <a:gd name="T3" fmla="*/ 8 h 12"/>
                  <a:gd name="T4" fmla="*/ 16 w 23"/>
                  <a:gd name="T5" fmla="*/ 7 h 12"/>
                  <a:gd name="T6" fmla="*/ 12 w 23"/>
                  <a:gd name="T7" fmla="*/ 4 h 12"/>
                  <a:gd name="T8" fmla="*/ 8 w 23"/>
                  <a:gd name="T9" fmla="*/ 1 h 12"/>
                  <a:gd name="T10" fmla="*/ 8 w 23"/>
                  <a:gd name="T11" fmla="*/ 0 h 12"/>
                  <a:gd name="T12" fmla="*/ 8 w 23"/>
                  <a:gd name="T13" fmla="*/ 0 h 12"/>
                  <a:gd name="T14" fmla="*/ 6 w 23"/>
                  <a:gd name="T15" fmla="*/ 0 h 12"/>
                  <a:gd name="T16" fmla="*/ 5 w 23"/>
                  <a:gd name="T17" fmla="*/ 0 h 12"/>
                  <a:gd name="T18" fmla="*/ 4 w 23"/>
                  <a:gd name="T19" fmla="*/ 0 h 12"/>
                  <a:gd name="T20" fmla="*/ 2 w 23"/>
                  <a:gd name="T21" fmla="*/ 0 h 12"/>
                  <a:gd name="T22" fmla="*/ 1 w 23"/>
                  <a:gd name="T23" fmla="*/ 0 h 12"/>
                  <a:gd name="T24" fmla="*/ 1 w 23"/>
                  <a:gd name="T25" fmla="*/ 0 h 12"/>
                  <a:gd name="T26" fmla="*/ 0 w 23"/>
                  <a:gd name="T27" fmla="*/ 1 h 12"/>
                  <a:gd name="T28" fmla="*/ 1 w 23"/>
                  <a:gd name="T29" fmla="*/ 2 h 12"/>
                  <a:gd name="T30" fmla="*/ 2 w 23"/>
                  <a:gd name="T31" fmla="*/ 2 h 12"/>
                  <a:gd name="T32" fmla="*/ 4 w 23"/>
                  <a:gd name="T33" fmla="*/ 2 h 12"/>
                  <a:gd name="T34" fmla="*/ 6 w 23"/>
                  <a:gd name="T35" fmla="*/ 4 h 12"/>
                  <a:gd name="T36" fmla="*/ 10 w 23"/>
                  <a:gd name="T37" fmla="*/ 7 h 12"/>
                  <a:gd name="T38" fmla="*/ 13 w 23"/>
                  <a:gd name="T39" fmla="*/ 9 h 12"/>
                  <a:gd name="T40" fmla="*/ 17 w 23"/>
                  <a:gd name="T41" fmla="*/ 10 h 12"/>
                  <a:gd name="T42" fmla="*/ 19 w 23"/>
                  <a:gd name="T43" fmla="*/ 10 h 12"/>
                  <a:gd name="T44" fmla="*/ 20 w 23"/>
                  <a:gd name="T45" fmla="*/ 10 h 12"/>
                  <a:gd name="T46" fmla="*/ 23 w 23"/>
                  <a:gd name="T47" fmla="*/ 11 h 12"/>
                  <a:gd name="T48" fmla="*/ 23 w 23"/>
                  <a:gd name="T49" fmla="*/ 12 h 12"/>
                  <a:gd name="T50" fmla="*/ 23 w 23"/>
                  <a:gd name="T51" fmla="*/ 11 h 12"/>
                  <a:gd name="T52" fmla="*/ 23 w 23"/>
                  <a:gd name="T53" fmla="*/ 11 h 12"/>
                  <a:gd name="T54" fmla="*/ 23 w 23"/>
                  <a:gd name="T55" fmla="*/ 11 h 12"/>
                  <a:gd name="T56" fmla="*/ 23 w 23"/>
                  <a:gd name="T5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" h="12">
                    <a:moveTo>
                      <a:pt x="23" y="10"/>
                    </a:moveTo>
                    <a:lnTo>
                      <a:pt x="19" y="8"/>
                    </a:lnTo>
                    <a:lnTo>
                      <a:pt x="16" y="7"/>
                    </a:lnTo>
                    <a:lnTo>
                      <a:pt x="12" y="4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10" y="7"/>
                    </a:lnTo>
                    <a:lnTo>
                      <a:pt x="13" y="9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48">
                <a:extLst>
                  <a:ext uri="{FF2B5EF4-FFF2-40B4-BE49-F238E27FC236}">
                    <a16:creationId xmlns:a16="http://schemas.microsoft.com/office/drawing/2014/main" xmlns="" id="{9B122D9F-F771-4D9B-A3D4-1C0D6EA777AA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959256" y="1483444"/>
                <a:ext cx="354194" cy="274892"/>
              </a:xfrm>
              <a:custGeom>
                <a:avLst/>
                <a:gdLst>
                  <a:gd name="T0" fmla="*/ 272 w 287"/>
                  <a:gd name="T1" fmla="*/ 163 h 226"/>
                  <a:gd name="T2" fmla="*/ 283 w 287"/>
                  <a:gd name="T3" fmla="*/ 148 h 226"/>
                  <a:gd name="T4" fmla="*/ 287 w 287"/>
                  <a:gd name="T5" fmla="*/ 128 h 226"/>
                  <a:gd name="T6" fmla="*/ 285 w 287"/>
                  <a:gd name="T7" fmla="*/ 96 h 226"/>
                  <a:gd name="T8" fmla="*/ 275 w 287"/>
                  <a:gd name="T9" fmla="*/ 80 h 226"/>
                  <a:gd name="T10" fmla="*/ 264 w 287"/>
                  <a:gd name="T11" fmla="*/ 72 h 226"/>
                  <a:gd name="T12" fmla="*/ 251 w 287"/>
                  <a:gd name="T13" fmla="*/ 63 h 226"/>
                  <a:gd name="T14" fmla="*/ 238 w 287"/>
                  <a:gd name="T15" fmla="*/ 55 h 226"/>
                  <a:gd name="T16" fmla="*/ 226 w 287"/>
                  <a:gd name="T17" fmla="*/ 47 h 226"/>
                  <a:gd name="T18" fmla="*/ 208 w 287"/>
                  <a:gd name="T19" fmla="*/ 34 h 226"/>
                  <a:gd name="T20" fmla="*/ 187 w 287"/>
                  <a:gd name="T21" fmla="*/ 17 h 226"/>
                  <a:gd name="T22" fmla="*/ 168 w 287"/>
                  <a:gd name="T23" fmla="*/ 6 h 226"/>
                  <a:gd name="T24" fmla="*/ 148 w 287"/>
                  <a:gd name="T25" fmla="*/ 2 h 226"/>
                  <a:gd name="T26" fmla="*/ 132 w 287"/>
                  <a:gd name="T27" fmla="*/ 0 h 226"/>
                  <a:gd name="T28" fmla="*/ 120 w 287"/>
                  <a:gd name="T29" fmla="*/ 4 h 226"/>
                  <a:gd name="T30" fmla="*/ 99 w 287"/>
                  <a:gd name="T31" fmla="*/ 13 h 226"/>
                  <a:gd name="T32" fmla="*/ 70 w 287"/>
                  <a:gd name="T33" fmla="*/ 27 h 226"/>
                  <a:gd name="T34" fmla="*/ 47 w 287"/>
                  <a:gd name="T35" fmla="*/ 42 h 226"/>
                  <a:gd name="T36" fmla="*/ 33 w 287"/>
                  <a:gd name="T37" fmla="*/ 61 h 226"/>
                  <a:gd name="T38" fmla="*/ 18 w 287"/>
                  <a:gd name="T39" fmla="*/ 98 h 226"/>
                  <a:gd name="T40" fmla="*/ 5 w 287"/>
                  <a:gd name="T41" fmla="*/ 138 h 226"/>
                  <a:gd name="T42" fmla="*/ 0 w 287"/>
                  <a:gd name="T43" fmla="*/ 168 h 226"/>
                  <a:gd name="T44" fmla="*/ 5 w 287"/>
                  <a:gd name="T45" fmla="*/ 188 h 226"/>
                  <a:gd name="T46" fmla="*/ 13 w 287"/>
                  <a:gd name="T47" fmla="*/ 213 h 226"/>
                  <a:gd name="T48" fmla="*/ 19 w 287"/>
                  <a:gd name="T49" fmla="*/ 221 h 226"/>
                  <a:gd name="T50" fmla="*/ 31 w 287"/>
                  <a:gd name="T51" fmla="*/ 225 h 226"/>
                  <a:gd name="T52" fmla="*/ 46 w 287"/>
                  <a:gd name="T53" fmla="*/ 226 h 226"/>
                  <a:gd name="T54" fmla="*/ 64 w 287"/>
                  <a:gd name="T55" fmla="*/ 224 h 226"/>
                  <a:gd name="T56" fmla="*/ 69 w 287"/>
                  <a:gd name="T57" fmla="*/ 209 h 226"/>
                  <a:gd name="T58" fmla="*/ 69 w 287"/>
                  <a:gd name="T59" fmla="*/ 179 h 226"/>
                  <a:gd name="T60" fmla="*/ 86 w 287"/>
                  <a:gd name="T61" fmla="*/ 168 h 226"/>
                  <a:gd name="T62" fmla="*/ 99 w 287"/>
                  <a:gd name="T63" fmla="*/ 176 h 226"/>
                  <a:gd name="T64" fmla="*/ 111 w 287"/>
                  <a:gd name="T65" fmla="*/ 176 h 226"/>
                  <a:gd name="T66" fmla="*/ 129 w 287"/>
                  <a:gd name="T67" fmla="*/ 171 h 226"/>
                  <a:gd name="T68" fmla="*/ 141 w 287"/>
                  <a:gd name="T69" fmla="*/ 168 h 226"/>
                  <a:gd name="T70" fmla="*/ 154 w 287"/>
                  <a:gd name="T71" fmla="*/ 164 h 226"/>
                  <a:gd name="T72" fmla="*/ 164 w 287"/>
                  <a:gd name="T73" fmla="*/ 156 h 226"/>
                  <a:gd name="T74" fmla="*/ 176 w 287"/>
                  <a:gd name="T75" fmla="*/ 149 h 226"/>
                  <a:gd name="T76" fmla="*/ 190 w 287"/>
                  <a:gd name="T77" fmla="*/ 143 h 226"/>
                  <a:gd name="T78" fmla="*/ 203 w 287"/>
                  <a:gd name="T79" fmla="*/ 141 h 226"/>
                  <a:gd name="T80" fmla="*/ 213 w 287"/>
                  <a:gd name="T81" fmla="*/ 144 h 226"/>
                  <a:gd name="T82" fmla="*/ 225 w 287"/>
                  <a:gd name="T83" fmla="*/ 151 h 226"/>
                  <a:gd name="T84" fmla="*/ 238 w 287"/>
                  <a:gd name="T85" fmla="*/ 157 h 226"/>
                  <a:gd name="T86" fmla="*/ 251 w 287"/>
                  <a:gd name="T87" fmla="*/ 161 h 226"/>
                  <a:gd name="T88" fmla="*/ 261 w 287"/>
                  <a:gd name="T89" fmla="*/ 163 h 226"/>
                  <a:gd name="T90" fmla="*/ 264 w 287"/>
                  <a:gd name="T91" fmla="*/ 16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7" h="226">
                    <a:moveTo>
                      <a:pt x="267" y="164"/>
                    </a:moveTo>
                    <a:lnTo>
                      <a:pt x="272" y="163"/>
                    </a:lnTo>
                    <a:lnTo>
                      <a:pt x="278" y="157"/>
                    </a:lnTo>
                    <a:lnTo>
                      <a:pt x="283" y="148"/>
                    </a:lnTo>
                    <a:lnTo>
                      <a:pt x="286" y="139"/>
                    </a:lnTo>
                    <a:lnTo>
                      <a:pt x="287" y="128"/>
                    </a:lnTo>
                    <a:lnTo>
                      <a:pt x="287" y="112"/>
                    </a:lnTo>
                    <a:lnTo>
                      <a:pt x="285" y="96"/>
                    </a:lnTo>
                    <a:lnTo>
                      <a:pt x="279" y="84"/>
                    </a:lnTo>
                    <a:lnTo>
                      <a:pt x="275" y="80"/>
                    </a:lnTo>
                    <a:lnTo>
                      <a:pt x="270" y="76"/>
                    </a:lnTo>
                    <a:lnTo>
                      <a:pt x="264" y="72"/>
                    </a:lnTo>
                    <a:lnTo>
                      <a:pt x="257" y="68"/>
                    </a:lnTo>
                    <a:lnTo>
                      <a:pt x="251" y="63"/>
                    </a:lnTo>
                    <a:lnTo>
                      <a:pt x="244" y="60"/>
                    </a:lnTo>
                    <a:lnTo>
                      <a:pt x="238" y="55"/>
                    </a:lnTo>
                    <a:lnTo>
                      <a:pt x="232" y="52"/>
                    </a:lnTo>
                    <a:lnTo>
                      <a:pt x="226" y="47"/>
                    </a:lnTo>
                    <a:lnTo>
                      <a:pt x="218" y="40"/>
                    </a:lnTo>
                    <a:lnTo>
                      <a:pt x="208" y="34"/>
                    </a:lnTo>
                    <a:lnTo>
                      <a:pt x="198" y="25"/>
                    </a:lnTo>
                    <a:lnTo>
                      <a:pt x="187" y="17"/>
                    </a:lnTo>
                    <a:lnTo>
                      <a:pt x="177" y="11"/>
                    </a:lnTo>
                    <a:lnTo>
                      <a:pt x="168" y="6"/>
                    </a:lnTo>
                    <a:lnTo>
                      <a:pt x="160" y="4"/>
                    </a:lnTo>
                    <a:lnTo>
                      <a:pt x="148" y="2"/>
                    </a:lnTo>
                    <a:lnTo>
                      <a:pt x="139" y="0"/>
                    </a:lnTo>
                    <a:lnTo>
                      <a:pt x="132" y="0"/>
                    </a:lnTo>
                    <a:lnTo>
                      <a:pt x="126" y="1"/>
                    </a:lnTo>
                    <a:lnTo>
                      <a:pt x="120" y="4"/>
                    </a:lnTo>
                    <a:lnTo>
                      <a:pt x="111" y="7"/>
                    </a:lnTo>
                    <a:lnTo>
                      <a:pt x="99" y="13"/>
                    </a:lnTo>
                    <a:lnTo>
                      <a:pt x="85" y="20"/>
                    </a:lnTo>
                    <a:lnTo>
                      <a:pt x="70" y="27"/>
                    </a:lnTo>
                    <a:lnTo>
                      <a:pt x="57" y="35"/>
                    </a:lnTo>
                    <a:lnTo>
                      <a:pt x="47" y="42"/>
                    </a:lnTo>
                    <a:lnTo>
                      <a:pt x="41" y="47"/>
                    </a:lnTo>
                    <a:lnTo>
                      <a:pt x="33" y="61"/>
                    </a:lnTo>
                    <a:lnTo>
                      <a:pt x="25" y="78"/>
                    </a:lnTo>
                    <a:lnTo>
                      <a:pt x="18" y="98"/>
                    </a:lnTo>
                    <a:lnTo>
                      <a:pt x="11" y="119"/>
                    </a:lnTo>
                    <a:lnTo>
                      <a:pt x="5" y="138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1" y="176"/>
                    </a:lnTo>
                    <a:lnTo>
                      <a:pt x="5" y="188"/>
                    </a:lnTo>
                    <a:lnTo>
                      <a:pt x="9" y="201"/>
                    </a:lnTo>
                    <a:lnTo>
                      <a:pt x="13" y="213"/>
                    </a:lnTo>
                    <a:lnTo>
                      <a:pt x="17" y="220"/>
                    </a:lnTo>
                    <a:lnTo>
                      <a:pt x="19" y="221"/>
                    </a:lnTo>
                    <a:lnTo>
                      <a:pt x="24" y="224"/>
                    </a:lnTo>
                    <a:lnTo>
                      <a:pt x="31" y="225"/>
                    </a:lnTo>
                    <a:lnTo>
                      <a:pt x="38" y="225"/>
                    </a:lnTo>
                    <a:lnTo>
                      <a:pt x="46" y="226"/>
                    </a:lnTo>
                    <a:lnTo>
                      <a:pt x="55" y="225"/>
                    </a:lnTo>
                    <a:lnTo>
                      <a:pt x="64" y="224"/>
                    </a:lnTo>
                    <a:lnTo>
                      <a:pt x="73" y="220"/>
                    </a:lnTo>
                    <a:lnTo>
                      <a:pt x="69" y="209"/>
                    </a:lnTo>
                    <a:lnTo>
                      <a:pt x="68" y="194"/>
                    </a:lnTo>
                    <a:lnTo>
                      <a:pt x="69" y="179"/>
                    </a:lnTo>
                    <a:lnTo>
                      <a:pt x="73" y="167"/>
                    </a:lnTo>
                    <a:lnTo>
                      <a:pt x="86" y="168"/>
                    </a:lnTo>
                    <a:lnTo>
                      <a:pt x="94" y="172"/>
                    </a:lnTo>
                    <a:lnTo>
                      <a:pt x="99" y="176"/>
                    </a:lnTo>
                    <a:lnTo>
                      <a:pt x="103" y="180"/>
                    </a:lnTo>
                    <a:lnTo>
                      <a:pt x="111" y="176"/>
                    </a:lnTo>
                    <a:lnTo>
                      <a:pt x="120" y="173"/>
                    </a:lnTo>
                    <a:lnTo>
                      <a:pt x="129" y="171"/>
                    </a:lnTo>
                    <a:lnTo>
                      <a:pt x="135" y="169"/>
                    </a:lnTo>
                    <a:lnTo>
                      <a:pt x="141" y="168"/>
                    </a:lnTo>
                    <a:lnTo>
                      <a:pt x="148" y="167"/>
                    </a:lnTo>
                    <a:lnTo>
                      <a:pt x="154" y="164"/>
                    </a:lnTo>
                    <a:lnTo>
                      <a:pt x="161" y="159"/>
                    </a:lnTo>
                    <a:lnTo>
                      <a:pt x="164" y="156"/>
                    </a:lnTo>
                    <a:lnTo>
                      <a:pt x="170" y="152"/>
                    </a:lnTo>
                    <a:lnTo>
                      <a:pt x="176" y="149"/>
                    </a:lnTo>
                    <a:lnTo>
                      <a:pt x="183" y="145"/>
                    </a:lnTo>
                    <a:lnTo>
                      <a:pt x="190" y="143"/>
                    </a:lnTo>
                    <a:lnTo>
                      <a:pt x="196" y="141"/>
                    </a:lnTo>
                    <a:lnTo>
                      <a:pt x="203" y="141"/>
                    </a:lnTo>
                    <a:lnTo>
                      <a:pt x="208" y="142"/>
                    </a:lnTo>
                    <a:lnTo>
                      <a:pt x="213" y="144"/>
                    </a:lnTo>
                    <a:lnTo>
                      <a:pt x="218" y="148"/>
                    </a:lnTo>
                    <a:lnTo>
                      <a:pt x="225" y="151"/>
                    </a:lnTo>
                    <a:lnTo>
                      <a:pt x="232" y="153"/>
                    </a:lnTo>
                    <a:lnTo>
                      <a:pt x="238" y="157"/>
                    </a:lnTo>
                    <a:lnTo>
                      <a:pt x="245" y="159"/>
                    </a:lnTo>
                    <a:lnTo>
                      <a:pt x="251" y="161"/>
                    </a:lnTo>
                    <a:lnTo>
                      <a:pt x="255" y="163"/>
                    </a:lnTo>
                    <a:lnTo>
                      <a:pt x="261" y="163"/>
                    </a:lnTo>
                    <a:lnTo>
                      <a:pt x="263" y="163"/>
                    </a:lnTo>
                    <a:lnTo>
                      <a:pt x="264" y="164"/>
                    </a:lnTo>
                    <a:lnTo>
                      <a:pt x="267" y="1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49">
                <a:extLst>
                  <a:ext uri="{FF2B5EF4-FFF2-40B4-BE49-F238E27FC236}">
                    <a16:creationId xmlns:a16="http://schemas.microsoft.com/office/drawing/2014/main" xmlns="" id="{EDD5B324-A4FE-4A5C-A896-560F6CDBEF65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043932" y="1576048"/>
                <a:ext cx="31976" cy="34362"/>
              </a:xfrm>
              <a:custGeom>
                <a:avLst/>
                <a:gdLst>
                  <a:gd name="T0" fmla="*/ 6 w 28"/>
                  <a:gd name="T1" fmla="*/ 25 h 27"/>
                  <a:gd name="T2" fmla="*/ 11 w 28"/>
                  <a:gd name="T3" fmla="*/ 27 h 27"/>
                  <a:gd name="T4" fmla="*/ 16 w 28"/>
                  <a:gd name="T5" fmla="*/ 27 h 27"/>
                  <a:gd name="T6" fmla="*/ 21 w 28"/>
                  <a:gd name="T7" fmla="*/ 26 h 27"/>
                  <a:gd name="T8" fmla="*/ 26 w 28"/>
                  <a:gd name="T9" fmla="*/ 21 h 27"/>
                  <a:gd name="T10" fmla="*/ 28 w 28"/>
                  <a:gd name="T11" fmla="*/ 17 h 27"/>
                  <a:gd name="T12" fmla="*/ 28 w 28"/>
                  <a:gd name="T13" fmla="*/ 11 h 27"/>
                  <a:gd name="T14" fmla="*/ 26 w 28"/>
                  <a:gd name="T15" fmla="*/ 6 h 27"/>
                  <a:gd name="T16" fmla="*/ 22 w 28"/>
                  <a:gd name="T17" fmla="*/ 2 h 27"/>
                  <a:gd name="T18" fmla="*/ 16 w 28"/>
                  <a:gd name="T19" fmla="*/ 0 h 27"/>
                  <a:gd name="T20" fmla="*/ 12 w 28"/>
                  <a:gd name="T21" fmla="*/ 0 h 27"/>
                  <a:gd name="T22" fmla="*/ 7 w 28"/>
                  <a:gd name="T23" fmla="*/ 1 h 27"/>
                  <a:gd name="T24" fmla="*/ 3 w 28"/>
                  <a:gd name="T25" fmla="*/ 5 h 27"/>
                  <a:gd name="T26" fmla="*/ 0 w 28"/>
                  <a:gd name="T27" fmla="*/ 10 h 27"/>
                  <a:gd name="T28" fmla="*/ 0 w 28"/>
                  <a:gd name="T29" fmla="*/ 16 h 27"/>
                  <a:gd name="T30" fmla="*/ 1 w 28"/>
                  <a:gd name="T31" fmla="*/ 20 h 27"/>
                  <a:gd name="T32" fmla="*/ 6 w 28"/>
                  <a:gd name="T3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6" y="25"/>
                    </a:moveTo>
                    <a:lnTo>
                      <a:pt x="11" y="27"/>
                    </a:lnTo>
                    <a:lnTo>
                      <a:pt x="16" y="27"/>
                    </a:lnTo>
                    <a:lnTo>
                      <a:pt x="21" y="26"/>
                    </a:lnTo>
                    <a:lnTo>
                      <a:pt x="26" y="21"/>
                    </a:lnTo>
                    <a:lnTo>
                      <a:pt x="28" y="17"/>
                    </a:lnTo>
                    <a:lnTo>
                      <a:pt x="28" y="11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50">
                <a:extLst>
                  <a:ext uri="{FF2B5EF4-FFF2-40B4-BE49-F238E27FC236}">
                    <a16:creationId xmlns:a16="http://schemas.microsoft.com/office/drawing/2014/main" xmlns="" id="{10F0CE43-F0C5-4628-BF92-FED34F65FF7B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2940883" y="2426162"/>
                <a:ext cx="300081" cy="223350"/>
              </a:xfrm>
              <a:custGeom>
                <a:avLst/>
                <a:gdLst>
                  <a:gd name="T0" fmla="*/ 244 w 245"/>
                  <a:gd name="T1" fmla="*/ 113 h 183"/>
                  <a:gd name="T2" fmla="*/ 245 w 245"/>
                  <a:gd name="T3" fmla="*/ 107 h 183"/>
                  <a:gd name="T4" fmla="*/ 245 w 245"/>
                  <a:gd name="T5" fmla="*/ 98 h 183"/>
                  <a:gd name="T6" fmla="*/ 243 w 245"/>
                  <a:gd name="T7" fmla="*/ 87 h 183"/>
                  <a:gd name="T8" fmla="*/ 238 w 245"/>
                  <a:gd name="T9" fmla="*/ 74 h 183"/>
                  <a:gd name="T10" fmla="*/ 232 w 245"/>
                  <a:gd name="T11" fmla="*/ 59 h 183"/>
                  <a:gd name="T12" fmla="*/ 226 w 245"/>
                  <a:gd name="T13" fmla="*/ 43 h 183"/>
                  <a:gd name="T14" fmla="*/ 218 w 245"/>
                  <a:gd name="T15" fmla="*/ 29 h 183"/>
                  <a:gd name="T16" fmla="*/ 207 w 245"/>
                  <a:gd name="T17" fmla="*/ 16 h 183"/>
                  <a:gd name="T18" fmla="*/ 198 w 245"/>
                  <a:gd name="T19" fmla="*/ 8 h 183"/>
                  <a:gd name="T20" fmla="*/ 191 w 245"/>
                  <a:gd name="T21" fmla="*/ 2 h 183"/>
                  <a:gd name="T22" fmla="*/ 186 w 245"/>
                  <a:gd name="T23" fmla="*/ 0 h 183"/>
                  <a:gd name="T24" fmla="*/ 179 w 245"/>
                  <a:gd name="T25" fmla="*/ 4 h 183"/>
                  <a:gd name="T26" fmla="*/ 175 w 245"/>
                  <a:gd name="T27" fmla="*/ 10 h 183"/>
                  <a:gd name="T28" fmla="*/ 169 w 245"/>
                  <a:gd name="T29" fmla="*/ 16 h 183"/>
                  <a:gd name="T30" fmla="*/ 160 w 245"/>
                  <a:gd name="T31" fmla="*/ 25 h 183"/>
                  <a:gd name="T32" fmla="*/ 147 w 245"/>
                  <a:gd name="T33" fmla="*/ 34 h 183"/>
                  <a:gd name="T34" fmla="*/ 138 w 245"/>
                  <a:gd name="T35" fmla="*/ 40 h 183"/>
                  <a:gd name="T36" fmla="*/ 127 w 245"/>
                  <a:gd name="T37" fmla="*/ 48 h 183"/>
                  <a:gd name="T38" fmla="*/ 114 w 245"/>
                  <a:gd name="T39" fmla="*/ 56 h 183"/>
                  <a:gd name="T40" fmla="*/ 100 w 245"/>
                  <a:gd name="T41" fmla="*/ 66 h 183"/>
                  <a:gd name="T42" fmla="*/ 86 w 245"/>
                  <a:gd name="T43" fmla="*/ 78 h 183"/>
                  <a:gd name="T44" fmla="*/ 72 w 245"/>
                  <a:gd name="T45" fmla="*/ 89 h 183"/>
                  <a:gd name="T46" fmla="*/ 60 w 245"/>
                  <a:gd name="T47" fmla="*/ 101 h 183"/>
                  <a:gd name="T48" fmla="*/ 49 w 245"/>
                  <a:gd name="T49" fmla="*/ 112 h 183"/>
                  <a:gd name="T50" fmla="*/ 40 w 245"/>
                  <a:gd name="T51" fmla="*/ 124 h 183"/>
                  <a:gd name="T52" fmla="*/ 30 w 245"/>
                  <a:gd name="T53" fmla="*/ 134 h 183"/>
                  <a:gd name="T54" fmla="*/ 20 w 245"/>
                  <a:gd name="T55" fmla="*/ 144 h 183"/>
                  <a:gd name="T56" fmla="*/ 12 w 245"/>
                  <a:gd name="T57" fmla="*/ 155 h 183"/>
                  <a:gd name="T58" fmla="*/ 5 w 245"/>
                  <a:gd name="T59" fmla="*/ 164 h 183"/>
                  <a:gd name="T60" fmla="*/ 1 w 245"/>
                  <a:gd name="T61" fmla="*/ 172 h 183"/>
                  <a:gd name="T62" fmla="*/ 0 w 245"/>
                  <a:gd name="T63" fmla="*/ 178 h 183"/>
                  <a:gd name="T64" fmla="*/ 1 w 245"/>
                  <a:gd name="T65" fmla="*/ 182 h 183"/>
                  <a:gd name="T66" fmla="*/ 7 w 245"/>
                  <a:gd name="T67" fmla="*/ 183 h 183"/>
                  <a:gd name="T68" fmla="*/ 17 w 245"/>
                  <a:gd name="T69" fmla="*/ 181 h 183"/>
                  <a:gd name="T70" fmla="*/ 30 w 245"/>
                  <a:gd name="T71" fmla="*/ 177 h 183"/>
                  <a:gd name="T72" fmla="*/ 45 w 245"/>
                  <a:gd name="T73" fmla="*/ 171 h 183"/>
                  <a:gd name="T74" fmla="*/ 60 w 245"/>
                  <a:gd name="T75" fmla="*/ 165 h 183"/>
                  <a:gd name="T76" fmla="*/ 73 w 245"/>
                  <a:gd name="T77" fmla="*/ 158 h 183"/>
                  <a:gd name="T78" fmla="*/ 86 w 245"/>
                  <a:gd name="T79" fmla="*/ 154 h 183"/>
                  <a:gd name="T80" fmla="*/ 94 w 245"/>
                  <a:gd name="T81" fmla="*/ 150 h 183"/>
                  <a:gd name="T82" fmla="*/ 112 w 245"/>
                  <a:gd name="T83" fmla="*/ 147 h 183"/>
                  <a:gd name="T84" fmla="*/ 134 w 245"/>
                  <a:gd name="T85" fmla="*/ 144 h 183"/>
                  <a:gd name="T86" fmla="*/ 158 w 245"/>
                  <a:gd name="T87" fmla="*/ 141 h 183"/>
                  <a:gd name="T88" fmla="*/ 182 w 245"/>
                  <a:gd name="T89" fmla="*/ 136 h 183"/>
                  <a:gd name="T90" fmla="*/ 203 w 245"/>
                  <a:gd name="T91" fmla="*/ 132 h 183"/>
                  <a:gd name="T92" fmla="*/ 223 w 245"/>
                  <a:gd name="T93" fmla="*/ 127 h 183"/>
                  <a:gd name="T94" fmla="*/ 237 w 245"/>
                  <a:gd name="T95" fmla="*/ 120 h 183"/>
                  <a:gd name="T96" fmla="*/ 244 w 245"/>
                  <a:gd name="T97" fmla="*/ 11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5" h="183">
                    <a:moveTo>
                      <a:pt x="244" y="113"/>
                    </a:moveTo>
                    <a:lnTo>
                      <a:pt x="245" y="107"/>
                    </a:lnTo>
                    <a:lnTo>
                      <a:pt x="245" y="98"/>
                    </a:lnTo>
                    <a:lnTo>
                      <a:pt x="243" y="87"/>
                    </a:lnTo>
                    <a:lnTo>
                      <a:pt x="238" y="74"/>
                    </a:lnTo>
                    <a:lnTo>
                      <a:pt x="232" y="59"/>
                    </a:lnTo>
                    <a:lnTo>
                      <a:pt x="226" y="43"/>
                    </a:lnTo>
                    <a:lnTo>
                      <a:pt x="218" y="29"/>
                    </a:lnTo>
                    <a:lnTo>
                      <a:pt x="207" y="16"/>
                    </a:lnTo>
                    <a:lnTo>
                      <a:pt x="198" y="8"/>
                    </a:lnTo>
                    <a:lnTo>
                      <a:pt x="191" y="2"/>
                    </a:lnTo>
                    <a:lnTo>
                      <a:pt x="186" y="0"/>
                    </a:lnTo>
                    <a:lnTo>
                      <a:pt x="179" y="4"/>
                    </a:lnTo>
                    <a:lnTo>
                      <a:pt x="175" y="10"/>
                    </a:lnTo>
                    <a:lnTo>
                      <a:pt x="169" y="16"/>
                    </a:lnTo>
                    <a:lnTo>
                      <a:pt x="160" y="25"/>
                    </a:lnTo>
                    <a:lnTo>
                      <a:pt x="147" y="34"/>
                    </a:lnTo>
                    <a:lnTo>
                      <a:pt x="138" y="40"/>
                    </a:lnTo>
                    <a:lnTo>
                      <a:pt x="127" y="48"/>
                    </a:lnTo>
                    <a:lnTo>
                      <a:pt x="114" y="56"/>
                    </a:lnTo>
                    <a:lnTo>
                      <a:pt x="100" y="66"/>
                    </a:lnTo>
                    <a:lnTo>
                      <a:pt x="86" y="78"/>
                    </a:lnTo>
                    <a:lnTo>
                      <a:pt x="72" y="89"/>
                    </a:lnTo>
                    <a:lnTo>
                      <a:pt x="60" y="101"/>
                    </a:lnTo>
                    <a:lnTo>
                      <a:pt x="49" y="112"/>
                    </a:lnTo>
                    <a:lnTo>
                      <a:pt x="40" y="124"/>
                    </a:lnTo>
                    <a:lnTo>
                      <a:pt x="30" y="134"/>
                    </a:lnTo>
                    <a:lnTo>
                      <a:pt x="20" y="144"/>
                    </a:lnTo>
                    <a:lnTo>
                      <a:pt x="12" y="155"/>
                    </a:lnTo>
                    <a:lnTo>
                      <a:pt x="5" y="164"/>
                    </a:lnTo>
                    <a:lnTo>
                      <a:pt x="1" y="172"/>
                    </a:lnTo>
                    <a:lnTo>
                      <a:pt x="0" y="178"/>
                    </a:lnTo>
                    <a:lnTo>
                      <a:pt x="1" y="182"/>
                    </a:lnTo>
                    <a:lnTo>
                      <a:pt x="7" y="183"/>
                    </a:lnTo>
                    <a:lnTo>
                      <a:pt x="17" y="181"/>
                    </a:lnTo>
                    <a:lnTo>
                      <a:pt x="30" y="177"/>
                    </a:lnTo>
                    <a:lnTo>
                      <a:pt x="45" y="171"/>
                    </a:lnTo>
                    <a:lnTo>
                      <a:pt x="60" y="165"/>
                    </a:lnTo>
                    <a:lnTo>
                      <a:pt x="73" y="158"/>
                    </a:lnTo>
                    <a:lnTo>
                      <a:pt x="86" y="154"/>
                    </a:lnTo>
                    <a:lnTo>
                      <a:pt x="94" y="150"/>
                    </a:lnTo>
                    <a:lnTo>
                      <a:pt x="112" y="147"/>
                    </a:lnTo>
                    <a:lnTo>
                      <a:pt x="134" y="144"/>
                    </a:lnTo>
                    <a:lnTo>
                      <a:pt x="158" y="141"/>
                    </a:lnTo>
                    <a:lnTo>
                      <a:pt x="182" y="136"/>
                    </a:lnTo>
                    <a:lnTo>
                      <a:pt x="203" y="132"/>
                    </a:lnTo>
                    <a:lnTo>
                      <a:pt x="223" y="127"/>
                    </a:lnTo>
                    <a:lnTo>
                      <a:pt x="237" y="120"/>
                    </a:lnTo>
                    <a:lnTo>
                      <a:pt x="244" y="1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51">
                <a:extLst>
                  <a:ext uri="{FF2B5EF4-FFF2-40B4-BE49-F238E27FC236}">
                    <a16:creationId xmlns:a16="http://schemas.microsoft.com/office/drawing/2014/main" xmlns="" id="{3DA778A4-324B-4133-A063-E2E19334A9C6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184104" y="2545282"/>
                <a:ext cx="34436" cy="36816"/>
              </a:xfrm>
              <a:custGeom>
                <a:avLst/>
                <a:gdLst>
                  <a:gd name="T0" fmla="*/ 1 w 28"/>
                  <a:gd name="T1" fmla="*/ 8 h 29"/>
                  <a:gd name="T2" fmla="*/ 0 w 28"/>
                  <a:gd name="T3" fmla="*/ 14 h 29"/>
                  <a:gd name="T4" fmla="*/ 0 w 28"/>
                  <a:gd name="T5" fmla="*/ 20 h 29"/>
                  <a:gd name="T6" fmla="*/ 3 w 28"/>
                  <a:gd name="T7" fmla="*/ 24 h 29"/>
                  <a:gd name="T8" fmla="*/ 8 w 28"/>
                  <a:gd name="T9" fmla="*/ 28 h 29"/>
                  <a:gd name="T10" fmla="*/ 14 w 28"/>
                  <a:gd name="T11" fmla="*/ 29 h 29"/>
                  <a:gd name="T12" fmla="*/ 19 w 28"/>
                  <a:gd name="T13" fmla="*/ 28 h 29"/>
                  <a:gd name="T14" fmla="*/ 24 w 28"/>
                  <a:gd name="T15" fmla="*/ 26 h 29"/>
                  <a:gd name="T16" fmla="*/ 26 w 28"/>
                  <a:gd name="T17" fmla="*/ 21 h 29"/>
                  <a:gd name="T18" fmla="*/ 28 w 28"/>
                  <a:gd name="T19" fmla="*/ 15 h 29"/>
                  <a:gd name="T20" fmla="*/ 28 w 28"/>
                  <a:gd name="T21" fmla="*/ 9 h 29"/>
                  <a:gd name="T22" fmla="*/ 24 w 28"/>
                  <a:gd name="T23" fmla="*/ 5 h 29"/>
                  <a:gd name="T24" fmla="*/ 19 w 28"/>
                  <a:gd name="T25" fmla="*/ 1 h 29"/>
                  <a:gd name="T26" fmla="*/ 14 w 28"/>
                  <a:gd name="T27" fmla="*/ 0 h 29"/>
                  <a:gd name="T28" fmla="*/ 9 w 28"/>
                  <a:gd name="T29" fmla="*/ 1 h 29"/>
                  <a:gd name="T30" fmla="*/ 5 w 28"/>
                  <a:gd name="T31" fmla="*/ 4 h 29"/>
                  <a:gd name="T32" fmla="*/ 1 w 28"/>
                  <a:gd name="T33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9">
                    <a:moveTo>
                      <a:pt x="1" y="8"/>
                    </a:moveTo>
                    <a:lnTo>
                      <a:pt x="0" y="14"/>
                    </a:lnTo>
                    <a:lnTo>
                      <a:pt x="0" y="20"/>
                    </a:lnTo>
                    <a:lnTo>
                      <a:pt x="3" y="24"/>
                    </a:lnTo>
                    <a:lnTo>
                      <a:pt x="8" y="28"/>
                    </a:lnTo>
                    <a:lnTo>
                      <a:pt x="14" y="29"/>
                    </a:lnTo>
                    <a:lnTo>
                      <a:pt x="19" y="28"/>
                    </a:lnTo>
                    <a:lnTo>
                      <a:pt x="24" y="26"/>
                    </a:lnTo>
                    <a:lnTo>
                      <a:pt x="26" y="21"/>
                    </a:lnTo>
                    <a:lnTo>
                      <a:pt x="28" y="15"/>
                    </a:lnTo>
                    <a:lnTo>
                      <a:pt x="28" y="9"/>
                    </a:lnTo>
                    <a:lnTo>
                      <a:pt x="24" y="5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52">
                <a:extLst>
                  <a:ext uri="{FF2B5EF4-FFF2-40B4-BE49-F238E27FC236}">
                    <a16:creationId xmlns:a16="http://schemas.microsoft.com/office/drawing/2014/main" xmlns="" id="{45E559D1-0500-4D02-884E-8003A163CC98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2928986" y="2416390"/>
                <a:ext cx="295162" cy="235622"/>
              </a:xfrm>
              <a:custGeom>
                <a:avLst/>
                <a:gdLst>
                  <a:gd name="T0" fmla="*/ 240 w 242"/>
                  <a:gd name="T1" fmla="*/ 46 h 191"/>
                  <a:gd name="T2" fmla="*/ 232 w 242"/>
                  <a:gd name="T3" fmla="*/ 31 h 191"/>
                  <a:gd name="T4" fmla="*/ 220 w 242"/>
                  <a:gd name="T5" fmla="*/ 16 h 191"/>
                  <a:gd name="T6" fmla="*/ 207 w 242"/>
                  <a:gd name="T7" fmla="*/ 6 h 191"/>
                  <a:gd name="T8" fmla="*/ 190 w 242"/>
                  <a:gd name="T9" fmla="*/ 0 h 191"/>
                  <a:gd name="T10" fmla="*/ 182 w 242"/>
                  <a:gd name="T11" fmla="*/ 2 h 191"/>
                  <a:gd name="T12" fmla="*/ 175 w 242"/>
                  <a:gd name="T13" fmla="*/ 9 h 191"/>
                  <a:gd name="T14" fmla="*/ 163 w 242"/>
                  <a:gd name="T15" fmla="*/ 19 h 191"/>
                  <a:gd name="T16" fmla="*/ 148 w 242"/>
                  <a:gd name="T17" fmla="*/ 31 h 191"/>
                  <a:gd name="T18" fmla="*/ 137 w 242"/>
                  <a:gd name="T19" fmla="*/ 41 h 191"/>
                  <a:gd name="T20" fmla="*/ 132 w 242"/>
                  <a:gd name="T21" fmla="*/ 49 h 191"/>
                  <a:gd name="T22" fmla="*/ 108 w 242"/>
                  <a:gd name="T23" fmla="*/ 67 h 191"/>
                  <a:gd name="T24" fmla="*/ 76 w 242"/>
                  <a:gd name="T25" fmla="*/ 90 h 191"/>
                  <a:gd name="T26" fmla="*/ 46 w 242"/>
                  <a:gd name="T27" fmla="*/ 113 h 191"/>
                  <a:gd name="T28" fmla="*/ 28 w 242"/>
                  <a:gd name="T29" fmla="*/ 132 h 191"/>
                  <a:gd name="T30" fmla="*/ 13 w 242"/>
                  <a:gd name="T31" fmla="*/ 152 h 191"/>
                  <a:gd name="T32" fmla="*/ 3 w 242"/>
                  <a:gd name="T33" fmla="*/ 169 h 191"/>
                  <a:gd name="T34" fmla="*/ 1 w 242"/>
                  <a:gd name="T35" fmla="*/ 182 h 191"/>
                  <a:gd name="T36" fmla="*/ 12 w 242"/>
                  <a:gd name="T37" fmla="*/ 190 h 191"/>
                  <a:gd name="T38" fmla="*/ 26 w 242"/>
                  <a:gd name="T39" fmla="*/ 191 h 191"/>
                  <a:gd name="T40" fmla="*/ 38 w 242"/>
                  <a:gd name="T41" fmla="*/ 186 h 191"/>
                  <a:gd name="T42" fmla="*/ 58 w 242"/>
                  <a:gd name="T43" fmla="*/ 178 h 191"/>
                  <a:gd name="T44" fmla="*/ 82 w 242"/>
                  <a:gd name="T45" fmla="*/ 169 h 191"/>
                  <a:gd name="T46" fmla="*/ 102 w 242"/>
                  <a:gd name="T47" fmla="*/ 162 h 191"/>
                  <a:gd name="T48" fmla="*/ 112 w 242"/>
                  <a:gd name="T49" fmla="*/ 159 h 191"/>
                  <a:gd name="T50" fmla="*/ 123 w 242"/>
                  <a:gd name="T51" fmla="*/ 156 h 191"/>
                  <a:gd name="T52" fmla="*/ 136 w 242"/>
                  <a:gd name="T53" fmla="*/ 153 h 191"/>
                  <a:gd name="T54" fmla="*/ 146 w 242"/>
                  <a:gd name="T55" fmla="*/ 152 h 191"/>
                  <a:gd name="T56" fmla="*/ 151 w 242"/>
                  <a:gd name="T57" fmla="*/ 144 h 191"/>
                  <a:gd name="T58" fmla="*/ 144 w 242"/>
                  <a:gd name="T59" fmla="*/ 132 h 191"/>
                  <a:gd name="T60" fmla="*/ 144 w 242"/>
                  <a:gd name="T61" fmla="*/ 114 h 191"/>
                  <a:gd name="T62" fmla="*/ 169 w 242"/>
                  <a:gd name="T63" fmla="*/ 85 h 191"/>
                  <a:gd name="T64" fmla="*/ 201 w 242"/>
                  <a:gd name="T65" fmla="*/ 63 h 191"/>
                  <a:gd name="T66" fmla="*/ 229 w 242"/>
                  <a:gd name="T67" fmla="*/ 5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191">
                    <a:moveTo>
                      <a:pt x="242" y="52"/>
                    </a:moveTo>
                    <a:lnTo>
                      <a:pt x="240" y="46"/>
                    </a:lnTo>
                    <a:lnTo>
                      <a:pt x="236" y="38"/>
                    </a:lnTo>
                    <a:lnTo>
                      <a:pt x="232" y="31"/>
                    </a:lnTo>
                    <a:lnTo>
                      <a:pt x="227" y="23"/>
                    </a:lnTo>
                    <a:lnTo>
                      <a:pt x="220" y="16"/>
                    </a:lnTo>
                    <a:lnTo>
                      <a:pt x="214" y="10"/>
                    </a:lnTo>
                    <a:lnTo>
                      <a:pt x="207" y="6"/>
                    </a:lnTo>
                    <a:lnTo>
                      <a:pt x="201" y="2"/>
                    </a:lnTo>
                    <a:lnTo>
                      <a:pt x="190" y="0"/>
                    </a:lnTo>
                    <a:lnTo>
                      <a:pt x="184" y="0"/>
                    </a:lnTo>
                    <a:lnTo>
                      <a:pt x="182" y="2"/>
                    </a:lnTo>
                    <a:lnTo>
                      <a:pt x="179" y="6"/>
                    </a:lnTo>
                    <a:lnTo>
                      <a:pt x="175" y="9"/>
                    </a:lnTo>
                    <a:lnTo>
                      <a:pt x="169" y="14"/>
                    </a:lnTo>
                    <a:lnTo>
                      <a:pt x="163" y="19"/>
                    </a:lnTo>
                    <a:lnTo>
                      <a:pt x="155" y="25"/>
                    </a:lnTo>
                    <a:lnTo>
                      <a:pt x="148" y="31"/>
                    </a:lnTo>
                    <a:lnTo>
                      <a:pt x="142" y="37"/>
                    </a:lnTo>
                    <a:lnTo>
                      <a:pt x="137" y="41"/>
                    </a:lnTo>
                    <a:lnTo>
                      <a:pt x="135" y="45"/>
                    </a:lnTo>
                    <a:lnTo>
                      <a:pt x="132" y="49"/>
                    </a:lnTo>
                    <a:lnTo>
                      <a:pt x="122" y="56"/>
                    </a:lnTo>
                    <a:lnTo>
                      <a:pt x="108" y="67"/>
                    </a:lnTo>
                    <a:lnTo>
                      <a:pt x="94" y="77"/>
                    </a:lnTo>
                    <a:lnTo>
                      <a:pt x="76" y="90"/>
                    </a:lnTo>
                    <a:lnTo>
                      <a:pt x="61" y="101"/>
                    </a:lnTo>
                    <a:lnTo>
                      <a:pt x="46" y="113"/>
                    </a:lnTo>
                    <a:lnTo>
                      <a:pt x="36" y="123"/>
                    </a:lnTo>
                    <a:lnTo>
                      <a:pt x="28" y="132"/>
                    </a:lnTo>
                    <a:lnTo>
                      <a:pt x="20" y="143"/>
                    </a:lnTo>
                    <a:lnTo>
                      <a:pt x="13" y="152"/>
                    </a:lnTo>
                    <a:lnTo>
                      <a:pt x="7" y="161"/>
                    </a:lnTo>
                    <a:lnTo>
                      <a:pt x="3" y="169"/>
                    </a:lnTo>
                    <a:lnTo>
                      <a:pt x="0" y="176"/>
                    </a:lnTo>
                    <a:lnTo>
                      <a:pt x="1" y="182"/>
                    </a:lnTo>
                    <a:lnTo>
                      <a:pt x="4" y="185"/>
                    </a:lnTo>
                    <a:lnTo>
                      <a:pt x="12" y="190"/>
                    </a:lnTo>
                    <a:lnTo>
                      <a:pt x="19" y="191"/>
                    </a:lnTo>
                    <a:lnTo>
                      <a:pt x="26" y="191"/>
                    </a:lnTo>
                    <a:lnTo>
                      <a:pt x="33" y="189"/>
                    </a:lnTo>
                    <a:lnTo>
                      <a:pt x="38" y="186"/>
                    </a:lnTo>
                    <a:lnTo>
                      <a:pt x="46" y="183"/>
                    </a:lnTo>
                    <a:lnTo>
                      <a:pt x="58" y="178"/>
                    </a:lnTo>
                    <a:lnTo>
                      <a:pt x="69" y="174"/>
                    </a:lnTo>
                    <a:lnTo>
                      <a:pt x="82" y="169"/>
                    </a:lnTo>
                    <a:lnTo>
                      <a:pt x="92" y="164"/>
                    </a:lnTo>
                    <a:lnTo>
                      <a:pt x="102" y="162"/>
                    </a:lnTo>
                    <a:lnTo>
                      <a:pt x="107" y="160"/>
                    </a:lnTo>
                    <a:lnTo>
                      <a:pt x="112" y="159"/>
                    </a:lnTo>
                    <a:lnTo>
                      <a:pt x="118" y="158"/>
                    </a:lnTo>
                    <a:lnTo>
                      <a:pt x="123" y="156"/>
                    </a:lnTo>
                    <a:lnTo>
                      <a:pt x="130" y="155"/>
                    </a:lnTo>
                    <a:lnTo>
                      <a:pt x="136" y="153"/>
                    </a:lnTo>
                    <a:lnTo>
                      <a:pt x="142" y="152"/>
                    </a:lnTo>
                    <a:lnTo>
                      <a:pt x="146" y="152"/>
                    </a:lnTo>
                    <a:lnTo>
                      <a:pt x="150" y="151"/>
                    </a:lnTo>
                    <a:lnTo>
                      <a:pt x="151" y="144"/>
                    </a:lnTo>
                    <a:lnTo>
                      <a:pt x="149" y="137"/>
                    </a:lnTo>
                    <a:lnTo>
                      <a:pt x="144" y="132"/>
                    </a:lnTo>
                    <a:lnTo>
                      <a:pt x="136" y="129"/>
                    </a:lnTo>
                    <a:lnTo>
                      <a:pt x="144" y="114"/>
                    </a:lnTo>
                    <a:lnTo>
                      <a:pt x="156" y="99"/>
                    </a:lnTo>
                    <a:lnTo>
                      <a:pt x="169" y="85"/>
                    </a:lnTo>
                    <a:lnTo>
                      <a:pt x="184" y="73"/>
                    </a:lnTo>
                    <a:lnTo>
                      <a:pt x="201" y="63"/>
                    </a:lnTo>
                    <a:lnTo>
                      <a:pt x="216" y="56"/>
                    </a:lnTo>
                    <a:lnTo>
                      <a:pt x="229" y="53"/>
                    </a:lnTo>
                    <a:lnTo>
                      <a:pt x="242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53">
                <a:extLst>
                  <a:ext uri="{FF2B5EF4-FFF2-40B4-BE49-F238E27FC236}">
                    <a16:creationId xmlns:a16="http://schemas.microsoft.com/office/drawing/2014/main" xmlns="" id="{CA8BE317-BF58-43FA-B42B-0F8975166AAC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2970257" y="2586387"/>
                <a:ext cx="29516" cy="36816"/>
              </a:xfrm>
              <a:custGeom>
                <a:avLst/>
                <a:gdLst>
                  <a:gd name="T0" fmla="*/ 24 w 24"/>
                  <a:gd name="T1" fmla="*/ 26 h 31"/>
                  <a:gd name="T2" fmla="*/ 20 w 24"/>
                  <a:gd name="T3" fmla="*/ 21 h 31"/>
                  <a:gd name="T4" fmla="*/ 16 w 24"/>
                  <a:gd name="T5" fmla="*/ 14 h 31"/>
                  <a:gd name="T6" fmla="*/ 14 w 24"/>
                  <a:gd name="T7" fmla="*/ 7 h 31"/>
                  <a:gd name="T8" fmla="*/ 13 w 24"/>
                  <a:gd name="T9" fmla="*/ 0 h 31"/>
                  <a:gd name="T10" fmla="*/ 8 w 24"/>
                  <a:gd name="T11" fmla="*/ 0 h 31"/>
                  <a:gd name="T12" fmla="*/ 5 w 24"/>
                  <a:gd name="T13" fmla="*/ 1 h 31"/>
                  <a:gd name="T14" fmla="*/ 3 w 24"/>
                  <a:gd name="T15" fmla="*/ 4 h 31"/>
                  <a:gd name="T16" fmla="*/ 0 w 24"/>
                  <a:gd name="T17" fmla="*/ 6 h 31"/>
                  <a:gd name="T18" fmla="*/ 3 w 24"/>
                  <a:gd name="T19" fmla="*/ 15 h 31"/>
                  <a:gd name="T20" fmla="*/ 4 w 24"/>
                  <a:gd name="T21" fmla="*/ 22 h 31"/>
                  <a:gd name="T22" fmla="*/ 6 w 24"/>
                  <a:gd name="T23" fmla="*/ 27 h 31"/>
                  <a:gd name="T24" fmla="*/ 9 w 24"/>
                  <a:gd name="T25" fmla="*/ 31 h 31"/>
                  <a:gd name="T26" fmla="*/ 24 w 24"/>
                  <a:gd name="T27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31">
                    <a:moveTo>
                      <a:pt x="24" y="26"/>
                    </a:moveTo>
                    <a:lnTo>
                      <a:pt x="20" y="21"/>
                    </a:lnTo>
                    <a:lnTo>
                      <a:pt x="16" y="14"/>
                    </a:lnTo>
                    <a:lnTo>
                      <a:pt x="14" y="7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3" y="15"/>
                    </a:lnTo>
                    <a:lnTo>
                      <a:pt x="4" y="22"/>
                    </a:lnTo>
                    <a:lnTo>
                      <a:pt x="6" y="27"/>
                    </a:lnTo>
                    <a:lnTo>
                      <a:pt x="9" y="31"/>
                    </a:lnTo>
                    <a:lnTo>
                      <a:pt x="24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54">
                <a:extLst>
                  <a:ext uri="{FF2B5EF4-FFF2-40B4-BE49-F238E27FC236}">
                    <a16:creationId xmlns:a16="http://schemas.microsoft.com/office/drawing/2014/main" xmlns="" id="{22423D8F-4DB4-48BD-8A54-35C9071CE21D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004016" y="2577098"/>
                <a:ext cx="29516" cy="39270"/>
              </a:xfrm>
              <a:custGeom>
                <a:avLst/>
                <a:gdLst>
                  <a:gd name="T0" fmla="*/ 24 w 24"/>
                  <a:gd name="T1" fmla="*/ 26 h 32"/>
                  <a:gd name="T2" fmla="*/ 19 w 24"/>
                  <a:gd name="T3" fmla="*/ 22 h 32"/>
                  <a:gd name="T4" fmla="*/ 16 w 24"/>
                  <a:gd name="T5" fmla="*/ 15 h 32"/>
                  <a:gd name="T6" fmla="*/ 13 w 24"/>
                  <a:gd name="T7" fmla="*/ 7 h 32"/>
                  <a:gd name="T8" fmla="*/ 12 w 24"/>
                  <a:gd name="T9" fmla="*/ 0 h 32"/>
                  <a:gd name="T10" fmla="*/ 8 w 24"/>
                  <a:gd name="T11" fmla="*/ 1 h 32"/>
                  <a:gd name="T12" fmla="*/ 4 w 24"/>
                  <a:gd name="T13" fmla="*/ 2 h 32"/>
                  <a:gd name="T14" fmla="*/ 2 w 24"/>
                  <a:gd name="T15" fmla="*/ 4 h 32"/>
                  <a:gd name="T16" fmla="*/ 0 w 24"/>
                  <a:gd name="T17" fmla="*/ 7 h 32"/>
                  <a:gd name="T18" fmla="*/ 2 w 24"/>
                  <a:gd name="T19" fmla="*/ 16 h 32"/>
                  <a:gd name="T20" fmla="*/ 3 w 24"/>
                  <a:gd name="T21" fmla="*/ 23 h 32"/>
                  <a:gd name="T22" fmla="*/ 5 w 24"/>
                  <a:gd name="T23" fmla="*/ 27 h 32"/>
                  <a:gd name="T24" fmla="*/ 9 w 24"/>
                  <a:gd name="T25" fmla="*/ 32 h 32"/>
                  <a:gd name="T26" fmla="*/ 24 w 24"/>
                  <a:gd name="T27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32">
                    <a:moveTo>
                      <a:pt x="24" y="26"/>
                    </a:moveTo>
                    <a:lnTo>
                      <a:pt x="19" y="22"/>
                    </a:lnTo>
                    <a:lnTo>
                      <a:pt x="16" y="15"/>
                    </a:lnTo>
                    <a:lnTo>
                      <a:pt x="13" y="7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6"/>
                    </a:lnTo>
                    <a:lnTo>
                      <a:pt x="3" y="23"/>
                    </a:lnTo>
                    <a:lnTo>
                      <a:pt x="5" y="27"/>
                    </a:lnTo>
                    <a:lnTo>
                      <a:pt x="9" y="32"/>
                    </a:lnTo>
                    <a:lnTo>
                      <a:pt x="24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55">
                <a:extLst>
                  <a:ext uri="{FF2B5EF4-FFF2-40B4-BE49-F238E27FC236}">
                    <a16:creationId xmlns:a16="http://schemas.microsoft.com/office/drawing/2014/main" xmlns="" id="{59E808F4-A6AC-4D61-8FD5-ED3E16EE42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042258" y="2573088"/>
                <a:ext cx="24597" cy="36816"/>
              </a:xfrm>
              <a:custGeom>
                <a:avLst/>
                <a:gdLst>
                  <a:gd name="T0" fmla="*/ 21 w 21"/>
                  <a:gd name="T1" fmla="*/ 27 h 31"/>
                  <a:gd name="T2" fmla="*/ 18 w 21"/>
                  <a:gd name="T3" fmla="*/ 22 h 31"/>
                  <a:gd name="T4" fmla="*/ 15 w 21"/>
                  <a:gd name="T5" fmla="*/ 14 h 31"/>
                  <a:gd name="T6" fmla="*/ 14 w 21"/>
                  <a:gd name="T7" fmla="*/ 7 h 31"/>
                  <a:gd name="T8" fmla="*/ 14 w 21"/>
                  <a:gd name="T9" fmla="*/ 0 h 31"/>
                  <a:gd name="T10" fmla="*/ 10 w 21"/>
                  <a:gd name="T11" fmla="*/ 0 h 31"/>
                  <a:gd name="T12" fmla="*/ 6 w 21"/>
                  <a:gd name="T13" fmla="*/ 0 h 31"/>
                  <a:gd name="T14" fmla="*/ 3 w 21"/>
                  <a:gd name="T15" fmla="*/ 1 h 31"/>
                  <a:gd name="T16" fmla="*/ 0 w 21"/>
                  <a:gd name="T17" fmla="*/ 3 h 31"/>
                  <a:gd name="T18" fmla="*/ 2 w 21"/>
                  <a:gd name="T19" fmla="*/ 12 h 31"/>
                  <a:gd name="T20" fmla="*/ 2 w 21"/>
                  <a:gd name="T21" fmla="*/ 20 h 31"/>
                  <a:gd name="T22" fmla="*/ 4 w 21"/>
                  <a:gd name="T23" fmla="*/ 26 h 31"/>
                  <a:gd name="T24" fmla="*/ 6 w 21"/>
                  <a:gd name="T25" fmla="*/ 31 h 31"/>
                  <a:gd name="T26" fmla="*/ 21 w 21"/>
                  <a:gd name="T27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1">
                    <a:moveTo>
                      <a:pt x="21" y="27"/>
                    </a:moveTo>
                    <a:lnTo>
                      <a:pt x="18" y="22"/>
                    </a:lnTo>
                    <a:lnTo>
                      <a:pt x="15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2" y="12"/>
                    </a:lnTo>
                    <a:lnTo>
                      <a:pt x="2" y="20"/>
                    </a:lnTo>
                    <a:lnTo>
                      <a:pt x="4" y="26"/>
                    </a:lnTo>
                    <a:lnTo>
                      <a:pt x="6" y="31"/>
                    </a:lnTo>
                    <a:lnTo>
                      <a:pt x="21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56">
                <a:extLst>
                  <a:ext uri="{FF2B5EF4-FFF2-40B4-BE49-F238E27FC236}">
                    <a16:creationId xmlns:a16="http://schemas.microsoft.com/office/drawing/2014/main" xmlns="" id="{31A68604-AEAB-4CFE-BF84-AE7D22CFE439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157865" y="2263418"/>
                <a:ext cx="762502" cy="436882"/>
              </a:xfrm>
              <a:custGeom>
                <a:avLst/>
                <a:gdLst>
                  <a:gd name="T0" fmla="*/ 171 w 621"/>
                  <a:gd name="T1" fmla="*/ 0 h 357"/>
                  <a:gd name="T2" fmla="*/ 120 w 621"/>
                  <a:gd name="T3" fmla="*/ 4 h 357"/>
                  <a:gd name="T4" fmla="*/ 80 w 621"/>
                  <a:gd name="T5" fmla="*/ 24 h 357"/>
                  <a:gd name="T6" fmla="*/ 54 w 621"/>
                  <a:gd name="T7" fmla="*/ 58 h 357"/>
                  <a:gd name="T8" fmla="*/ 43 w 621"/>
                  <a:gd name="T9" fmla="*/ 97 h 357"/>
                  <a:gd name="T10" fmla="*/ 45 w 621"/>
                  <a:gd name="T11" fmla="*/ 130 h 357"/>
                  <a:gd name="T12" fmla="*/ 58 w 621"/>
                  <a:gd name="T13" fmla="*/ 157 h 357"/>
                  <a:gd name="T14" fmla="*/ 80 w 621"/>
                  <a:gd name="T15" fmla="*/ 179 h 357"/>
                  <a:gd name="T16" fmla="*/ 108 w 621"/>
                  <a:gd name="T17" fmla="*/ 196 h 357"/>
                  <a:gd name="T18" fmla="*/ 141 w 621"/>
                  <a:gd name="T19" fmla="*/ 210 h 357"/>
                  <a:gd name="T20" fmla="*/ 175 w 621"/>
                  <a:gd name="T21" fmla="*/ 221 h 357"/>
                  <a:gd name="T22" fmla="*/ 210 w 621"/>
                  <a:gd name="T23" fmla="*/ 230 h 357"/>
                  <a:gd name="T24" fmla="*/ 213 w 621"/>
                  <a:gd name="T25" fmla="*/ 240 h 357"/>
                  <a:gd name="T26" fmla="*/ 190 w 621"/>
                  <a:gd name="T27" fmla="*/ 245 h 357"/>
                  <a:gd name="T28" fmla="*/ 173 w 621"/>
                  <a:gd name="T29" fmla="*/ 248 h 357"/>
                  <a:gd name="T30" fmla="*/ 157 w 621"/>
                  <a:gd name="T31" fmla="*/ 249 h 357"/>
                  <a:gd name="T32" fmla="*/ 133 w 621"/>
                  <a:gd name="T33" fmla="*/ 249 h 357"/>
                  <a:gd name="T34" fmla="*/ 88 w 621"/>
                  <a:gd name="T35" fmla="*/ 255 h 357"/>
                  <a:gd name="T36" fmla="*/ 43 w 621"/>
                  <a:gd name="T37" fmla="*/ 266 h 357"/>
                  <a:gd name="T38" fmla="*/ 9 w 621"/>
                  <a:gd name="T39" fmla="*/ 282 h 357"/>
                  <a:gd name="T40" fmla="*/ 0 w 621"/>
                  <a:gd name="T41" fmla="*/ 301 h 357"/>
                  <a:gd name="T42" fmla="*/ 18 w 621"/>
                  <a:gd name="T43" fmla="*/ 309 h 357"/>
                  <a:gd name="T44" fmla="*/ 34 w 621"/>
                  <a:gd name="T45" fmla="*/ 312 h 357"/>
                  <a:gd name="T46" fmla="*/ 54 w 621"/>
                  <a:gd name="T47" fmla="*/ 314 h 357"/>
                  <a:gd name="T48" fmla="*/ 80 w 621"/>
                  <a:gd name="T49" fmla="*/ 317 h 357"/>
                  <a:gd name="T50" fmla="*/ 105 w 621"/>
                  <a:gd name="T51" fmla="*/ 319 h 357"/>
                  <a:gd name="T52" fmla="*/ 125 w 621"/>
                  <a:gd name="T53" fmla="*/ 320 h 357"/>
                  <a:gd name="T54" fmla="*/ 159 w 621"/>
                  <a:gd name="T55" fmla="*/ 322 h 357"/>
                  <a:gd name="T56" fmla="*/ 210 w 621"/>
                  <a:gd name="T57" fmla="*/ 326 h 357"/>
                  <a:gd name="T58" fmla="*/ 271 w 621"/>
                  <a:gd name="T59" fmla="*/ 329 h 357"/>
                  <a:gd name="T60" fmla="*/ 334 w 621"/>
                  <a:gd name="T61" fmla="*/ 334 h 357"/>
                  <a:gd name="T62" fmla="*/ 394 w 621"/>
                  <a:gd name="T63" fmla="*/ 339 h 357"/>
                  <a:gd name="T64" fmla="*/ 443 w 621"/>
                  <a:gd name="T65" fmla="*/ 342 h 357"/>
                  <a:gd name="T66" fmla="*/ 473 w 621"/>
                  <a:gd name="T67" fmla="*/ 344 h 357"/>
                  <a:gd name="T68" fmla="*/ 488 w 621"/>
                  <a:gd name="T69" fmla="*/ 347 h 357"/>
                  <a:gd name="T70" fmla="*/ 516 w 621"/>
                  <a:gd name="T71" fmla="*/ 351 h 357"/>
                  <a:gd name="T72" fmla="*/ 547 w 621"/>
                  <a:gd name="T73" fmla="*/ 355 h 357"/>
                  <a:gd name="T74" fmla="*/ 573 w 621"/>
                  <a:gd name="T75" fmla="*/ 357 h 357"/>
                  <a:gd name="T76" fmla="*/ 585 w 621"/>
                  <a:gd name="T77" fmla="*/ 355 h 357"/>
                  <a:gd name="T78" fmla="*/ 598 w 621"/>
                  <a:gd name="T79" fmla="*/ 348 h 357"/>
                  <a:gd name="T80" fmla="*/ 609 w 621"/>
                  <a:gd name="T81" fmla="*/ 337 h 357"/>
                  <a:gd name="T82" fmla="*/ 617 w 621"/>
                  <a:gd name="T83" fmla="*/ 325 h 357"/>
                  <a:gd name="T84" fmla="*/ 621 w 621"/>
                  <a:gd name="T85" fmla="*/ 308 h 357"/>
                  <a:gd name="T86" fmla="*/ 615 w 621"/>
                  <a:gd name="T87" fmla="*/ 284 h 357"/>
                  <a:gd name="T88" fmla="*/ 602 w 621"/>
                  <a:gd name="T89" fmla="*/ 260 h 357"/>
                  <a:gd name="T90" fmla="*/ 584 w 621"/>
                  <a:gd name="T91" fmla="*/ 235 h 357"/>
                  <a:gd name="T92" fmla="*/ 556 w 621"/>
                  <a:gd name="T93" fmla="*/ 208 h 357"/>
                  <a:gd name="T94" fmla="*/ 518 w 621"/>
                  <a:gd name="T95" fmla="*/ 177 h 357"/>
                  <a:gd name="T96" fmla="*/ 476 w 621"/>
                  <a:gd name="T97" fmla="*/ 144 h 357"/>
                  <a:gd name="T98" fmla="*/ 427 w 621"/>
                  <a:gd name="T99" fmla="*/ 113 h 357"/>
                  <a:gd name="T100" fmla="*/ 378 w 621"/>
                  <a:gd name="T101" fmla="*/ 82 h 357"/>
                  <a:gd name="T102" fmla="*/ 326 w 621"/>
                  <a:gd name="T103" fmla="*/ 54 h 357"/>
                  <a:gd name="T104" fmla="*/ 274 w 621"/>
                  <a:gd name="T105" fmla="*/ 30 h 357"/>
                  <a:gd name="T106" fmla="*/ 225 w 621"/>
                  <a:gd name="T107" fmla="*/ 1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1" h="357">
                    <a:moveTo>
                      <a:pt x="200" y="5"/>
                    </a:moveTo>
                    <a:lnTo>
                      <a:pt x="171" y="0"/>
                    </a:lnTo>
                    <a:lnTo>
                      <a:pt x="144" y="0"/>
                    </a:lnTo>
                    <a:lnTo>
                      <a:pt x="120" y="4"/>
                    </a:lnTo>
                    <a:lnTo>
                      <a:pt x="98" y="13"/>
                    </a:lnTo>
                    <a:lnTo>
                      <a:pt x="80" y="24"/>
                    </a:lnTo>
                    <a:lnTo>
                      <a:pt x="65" y="40"/>
                    </a:lnTo>
                    <a:lnTo>
                      <a:pt x="54" y="58"/>
                    </a:lnTo>
                    <a:lnTo>
                      <a:pt x="46" y="78"/>
                    </a:lnTo>
                    <a:lnTo>
                      <a:pt x="43" y="97"/>
                    </a:lnTo>
                    <a:lnTo>
                      <a:pt x="43" y="114"/>
                    </a:lnTo>
                    <a:lnTo>
                      <a:pt x="45" y="130"/>
                    </a:lnTo>
                    <a:lnTo>
                      <a:pt x="51" y="144"/>
                    </a:lnTo>
                    <a:lnTo>
                      <a:pt x="58" y="157"/>
                    </a:lnTo>
                    <a:lnTo>
                      <a:pt x="68" y="168"/>
                    </a:lnTo>
                    <a:lnTo>
                      <a:pt x="80" y="179"/>
                    </a:lnTo>
                    <a:lnTo>
                      <a:pt x="93" y="188"/>
                    </a:lnTo>
                    <a:lnTo>
                      <a:pt x="108" y="196"/>
                    </a:lnTo>
                    <a:lnTo>
                      <a:pt x="125" y="204"/>
                    </a:lnTo>
                    <a:lnTo>
                      <a:pt x="141" y="210"/>
                    </a:lnTo>
                    <a:lnTo>
                      <a:pt x="158" y="217"/>
                    </a:lnTo>
                    <a:lnTo>
                      <a:pt x="175" y="221"/>
                    </a:lnTo>
                    <a:lnTo>
                      <a:pt x="192" y="226"/>
                    </a:lnTo>
                    <a:lnTo>
                      <a:pt x="210" y="230"/>
                    </a:lnTo>
                    <a:lnTo>
                      <a:pt x="227" y="235"/>
                    </a:lnTo>
                    <a:lnTo>
                      <a:pt x="213" y="240"/>
                    </a:lnTo>
                    <a:lnTo>
                      <a:pt x="202" y="243"/>
                    </a:lnTo>
                    <a:lnTo>
                      <a:pt x="190" y="245"/>
                    </a:lnTo>
                    <a:lnTo>
                      <a:pt x="181" y="246"/>
                    </a:lnTo>
                    <a:lnTo>
                      <a:pt x="173" y="248"/>
                    </a:lnTo>
                    <a:lnTo>
                      <a:pt x="165" y="249"/>
                    </a:lnTo>
                    <a:lnTo>
                      <a:pt x="157" y="249"/>
                    </a:lnTo>
                    <a:lnTo>
                      <a:pt x="150" y="249"/>
                    </a:lnTo>
                    <a:lnTo>
                      <a:pt x="133" y="249"/>
                    </a:lnTo>
                    <a:lnTo>
                      <a:pt x="111" y="251"/>
                    </a:lnTo>
                    <a:lnTo>
                      <a:pt x="88" y="255"/>
                    </a:lnTo>
                    <a:lnTo>
                      <a:pt x="65" y="259"/>
                    </a:lnTo>
                    <a:lnTo>
                      <a:pt x="43" y="266"/>
                    </a:lnTo>
                    <a:lnTo>
                      <a:pt x="23" y="273"/>
                    </a:lnTo>
                    <a:lnTo>
                      <a:pt x="9" y="282"/>
                    </a:lnTo>
                    <a:lnTo>
                      <a:pt x="1" y="291"/>
                    </a:lnTo>
                    <a:lnTo>
                      <a:pt x="0" y="301"/>
                    </a:lnTo>
                    <a:lnTo>
                      <a:pt x="7" y="306"/>
                    </a:lnTo>
                    <a:lnTo>
                      <a:pt x="18" y="309"/>
                    </a:lnTo>
                    <a:lnTo>
                      <a:pt x="28" y="311"/>
                    </a:lnTo>
                    <a:lnTo>
                      <a:pt x="34" y="312"/>
                    </a:lnTo>
                    <a:lnTo>
                      <a:pt x="43" y="313"/>
                    </a:lnTo>
                    <a:lnTo>
                      <a:pt x="54" y="314"/>
                    </a:lnTo>
                    <a:lnTo>
                      <a:pt x="67" y="316"/>
                    </a:lnTo>
                    <a:lnTo>
                      <a:pt x="80" y="317"/>
                    </a:lnTo>
                    <a:lnTo>
                      <a:pt x="92" y="318"/>
                    </a:lnTo>
                    <a:lnTo>
                      <a:pt x="105" y="319"/>
                    </a:lnTo>
                    <a:lnTo>
                      <a:pt x="116" y="320"/>
                    </a:lnTo>
                    <a:lnTo>
                      <a:pt x="125" y="320"/>
                    </a:lnTo>
                    <a:lnTo>
                      <a:pt x="139" y="321"/>
                    </a:lnTo>
                    <a:lnTo>
                      <a:pt x="159" y="322"/>
                    </a:lnTo>
                    <a:lnTo>
                      <a:pt x="183" y="324"/>
                    </a:lnTo>
                    <a:lnTo>
                      <a:pt x="210" y="326"/>
                    </a:lnTo>
                    <a:lnTo>
                      <a:pt x="240" y="328"/>
                    </a:lnTo>
                    <a:lnTo>
                      <a:pt x="271" y="329"/>
                    </a:lnTo>
                    <a:lnTo>
                      <a:pt x="303" y="332"/>
                    </a:lnTo>
                    <a:lnTo>
                      <a:pt x="334" y="334"/>
                    </a:lnTo>
                    <a:lnTo>
                      <a:pt x="365" y="336"/>
                    </a:lnTo>
                    <a:lnTo>
                      <a:pt x="394" y="339"/>
                    </a:lnTo>
                    <a:lnTo>
                      <a:pt x="420" y="340"/>
                    </a:lnTo>
                    <a:lnTo>
                      <a:pt x="443" y="342"/>
                    </a:lnTo>
                    <a:lnTo>
                      <a:pt x="461" y="343"/>
                    </a:lnTo>
                    <a:lnTo>
                      <a:pt x="473" y="344"/>
                    </a:lnTo>
                    <a:lnTo>
                      <a:pt x="480" y="346"/>
                    </a:lnTo>
                    <a:lnTo>
                      <a:pt x="488" y="347"/>
                    </a:lnTo>
                    <a:lnTo>
                      <a:pt x="501" y="349"/>
                    </a:lnTo>
                    <a:lnTo>
                      <a:pt x="516" y="351"/>
                    </a:lnTo>
                    <a:lnTo>
                      <a:pt x="532" y="352"/>
                    </a:lnTo>
                    <a:lnTo>
                      <a:pt x="547" y="355"/>
                    </a:lnTo>
                    <a:lnTo>
                      <a:pt x="562" y="356"/>
                    </a:lnTo>
                    <a:lnTo>
                      <a:pt x="573" y="357"/>
                    </a:lnTo>
                    <a:lnTo>
                      <a:pt x="580" y="356"/>
                    </a:lnTo>
                    <a:lnTo>
                      <a:pt x="585" y="355"/>
                    </a:lnTo>
                    <a:lnTo>
                      <a:pt x="592" y="351"/>
                    </a:lnTo>
                    <a:lnTo>
                      <a:pt x="598" y="348"/>
                    </a:lnTo>
                    <a:lnTo>
                      <a:pt x="603" y="343"/>
                    </a:lnTo>
                    <a:lnTo>
                      <a:pt x="609" y="337"/>
                    </a:lnTo>
                    <a:lnTo>
                      <a:pt x="614" y="332"/>
                    </a:lnTo>
                    <a:lnTo>
                      <a:pt x="617" y="325"/>
                    </a:lnTo>
                    <a:lnTo>
                      <a:pt x="619" y="318"/>
                    </a:lnTo>
                    <a:lnTo>
                      <a:pt x="621" y="308"/>
                    </a:lnTo>
                    <a:lnTo>
                      <a:pt x="619" y="296"/>
                    </a:lnTo>
                    <a:lnTo>
                      <a:pt x="615" y="284"/>
                    </a:lnTo>
                    <a:lnTo>
                      <a:pt x="610" y="272"/>
                    </a:lnTo>
                    <a:lnTo>
                      <a:pt x="602" y="260"/>
                    </a:lnTo>
                    <a:lnTo>
                      <a:pt x="594" y="248"/>
                    </a:lnTo>
                    <a:lnTo>
                      <a:pt x="584" y="235"/>
                    </a:lnTo>
                    <a:lnTo>
                      <a:pt x="572" y="223"/>
                    </a:lnTo>
                    <a:lnTo>
                      <a:pt x="556" y="208"/>
                    </a:lnTo>
                    <a:lnTo>
                      <a:pt x="538" y="192"/>
                    </a:lnTo>
                    <a:lnTo>
                      <a:pt x="518" y="177"/>
                    </a:lnTo>
                    <a:lnTo>
                      <a:pt x="497" y="161"/>
                    </a:lnTo>
                    <a:lnTo>
                      <a:pt x="476" y="144"/>
                    </a:lnTo>
                    <a:lnTo>
                      <a:pt x="453" y="128"/>
                    </a:lnTo>
                    <a:lnTo>
                      <a:pt x="427" y="113"/>
                    </a:lnTo>
                    <a:lnTo>
                      <a:pt x="403" y="97"/>
                    </a:lnTo>
                    <a:lnTo>
                      <a:pt x="378" y="82"/>
                    </a:lnTo>
                    <a:lnTo>
                      <a:pt x="351" y="67"/>
                    </a:lnTo>
                    <a:lnTo>
                      <a:pt x="326" y="54"/>
                    </a:lnTo>
                    <a:lnTo>
                      <a:pt x="299" y="42"/>
                    </a:lnTo>
                    <a:lnTo>
                      <a:pt x="274" y="30"/>
                    </a:lnTo>
                    <a:lnTo>
                      <a:pt x="249" y="20"/>
                    </a:lnTo>
                    <a:lnTo>
                      <a:pt x="225" y="12"/>
                    </a:lnTo>
                    <a:lnTo>
                      <a:pt x="20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57">
                <a:extLst>
                  <a:ext uri="{FF2B5EF4-FFF2-40B4-BE49-F238E27FC236}">
                    <a16:creationId xmlns:a16="http://schemas.microsoft.com/office/drawing/2014/main" xmlns="" id="{4B8E7B5D-0D8C-4594-BC5D-4345ADD37780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326154" y="2337317"/>
                <a:ext cx="31976" cy="34362"/>
              </a:xfrm>
              <a:custGeom>
                <a:avLst/>
                <a:gdLst>
                  <a:gd name="T0" fmla="*/ 10 w 28"/>
                  <a:gd name="T1" fmla="*/ 29 h 29"/>
                  <a:gd name="T2" fmla="*/ 16 w 28"/>
                  <a:gd name="T3" fmla="*/ 29 h 29"/>
                  <a:gd name="T4" fmla="*/ 21 w 28"/>
                  <a:gd name="T5" fmla="*/ 26 h 29"/>
                  <a:gd name="T6" fmla="*/ 25 w 28"/>
                  <a:gd name="T7" fmla="*/ 23 h 29"/>
                  <a:gd name="T8" fmla="*/ 28 w 28"/>
                  <a:gd name="T9" fmla="*/ 18 h 29"/>
                  <a:gd name="T10" fmla="*/ 28 w 28"/>
                  <a:gd name="T11" fmla="*/ 12 h 29"/>
                  <a:gd name="T12" fmla="*/ 27 w 28"/>
                  <a:gd name="T13" fmla="*/ 7 h 29"/>
                  <a:gd name="T14" fmla="*/ 23 w 28"/>
                  <a:gd name="T15" fmla="*/ 2 h 29"/>
                  <a:gd name="T16" fmla="*/ 17 w 28"/>
                  <a:gd name="T17" fmla="*/ 0 h 29"/>
                  <a:gd name="T18" fmla="*/ 12 w 28"/>
                  <a:gd name="T19" fmla="*/ 0 h 29"/>
                  <a:gd name="T20" fmla="*/ 6 w 28"/>
                  <a:gd name="T21" fmla="*/ 1 h 29"/>
                  <a:gd name="T22" fmla="*/ 2 w 28"/>
                  <a:gd name="T23" fmla="*/ 4 h 29"/>
                  <a:gd name="T24" fmla="*/ 0 w 28"/>
                  <a:gd name="T25" fmla="*/ 10 h 29"/>
                  <a:gd name="T26" fmla="*/ 0 w 28"/>
                  <a:gd name="T27" fmla="*/ 16 h 29"/>
                  <a:gd name="T28" fmla="*/ 1 w 28"/>
                  <a:gd name="T29" fmla="*/ 22 h 29"/>
                  <a:gd name="T30" fmla="*/ 5 w 28"/>
                  <a:gd name="T31" fmla="*/ 26 h 29"/>
                  <a:gd name="T32" fmla="*/ 10 w 28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9">
                    <a:moveTo>
                      <a:pt x="10" y="29"/>
                    </a:moveTo>
                    <a:lnTo>
                      <a:pt x="16" y="29"/>
                    </a:lnTo>
                    <a:lnTo>
                      <a:pt x="21" y="26"/>
                    </a:lnTo>
                    <a:lnTo>
                      <a:pt x="25" y="23"/>
                    </a:lnTo>
                    <a:lnTo>
                      <a:pt x="28" y="18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5" y="26"/>
                    </a:lnTo>
                    <a:lnTo>
                      <a:pt x="1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58">
                <a:extLst>
                  <a:ext uri="{FF2B5EF4-FFF2-40B4-BE49-F238E27FC236}">
                    <a16:creationId xmlns:a16="http://schemas.microsoft.com/office/drawing/2014/main" xmlns="" id="{312B5F57-2E1B-4D86-9361-D2ED69ED0090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186328" y="2548124"/>
                <a:ext cx="34436" cy="34362"/>
              </a:xfrm>
              <a:custGeom>
                <a:avLst/>
                <a:gdLst>
                  <a:gd name="T0" fmla="*/ 11 w 29"/>
                  <a:gd name="T1" fmla="*/ 28 h 28"/>
                  <a:gd name="T2" fmla="*/ 16 w 29"/>
                  <a:gd name="T3" fmla="*/ 28 h 28"/>
                  <a:gd name="T4" fmla="*/ 22 w 29"/>
                  <a:gd name="T5" fmla="*/ 27 h 28"/>
                  <a:gd name="T6" fmla="*/ 27 w 29"/>
                  <a:gd name="T7" fmla="*/ 23 h 28"/>
                  <a:gd name="T8" fmla="*/ 29 w 29"/>
                  <a:gd name="T9" fmla="*/ 18 h 28"/>
                  <a:gd name="T10" fmla="*/ 29 w 29"/>
                  <a:gd name="T11" fmla="*/ 12 h 28"/>
                  <a:gd name="T12" fmla="*/ 27 w 29"/>
                  <a:gd name="T13" fmla="*/ 7 h 28"/>
                  <a:gd name="T14" fmla="*/ 23 w 29"/>
                  <a:gd name="T15" fmla="*/ 3 h 28"/>
                  <a:gd name="T16" fmla="*/ 19 w 29"/>
                  <a:gd name="T17" fmla="*/ 0 h 28"/>
                  <a:gd name="T18" fmla="*/ 13 w 29"/>
                  <a:gd name="T19" fmla="*/ 0 h 28"/>
                  <a:gd name="T20" fmla="*/ 7 w 29"/>
                  <a:gd name="T21" fmla="*/ 2 h 28"/>
                  <a:gd name="T22" fmla="*/ 3 w 29"/>
                  <a:gd name="T23" fmla="*/ 5 h 28"/>
                  <a:gd name="T24" fmla="*/ 0 w 29"/>
                  <a:gd name="T25" fmla="*/ 11 h 28"/>
                  <a:gd name="T26" fmla="*/ 0 w 29"/>
                  <a:gd name="T27" fmla="*/ 17 h 28"/>
                  <a:gd name="T28" fmla="*/ 1 w 29"/>
                  <a:gd name="T29" fmla="*/ 21 h 28"/>
                  <a:gd name="T30" fmla="*/ 5 w 29"/>
                  <a:gd name="T31" fmla="*/ 26 h 28"/>
                  <a:gd name="T32" fmla="*/ 11 w 29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8">
                    <a:moveTo>
                      <a:pt x="11" y="28"/>
                    </a:moveTo>
                    <a:lnTo>
                      <a:pt x="16" y="28"/>
                    </a:lnTo>
                    <a:lnTo>
                      <a:pt x="22" y="27"/>
                    </a:lnTo>
                    <a:lnTo>
                      <a:pt x="27" y="23"/>
                    </a:lnTo>
                    <a:lnTo>
                      <a:pt x="29" y="18"/>
                    </a:lnTo>
                    <a:lnTo>
                      <a:pt x="29" y="12"/>
                    </a:lnTo>
                    <a:lnTo>
                      <a:pt x="27" y="7"/>
                    </a:lnTo>
                    <a:lnTo>
                      <a:pt x="23" y="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11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59">
                <a:extLst>
                  <a:ext uri="{FF2B5EF4-FFF2-40B4-BE49-F238E27FC236}">
                    <a16:creationId xmlns:a16="http://schemas.microsoft.com/office/drawing/2014/main" xmlns="" id="{9D7689F0-B35A-4D1F-B65B-9F00097EC5E4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225885" y="2207893"/>
                <a:ext cx="238589" cy="316617"/>
              </a:xfrm>
              <a:custGeom>
                <a:avLst/>
                <a:gdLst>
                  <a:gd name="T0" fmla="*/ 116 w 193"/>
                  <a:gd name="T1" fmla="*/ 258 h 258"/>
                  <a:gd name="T2" fmla="*/ 118 w 193"/>
                  <a:gd name="T3" fmla="*/ 250 h 258"/>
                  <a:gd name="T4" fmla="*/ 124 w 193"/>
                  <a:gd name="T5" fmla="*/ 241 h 258"/>
                  <a:gd name="T6" fmla="*/ 131 w 193"/>
                  <a:gd name="T7" fmla="*/ 228 h 258"/>
                  <a:gd name="T8" fmla="*/ 140 w 193"/>
                  <a:gd name="T9" fmla="*/ 215 h 258"/>
                  <a:gd name="T10" fmla="*/ 148 w 193"/>
                  <a:gd name="T11" fmla="*/ 201 h 258"/>
                  <a:gd name="T12" fmla="*/ 157 w 193"/>
                  <a:gd name="T13" fmla="*/ 189 h 258"/>
                  <a:gd name="T14" fmla="*/ 164 w 193"/>
                  <a:gd name="T15" fmla="*/ 177 h 258"/>
                  <a:gd name="T16" fmla="*/ 169 w 193"/>
                  <a:gd name="T17" fmla="*/ 167 h 258"/>
                  <a:gd name="T18" fmla="*/ 178 w 193"/>
                  <a:gd name="T19" fmla="*/ 137 h 258"/>
                  <a:gd name="T20" fmla="*/ 186 w 193"/>
                  <a:gd name="T21" fmla="*/ 92 h 258"/>
                  <a:gd name="T22" fmla="*/ 192 w 193"/>
                  <a:gd name="T23" fmla="*/ 47 h 258"/>
                  <a:gd name="T24" fmla="*/ 193 w 193"/>
                  <a:gd name="T25" fmla="*/ 18 h 258"/>
                  <a:gd name="T26" fmla="*/ 190 w 193"/>
                  <a:gd name="T27" fmla="*/ 17 h 258"/>
                  <a:gd name="T28" fmla="*/ 183 w 193"/>
                  <a:gd name="T29" fmla="*/ 14 h 258"/>
                  <a:gd name="T30" fmla="*/ 173 w 193"/>
                  <a:gd name="T31" fmla="*/ 11 h 258"/>
                  <a:gd name="T32" fmla="*/ 163 w 193"/>
                  <a:gd name="T33" fmla="*/ 8 h 258"/>
                  <a:gd name="T34" fmla="*/ 152 w 193"/>
                  <a:gd name="T35" fmla="*/ 5 h 258"/>
                  <a:gd name="T36" fmla="*/ 138 w 193"/>
                  <a:gd name="T37" fmla="*/ 2 h 258"/>
                  <a:gd name="T38" fmla="*/ 124 w 193"/>
                  <a:gd name="T39" fmla="*/ 1 h 258"/>
                  <a:gd name="T40" fmla="*/ 109 w 193"/>
                  <a:gd name="T41" fmla="*/ 0 h 258"/>
                  <a:gd name="T42" fmla="*/ 94 w 193"/>
                  <a:gd name="T43" fmla="*/ 0 h 258"/>
                  <a:gd name="T44" fmla="*/ 79 w 193"/>
                  <a:gd name="T45" fmla="*/ 2 h 258"/>
                  <a:gd name="T46" fmla="*/ 64 w 193"/>
                  <a:gd name="T47" fmla="*/ 7 h 258"/>
                  <a:gd name="T48" fmla="*/ 50 w 193"/>
                  <a:gd name="T49" fmla="*/ 14 h 258"/>
                  <a:gd name="T50" fmla="*/ 38 w 193"/>
                  <a:gd name="T51" fmla="*/ 23 h 258"/>
                  <a:gd name="T52" fmla="*/ 26 w 193"/>
                  <a:gd name="T53" fmla="*/ 36 h 258"/>
                  <a:gd name="T54" fmla="*/ 17 w 193"/>
                  <a:gd name="T55" fmla="*/ 51 h 258"/>
                  <a:gd name="T56" fmla="*/ 9 w 193"/>
                  <a:gd name="T57" fmla="*/ 70 h 258"/>
                  <a:gd name="T58" fmla="*/ 3 w 193"/>
                  <a:gd name="T59" fmla="*/ 94 h 258"/>
                  <a:gd name="T60" fmla="*/ 0 w 193"/>
                  <a:gd name="T61" fmla="*/ 117 h 258"/>
                  <a:gd name="T62" fmla="*/ 0 w 193"/>
                  <a:gd name="T63" fmla="*/ 138 h 258"/>
                  <a:gd name="T64" fmla="*/ 3 w 193"/>
                  <a:gd name="T65" fmla="*/ 159 h 258"/>
                  <a:gd name="T66" fmla="*/ 8 w 193"/>
                  <a:gd name="T67" fmla="*/ 176 h 258"/>
                  <a:gd name="T68" fmla="*/ 16 w 193"/>
                  <a:gd name="T69" fmla="*/ 192 h 258"/>
                  <a:gd name="T70" fmla="*/ 25 w 193"/>
                  <a:gd name="T71" fmla="*/ 205 h 258"/>
                  <a:gd name="T72" fmla="*/ 37 w 193"/>
                  <a:gd name="T73" fmla="*/ 214 h 258"/>
                  <a:gd name="T74" fmla="*/ 43 w 193"/>
                  <a:gd name="T75" fmla="*/ 219 h 258"/>
                  <a:gd name="T76" fmla="*/ 53 w 193"/>
                  <a:gd name="T77" fmla="*/ 224 h 258"/>
                  <a:gd name="T78" fmla="*/ 63 w 193"/>
                  <a:gd name="T79" fmla="*/ 230 h 258"/>
                  <a:gd name="T80" fmla="*/ 74 w 193"/>
                  <a:gd name="T81" fmla="*/ 236 h 258"/>
                  <a:gd name="T82" fmla="*/ 86 w 193"/>
                  <a:gd name="T83" fmla="*/ 243 h 258"/>
                  <a:gd name="T84" fmla="*/ 97 w 193"/>
                  <a:gd name="T85" fmla="*/ 249 h 258"/>
                  <a:gd name="T86" fmla="*/ 107 w 193"/>
                  <a:gd name="T87" fmla="*/ 253 h 258"/>
                  <a:gd name="T88" fmla="*/ 116 w 193"/>
                  <a:gd name="T89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3" h="258">
                    <a:moveTo>
                      <a:pt x="116" y="258"/>
                    </a:moveTo>
                    <a:lnTo>
                      <a:pt x="118" y="250"/>
                    </a:lnTo>
                    <a:lnTo>
                      <a:pt x="124" y="241"/>
                    </a:lnTo>
                    <a:lnTo>
                      <a:pt x="131" y="228"/>
                    </a:lnTo>
                    <a:lnTo>
                      <a:pt x="140" y="215"/>
                    </a:lnTo>
                    <a:lnTo>
                      <a:pt x="148" y="201"/>
                    </a:lnTo>
                    <a:lnTo>
                      <a:pt x="157" y="189"/>
                    </a:lnTo>
                    <a:lnTo>
                      <a:pt x="164" y="177"/>
                    </a:lnTo>
                    <a:lnTo>
                      <a:pt x="169" y="167"/>
                    </a:lnTo>
                    <a:lnTo>
                      <a:pt x="178" y="137"/>
                    </a:lnTo>
                    <a:lnTo>
                      <a:pt x="186" y="92"/>
                    </a:lnTo>
                    <a:lnTo>
                      <a:pt x="192" y="47"/>
                    </a:lnTo>
                    <a:lnTo>
                      <a:pt x="193" y="18"/>
                    </a:lnTo>
                    <a:lnTo>
                      <a:pt x="190" y="17"/>
                    </a:lnTo>
                    <a:lnTo>
                      <a:pt x="183" y="14"/>
                    </a:lnTo>
                    <a:lnTo>
                      <a:pt x="173" y="11"/>
                    </a:lnTo>
                    <a:lnTo>
                      <a:pt x="163" y="8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4" y="1"/>
                    </a:lnTo>
                    <a:lnTo>
                      <a:pt x="109" y="0"/>
                    </a:lnTo>
                    <a:lnTo>
                      <a:pt x="94" y="0"/>
                    </a:lnTo>
                    <a:lnTo>
                      <a:pt x="79" y="2"/>
                    </a:lnTo>
                    <a:lnTo>
                      <a:pt x="64" y="7"/>
                    </a:lnTo>
                    <a:lnTo>
                      <a:pt x="50" y="14"/>
                    </a:lnTo>
                    <a:lnTo>
                      <a:pt x="38" y="23"/>
                    </a:lnTo>
                    <a:lnTo>
                      <a:pt x="26" y="36"/>
                    </a:lnTo>
                    <a:lnTo>
                      <a:pt x="17" y="51"/>
                    </a:lnTo>
                    <a:lnTo>
                      <a:pt x="9" y="70"/>
                    </a:lnTo>
                    <a:lnTo>
                      <a:pt x="3" y="94"/>
                    </a:lnTo>
                    <a:lnTo>
                      <a:pt x="0" y="117"/>
                    </a:lnTo>
                    <a:lnTo>
                      <a:pt x="0" y="138"/>
                    </a:lnTo>
                    <a:lnTo>
                      <a:pt x="3" y="159"/>
                    </a:lnTo>
                    <a:lnTo>
                      <a:pt x="8" y="176"/>
                    </a:lnTo>
                    <a:lnTo>
                      <a:pt x="16" y="192"/>
                    </a:lnTo>
                    <a:lnTo>
                      <a:pt x="25" y="205"/>
                    </a:lnTo>
                    <a:lnTo>
                      <a:pt x="37" y="214"/>
                    </a:lnTo>
                    <a:lnTo>
                      <a:pt x="43" y="219"/>
                    </a:lnTo>
                    <a:lnTo>
                      <a:pt x="53" y="224"/>
                    </a:lnTo>
                    <a:lnTo>
                      <a:pt x="63" y="230"/>
                    </a:lnTo>
                    <a:lnTo>
                      <a:pt x="74" y="236"/>
                    </a:lnTo>
                    <a:lnTo>
                      <a:pt x="86" y="243"/>
                    </a:lnTo>
                    <a:lnTo>
                      <a:pt x="97" y="249"/>
                    </a:lnTo>
                    <a:lnTo>
                      <a:pt x="107" y="253"/>
                    </a:lnTo>
                    <a:lnTo>
                      <a:pt x="116" y="2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60">
                <a:extLst>
                  <a:ext uri="{FF2B5EF4-FFF2-40B4-BE49-F238E27FC236}">
                    <a16:creationId xmlns:a16="http://schemas.microsoft.com/office/drawing/2014/main" xmlns="" id="{AF858087-D7FE-4598-9C6C-89FA8F3B13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251439" y="1719949"/>
                <a:ext cx="713308" cy="785406"/>
              </a:xfrm>
              <a:custGeom>
                <a:avLst/>
                <a:gdLst>
                  <a:gd name="T0" fmla="*/ 76 w 579"/>
                  <a:gd name="T1" fmla="*/ 630 h 639"/>
                  <a:gd name="T2" fmla="*/ 103 w 579"/>
                  <a:gd name="T3" fmla="*/ 637 h 639"/>
                  <a:gd name="T4" fmla="*/ 132 w 579"/>
                  <a:gd name="T5" fmla="*/ 639 h 639"/>
                  <a:gd name="T6" fmla="*/ 157 w 579"/>
                  <a:gd name="T7" fmla="*/ 635 h 639"/>
                  <a:gd name="T8" fmla="*/ 175 w 579"/>
                  <a:gd name="T9" fmla="*/ 624 h 639"/>
                  <a:gd name="T10" fmla="*/ 195 w 579"/>
                  <a:gd name="T11" fmla="*/ 608 h 639"/>
                  <a:gd name="T12" fmla="*/ 216 w 579"/>
                  <a:gd name="T13" fmla="*/ 590 h 639"/>
                  <a:gd name="T14" fmla="*/ 233 w 579"/>
                  <a:gd name="T15" fmla="*/ 573 h 639"/>
                  <a:gd name="T16" fmla="*/ 248 w 579"/>
                  <a:gd name="T17" fmla="*/ 546 h 639"/>
                  <a:gd name="T18" fmla="*/ 266 w 579"/>
                  <a:gd name="T19" fmla="*/ 502 h 639"/>
                  <a:gd name="T20" fmla="*/ 279 w 579"/>
                  <a:gd name="T21" fmla="*/ 457 h 639"/>
                  <a:gd name="T22" fmla="*/ 287 w 579"/>
                  <a:gd name="T23" fmla="*/ 421 h 639"/>
                  <a:gd name="T24" fmla="*/ 287 w 579"/>
                  <a:gd name="T25" fmla="*/ 395 h 639"/>
                  <a:gd name="T26" fmla="*/ 289 w 579"/>
                  <a:gd name="T27" fmla="*/ 377 h 639"/>
                  <a:gd name="T28" fmla="*/ 297 w 579"/>
                  <a:gd name="T29" fmla="*/ 369 h 639"/>
                  <a:gd name="T30" fmla="*/ 317 w 579"/>
                  <a:gd name="T31" fmla="*/ 357 h 639"/>
                  <a:gd name="T32" fmla="*/ 344 w 579"/>
                  <a:gd name="T33" fmla="*/ 340 h 639"/>
                  <a:gd name="T34" fmla="*/ 366 w 579"/>
                  <a:gd name="T35" fmla="*/ 322 h 639"/>
                  <a:gd name="T36" fmla="*/ 376 w 579"/>
                  <a:gd name="T37" fmla="*/ 308 h 639"/>
                  <a:gd name="T38" fmla="*/ 384 w 579"/>
                  <a:gd name="T39" fmla="*/ 303 h 639"/>
                  <a:gd name="T40" fmla="*/ 396 w 579"/>
                  <a:gd name="T41" fmla="*/ 302 h 639"/>
                  <a:gd name="T42" fmla="*/ 405 w 579"/>
                  <a:gd name="T43" fmla="*/ 302 h 639"/>
                  <a:gd name="T44" fmla="*/ 416 w 579"/>
                  <a:gd name="T45" fmla="*/ 300 h 639"/>
                  <a:gd name="T46" fmla="*/ 427 w 579"/>
                  <a:gd name="T47" fmla="*/ 296 h 639"/>
                  <a:gd name="T48" fmla="*/ 437 w 579"/>
                  <a:gd name="T49" fmla="*/ 290 h 639"/>
                  <a:gd name="T50" fmla="*/ 453 w 579"/>
                  <a:gd name="T51" fmla="*/ 278 h 639"/>
                  <a:gd name="T52" fmla="*/ 473 w 579"/>
                  <a:gd name="T53" fmla="*/ 262 h 639"/>
                  <a:gd name="T54" fmla="*/ 491 w 579"/>
                  <a:gd name="T55" fmla="*/ 243 h 639"/>
                  <a:gd name="T56" fmla="*/ 505 w 579"/>
                  <a:gd name="T57" fmla="*/ 220 h 639"/>
                  <a:gd name="T58" fmla="*/ 523 w 579"/>
                  <a:gd name="T59" fmla="*/ 187 h 639"/>
                  <a:gd name="T60" fmla="*/ 544 w 579"/>
                  <a:gd name="T61" fmla="*/ 150 h 639"/>
                  <a:gd name="T62" fmla="*/ 562 w 579"/>
                  <a:gd name="T63" fmla="*/ 117 h 639"/>
                  <a:gd name="T64" fmla="*/ 575 w 579"/>
                  <a:gd name="T65" fmla="*/ 84 h 639"/>
                  <a:gd name="T66" fmla="*/ 574 w 579"/>
                  <a:gd name="T67" fmla="*/ 44 h 639"/>
                  <a:gd name="T68" fmla="*/ 546 w 579"/>
                  <a:gd name="T69" fmla="*/ 18 h 639"/>
                  <a:gd name="T70" fmla="*/ 511 w 579"/>
                  <a:gd name="T71" fmla="*/ 6 h 639"/>
                  <a:gd name="T72" fmla="*/ 469 w 579"/>
                  <a:gd name="T73" fmla="*/ 0 h 639"/>
                  <a:gd name="T74" fmla="*/ 429 w 579"/>
                  <a:gd name="T75" fmla="*/ 1 h 639"/>
                  <a:gd name="T76" fmla="*/ 392 w 579"/>
                  <a:gd name="T77" fmla="*/ 11 h 639"/>
                  <a:gd name="T78" fmla="*/ 351 w 579"/>
                  <a:gd name="T79" fmla="*/ 29 h 639"/>
                  <a:gd name="T80" fmla="*/ 305 w 579"/>
                  <a:gd name="T81" fmla="*/ 52 h 639"/>
                  <a:gd name="T82" fmla="*/ 259 w 579"/>
                  <a:gd name="T83" fmla="*/ 82 h 639"/>
                  <a:gd name="T84" fmla="*/ 211 w 579"/>
                  <a:gd name="T85" fmla="*/ 118 h 639"/>
                  <a:gd name="T86" fmla="*/ 167 w 579"/>
                  <a:gd name="T87" fmla="*/ 157 h 639"/>
                  <a:gd name="T88" fmla="*/ 125 w 579"/>
                  <a:gd name="T89" fmla="*/ 199 h 639"/>
                  <a:gd name="T90" fmla="*/ 89 w 579"/>
                  <a:gd name="T91" fmla="*/ 244 h 639"/>
                  <a:gd name="T92" fmla="*/ 62 w 579"/>
                  <a:gd name="T93" fmla="*/ 289 h 639"/>
                  <a:gd name="T94" fmla="*/ 24 w 579"/>
                  <a:gd name="T95" fmla="*/ 372 h 639"/>
                  <a:gd name="T96" fmla="*/ 0 w 579"/>
                  <a:gd name="T97" fmla="*/ 483 h 639"/>
                  <a:gd name="T98" fmla="*/ 23 w 579"/>
                  <a:gd name="T99" fmla="*/ 58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79" h="639">
                    <a:moveTo>
                      <a:pt x="64" y="624"/>
                    </a:moveTo>
                    <a:lnTo>
                      <a:pt x="76" y="630"/>
                    </a:lnTo>
                    <a:lnTo>
                      <a:pt x="88" y="635"/>
                    </a:lnTo>
                    <a:lnTo>
                      <a:pt x="103" y="637"/>
                    </a:lnTo>
                    <a:lnTo>
                      <a:pt x="117" y="639"/>
                    </a:lnTo>
                    <a:lnTo>
                      <a:pt x="132" y="639"/>
                    </a:lnTo>
                    <a:lnTo>
                      <a:pt x="146" y="638"/>
                    </a:lnTo>
                    <a:lnTo>
                      <a:pt x="157" y="635"/>
                    </a:lnTo>
                    <a:lnTo>
                      <a:pt x="167" y="630"/>
                    </a:lnTo>
                    <a:lnTo>
                      <a:pt x="175" y="624"/>
                    </a:lnTo>
                    <a:lnTo>
                      <a:pt x="185" y="616"/>
                    </a:lnTo>
                    <a:lnTo>
                      <a:pt x="195" y="608"/>
                    </a:lnTo>
                    <a:lnTo>
                      <a:pt x="206" y="599"/>
                    </a:lnTo>
                    <a:lnTo>
                      <a:pt x="216" y="590"/>
                    </a:lnTo>
                    <a:lnTo>
                      <a:pt x="225" y="581"/>
                    </a:lnTo>
                    <a:lnTo>
                      <a:pt x="233" y="573"/>
                    </a:lnTo>
                    <a:lnTo>
                      <a:pt x="239" y="565"/>
                    </a:lnTo>
                    <a:lnTo>
                      <a:pt x="248" y="546"/>
                    </a:lnTo>
                    <a:lnTo>
                      <a:pt x="257" y="525"/>
                    </a:lnTo>
                    <a:lnTo>
                      <a:pt x="266" y="502"/>
                    </a:lnTo>
                    <a:lnTo>
                      <a:pt x="274" y="479"/>
                    </a:lnTo>
                    <a:lnTo>
                      <a:pt x="279" y="457"/>
                    </a:lnTo>
                    <a:lnTo>
                      <a:pt x="284" y="437"/>
                    </a:lnTo>
                    <a:lnTo>
                      <a:pt x="287" y="421"/>
                    </a:lnTo>
                    <a:lnTo>
                      <a:pt x="289" y="410"/>
                    </a:lnTo>
                    <a:lnTo>
                      <a:pt x="287" y="395"/>
                    </a:lnTo>
                    <a:lnTo>
                      <a:pt x="287" y="385"/>
                    </a:lnTo>
                    <a:lnTo>
                      <a:pt x="289" y="377"/>
                    </a:lnTo>
                    <a:lnTo>
                      <a:pt x="292" y="372"/>
                    </a:lnTo>
                    <a:lnTo>
                      <a:pt x="297" y="369"/>
                    </a:lnTo>
                    <a:lnTo>
                      <a:pt x="306" y="364"/>
                    </a:lnTo>
                    <a:lnTo>
                      <a:pt x="317" y="357"/>
                    </a:lnTo>
                    <a:lnTo>
                      <a:pt x="330" y="349"/>
                    </a:lnTo>
                    <a:lnTo>
                      <a:pt x="344" y="340"/>
                    </a:lnTo>
                    <a:lnTo>
                      <a:pt x="355" y="331"/>
                    </a:lnTo>
                    <a:lnTo>
                      <a:pt x="366" y="322"/>
                    </a:lnTo>
                    <a:lnTo>
                      <a:pt x="373" y="312"/>
                    </a:lnTo>
                    <a:lnTo>
                      <a:pt x="376" y="308"/>
                    </a:lnTo>
                    <a:lnTo>
                      <a:pt x="379" y="304"/>
                    </a:lnTo>
                    <a:lnTo>
                      <a:pt x="384" y="303"/>
                    </a:lnTo>
                    <a:lnTo>
                      <a:pt x="391" y="302"/>
                    </a:lnTo>
                    <a:lnTo>
                      <a:pt x="396" y="302"/>
                    </a:lnTo>
                    <a:lnTo>
                      <a:pt x="400" y="302"/>
                    </a:lnTo>
                    <a:lnTo>
                      <a:pt x="405" y="302"/>
                    </a:lnTo>
                    <a:lnTo>
                      <a:pt x="411" y="301"/>
                    </a:lnTo>
                    <a:lnTo>
                      <a:pt x="416" y="300"/>
                    </a:lnTo>
                    <a:lnTo>
                      <a:pt x="422" y="298"/>
                    </a:lnTo>
                    <a:lnTo>
                      <a:pt x="427" y="296"/>
                    </a:lnTo>
                    <a:lnTo>
                      <a:pt x="431" y="294"/>
                    </a:lnTo>
                    <a:lnTo>
                      <a:pt x="437" y="290"/>
                    </a:lnTo>
                    <a:lnTo>
                      <a:pt x="444" y="285"/>
                    </a:lnTo>
                    <a:lnTo>
                      <a:pt x="453" y="278"/>
                    </a:lnTo>
                    <a:lnTo>
                      <a:pt x="463" y="271"/>
                    </a:lnTo>
                    <a:lnTo>
                      <a:pt x="473" y="262"/>
                    </a:lnTo>
                    <a:lnTo>
                      <a:pt x="482" y="252"/>
                    </a:lnTo>
                    <a:lnTo>
                      <a:pt x="491" y="243"/>
                    </a:lnTo>
                    <a:lnTo>
                      <a:pt x="498" y="233"/>
                    </a:lnTo>
                    <a:lnTo>
                      <a:pt x="505" y="220"/>
                    </a:lnTo>
                    <a:lnTo>
                      <a:pt x="513" y="204"/>
                    </a:lnTo>
                    <a:lnTo>
                      <a:pt x="523" y="187"/>
                    </a:lnTo>
                    <a:lnTo>
                      <a:pt x="534" y="168"/>
                    </a:lnTo>
                    <a:lnTo>
                      <a:pt x="544" y="150"/>
                    </a:lnTo>
                    <a:lnTo>
                      <a:pt x="554" y="133"/>
                    </a:lnTo>
                    <a:lnTo>
                      <a:pt x="562" y="117"/>
                    </a:lnTo>
                    <a:lnTo>
                      <a:pt x="568" y="105"/>
                    </a:lnTo>
                    <a:lnTo>
                      <a:pt x="575" y="84"/>
                    </a:lnTo>
                    <a:lnTo>
                      <a:pt x="579" y="64"/>
                    </a:lnTo>
                    <a:lnTo>
                      <a:pt x="574" y="44"/>
                    </a:lnTo>
                    <a:lnTo>
                      <a:pt x="560" y="26"/>
                    </a:lnTo>
                    <a:lnTo>
                      <a:pt x="546" y="18"/>
                    </a:lnTo>
                    <a:lnTo>
                      <a:pt x="530" y="11"/>
                    </a:lnTo>
                    <a:lnTo>
                      <a:pt x="511" y="6"/>
                    </a:lnTo>
                    <a:lnTo>
                      <a:pt x="490" y="3"/>
                    </a:lnTo>
                    <a:lnTo>
                      <a:pt x="469" y="0"/>
                    </a:lnTo>
                    <a:lnTo>
                      <a:pt x="449" y="0"/>
                    </a:lnTo>
                    <a:lnTo>
                      <a:pt x="429" y="1"/>
                    </a:lnTo>
                    <a:lnTo>
                      <a:pt x="412" y="5"/>
                    </a:lnTo>
                    <a:lnTo>
                      <a:pt x="392" y="11"/>
                    </a:lnTo>
                    <a:lnTo>
                      <a:pt x="371" y="19"/>
                    </a:lnTo>
                    <a:lnTo>
                      <a:pt x="351" y="29"/>
                    </a:lnTo>
                    <a:lnTo>
                      <a:pt x="328" y="39"/>
                    </a:lnTo>
                    <a:lnTo>
                      <a:pt x="305" y="52"/>
                    </a:lnTo>
                    <a:lnTo>
                      <a:pt x="282" y="67"/>
                    </a:lnTo>
                    <a:lnTo>
                      <a:pt x="259" y="82"/>
                    </a:lnTo>
                    <a:lnTo>
                      <a:pt x="234" y="99"/>
                    </a:lnTo>
                    <a:lnTo>
                      <a:pt x="211" y="118"/>
                    </a:lnTo>
                    <a:lnTo>
                      <a:pt x="188" y="136"/>
                    </a:lnTo>
                    <a:lnTo>
                      <a:pt x="167" y="157"/>
                    </a:lnTo>
                    <a:lnTo>
                      <a:pt x="146" y="178"/>
                    </a:lnTo>
                    <a:lnTo>
                      <a:pt x="125" y="199"/>
                    </a:lnTo>
                    <a:lnTo>
                      <a:pt x="107" y="221"/>
                    </a:lnTo>
                    <a:lnTo>
                      <a:pt x="89" y="244"/>
                    </a:lnTo>
                    <a:lnTo>
                      <a:pt x="73" y="269"/>
                    </a:lnTo>
                    <a:lnTo>
                      <a:pt x="62" y="289"/>
                    </a:lnTo>
                    <a:lnTo>
                      <a:pt x="43" y="326"/>
                    </a:lnTo>
                    <a:lnTo>
                      <a:pt x="24" y="372"/>
                    </a:lnTo>
                    <a:lnTo>
                      <a:pt x="8" y="426"/>
                    </a:lnTo>
                    <a:lnTo>
                      <a:pt x="0" y="483"/>
                    </a:lnTo>
                    <a:lnTo>
                      <a:pt x="3" y="537"/>
                    </a:lnTo>
                    <a:lnTo>
                      <a:pt x="23" y="585"/>
                    </a:lnTo>
                    <a:lnTo>
                      <a:pt x="64" y="6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61">
                <a:extLst>
                  <a:ext uri="{FF2B5EF4-FFF2-40B4-BE49-F238E27FC236}">
                    <a16:creationId xmlns:a16="http://schemas.microsoft.com/office/drawing/2014/main" xmlns="" id="{1C3CFF8C-8ED2-4201-8941-65F43E83C5CE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326138" y="2337519"/>
                <a:ext cx="34436" cy="34362"/>
              </a:xfrm>
              <a:custGeom>
                <a:avLst/>
                <a:gdLst>
                  <a:gd name="T0" fmla="*/ 7 w 29"/>
                  <a:gd name="T1" fmla="*/ 26 h 28"/>
                  <a:gd name="T2" fmla="*/ 13 w 29"/>
                  <a:gd name="T3" fmla="*/ 28 h 28"/>
                  <a:gd name="T4" fmla="*/ 18 w 29"/>
                  <a:gd name="T5" fmla="*/ 28 h 28"/>
                  <a:gd name="T6" fmla="*/ 23 w 29"/>
                  <a:gd name="T7" fmla="*/ 26 h 28"/>
                  <a:gd name="T8" fmla="*/ 27 w 29"/>
                  <a:gd name="T9" fmla="*/ 22 h 28"/>
                  <a:gd name="T10" fmla="*/ 29 w 29"/>
                  <a:gd name="T11" fmla="*/ 16 h 28"/>
                  <a:gd name="T12" fmla="*/ 29 w 29"/>
                  <a:gd name="T13" fmla="*/ 10 h 28"/>
                  <a:gd name="T14" fmla="*/ 27 w 29"/>
                  <a:gd name="T15" fmla="*/ 6 h 28"/>
                  <a:gd name="T16" fmla="*/ 22 w 29"/>
                  <a:gd name="T17" fmla="*/ 1 h 28"/>
                  <a:gd name="T18" fmla="*/ 16 w 29"/>
                  <a:gd name="T19" fmla="*/ 0 h 28"/>
                  <a:gd name="T20" fmla="*/ 10 w 29"/>
                  <a:gd name="T21" fmla="*/ 0 h 28"/>
                  <a:gd name="T22" fmla="*/ 6 w 29"/>
                  <a:gd name="T23" fmla="*/ 2 h 28"/>
                  <a:gd name="T24" fmla="*/ 2 w 29"/>
                  <a:gd name="T25" fmla="*/ 7 h 28"/>
                  <a:gd name="T26" fmla="*/ 0 w 29"/>
                  <a:gd name="T27" fmla="*/ 13 h 28"/>
                  <a:gd name="T28" fmla="*/ 0 w 29"/>
                  <a:gd name="T29" fmla="*/ 17 h 28"/>
                  <a:gd name="T30" fmla="*/ 2 w 29"/>
                  <a:gd name="T31" fmla="*/ 22 h 28"/>
                  <a:gd name="T32" fmla="*/ 7 w 29"/>
                  <a:gd name="T3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8">
                    <a:moveTo>
                      <a:pt x="7" y="26"/>
                    </a:moveTo>
                    <a:lnTo>
                      <a:pt x="13" y="28"/>
                    </a:lnTo>
                    <a:lnTo>
                      <a:pt x="18" y="28"/>
                    </a:lnTo>
                    <a:lnTo>
                      <a:pt x="23" y="26"/>
                    </a:lnTo>
                    <a:lnTo>
                      <a:pt x="27" y="22"/>
                    </a:lnTo>
                    <a:lnTo>
                      <a:pt x="29" y="16"/>
                    </a:lnTo>
                    <a:lnTo>
                      <a:pt x="29" y="10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7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62">
                <a:extLst>
                  <a:ext uri="{FF2B5EF4-FFF2-40B4-BE49-F238E27FC236}">
                    <a16:creationId xmlns:a16="http://schemas.microsoft.com/office/drawing/2014/main" xmlns="" id="{13DBB494-B299-44B6-9E51-3E5AE14764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827715" y="1856242"/>
                <a:ext cx="34436" cy="34362"/>
              </a:xfrm>
              <a:custGeom>
                <a:avLst/>
                <a:gdLst>
                  <a:gd name="T0" fmla="*/ 7 w 29"/>
                  <a:gd name="T1" fmla="*/ 26 h 29"/>
                  <a:gd name="T2" fmla="*/ 13 w 29"/>
                  <a:gd name="T3" fmla="*/ 29 h 29"/>
                  <a:gd name="T4" fmla="*/ 18 w 29"/>
                  <a:gd name="T5" fmla="*/ 29 h 29"/>
                  <a:gd name="T6" fmla="*/ 23 w 29"/>
                  <a:gd name="T7" fmla="*/ 26 h 29"/>
                  <a:gd name="T8" fmla="*/ 27 w 29"/>
                  <a:gd name="T9" fmla="*/ 22 h 29"/>
                  <a:gd name="T10" fmla="*/ 29 w 29"/>
                  <a:gd name="T11" fmla="*/ 16 h 29"/>
                  <a:gd name="T12" fmla="*/ 29 w 29"/>
                  <a:gd name="T13" fmla="*/ 10 h 29"/>
                  <a:gd name="T14" fmla="*/ 27 w 29"/>
                  <a:gd name="T15" fmla="*/ 6 h 29"/>
                  <a:gd name="T16" fmla="*/ 22 w 29"/>
                  <a:gd name="T17" fmla="*/ 1 h 29"/>
                  <a:gd name="T18" fmla="*/ 17 w 29"/>
                  <a:gd name="T19" fmla="*/ 0 h 29"/>
                  <a:gd name="T20" fmla="*/ 11 w 29"/>
                  <a:gd name="T21" fmla="*/ 0 h 29"/>
                  <a:gd name="T22" fmla="*/ 6 w 29"/>
                  <a:gd name="T23" fmla="*/ 2 h 29"/>
                  <a:gd name="T24" fmla="*/ 2 w 29"/>
                  <a:gd name="T25" fmla="*/ 7 h 29"/>
                  <a:gd name="T26" fmla="*/ 0 w 29"/>
                  <a:gd name="T27" fmla="*/ 13 h 29"/>
                  <a:gd name="T28" fmla="*/ 0 w 29"/>
                  <a:gd name="T29" fmla="*/ 17 h 29"/>
                  <a:gd name="T30" fmla="*/ 3 w 29"/>
                  <a:gd name="T31" fmla="*/ 22 h 29"/>
                  <a:gd name="T32" fmla="*/ 7 w 29"/>
                  <a:gd name="T3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9">
                    <a:moveTo>
                      <a:pt x="7" y="26"/>
                    </a:moveTo>
                    <a:lnTo>
                      <a:pt x="13" y="29"/>
                    </a:lnTo>
                    <a:lnTo>
                      <a:pt x="18" y="29"/>
                    </a:lnTo>
                    <a:lnTo>
                      <a:pt x="23" y="26"/>
                    </a:lnTo>
                    <a:lnTo>
                      <a:pt x="27" y="22"/>
                    </a:lnTo>
                    <a:lnTo>
                      <a:pt x="29" y="16"/>
                    </a:lnTo>
                    <a:lnTo>
                      <a:pt x="29" y="10"/>
                    </a:lnTo>
                    <a:lnTo>
                      <a:pt x="27" y="6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7" y="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63">
                <a:extLst>
                  <a:ext uri="{FF2B5EF4-FFF2-40B4-BE49-F238E27FC236}">
                    <a16:creationId xmlns:a16="http://schemas.microsoft.com/office/drawing/2014/main" xmlns="" id="{9855FA72-D8C2-42FD-9909-9098109467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935862" y="1819531"/>
                <a:ext cx="34436" cy="36816"/>
              </a:xfrm>
              <a:custGeom>
                <a:avLst/>
                <a:gdLst>
                  <a:gd name="T0" fmla="*/ 7 w 29"/>
                  <a:gd name="T1" fmla="*/ 27 h 29"/>
                  <a:gd name="T2" fmla="*/ 13 w 29"/>
                  <a:gd name="T3" fmla="*/ 29 h 29"/>
                  <a:gd name="T4" fmla="*/ 19 w 29"/>
                  <a:gd name="T5" fmla="*/ 29 h 29"/>
                  <a:gd name="T6" fmla="*/ 23 w 29"/>
                  <a:gd name="T7" fmla="*/ 27 h 29"/>
                  <a:gd name="T8" fmla="*/ 27 w 29"/>
                  <a:gd name="T9" fmla="*/ 22 h 29"/>
                  <a:gd name="T10" fmla="*/ 29 w 29"/>
                  <a:gd name="T11" fmla="*/ 16 h 29"/>
                  <a:gd name="T12" fmla="*/ 29 w 29"/>
                  <a:gd name="T13" fmla="*/ 11 h 29"/>
                  <a:gd name="T14" fmla="*/ 27 w 29"/>
                  <a:gd name="T15" fmla="*/ 6 h 29"/>
                  <a:gd name="T16" fmla="*/ 22 w 29"/>
                  <a:gd name="T17" fmla="*/ 3 h 29"/>
                  <a:gd name="T18" fmla="*/ 16 w 29"/>
                  <a:gd name="T19" fmla="*/ 0 h 29"/>
                  <a:gd name="T20" fmla="*/ 12 w 29"/>
                  <a:gd name="T21" fmla="*/ 0 h 29"/>
                  <a:gd name="T22" fmla="*/ 7 w 29"/>
                  <a:gd name="T23" fmla="*/ 3 h 29"/>
                  <a:gd name="T24" fmla="*/ 2 w 29"/>
                  <a:gd name="T25" fmla="*/ 7 h 29"/>
                  <a:gd name="T26" fmla="*/ 0 w 29"/>
                  <a:gd name="T27" fmla="*/ 13 h 29"/>
                  <a:gd name="T28" fmla="*/ 0 w 29"/>
                  <a:gd name="T29" fmla="*/ 19 h 29"/>
                  <a:gd name="T30" fmla="*/ 2 w 29"/>
                  <a:gd name="T31" fmla="*/ 23 h 29"/>
                  <a:gd name="T32" fmla="*/ 7 w 29"/>
                  <a:gd name="T3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9">
                    <a:moveTo>
                      <a:pt x="7" y="27"/>
                    </a:moveTo>
                    <a:lnTo>
                      <a:pt x="13" y="29"/>
                    </a:lnTo>
                    <a:lnTo>
                      <a:pt x="19" y="29"/>
                    </a:lnTo>
                    <a:lnTo>
                      <a:pt x="23" y="27"/>
                    </a:lnTo>
                    <a:lnTo>
                      <a:pt x="27" y="22"/>
                    </a:lnTo>
                    <a:lnTo>
                      <a:pt x="29" y="16"/>
                    </a:lnTo>
                    <a:lnTo>
                      <a:pt x="29" y="11"/>
                    </a:lnTo>
                    <a:lnTo>
                      <a:pt x="27" y="6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7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64">
                <a:extLst>
                  <a:ext uri="{FF2B5EF4-FFF2-40B4-BE49-F238E27FC236}">
                    <a16:creationId xmlns:a16="http://schemas.microsoft.com/office/drawing/2014/main" xmlns="" id="{C78F577F-D30C-4B0E-9685-202913977235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337855" y="2015435"/>
                <a:ext cx="285323" cy="169353"/>
              </a:xfrm>
              <a:custGeom>
                <a:avLst/>
                <a:gdLst>
                  <a:gd name="T0" fmla="*/ 230 w 230"/>
                  <a:gd name="T1" fmla="*/ 137 h 137"/>
                  <a:gd name="T2" fmla="*/ 209 w 230"/>
                  <a:gd name="T3" fmla="*/ 136 h 137"/>
                  <a:gd name="T4" fmla="*/ 186 w 230"/>
                  <a:gd name="T5" fmla="*/ 131 h 137"/>
                  <a:gd name="T6" fmla="*/ 161 w 230"/>
                  <a:gd name="T7" fmla="*/ 125 h 137"/>
                  <a:gd name="T8" fmla="*/ 136 w 230"/>
                  <a:gd name="T9" fmla="*/ 115 h 137"/>
                  <a:gd name="T10" fmla="*/ 112 w 230"/>
                  <a:gd name="T11" fmla="*/ 106 h 137"/>
                  <a:gd name="T12" fmla="*/ 91 w 230"/>
                  <a:gd name="T13" fmla="*/ 96 h 137"/>
                  <a:gd name="T14" fmla="*/ 76 w 230"/>
                  <a:gd name="T15" fmla="*/ 88 h 137"/>
                  <a:gd name="T16" fmla="*/ 67 w 230"/>
                  <a:gd name="T17" fmla="*/ 82 h 137"/>
                  <a:gd name="T18" fmla="*/ 59 w 230"/>
                  <a:gd name="T19" fmla="*/ 75 h 137"/>
                  <a:gd name="T20" fmla="*/ 53 w 230"/>
                  <a:gd name="T21" fmla="*/ 69 h 137"/>
                  <a:gd name="T22" fmla="*/ 49 w 230"/>
                  <a:gd name="T23" fmla="*/ 66 h 137"/>
                  <a:gd name="T24" fmla="*/ 45 w 230"/>
                  <a:gd name="T25" fmla="*/ 62 h 137"/>
                  <a:gd name="T26" fmla="*/ 37 w 230"/>
                  <a:gd name="T27" fmla="*/ 54 h 137"/>
                  <a:gd name="T28" fmla="*/ 29 w 230"/>
                  <a:gd name="T29" fmla="*/ 47 h 137"/>
                  <a:gd name="T30" fmla="*/ 23 w 230"/>
                  <a:gd name="T31" fmla="*/ 42 h 137"/>
                  <a:gd name="T32" fmla="*/ 17 w 230"/>
                  <a:gd name="T33" fmla="*/ 35 h 137"/>
                  <a:gd name="T34" fmla="*/ 11 w 230"/>
                  <a:gd name="T35" fmla="*/ 30 h 137"/>
                  <a:gd name="T36" fmla="*/ 8 w 230"/>
                  <a:gd name="T37" fmla="*/ 24 h 137"/>
                  <a:gd name="T38" fmla="*/ 3 w 230"/>
                  <a:gd name="T39" fmla="*/ 19 h 137"/>
                  <a:gd name="T40" fmla="*/ 0 w 230"/>
                  <a:gd name="T41" fmla="*/ 14 h 137"/>
                  <a:gd name="T42" fmla="*/ 2 w 230"/>
                  <a:gd name="T43" fmla="*/ 9 h 137"/>
                  <a:gd name="T44" fmla="*/ 5 w 230"/>
                  <a:gd name="T45" fmla="*/ 6 h 137"/>
                  <a:gd name="T46" fmla="*/ 7 w 230"/>
                  <a:gd name="T47" fmla="*/ 2 h 137"/>
                  <a:gd name="T48" fmla="*/ 9 w 230"/>
                  <a:gd name="T49" fmla="*/ 0 h 137"/>
                  <a:gd name="T50" fmla="*/ 18 w 230"/>
                  <a:gd name="T51" fmla="*/ 13 h 137"/>
                  <a:gd name="T52" fmla="*/ 30 w 230"/>
                  <a:gd name="T53" fmla="*/ 24 h 137"/>
                  <a:gd name="T54" fmla="*/ 41 w 230"/>
                  <a:gd name="T55" fmla="*/ 36 h 137"/>
                  <a:gd name="T56" fmla="*/ 55 w 230"/>
                  <a:gd name="T57" fmla="*/ 47 h 137"/>
                  <a:gd name="T58" fmla="*/ 69 w 230"/>
                  <a:gd name="T59" fmla="*/ 58 h 137"/>
                  <a:gd name="T60" fmla="*/ 83 w 230"/>
                  <a:gd name="T61" fmla="*/ 68 h 137"/>
                  <a:gd name="T62" fmla="*/ 99 w 230"/>
                  <a:gd name="T63" fmla="*/ 77 h 137"/>
                  <a:gd name="T64" fmla="*/ 114 w 230"/>
                  <a:gd name="T65" fmla="*/ 85 h 137"/>
                  <a:gd name="T66" fmla="*/ 129 w 230"/>
                  <a:gd name="T67" fmla="*/ 93 h 137"/>
                  <a:gd name="T68" fmla="*/ 145 w 230"/>
                  <a:gd name="T69" fmla="*/ 100 h 137"/>
                  <a:gd name="T70" fmla="*/ 160 w 230"/>
                  <a:gd name="T71" fmla="*/ 106 h 137"/>
                  <a:gd name="T72" fmla="*/ 175 w 230"/>
                  <a:gd name="T73" fmla="*/ 112 h 137"/>
                  <a:gd name="T74" fmla="*/ 190 w 230"/>
                  <a:gd name="T75" fmla="*/ 115 h 137"/>
                  <a:gd name="T76" fmla="*/ 204 w 230"/>
                  <a:gd name="T77" fmla="*/ 119 h 137"/>
                  <a:gd name="T78" fmla="*/ 216 w 230"/>
                  <a:gd name="T79" fmla="*/ 120 h 137"/>
                  <a:gd name="T80" fmla="*/ 228 w 230"/>
                  <a:gd name="T81" fmla="*/ 121 h 137"/>
                  <a:gd name="T82" fmla="*/ 230 w 230"/>
                  <a:gd name="T83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0" h="137">
                    <a:moveTo>
                      <a:pt x="230" y="137"/>
                    </a:moveTo>
                    <a:lnTo>
                      <a:pt x="209" y="136"/>
                    </a:lnTo>
                    <a:lnTo>
                      <a:pt x="186" y="131"/>
                    </a:lnTo>
                    <a:lnTo>
                      <a:pt x="161" y="125"/>
                    </a:lnTo>
                    <a:lnTo>
                      <a:pt x="136" y="115"/>
                    </a:lnTo>
                    <a:lnTo>
                      <a:pt x="112" y="106"/>
                    </a:lnTo>
                    <a:lnTo>
                      <a:pt x="91" y="96"/>
                    </a:lnTo>
                    <a:lnTo>
                      <a:pt x="76" y="88"/>
                    </a:lnTo>
                    <a:lnTo>
                      <a:pt x="67" y="82"/>
                    </a:lnTo>
                    <a:lnTo>
                      <a:pt x="59" y="75"/>
                    </a:lnTo>
                    <a:lnTo>
                      <a:pt x="53" y="69"/>
                    </a:lnTo>
                    <a:lnTo>
                      <a:pt x="49" y="66"/>
                    </a:lnTo>
                    <a:lnTo>
                      <a:pt x="45" y="62"/>
                    </a:lnTo>
                    <a:lnTo>
                      <a:pt x="37" y="54"/>
                    </a:lnTo>
                    <a:lnTo>
                      <a:pt x="29" y="47"/>
                    </a:lnTo>
                    <a:lnTo>
                      <a:pt x="23" y="42"/>
                    </a:lnTo>
                    <a:lnTo>
                      <a:pt x="17" y="35"/>
                    </a:lnTo>
                    <a:lnTo>
                      <a:pt x="11" y="30"/>
                    </a:lnTo>
                    <a:lnTo>
                      <a:pt x="8" y="24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8" y="13"/>
                    </a:lnTo>
                    <a:lnTo>
                      <a:pt x="30" y="24"/>
                    </a:lnTo>
                    <a:lnTo>
                      <a:pt x="41" y="36"/>
                    </a:lnTo>
                    <a:lnTo>
                      <a:pt x="55" y="47"/>
                    </a:lnTo>
                    <a:lnTo>
                      <a:pt x="69" y="58"/>
                    </a:lnTo>
                    <a:lnTo>
                      <a:pt x="83" y="68"/>
                    </a:lnTo>
                    <a:lnTo>
                      <a:pt x="99" y="77"/>
                    </a:lnTo>
                    <a:lnTo>
                      <a:pt x="114" y="85"/>
                    </a:lnTo>
                    <a:lnTo>
                      <a:pt x="129" y="93"/>
                    </a:lnTo>
                    <a:lnTo>
                      <a:pt x="145" y="100"/>
                    </a:lnTo>
                    <a:lnTo>
                      <a:pt x="160" y="106"/>
                    </a:lnTo>
                    <a:lnTo>
                      <a:pt x="175" y="112"/>
                    </a:lnTo>
                    <a:lnTo>
                      <a:pt x="190" y="115"/>
                    </a:lnTo>
                    <a:lnTo>
                      <a:pt x="204" y="119"/>
                    </a:lnTo>
                    <a:lnTo>
                      <a:pt x="216" y="120"/>
                    </a:lnTo>
                    <a:lnTo>
                      <a:pt x="228" y="121"/>
                    </a:lnTo>
                    <a:lnTo>
                      <a:pt x="230" y="1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65">
                <a:extLst>
                  <a:ext uri="{FF2B5EF4-FFF2-40B4-BE49-F238E27FC236}">
                    <a16:creationId xmlns:a16="http://schemas.microsoft.com/office/drawing/2014/main" xmlns="" id="{F24DBB81-BAAE-42C0-94F4-08AF6264CCA3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193171" y="2020648"/>
                <a:ext cx="403388" cy="468789"/>
              </a:xfrm>
              <a:custGeom>
                <a:avLst/>
                <a:gdLst>
                  <a:gd name="T0" fmla="*/ 135 w 328"/>
                  <a:gd name="T1" fmla="*/ 40 h 381"/>
                  <a:gd name="T2" fmla="*/ 121 w 328"/>
                  <a:gd name="T3" fmla="*/ 28 h 381"/>
                  <a:gd name="T4" fmla="*/ 109 w 328"/>
                  <a:gd name="T5" fmla="*/ 16 h 381"/>
                  <a:gd name="T6" fmla="*/ 101 w 328"/>
                  <a:gd name="T7" fmla="*/ 5 h 381"/>
                  <a:gd name="T8" fmla="*/ 91 w 328"/>
                  <a:gd name="T9" fmla="*/ 9 h 381"/>
                  <a:gd name="T10" fmla="*/ 83 w 328"/>
                  <a:gd name="T11" fmla="*/ 12 h 381"/>
                  <a:gd name="T12" fmla="*/ 78 w 328"/>
                  <a:gd name="T13" fmla="*/ 18 h 381"/>
                  <a:gd name="T14" fmla="*/ 70 w 328"/>
                  <a:gd name="T15" fmla="*/ 40 h 381"/>
                  <a:gd name="T16" fmla="*/ 59 w 328"/>
                  <a:gd name="T17" fmla="*/ 70 h 381"/>
                  <a:gd name="T18" fmla="*/ 48 w 328"/>
                  <a:gd name="T19" fmla="*/ 94 h 381"/>
                  <a:gd name="T20" fmla="*/ 36 w 328"/>
                  <a:gd name="T21" fmla="*/ 109 h 381"/>
                  <a:gd name="T22" fmla="*/ 23 w 328"/>
                  <a:gd name="T23" fmla="*/ 127 h 381"/>
                  <a:gd name="T24" fmla="*/ 21 w 328"/>
                  <a:gd name="T25" fmla="*/ 154 h 381"/>
                  <a:gd name="T26" fmla="*/ 12 w 328"/>
                  <a:gd name="T27" fmla="*/ 184 h 381"/>
                  <a:gd name="T28" fmla="*/ 0 w 328"/>
                  <a:gd name="T29" fmla="*/ 211 h 381"/>
                  <a:gd name="T30" fmla="*/ 5 w 328"/>
                  <a:gd name="T31" fmla="*/ 245 h 381"/>
                  <a:gd name="T32" fmla="*/ 19 w 328"/>
                  <a:gd name="T33" fmla="*/ 276 h 381"/>
                  <a:gd name="T34" fmla="*/ 38 w 328"/>
                  <a:gd name="T35" fmla="*/ 307 h 381"/>
                  <a:gd name="T36" fmla="*/ 65 w 328"/>
                  <a:gd name="T37" fmla="*/ 339 h 381"/>
                  <a:gd name="T38" fmla="*/ 99 w 328"/>
                  <a:gd name="T39" fmla="*/ 365 h 381"/>
                  <a:gd name="T40" fmla="*/ 142 w 328"/>
                  <a:gd name="T41" fmla="*/ 379 h 381"/>
                  <a:gd name="T42" fmla="*/ 178 w 328"/>
                  <a:gd name="T43" fmla="*/ 380 h 381"/>
                  <a:gd name="T44" fmla="*/ 210 w 328"/>
                  <a:gd name="T45" fmla="*/ 371 h 381"/>
                  <a:gd name="T46" fmla="*/ 238 w 328"/>
                  <a:gd name="T47" fmla="*/ 350 h 381"/>
                  <a:gd name="T48" fmla="*/ 265 w 328"/>
                  <a:gd name="T49" fmla="*/ 326 h 381"/>
                  <a:gd name="T50" fmla="*/ 283 w 328"/>
                  <a:gd name="T51" fmla="*/ 299 h 381"/>
                  <a:gd name="T52" fmla="*/ 300 w 328"/>
                  <a:gd name="T53" fmla="*/ 266 h 381"/>
                  <a:gd name="T54" fmla="*/ 313 w 328"/>
                  <a:gd name="T55" fmla="*/ 231 h 381"/>
                  <a:gd name="T56" fmla="*/ 323 w 328"/>
                  <a:gd name="T57" fmla="*/ 183 h 381"/>
                  <a:gd name="T58" fmla="*/ 327 w 328"/>
                  <a:gd name="T59" fmla="*/ 136 h 381"/>
                  <a:gd name="T60" fmla="*/ 307 w 328"/>
                  <a:gd name="T61" fmla="*/ 122 h 381"/>
                  <a:gd name="T62" fmla="*/ 259 w 328"/>
                  <a:gd name="T63" fmla="*/ 111 h 381"/>
                  <a:gd name="T64" fmla="*/ 210 w 328"/>
                  <a:gd name="T65" fmla="*/ 92 h 381"/>
                  <a:gd name="T66" fmla="*/ 174 w 328"/>
                  <a:gd name="T67" fmla="*/ 74 h 381"/>
                  <a:gd name="T68" fmla="*/ 157 w 328"/>
                  <a:gd name="T69" fmla="*/ 61 h 381"/>
                  <a:gd name="T70" fmla="*/ 147 w 328"/>
                  <a:gd name="T71" fmla="*/ 52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8" h="381">
                    <a:moveTo>
                      <a:pt x="143" y="48"/>
                    </a:moveTo>
                    <a:lnTo>
                      <a:pt x="135" y="40"/>
                    </a:lnTo>
                    <a:lnTo>
                      <a:pt x="127" y="33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9" y="16"/>
                    </a:lnTo>
                    <a:lnTo>
                      <a:pt x="106" y="10"/>
                    </a:lnTo>
                    <a:lnTo>
                      <a:pt x="101" y="5"/>
                    </a:lnTo>
                    <a:lnTo>
                      <a:pt x="98" y="0"/>
                    </a:lnTo>
                    <a:lnTo>
                      <a:pt x="91" y="9"/>
                    </a:lnTo>
                    <a:lnTo>
                      <a:pt x="86" y="12"/>
                    </a:lnTo>
                    <a:lnTo>
                      <a:pt x="83" y="12"/>
                    </a:lnTo>
                    <a:lnTo>
                      <a:pt x="81" y="14"/>
                    </a:lnTo>
                    <a:lnTo>
                      <a:pt x="78" y="18"/>
                    </a:lnTo>
                    <a:lnTo>
                      <a:pt x="75" y="28"/>
                    </a:lnTo>
                    <a:lnTo>
                      <a:pt x="70" y="40"/>
                    </a:lnTo>
                    <a:lnTo>
                      <a:pt x="65" y="55"/>
                    </a:lnTo>
                    <a:lnTo>
                      <a:pt x="59" y="70"/>
                    </a:lnTo>
                    <a:lnTo>
                      <a:pt x="53" y="84"/>
                    </a:lnTo>
                    <a:lnTo>
                      <a:pt x="48" y="94"/>
                    </a:lnTo>
                    <a:lnTo>
                      <a:pt x="44" y="101"/>
                    </a:lnTo>
                    <a:lnTo>
                      <a:pt x="36" y="109"/>
                    </a:lnTo>
                    <a:lnTo>
                      <a:pt x="29" y="117"/>
                    </a:lnTo>
                    <a:lnTo>
                      <a:pt x="23" y="127"/>
                    </a:lnTo>
                    <a:lnTo>
                      <a:pt x="22" y="139"/>
                    </a:lnTo>
                    <a:lnTo>
                      <a:pt x="21" y="154"/>
                    </a:lnTo>
                    <a:lnTo>
                      <a:pt x="17" y="169"/>
                    </a:lnTo>
                    <a:lnTo>
                      <a:pt x="12" y="184"/>
                    </a:lnTo>
                    <a:lnTo>
                      <a:pt x="5" y="197"/>
                    </a:lnTo>
                    <a:lnTo>
                      <a:pt x="0" y="211"/>
                    </a:lnTo>
                    <a:lnTo>
                      <a:pt x="0" y="227"/>
                    </a:lnTo>
                    <a:lnTo>
                      <a:pt x="5" y="245"/>
                    </a:lnTo>
                    <a:lnTo>
                      <a:pt x="13" y="265"/>
                    </a:lnTo>
                    <a:lnTo>
                      <a:pt x="19" y="276"/>
                    </a:lnTo>
                    <a:lnTo>
                      <a:pt x="28" y="291"/>
                    </a:lnTo>
                    <a:lnTo>
                      <a:pt x="38" y="307"/>
                    </a:lnTo>
                    <a:lnTo>
                      <a:pt x="51" y="324"/>
                    </a:lnTo>
                    <a:lnTo>
                      <a:pt x="65" y="339"/>
                    </a:lnTo>
                    <a:lnTo>
                      <a:pt x="81" y="354"/>
                    </a:lnTo>
                    <a:lnTo>
                      <a:pt x="99" y="365"/>
                    </a:lnTo>
                    <a:lnTo>
                      <a:pt x="119" y="373"/>
                    </a:lnTo>
                    <a:lnTo>
                      <a:pt x="142" y="379"/>
                    </a:lnTo>
                    <a:lnTo>
                      <a:pt x="161" y="381"/>
                    </a:lnTo>
                    <a:lnTo>
                      <a:pt x="178" y="380"/>
                    </a:lnTo>
                    <a:lnTo>
                      <a:pt x="195" y="377"/>
                    </a:lnTo>
                    <a:lnTo>
                      <a:pt x="210" y="371"/>
                    </a:lnTo>
                    <a:lnTo>
                      <a:pt x="223" y="362"/>
                    </a:lnTo>
                    <a:lnTo>
                      <a:pt x="238" y="350"/>
                    </a:lnTo>
                    <a:lnTo>
                      <a:pt x="254" y="336"/>
                    </a:lnTo>
                    <a:lnTo>
                      <a:pt x="265" y="326"/>
                    </a:lnTo>
                    <a:lnTo>
                      <a:pt x="274" y="313"/>
                    </a:lnTo>
                    <a:lnTo>
                      <a:pt x="283" y="299"/>
                    </a:lnTo>
                    <a:lnTo>
                      <a:pt x="292" y="283"/>
                    </a:lnTo>
                    <a:lnTo>
                      <a:pt x="300" y="266"/>
                    </a:lnTo>
                    <a:lnTo>
                      <a:pt x="307" y="249"/>
                    </a:lnTo>
                    <a:lnTo>
                      <a:pt x="313" y="231"/>
                    </a:lnTo>
                    <a:lnTo>
                      <a:pt x="318" y="214"/>
                    </a:lnTo>
                    <a:lnTo>
                      <a:pt x="323" y="183"/>
                    </a:lnTo>
                    <a:lnTo>
                      <a:pt x="326" y="157"/>
                    </a:lnTo>
                    <a:lnTo>
                      <a:pt x="327" y="136"/>
                    </a:lnTo>
                    <a:lnTo>
                      <a:pt x="328" y="123"/>
                    </a:lnTo>
                    <a:lnTo>
                      <a:pt x="307" y="122"/>
                    </a:lnTo>
                    <a:lnTo>
                      <a:pt x="284" y="117"/>
                    </a:lnTo>
                    <a:lnTo>
                      <a:pt x="259" y="111"/>
                    </a:lnTo>
                    <a:lnTo>
                      <a:pt x="234" y="101"/>
                    </a:lnTo>
                    <a:lnTo>
                      <a:pt x="210" y="92"/>
                    </a:lnTo>
                    <a:lnTo>
                      <a:pt x="189" y="82"/>
                    </a:lnTo>
                    <a:lnTo>
                      <a:pt x="174" y="74"/>
                    </a:lnTo>
                    <a:lnTo>
                      <a:pt x="165" y="68"/>
                    </a:lnTo>
                    <a:lnTo>
                      <a:pt x="157" y="61"/>
                    </a:lnTo>
                    <a:lnTo>
                      <a:pt x="151" y="55"/>
                    </a:lnTo>
                    <a:lnTo>
                      <a:pt x="147" y="52"/>
                    </a:lnTo>
                    <a:lnTo>
                      <a:pt x="143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66">
                <a:extLst>
                  <a:ext uri="{FF2B5EF4-FFF2-40B4-BE49-F238E27FC236}">
                    <a16:creationId xmlns:a16="http://schemas.microsoft.com/office/drawing/2014/main" xmlns="" id="{42CDA92D-AEF6-4750-B08C-53C0516181DD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370668" y="1727573"/>
                <a:ext cx="592784" cy="466335"/>
              </a:xfrm>
              <a:custGeom>
                <a:avLst/>
                <a:gdLst>
                  <a:gd name="T0" fmla="*/ 401 w 482"/>
                  <a:gd name="T1" fmla="*/ 21 h 380"/>
                  <a:gd name="T2" fmla="*/ 438 w 482"/>
                  <a:gd name="T3" fmla="*/ 53 h 380"/>
                  <a:gd name="T4" fmla="*/ 450 w 482"/>
                  <a:gd name="T5" fmla="*/ 108 h 380"/>
                  <a:gd name="T6" fmla="*/ 438 w 482"/>
                  <a:gd name="T7" fmla="*/ 145 h 380"/>
                  <a:gd name="T8" fmla="*/ 408 w 482"/>
                  <a:gd name="T9" fmla="*/ 171 h 380"/>
                  <a:gd name="T10" fmla="*/ 374 w 482"/>
                  <a:gd name="T11" fmla="*/ 176 h 380"/>
                  <a:gd name="T12" fmla="*/ 333 w 482"/>
                  <a:gd name="T13" fmla="*/ 180 h 380"/>
                  <a:gd name="T14" fmla="*/ 294 w 482"/>
                  <a:gd name="T15" fmla="*/ 184 h 380"/>
                  <a:gd name="T16" fmla="*/ 268 w 482"/>
                  <a:gd name="T17" fmla="*/ 183 h 380"/>
                  <a:gd name="T18" fmla="*/ 246 w 482"/>
                  <a:gd name="T19" fmla="*/ 174 h 380"/>
                  <a:gd name="T20" fmla="*/ 238 w 482"/>
                  <a:gd name="T21" fmla="*/ 152 h 380"/>
                  <a:gd name="T22" fmla="*/ 267 w 482"/>
                  <a:gd name="T23" fmla="*/ 77 h 380"/>
                  <a:gd name="T24" fmla="*/ 327 w 482"/>
                  <a:gd name="T25" fmla="*/ 27 h 380"/>
                  <a:gd name="T26" fmla="*/ 362 w 482"/>
                  <a:gd name="T27" fmla="*/ 0 h 380"/>
                  <a:gd name="T28" fmla="*/ 337 w 482"/>
                  <a:gd name="T29" fmla="*/ 2 h 380"/>
                  <a:gd name="T30" fmla="*/ 308 w 482"/>
                  <a:gd name="T31" fmla="*/ 10 h 380"/>
                  <a:gd name="T32" fmla="*/ 282 w 482"/>
                  <a:gd name="T33" fmla="*/ 21 h 380"/>
                  <a:gd name="T34" fmla="*/ 259 w 482"/>
                  <a:gd name="T35" fmla="*/ 27 h 380"/>
                  <a:gd name="T36" fmla="*/ 236 w 482"/>
                  <a:gd name="T37" fmla="*/ 35 h 380"/>
                  <a:gd name="T38" fmla="*/ 214 w 482"/>
                  <a:gd name="T39" fmla="*/ 53 h 380"/>
                  <a:gd name="T40" fmla="*/ 193 w 482"/>
                  <a:gd name="T41" fmla="*/ 71 h 380"/>
                  <a:gd name="T42" fmla="*/ 167 w 482"/>
                  <a:gd name="T43" fmla="*/ 90 h 380"/>
                  <a:gd name="T44" fmla="*/ 140 w 482"/>
                  <a:gd name="T45" fmla="*/ 109 h 380"/>
                  <a:gd name="T46" fmla="*/ 115 w 482"/>
                  <a:gd name="T47" fmla="*/ 124 h 380"/>
                  <a:gd name="T48" fmla="*/ 101 w 482"/>
                  <a:gd name="T49" fmla="*/ 139 h 380"/>
                  <a:gd name="T50" fmla="*/ 73 w 482"/>
                  <a:gd name="T51" fmla="*/ 172 h 380"/>
                  <a:gd name="T52" fmla="*/ 41 w 482"/>
                  <a:gd name="T53" fmla="*/ 205 h 380"/>
                  <a:gd name="T54" fmla="*/ 22 w 482"/>
                  <a:gd name="T55" fmla="*/ 220 h 380"/>
                  <a:gd name="T56" fmla="*/ 3 w 482"/>
                  <a:gd name="T57" fmla="*/ 241 h 380"/>
                  <a:gd name="T58" fmla="*/ 3 w 482"/>
                  <a:gd name="T59" fmla="*/ 259 h 380"/>
                  <a:gd name="T60" fmla="*/ 35 w 482"/>
                  <a:gd name="T61" fmla="*/ 295 h 380"/>
                  <a:gd name="T62" fmla="*/ 77 w 482"/>
                  <a:gd name="T63" fmla="*/ 327 h 380"/>
                  <a:gd name="T64" fmla="*/ 123 w 482"/>
                  <a:gd name="T65" fmla="*/ 352 h 380"/>
                  <a:gd name="T66" fmla="*/ 169 w 482"/>
                  <a:gd name="T67" fmla="*/ 371 h 380"/>
                  <a:gd name="T68" fmla="*/ 210 w 482"/>
                  <a:gd name="T69" fmla="*/ 379 h 380"/>
                  <a:gd name="T70" fmla="*/ 246 w 482"/>
                  <a:gd name="T71" fmla="*/ 364 h 380"/>
                  <a:gd name="T72" fmla="*/ 287 w 482"/>
                  <a:gd name="T73" fmla="*/ 336 h 380"/>
                  <a:gd name="T74" fmla="*/ 310 w 482"/>
                  <a:gd name="T75" fmla="*/ 316 h 380"/>
                  <a:gd name="T76" fmla="*/ 322 w 482"/>
                  <a:gd name="T77" fmla="*/ 308 h 380"/>
                  <a:gd name="T78" fmla="*/ 339 w 482"/>
                  <a:gd name="T79" fmla="*/ 305 h 380"/>
                  <a:gd name="T80" fmla="*/ 358 w 482"/>
                  <a:gd name="T81" fmla="*/ 301 h 380"/>
                  <a:gd name="T82" fmla="*/ 390 w 482"/>
                  <a:gd name="T83" fmla="*/ 283 h 380"/>
                  <a:gd name="T84" fmla="*/ 421 w 482"/>
                  <a:gd name="T85" fmla="*/ 252 h 380"/>
                  <a:gd name="T86" fmla="*/ 443 w 482"/>
                  <a:gd name="T87" fmla="*/ 213 h 380"/>
                  <a:gd name="T88" fmla="*/ 463 w 482"/>
                  <a:gd name="T89" fmla="*/ 173 h 380"/>
                  <a:gd name="T90" fmla="*/ 482 w 482"/>
                  <a:gd name="T91" fmla="*/ 141 h 380"/>
                  <a:gd name="T92" fmla="*/ 470 w 482"/>
                  <a:gd name="T93" fmla="*/ 89 h 380"/>
                  <a:gd name="T94" fmla="*/ 438 w 482"/>
                  <a:gd name="T95" fmla="*/ 39 h 380"/>
                  <a:gd name="T96" fmla="*/ 398 w 482"/>
                  <a:gd name="T97" fmla="*/ 0 h 380"/>
                  <a:gd name="T98" fmla="*/ 382 w 482"/>
                  <a:gd name="T99" fmla="*/ 0 h 380"/>
                  <a:gd name="T100" fmla="*/ 367 w 482"/>
                  <a:gd name="T101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2" h="380">
                    <a:moveTo>
                      <a:pt x="362" y="15"/>
                    </a:moveTo>
                    <a:lnTo>
                      <a:pt x="383" y="16"/>
                    </a:lnTo>
                    <a:lnTo>
                      <a:pt x="401" y="21"/>
                    </a:lnTo>
                    <a:lnTo>
                      <a:pt x="416" y="29"/>
                    </a:lnTo>
                    <a:lnTo>
                      <a:pt x="429" y="39"/>
                    </a:lnTo>
                    <a:lnTo>
                      <a:pt x="438" y="53"/>
                    </a:lnTo>
                    <a:lnTo>
                      <a:pt x="445" y="69"/>
                    </a:lnTo>
                    <a:lnTo>
                      <a:pt x="448" y="88"/>
                    </a:lnTo>
                    <a:lnTo>
                      <a:pt x="450" y="108"/>
                    </a:lnTo>
                    <a:lnTo>
                      <a:pt x="448" y="121"/>
                    </a:lnTo>
                    <a:lnTo>
                      <a:pt x="444" y="134"/>
                    </a:lnTo>
                    <a:lnTo>
                      <a:pt x="438" y="145"/>
                    </a:lnTo>
                    <a:lnTo>
                      <a:pt x="430" y="156"/>
                    </a:lnTo>
                    <a:lnTo>
                      <a:pt x="420" y="165"/>
                    </a:lnTo>
                    <a:lnTo>
                      <a:pt x="408" y="171"/>
                    </a:lnTo>
                    <a:lnTo>
                      <a:pt x="396" y="175"/>
                    </a:lnTo>
                    <a:lnTo>
                      <a:pt x="383" y="176"/>
                    </a:lnTo>
                    <a:lnTo>
                      <a:pt x="374" y="176"/>
                    </a:lnTo>
                    <a:lnTo>
                      <a:pt x="361" y="177"/>
                    </a:lnTo>
                    <a:lnTo>
                      <a:pt x="347" y="179"/>
                    </a:lnTo>
                    <a:lnTo>
                      <a:pt x="333" y="180"/>
                    </a:lnTo>
                    <a:lnTo>
                      <a:pt x="318" y="182"/>
                    </a:lnTo>
                    <a:lnTo>
                      <a:pt x="306" y="183"/>
                    </a:lnTo>
                    <a:lnTo>
                      <a:pt x="294" y="184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3"/>
                    </a:lnTo>
                    <a:lnTo>
                      <a:pt x="260" y="181"/>
                    </a:lnTo>
                    <a:lnTo>
                      <a:pt x="253" y="179"/>
                    </a:lnTo>
                    <a:lnTo>
                      <a:pt x="246" y="174"/>
                    </a:lnTo>
                    <a:lnTo>
                      <a:pt x="241" y="168"/>
                    </a:lnTo>
                    <a:lnTo>
                      <a:pt x="239" y="161"/>
                    </a:lnTo>
                    <a:lnTo>
                      <a:pt x="238" y="152"/>
                    </a:lnTo>
                    <a:lnTo>
                      <a:pt x="241" y="126"/>
                    </a:lnTo>
                    <a:lnTo>
                      <a:pt x="252" y="100"/>
                    </a:lnTo>
                    <a:lnTo>
                      <a:pt x="267" y="77"/>
                    </a:lnTo>
                    <a:lnTo>
                      <a:pt x="286" y="57"/>
                    </a:lnTo>
                    <a:lnTo>
                      <a:pt x="306" y="39"/>
                    </a:lnTo>
                    <a:lnTo>
                      <a:pt x="327" y="27"/>
                    </a:lnTo>
                    <a:lnTo>
                      <a:pt x="346" y="19"/>
                    </a:lnTo>
                    <a:lnTo>
                      <a:pt x="362" y="15"/>
                    </a:lnTo>
                    <a:lnTo>
                      <a:pt x="362" y="0"/>
                    </a:lnTo>
                    <a:lnTo>
                      <a:pt x="354" y="0"/>
                    </a:lnTo>
                    <a:lnTo>
                      <a:pt x="345" y="1"/>
                    </a:lnTo>
                    <a:lnTo>
                      <a:pt x="337" y="2"/>
                    </a:lnTo>
                    <a:lnTo>
                      <a:pt x="328" y="5"/>
                    </a:lnTo>
                    <a:lnTo>
                      <a:pt x="318" y="7"/>
                    </a:lnTo>
                    <a:lnTo>
                      <a:pt x="308" y="10"/>
                    </a:lnTo>
                    <a:lnTo>
                      <a:pt x="298" y="14"/>
                    </a:lnTo>
                    <a:lnTo>
                      <a:pt x="287" y="19"/>
                    </a:lnTo>
                    <a:lnTo>
                      <a:pt x="282" y="21"/>
                    </a:lnTo>
                    <a:lnTo>
                      <a:pt x="274" y="23"/>
                    </a:lnTo>
                    <a:lnTo>
                      <a:pt x="267" y="25"/>
                    </a:lnTo>
                    <a:lnTo>
                      <a:pt x="259" y="27"/>
                    </a:lnTo>
                    <a:lnTo>
                      <a:pt x="251" y="29"/>
                    </a:lnTo>
                    <a:lnTo>
                      <a:pt x="242" y="31"/>
                    </a:lnTo>
                    <a:lnTo>
                      <a:pt x="236" y="35"/>
                    </a:lnTo>
                    <a:lnTo>
                      <a:pt x="230" y="38"/>
                    </a:lnTo>
                    <a:lnTo>
                      <a:pt x="221" y="46"/>
                    </a:lnTo>
                    <a:lnTo>
                      <a:pt x="214" y="53"/>
                    </a:lnTo>
                    <a:lnTo>
                      <a:pt x="207" y="60"/>
                    </a:lnTo>
                    <a:lnTo>
                      <a:pt x="199" y="67"/>
                    </a:lnTo>
                    <a:lnTo>
                      <a:pt x="193" y="71"/>
                    </a:lnTo>
                    <a:lnTo>
                      <a:pt x="185" y="76"/>
                    </a:lnTo>
                    <a:lnTo>
                      <a:pt x="177" y="83"/>
                    </a:lnTo>
                    <a:lnTo>
                      <a:pt x="167" y="90"/>
                    </a:lnTo>
                    <a:lnTo>
                      <a:pt x="156" y="97"/>
                    </a:lnTo>
                    <a:lnTo>
                      <a:pt x="148" y="103"/>
                    </a:lnTo>
                    <a:lnTo>
                      <a:pt x="140" y="109"/>
                    </a:lnTo>
                    <a:lnTo>
                      <a:pt x="134" y="114"/>
                    </a:lnTo>
                    <a:lnTo>
                      <a:pt x="124" y="119"/>
                    </a:lnTo>
                    <a:lnTo>
                      <a:pt x="115" y="124"/>
                    </a:lnTo>
                    <a:lnTo>
                      <a:pt x="109" y="129"/>
                    </a:lnTo>
                    <a:lnTo>
                      <a:pt x="104" y="135"/>
                    </a:lnTo>
                    <a:lnTo>
                      <a:pt x="101" y="139"/>
                    </a:lnTo>
                    <a:lnTo>
                      <a:pt x="94" y="149"/>
                    </a:lnTo>
                    <a:lnTo>
                      <a:pt x="85" y="159"/>
                    </a:lnTo>
                    <a:lnTo>
                      <a:pt x="73" y="172"/>
                    </a:lnTo>
                    <a:lnTo>
                      <a:pt x="62" y="184"/>
                    </a:lnTo>
                    <a:lnTo>
                      <a:pt x="51" y="196"/>
                    </a:lnTo>
                    <a:lnTo>
                      <a:pt x="41" y="205"/>
                    </a:lnTo>
                    <a:lnTo>
                      <a:pt x="34" y="211"/>
                    </a:lnTo>
                    <a:lnTo>
                      <a:pt x="28" y="214"/>
                    </a:lnTo>
                    <a:lnTo>
                      <a:pt x="22" y="220"/>
                    </a:lnTo>
                    <a:lnTo>
                      <a:pt x="15" y="227"/>
                    </a:lnTo>
                    <a:lnTo>
                      <a:pt x="9" y="234"/>
                    </a:lnTo>
                    <a:lnTo>
                      <a:pt x="3" y="241"/>
                    </a:lnTo>
                    <a:lnTo>
                      <a:pt x="1" y="248"/>
                    </a:lnTo>
                    <a:lnTo>
                      <a:pt x="0" y="255"/>
                    </a:lnTo>
                    <a:lnTo>
                      <a:pt x="3" y="259"/>
                    </a:lnTo>
                    <a:lnTo>
                      <a:pt x="12" y="272"/>
                    </a:lnTo>
                    <a:lnTo>
                      <a:pt x="24" y="283"/>
                    </a:lnTo>
                    <a:lnTo>
                      <a:pt x="35" y="295"/>
                    </a:lnTo>
                    <a:lnTo>
                      <a:pt x="49" y="306"/>
                    </a:lnTo>
                    <a:lnTo>
                      <a:pt x="63" y="317"/>
                    </a:lnTo>
                    <a:lnTo>
                      <a:pt x="77" y="327"/>
                    </a:lnTo>
                    <a:lnTo>
                      <a:pt x="93" y="336"/>
                    </a:lnTo>
                    <a:lnTo>
                      <a:pt x="108" y="344"/>
                    </a:lnTo>
                    <a:lnTo>
                      <a:pt x="123" y="352"/>
                    </a:lnTo>
                    <a:lnTo>
                      <a:pt x="139" y="359"/>
                    </a:lnTo>
                    <a:lnTo>
                      <a:pt x="154" y="365"/>
                    </a:lnTo>
                    <a:lnTo>
                      <a:pt x="169" y="371"/>
                    </a:lnTo>
                    <a:lnTo>
                      <a:pt x="184" y="374"/>
                    </a:lnTo>
                    <a:lnTo>
                      <a:pt x="198" y="378"/>
                    </a:lnTo>
                    <a:lnTo>
                      <a:pt x="210" y="379"/>
                    </a:lnTo>
                    <a:lnTo>
                      <a:pt x="222" y="380"/>
                    </a:lnTo>
                    <a:lnTo>
                      <a:pt x="232" y="373"/>
                    </a:lnTo>
                    <a:lnTo>
                      <a:pt x="246" y="364"/>
                    </a:lnTo>
                    <a:lnTo>
                      <a:pt x="260" y="355"/>
                    </a:lnTo>
                    <a:lnTo>
                      <a:pt x="274" y="346"/>
                    </a:lnTo>
                    <a:lnTo>
                      <a:pt x="287" y="336"/>
                    </a:lnTo>
                    <a:lnTo>
                      <a:pt x="298" y="328"/>
                    </a:lnTo>
                    <a:lnTo>
                      <a:pt x="306" y="321"/>
                    </a:lnTo>
                    <a:lnTo>
                      <a:pt x="310" y="316"/>
                    </a:lnTo>
                    <a:lnTo>
                      <a:pt x="313" y="312"/>
                    </a:lnTo>
                    <a:lnTo>
                      <a:pt x="317" y="309"/>
                    </a:lnTo>
                    <a:lnTo>
                      <a:pt x="322" y="308"/>
                    </a:lnTo>
                    <a:lnTo>
                      <a:pt x="328" y="306"/>
                    </a:lnTo>
                    <a:lnTo>
                      <a:pt x="333" y="305"/>
                    </a:lnTo>
                    <a:lnTo>
                      <a:pt x="339" y="305"/>
                    </a:lnTo>
                    <a:lnTo>
                      <a:pt x="345" y="304"/>
                    </a:lnTo>
                    <a:lnTo>
                      <a:pt x="351" y="303"/>
                    </a:lnTo>
                    <a:lnTo>
                      <a:pt x="358" y="301"/>
                    </a:lnTo>
                    <a:lnTo>
                      <a:pt x="367" y="296"/>
                    </a:lnTo>
                    <a:lnTo>
                      <a:pt x="378" y="290"/>
                    </a:lnTo>
                    <a:lnTo>
                      <a:pt x="390" y="283"/>
                    </a:lnTo>
                    <a:lnTo>
                      <a:pt x="401" y="274"/>
                    </a:lnTo>
                    <a:lnTo>
                      <a:pt x="412" y="264"/>
                    </a:lnTo>
                    <a:lnTo>
                      <a:pt x="421" y="252"/>
                    </a:lnTo>
                    <a:lnTo>
                      <a:pt x="429" y="240"/>
                    </a:lnTo>
                    <a:lnTo>
                      <a:pt x="436" y="227"/>
                    </a:lnTo>
                    <a:lnTo>
                      <a:pt x="443" y="213"/>
                    </a:lnTo>
                    <a:lnTo>
                      <a:pt x="450" y="199"/>
                    </a:lnTo>
                    <a:lnTo>
                      <a:pt x="457" y="185"/>
                    </a:lnTo>
                    <a:lnTo>
                      <a:pt x="463" y="173"/>
                    </a:lnTo>
                    <a:lnTo>
                      <a:pt x="470" y="161"/>
                    </a:lnTo>
                    <a:lnTo>
                      <a:pt x="476" y="150"/>
                    </a:lnTo>
                    <a:lnTo>
                      <a:pt x="482" y="141"/>
                    </a:lnTo>
                    <a:lnTo>
                      <a:pt x="481" y="122"/>
                    </a:lnTo>
                    <a:lnTo>
                      <a:pt x="477" y="105"/>
                    </a:lnTo>
                    <a:lnTo>
                      <a:pt x="470" y="89"/>
                    </a:lnTo>
                    <a:lnTo>
                      <a:pt x="462" y="73"/>
                    </a:lnTo>
                    <a:lnTo>
                      <a:pt x="451" y="57"/>
                    </a:lnTo>
                    <a:lnTo>
                      <a:pt x="438" y="39"/>
                    </a:lnTo>
                    <a:lnTo>
                      <a:pt x="422" y="21"/>
                    </a:lnTo>
                    <a:lnTo>
                      <a:pt x="404" y="0"/>
                    </a:lnTo>
                    <a:lnTo>
                      <a:pt x="398" y="0"/>
                    </a:lnTo>
                    <a:lnTo>
                      <a:pt x="392" y="0"/>
                    </a:lnTo>
                    <a:lnTo>
                      <a:pt x="387" y="0"/>
                    </a:lnTo>
                    <a:lnTo>
                      <a:pt x="382" y="0"/>
                    </a:lnTo>
                    <a:lnTo>
                      <a:pt x="377" y="0"/>
                    </a:lnTo>
                    <a:lnTo>
                      <a:pt x="371" y="0"/>
                    </a:lnTo>
                    <a:lnTo>
                      <a:pt x="367" y="0"/>
                    </a:lnTo>
                    <a:lnTo>
                      <a:pt x="362" y="0"/>
                    </a:lnTo>
                    <a:lnTo>
                      <a:pt x="362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67">
                <a:extLst>
                  <a:ext uri="{FF2B5EF4-FFF2-40B4-BE49-F238E27FC236}">
                    <a16:creationId xmlns:a16="http://schemas.microsoft.com/office/drawing/2014/main" xmlns="" id="{78A69187-E9EA-4267-8142-B7359A3811E1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749594" y="2084397"/>
                <a:ext cx="31976" cy="36816"/>
              </a:xfrm>
              <a:custGeom>
                <a:avLst/>
                <a:gdLst>
                  <a:gd name="T0" fmla="*/ 26 w 26"/>
                  <a:gd name="T1" fmla="*/ 25 h 28"/>
                  <a:gd name="T2" fmla="*/ 25 w 26"/>
                  <a:gd name="T3" fmla="*/ 25 h 28"/>
                  <a:gd name="T4" fmla="*/ 23 w 26"/>
                  <a:gd name="T5" fmla="*/ 25 h 28"/>
                  <a:gd name="T6" fmla="*/ 22 w 26"/>
                  <a:gd name="T7" fmla="*/ 25 h 28"/>
                  <a:gd name="T8" fmla="*/ 21 w 26"/>
                  <a:gd name="T9" fmla="*/ 24 h 28"/>
                  <a:gd name="T10" fmla="*/ 15 w 26"/>
                  <a:gd name="T11" fmla="*/ 19 h 28"/>
                  <a:gd name="T12" fmla="*/ 15 w 26"/>
                  <a:gd name="T13" fmla="*/ 13 h 28"/>
                  <a:gd name="T14" fmla="*/ 18 w 26"/>
                  <a:gd name="T15" fmla="*/ 8 h 28"/>
                  <a:gd name="T16" fmla="*/ 20 w 26"/>
                  <a:gd name="T17" fmla="*/ 3 h 28"/>
                  <a:gd name="T18" fmla="*/ 8 w 26"/>
                  <a:gd name="T19" fmla="*/ 0 h 28"/>
                  <a:gd name="T20" fmla="*/ 5 w 26"/>
                  <a:gd name="T21" fmla="*/ 5 h 28"/>
                  <a:gd name="T22" fmla="*/ 2 w 26"/>
                  <a:gd name="T23" fmla="*/ 12 h 28"/>
                  <a:gd name="T24" fmla="*/ 0 w 26"/>
                  <a:gd name="T25" fmla="*/ 20 h 28"/>
                  <a:gd name="T26" fmla="*/ 3 w 26"/>
                  <a:gd name="T27" fmla="*/ 28 h 28"/>
                  <a:gd name="T28" fmla="*/ 8 w 26"/>
                  <a:gd name="T29" fmla="*/ 28 h 28"/>
                  <a:gd name="T30" fmla="*/ 14 w 26"/>
                  <a:gd name="T31" fmla="*/ 27 h 28"/>
                  <a:gd name="T32" fmla="*/ 20 w 26"/>
                  <a:gd name="T33" fmla="*/ 26 h 28"/>
                  <a:gd name="T34" fmla="*/ 26 w 26"/>
                  <a:gd name="T35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28">
                    <a:moveTo>
                      <a:pt x="26" y="25"/>
                    </a:moveTo>
                    <a:lnTo>
                      <a:pt x="25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4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8" y="8"/>
                    </a:lnTo>
                    <a:lnTo>
                      <a:pt x="20" y="3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8" y="28"/>
                    </a:lnTo>
                    <a:lnTo>
                      <a:pt x="14" y="27"/>
                    </a:lnTo>
                    <a:lnTo>
                      <a:pt x="20" y="26"/>
                    </a:lnTo>
                    <a:lnTo>
                      <a:pt x="26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68">
                <a:extLst>
                  <a:ext uri="{FF2B5EF4-FFF2-40B4-BE49-F238E27FC236}">
                    <a16:creationId xmlns:a16="http://schemas.microsoft.com/office/drawing/2014/main" xmlns="" id="{208145A4-E541-4199-A685-497D0E59F5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667884" y="1755031"/>
                <a:ext cx="287783" cy="230713"/>
              </a:xfrm>
              <a:custGeom>
                <a:avLst/>
                <a:gdLst>
                  <a:gd name="T0" fmla="*/ 159 w 232"/>
                  <a:gd name="T1" fmla="*/ 2 h 186"/>
                  <a:gd name="T2" fmla="*/ 196 w 232"/>
                  <a:gd name="T3" fmla="*/ 15 h 186"/>
                  <a:gd name="T4" fmla="*/ 219 w 232"/>
                  <a:gd name="T5" fmla="*/ 41 h 186"/>
                  <a:gd name="T6" fmla="*/ 231 w 232"/>
                  <a:gd name="T7" fmla="*/ 80 h 186"/>
                  <a:gd name="T8" fmla="*/ 231 w 232"/>
                  <a:gd name="T9" fmla="*/ 117 h 186"/>
                  <a:gd name="T10" fmla="*/ 219 w 232"/>
                  <a:gd name="T11" fmla="*/ 144 h 186"/>
                  <a:gd name="T12" fmla="*/ 199 w 232"/>
                  <a:gd name="T13" fmla="*/ 163 h 186"/>
                  <a:gd name="T14" fmla="*/ 172 w 232"/>
                  <a:gd name="T15" fmla="*/ 176 h 186"/>
                  <a:gd name="T16" fmla="*/ 147 w 232"/>
                  <a:gd name="T17" fmla="*/ 177 h 186"/>
                  <a:gd name="T18" fmla="*/ 119 w 232"/>
                  <a:gd name="T19" fmla="*/ 181 h 186"/>
                  <a:gd name="T20" fmla="*/ 87 w 232"/>
                  <a:gd name="T21" fmla="*/ 183 h 186"/>
                  <a:gd name="T22" fmla="*/ 61 w 232"/>
                  <a:gd name="T23" fmla="*/ 186 h 186"/>
                  <a:gd name="T24" fmla="*/ 42 w 232"/>
                  <a:gd name="T25" fmla="*/ 186 h 186"/>
                  <a:gd name="T26" fmla="*/ 23 w 232"/>
                  <a:gd name="T27" fmla="*/ 183 h 186"/>
                  <a:gd name="T28" fmla="*/ 9 w 232"/>
                  <a:gd name="T29" fmla="*/ 175 h 186"/>
                  <a:gd name="T30" fmla="*/ 1 w 232"/>
                  <a:gd name="T31" fmla="*/ 161 h 186"/>
                  <a:gd name="T32" fmla="*/ 4 w 232"/>
                  <a:gd name="T33" fmla="*/ 122 h 186"/>
                  <a:gd name="T34" fmla="*/ 32 w 232"/>
                  <a:gd name="T35" fmla="*/ 69 h 186"/>
                  <a:gd name="T36" fmla="*/ 73 w 232"/>
                  <a:gd name="T37" fmla="*/ 27 h 186"/>
                  <a:gd name="T38" fmla="*/ 117 w 232"/>
                  <a:gd name="T39" fmla="*/ 3 h 186"/>
                  <a:gd name="T40" fmla="*/ 134 w 232"/>
                  <a:gd name="T41" fmla="*/ 9 h 186"/>
                  <a:gd name="T42" fmla="*/ 99 w 232"/>
                  <a:gd name="T43" fmla="*/ 21 h 186"/>
                  <a:gd name="T44" fmla="*/ 58 w 232"/>
                  <a:gd name="T45" fmla="*/ 51 h 186"/>
                  <a:gd name="T46" fmla="*/ 24 w 232"/>
                  <a:gd name="T47" fmla="*/ 94 h 186"/>
                  <a:gd name="T48" fmla="*/ 10 w 232"/>
                  <a:gd name="T49" fmla="*/ 146 h 186"/>
                  <a:gd name="T50" fmla="*/ 13 w 232"/>
                  <a:gd name="T51" fmla="*/ 162 h 186"/>
                  <a:gd name="T52" fmla="*/ 25 w 232"/>
                  <a:gd name="T53" fmla="*/ 173 h 186"/>
                  <a:gd name="T54" fmla="*/ 40 w 232"/>
                  <a:gd name="T55" fmla="*/ 177 h 186"/>
                  <a:gd name="T56" fmla="*/ 58 w 232"/>
                  <a:gd name="T57" fmla="*/ 178 h 186"/>
                  <a:gd name="T58" fmla="*/ 78 w 232"/>
                  <a:gd name="T59" fmla="*/ 177 h 186"/>
                  <a:gd name="T60" fmla="*/ 105 w 232"/>
                  <a:gd name="T61" fmla="*/ 174 h 186"/>
                  <a:gd name="T62" fmla="*/ 133 w 232"/>
                  <a:gd name="T63" fmla="*/ 171 h 186"/>
                  <a:gd name="T64" fmla="*/ 155 w 232"/>
                  <a:gd name="T65" fmla="*/ 170 h 186"/>
                  <a:gd name="T66" fmla="*/ 180 w 232"/>
                  <a:gd name="T67" fmla="*/ 165 h 186"/>
                  <a:gd name="T68" fmla="*/ 202 w 232"/>
                  <a:gd name="T69" fmla="*/ 150 h 186"/>
                  <a:gd name="T70" fmla="*/ 216 w 232"/>
                  <a:gd name="T71" fmla="*/ 128 h 186"/>
                  <a:gd name="T72" fmla="*/ 222 w 232"/>
                  <a:gd name="T73" fmla="*/ 102 h 186"/>
                  <a:gd name="T74" fmla="*/ 217 w 232"/>
                  <a:gd name="T75" fmla="*/ 63 h 186"/>
                  <a:gd name="T76" fmla="*/ 201 w 232"/>
                  <a:gd name="T77" fmla="*/ 33 h 186"/>
                  <a:gd name="T78" fmla="*/ 173 w 232"/>
                  <a:gd name="T79" fmla="*/ 15 h 186"/>
                  <a:gd name="T80" fmla="*/ 134 w 232"/>
                  <a:gd name="T81" fmla="*/ 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2" h="186">
                    <a:moveTo>
                      <a:pt x="135" y="0"/>
                    </a:moveTo>
                    <a:lnTo>
                      <a:pt x="159" y="2"/>
                    </a:lnTo>
                    <a:lnTo>
                      <a:pt x="179" y="7"/>
                    </a:lnTo>
                    <a:lnTo>
                      <a:pt x="196" y="15"/>
                    </a:lnTo>
                    <a:lnTo>
                      <a:pt x="209" y="27"/>
                    </a:lnTo>
                    <a:lnTo>
                      <a:pt x="219" y="41"/>
                    </a:lnTo>
                    <a:lnTo>
                      <a:pt x="226" y="60"/>
                    </a:lnTo>
                    <a:lnTo>
                      <a:pt x="231" y="80"/>
                    </a:lnTo>
                    <a:lnTo>
                      <a:pt x="232" y="103"/>
                    </a:lnTo>
                    <a:lnTo>
                      <a:pt x="231" y="117"/>
                    </a:lnTo>
                    <a:lnTo>
                      <a:pt x="226" y="131"/>
                    </a:lnTo>
                    <a:lnTo>
                      <a:pt x="219" y="144"/>
                    </a:lnTo>
                    <a:lnTo>
                      <a:pt x="210" y="154"/>
                    </a:lnTo>
                    <a:lnTo>
                      <a:pt x="199" y="163"/>
                    </a:lnTo>
                    <a:lnTo>
                      <a:pt x="186" y="171"/>
                    </a:lnTo>
                    <a:lnTo>
                      <a:pt x="172" y="176"/>
                    </a:lnTo>
                    <a:lnTo>
                      <a:pt x="157" y="177"/>
                    </a:lnTo>
                    <a:lnTo>
                      <a:pt x="147" y="177"/>
                    </a:lnTo>
                    <a:lnTo>
                      <a:pt x="134" y="178"/>
                    </a:lnTo>
                    <a:lnTo>
                      <a:pt x="119" y="181"/>
                    </a:lnTo>
                    <a:lnTo>
                      <a:pt x="103" y="182"/>
                    </a:lnTo>
                    <a:lnTo>
                      <a:pt x="87" y="183"/>
                    </a:lnTo>
                    <a:lnTo>
                      <a:pt x="72" y="185"/>
                    </a:lnTo>
                    <a:lnTo>
                      <a:pt x="61" y="186"/>
                    </a:lnTo>
                    <a:lnTo>
                      <a:pt x="52" y="186"/>
                    </a:lnTo>
                    <a:lnTo>
                      <a:pt x="42" y="186"/>
                    </a:lnTo>
                    <a:lnTo>
                      <a:pt x="32" y="185"/>
                    </a:lnTo>
                    <a:lnTo>
                      <a:pt x="23" y="183"/>
                    </a:lnTo>
                    <a:lnTo>
                      <a:pt x="16" y="179"/>
                    </a:lnTo>
                    <a:lnTo>
                      <a:pt x="9" y="175"/>
                    </a:lnTo>
                    <a:lnTo>
                      <a:pt x="4" y="168"/>
                    </a:lnTo>
                    <a:lnTo>
                      <a:pt x="1" y="161"/>
                    </a:lnTo>
                    <a:lnTo>
                      <a:pt x="0" y="151"/>
                    </a:lnTo>
                    <a:lnTo>
                      <a:pt x="4" y="122"/>
                    </a:lnTo>
                    <a:lnTo>
                      <a:pt x="14" y="94"/>
                    </a:lnTo>
                    <a:lnTo>
                      <a:pt x="32" y="69"/>
                    </a:lnTo>
                    <a:lnTo>
                      <a:pt x="51" y="46"/>
                    </a:lnTo>
                    <a:lnTo>
                      <a:pt x="73" y="27"/>
                    </a:lnTo>
                    <a:lnTo>
                      <a:pt x="96" y="13"/>
                    </a:lnTo>
                    <a:lnTo>
                      <a:pt x="117" y="3"/>
                    </a:lnTo>
                    <a:lnTo>
                      <a:pt x="135" y="0"/>
                    </a:lnTo>
                    <a:lnTo>
                      <a:pt x="134" y="9"/>
                    </a:lnTo>
                    <a:lnTo>
                      <a:pt x="118" y="13"/>
                    </a:lnTo>
                    <a:lnTo>
                      <a:pt x="99" y="21"/>
                    </a:lnTo>
                    <a:lnTo>
                      <a:pt x="78" y="33"/>
                    </a:lnTo>
                    <a:lnTo>
                      <a:pt x="58" y="51"/>
                    </a:lnTo>
                    <a:lnTo>
                      <a:pt x="39" y="71"/>
                    </a:lnTo>
                    <a:lnTo>
                      <a:pt x="24" y="94"/>
                    </a:lnTo>
                    <a:lnTo>
                      <a:pt x="13" y="120"/>
                    </a:lnTo>
                    <a:lnTo>
                      <a:pt x="10" y="146"/>
                    </a:lnTo>
                    <a:lnTo>
                      <a:pt x="11" y="155"/>
                    </a:lnTo>
                    <a:lnTo>
                      <a:pt x="13" y="162"/>
                    </a:lnTo>
                    <a:lnTo>
                      <a:pt x="18" y="168"/>
                    </a:lnTo>
                    <a:lnTo>
                      <a:pt x="25" y="173"/>
                    </a:lnTo>
                    <a:lnTo>
                      <a:pt x="32" y="175"/>
                    </a:lnTo>
                    <a:lnTo>
                      <a:pt x="40" y="177"/>
                    </a:lnTo>
                    <a:lnTo>
                      <a:pt x="49" y="178"/>
                    </a:lnTo>
                    <a:lnTo>
                      <a:pt x="58" y="178"/>
                    </a:lnTo>
                    <a:lnTo>
                      <a:pt x="66" y="178"/>
                    </a:lnTo>
                    <a:lnTo>
                      <a:pt x="78" y="177"/>
                    </a:lnTo>
                    <a:lnTo>
                      <a:pt x="90" y="176"/>
                    </a:lnTo>
                    <a:lnTo>
                      <a:pt x="105" y="174"/>
                    </a:lnTo>
                    <a:lnTo>
                      <a:pt x="119" y="173"/>
                    </a:lnTo>
                    <a:lnTo>
                      <a:pt x="133" y="171"/>
                    </a:lnTo>
                    <a:lnTo>
                      <a:pt x="146" y="170"/>
                    </a:lnTo>
                    <a:lnTo>
                      <a:pt x="155" y="170"/>
                    </a:lnTo>
                    <a:lnTo>
                      <a:pt x="168" y="169"/>
                    </a:lnTo>
                    <a:lnTo>
                      <a:pt x="180" y="165"/>
                    </a:lnTo>
                    <a:lnTo>
                      <a:pt x="192" y="159"/>
                    </a:lnTo>
                    <a:lnTo>
                      <a:pt x="202" y="150"/>
                    </a:lnTo>
                    <a:lnTo>
                      <a:pt x="210" y="139"/>
                    </a:lnTo>
                    <a:lnTo>
                      <a:pt x="216" y="128"/>
                    </a:lnTo>
                    <a:lnTo>
                      <a:pt x="220" y="115"/>
                    </a:lnTo>
                    <a:lnTo>
                      <a:pt x="222" y="102"/>
                    </a:lnTo>
                    <a:lnTo>
                      <a:pt x="220" y="82"/>
                    </a:lnTo>
                    <a:lnTo>
                      <a:pt x="217" y="63"/>
                    </a:lnTo>
                    <a:lnTo>
                      <a:pt x="210" y="47"/>
                    </a:lnTo>
                    <a:lnTo>
                      <a:pt x="201" y="33"/>
                    </a:lnTo>
                    <a:lnTo>
                      <a:pt x="188" y="23"/>
                    </a:lnTo>
                    <a:lnTo>
                      <a:pt x="173" y="15"/>
                    </a:lnTo>
                    <a:lnTo>
                      <a:pt x="155" y="10"/>
                    </a:lnTo>
                    <a:lnTo>
                      <a:pt x="134" y="9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69">
                <a:extLst>
                  <a:ext uri="{FF2B5EF4-FFF2-40B4-BE49-F238E27FC236}">
                    <a16:creationId xmlns:a16="http://schemas.microsoft.com/office/drawing/2014/main" xmlns="" id="{79F1103E-AA53-4CFC-A6E6-6655FF97CE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794778" y="2016091"/>
                <a:ext cx="103307" cy="85904"/>
              </a:xfrm>
              <a:custGeom>
                <a:avLst/>
                <a:gdLst>
                  <a:gd name="T0" fmla="*/ 37 w 84"/>
                  <a:gd name="T1" fmla="*/ 70 h 70"/>
                  <a:gd name="T2" fmla="*/ 40 w 84"/>
                  <a:gd name="T3" fmla="*/ 63 h 70"/>
                  <a:gd name="T4" fmla="*/ 40 w 84"/>
                  <a:gd name="T5" fmla="*/ 57 h 70"/>
                  <a:gd name="T6" fmla="*/ 38 w 84"/>
                  <a:gd name="T7" fmla="*/ 53 h 70"/>
                  <a:gd name="T8" fmla="*/ 33 w 84"/>
                  <a:gd name="T9" fmla="*/ 49 h 70"/>
                  <a:gd name="T10" fmla="*/ 28 w 84"/>
                  <a:gd name="T11" fmla="*/ 48 h 70"/>
                  <a:gd name="T12" fmla="*/ 22 w 84"/>
                  <a:gd name="T13" fmla="*/ 48 h 70"/>
                  <a:gd name="T14" fmla="*/ 16 w 84"/>
                  <a:gd name="T15" fmla="*/ 49 h 70"/>
                  <a:gd name="T16" fmla="*/ 9 w 84"/>
                  <a:gd name="T17" fmla="*/ 52 h 70"/>
                  <a:gd name="T18" fmla="*/ 0 w 84"/>
                  <a:gd name="T19" fmla="*/ 48 h 70"/>
                  <a:gd name="T20" fmla="*/ 54 w 84"/>
                  <a:gd name="T21" fmla="*/ 0 h 70"/>
                  <a:gd name="T22" fmla="*/ 84 w 84"/>
                  <a:gd name="T23" fmla="*/ 11 h 70"/>
                  <a:gd name="T24" fmla="*/ 77 w 84"/>
                  <a:gd name="T25" fmla="*/ 24 h 70"/>
                  <a:gd name="T26" fmla="*/ 52 w 84"/>
                  <a:gd name="T27" fmla="*/ 14 h 70"/>
                  <a:gd name="T28" fmla="*/ 24 w 84"/>
                  <a:gd name="T29" fmla="*/ 39 h 70"/>
                  <a:gd name="T30" fmla="*/ 24 w 84"/>
                  <a:gd name="T31" fmla="*/ 39 h 70"/>
                  <a:gd name="T32" fmla="*/ 31 w 84"/>
                  <a:gd name="T33" fmla="*/ 38 h 70"/>
                  <a:gd name="T34" fmla="*/ 37 w 84"/>
                  <a:gd name="T35" fmla="*/ 37 h 70"/>
                  <a:gd name="T36" fmla="*/ 40 w 84"/>
                  <a:gd name="T37" fmla="*/ 38 h 70"/>
                  <a:gd name="T38" fmla="*/ 44 w 84"/>
                  <a:gd name="T39" fmla="*/ 39 h 70"/>
                  <a:gd name="T40" fmla="*/ 48 w 84"/>
                  <a:gd name="T41" fmla="*/ 41 h 70"/>
                  <a:gd name="T42" fmla="*/ 52 w 84"/>
                  <a:gd name="T43" fmla="*/ 44 h 70"/>
                  <a:gd name="T44" fmla="*/ 55 w 84"/>
                  <a:gd name="T45" fmla="*/ 48 h 70"/>
                  <a:gd name="T46" fmla="*/ 57 w 84"/>
                  <a:gd name="T47" fmla="*/ 53 h 70"/>
                  <a:gd name="T48" fmla="*/ 52 w 84"/>
                  <a:gd name="T49" fmla="*/ 57 h 70"/>
                  <a:gd name="T50" fmla="*/ 47 w 84"/>
                  <a:gd name="T51" fmla="*/ 62 h 70"/>
                  <a:gd name="T52" fmla="*/ 42 w 84"/>
                  <a:gd name="T53" fmla="*/ 67 h 70"/>
                  <a:gd name="T54" fmla="*/ 37 w 84"/>
                  <a:gd name="T5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70">
                    <a:moveTo>
                      <a:pt x="37" y="70"/>
                    </a:moveTo>
                    <a:lnTo>
                      <a:pt x="40" y="63"/>
                    </a:lnTo>
                    <a:lnTo>
                      <a:pt x="40" y="57"/>
                    </a:lnTo>
                    <a:lnTo>
                      <a:pt x="38" y="53"/>
                    </a:lnTo>
                    <a:lnTo>
                      <a:pt x="33" y="49"/>
                    </a:lnTo>
                    <a:lnTo>
                      <a:pt x="28" y="48"/>
                    </a:lnTo>
                    <a:lnTo>
                      <a:pt x="22" y="48"/>
                    </a:lnTo>
                    <a:lnTo>
                      <a:pt x="16" y="49"/>
                    </a:lnTo>
                    <a:lnTo>
                      <a:pt x="9" y="52"/>
                    </a:lnTo>
                    <a:lnTo>
                      <a:pt x="0" y="48"/>
                    </a:lnTo>
                    <a:lnTo>
                      <a:pt x="54" y="0"/>
                    </a:lnTo>
                    <a:lnTo>
                      <a:pt x="84" y="11"/>
                    </a:lnTo>
                    <a:lnTo>
                      <a:pt x="77" y="24"/>
                    </a:lnTo>
                    <a:lnTo>
                      <a:pt x="52" y="14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31" y="38"/>
                    </a:lnTo>
                    <a:lnTo>
                      <a:pt x="37" y="37"/>
                    </a:lnTo>
                    <a:lnTo>
                      <a:pt x="40" y="38"/>
                    </a:lnTo>
                    <a:lnTo>
                      <a:pt x="44" y="39"/>
                    </a:lnTo>
                    <a:lnTo>
                      <a:pt x="48" y="41"/>
                    </a:lnTo>
                    <a:lnTo>
                      <a:pt x="52" y="44"/>
                    </a:lnTo>
                    <a:lnTo>
                      <a:pt x="55" y="48"/>
                    </a:lnTo>
                    <a:lnTo>
                      <a:pt x="57" y="53"/>
                    </a:lnTo>
                    <a:lnTo>
                      <a:pt x="52" y="57"/>
                    </a:lnTo>
                    <a:lnTo>
                      <a:pt x="47" y="62"/>
                    </a:lnTo>
                    <a:lnTo>
                      <a:pt x="42" y="67"/>
                    </a:lnTo>
                    <a:lnTo>
                      <a:pt x="37" y="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70">
                <a:extLst>
                  <a:ext uri="{FF2B5EF4-FFF2-40B4-BE49-F238E27FC236}">
                    <a16:creationId xmlns:a16="http://schemas.microsoft.com/office/drawing/2014/main" xmlns="" id="{05FC774D-A4E3-4DE3-A1E6-2111B35F09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289700" y="2070855"/>
                <a:ext cx="118065" cy="203715"/>
              </a:xfrm>
              <a:custGeom>
                <a:avLst/>
                <a:gdLst>
                  <a:gd name="T0" fmla="*/ 96 w 96"/>
                  <a:gd name="T1" fmla="*/ 20 h 166"/>
                  <a:gd name="T2" fmla="*/ 88 w 96"/>
                  <a:gd name="T3" fmla="*/ 13 h 166"/>
                  <a:gd name="T4" fmla="*/ 82 w 96"/>
                  <a:gd name="T5" fmla="*/ 7 h 166"/>
                  <a:gd name="T6" fmla="*/ 78 w 96"/>
                  <a:gd name="T7" fmla="*/ 4 h 166"/>
                  <a:gd name="T8" fmla="*/ 74 w 96"/>
                  <a:gd name="T9" fmla="*/ 0 h 166"/>
                  <a:gd name="T10" fmla="*/ 69 w 96"/>
                  <a:gd name="T11" fmla="*/ 7 h 166"/>
                  <a:gd name="T12" fmla="*/ 66 w 96"/>
                  <a:gd name="T13" fmla="*/ 14 h 166"/>
                  <a:gd name="T14" fmla="*/ 62 w 96"/>
                  <a:gd name="T15" fmla="*/ 22 h 166"/>
                  <a:gd name="T16" fmla="*/ 58 w 96"/>
                  <a:gd name="T17" fmla="*/ 30 h 166"/>
                  <a:gd name="T18" fmla="*/ 54 w 96"/>
                  <a:gd name="T19" fmla="*/ 38 h 166"/>
                  <a:gd name="T20" fmla="*/ 50 w 96"/>
                  <a:gd name="T21" fmla="*/ 46 h 166"/>
                  <a:gd name="T22" fmla="*/ 45 w 96"/>
                  <a:gd name="T23" fmla="*/ 53 h 166"/>
                  <a:gd name="T24" fmla="*/ 39 w 96"/>
                  <a:gd name="T25" fmla="*/ 59 h 166"/>
                  <a:gd name="T26" fmla="*/ 29 w 96"/>
                  <a:gd name="T27" fmla="*/ 68 h 166"/>
                  <a:gd name="T28" fmla="*/ 19 w 96"/>
                  <a:gd name="T29" fmla="*/ 78 h 166"/>
                  <a:gd name="T30" fmla="*/ 11 w 96"/>
                  <a:gd name="T31" fmla="*/ 86 h 166"/>
                  <a:gd name="T32" fmla="*/ 7 w 96"/>
                  <a:gd name="T33" fmla="*/ 93 h 166"/>
                  <a:gd name="T34" fmla="*/ 7 w 96"/>
                  <a:gd name="T35" fmla="*/ 101 h 166"/>
                  <a:gd name="T36" fmla="*/ 7 w 96"/>
                  <a:gd name="T37" fmla="*/ 109 h 166"/>
                  <a:gd name="T38" fmla="*/ 7 w 96"/>
                  <a:gd name="T39" fmla="*/ 117 h 166"/>
                  <a:gd name="T40" fmla="*/ 6 w 96"/>
                  <a:gd name="T41" fmla="*/ 124 h 166"/>
                  <a:gd name="T42" fmla="*/ 2 w 96"/>
                  <a:gd name="T43" fmla="*/ 132 h 166"/>
                  <a:gd name="T44" fmla="*/ 0 w 96"/>
                  <a:gd name="T45" fmla="*/ 142 h 166"/>
                  <a:gd name="T46" fmla="*/ 2 w 96"/>
                  <a:gd name="T47" fmla="*/ 155 h 166"/>
                  <a:gd name="T48" fmla="*/ 14 w 96"/>
                  <a:gd name="T49" fmla="*/ 166 h 166"/>
                  <a:gd name="T50" fmla="*/ 17 w 96"/>
                  <a:gd name="T51" fmla="*/ 160 h 166"/>
                  <a:gd name="T52" fmla="*/ 21 w 96"/>
                  <a:gd name="T53" fmla="*/ 155 h 166"/>
                  <a:gd name="T54" fmla="*/ 23 w 96"/>
                  <a:gd name="T55" fmla="*/ 151 h 166"/>
                  <a:gd name="T56" fmla="*/ 27 w 96"/>
                  <a:gd name="T57" fmla="*/ 147 h 166"/>
                  <a:gd name="T58" fmla="*/ 22 w 96"/>
                  <a:gd name="T59" fmla="*/ 141 h 166"/>
                  <a:gd name="T60" fmla="*/ 22 w 96"/>
                  <a:gd name="T61" fmla="*/ 136 h 166"/>
                  <a:gd name="T62" fmla="*/ 24 w 96"/>
                  <a:gd name="T63" fmla="*/ 132 h 166"/>
                  <a:gd name="T64" fmla="*/ 27 w 96"/>
                  <a:gd name="T65" fmla="*/ 127 h 166"/>
                  <a:gd name="T66" fmla="*/ 28 w 96"/>
                  <a:gd name="T67" fmla="*/ 121 h 166"/>
                  <a:gd name="T68" fmla="*/ 27 w 96"/>
                  <a:gd name="T69" fmla="*/ 113 h 166"/>
                  <a:gd name="T70" fmla="*/ 27 w 96"/>
                  <a:gd name="T71" fmla="*/ 106 h 166"/>
                  <a:gd name="T72" fmla="*/ 30 w 96"/>
                  <a:gd name="T73" fmla="*/ 101 h 166"/>
                  <a:gd name="T74" fmla="*/ 37 w 96"/>
                  <a:gd name="T75" fmla="*/ 94 h 166"/>
                  <a:gd name="T76" fmla="*/ 46 w 96"/>
                  <a:gd name="T77" fmla="*/ 84 h 166"/>
                  <a:gd name="T78" fmla="*/ 57 w 96"/>
                  <a:gd name="T79" fmla="*/ 73 h 166"/>
                  <a:gd name="T80" fmla="*/ 67 w 96"/>
                  <a:gd name="T81" fmla="*/ 60 h 166"/>
                  <a:gd name="T82" fmla="*/ 77 w 96"/>
                  <a:gd name="T83" fmla="*/ 48 h 166"/>
                  <a:gd name="T84" fmla="*/ 85 w 96"/>
                  <a:gd name="T85" fmla="*/ 36 h 166"/>
                  <a:gd name="T86" fmla="*/ 92 w 96"/>
                  <a:gd name="T87" fmla="*/ 27 h 166"/>
                  <a:gd name="T88" fmla="*/ 96 w 96"/>
                  <a:gd name="T89" fmla="*/ 2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" h="166">
                    <a:moveTo>
                      <a:pt x="96" y="20"/>
                    </a:moveTo>
                    <a:lnTo>
                      <a:pt x="88" y="13"/>
                    </a:lnTo>
                    <a:lnTo>
                      <a:pt x="82" y="7"/>
                    </a:lnTo>
                    <a:lnTo>
                      <a:pt x="78" y="4"/>
                    </a:lnTo>
                    <a:lnTo>
                      <a:pt x="74" y="0"/>
                    </a:lnTo>
                    <a:lnTo>
                      <a:pt x="69" y="7"/>
                    </a:lnTo>
                    <a:lnTo>
                      <a:pt x="66" y="14"/>
                    </a:lnTo>
                    <a:lnTo>
                      <a:pt x="62" y="22"/>
                    </a:lnTo>
                    <a:lnTo>
                      <a:pt x="58" y="30"/>
                    </a:lnTo>
                    <a:lnTo>
                      <a:pt x="54" y="38"/>
                    </a:lnTo>
                    <a:lnTo>
                      <a:pt x="50" y="46"/>
                    </a:lnTo>
                    <a:lnTo>
                      <a:pt x="45" y="53"/>
                    </a:lnTo>
                    <a:lnTo>
                      <a:pt x="39" y="59"/>
                    </a:lnTo>
                    <a:lnTo>
                      <a:pt x="29" y="68"/>
                    </a:lnTo>
                    <a:lnTo>
                      <a:pt x="19" y="78"/>
                    </a:lnTo>
                    <a:lnTo>
                      <a:pt x="11" y="86"/>
                    </a:lnTo>
                    <a:lnTo>
                      <a:pt x="7" y="93"/>
                    </a:lnTo>
                    <a:lnTo>
                      <a:pt x="7" y="101"/>
                    </a:lnTo>
                    <a:lnTo>
                      <a:pt x="7" y="109"/>
                    </a:lnTo>
                    <a:lnTo>
                      <a:pt x="7" y="117"/>
                    </a:lnTo>
                    <a:lnTo>
                      <a:pt x="6" y="124"/>
                    </a:lnTo>
                    <a:lnTo>
                      <a:pt x="2" y="132"/>
                    </a:lnTo>
                    <a:lnTo>
                      <a:pt x="0" y="142"/>
                    </a:lnTo>
                    <a:lnTo>
                      <a:pt x="2" y="155"/>
                    </a:lnTo>
                    <a:lnTo>
                      <a:pt x="14" y="166"/>
                    </a:lnTo>
                    <a:lnTo>
                      <a:pt x="17" y="160"/>
                    </a:lnTo>
                    <a:lnTo>
                      <a:pt x="21" y="155"/>
                    </a:lnTo>
                    <a:lnTo>
                      <a:pt x="23" y="151"/>
                    </a:lnTo>
                    <a:lnTo>
                      <a:pt x="27" y="147"/>
                    </a:lnTo>
                    <a:lnTo>
                      <a:pt x="22" y="141"/>
                    </a:lnTo>
                    <a:lnTo>
                      <a:pt x="22" y="136"/>
                    </a:lnTo>
                    <a:lnTo>
                      <a:pt x="24" y="132"/>
                    </a:lnTo>
                    <a:lnTo>
                      <a:pt x="27" y="127"/>
                    </a:lnTo>
                    <a:lnTo>
                      <a:pt x="28" y="121"/>
                    </a:lnTo>
                    <a:lnTo>
                      <a:pt x="27" y="113"/>
                    </a:lnTo>
                    <a:lnTo>
                      <a:pt x="27" y="106"/>
                    </a:lnTo>
                    <a:lnTo>
                      <a:pt x="30" y="101"/>
                    </a:lnTo>
                    <a:lnTo>
                      <a:pt x="37" y="94"/>
                    </a:lnTo>
                    <a:lnTo>
                      <a:pt x="46" y="84"/>
                    </a:lnTo>
                    <a:lnTo>
                      <a:pt x="57" y="73"/>
                    </a:lnTo>
                    <a:lnTo>
                      <a:pt x="67" y="60"/>
                    </a:lnTo>
                    <a:lnTo>
                      <a:pt x="77" y="48"/>
                    </a:lnTo>
                    <a:lnTo>
                      <a:pt x="85" y="36"/>
                    </a:lnTo>
                    <a:lnTo>
                      <a:pt x="92" y="27"/>
                    </a:lnTo>
                    <a:lnTo>
                      <a:pt x="96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71">
                <a:extLst>
                  <a:ext uri="{FF2B5EF4-FFF2-40B4-BE49-F238E27FC236}">
                    <a16:creationId xmlns:a16="http://schemas.microsoft.com/office/drawing/2014/main" xmlns="" id="{BAAEE1A4-7FE4-4447-8C19-B575C76DD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254992" y="1530264"/>
                <a:ext cx="701010" cy="402521"/>
              </a:xfrm>
              <a:custGeom>
                <a:avLst/>
                <a:gdLst>
                  <a:gd name="T0" fmla="*/ 236 w 571"/>
                  <a:gd name="T1" fmla="*/ 4 h 330"/>
                  <a:gd name="T2" fmla="*/ 250 w 571"/>
                  <a:gd name="T3" fmla="*/ 0 h 330"/>
                  <a:gd name="T4" fmla="*/ 259 w 571"/>
                  <a:gd name="T5" fmla="*/ 5 h 330"/>
                  <a:gd name="T6" fmla="*/ 270 w 571"/>
                  <a:gd name="T7" fmla="*/ 10 h 330"/>
                  <a:gd name="T8" fmla="*/ 282 w 571"/>
                  <a:gd name="T9" fmla="*/ 14 h 330"/>
                  <a:gd name="T10" fmla="*/ 294 w 571"/>
                  <a:gd name="T11" fmla="*/ 19 h 330"/>
                  <a:gd name="T12" fmla="*/ 303 w 571"/>
                  <a:gd name="T13" fmla="*/ 23 h 330"/>
                  <a:gd name="T14" fmla="*/ 316 w 571"/>
                  <a:gd name="T15" fmla="*/ 31 h 330"/>
                  <a:gd name="T16" fmla="*/ 331 w 571"/>
                  <a:gd name="T17" fmla="*/ 42 h 330"/>
                  <a:gd name="T18" fmla="*/ 347 w 571"/>
                  <a:gd name="T19" fmla="*/ 52 h 330"/>
                  <a:gd name="T20" fmla="*/ 364 w 571"/>
                  <a:gd name="T21" fmla="*/ 65 h 330"/>
                  <a:gd name="T22" fmla="*/ 401 w 571"/>
                  <a:gd name="T23" fmla="*/ 91 h 330"/>
                  <a:gd name="T24" fmla="*/ 446 w 571"/>
                  <a:gd name="T25" fmla="*/ 125 h 330"/>
                  <a:gd name="T26" fmla="*/ 480 w 571"/>
                  <a:gd name="T27" fmla="*/ 151 h 330"/>
                  <a:gd name="T28" fmla="*/ 495 w 571"/>
                  <a:gd name="T29" fmla="*/ 163 h 330"/>
                  <a:gd name="T30" fmla="*/ 509 w 571"/>
                  <a:gd name="T31" fmla="*/ 172 h 330"/>
                  <a:gd name="T32" fmla="*/ 524 w 571"/>
                  <a:gd name="T33" fmla="*/ 182 h 330"/>
                  <a:gd name="T34" fmla="*/ 539 w 571"/>
                  <a:gd name="T35" fmla="*/ 193 h 330"/>
                  <a:gd name="T36" fmla="*/ 555 w 571"/>
                  <a:gd name="T37" fmla="*/ 209 h 330"/>
                  <a:gd name="T38" fmla="*/ 571 w 571"/>
                  <a:gd name="T39" fmla="*/ 246 h 330"/>
                  <a:gd name="T40" fmla="*/ 565 w 571"/>
                  <a:gd name="T41" fmla="*/ 285 h 330"/>
                  <a:gd name="T42" fmla="*/ 551 w 571"/>
                  <a:gd name="T43" fmla="*/ 304 h 330"/>
                  <a:gd name="T44" fmla="*/ 530 w 571"/>
                  <a:gd name="T45" fmla="*/ 317 h 330"/>
                  <a:gd name="T46" fmla="*/ 502 w 571"/>
                  <a:gd name="T47" fmla="*/ 319 h 330"/>
                  <a:gd name="T48" fmla="*/ 469 w 571"/>
                  <a:gd name="T49" fmla="*/ 312 h 330"/>
                  <a:gd name="T50" fmla="*/ 444 w 571"/>
                  <a:gd name="T51" fmla="*/ 301 h 330"/>
                  <a:gd name="T52" fmla="*/ 428 w 571"/>
                  <a:gd name="T53" fmla="*/ 286 h 330"/>
                  <a:gd name="T54" fmla="*/ 416 w 571"/>
                  <a:gd name="T55" fmla="*/ 266 h 330"/>
                  <a:gd name="T56" fmla="*/ 404 w 571"/>
                  <a:gd name="T57" fmla="*/ 250 h 330"/>
                  <a:gd name="T58" fmla="*/ 386 w 571"/>
                  <a:gd name="T59" fmla="*/ 239 h 330"/>
                  <a:gd name="T60" fmla="*/ 358 w 571"/>
                  <a:gd name="T61" fmla="*/ 223 h 330"/>
                  <a:gd name="T62" fmla="*/ 327 w 571"/>
                  <a:gd name="T63" fmla="*/ 201 h 330"/>
                  <a:gd name="T64" fmla="*/ 305 w 571"/>
                  <a:gd name="T65" fmla="*/ 180 h 330"/>
                  <a:gd name="T66" fmla="*/ 291 w 571"/>
                  <a:gd name="T67" fmla="*/ 165 h 330"/>
                  <a:gd name="T68" fmla="*/ 278 w 571"/>
                  <a:gd name="T69" fmla="*/ 150 h 330"/>
                  <a:gd name="T70" fmla="*/ 267 w 571"/>
                  <a:gd name="T71" fmla="*/ 139 h 330"/>
                  <a:gd name="T72" fmla="*/ 259 w 571"/>
                  <a:gd name="T73" fmla="*/ 129 h 330"/>
                  <a:gd name="T74" fmla="*/ 251 w 571"/>
                  <a:gd name="T75" fmla="*/ 127 h 330"/>
                  <a:gd name="T76" fmla="*/ 245 w 571"/>
                  <a:gd name="T77" fmla="*/ 139 h 330"/>
                  <a:gd name="T78" fmla="*/ 237 w 571"/>
                  <a:gd name="T79" fmla="*/ 151 h 330"/>
                  <a:gd name="T80" fmla="*/ 226 w 571"/>
                  <a:gd name="T81" fmla="*/ 164 h 330"/>
                  <a:gd name="T82" fmla="*/ 213 w 571"/>
                  <a:gd name="T83" fmla="*/ 177 h 330"/>
                  <a:gd name="T84" fmla="*/ 200 w 571"/>
                  <a:gd name="T85" fmla="*/ 190 h 330"/>
                  <a:gd name="T86" fmla="*/ 182 w 571"/>
                  <a:gd name="T87" fmla="*/ 205 h 330"/>
                  <a:gd name="T88" fmla="*/ 162 w 571"/>
                  <a:gd name="T89" fmla="*/ 219 h 330"/>
                  <a:gd name="T90" fmla="*/ 143 w 571"/>
                  <a:gd name="T91" fmla="*/ 233 h 330"/>
                  <a:gd name="T92" fmla="*/ 126 w 571"/>
                  <a:gd name="T93" fmla="*/ 247 h 330"/>
                  <a:gd name="T94" fmla="*/ 95 w 571"/>
                  <a:gd name="T95" fmla="*/ 272 h 330"/>
                  <a:gd name="T96" fmla="*/ 59 w 571"/>
                  <a:gd name="T97" fmla="*/ 300 h 330"/>
                  <a:gd name="T98" fmla="*/ 32 w 571"/>
                  <a:gd name="T99" fmla="*/ 322 h 330"/>
                  <a:gd name="T100" fmla="*/ 21 w 571"/>
                  <a:gd name="T101" fmla="*/ 330 h 330"/>
                  <a:gd name="T102" fmla="*/ 8 w 571"/>
                  <a:gd name="T103" fmla="*/ 329 h 330"/>
                  <a:gd name="T104" fmla="*/ 0 w 571"/>
                  <a:gd name="T105" fmla="*/ 319 h 330"/>
                  <a:gd name="T106" fmla="*/ 1 w 571"/>
                  <a:gd name="T107" fmla="*/ 307 h 330"/>
                  <a:gd name="T108" fmla="*/ 9 w 571"/>
                  <a:gd name="T109" fmla="*/ 287 h 330"/>
                  <a:gd name="T110" fmla="*/ 32 w 571"/>
                  <a:gd name="T111" fmla="*/ 246 h 330"/>
                  <a:gd name="T112" fmla="*/ 67 w 571"/>
                  <a:gd name="T113" fmla="*/ 190 h 330"/>
                  <a:gd name="T114" fmla="*/ 104 w 571"/>
                  <a:gd name="T115" fmla="*/ 135 h 330"/>
                  <a:gd name="T116" fmla="*/ 131 w 571"/>
                  <a:gd name="T117" fmla="*/ 102 h 330"/>
                  <a:gd name="T118" fmla="*/ 159 w 571"/>
                  <a:gd name="T119" fmla="*/ 75 h 330"/>
                  <a:gd name="T120" fmla="*/ 192 w 571"/>
                  <a:gd name="T121" fmla="*/ 45 h 330"/>
                  <a:gd name="T122" fmla="*/ 220 w 571"/>
                  <a:gd name="T123" fmla="*/ 2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1" h="330">
                    <a:moveTo>
                      <a:pt x="228" y="12"/>
                    </a:moveTo>
                    <a:lnTo>
                      <a:pt x="236" y="4"/>
                    </a:lnTo>
                    <a:lnTo>
                      <a:pt x="244" y="0"/>
                    </a:lnTo>
                    <a:lnTo>
                      <a:pt x="250" y="0"/>
                    </a:lnTo>
                    <a:lnTo>
                      <a:pt x="256" y="3"/>
                    </a:lnTo>
                    <a:lnTo>
                      <a:pt x="259" y="5"/>
                    </a:lnTo>
                    <a:lnTo>
                      <a:pt x="264" y="6"/>
                    </a:lnTo>
                    <a:lnTo>
                      <a:pt x="270" y="10"/>
                    </a:lnTo>
                    <a:lnTo>
                      <a:pt x="276" y="12"/>
                    </a:lnTo>
                    <a:lnTo>
                      <a:pt x="282" y="14"/>
                    </a:lnTo>
                    <a:lnTo>
                      <a:pt x="288" y="17"/>
                    </a:lnTo>
                    <a:lnTo>
                      <a:pt x="294" y="19"/>
                    </a:lnTo>
                    <a:lnTo>
                      <a:pt x="298" y="21"/>
                    </a:lnTo>
                    <a:lnTo>
                      <a:pt x="303" y="23"/>
                    </a:lnTo>
                    <a:lnTo>
                      <a:pt x="309" y="28"/>
                    </a:lnTo>
                    <a:lnTo>
                      <a:pt x="316" y="31"/>
                    </a:lnTo>
                    <a:lnTo>
                      <a:pt x="324" y="37"/>
                    </a:lnTo>
                    <a:lnTo>
                      <a:pt x="331" y="42"/>
                    </a:lnTo>
                    <a:lnTo>
                      <a:pt x="339" y="48"/>
                    </a:lnTo>
                    <a:lnTo>
                      <a:pt x="347" y="52"/>
                    </a:lnTo>
                    <a:lnTo>
                      <a:pt x="354" y="57"/>
                    </a:lnTo>
                    <a:lnTo>
                      <a:pt x="364" y="65"/>
                    </a:lnTo>
                    <a:lnTo>
                      <a:pt x="380" y="76"/>
                    </a:lnTo>
                    <a:lnTo>
                      <a:pt x="401" y="91"/>
                    </a:lnTo>
                    <a:lnTo>
                      <a:pt x="424" y="109"/>
                    </a:lnTo>
                    <a:lnTo>
                      <a:pt x="446" y="125"/>
                    </a:lnTo>
                    <a:lnTo>
                      <a:pt x="465" y="140"/>
                    </a:lnTo>
                    <a:lnTo>
                      <a:pt x="480" y="151"/>
                    </a:lnTo>
                    <a:lnTo>
                      <a:pt x="489" y="158"/>
                    </a:lnTo>
                    <a:lnTo>
                      <a:pt x="495" y="163"/>
                    </a:lnTo>
                    <a:lnTo>
                      <a:pt x="501" y="167"/>
                    </a:lnTo>
                    <a:lnTo>
                      <a:pt x="509" y="172"/>
                    </a:lnTo>
                    <a:lnTo>
                      <a:pt x="517" y="178"/>
                    </a:lnTo>
                    <a:lnTo>
                      <a:pt x="524" y="182"/>
                    </a:lnTo>
                    <a:lnTo>
                      <a:pt x="532" y="188"/>
                    </a:lnTo>
                    <a:lnTo>
                      <a:pt x="539" y="193"/>
                    </a:lnTo>
                    <a:lnTo>
                      <a:pt x="545" y="197"/>
                    </a:lnTo>
                    <a:lnTo>
                      <a:pt x="555" y="209"/>
                    </a:lnTo>
                    <a:lnTo>
                      <a:pt x="565" y="225"/>
                    </a:lnTo>
                    <a:lnTo>
                      <a:pt x="571" y="246"/>
                    </a:lnTo>
                    <a:lnTo>
                      <a:pt x="569" y="273"/>
                    </a:lnTo>
                    <a:lnTo>
                      <a:pt x="565" y="285"/>
                    </a:lnTo>
                    <a:lnTo>
                      <a:pt x="560" y="295"/>
                    </a:lnTo>
                    <a:lnTo>
                      <a:pt x="551" y="304"/>
                    </a:lnTo>
                    <a:lnTo>
                      <a:pt x="541" y="311"/>
                    </a:lnTo>
                    <a:lnTo>
                      <a:pt x="530" y="317"/>
                    </a:lnTo>
                    <a:lnTo>
                      <a:pt x="516" y="319"/>
                    </a:lnTo>
                    <a:lnTo>
                      <a:pt x="502" y="319"/>
                    </a:lnTo>
                    <a:lnTo>
                      <a:pt x="486" y="317"/>
                    </a:lnTo>
                    <a:lnTo>
                      <a:pt x="469" y="312"/>
                    </a:lnTo>
                    <a:lnTo>
                      <a:pt x="456" y="307"/>
                    </a:lnTo>
                    <a:lnTo>
                      <a:pt x="444" y="301"/>
                    </a:lnTo>
                    <a:lnTo>
                      <a:pt x="436" y="294"/>
                    </a:lnTo>
                    <a:lnTo>
                      <a:pt x="428" y="286"/>
                    </a:lnTo>
                    <a:lnTo>
                      <a:pt x="423" y="277"/>
                    </a:lnTo>
                    <a:lnTo>
                      <a:pt x="416" y="266"/>
                    </a:lnTo>
                    <a:lnTo>
                      <a:pt x="409" y="255"/>
                    </a:lnTo>
                    <a:lnTo>
                      <a:pt x="404" y="250"/>
                    </a:lnTo>
                    <a:lnTo>
                      <a:pt x="396" y="246"/>
                    </a:lnTo>
                    <a:lnTo>
                      <a:pt x="386" y="239"/>
                    </a:lnTo>
                    <a:lnTo>
                      <a:pt x="373" y="231"/>
                    </a:lnTo>
                    <a:lnTo>
                      <a:pt x="358" y="223"/>
                    </a:lnTo>
                    <a:lnTo>
                      <a:pt x="342" y="212"/>
                    </a:lnTo>
                    <a:lnTo>
                      <a:pt x="327" y="201"/>
                    </a:lnTo>
                    <a:lnTo>
                      <a:pt x="312" y="187"/>
                    </a:lnTo>
                    <a:lnTo>
                      <a:pt x="305" y="180"/>
                    </a:lnTo>
                    <a:lnTo>
                      <a:pt x="298" y="173"/>
                    </a:lnTo>
                    <a:lnTo>
                      <a:pt x="291" y="165"/>
                    </a:lnTo>
                    <a:lnTo>
                      <a:pt x="284" y="157"/>
                    </a:lnTo>
                    <a:lnTo>
                      <a:pt x="278" y="150"/>
                    </a:lnTo>
                    <a:lnTo>
                      <a:pt x="272" y="144"/>
                    </a:lnTo>
                    <a:lnTo>
                      <a:pt x="267" y="139"/>
                    </a:lnTo>
                    <a:lnTo>
                      <a:pt x="264" y="135"/>
                    </a:lnTo>
                    <a:lnTo>
                      <a:pt x="259" y="129"/>
                    </a:lnTo>
                    <a:lnTo>
                      <a:pt x="255" y="127"/>
                    </a:lnTo>
                    <a:lnTo>
                      <a:pt x="251" y="127"/>
                    </a:lnTo>
                    <a:lnTo>
                      <a:pt x="249" y="132"/>
                    </a:lnTo>
                    <a:lnTo>
                      <a:pt x="245" y="139"/>
                    </a:lnTo>
                    <a:lnTo>
                      <a:pt x="242" y="145"/>
                    </a:lnTo>
                    <a:lnTo>
                      <a:pt x="237" y="151"/>
                    </a:lnTo>
                    <a:lnTo>
                      <a:pt x="232" y="157"/>
                    </a:lnTo>
                    <a:lnTo>
                      <a:pt x="226" y="164"/>
                    </a:lnTo>
                    <a:lnTo>
                      <a:pt x="220" y="170"/>
                    </a:lnTo>
                    <a:lnTo>
                      <a:pt x="213" y="177"/>
                    </a:lnTo>
                    <a:lnTo>
                      <a:pt x="207" y="183"/>
                    </a:lnTo>
                    <a:lnTo>
                      <a:pt x="200" y="190"/>
                    </a:lnTo>
                    <a:lnTo>
                      <a:pt x="192" y="198"/>
                    </a:lnTo>
                    <a:lnTo>
                      <a:pt x="182" y="205"/>
                    </a:lnTo>
                    <a:lnTo>
                      <a:pt x="173" y="212"/>
                    </a:lnTo>
                    <a:lnTo>
                      <a:pt x="162" y="219"/>
                    </a:lnTo>
                    <a:lnTo>
                      <a:pt x="152" y="226"/>
                    </a:lnTo>
                    <a:lnTo>
                      <a:pt x="143" y="233"/>
                    </a:lnTo>
                    <a:lnTo>
                      <a:pt x="135" y="239"/>
                    </a:lnTo>
                    <a:lnTo>
                      <a:pt x="126" y="247"/>
                    </a:lnTo>
                    <a:lnTo>
                      <a:pt x="111" y="258"/>
                    </a:lnTo>
                    <a:lnTo>
                      <a:pt x="95" y="272"/>
                    </a:lnTo>
                    <a:lnTo>
                      <a:pt x="76" y="286"/>
                    </a:lnTo>
                    <a:lnTo>
                      <a:pt x="59" y="300"/>
                    </a:lnTo>
                    <a:lnTo>
                      <a:pt x="44" y="312"/>
                    </a:lnTo>
                    <a:lnTo>
                      <a:pt x="32" y="322"/>
                    </a:lnTo>
                    <a:lnTo>
                      <a:pt x="27" y="326"/>
                    </a:lnTo>
                    <a:lnTo>
                      <a:pt x="21" y="330"/>
                    </a:lnTo>
                    <a:lnTo>
                      <a:pt x="15" y="330"/>
                    </a:lnTo>
                    <a:lnTo>
                      <a:pt x="8" y="329"/>
                    </a:lnTo>
                    <a:lnTo>
                      <a:pt x="4" y="325"/>
                    </a:lnTo>
                    <a:lnTo>
                      <a:pt x="0" y="319"/>
                    </a:lnTo>
                    <a:lnTo>
                      <a:pt x="0" y="314"/>
                    </a:lnTo>
                    <a:lnTo>
                      <a:pt x="1" y="307"/>
                    </a:lnTo>
                    <a:lnTo>
                      <a:pt x="5" y="299"/>
                    </a:lnTo>
                    <a:lnTo>
                      <a:pt x="9" y="287"/>
                    </a:lnTo>
                    <a:lnTo>
                      <a:pt x="20" y="269"/>
                    </a:lnTo>
                    <a:lnTo>
                      <a:pt x="32" y="246"/>
                    </a:lnTo>
                    <a:lnTo>
                      <a:pt x="49" y="218"/>
                    </a:lnTo>
                    <a:lnTo>
                      <a:pt x="67" y="190"/>
                    </a:lnTo>
                    <a:lnTo>
                      <a:pt x="85" y="162"/>
                    </a:lnTo>
                    <a:lnTo>
                      <a:pt x="104" y="135"/>
                    </a:lnTo>
                    <a:lnTo>
                      <a:pt x="122" y="111"/>
                    </a:lnTo>
                    <a:lnTo>
                      <a:pt x="131" y="102"/>
                    </a:lnTo>
                    <a:lnTo>
                      <a:pt x="144" y="89"/>
                    </a:lnTo>
                    <a:lnTo>
                      <a:pt x="159" y="75"/>
                    </a:lnTo>
                    <a:lnTo>
                      <a:pt x="175" y="60"/>
                    </a:lnTo>
                    <a:lnTo>
                      <a:pt x="192" y="45"/>
                    </a:lnTo>
                    <a:lnTo>
                      <a:pt x="207" y="31"/>
                    </a:lnTo>
                    <a:lnTo>
                      <a:pt x="220" y="20"/>
                    </a:lnTo>
                    <a:lnTo>
                      <a:pt x="228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72">
                <a:extLst>
                  <a:ext uri="{FF2B5EF4-FFF2-40B4-BE49-F238E27FC236}">
                    <a16:creationId xmlns:a16="http://schemas.microsoft.com/office/drawing/2014/main" xmlns="" id="{E41E6A08-6AC3-404C-984B-1632F66C5E90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232106" y="1839144"/>
                <a:ext cx="34436" cy="34362"/>
              </a:xfrm>
              <a:custGeom>
                <a:avLst/>
                <a:gdLst>
                  <a:gd name="T0" fmla="*/ 0 w 28"/>
                  <a:gd name="T1" fmla="*/ 11 h 28"/>
                  <a:gd name="T2" fmla="*/ 0 w 28"/>
                  <a:gd name="T3" fmla="*/ 17 h 28"/>
                  <a:gd name="T4" fmla="*/ 2 w 28"/>
                  <a:gd name="T5" fmla="*/ 22 h 28"/>
                  <a:gd name="T6" fmla="*/ 5 w 28"/>
                  <a:gd name="T7" fmla="*/ 26 h 28"/>
                  <a:gd name="T8" fmla="*/ 10 w 28"/>
                  <a:gd name="T9" fmla="*/ 28 h 28"/>
                  <a:gd name="T10" fmla="*/ 16 w 28"/>
                  <a:gd name="T11" fmla="*/ 28 h 28"/>
                  <a:gd name="T12" fmla="*/ 21 w 28"/>
                  <a:gd name="T13" fmla="*/ 26 h 28"/>
                  <a:gd name="T14" fmla="*/ 26 w 28"/>
                  <a:gd name="T15" fmla="*/ 23 h 28"/>
                  <a:gd name="T16" fmla="*/ 28 w 28"/>
                  <a:gd name="T17" fmla="*/ 17 h 28"/>
                  <a:gd name="T18" fmla="*/ 28 w 28"/>
                  <a:gd name="T19" fmla="*/ 11 h 28"/>
                  <a:gd name="T20" fmla="*/ 26 w 28"/>
                  <a:gd name="T21" fmla="*/ 7 h 28"/>
                  <a:gd name="T22" fmla="*/ 23 w 28"/>
                  <a:gd name="T23" fmla="*/ 2 h 28"/>
                  <a:gd name="T24" fmla="*/ 17 w 28"/>
                  <a:gd name="T25" fmla="*/ 0 h 28"/>
                  <a:gd name="T26" fmla="*/ 11 w 28"/>
                  <a:gd name="T27" fmla="*/ 0 h 28"/>
                  <a:gd name="T28" fmla="*/ 6 w 28"/>
                  <a:gd name="T29" fmla="*/ 2 h 28"/>
                  <a:gd name="T30" fmla="*/ 2 w 28"/>
                  <a:gd name="T31" fmla="*/ 5 h 28"/>
                  <a:gd name="T32" fmla="*/ 0 w 28"/>
                  <a:gd name="T3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0" y="11"/>
                    </a:moveTo>
                    <a:lnTo>
                      <a:pt x="0" y="17"/>
                    </a:lnTo>
                    <a:lnTo>
                      <a:pt x="2" y="22"/>
                    </a:lnTo>
                    <a:lnTo>
                      <a:pt x="5" y="26"/>
                    </a:lnTo>
                    <a:lnTo>
                      <a:pt x="10" y="28"/>
                    </a:lnTo>
                    <a:lnTo>
                      <a:pt x="16" y="28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28" y="17"/>
                    </a:lnTo>
                    <a:lnTo>
                      <a:pt x="28" y="11"/>
                    </a:lnTo>
                    <a:lnTo>
                      <a:pt x="26" y="7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2" y="5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73">
                <a:extLst>
                  <a:ext uri="{FF2B5EF4-FFF2-40B4-BE49-F238E27FC236}">
                    <a16:creationId xmlns:a16="http://schemas.microsoft.com/office/drawing/2014/main" xmlns="" id="{DA1BB54E-03A5-46FA-8920-BA28EEA50BEA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827715" y="1856242"/>
                <a:ext cx="34436" cy="34362"/>
              </a:xfrm>
              <a:custGeom>
                <a:avLst/>
                <a:gdLst>
                  <a:gd name="T0" fmla="*/ 0 w 29"/>
                  <a:gd name="T1" fmla="*/ 10 h 28"/>
                  <a:gd name="T2" fmla="*/ 0 w 29"/>
                  <a:gd name="T3" fmla="*/ 16 h 28"/>
                  <a:gd name="T4" fmla="*/ 3 w 29"/>
                  <a:gd name="T5" fmla="*/ 22 h 28"/>
                  <a:gd name="T6" fmla="*/ 6 w 29"/>
                  <a:gd name="T7" fmla="*/ 25 h 28"/>
                  <a:gd name="T8" fmla="*/ 12 w 29"/>
                  <a:gd name="T9" fmla="*/ 28 h 28"/>
                  <a:gd name="T10" fmla="*/ 18 w 29"/>
                  <a:gd name="T11" fmla="*/ 28 h 28"/>
                  <a:gd name="T12" fmla="*/ 22 w 29"/>
                  <a:gd name="T13" fmla="*/ 26 h 28"/>
                  <a:gd name="T14" fmla="*/ 27 w 29"/>
                  <a:gd name="T15" fmla="*/ 23 h 28"/>
                  <a:gd name="T16" fmla="*/ 29 w 29"/>
                  <a:gd name="T17" fmla="*/ 17 h 28"/>
                  <a:gd name="T18" fmla="*/ 29 w 29"/>
                  <a:gd name="T19" fmla="*/ 12 h 28"/>
                  <a:gd name="T20" fmla="*/ 27 w 29"/>
                  <a:gd name="T21" fmla="*/ 6 h 28"/>
                  <a:gd name="T22" fmla="*/ 23 w 29"/>
                  <a:gd name="T23" fmla="*/ 2 h 28"/>
                  <a:gd name="T24" fmla="*/ 18 w 29"/>
                  <a:gd name="T25" fmla="*/ 0 h 28"/>
                  <a:gd name="T26" fmla="*/ 12 w 29"/>
                  <a:gd name="T27" fmla="*/ 0 h 28"/>
                  <a:gd name="T28" fmla="*/ 7 w 29"/>
                  <a:gd name="T29" fmla="*/ 1 h 28"/>
                  <a:gd name="T30" fmla="*/ 3 w 29"/>
                  <a:gd name="T31" fmla="*/ 5 h 28"/>
                  <a:gd name="T32" fmla="*/ 0 w 29"/>
                  <a:gd name="T3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8">
                    <a:moveTo>
                      <a:pt x="0" y="10"/>
                    </a:moveTo>
                    <a:lnTo>
                      <a:pt x="0" y="16"/>
                    </a:lnTo>
                    <a:lnTo>
                      <a:pt x="3" y="22"/>
                    </a:lnTo>
                    <a:lnTo>
                      <a:pt x="6" y="25"/>
                    </a:lnTo>
                    <a:lnTo>
                      <a:pt x="12" y="28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7" y="23"/>
                    </a:lnTo>
                    <a:lnTo>
                      <a:pt x="29" y="17"/>
                    </a:lnTo>
                    <a:lnTo>
                      <a:pt x="29" y="12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74">
                <a:extLst>
                  <a:ext uri="{FF2B5EF4-FFF2-40B4-BE49-F238E27FC236}">
                    <a16:creationId xmlns:a16="http://schemas.microsoft.com/office/drawing/2014/main" xmlns="" id="{820204B8-F028-4E93-B9AE-C778EDDDCD7E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007390" y="1820964"/>
                <a:ext cx="258267" cy="122720"/>
              </a:xfrm>
              <a:custGeom>
                <a:avLst/>
                <a:gdLst>
                  <a:gd name="T0" fmla="*/ 208 w 211"/>
                  <a:gd name="T1" fmla="*/ 5 h 100"/>
                  <a:gd name="T2" fmla="*/ 198 w 211"/>
                  <a:gd name="T3" fmla="*/ 0 h 100"/>
                  <a:gd name="T4" fmla="*/ 184 w 211"/>
                  <a:gd name="T5" fmla="*/ 1 h 100"/>
                  <a:gd name="T6" fmla="*/ 167 w 211"/>
                  <a:gd name="T7" fmla="*/ 2 h 100"/>
                  <a:gd name="T8" fmla="*/ 150 w 211"/>
                  <a:gd name="T9" fmla="*/ 4 h 100"/>
                  <a:gd name="T10" fmla="*/ 137 w 211"/>
                  <a:gd name="T11" fmla="*/ 8 h 100"/>
                  <a:gd name="T12" fmla="*/ 131 w 211"/>
                  <a:gd name="T13" fmla="*/ 13 h 100"/>
                  <a:gd name="T14" fmla="*/ 118 w 211"/>
                  <a:gd name="T15" fmla="*/ 26 h 100"/>
                  <a:gd name="T16" fmla="*/ 100 w 211"/>
                  <a:gd name="T17" fmla="*/ 42 h 100"/>
                  <a:gd name="T18" fmla="*/ 84 w 211"/>
                  <a:gd name="T19" fmla="*/ 55 h 100"/>
                  <a:gd name="T20" fmla="*/ 73 w 211"/>
                  <a:gd name="T21" fmla="*/ 61 h 100"/>
                  <a:gd name="T22" fmla="*/ 58 w 211"/>
                  <a:gd name="T23" fmla="*/ 65 h 100"/>
                  <a:gd name="T24" fmla="*/ 43 w 211"/>
                  <a:gd name="T25" fmla="*/ 71 h 100"/>
                  <a:gd name="T26" fmla="*/ 29 w 211"/>
                  <a:gd name="T27" fmla="*/ 74 h 100"/>
                  <a:gd name="T28" fmla="*/ 15 w 211"/>
                  <a:gd name="T29" fmla="*/ 77 h 100"/>
                  <a:gd name="T30" fmla="*/ 1 w 211"/>
                  <a:gd name="T31" fmla="*/ 81 h 100"/>
                  <a:gd name="T32" fmla="*/ 1 w 211"/>
                  <a:gd name="T33" fmla="*/ 88 h 100"/>
                  <a:gd name="T34" fmla="*/ 8 w 211"/>
                  <a:gd name="T35" fmla="*/ 93 h 100"/>
                  <a:gd name="T36" fmla="*/ 20 w 211"/>
                  <a:gd name="T37" fmla="*/ 96 h 100"/>
                  <a:gd name="T38" fmla="*/ 32 w 211"/>
                  <a:gd name="T39" fmla="*/ 99 h 100"/>
                  <a:gd name="T40" fmla="*/ 44 w 211"/>
                  <a:gd name="T41" fmla="*/ 100 h 100"/>
                  <a:gd name="T42" fmla="*/ 55 w 211"/>
                  <a:gd name="T43" fmla="*/ 99 h 100"/>
                  <a:gd name="T44" fmla="*/ 66 w 211"/>
                  <a:gd name="T45" fmla="*/ 98 h 100"/>
                  <a:gd name="T46" fmla="*/ 75 w 211"/>
                  <a:gd name="T47" fmla="*/ 96 h 100"/>
                  <a:gd name="T48" fmla="*/ 84 w 211"/>
                  <a:gd name="T49" fmla="*/ 96 h 100"/>
                  <a:gd name="T50" fmla="*/ 93 w 211"/>
                  <a:gd name="T51" fmla="*/ 98 h 100"/>
                  <a:gd name="T52" fmla="*/ 104 w 211"/>
                  <a:gd name="T53" fmla="*/ 98 h 100"/>
                  <a:gd name="T54" fmla="*/ 112 w 211"/>
                  <a:gd name="T55" fmla="*/ 98 h 100"/>
                  <a:gd name="T56" fmla="*/ 119 w 211"/>
                  <a:gd name="T57" fmla="*/ 94 h 100"/>
                  <a:gd name="T58" fmla="*/ 131 w 211"/>
                  <a:gd name="T59" fmla="*/ 84 h 100"/>
                  <a:gd name="T60" fmla="*/ 147 w 211"/>
                  <a:gd name="T61" fmla="*/ 69 h 100"/>
                  <a:gd name="T62" fmla="*/ 161 w 211"/>
                  <a:gd name="T63" fmla="*/ 56 h 100"/>
                  <a:gd name="T64" fmla="*/ 170 w 211"/>
                  <a:gd name="T65" fmla="*/ 50 h 100"/>
                  <a:gd name="T66" fmla="*/ 185 w 211"/>
                  <a:gd name="T67" fmla="*/ 42 h 100"/>
                  <a:gd name="T68" fmla="*/ 200 w 211"/>
                  <a:gd name="T69" fmla="*/ 32 h 100"/>
                  <a:gd name="T70" fmla="*/ 211 w 211"/>
                  <a:gd name="T71" fmla="*/ 1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1" h="100">
                    <a:moveTo>
                      <a:pt x="211" y="12"/>
                    </a:moveTo>
                    <a:lnTo>
                      <a:pt x="208" y="5"/>
                    </a:lnTo>
                    <a:lnTo>
                      <a:pt x="204" y="1"/>
                    </a:lnTo>
                    <a:lnTo>
                      <a:pt x="198" y="0"/>
                    </a:lnTo>
                    <a:lnTo>
                      <a:pt x="190" y="0"/>
                    </a:lnTo>
                    <a:lnTo>
                      <a:pt x="184" y="1"/>
                    </a:lnTo>
                    <a:lnTo>
                      <a:pt x="176" y="2"/>
                    </a:lnTo>
                    <a:lnTo>
                      <a:pt x="167" y="2"/>
                    </a:lnTo>
                    <a:lnTo>
                      <a:pt x="159" y="3"/>
                    </a:lnTo>
                    <a:lnTo>
                      <a:pt x="150" y="4"/>
                    </a:lnTo>
                    <a:lnTo>
                      <a:pt x="142" y="7"/>
                    </a:lnTo>
                    <a:lnTo>
                      <a:pt x="137" y="8"/>
                    </a:lnTo>
                    <a:lnTo>
                      <a:pt x="134" y="10"/>
                    </a:lnTo>
                    <a:lnTo>
                      <a:pt x="131" y="13"/>
                    </a:lnTo>
                    <a:lnTo>
                      <a:pt x="126" y="19"/>
                    </a:lnTo>
                    <a:lnTo>
                      <a:pt x="118" y="26"/>
                    </a:lnTo>
                    <a:lnTo>
                      <a:pt x="109" y="34"/>
                    </a:lnTo>
                    <a:lnTo>
                      <a:pt x="100" y="42"/>
                    </a:lnTo>
                    <a:lnTo>
                      <a:pt x="92" y="49"/>
                    </a:lnTo>
                    <a:lnTo>
                      <a:pt x="84" y="55"/>
                    </a:lnTo>
                    <a:lnTo>
                      <a:pt x="78" y="58"/>
                    </a:lnTo>
                    <a:lnTo>
                      <a:pt x="73" y="61"/>
                    </a:lnTo>
                    <a:lnTo>
                      <a:pt x="66" y="63"/>
                    </a:lnTo>
                    <a:lnTo>
                      <a:pt x="58" y="65"/>
                    </a:lnTo>
                    <a:lnTo>
                      <a:pt x="51" y="69"/>
                    </a:lnTo>
                    <a:lnTo>
                      <a:pt x="43" y="71"/>
                    </a:lnTo>
                    <a:lnTo>
                      <a:pt x="35" y="73"/>
                    </a:lnTo>
                    <a:lnTo>
                      <a:pt x="29" y="74"/>
                    </a:lnTo>
                    <a:lnTo>
                      <a:pt x="23" y="76"/>
                    </a:lnTo>
                    <a:lnTo>
                      <a:pt x="15" y="77"/>
                    </a:lnTo>
                    <a:lnTo>
                      <a:pt x="7" y="79"/>
                    </a:lnTo>
                    <a:lnTo>
                      <a:pt x="1" y="81"/>
                    </a:lnTo>
                    <a:lnTo>
                      <a:pt x="0" y="86"/>
                    </a:lnTo>
                    <a:lnTo>
                      <a:pt x="1" y="88"/>
                    </a:lnTo>
                    <a:lnTo>
                      <a:pt x="4" y="91"/>
                    </a:lnTo>
                    <a:lnTo>
                      <a:pt x="8" y="93"/>
                    </a:lnTo>
                    <a:lnTo>
                      <a:pt x="14" y="94"/>
                    </a:lnTo>
                    <a:lnTo>
                      <a:pt x="20" y="96"/>
                    </a:lnTo>
                    <a:lnTo>
                      <a:pt x="27" y="98"/>
                    </a:lnTo>
                    <a:lnTo>
                      <a:pt x="32" y="99"/>
                    </a:lnTo>
                    <a:lnTo>
                      <a:pt x="38" y="100"/>
                    </a:lnTo>
                    <a:lnTo>
                      <a:pt x="44" y="100"/>
                    </a:lnTo>
                    <a:lnTo>
                      <a:pt x="50" y="100"/>
                    </a:lnTo>
                    <a:lnTo>
                      <a:pt x="55" y="99"/>
                    </a:lnTo>
                    <a:lnTo>
                      <a:pt x="61" y="99"/>
                    </a:lnTo>
                    <a:lnTo>
                      <a:pt x="66" y="98"/>
                    </a:lnTo>
                    <a:lnTo>
                      <a:pt x="70" y="98"/>
                    </a:lnTo>
                    <a:lnTo>
                      <a:pt x="75" y="96"/>
                    </a:lnTo>
                    <a:lnTo>
                      <a:pt x="80" y="96"/>
                    </a:lnTo>
                    <a:lnTo>
                      <a:pt x="84" y="96"/>
                    </a:lnTo>
                    <a:lnTo>
                      <a:pt x="89" y="98"/>
                    </a:lnTo>
                    <a:lnTo>
                      <a:pt x="93" y="98"/>
                    </a:lnTo>
                    <a:lnTo>
                      <a:pt x="99" y="98"/>
                    </a:lnTo>
                    <a:lnTo>
                      <a:pt x="104" y="98"/>
                    </a:lnTo>
                    <a:lnTo>
                      <a:pt x="108" y="98"/>
                    </a:lnTo>
                    <a:lnTo>
                      <a:pt x="112" y="98"/>
                    </a:lnTo>
                    <a:lnTo>
                      <a:pt x="115" y="96"/>
                    </a:lnTo>
                    <a:lnTo>
                      <a:pt x="119" y="94"/>
                    </a:lnTo>
                    <a:lnTo>
                      <a:pt x="124" y="89"/>
                    </a:lnTo>
                    <a:lnTo>
                      <a:pt x="131" y="84"/>
                    </a:lnTo>
                    <a:lnTo>
                      <a:pt x="139" y="76"/>
                    </a:lnTo>
                    <a:lnTo>
                      <a:pt x="147" y="69"/>
                    </a:lnTo>
                    <a:lnTo>
                      <a:pt x="156" y="61"/>
                    </a:lnTo>
                    <a:lnTo>
                      <a:pt x="161" y="56"/>
                    </a:lnTo>
                    <a:lnTo>
                      <a:pt x="166" y="53"/>
                    </a:lnTo>
                    <a:lnTo>
                      <a:pt x="170" y="50"/>
                    </a:lnTo>
                    <a:lnTo>
                      <a:pt x="177" y="47"/>
                    </a:lnTo>
                    <a:lnTo>
                      <a:pt x="185" y="42"/>
                    </a:lnTo>
                    <a:lnTo>
                      <a:pt x="193" y="38"/>
                    </a:lnTo>
                    <a:lnTo>
                      <a:pt x="200" y="32"/>
                    </a:lnTo>
                    <a:lnTo>
                      <a:pt x="206" y="26"/>
                    </a:lnTo>
                    <a:lnTo>
                      <a:pt x="211" y="19"/>
                    </a:lnTo>
                    <a:lnTo>
                      <a:pt x="211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75">
                <a:extLst>
                  <a:ext uri="{FF2B5EF4-FFF2-40B4-BE49-F238E27FC236}">
                    <a16:creationId xmlns:a16="http://schemas.microsoft.com/office/drawing/2014/main" xmlns="" id="{E50BFEF0-C0E9-48CC-81A6-208693DD0EF6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226850" y="1840757"/>
                <a:ext cx="34436" cy="34362"/>
              </a:xfrm>
              <a:custGeom>
                <a:avLst/>
                <a:gdLst>
                  <a:gd name="T0" fmla="*/ 0 w 29"/>
                  <a:gd name="T1" fmla="*/ 17 h 29"/>
                  <a:gd name="T2" fmla="*/ 2 w 29"/>
                  <a:gd name="T3" fmla="*/ 23 h 29"/>
                  <a:gd name="T4" fmla="*/ 7 w 29"/>
                  <a:gd name="T5" fmla="*/ 26 h 29"/>
                  <a:gd name="T6" fmla="*/ 12 w 29"/>
                  <a:gd name="T7" fmla="*/ 29 h 29"/>
                  <a:gd name="T8" fmla="*/ 17 w 29"/>
                  <a:gd name="T9" fmla="*/ 29 h 29"/>
                  <a:gd name="T10" fmla="*/ 23 w 29"/>
                  <a:gd name="T11" fmla="*/ 26 h 29"/>
                  <a:gd name="T12" fmla="*/ 27 w 29"/>
                  <a:gd name="T13" fmla="*/ 23 h 29"/>
                  <a:gd name="T14" fmla="*/ 29 w 29"/>
                  <a:gd name="T15" fmla="*/ 18 h 29"/>
                  <a:gd name="T16" fmla="*/ 29 w 29"/>
                  <a:gd name="T17" fmla="*/ 13 h 29"/>
                  <a:gd name="T18" fmla="*/ 27 w 29"/>
                  <a:gd name="T19" fmla="*/ 7 h 29"/>
                  <a:gd name="T20" fmla="*/ 23 w 29"/>
                  <a:gd name="T21" fmla="*/ 2 h 29"/>
                  <a:gd name="T22" fmla="*/ 18 w 29"/>
                  <a:gd name="T23" fmla="*/ 0 h 29"/>
                  <a:gd name="T24" fmla="*/ 13 w 29"/>
                  <a:gd name="T25" fmla="*/ 0 h 29"/>
                  <a:gd name="T26" fmla="*/ 7 w 29"/>
                  <a:gd name="T27" fmla="*/ 2 h 29"/>
                  <a:gd name="T28" fmla="*/ 4 w 29"/>
                  <a:gd name="T29" fmla="*/ 6 h 29"/>
                  <a:gd name="T30" fmla="*/ 0 w 29"/>
                  <a:gd name="T31" fmla="*/ 11 h 29"/>
                  <a:gd name="T32" fmla="*/ 0 w 29"/>
                  <a:gd name="T33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9">
                    <a:moveTo>
                      <a:pt x="0" y="17"/>
                    </a:moveTo>
                    <a:lnTo>
                      <a:pt x="2" y="23"/>
                    </a:lnTo>
                    <a:lnTo>
                      <a:pt x="7" y="26"/>
                    </a:lnTo>
                    <a:lnTo>
                      <a:pt x="12" y="29"/>
                    </a:lnTo>
                    <a:lnTo>
                      <a:pt x="17" y="29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29" y="18"/>
                    </a:lnTo>
                    <a:lnTo>
                      <a:pt x="29" y="13"/>
                    </a:lnTo>
                    <a:lnTo>
                      <a:pt x="27" y="7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76">
                <a:extLst>
                  <a:ext uri="{FF2B5EF4-FFF2-40B4-BE49-F238E27FC236}">
                    <a16:creationId xmlns:a16="http://schemas.microsoft.com/office/drawing/2014/main" xmlns="" id="{A6DE1688-5ACA-4D4A-96D3-C22A7454BCD4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391307" y="2838150"/>
                <a:ext cx="319759" cy="159536"/>
              </a:xfrm>
              <a:custGeom>
                <a:avLst/>
                <a:gdLst>
                  <a:gd name="T0" fmla="*/ 8 w 259"/>
                  <a:gd name="T1" fmla="*/ 6 h 132"/>
                  <a:gd name="T2" fmla="*/ 5 w 259"/>
                  <a:gd name="T3" fmla="*/ 12 h 132"/>
                  <a:gd name="T4" fmla="*/ 2 w 259"/>
                  <a:gd name="T5" fmla="*/ 20 h 132"/>
                  <a:gd name="T6" fmla="*/ 0 w 259"/>
                  <a:gd name="T7" fmla="*/ 31 h 132"/>
                  <a:gd name="T8" fmla="*/ 0 w 259"/>
                  <a:gd name="T9" fmla="*/ 45 h 132"/>
                  <a:gd name="T10" fmla="*/ 1 w 259"/>
                  <a:gd name="T11" fmla="*/ 61 h 132"/>
                  <a:gd name="T12" fmla="*/ 1 w 259"/>
                  <a:gd name="T13" fmla="*/ 77 h 132"/>
                  <a:gd name="T14" fmla="*/ 3 w 259"/>
                  <a:gd name="T15" fmla="*/ 95 h 132"/>
                  <a:gd name="T16" fmla="*/ 10 w 259"/>
                  <a:gd name="T17" fmla="*/ 111 h 132"/>
                  <a:gd name="T18" fmla="*/ 17 w 259"/>
                  <a:gd name="T19" fmla="*/ 121 h 132"/>
                  <a:gd name="T20" fmla="*/ 21 w 259"/>
                  <a:gd name="T21" fmla="*/ 129 h 132"/>
                  <a:gd name="T22" fmla="*/ 24 w 259"/>
                  <a:gd name="T23" fmla="*/ 132 h 132"/>
                  <a:gd name="T24" fmla="*/ 32 w 259"/>
                  <a:gd name="T25" fmla="*/ 130 h 132"/>
                  <a:gd name="T26" fmla="*/ 34 w 259"/>
                  <a:gd name="T27" fmla="*/ 129 h 132"/>
                  <a:gd name="T28" fmla="*/ 38 w 259"/>
                  <a:gd name="T29" fmla="*/ 128 h 132"/>
                  <a:gd name="T30" fmla="*/ 41 w 259"/>
                  <a:gd name="T31" fmla="*/ 126 h 132"/>
                  <a:gd name="T32" fmla="*/ 46 w 259"/>
                  <a:gd name="T33" fmla="*/ 123 h 132"/>
                  <a:gd name="T34" fmla="*/ 51 w 259"/>
                  <a:gd name="T35" fmla="*/ 120 h 132"/>
                  <a:gd name="T36" fmla="*/ 57 w 259"/>
                  <a:gd name="T37" fmla="*/ 118 h 132"/>
                  <a:gd name="T38" fmla="*/ 64 w 259"/>
                  <a:gd name="T39" fmla="*/ 115 h 132"/>
                  <a:gd name="T40" fmla="*/ 72 w 259"/>
                  <a:gd name="T41" fmla="*/ 113 h 132"/>
                  <a:gd name="T42" fmla="*/ 83 w 259"/>
                  <a:gd name="T43" fmla="*/ 111 h 132"/>
                  <a:gd name="T44" fmla="*/ 95 w 259"/>
                  <a:gd name="T45" fmla="*/ 107 h 132"/>
                  <a:gd name="T46" fmla="*/ 112 w 259"/>
                  <a:gd name="T47" fmla="*/ 103 h 132"/>
                  <a:gd name="T48" fmla="*/ 128 w 259"/>
                  <a:gd name="T49" fmla="*/ 98 h 132"/>
                  <a:gd name="T50" fmla="*/ 145 w 259"/>
                  <a:gd name="T51" fmla="*/ 92 h 132"/>
                  <a:gd name="T52" fmla="*/ 161 w 259"/>
                  <a:gd name="T53" fmla="*/ 87 h 132"/>
                  <a:gd name="T54" fmla="*/ 176 w 259"/>
                  <a:gd name="T55" fmla="*/ 80 h 132"/>
                  <a:gd name="T56" fmla="*/ 190 w 259"/>
                  <a:gd name="T57" fmla="*/ 73 h 132"/>
                  <a:gd name="T58" fmla="*/ 202 w 259"/>
                  <a:gd name="T59" fmla="*/ 66 h 132"/>
                  <a:gd name="T60" fmla="*/ 215 w 259"/>
                  <a:gd name="T61" fmla="*/ 58 h 132"/>
                  <a:gd name="T62" fmla="*/ 228 w 259"/>
                  <a:gd name="T63" fmla="*/ 51 h 132"/>
                  <a:gd name="T64" fmla="*/ 239 w 259"/>
                  <a:gd name="T65" fmla="*/ 44 h 132"/>
                  <a:gd name="T66" fmla="*/ 249 w 259"/>
                  <a:gd name="T67" fmla="*/ 37 h 132"/>
                  <a:gd name="T68" fmla="*/ 255 w 259"/>
                  <a:gd name="T69" fmla="*/ 31 h 132"/>
                  <a:gd name="T70" fmla="*/ 259 w 259"/>
                  <a:gd name="T71" fmla="*/ 27 h 132"/>
                  <a:gd name="T72" fmla="*/ 259 w 259"/>
                  <a:gd name="T73" fmla="*/ 22 h 132"/>
                  <a:gd name="T74" fmla="*/ 254 w 259"/>
                  <a:gd name="T75" fmla="*/ 19 h 132"/>
                  <a:gd name="T76" fmla="*/ 244 w 259"/>
                  <a:gd name="T77" fmla="*/ 18 h 132"/>
                  <a:gd name="T78" fmla="*/ 230 w 259"/>
                  <a:gd name="T79" fmla="*/ 18 h 132"/>
                  <a:gd name="T80" fmla="*/ 215 w 259"/>
                  <a:gd name="T81" fmla="*/ 18 h 132"/>
                  <a:gd name="T82" fmla="*/ 199 w 259"/>
                  <a:gd name="T83" fmla="*/ 19 h 132"/>
                  <a:gd name="T84" fmla="*/ 183 w 259"/>
                  <a:gd name="T85" fmla="*/ 20 h 132"/>
                  <a:gd name="T86" fmla="*/ 170 w 259"/>
                  <a:gd name="T87" fmla="*/ 21 h 132"/>
                  <a:gd name="T88" fmla="*/ 161 w 259"/>
                  <a:gd name="T89" fmla="*/ 22 h 132"/>
                  <a:gd name="T90" fmla="*/ 143 w 259"/>
                  <a:gd name="T91" fmla="*/ 19 h 132"/>
                  <a:gd name="T92" fmla="*/ 121 w 259"/>
                  <a:gd name="T93" fmla="*/ 14 h 132"/>
                  <a:gd name="T94" fmla="*/ 98 w 259"/>
                  <a:gd name="T95" fmla="*/ 9 h 132"/>
                  <a:gd name="T96" fmla="*/ 75 w 259"/>
                  <a:gd name="T97" fmla="*/ 5 h 132"/>
                  <a:gd name="T98" fmla="*/ 52 w 259"/>
                  <a:gd name="T99" fmla="*/ 1 h 132"/>
                  <a:gd name="T100" fmla="*/ 32 w 259"/>
                  <a:gd name="T101" fmla="*/ 0 h 132"/>
                  <a:gd name="T102" fmla="*/ 17 w 259"/>
                  <a:gd name="T103" fmla="*/ 1 h 132"/>
                  <a:gd name="T104" fmla="*/ 8 w 259"/>
                  <a:gd name="T105" fmla="*/ 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" h="132">
                    <a:moveTo>
                      <a:pt x="8" y="6"/>
                    </a:moveTo>
                    <a:lnTo>
                      <a:pt x="5" y="12"/>
                    </a:lnTo>
                    <a:lnTo>
                      <a:pt x="2" y="20"/>
                    </a:lnTo>
                    <a:lnTo>
                      <a:pt x="0" y="31"/>
                    </a:lnTo>
                    <a:lnTo>
                      <a:pt x="0" y="45"/>
                    </a:lnTo>
                    <a:lnTo>
                      <a:pt x="1" y="61"/>
                    </a:lnTo>
                    <a:lnTo>
                      <a:pt x="1" y="77"/>
                    </a:lnTo>
                    <a:lnTo>
                      <a:pt x="3" y="95"/>
                    </a:lnTo>
                    <a:lnTo>
                      <a:pt x="10" y="111"/>
                    </a:lnTo>
                    <a:lnTo>
                      <a:pt x="17" y="121"/>
                    </a:lnTo>
                    <a:lnTo>
                      <a:pt x="21" y="129"/>
                    </a:lnTo>
                    <a:lnTo>
                      <a:pt x="24" y="132"/>
                    </a:lnTo>
                    <a:lnTo>
                      <a:pt x="32" y="130"/>
                    </a:lnTo>
                    <a:lnTo>
                      <a:pt x="34" y="129"/>
                    </a:lnTo>
                    <a:lnTo>
                      <a:pt x="38" y="128"/>
                    </a:lnTo>
                    <a:lnTo>
                      <a:pt x="41" y="126"/>
                    </a:lnTo>
                    <a:lnTo>
                      <a:pt x="46" y="123"/>
                    </a:lnTo>
                    <a:lnTo>
                      <a:pt x="51" y="120"/>
                    </a:lnTo>
                    <a:lnTo>
                      <a:pt x="57" y="118"/>
                    </a:lnTo>
                    <a:lnTo>
                      <a:pt x="64" y="115"/>
                    </a:lnTo>
                    <a:lnTo>
                      <a:pt x="72" y="113"/>
                    </a:lnTo>
                    <a:lnTo>
                      <a:pt x="83" y="111"/>
                    </a:lnTo>
                    <a:lnTo>
                      <a:pt x="95" y="107"/>
                    </a:lnTo>
                    <a:lnTo>
                      <a:pt x="112" y="103"/>
                    </a:lnTo>
                    <a:lnTo>
                      <a:pt x="128" y="98"/>
                    </a:lnTo>
                    <a:lnTo>
                      <a:pt x="145" y="92"/>
                    </a:lnTo>
                    <a:lnTo>
                      <a:pt x="161" y="87"/>
                    </a:lnTo>
                    <a:lnTo>
                      <a:pt x="176" y="80"/>
                    </a:lnTo>
                    <a:lnTo>
                      <a:pt x="190" y="73"/>
                    </a:lnTo>
                    <a:lnTo>
                      <a:pt x="202" y="66"/>
                    </a:lnTo>
                    <a:lnTo>
                      <a:pt x="215" y="58"/>
                    </a:lnTo>
                    <a:lnTo>
                      <a:pt x="228" y="51"/>
                    </a:lnTo>
                    <a:lnTo>
                      <a:pt x="239" y="44"/>
                    </a:lnTo>
                    <a:lnTo>
                      <a:pt x="249" y="37"/>
                    </a:lnTo>
                    <a:lnTo>
                      <a:pt x="255" y="31"/>
                    </a:lnTo>
                    <a:lnTo>
                      <a:pt x="259" y="27"/>
                    </a:lnTo>
                    <a:lnTo>
                      <a:pt x="259" y="22"/>
                    </a:lnTo>
                    <a:lnTo>
                      <a:pt x="254" y="19"/>
                    </a:lnTo>
                    <a:lnTo>
                      <a:pt x="244" y="18"/>
                    </a:lnTo>
                    <a:lnTo>
                      <a:pt x="230" y="18"/>
                    </a:lnTo>
                    <a:lnTo>
                      <a:pt x="215" y="18"/>
                    </a:lnTo>
                    <a:lnTo>
                      <a:pt x="199" y="19"/>
                    </a:lnTo>
                    <a:lnTo>
                      <a:pt x="183" y="20"/>
                    </a:lnTo>
                    <a:lnTo>
                      <a:pt x="170" y="21"/>
                    </a:lnTo>
                    <a:lnTo>
                      <a:pt x="161" y="22"/>
                    </a:lnTo>
                    <a:lnTo>
                      <a:pt x="143" y="19"/>
                    </a:lnTo>
                    <a:lnTo>
                      <a:pt x="121" y="14"/>
                    </a:lnTo>
                    <a:lnTo>
                      <a:pt x="98" y="9"/>
                    </a:lnTo>
                    <a:lnTo>
                      <a:pt x="75" y="5"/>
                    </a:lnTo>
                    <a:lnTo>
                      <a:pt x="52" y="1"/>
                    </a:lnTo>
                    <a:lnTo>
                      <a:pt x="32" y="0"/>
                    </a:lnTo>
                    <a:lnTo>
                      <a:pt x="17" y="1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77">
                <a:extLst>
                  <a:ext uri="{FF2B5EF4-FFF2-40B4-BE49-F238E27FC236}">
                    <a16:creationId xmlns:a16="http://schemas.microsoft.com/office/drawing/2014/main" xmlns="" id="{6E5AAE22-CEF2-4D5B-83B1-CC59229BE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422140" y="2838566"/>
                <a:ext cx="34436" cy="34362"/>
              </a:xfrm>
              <a:custGeom>
                <a:avLst/>
                <a:gdLst>
                  <a:gd name="T0" fmla="*/ 25 w 29"/>
                  <a:gd name="T1" fmla="*/ 25 h 29"/>
                  <a:gd name="T2" fmla="*/ 29 w 29"/>
                  <a:gd name="T3" fmla="*/ 20 h 29"/>
                  <a:gd name="T4" fmla="*/ 29 w 29"/>
                  <a:gd name="T5" fmla="*/ 14 h 29"/>
                  <a:gd name="T6" fmla="*/ 28 w 29"/>
                  <a:gd name="T7" fmla="*/ 10 h 29"/>
                  <a:gd name="T8" fmla="*/ 24 w 29"/>
                  <a:gd name="T9" fmla="*/ 5 h 29"/>
                  <a:gd name="T10" fmla="*/ 20 w 29"/>
                  <a:gd name="T11" fmla="*/ 2 h 29"/>
                  <a:gd name="T12" fmla="*/ 14 w 29"/>
                  <a:gd name="T13" fmla="*/ 0 h 29"/>
                  <a:gd name="T14" fmla="*/ 9 w 29"/>
                  <a:gd name="T15" fmla="*/ 2 h 29"/>
                  <a:gd name="T16" fmla="*/ 5 w 29"/>
                  <a:gd name="T17" fmla="*/ 5 h 29"/>
                  <a:gd name="T18" fmla="*/ 1 w 29"/>
                  <a:gd name="T19" fmla="*/ 10 h 29"/>
                  <a:gd name="T20" fmla="*/ 0 w 29"/>
                  <a:gd name="T21" fmla="*/ 15 h 29"/>
                  <a:gd name="T22" fmla="*/ 1 w 29"/>
                  <a:gd name="T23" fmla="*/ 21 h 29"/>
                  <a:gd name="T24" fmla="*/ 5 w 29"/>
                  <a:gd name="T25" fmla="*/ 26 h 29"/>
                  <a:gd name="T26" fmla="*/ 9 w 29"/>
                  <a:gd name="T27" fmla="*/ 29 h 29"/>
                  <a:gd name="T28" fmla="*/ 15 w 29"/>
                  <a:gd name="T29" fmla="*/ 29 h 29"/>
                  <a:gd name="T30" fmla="*/ 21 w 29"/>
                  <a:gd name="T31" fmla="*/ 28 h 29"/>
                  <a:gd name="T32" fmla="*/ 25 w 29"/>
                  <a:gd name="T33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9">
                    <a:moveTo>
                      <a:pt x="25" y="25"/>
                    </a:moveTo>
                    <a:lnTo>
                      <a:pt x="29" y="20"/>
                    </a:lnTo>
                    <a:lnTo>
                      <a:pt x="29" y="14"/>
                    </a:lnTo>
                    <a:lnTo>
                      <a:pt x="28" y="10"/>
                    </a:lnTo>
                    <a:lnTo>
                      <a:pt x="24" y="5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9" y="29"/>
                    </a:lnTo>
                    <a:lnTo>
                      <a:pt x="15" y="29"/>
                    </a:lnTo>
                    <a:lnTo>
                      <a:pt x="21" y="28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78">
                <a:extLst>
                  <a:ext uri="{FF2B5EF4-FFF2-40B4-BE49-F238E27FC236}">
                    <a16:creationId xmlns:a16="http://schemas.microsoft.com/office/drawing/2014/main" xmlns="" id="{FE0A13E3-BD9B-41E7-9AAA-7984B1742A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387168" y="2848642"/>
                <a:ext cx="334517" cy="159536"/>
              </a:xfrm>
              <a:custGeom>
                <a:avLst/>
                <a:gdLst>
                  <a:gd name="T0" fmla="*/ 1 w 270"/>
                  <a:gd name="T1" fmla="*/ 78 h 131"/>
                  <a:gd name="T2" fmla="*/ 12 w 270"/>
                  <a:gd name="T3" fmla="*/ 111 h 131"/>
                  <a:gd name="T4" fmla="*/ 32 w 270"/>
                  <a:gd name="T5" fmla="*/ 129 h 131"/>
                  <a:gd name="T6" fmla="*/ 40 w 270"/>
                  <a:gd name="T7" fmla="*/ 131 h 131"/>
                  <a:gd name="T8" fmla="*/ 49 w 270"/>
                  <a:gd name="T9" fmla="*/ 126 h 131"/>
                  <a:gd name="T10" fmla="*/ 64 w 270"/>
                  <a:gd name="T11" fmla="*/ 121 h 131"/>
                  <a:gd name="T12" fmla="*/ 83 w 270"/>
                  <a:gd name="T13" fmla="*/ 114 h 131"/>
                  <a:gd name="T14" fmla="*/ 95 w 270"/>
                  <a:gd name="T15" fmla="*/ 108 h 131"/>
                  <a:gd name="T16" fmla="*/ 103 w 270"/>
                  <a:gd name="T17" fmla="*/ 103 h 131"/>
                  <a:gd name="T18" fmla="*/ 130 w 270"/>
                  <a:gd name="T19" fmla="*/ 94 h 131"/>
                  <a:gd name="T20" fmla="*/ 168 w 270"/>
                  <a:gd name="T21" fmla="*/ 82 h 131"/>
                  <a:gd name="T22" fmla="*/ 204 w 270"/>
                  <a:gd name="T23" fmla="*/ 70 h 131"/>
                  <a:gd name="T24" fmla="*/ 229 w 270"/>
                  <a:gd name="T25" fmla="*/ 58 h 131"/>
                  <a:gd name="T26" fmla="*/ 249 w 270"/>
                  <a:gd name="T27" fmla="*/ 45 h 131"/>
                  <a:gd name="T28" fmla="*/ 264 w 270"/>
                  <a:gd name="T29" fmla="*/ 33 h 131"/>
                  <a:gd name="T30" fmla="*/ 270 w 270"/>
                  <a:gd name="T31" fmla="*/ 21 h 131"/>
                  <a:gd name="T32" fmla="*/ 262 w 270"/>
                  <a:gd name="T33" fmla="*/ 10 h 131"/>
                  <a:gd name="T34" fmla="*/ 251 w 270"/>
                  <a:gd name="T35" fmla="*/ 4 h 131"/>
                  <a:gd name="T36" fmla="*/ 237 w 270"/>
                  <a:gd name="T37" fmla="*/ 4 h 131"/>
                  <a:gd name="T38" fmla="*/ 216 w 270"/>
                  <a:gd name="T39" fmla="*/ 5 h 131"/>
                  <a:gd name="T40" fmla="*/ 190 w 270"/>
                  <a:gd name="T41" fmla="*/ 6 h 131"/>
                  <a:gd name="T42" fmla="*/ 169 w 270"/>
                  <a:gd name="T43" fmla="*/ 6 h 131"/>
                  <a:gd name="T44" fmla="*/ 158 w 270"/>
                  <a:gd name="T45" fmla="*/ 6 h 131"/>
                  <a:gd name="T46" fmla="*/ 146 w 270"/>
                  <a:gd name="T47" fmla="*/ 4 h 131"/>
                  <a:gd name="T48" fmla="*/ 133 w 270"/>
                  <a:gd name="T49" fmla="*/ 3 h 131"/>
                  <a:gd name="T50" fmla="*/ 123 w 270"/>
                  <a:gd name="T51" fmla="*/ 0 h 131"/>
                  <a:gd name="T52" fmla="*/ 117 w 270"/>
                  <a:gd name="T53" fmla="*/ 7 h 131"/>
                  <a:gd name="T54" fmla="*/ 118 w 270"/>
                  <a:gd name="T55" fmla="*/ 20 h 131"/>
                  <a:gd name="T56" fmla="*/ 112 w 270"/>
                  <a:gd name="T57" fmla="*/ 37 h 131"/>
                  <a:gd name="T58" fmla="*/ 79 w 270"/>
                  <a:gd name="T59" fmla="*/ 56 h 131"/>
                  <a:gd name="T60" fmla="*/ 43 w 270"/>
                  <a:gd name="T61" fmla="*/ 66 h 131"/>
                  <a:gd name="T62" fmla="*/ 11 w 270"/>
                  <a:gd name="T63" fmla="*/ 6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0" h="131">
                    <a:moveTo>
                      <a:pt x="0" y="64"/>
                    </a:moveTo>
                    <a:lnTo>
                      <a:pt x="1" y="78"/>
                    </a:lnTo>
                    <a:lnTo>
                      <a:pt x="5" y="95"/>
                    </a:lnTo>
                    <a:lnTo>
                      <a:pt x="12" y="111"/>
                    </a:lnTo>
                    <a:lnTo>
                      <a:pt x="23" y="124"/>
                    </a:lnTo>
                    <a:lnTo>
                      <a:pt x="32" y="129"/>
                    </a:lnTo>
                    <a:lnTo>
                      <a:pt x="36" y="131"/>
                    </a:lnTo>
                    <a:lnTo>
                      <a:pt x="40" y="131"/>
                    </a:lnTo>
                    <a:lnTo>
                      <a:pt x="45" y="128"/>
                    </a:lnTo>
                    <a:lnTo>
                      <a:pt x="49" y="126"/>
                    </a:lnTo>
                    <a:lnTo>
                      <a:pt x="56" y="124"/>
                    </a:lnTo>
                    <a:lnTo>
                      <a:pt x="64" y="121"/>
                    </a:lnTo>
                    <a:lnTo>
                      <a:pt x="73" y="118"/>
                    </a:lnTo>
                    <a:lnTo>
                      <a:pt x="83" y="114"/>
                    </a:lnTo>
                    <a:lnTo>
                      <a:pt x="89" y="111"/>
                    </a:lnTo>
                    <a:lnTo>
                      <a:pt x="95" y="108"/>
                    </a:lnTo>
                    <a:lnTo>
                      <a:pt x="99" y="105"/>
                    </a:lnTo>
                    <a:lnTo>
                      <a:pt x="103" y="103"/>
                    </a:lnTo>
                    <a:lnTo>
                      <a:pt x="115" y="98"/>
                    </a:lnTo>
                    <a:lnTo>
                      <a:pt x="130" y="94"/>
                    </a:lnTo>
                    <a:lnTo>
                      <a:pt x="148" y="88"/>
                    </a:lnTo>
                    <a:lnTo>
                      <a:pt x="168" y="82"/>
                    </a:lnTo>
                    <a:lnTo>
                      <a:pt x="187" y="76"/>
                    </a:lnTo>
                    <a:lnTo>
                      <a:pt x="204" y="70"/>
                    </a:lnTo>
                    <a:lnTo>
                      <a:pt x="217" y="64"/>
                    </a:lnTo>
                    <a:lnTo>
                      <a:pt x="229" y="58"/>
                    </a:lnTo>
                    <a:lnTo>
                      <a:pt x="239" y="51"/>
                    </a:lnTo>
                    <a:lnTo>
                      <a:pt x="249" y="45"/>
                    </a:lnTo>
                    <a:lnTo>
                      <a:pt x="257" y="38"/>
                    </a:lnTo>
                    <a:lnTo>
                      <a:pt x="264" y="33"/>
                    </a:lnTo>
                    <a:lnTo>
                      <a:pt x="269" y="27"/>
                    </a:lnTo>
                    <a:lnTo>
                      <a:pt x="270" y="21"/>
                    </a:lnTo>
                    <a:lnTo>
                      <a:pt x="269" y="17"/>
                    </a:lnTo>
                    <a:lnTo>
                      <a:pt x="262" y="10"/>
                    </a:lnTo>
                    <a:lnTo>
                      <a:pt x="256" y="5"/>
                    </a:lnTo>
                    <a:lnTo>
                      <a:pt x="251" y="4"/>
                    </a:lnTo>
                    <a:lnTo>
                      <a:pt x="242" y="4"/>
                    </a:lnTo>
                    <a:lnTo>
                      <a:pt x="237" y="4"/>
                    </a:lnTo>
                    <a:lnTo>
                      <a:pt x="228" y="4"/>
                    </a:lnTo>
                    <a:lnTo>
                      <a:pt x="216" y="5"/>
                    </a:lnTo>
                    <a:lnTo>
                      <a:pt x="203" y="5"/>
                    </a:lnTo>
                    <a:lnTo>
                      <a:pt x="190" y="6"/>
                    </a:lnTo>
                    <a:lnTo>
                      <a:pt x="178" y="6"/>
                    </a:lnTo>
                    <a:lnTo>
                      <a:pt x="169" y="6"/>
                    </a:lnTo>
                    <a:lnTo>
                      <a:pt x="163" y="6"/>
                    </a:lnTo>
                    <a:lnTo>
                      <a:pt x="158" y="6"/>
                    </a:lnTo>
                    <a:lnTo>
                      <a:pt x="153" y="5"/>
                    </a:lnTo>
                    <a:lnTo>
                      <a:pt x="146" y="4"/>
                    </a:lnTo>
                    <a:lnTo>
                      <a:pt x="140" y="3"/>
                    </a:lnTo>
                    <a:lnTo>
                      <a:pt x="133" y="3"/>
                    </a:lnTo>
                    <a:lnTo>
                      <a:pt x="127" y="2"/>
                    </a:lnTo>
                    <a:lnTo>
                      <a:pt x="123" y="0"/>
                    </a:lnTo>
                    <a:lnTo>
                      <a:pt x="119" y="0"/>
                    </a:lnTo>
                    <a:lnTo>
                      <a:pt x="117" y="7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25" y="26"/>
                    </a:lnTo>
                    <a:lnTo>
                      <a:pt x="112" y="37"/>
                    </a:lnTo>
                    <a:lnTo>
                      <a:pt x="96" y="48"/>
                    </a:lnTo>
                    <a:lnTo>
                      <a:pt x="79" y="56"/>
                    </a:lnTo>
                    <a:lnTo>
                      <a:pt x="61" y="61"/>
                    </a:lnTo>
                    <a:lnTo>
                      <a:pt x="43" y="66"/>
                    </a:lnTo>
                    <a:lnTo>
                      <a:pt x="26" y="68"/>
                    </a:lnTo>
                    <a:lnTo>
                      <a:pt x="11" y="6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79">
                <a:extLst>
                  <a:ext uri="{FF2B5EF4-FFF2-40B4-BE49-F238E27FC236}">
                    <a16:creationId xmlns:a16="http://schemas.microsoft.com/office/drawing/2014/main" xmlns="" id="{442CE59B-7BA2-4016-A029-A5E5EBCB5E89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645842" y="2872315"/>
                <a:ext cx="22137" cy="34362"/>
              </a:xfrm>
              <a:custGeom>
                <a:avLst/>
                <a:gdLst>
                  <a:gd name="T0" fmla="*/ 0 w 19"/>
                  <a:gd name="T1" fmla="*/ 0 h 30"/>
                  <a:gd name="T2" fmla="*/ 3 w 19"/>
                  <a:gd name="T3" fmla="*/ 6 h 30"/>
                  <a:gd name="T4" fmla="*/ 4 w 19"/>
                  <a:gd name="T5" fmla="*/ 14 h 30"/>
                  <a:gd name="T6" fmla="*/ 4 w 19"/>
                  <a:gd name="T7" fmla="*/ 22 h 30"/>
                  <a:gd name="T8" fmla="*/ 3 w 19"/>
                  <a:gd name="T9" fmla="*/ 29 h 30"/>
                  <a:gd name="T10" fmla="*/ 7 w 19"/>
                  <a:gd name="T11" fmla="*/ 30 h 30"/>
                  <a:gd name="T12" fmla="*/ 11 w 19"/>
                  <a:gd name="T13" fmla="*/ 30 h 30"/>
                  <a:gd name="T14" fmla="*/ 14 w 19"/>
                  <a:gd name="T15" fmla="*/ 29 h 30"/>
                  <a:gd name="T16" fmla="*/ 16 w 19"/>
                  <a:gd name="T17" fmla="*/ 28 h 30"/>
                  <a:gd name="T18" fmla="*/ 18 w 19"/>
                  <a:gd name="T19" fmla="*/ 18 h 30"/>
                  <a:gd name="T20" fmla="*/ 19 w 19"/>
                  <a:gd name="T21" fmla="*/ 10 h 30"/>
                  <a:gd name="T22" fmla="*/ 18 w 19"/>
                  <a:gd name="T23" fmla="*/ 5 h 30"/>
                  <a:gd name="T24" fmla="*/ 16 w 19"/>
                  <a:gd name="T25" fmla="*/ 0 h 30"/>
                  <a:gd name="T26" fmla="*/ 0 w 19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0">
                    <a:moveTo>
                      <a:pt x="0" y="0"/>
                    </a:moveTo>
                    <a:lnTo>
                      <a:pt x="3" y="6"/>
                    </a:lnTo>
                    <a:lnTo>
                      <a:pt x="4" y="14"/>
                    </a:lnTo>
                    <a:lnTo>
                      <a:pt x="4" y="22"/>
                    </a:lnTo>
                    <a:lnTo>
                      <a:pt x="3" y="29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4" y="29"/>
                    </a:lnTo>
                    <a:lnTo>
                      <a:pt x="16" y="28"/>
                    </a:lnTo>
                    <a:lnTo>
                      <a:pt x="18" y="18"/>
                    </a:lnTo>
                    <a:lnTo>
                      <a:pt x="19" y="10"/>
                    </a:lnTo>
                    <a:lnTo>
                      <a:pt x="18" y="5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80">
                <a:extLst>
                  <a:ext uri="{FF2B5EF4-FFF2-40B4-BE49-F238E27FC236}">
                    <a16:creationId xmlns:a16="http://schemas.microsoft.com/office/drawing/2014/main" xmlns="" id="{53E2E6F6-0906-4FEB-B709-9050F39DC42F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611656" y="2866842"/>
                <a:ext cx="24597" cy="36816"/>
              </a:xfrm>
              <a:custGeom>
                <a:avLst/>
                <a:gdLst>
                  <a:gd name="T0" fmla="*/ 0 w 18"/>
                  <a:gd name="T1" fmla="*/ 0 h 30"/>
                  <a:gd name="T2" fmla="*/ 2 w 18"/>
                  <a:gd name="T3" fmla="*/ 7 h 30"/>
                  <a:gd name="T4" fmla="*/ 3 w 18"/>
                  <a:gd name="T5" fmla="*/ 14 h 30"/>
                  <a:gd name="T6" fmla="*/ 3 w 18"/>
                  <a:gd name="T7" fmla="*/ 22 h 30"/>
                  <a:gd name="T8" fmla="*/ 2 w 18"/>
                  <a:gd name="T9" fmla="*/ 29 h 30"/>
                  <a:gd name="T10" fmla="*/ 7 w 18"/>
                  <a:gd name="T11" fmla="*/ 30 h 30"/>
                  <a:gd name="T12" fmla="*/ 10 w 18"/>
                  <a:gd name="T13" fmla="*/ 30 h 30"/>
                  <a:gd name="T14" fmla="*/ 14 w 18"/>
                  <a:gd name="T15" fmla="*/ 29 h 30"/>
                  <a:gd name="T16" fmla="*/ 16 w 18"/>
                  <a:gd name="T17" fmla="*/ 28 h 30"/>
                  <a:gd name="T18" fmla="*/ 17 w 18"/>
                  <a:gd name="T19" fmla="*/ 19 h 30"/>
                  <a:gd name="T20" fmla="*/ 18 w 18"/>
                  <a:gd name="T21" fmla="*/ 12 h 30"/>
                  <a:gd name="T22" fmla="*/ 17 w 18"/>
                  <a:gd name="T23" fmla="*/ 6 h 30"/>
                  <a:gd name="T24" fmla="*/ 16 w 18"/>
                  <a:gd name="T25" fmla="*/ 0 h 30"/>
                  <a:gd name="T26" fmla="*/ 0 w 18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2" y="7"/>
                    </a:lnTo>
                    <a:lnTo>
                      <a:pt x="3" y="14"/>
                    </a:lnTo>
                    <a:lnTo>
                      <a:pt x="3" y="22"/>
                    </a:lnTo>
                    <a:lnTo>
                      <a:pt x="2" y="29"/>
                    </a:lnTo>
                    <a:lnTo>
                      <a:pt x="7" y="30"/>
                    </a:lnTo>
                    <a:lnTo>
                      <a:pt x="10" y="30"/>
                    </a:lnTo>
                    <a:lnTo>
                      <a:pt x="14" y="29"/>
                    </a:lnTo>
                    <a:lnTo>
                      <a:pt x="16" y="28"/>
                    </a:lnTo>
                    <a:lnTo>
                      <a:pt x="17" y="19"/>
                    </a:lnTo>
                    <a:lnTo>
                      <a:pt x="18" y="12"/>
                    </a:lnTo>
                    <a:lnTo>
                      <a:pt x="17" y="6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81">
                <a:extLst>
                  <a:ext uri="{FF2B5EF4-FFF2-40B4-BE49-F238E27FC236}">
                    <a16:creationId xmlns:a16="http://schemas.microsoft.com/office/drawing/2014/main" xmlns="" id="{3C6B84CD-4ABF-43EA-AB04-1FD45824C9CE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575464" y="2860797"/>
                <a:ext cx="24597" cy="34362"/>
              </a:xfrm>
              <a:custGeom>
                <a:avLst/>
                <a:gdLst>
                  <a:gd name="T0" fmla="*/ 2 w 18"/>
                  <a:gd name="T1" fmla="*/ 0 h 30"/>
                  <a:gd name="T2" fmla="*/ 3 w 18"/>
                  <a:gd name="T3" fmla="*/ 6 h 30"/>
                  <a:gd name="T4" fmla="*/ 3 w 18"/>
                  <a:gd name="T5" fmla="*/ 14 h 30"/>
                  <a:gd name="T6" fmla="*/ 2 w 18"/>
                  <a:gd name="T7" fmla="*/ 22 h 30"/>
                  <a:gd name="T8" fmla="*/ 0 w 18"/>
                  <a:gd name="T9" fmla="*/ 29 h 30"/>
                  <a:gd name="T10" fmla="*/ 4 w 18"/>
                  <a:gd name="T11" fmla="*/ 30 h 30"/>
                  <a:gd name="T12" fmla="*/ 8 w 18"/>
                  <a:gd name="T13" fmla="*/ 30 h 30"/>
                  <a:gd name="T14" fmla="*/ 10 w 18"/>
                  <a:gd name="T15" fmla="*/ 30 h 30"/>
                  <a:gd name="T16" fmla="*/ 14 w 18"/>
                  <a:gd name="T17" fmla="*/ 29 h 30"/>
                  <a:gd name="T18" fmla="*/ 16 w 18"/>
                  <a:gd name="T19" fmla="*/ 20 h 30"/>
                  <a:gd name="T20" fmla="*/ 18 w 18"/>
                  <a:gd name="T21" fmla="*/ 14 h 30"/>
                  <a:gd name="T22" fmla="*/ 18 w 18"/>
                  <a:gd name="T23" fmla="*/ 8 h 30"/>
                  <a:gd name="T24" fmla="*/ 18 w 18"/>
                  <a:gd name="T25" fmla="*/ 2 h 30"/>
                  <a:gd name="T26" fmla="*/ 2 w 18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2" y="0"/>
                    </a:moveTo>
                    <a:lnTo>
                      <a:pt x="3" y="6"/>
                    </a:lnTo>
                    <a:lnTo>
                      <a:pt x="3" y="14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4" y="30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4" y="29"/>
                    </a:lnTo>
                    <a:lnTo>
                      <a:pt x="16" y="20"/>
                    </a:lnTo>
                    <a:lnTo>
                      <a:pt x="18" y="14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82">
                <a:extLst>
                  <a:ext uri="{FF2B5EF4-FFF2-40B4-BE49-F238E27FC236}">
                    <a16:creationId xmlns:a16="http://schemas.microsoft.com/office/drawing/2014/main" xmlns="" id="{AC1C178F-E060-4F9D-A175-AB47496C6AF3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227840" y="2302467"/>
                <a:ext cx="1325770" cy="493333"/>
              </a:xfrm>
              <a:custGeom>
                <a:avLst/>
                <a:gdLst>
                  <a:gd name="T0" fmla="*/ 5 w 1079"/>
                  <a:gd name="T1" fmla="*/ 157 h 402"/>
                  <a:gd name="T2" fmla="*/ 35 w 1079"/>
                  <a:gd name="T3" fmla="*/ 204 h 402"/>
                  <a:gd name="T4" fmla="*/ 89 w 1079"/>
                  <a:gd name="T5" fmla="*/ 228 h 402"/>
                  <a:gd name="T6" fmla="*/ 149 w 1079"/>
                  <a:gd name="T7" fmla="*/ 223 h 402"/>
                  <a:gd name="T8" fmla="*/ 213 w 1079"/>
                  <a:gd name="T9" fmla="*/ 212 h 402"/>
                  <a:gd name="T10" fmla="*/ 247 w 1079"/>
                  <a:gd name="T11" fmla="*/ 206 h 402"/>
                  <a:gd name="T12" fmla="*/ 286 w 1079"/>
                  <a:gd name="T13" fmla="*/ 203 h 402"/>
                  <a:gd name="T14" fmla="*/ 343 w 1079"/>
                  <a:gd name="T15" fmla="*/ 197 h 402"/>
                  <a:gd name="T16" fmla="*/ 406 w 1079"/>
                  <a:gd name="T17" fmla="*/ 190 h 402"/>
                  <a:gd name="T18" fmla="*/ 461 w 1079"/>
                  <a:gd name="T19" fmla="*/ 185 h 402"/>
                  <a:gd name="T20" fmla="*/ 492 w 1079"/>
                  <a:gd name="T21" fmla="*/ 183 h 402"/>
                  <a:gd name="T22" fmla="*/ 524 w 1079"/>
                  <a:gd name="T23" fmla="*/ 182 h 402"/>
                  <a:gd name="T24" fmla="*/ 551 w 1079"/>
                  <a:gd name="T25" fmla="*/ 184 h 402"/>
                  <a:gd name="T26" fmla="*/ 568 w 1079"/>
                  <a:gd name="T27" fmla="*/ 194 h 402"/>
                  <a:gd name="T28" fmla="*/ 607 w 1079"/>
                  <a:gd name="T29" fmla="*/ 233 h 402"/>
                  <a:gd name="T30" fmla="*/ 657 w 1079"/>
                  <a:gd name="T31" fmla="*/ 278 h 402"/>
                  <a:gd name="T32" fmla="*/ 718 w 1079"/>
                  <a:gd name="T33" fmla="*/ 308 h 402"/>
                  <a:gd name="T34" fmla="*/ 795 w 1079"/>
                  <a:gd name="T35" fmla="*/ 328 h 402"/>
                  <a:gd name="T36" fmla="*/ 839 w 1079"/>
                  <a:gd name="T37" fmla="*/ 336 h 402"/>
                  <a:gd name="T38" fmla="*/ 865 w 1079"/>
                  <a:gd name="T39" fmla="*/ 344 h 402"/>
                  <a:gd name="T40" fmla="*/ 902 w 1079"/>
                  <a:gd name="T41" fmla="*/ 359 h 402"/>
                  <a:gd name="T42" fmla="*/ 945 w 1079"/>
                  <a:gd name="T43" fmla="*/ 377 h 402"/>
                  <a:gd name="T44" fmla="*/ 985 w 1079"/>
                  <a:gd name="T45" fmla="*/ 392 h 402"/>
                  <a:gd name="T46" fmla="*/ 1016 w 1079"/>
                  <a:gd name="T47" fmla="*/ 401 h 402"/>
                  <a:gd name="T48" fmla="*/ 1046 w 1079"/>
                  <a:gd name="T49" fmla="*/ 401 h 402"/>
                  <a:gd name="T50" fmla="*/ 1069 w 1079"/>
                  <a:gd name="T51" fmla="*/ 396 h 402"/>
                  <a:gd name="T52" fmla="*/ 1079 w 1079"/>
                  <a:gd name="T53" fmla="*/ 385 h 402"/>
                  <a:gd name="T54" fmla="*/ 1059 w 1079"/>
                  <a:gd name="T55" fmla="*/ 365 h 402"/>
                  <a:gd name="T56" fmla="*/ 1035 w 1079"/>
                  <a:gd name="T57" fmla="*/ 352 h 402"/>
                  <a:gd name="T58" fmla="*/ 998 w 1079"/>
                  <a:gd name="T59" fmla="*/ 331 h 402"/>
                  <a:gd name="T60" fmla="*/ 947 w 1079"/>
                  <a:gd name="T61" fmla="*/ 299 h 402"/>
                  <a:gd name="T62" fmla="*/ 896 w 1079"/>
                  <a:gd name="T63" fmla="*/ 267 h 402"/>
                  <a:gd name="T64" fmla="*/ 855 w 1079"/>
                  <a:gd name="T65" fmla="*/ 242 h 402"/>
                  <a:gd name="T66" fmla="*/ 830 w 1079"/>
                  <a:gd name="T67" fmla="*/ 225 h 402"/>
                  <a:gd name="T68" fmla="*/ 786 w 1079"/>
                  <a:gd name="T69" fmla="*/ 195 h 402"/>
                  <a:gd name="T70" fmla="*/ 740 w 1079"/>
                  <a:gd name="T71" fmla="*/ 165 h 402"/>
                  <a:gd name="T72" fmla="*/ 707 w 1079"/>
                  <a:gd name="T73" fmla="*/ 146 h 402"/>
                  <a:gd name="T74" fmla="*/ 672 w 1079"/>
                  <a:gd name="T75" fmla="*/ 127 h 402"/>
                  <a:gd name="T76" fmla="*/ 648 w 1079"/>
                  <a:gd name="T77" fmla="*/ 112 h 402"/>
                  <a:gd name="T78" fmla="*/ 629 w 1079"/>
                  <a:gd name="T79" fmla="*/ 90 h 402"/>
                  <a:gd name="T80" fmla="*/ 600 w 1079"/>
                  <a:gd name="T81" fmla="*/ 65 h 402"/>
                  <a:gd name="T82" fmla="*/ 565 w 1079"/>
                  <a:gd name="T83" fmla="*/ 53 h 402"/>
                  <a:gd name="T84" fmla="*/ 495 w 1079"/>
                  <a:gd name="T85" fmla="*/ 42 h 402"/>
                  <a:gd name="T86" fmla="*/ 420 w 1079"/>
                  <a:gd name="T87" fmla="*/ 29 h 402"/>
                  <a:gd name="T88" fmla="*/ 366 w 1079"/>
                  <a:gd name="T89" fmla="*/ 19 h 402"/>
                  <a:gd name="T90" fmla="*/ 305 w 1079"/>
                  <a:gd name="T91" fmla="*/ 7 h 402"/>
                  <a:gd name="T92" fmla="*/ 242 w 1079"/>
                  <a:gd name="T93" fmla="*/ 1 h 402"/>
                  <a:gd name="T94" fmla="*/ 159 w 1079"/>
                  <a:gd name="T95" fmla="*/ 2 h 402"/>
                  <a:gd name="T96" fmla="*/ 95 w 1079"/>
                  <a:gd name="T97" fmla="*/ 16 h 402"/>
                  <a:gd name="T98" fmla="*/ 47 w 1079"/>
                  <a:gd name="T99" fmla="*/ 39 h 402"/>
                  <a:gd name="T100" fmla="*/ 16 w 1079"/>
                  <a:gd name="T101" fmla="*/ 71 h 402"/>
                  <a:gd name="T102" fmla="*/ 1 w 1079"/>
                  <a:gd name="T103" fmla="*/ 11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79" h="402">
                    <a:moveTo>
                      <a:pt x="0" y="124"/>
                    </a:moveTo>
                    <a:lnTo>
                      <a:pt x="1" y="139"/>
                    </a:lnTo>
                    <a:lnTo>
                      <a:pt x="5" y="157"/>
                    </a:lnTo>
                    <a:lnTo>
                      <a:pt x="12" y="173"/>
                    </a:lnTo>
                    <a:lnTo>
                      <a:pt x="22" y="189"/>
                    </a:lnTo>
                    <a:lnTo>
                      <a:pt x="35" y="204"/>
                    </a:lnTo>
                    <a:lnTo>
                      <a:pt x="50" y="215"/>
                    </a:lnTo>
                    <a:lnTo>
                      <a:pt x="68" y="225"/>
                    </a:lnTo>
                    <a:lnTo>
                      <a:pt x="89" y="228"/>
                    </a:lnTo>
                    <a:lnTo>
                      <a:pt x="106" y="228"/>
                    </a:lnTo>
                    <a:lnTo>
                      <a:pt x="126" y="226"/>
                    </a:lnTo>
                    <a:lnTo>
                      <a:pt x="149" y="223"/>
                    </a:lnTo>
                    <a:lnTo>
                      <a:pt x="172" y="220"/>
                    </a:lnTo>
                    <a:lnTo>
                      <a:pt x="194" y="217"/>
                    </a:lnTo>
                    <a:lnTo>
                      <a:pt x="213" y="212"/>
                    </a:lnTo>
                    <a:lnTo>
                      <a:pt x="229" y="210"/>
                    </a:lnTo>
                    <a:lnTo>
                      <a:pt x="241" y="207"/>
                    </a:lnTo>
                    <a:lnTo>
                      <a:pt x="247" y="206"/>
                    </a:lnTo>
                    <a:lnTo>
                      <a:pt x="257" y="205"/>
                    </a:lnTo>
                    <a:lnTo>
                      <a:pt x="270" y="204"/>
                    </a:lnTo>
                    <a:lnTo>
                      <a:pt x="286" y="203"/>
                    </a:lnTo>
                    <a:lnTo>
                      <a:pt x="303" y="200"/>
                    </a:lnTo>
                    <a:lnTo>
                      <a:pt x="322" y="198"/>
                    </a:lnTo>
                    <a:lnTo>
                      <a:pt x="343" y="197"/>
                    </a:lnTo>
                    <a:lnTo>
                      <a:pt x="365" y="195"/>
                    </a:lnTo>
                    <a:lnTo>
                      <a:pt x="386" y="192"/>
                    </a:lnTo>
                    <a:lnTo>
                      <a:pt x="406" y="190"/>
                    </a:lnTo>
                    <a:lnTo>
                      <a:pt x="426" y="189"/>
                    </a:lnTo>
                    <a:lnTo>
                      <a:pt x="444" y="187"/>
                    </a:lnTo>
                    <a:lnTo>
                      <a:pt x="461" y="185"/>
                    </a:lnTo>
                    <a:lnTo>
                      <a:pt x="474" y="184"/>
                    </a:lnTo>
                    <a:lnTo>
                      <a:pt x="485" y="183"/>
                    </a:lnTo>
                    <a:lnTo>
                      <a:pt x="492" y="183"/>
                    </a:lnTo>
                    <a:lnTo>
                      <a:pt x="502" y="182"/>
                    </a:lnTo>
                    <a:lnTo>
                      <a:pt x="512" y="182"/>
                    </a:lnTo>
                    <a:lnTo>
                      <a:pt x="524" y="182"/>
                    </a:lnTo>
                    <a:lnTo>
                      <a:pt x="534" y="182"/>
                    </a:lnTo>
                    <a:lnTo>
                      <a:pt x="543" y="183"/>
                    </a:lnTo>
                    <a:lnTo>
                      <a:pt x="551" y="184"/>
                    </a:lnTo>
                    <a:lnTo>
                      <a:pt x="558" y="185"/>
                    </a:lnTo>
                    <a:lnTo>
                      <a:pt x="562" y="188"/>
                    </a:lnTo>
                    <a:lnTo>
                      <a:pt x="568" y="194"/>
                    </a:lnTo>
                    <a:lnTo>
                      <a:pt x="577" y="204"/>
                    </a:lnTo>
                    <a:lnTo>
                      <a:pt x="591" y="218"/>
                    </a:lnTo>
                    <a:lnTo>
                      <a:pt x="607" y="233"/>
                    </a:lnTo>
                    <a:lnTo>
                      <a:pt x="624" y="249"/>
                    </a:lnTo>
                    <a:lnTo>
                      <a:pt x="641" y="265"/>
                    </a:lnTo>
                    <a:lnTo>
                      <a:pt x="657" y="278"/>
                    </a:lnTo>
                    <a:lnTo>
                      <a:pt x="671" y="287"/>
                    </a:lnTo>
                    <a:lnTo>
                      <a:pt x="693" y="298"/>
                    </a:lnTo>
                    <a:lnTo>
                      <a:pt x="718" y="308"/>
                    </a:lnTo>
                    <a:lnTo>
                      <a:pt x="745" y="316"/>
                    </a:lnTo>
                    <a:lnTo>
                      <a:pt x="771" y="323"/>
                    </a:lnTo>
                    <a:lnTo>
                      <a:pt x="795" y="328"/>
                    </a:lnTo>
                    <a:lnTo>
                      <a:pt x="815" y="333"/>
                    </a:lnTo>
                    <a:lnTo>
                      <a:pt x="831" y="335"/>
                    </a:lnTo>
                    <a:lnTo>
                      <a:pt x="839" y="336"/>
                    </a:lnTo>
                    <a:lnTo>
                      <a:pt x="846" y="337"/>
                    </a:lnTo>
                    <a:lnTo>
                      <a:pt x="854" y="341"/>
                    </a:lnTo>
                    <a:lnTo>
                      <a:pt x="865" y="344"/>
                    </a:lnTo>
                    <a:lnTo>
                      <a:pt x="876" y="348"/>
                    </a:lnTo>
                    <a:lnTo>
                      <a:pt x="889" y="354"/>
                    </a:lnTo>
                    <a:lnTo>
                      <a:pt x="902" y="359"/>
                    </a:lnTo>
                    <a:lnTo>
                      <a:pt x="916" y="365"/>
                    </a:lnTo>
                    <a:lnTo>
                      <a:pt x="930" y="371"/>
                    </a:lnTo>
                    <a:lnTo>
                      <a:pt x="945" y="377"/>
                    </a:lnTo>
                    <a:lnTo>
                      <a:pt x="959" y="382"/>
                    </a:lnTo>
                    <a:lnTo>
                      <a:pt x="972" y="387"/>
                    </a:lnTo>
                    <a:lnTo>
                      <a:pt x="985" y="392"/>
                    </a:lnTo>
                    <a:lnTo>
                      <a:pt x="997" y="396"/>
                    </a:lnTo>
                    <a:lnTo>
                      <a:pt x="1007" y="399"/>
                    </a:lnTo>
                    <a:lnTo>
                      <a:pt x="1016" y="401"/>
                    </a:lnTo>
                    <a:lnTo>
                      <a:pt x="1023" y="402"/>
                    </a:lnTo>
                    <a:lnTo>
                      <a:pt x="1035" y="402"/>
                    </a:lnTo>
                    <a:lnTo>
                      <a:pt x="1046" y="401"/>
                    </a:lnTo>
                    <a:lnTo>
                      <a:pt x="1056" y="400"/>
                    </a:lnTo>
                    <a:lnTo>
                      <a:pt x="1064" y="399"/>
                    </a:lnTo>
                    <a:lnTo>
                      <a:pt x="1069" y="396"/>
                    </a:lnTo>
                    <a:lnTo>
                      <a:pt x="1074" y="393"/>
                    </a:lnTo>
                    <a:lnTo>
                      <a:pt x="1077" y="389"/>
                    </a:lnTo>
                    <a:lnTo>
                      <a:pt x="1079" y="385"/>
                    </a:lnTo>
                    <a:lnTo>
                      <a:pt x="1076" y="379"/>
                    </a:lnTo>
                    <a:lnTo>
                      <a:pt x="1069" y="372"/>
                    </a:lnTo>
                    <a:lnTo>
                      <a:pt x="1059" y="365"/>
                    </a:lnTo>
                    <a:lnTo>
                      <a:pt x="1047" y="359"/>
                    </a:lnTo>
                    <a:lnTo>
                      <a:pt x="1043" y="357"/>
                    </a:lnTo>
                    <a:lnTo>
                      <a:pt x="1035" y="352"/>
                    </a:lnTo>
                    <a:lnTo>
                      <a:pt x="1024" y="347"/>
                    </a:lnTo>
                    <a:lnTo>
                      <a:pt x="1012" y="339"/>
                    </a:lnTo>
                    <a:lnTo>
                      <a:pt x="998" y="331"/>
                    </a:lnTo>
                    <a:lnTo>
                      <a:pt x="982" y="320"/>
                    </a:lnTo>
                    <a:lnTo>
                      <a:pt x="965" y="310"/>
                    </a:lnTo>
                    <a:lnTo>
                      <a:pt x="947" y="299"/>
                    </a:lnTo>
                    <a:lnTo>
                      <a:pt x="929" y="288"/>
                    </a:lnTo>
                    <a:lnTo>
                      <a:pt x="912" y="278"/>
                    </a:lnTo>
                    <a:lnTo>
                      <a:pt x="896" y="267"/>
                    </a:lnTo>
                    <a:lnTo>
                      <a:pt x="881" y="258"/>
                    </a:lnTo>
                    <a:lnTo>
                      <a:pt x="867" y="249"/>
                    </a:lnTo>
                    <a:lnTo>
                      <a:pt x="855" y="242"/>
                    </a:lnTo>
                    <a:lnTo>
                      <a:pt x="846" y="236"/>
                    </a:lnTo>
                    <a:lnTo>
                      <a:pt x="840" y="232"/>
                    </a:lnTo>
                    <a:lnTo>
                      <a:pt x="830" y="225"/>
                    </a:lnTo>
                    <a:lnTo>
                      <a:pt x="817" y="215"/>
                    </a:lnTo>
                    <a:lnTo>
                      <a:pt x="802" y="205"/>
                    </a:lnTo>
                    <a:lnTo>
                      <a:pt x="786" y="195"/>
                    </a:lnTo>
                    <a:lnTo>
                      <a:pt x="770" y="183"/>
                    </a:lnTo>
                    <a:lnTo>
                      <a:pt x="754" y="174"/>
                    </a:lnTo>
                    <a:lnTo>
                      <a:pt x="740" y="165"/>
                    </a:lnTo>
                    <a:lnTo>
                      <a:pt x="729" y="158"/>
                    </a:lnTo>
                    <a:lnTo>
                      <a:pt x="718" y="152"/>
                    </a:lnTo>
                    <a:lnTo>
                      <a:pt x="707" y="146"/>
                    </a:lnTo>
                    <a:lnTo>
                      <a:pt x="695" y="139"/>
                    </a:lnTo>
                    <a:lnTo>
                      <a:pt x="684" y="133"/>
                    </a:lnTo>
                    <a:lnTo>
                      <a:pt x="672" y="127"/>
                    </a:lnTo>
                    <a:lnTo>
                      <a:pt x="662" y="121"/>
                    </a:lnTo>
                    <a:lnTo>
                      <a:pt x="654" y="116"/>
                    </a:lnTo>
                    <a:lnTo>
                      <a:pt x="648" y="112"/>
                    </a:lnTo>
                    <a:lnTo>
                      <a:pt x="642" y="106"/>
                    </a:lnTo>
                    <a:lnTo>
                      <a:pt x="637" y="99"/>
                    </a:lnTo>
                    <a:lnTo>
                      <a:pt x="629" y="90"/>
                    </a:lnTo>
                    <a:lnTo>
                      <a:pt x="619" y="81"/>
                    </a:lnTo>
                    <a:lnTo>
                      <a:pt x="610" y="73"/>
                    </a:lnTo>
                    <a:lnTo>
                      <a:pt x="600" y="65"/>
                    </a:lnTo>
                    <a:lnTo>
                      <a:pt x="589" y="59"/>
                    </a:lnTo>
                    <a:lnTo>
                      <a:pt x="579" y="55"/>
                    </a:lnTo>
                    <a:lnTo>
                      <a:pt x="565" y="53"/>
                    </a:lnTo>
                    <a:lnTo>
                      <a:pt x="545" y="50"/>
                    </a:lnTo>
                    <a:lnTo>
                      <a:pt x="522" y="46"/>
                    </a:lnTo>
                    <a:lnTo>
                      <a:pt x="495" y="42"/>
                    </a:lnTo>
                    <a:lnTo>
                      <a:pt x="469" y="38"/>
                    </a:lnTo>
                    <a:lnTo>
                      <a:pt x="443" y="33"/>
                    </a:lnTo>
                    <a:lnTo>
                      <a:pt x="420" y="29"/>
                    </a:lnTo>
                    <a:lnTo>
                      <a:pt x="402" y="25"/>
                    </a:lnTo>
                    <a:lnTo>
                      <a:pt x="385" y="22"/>
                    </a:lnTo>
                    <a:lnTo>
                      <a:pt x="366" y="19"/>
                    </a:lnTo>
                    <a:lnTo>
                      <a:pt x="347" y="14"/>
                    </a:lnTo>
                    <a:lnTo>
                      <a:pt x="326" y="10"/>
                    </a:lnTo>
                    <a:lnTo>
                      <a:pt x="305" y="7"/>
                    </a:lnTo>
                    <a:lnTo>
                      <a:pt x="283" y="5"/>
                    </a:lnTo>
                    <a:lnTo>
                      <a:pt x="263" y="2"/>
                    </a:lnTo>
                    <a:lnTo>
                      <a:pt x="242" y="1"/>
                    </a:lnTo>
                    <a:lnTo>
                      <a:pt x="212" y="0"/>
                    </a:lnTo>
                    <a:lnTo>
                      <a:pt x="184" y="1"/>
                    </a:lnTo>
                    <a:lnTo>
                      <a:pt x="159" y="2"/>
                    </a:lnTo>
                    <a:lnTo>
                      <a:pt x="136" y="6"/>
                    </a:lnTo>
                    <a:lnTo>
                      <a:pt x="114" y="10"/>
                    </a:lnTo>
                    <a:lnTo>
                      <a:pt x="95" y="16"/>
                    </a:lnTo>
                    <a:lnTo>
                      <a:pt x="77" y="23"/>
                    </a:lnTo>
                    <a:lnTo>
                      <a:pt x="61" y="31"/>
                    </a:lnTo>
                    <a:lnTo>
                      <a:pt x="47" y="39"/>
                    </a:lnTo>
                    <a:lnTo>
                      <a:pt x="35" y="50"/>
                    </a:lnTo>
                    <a:lnTo>
                      <a:pt x="24" y="60"/>
                    </a:lnTo>
                    <a:lnTo>
                      <a:pt x="16" y="71"/>
                    </a:lnTo>
                    <a:lnTo>
                      <a:pt x="9" y="84"/>
                    </a:lnTo>
                    <a:lnTo>
                      <a:pt x="5" y="97"/>
                    </a:lnTo>
                    <a:lnTo>
                      <a:pt x="1" y="111"/>
                    </a:lnTo>
                    <a:lnTo>
                      <a:pt x="0" y="1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83">
                <a:extLst>
                  <a:ext uri="{FF2B5EF4-FFF2-40B4-BE49-F238E27FC236}">
                    <a16:creationId xmlns:a16="http://schemas.microsoft.com/office/drawing/2014/main" xmlns="" id="{74AD3CBE-B4E3-41CF-B839-7EB2658A304E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325734" y="2339940"/>
                <a:ext cx="34436" cy="34362"/>
              </a:xfrm>
              <a:custGeom>
                <a:avLst/>
                <a:gdLst>
                  <a:gd name="T0" fmla="*/ 29 w 29"/>
                  <a:gd name="T1" fmla="*/ 15 h 29"/>
                  <a:gd name="T2" fmla="*/ 28 w 29"/>
                  <a:gd name="T3" fmla="*/ 9 h 29"/>
                  <a:gd name="T4" fmla="*/ 25 w 29"/>
                  <a:gd name="T5" fmla="*/ 5 h 29"/>
                  <a:gd name="T6" fmla="*/ 21 w 29"/>
                  <a:gd name="T7" fmla="*/ 1 h 29"/>
                  <a:gd name="T8" fmla="*/ 15 w 29"/>
                  <a:gd name="T9" fmla="*/ 0 h 29"/>
                  <a:gd name="T10" fmla="*/ 9 w 29"/>
                  <a:gd name="T11" fmla="*/ 0 h 29"/>
                  <a:gd name="T12" fmla="*/ 5 w 29"/>
                  <a:gd name="T13" fmla="*/ 2 h 29"/>
                  <a:gd name="T14" fmla="*/ 1 w 29"/>
                  <a:gd name="T15" fmla="*/ 7 h 29"/>
                  <a:gd name="T16" fmla="*/ 0 w 29"/>
                  <a:gd name="T17" fmla="*/ 13 h 29"/>
                  <a:gd name="T18" fmla="*/ 0 w 29"/>
                  <a:gd name="T19" fmla="*/ 18 h 29"/>
                  <a:gd name="T20" fmla="*/ 4 w 29"/>
                  <a:gd name="T21" fmla="*/ 23 h 29"/>
                  <a:gd name="T22" fmla="*/ 7 w 29"/>
                  <a:gd name="T23" fmla="*/ 27 h 29"/>
                  <a:gd name="T24" fmla="*/ 13 w 29"/>
                  <a:gd name="T25" fmla="*/ 29 h 29"/>
                  <a:gd name="T26" fmla="*/ 18 w 29"/>
                  <a:gd name="T27" fmla="*/ 28 h 29"/>
                  <a:gd name="T28" fmla="*/ 23 w 29"/>
                  <a:gd name="T29" fmla="*/ 25 h 29"/>
                  <a:gd name="T30" fmla="*/ 27 w 29"/>
                  <a:gd name="T31" fmla="*/ 21 h 29"/>
                  <a:gd name="T32" fmla="*/ 29 w 29"/>
                  <a:gd name="T3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8" y="9"/>
                    </a:lnTo>
                    <a:lnTo>
                      <a:pt x="25" y="5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23"/>
                    </a:lnTo>
                    <a:lnTo>
                      <a:pt x="7" y="27"/>
                    </a:lnTo>
                    <a:lnTo>
                      <a:pt x="13" y="29"/>
                    </a:lnTo>
                    <a:lnTo>
                      <a:pt x="18" y="28"/>
                    </a:lnTo>
                    <a:lnTo>
                      <a:pt x="23" y="25"/>
                    </a:lnTo>
                    <a:lnTo>
                      <a:pt x="27" y="21"/>
                    </a:lnTo>
                    <a:lnTo>
                      <a:pt x="29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84">
                <a:extLst>
                  <a:ext uri="{FF2B5EF4-FFF2-40B4-BE49-F238E27FC236}">
                    <a16:creationId xmlns:a16="http://schemas.microsoft.com/office/drawing/2014/main" xmlns="" id="{0ED30F11-3BDA-4D7B-AAF5-D84AFFA130DE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4422140" y="2838566"/>
                <a:ext cx="34436" cy="34362"/>
              </a:xfrm>
              <a:custGeom>
                <a:avLst/>
                <a:gdLst>
                  <a:gd name="T0" fmla="*/ 29 w 29"/>
                  <a:gd name="T1" fmla="*/ 15 h 29"/>
                  <a:gd name="T2" fmla="*/ 29 w 29"/>
                  <a:gd name="T3" fmla="*/ 10 h 29"/>
                  <a:gd name="T4" fmla="*/ 25 w 29"/>
                  <a:gd name="T5" fmla="*/ 5 h 29"/>
                  <a:gd name="T6" fmla="*/ 21 w 29"/>
                  <a:gd name="T7" fmla="*/ 2 h 29"/>
                  <a:gd name="T8" fmla="*/ 15 w 29"/>
                  <a:gd name="T9" fmla="*/ 0 h 29"/>
                  <a:gd name="T10" fmla="*/ 9 w 29"/>
                  <a:gd name="T11" fmla="*/ 2 h 29"/>
                  <a:gd name="T12" fmla="*/ 5 w 29"/>
                  <a:gd name="T13" fmla="*/ 4 h 29"/>
                  <a:gd name="T14" fmla="*/ 1 w 29"/>
                  <a:gd name="T15" fmla="*/ 8 h 29"/>
                  <a:gd name="T16" fmla="*/ 0 w 29"/>
                  <a:gd name="T17" fmla="*/ 14 h 29"/>
                  <a:gd name="T18" fmla="*/ 1 w 29"/>
                  <a:gd name="T19" fmla="*/ 20 h 29"/>
                  <a:gd name="T20" fmla="*/ 4 w 29"/>
                  <a:gd name="T21" fmla="*/ 25 h 29"/>
                  <a:gd name="T22" fmla="*/ 8 w 29"/>
                  <a:gd name="T23" fmla="*/ 28 h 29"/>
                  <a:gd name="T24" fmla="*/ 14 w 29"/>
                  <a:gd name="T25" fmla="*/ 29 h 29"/>
                  <a:gd name="T26" fmla="*/ 20 w 29"/>
                  <a:gd name="T27" fmla="*/ 29 h 29"/>
                  <a:gd name="T28" fmla="*/ 24 w 29"/>
                  <a:gd name="T29" fmla="*/ 26 h 29"/>
                  <a:gd name="T30" fmla="*/ 28 w 29"/>
                  <a:gd name="T31" fmla="*/ 21 h 29"/>
                  <a:gd name="T32" fmla="*/ 29 w 29"/>
                  <a:gd name="T3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lnTo>
                      <a:pt x="29" y="10"/>
                    </a:lnTo>
                    <a:lnTo>
                      <a:pt x="25" y="5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5"/>
                    </a:lnTo>
                    <a:lnTo>
                      <a:pt x="8" y="28"/>
                    </a:lnTo>
                    <a:lnTo>
                      <a:pt x="14" y="29"/>
                    </a:lnTo>
                    <a:lnTo>
                      <a:pt x="20" y="29"/>
                    </a:lnTo>
                    <a:lnTo>
                      <a:pt x="24" y="26"/>
                    </a:lnTo>
                    <a:lnTo>
                      <a:pt x="28" y="21"/>
                    </a:lnTo>
                    <a:lnTo>
                      <a:pt x="29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85">
                <a:extLst>
                  <a:ext uri="{FF2B5EF4-FFF2-40B4-BE49-F238E27FC236}">
                    <a16:creationId xmlns:a16="http://schemas.microsoft.com/office/drawing/2014/main" xmlns="" id="{6BE0AC42-6432-4C48-B47B-9CE3699A9BA1}"/>
                  </a:ext>
                </a:extLst>
              </p:cNvPr>
              <p:cNvSpPr>
                <a:spLocks/>
              </p:cNvSpPr>
              <p:nvPr/>
            </p:nvSpPr>
            <p:spPr bwMode="auto">
              <a:xfrm rot="567401">
                <a:off x="3242675" y="2210325"/>
                <a:ext cx="177097" cy="284710"/>
              </a:xfrm>
              <a:custGeom>
                <a:avLst/>
                <a:gdLst>
                  <a:gd name="T0" fmla="*/ 145 w 145"/>
                  <a:gd name="T1" fmla="*/ 0 h 233"/>
                  <a:gd name="T2" fmla="*/ 120 w 145"/>
                  <a:gd name="T3" fmla="*/ 6 h 233"/>
                  <a:gd name="T4" fmla="*/ 97 w 145"/>
                  <a:gd name="T5" fmla="*/ 12 h 233"/>
                  <a:gd name="T6" fmla="*/ 76 w 145"/>
                  <a:gd name="T7" fmla="*/ 20 h 233"/>
                  <a:gd name="T8" fmla="*/ 58 w 145"/>
                  <a:gd name="T9" fmla="*/ 29 h 233"/>
                  <a:gd name="T10" fmla="*/ 43 w 145"/>
                  <a:gd name="T11" fmla="*/ 41 h 233"/>
                  <a:gd name="T12" fmla="*/ 29 w 145"/>
                  <a:gd name="T13" fmla="*/ 53 h 233"/>
                  <a:gd name="T14" fmla="*/ 19 w 145"/>
                  <a:gd name="T15" fmla="*/ 69 h 233"/>
                  <a:gd name="T16" fmla="*/ 9 w 145"/>
                  <a:gd name="T17" fmla="*/ 87 h 233"/>
                  <a:gd name="T18" fmla="*/ 2 w 145"/>
                  <a:gd name="T19" fmla="*/ 108 h 233"/>
                  <a:gd name="T20" fmla="*/ 0 w 145"/>
                  <a:gd name="T21" fmla="*/ 129 h 233"/>
                  <a:gd name="T22" fmla="*/ 1 w 145"/>
                  <a:gd name="T23" fmla="*/ 150 h 233"/>
                  <a:gd name="T24" fmla="*/ 8 w 145"/>
                  <a:gd name="T25" fmla="*/ 170 h 233"/>
                  <a:gd name="T26" fmla="*/ 19 w 145"/>
                  <a:gd name="T27" fmla="*/ 189 h 233"/>
                  <a:gd name="T28" fmla="*/ 35 w 145"/>
                  <a:gd name="T29" fmla="*/ 205 h 233"/>
                  <a:gd name="T30" fmla="*/ 54 w 145"/>
                  <a:gd name="T31" fmla="*/ 220 h 233"/>
                  <a:gd name="T32" fmla="*/ 78 w 145"/>
                  <a:gd name="T33" fmla="*/ 233 h 233"/>
                  <a:gd name="T34" fmla="*/ 67 w 145"/>
                  <a:gd name="T35" fmla="*/ 209 h 233"/>
                  <a:gd name="T36" fmla="*/ 58 w 145"/>
                  <a:gd name="T37" fmla="*/ 180 h 233"/>
                  <a:gd name="T38" fmla="*/ 53 w 145"/>
                  <a:gd name="T39" fmla="*/ 150 h 233"/>
                  <a:gd name="T40" fmla="*/ 53 w 145"/>
                  <a:gd name="T41" fmla="*/ 118 h 233"/>
                  <a:gd name="T42" fmla="*/ 61 w 145"/>
                  <a:gd name="T43" fmla="*/ 85 h 233"/>
                  <a:gd name="T44" fmla="*/ 78 w 145"/>
                  <a:gd name="T45" fmla="*/ 54 h 233"/>
                  <a:gd name="T46" fmla="*/ 106 w 145"/>
                  <a:gd name="T47" fmla="*/ 26 h 233"/>
                  <a:gd name="T48" fmla="*/ 145 w 145"/>
                  <a:gd name="T4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233">
                    <a:moveTo>
                      <a:pt x="145" y="0"/>
                    </a:moveTo>
                    <a:lnTo>
                      <a:pt x="120" y="6"/>
                    </a:lnTo>
                    <a:lnTo>
                      <a:pt x="97" y="12"/>
                    </a:lnTo>
                    <a:lnTo>
                      <a:pt x="76" y="20"/>
                    </a:lnTo>
                    <a:lnTo>
                      <a:pt x="58" y="29"/>
                    </a:lnTo>
                    <a:lnTo>
                      <a:pt x="43" y="41"/>
                    </a:lnTo>
                    <a:lnTo>
                      <a:pt x="29" y="53"/>
                    </a:lnTo>
                    <a:lnTo>
                      <a:pt x="19" y="69"/>
                    </a:lnTo>
                    <a:lnTo>
                      <a:pt x="9" y="87"/>
                    </a:lnTo>
                    <a:lnTo>
                      <a:pt x="2" y="108"/>
                    </a:lnTo>
                    <a:lnTo>
                      <a:pt x="0" y="129"/>
                    </a:lnTo>
                    <a:lnTo>
                      <a:pt x="1" y="150"/>
                    </a:lnTo>
                    <a:lnTo>
                      <a:pt x="8" y="170"/>
                    </a:lnTo>
                    <a:lnTo>
                      <a:pt x="19" y="189"/>
                    </a:lnTo>
                    <a:lnTo>
                      <a:pt x="35" y="205"/>
                    </a:lnTo>
                    <a:lnTo>
                      <a:pt x="54" y="220"/>
                    </a:lnTo>
                    <a:lnTo>
                      <a:pt x="78" y="233"/>
                    </a:lnTo>
                    <a:lnTo>
                      <a:pt x="67" y="209"/>
                    </a:lnTo>
                    <a:lnTo>
                      <a:pt x="58" y="180"/>
                    </a:lnTo>
                    <a:lnTo>
                      <a:pt x="53" y="150"/>
                    </a:lnTo>
                    <a:lnTo>
                      <a:pt x="53" y="118"/>
                    </a:lnTo>
                    <a:lnTo>
                      <a:pt x="61" y="85"/>
                    </a:lnTo>
                    <a:lnTo>
                      <a:pt x="78" y="54"/>
                    </a:lnTo>
                    <a:lnTo>
                      <a:pt x="106" y="26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7" name="文本框 220">
              <a:extLst>
                <a:ext uri="{FF2B5EF4-FFF2-40B4-BE49-F238E27FC236}">
                  <a16:creationId xmlns:a16="http://schemas.microsoft.com/office/drawing/2014/main" xmlns="" id="{17731E52-6AD3-4864-9C0D-D10B976E55AB}"/>
                </a:ext>
              </a:extLst>
            </p:cNvPr>
            <p:cNvSpPr txBox="1"/>
            <p:nvPr/>
          </p:nvSpPr>
          <p:spPr>
            <a:xfrm>
              <a:off x="8230759" y="889817"/>
              <a:ext cx="985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更快</a:t>
              </a:r>
            </a:p>
          </p:txBody>
        </p: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xmlns="" id="{A5381E78-861B-46C5-A6F0-274F2EBDC527}"/>
                </a:ext>
              </a:extLst>
            </p:cNvPr>
            <p:cNvCxnSpPr/>
            <p:nvPr/>
          </p:nvCxnSpPr>
          <p:spPr>
            <a:xfrm>
              <a:off x="8156290" y="1323347"/>
              <a:ext cx="11293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: 圆角 204">
              <a:extLst>
                <a:ext uri="{FF2B5EF4-FFF2-40B4-BE49-F238E27FC236}">
                  <a16:creationId xmlns:a16="http://schemas.microsoft.com/office/drawing/2014/main" xmlns="" id="{4519D6A5-2542-4321-B865-0BE714746FD9}"/>
                </a:ext>
              </a:extLst>
            </p:cNvPr>
            <p:cNvSpPr/>
            <p:nvPr/>
          </p:nvSpPr>
          <p:spPr>
            <a:xfrm>
              <a:off x="8017222" y="1452768"/>
              <a:ext cx="1431577" cy="958554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xmlns="" id="{4D19990F-F533-48D7-90EC-9F9BA9612855}"/>
                </a:ext>
              </a:extLst>
            </p:cNvPr>
            <p:cNvSpPr txBox="1"/>
            <p:nvPr/>
          </p:nvSpPr>
          <p:spPr>
            <a:xfrm>
              <a:off x="8120171" y="1723282"/>
              <a:ext cx="1389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优化建议</a:t>
              </a:r>
              <a:endParaRPr lang="en-US" altLang="zh-CN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3" name="组合 212">
            <a:extLst>
              <a:ext uri="{FF2B5EF4-FFF2-40B4-BE49-F238E27FC236}">
                <a16:creationId xmlns:a16="http://schemas.microsoft.com/office/drawing/2014/main" xmlns="" id="{A35995A8-084F-46F2-8C0C-21C75A675DC4}"/>
              </a:ext>
            </a:extLst>
          </p:cNvPr>
          <p:cNvGrpSpPr/>
          <p:nvPr/>
        </p:nvGrpSpPr>
        <p:grpSpPr>
          <a:xfrm>
            <a:off x="7653463" y="2927218"/>
            <a:ext cx="1803978" cy="1513123"/>
            <a:chOff x="7653463" y="2927218"/>
            <a:chExt cx="1803978" cy="1513123"/>
          </a:xfrm>
        </p:grpSpPr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xmlns="" id="{B90A36E1-E8FF-450C-86EC-8C7C3E81E6E5}"/>
                </a:ext>
              </a:extLst>
            </p:cNvPr>
            <p:cNvGrpSpPr/>
            <p:nvPr/>
          </p:nvGrpSpPr>
          <p:grpSpPr>
            <a:xfrm>
              <a:off x="7653463" y="2927218"/>
              <a:ext cx="453041" cy="520950"/>
              <a:chOff x="5732401" y="5643756"/>
              <a:chExt cx="892653" cy="1055168"/>
            </a:xfrm>
            <a:solidFill>
              <a:schemeClr val="bg1"/>
            </a:solidFill>
          </p:grpSpPr>
          <p:sp>
            <p:nvSpPr>
              <p:cNvPr id="142" name="等腰三角形 141">
                <a:extLst>
                  <a:ext uri="{FF2B5EF4-FFF2-40B4-BE49-F238E27FC236}">
                    <a16:creationId xmlns:a16="http://schemas.microsoft.com/office/drawing/2014/main" xmlns="" id="{609CD79C-C42B-4107-8E06-67272B96E08E}"/>
                  </a:ext>
                </a:extLst>
              </p:cNvPr>
              <p:cNvSpPr/>
              <p:nvPr/>
            </p:nvSpPr>
            <p:spPr>
              <a:xfrm rot="13084696">
                <a:off x="5732401" y="5860178"/>
                <a:ext cx="217831" cy="83874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等腰三角形 142">
                <a:extLst>
                  <a:ext uri="{FF2B5EF4-FFF2-40B4-BE49-F238E27FC236}">
                    <a16:creationId xmlns:a16="http://schemas.microsoft.com/office/drawing/2014/main" xmlns="" id="{731D4292-49B3-484D-9F65-91579352BB3F}"/>
                  </a:ext>
                </a:extLst>
              </p:cNvPr>
              <p:cNvSpPr/>
              <p:nvPr/>
            </p:nvSpPr>
            <p:spPr>
              <a:xfrm rot="2194748">
                <a:off x="6403856" y="5643756"/>
                <a:ext cx="221198" cy="78078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xmlns="" id="{28F4403E-4593-43F5-AF56-BCEA3A164C54}"/>
                  </a:ext>
                </a:extLst>
              </p:cNvPr>
              <p:cNvSpPr/>
              <p:nvPr/>
            </p:nvSpPr>
            <p:spPr>
              <a:xfrm rot="20378194">
                <a:off x="6101425" y="5837886"/>
                <a:ext cx="176142" cy="62330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8" name="文本框 221">
              <a:extLst>
                <a:ext uri="{FF2B5EF4-FFF2-40B4-BE49-F238E27FC236}">
                  <a16:creationId xmlns:a16="http://schemas.microsoft.com/office/drawing/2014/main" xmlns="" id="{03AA14C5-6B25-45F7-A79B-EACA05FA2681}"/>
                </a:ext>
              </a:extLst>
            </p:cNvPr>
            <p:cNvSpPr txBox="1"/>
            <p:nvPr/>
          </p:nvSpPr>
          <p:spPr>
            <a:xfrm>
              <a:off x="8156290" y="2941377"/>
              <a:ext cx="1129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经济</a:t>
              </a:r>
            </a:p>
          </p:txBody>
        </p: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xmlns="" id="{CB35816F-906B-4108-911C-8C106877783D}"/>
                </a:ext>
              </a:extLst>
            </p:cNvPr>
            <p:cNvCxnSpPr/>
            <p:nvPr/>
          </p:nvCxnSpPr>
          <p:spPr>
            <a:xfrm>
              <a:off x="8226041" y="3331733"/>
              <a:ext cx="11293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矩形: 圆角 205">
              <a:extLst>
                <a:ext uri="{FF2B5EF4-FFF2-40B4-BE49-F238E27FC236}">
                  <a16:creationId xmlns:a16="http://schemas.microsoft.com/office/drawing/2014/main" xmlns="" id="{E65F63FE-1D59-419C-BBC5-0E8451214E3C}"/>
                </a:ext>
              </a:extLst>
            </p:cNvPr>
            <p:cNvSpPr/>
            <p:nvPr/>
          </p:nvSpPr>
          <p:spPr>
            <a:xfrm>
              <a:off x="8012941" y="3451952"/>
              <a:ext cx="1435849" cy="988389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9" name="文本框 208">
              <a:extLst>
                <a:ext uri="{FF2B5EF4-FFF2-40B4-BE49-F238E27FC236}">
                  <a16:creationId xmlns:a16="http://schemas.microsoft.com/office/drawing/2014/main" xmlns="" id="{580E2F99-39FD-4DD9-B51D-B7A561C37E74}"/>
                </a:ext>
              </a:extLst>
            </p:cNvPr>
            <p:cNvSpPr txBox="1"/>
            <p:nvPr/>
          </p:nvSpPr>
          <p:spPr>
            <a:xfrm>
              <a:off x="8067517" y="3445934"/>
              <a:ext cx="1389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更</a:t>
              </a:r>
              <a:r>
                <a:rPr lang="zh-CN" altLang="en-US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强计算</a:t>
              </a:r>
              <a:endParaRPr lang="en-US" altLang="zh-CN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zh-CN" altLang="en-US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能力；</a:t>
              </a:r>
              <a:endParaRPr lang="en-US" altLang="zh-CN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zh-CN" altLang="en-US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更</a:t>
              </a:r>
              <a:r>
                <a:rPr lang="zh-CN" altLang="en-US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少节点</a:t>
              </a:r>
              <a:endParaRPr lang="en-US" altLang="zh-CN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32215" y="4705001"/>
            <a:ext cx="1826564" cy="1335773"/>
            <a:chOff x="7632215" y="4705001"/>
            <a:chExt cx="1826564" cy="1335773"/>
          </a:xfrm>
        </p:grpSpPr>
        <p:sp>
          <p:nvSpPr>
            <p:cNvPr id="199" name="文本框 222">
              <a:extLst>
                <a:ext uri="{FF2B5EF4-FFF2-40B4-BE49-F238E27FC236}">
                  <a16:creationId xmlns:a16="http://schemas.microsoft.com/office/drawing/2014/main" xmlns="" id="{5BFDB7E3-3866-4E4B-AFF5-2E5CC7A0EEF4}"/>
                </a:ext>
              </a:extLst>
            </p:cNvPr>
            <p:cNvSpPr txBox="1"/>
            <p:nvPr/>
          </p:nvSpPr>
          <p:spPr>
            <a:xfrm>
              <a:off x="8226041" y="4760060"/>
              <a:ext cx="965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绿色</a:t>
              </a:r>
            </a:p>
          </p:txBody>
        </p: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xmlns="" id="{8B8A5640-D447-48CB-B334-F15CEEDBF79B}"/>
                </a:ext>
              </a:extLst>
            </p:cNvPr>
            <p:cNvCxnSpPr/>
            <p:nvPr/>
          </p:nvCxnSpPr>
          <p:spPr>
            <a:xfrm>
              <a:off x="8226041" y="5182412"/>
              <a:ext cx="11293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矩形: 圆角 206">
              <a:extLst>
                <a:ext uri="{FF2B5EF4-FFF2-40B4-BE49-F238E27FC236}">
                  <a16:creationId xmlns:a16="http://schemas.microsoft.com/office/drawing/2014/main" xmlns="" id="{F94B1868-0F64-461D-93F6-CD3B5B686320}"/>
                </a:ext>
              </a:extLst>
            </p:cNvPr>
            <p:cNvSpPr/>
            <p:nvPr/>
          </p:nvSpPr>
          <p:spPr>
            <a:xfrm>
              <a:off x="8004508" y="5299328"/>
              <a:ext cx="1444281" cy="741446"/>
            </a:xfrm>
            <a:prstGeom prst="round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0" name="文本框 209">
              <a:extLst>
                <a:ext uri="{FF2B5EF4-FFF2-40B4-BE49-F238E27FC236}">
                  <a16:creationId xmlns:a16="http://schemas.microsoft.com/office/drawing/2014/main" xmlns="" id="{C90E74A0-1CC8-44B2-986D-A4A156433C6B}"/>
                </a:ext>
              </a:extLst>
            </p:cNvPr>
            <p:cNvSpPr txBox="1"/>
            <p:nvPr/>
          </p:nvSpPr>
          <p:spPr>
            <a:xfrm>
              <a:off x="8068855" y="5451619"/>
              <a:ext cx="1389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能耗更低</a:t>
              </a:r>
              <a:endParaRPr lang="en-US" altLang="zh-CN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0" name="trees_87670"/>
            <p:cNvSpPr>
              <a:spLocks noChangeAspect="1"/>
            </p:cNvSpPr>
            <p:nvPr/>
          </p:nvSpPr>
          <p:spPr bwMode="auto">
            <a:xfrm>
              <a:off x="7632215" y="4705001"/>
              <a:ext cx="524075" cy="51022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06227" h="590209">
                  <a:moveTo>
                    <a:pt x="206862" y="330101"/>
                  </a:moveTo>
                  <a:cubicBezTo>
                    <a:pt x="198811" y="340623"/>
                    <a:pt x="189101" y="349609"/>
                    <a:pt x="178207" y="356703"/>
                  </a:cubicBezTo>
                  <a:lnTo>
                    <a:pt x="208047" y="402813"/>
                  </a:lnTo>
                  <a:lnTo>
                    <a:pt x="237175" y="357767"/>
                  </a:lnTo>
                  <a:cubicBezTo>
                    <a:pt x="225690" y="350555"/>
                    <a:pt x="215388" y="341215"/>
                    <a:pt x="206862" y="330101"/>
                  </a:cubicBezTo>
                  <a:close/>
                  <a:moveTo>
                    <a:pt x="433351" y="98156"/>
                  </a:moveTo>
                  <a:cubicBezTo>
                    <a:pt x="484267" y="98156"/>
                    <a:pt x="526302" y="137880"/>
                    <a:pt x="529972" y="187889"/>
                  </a:cubicBezTo>
                  <a:cubicBezTo>
                    <a:pt x="546431" y="193445"/>
                    <a:pt x="557680" y="208815"/>
                    <a:pt x="557680" y="226548"/>
                  </a:cubicBezTo>
                  <a:cubicBezTo>
                    <a:pt x="557680" y="228085"/>
                    <a:pt x="557561" y="229741"/>
                    <a:pt x="557443" y="231278"/>
                  </a:cubicBezTo>
                  <a:cubicBezTo>
                    <a:pt x="587755" y="248538"/>
                    <a:pt x="606227" y="280104"/>
                    <a:pt x="606227" y="315336"/>
                  </a:cubicBezTo>
                  <a:cubicBezTo>
                    <a:pt x="606227" y="368655"/>
                    <a:pt x="562771" y="412044"/>
                    <a:pt x="509369" y="412044"/>
                  </a:cubicBezTo>
                  <a:cubicBezTo>
                    <a:pt x="506291" y="412044"/>
                    <a:pt x="503212" y="411926"/>
                    <a:pt x="500133" y="411571"/>
                  </a:cubicBezTo>
                  <a:lnTo>
                    <a:pt x="462243" y="470092"/>
                  </a:lnTo>
                  <a:lnTo>
                    <a:pt x="478228" y="573657"/>
                  </a:lnTo>
                  <a:cubicBezTo>
                    <a:pt x="478820" y="577914"/>
                    <a:pt x="477754" y="582051"/>
                    <a:pt x="475031" y="585244"/>
                  </a:cubicBezTo>
                  <a:cubicBezTo>
                    <a:pt x="472307" y="588436"/>
                    <a:pt x="468163" y="590209"/>
                    <a:pt x="463664" y="590209"/>
                  </a:cubicBezTo>
                  <a:lnTo>
                    <a:pt x="403512" y="590209"/>
                  </a:lnTo>
                  <a:cubicBezTo>
                    <a:pt x="399013" y="590209"/>
                    <a:pt x="394868" y="588436"/>
                    <a:pt x="392145" y="585244"/>
                  </a:cubicBezTo>
                  <a:cubicBezTo>
                    <a:pt x="389422" y="582051"/>
                    <a:pt x="388356" y="577914"/>
                    <a:pt x="389066" y="573657"/>
                  </a:cubicBezTo>
                  <a:lnTo>
                    <a:pt x="405288" y="468319"/>
                  </a:lnTo>
                  <a:lnTo>
                    <a:pt x="374502" y="420792"/>
                  </a:lnTo>
                  <a:cubicBezTo>
                    <a:pt x="372726" y="418310"/>
                    <a:pt x="374029" y="415827"/>
                    <a:pt x="375094" y="415236"/>
                  </a:cubicBezTo>
                  <a:cubicBezTo>
                    <a:pt x="387764" y="409561"/>
                    <a:pt x="399605" y="402349"/>
                    <a:pt x="410261" y="393837"/>
                  </a:cubicBezTo>
                  <a:cubicBezTo>
                    <a:pt x="410972" y="393246"/>
                    <a:pt x="412630" y="392891"/>
                    <a:pt x="413695" y="394665"/>
                  </a:cubicBezTo>
                  <a:lnTo>
                    <a:pt x="434298" y="426231"/>
                  </a:lnTo>
                  <a:lnTo>
                    <a:pt x="454546" y="395019"/>
                  </a:lnTo>
                  <a:cubicBezTo>
                    <a:pt x="445666" y="388990"/>
                    <a:pt x="437732" y="381423"/>
                    <a:pt x="431220" y="372675"/>
                  </a:cubicBezTo>
                  <a:cubicBezTo>
                    <a:pt x="428378" y="368655"/>
                    <a:pt x="430036" y="363571"/>
                    <a:pt x="431812" y="361443"/>
                  </a:cubicBezTo>
                  <a:cubicBezTo>
                    <a:pt x="455020" y="332360"/>
                    <a:pt x="467334" y="297365"/>
                    <a:pt x="467334" y="260243"/>
                  </a:cubicBezTo>
                  <a:cubicBezTo>
                    <a:pt x="467334" y="222647"/>
                    <a:pt x="454073" y="185997"/>
                    <a:pt x="430036" y="156914"/>
                  </a:cubicBezTo>
                  <a:cubicBezTo>
                    <a:pt x="428615" y="155141"/>
                    <a:pt x="427786" y="152421"/>
                    <a:pt x="427786" y="150766"/>
                  </a:cubicBezTo>
                  <a:cubicBezTo>
                    <a:pt x="427431" y="137052"/>
                    <a:pt x="424115" y="123811"/>
                    <a:pt x="418076" y="111515"/>
                  </a:cubicBezTo>
                  <a:cubicBezTo>
                    <a:pt x="416774" y="108914"/>
                    <a:pt x="417011" y="105959"/>
                    <a:pt x="418432" y="103358"/>
                  </a:cubicBezTo>
                  <a:cubicBezTo>
                    <a:pt x="420089" y="100521"/>
                    <a:pt x="422813" y="98747"/>
                    <a:pt x="425891" y="98511"/>
                  </a:cubicBezTo>
                  <a:cubicBezTo>
                    <a:pt x="428378" y="98274"/>
                    <a:pt x="430864" y="98156"/>
                    <a:pt x="433351" y="98156"/>
                  </a:cubicBezTo>
                  <a:close/>
                  <a:moveTo>
                    <a:pt x="206862" y="0"/>
                  </a:moveTo>
                  <a:cubicBezTo>
                    <a:pt x="267252" y="0"/>
                    <a:pt x="316865" y="46583"/>
                    <a:pt x="321720" y="105698"/>
                  </a:cubicBezTo>
                  <a:cubicBezTo>
                    <a:pt x="323260" y="105462"/>
                    <a:pt x="324799" y="105462"/>
                    <a:pt x="326220" y="105462"/>
                  </a:cubicBezTo>
                  <a:cubicBezTo>
                    <a:pt x="352625" y="105462"/>
                    <a:pt x="374176" y="126862"/>
                    <a:pt x="374176" y="153227"/>
                  </a:cubicBezTo>
                  <a:cubicBezTo>
                    <a:pt x="374176" y="159257"/>
                    <a:pt x="372992" y="165169"/>
                    <a:pt x="370860" y="170726"/>
                  </a:cubicBezTo>
                  <a:cubicBezTo>
                    <a:pt x="397740" y="192480"/>
                    <a:pt x="413725" y="225466"/>
                    <a:pt x="413725" y="260226"/>
                  </a:cubicBezTo>
                  <a:cubicBezTo>
                    <a:pt x="413725" y="323716"/>
                    <a:pt x="361980" y="375265"/>
                    <a:pt x="298512" y="375265"/>
                  </a:cubicBezTo>
                  <a:cubicBezTo>
                    <a:pt x="293183" y="375265"/>
                    <a:pt x="288092" y="374910"/>
                    <a:pt x="283000" y="374319"/>
                  </a:cubicBezTo>
                  <a:lnTo>
                    <a:pt x="239188" y="441829"/>
                  </a:lnTo>
                  <a:lnTo>
                    <a:pt x="259555" y="573657"/>
                  </a:lnTo>
                  <a:cubicBezTo>
                    <a:pt x="260147" y="577913"/>
                    <a:pt x="259081" y="582051"/>
                    <a:pt x="256358" y="585243"/>
                  </a:cubicBezTo>
                  <a:cubicBezTo>
                    <a:pt x="253634" y="588436"/>
                    <a:pt x="249490" y="590209"/>
                    <a:pt x="244990" y="590209"/>
                  </a:cubicBezTo>
                  <a:lnTo>
                    <a:pt x="169208" y="590209"/>
                  </a:lnTo>
                  <a:cubicBezTo>
                    <a:pt x="164708" y="590209"/>
                    <a:pt x="160682" y="588436"/>
                    <a:pt x="157841" y="585243"/>
                  </a:cubicBezTo>
                  <a:cubicBezTo>
                    <a:pt x="155236" y="582051"/>
                    <a:pt x="154052" y="577913"/>
                    <a:pt x="154762" y="573657"/>
                  </a:cubicBezTo>
                  <a:lnTo>
                    <a:pt x="175484" y="439583"/>
                  </a:lnTo>
                  <a:lnTo>
                    <a:pt x="132856" y="373965"/>
                  </a:lnTo>
                  <a:cubicBezTo>
                    <a:pt x="127172" y="374792"/>
                    <a:pt x="121252" y="375265"/>
                    <a:pt x="115213" y="375265"/>
                  </a:cubicBezTo>
                  <a:cubicBezTo>
                    <a:pt x="51745" y="375265"/>
                    <a:pt x="0" y="323716"/>
                    <a:pt x="0" y="260226"/>
                  </a:cubicBezTo>
                  <a:cubicBezTo>
                    <a:pt x="0" y="230669"/>
                    <a:pt x="11012" y="203121"/>
                    <a:pt x="31023" y="181721"/>
                  </a:cubicBezTo>
                  <a:cubicBezTo>
                    <a:pt x="20603" y="167770"/>
                    <a:pt x="14920" y="150863"/>
                    <a:pt x="14920" y="133246"/>
                  </a:cubicBezTo>
                  <a:cubicBezTo>
                    <a:pt x="14920" y="88555"/>
                    <a:pt x="51390" y="52140"/>
                    <a:pt x="96149" y="52140"/>
                  </a:cubicBezTo>
                  <a:cubicBezTo>
                    <a:pt x="100649" y="52140"/>
                    <a:pt x="105267" y="52495"/>
                    <a:pt x="109648" y="53322"/>
                  </a:cubicBezTo>
                  <a:cubicBezTo>
                    <a:pt x="130725" y="20336"/>
                    <a:pt x="167432" y="0"/>
                    <a:pt x="206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" name="文本框 2"/>
          <p:cNvSpPr txBox="1"/>
          <p:nvPr/>
        </p:nvSpPr>
        <p:spPr>
          <a:xfrm>
            <a:off x="471488" y="1209043"/>
            <a:ext cx="3328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C000"/>
                </a:solidFill>
                <a:latin typeface="+mn-ea"/>
              </a:rPr>
              <a:t>复杂问题数值计算</a:t>
            </a:r>
            <a:endParaRPr lang="en-US" altLang="zh-CN" sz="2400" b="1" dirty="0" smtClean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 smtClean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C000"/>
                </a:solidFill>
                <a:latin typeface="+mn-ea"/>
              </a:rPr>
              <a:t>大批量数据处理</a:t>
            </a:r>
            <a:endParaRPr lang="en-US" altLang="zh-CN" sz="2400" b="1" dirty="0" smtClean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 smtClean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C000"/>
                </a:solidFill>
                <a:latin typeface="+mn-ea"/>
              </a:rPr>
              <a:t>不同种类程序和大量自研程序在业界流通</a:t>
            </a:r>
            <a:endParaRPr lang="en-US" altLang="zh-CN" sz="2400" b="1" dirty="0" smtClean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C000"/>
                </a:solidFill>
                <a:latin typeface="+mn-ea"/>
              </a:rPr>
              <a:t>更快的计算速度</a:t>
            </a:r>
            <a:endParaRPr lang="en-US" altLang="zh-CN" sz="2400" b="1" dirty="0" smtClean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C000"/>
                </a:solidFill>
                <a:latin typeface="+mn-ea"/>
              </a:rPr>
              <a:t>更好的拓展性</a:t>
            </a:r>
            <a:endParaRPr lang="en-US" altLang="zh-CN" sz="2400" b="1" dirty="0" smtClean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FFC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C000"/>
                </a:solidFill>
                <a:latin typeface="+mn-ea"/>
              </a:rPr>
              <a:t>更有效利用硬件资源</a:t>
            </a:r>
            <a:endParaRPr lang="zh-CN" altLang="en-US" sz="2400" b="1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15538" y="961237"/>
            <a:ext cx="18002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00B0F0"/>
                </a:solidFill>
              </a:rPr>
              <a:t>更新的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CPU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架构</a:t>
            </a:r>
            <a:endParaRPr lang="en-US" altLang="zh-CN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00B0F0"/>
                </a:solidFill>
              </a:rPr>
              <a:t>异构计算加速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GPU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FPGA…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00B0F0"/>
                </a:solidFill>
              </a:rPr>
              <a:t>高速网络通信</a:t>
            </a:r>
            <a:endParaRPr lang="en-US" altLang="zh-CN" sz="2400" b="1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B0F0"/>
                </a:solidFill>
              </a:rPr>
              <a:t>先进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的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  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存储系统</a:t>
            </a:r>
            <a:endParaRPr lang="en-US" altLang="zh-CN" sz="24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164C0BD-8E9E-4F45-99CB-3016DD8A9B66}"/>
              </a:ext>
            </a:extLst>
          </p:cNvPr>
          <p:cNvSpPr txBox="1"/>
          <p:nvPr/>
        </p:nvSpPr>
        <p:spPr>
          <a:xfrm>
            <a:off x="224129" y="175491"/>
            <a:ext cx="398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优化方法论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n-machine-circuit-symbol_46889"/>
          <p:cNvSpPr>
            <a:spLocks noChangeAspect="1"/>
          </p:cNvSpPr>
          <p:nvPr/>
        </p:nvSpPr>
        <p:spPr bwMode="auto">
          <a:xfrm>
            <a:off x="3448988" y="258086"/>
            <a:ext cx="609685" cy="502180"/>
          </a:xfrm>
          <a:custGeom>
            <a:avLst/>
            <a:gdLst>
              <a:gd name="connsiteX0" fmla="*/ 73789 w 608556"/>
              <a:gd name="connsiteY0" fmla="*/ 355440 h 501251"/>
              <a:gd name="connsiteX1" fmla="*/ 150131 w 608556"/>
              <a:gd name="connsiteY1" fmla="*/ 361333 h 501251"/>
              <a:gd name="connsiteX2" fmla="*/ 147919 w 608556"/>
              <a:gd name="connsiteY2" fmla="*/ 390059 h 501251"/>
              <a:gd name="connsiteX3" fmla="*/ 120258 w 608556"/>
              <a:gd name="connsiteY3" fmla="*/ 387850 h 501251"/>
              <a:gd name="connsiteX4" fmla="*/ 378422 w 608556"/>
              <a:gd name="connsiteY4" fmla="*/ 447513 h 501251"/>
              <a:gd name="connsiteX5" fmla="*/ 393543 w 608556"/>
              <a:gd name="connsiteY5" fmla="*/ 472188 h 501251"/>
              <a:gd name="connsiteX6" fmla="*/ 102187 w 608556"/>
              <a:gd name="connsiteY6" fmla="*/ 411420 h 501251"/>
              <a:gd name="connsiteX7" fmla="*/ 101818 w 608556"/>
              <a:gd name="connsiteY7" fmla="*/ 433518 h 501251"/>
              <a:gd name="connsiteX8" fmla="*/ 72682 w 608556"/>
              <a:gd name="connsiteY8" fmla="*/ 433149 h 501251"/>
              <a:gd name="connsiteX9" fmla="*/ 469863 w 608556"/>
              <a:gd name="connsiteY9" fmla="*/ 258926 h 501251"/>
              <a:gd name="connsiteX10" fmla="*/ 450316 w 608556"/>
              <a:gd name="connsiteY10" fmla="*/ 263345 h 501251"/>
              <a:gd name="connsiteX11" fmla="*/ 427081 w 608556"/>
              <a:gd name="connsiteY11" fmla="*/ 325955 h 501251"/>
              <a:gd name="connsiteX12" fmla="*/ 470232 w 608556"/>
              <a:gd name="connsiteY12" fmla="*/ 353209 h 501251"/>
              <a:gd name="connsiteX13" fmla="*/ 489779 w 608556"/>
              <a:gd name="connsiteY13" fmla="*/ 349158 h 501251"/>
              <a:gd name="connsiteX14" fmla="*/ 513014 w 608556"/>
              <a:gd name="connsiteY14" fmla="*/ 286548 h 501251"/>
              <a:gd name="connsiteX15" fmla="*/ 469863 w 608556"/>
              <a:gd name="connsiteY15" fmla="*/ 258926 h 501251"/>
              <a:gd name="connsiteX16" fmla="*/ 179264 w 608556"/>
              <a:gd name="connsiteY16" fmla="*/ 239076 h 501251"/>
              <a:gd name="connsiteX17" fmla="*/ 179264 w 608556"/>
              <a:gd name="connsiteY17" fmla="*/ 298002 h 501251"/>
              <a:gd name="connsiteX18" fmla="*/ 184428 w 608556"/>
              <a:gd name="connsiteY18" fmla="*/ 295793 h 501251"/>
              <a:gd name="connsiteX19" fmla="*/ 179264 w 608556"/>
              <a:gd name="connsiteY19" fmla="*/ 239076 h 501251"/>
              <a:gd name="connsiteX20" fmla="*/ 95165 w 608556"/>
              <a:gd name="connsiteY20" fmla="*/ 239076 h 501251"/>
              <a:gd name="connsiteX21" fmla="*/ 90001 w 608556"/>
              <a:gd name="connsiteY21" fmla="*/ 295793 h 501251"/>
              <a:gd name="connsiteX22" fmla="*/ 95165 w 608556"/>
              <a:gd name="connsiteY22" fmla="*/ 298002 h 501251"/>
              <a:gd name="connsiteX23" fmla="*/ 497155 w 608556"/>
              <a:gd name="connsiteY23" fmla="*/ 213626 h 501251"/>
              <a:gd name="connsiteX24" fmla="*/ 509695 w 608556"/>
              <a:gd name="connsiteY24" fmla="*/ 218414 h 501251"/>
              <a:gd name="connsiteX25" fmla="*/ 516703 w 608556"/>
              <a:gd name="connsiteY25" fmla="*/ 233514 h 501251"/>
              <a:gd name="connsiteX26" fmla="*/ 513014 w 608556"/>
              <a:gd name="connsiteY26" fmla="*/ 243458 h 501251"/>
              <a:gd name="connsiteX27" fmla="*/ 529242 w 608556"/>
              <a:gd name="connsiteY27" fmla="*/ 258558 h 501251"/>
              <a:gd name="connsiteX28" fmla="*/ 538831 w 608556"/>
              <a:gd name="connsiteY28" fmla="*/ 254138 h 501251"/>
              <a:gd name="connsiteX29" fmla="*/ 554690 w 608556"/>
              <a:gd name="connsiteY29" fmla="*/ 260031 h 501251"/>
              <a:gd name="connsiteX30" fmla="*/ 560223 w 608556"/>
              <a:gd name="connsiteY30" fmla="*/ 272184 h 501251"/>
              <a:gd name="connsiteX31" fmla="*/ 554322 w 608556"/>
              <a:gd name="connsiteY31" fmla="*/ 288021 h 501251"/>
              <a:gd name="connsiteX32" fmla="*/ 544732 w 608556"/>
              <a:gd name="connsiteY32" fmla="*/ 292441 h 501251"/>
              <a:gd name="connsiteX33" fmla="*/ 545470 w 608556"/>
              <a:gd name="connsiteY33" fmla="*/ 314170 h 501251"/>
              <a:gd name="connsiteX34" fmla="*/ 555428 w 608556"/>
              <a:gd name="connsiteY34" fmla="*/ 317853 h 501251"/>
              <a:gd name="connsiteX35" fmla="*/ 562804 w 608556"/>
              <a:gd name="connsiteY35" fmla="*/ 333321 h 501251"/>
              <a:gd name="connsiteX36" fmla="*/ 558010 w 608556"/>
              <a:gd name="connsiteY36" fmla="*/ 345843 h 501251"/>
              <a:gd name="connsiteX37" fmla="*/ 551740 w 608556"/>
              <a:gd name="connsiteY37" fmla="*/ 352472 h 501251"/>
              <a:gd name="connsiteX38" fmla="*/ 542520 w 608556"/>
              <a:gd name="connsiteY38" fmla="*/ 352841 h 501251"/>
              <a:gd name="connsiteX39" fmla="*/ 532930 w 608556"/>
              <a:gd name="connsiteY39" fmla="*/ 349158 h 501251"/>
              <a:gd name="connsiteX40" fmla="*/ 517809 w 608556"/>
              <a:gd name="connsiteY40" fmla="*/ 365363 h 501251"/>
              <a:gd name="connsiteX41" fmla="*/ 522235 w 608556"/>
              <a:gd name="connsiteY41" fmla="*/ 374938 h 501251"/>
              <a:gd name="connsiteX42" fmla="*/ 516334 w 608556"/>
              <a:gd name="connsiteY42" fmla="*/ 390775 h 501251"/>
              <a:gd name="connsiteX43" fmla="*/ 504163 w 608556"/>
              <a:gd name="connsiteY43" fmla="*/ 396299 h 501251"/>
              <a:gd name="connsiteX44" fmla="*/ 488304 w 608556"/>
              <a:gd name="connsiteY44" fmla="*/ 390407 h 501251"/>
              <a:gd name="connsiteX45" fmla="*/ 483878 w 608556"/>
              <a:gd name="connsiteY45" fmla="*/ 380831 h 501251"/>
              <a:gd name="connsiteX46" fmla="*/ 462118 w 608556"/>
              <a:gd name="connsiteY46" fmla="*/ 381568 h 501251"/>
              <a:gd name="connsiteX47" fmla="*/ 458430 w 608556"/>
              <a:gd name="connsiteY47" fmla="*/ 391512 h 501251"/>
              <a:gd name="connsiteX48" fmla="*/ 452160 w 608556"/>
              <a:gd name="connsiteY48" fmla="*/ 398141 h 501251"/>
              <a:gd name="connsiteX49" fmla="*/ 442940 w 608556"/>
              <a:gd name="connsiteY49" fmla="*/ 398509 h 501251"/>
              <a:gd name="connsiteX50" fmla="*/ 430400 w 608556"/>
              <a:gd name="connsiteY50" fmla="*/ 394090 h 501251"/>
              <a:gd name="connsiteX51" fmla="*/ 423761 w 608556"/>
              <a:gd name="connsiteY51" fmla="*/ 387829 h 501251"/>
              <a:gd name="connsiteX52" fmla="*/ 423392 w 608556"/>
              <a:gd name="connsiteY52" fmla="*/ 378621 h 501251"/>
              <a:gd name="connsiteX53" fmla="*/ 427081 w 608556"/>
              <a:gd name="connsiteY53" fmla="*/ 368677 h 501251"/>
              <a:gd name="connsiteX54" fmla="*/ 410853 w 608556"/>
              <a:gd name="connsiteY54" fmla="*/ 353946 h 501251"/>
              <a:gd name="connsiteX55" fmla="*/ 401264 w 608556"/>
              <a:gd name="connsiteY55" fmla="*/ 358365 h 501251"/>
              <a:gd name="connsiteX56" fmla="*/ 385405 w 608556"/>
              <a:gd name="connsiteY56" fmla="*/ 352472 h 501251"/>
              <a:gd name="connsiteX57" fmla="*/ 379872 w 608556"/>
              <a:gd name="connsiteY57" fmla="*/ 340319 h 501251"/>
              <a:gd name="connsiteX58" fmla="*/ 385773 w 608556"/>
              <a:gd name="connsiteY58" fmla="*/ 324482 h 501251"/>
              <a:gd name="connsiteX59" fmla="*/ 395363 w 608556"/>
              <a:gd name="connsiteY59" fmla="*/ 320063 h 501251"/>
              <a:gd name="connsiteX60" fmla="*/ 394625 w 608556"/>
              <a:gd name="connsiteY60" fmla="*/ 297965 h 501251"/>
              <a:gd name="connsiteX61" fmla="*/ 384667 w 608556"/>
              <a:gd name="connsiteY61" fmla="*/ 294650 h 501251"/>
              <a:gd name="connsiteX62" fmla="*/ 377660 w 608556"/>
              <a:gd name="connsiteY62" fmla="*/ 288389 h 501251"/>
              <a:gd name="connsiteX63" fmla="*/ 377291 w 608556"/>
              <a:gd name="connsiteY63" fmla="*/ 279182 h 501251"/>
              <a:gd name="connsiteX64" fmla="*/ 382085 w 608556"/>
              <a:gd name="connsiteY64" fmla="*/ 266660 h 501251"/>
              <a:gd name="connsiteX65" fmla="*/ 397575 w 608556"/>
              <a:gd name="connsiteY65" fmla="*/ 259662 h 501251"/>
              <a:gd name="connsiteX66" fmla="*/ 407533 w 608556"/>
              <a:gd name="connsiteY66" fmla="*/ 263345 h 501251"/>
              <a:gd name="connsiteX67" fmla="*/ 422286 w 608556"/>
              <a:gd name="connsiteY67" fmla="*/ 247140 h 501251"/>
              <a:gd name="connsiteX68" fmla="*/ 417860 w 608556"/>
              <a:gd name="connsiteY68" fmla="*/ 237565 h 501251"/>
              <a:gd name="connsiteX69" fmla="*/ 423761 w 608556"/>
              <a:gd name="connsiteY69" fmla="*/ 221728 h 501251"/>
              <a:gd name="connsiteX70" fmla="*/ 435932 w 608556"/>
              <a:gd name="connsiteY70" fmla="*/ 216204 h 501251"/>
              <a:gd name="connsiteX71" fmla="*/ 451791 w 608556"/>
              <a:gd name="connsiteY71" fmla="*/ 222097 h 501251"/>
              <a:gd name="connsiteX72" fmla="*/ 456217 w 608556"/>
              <a:gd name="connsiteY72" fmla="*/ 231672 h 501251"/>
              <a:gd name="connsiteX73" fmla="*/ 477977 w 608556"/>
              <a:gd name="connsiteY73" fmla="*/ 230567 h 501251"/>
              <a:gd name="connsiteX74" fmla="*/ 481665 w 608556"/>
              <a:gd name="connsiteY74" fmla="*/ 220623 h 501251"/>
              <a:gd name="connsiteX75" fmla="*/ 497155 w 608556"/>
              <a:gd name="connsiteY75" fmla="*/ 213626 h 501251"/>
              <a:gd name="connsiteX76" fmla="*/ 470601 w 608556"/>
              <a:gd name="connsiteY76" fmla="*/ 190454 h 501251"/>
              <a:gd name="connsiteX77" fmla="*/ 354408 w 608556"/>
              <a:gd name="connsiteY77" fmla="*/ 306468 h 501251"/>
              <a:gd name="connsiteX78" fmla="*/ 470601 w 608556"/>
              <a:gd name="connsiteY78" fmla="*/ 422482 h 501251"/>
              <a:gd name="connsiteX79" fmla="*/ 586793 w 608556"/>
              <a:gd name="connsiteY79" fmla="*/ 306468 h 501251"/>
              <a:gd name="connsiteX80" fmla="*/ 470601 w 608556"/>
              <a:gd name="connsiteY80" fmla="*/ 190454 h 501251"/>
              <a:gd name="connsiteX81" fmla="*/ 137215 w 608556"/>
              <a:gd name="connsiteY81" fmla="*/ 187884 h 501251"/>
              <a:gd name="connsiteX82" fmla="*/ 127256 w 608556"/>
              <a:gd name="connsiteY82" fmla="*/ 253808 h 501251"/>
              <a:gd name="connsiteX83" fmla="*/ 137215 w 608556"/>
              <a:gd name="connsiteY83" fmla="*/ 267435 h 501251"/>
              <a:gd name="connsiteX84" fmla="*/ 147174 w 608556"/>
              <a:gd name="connsiteY84" fmla="*/ 253808 h 501251"/>
              <a:gd name="connsiteX85" fmla="*/ 470601 w 608556"/>
              <a:gd name="connsiteY85" fmla="*/ 168724 h 501251"/>
              <a:gd name="connsiteX86" fmla="*/ 608556 w 608556"/>
              <a:gd name="connsiteY86" fmla="*/ 306468 h 501251"/>
              <a:gd name="connsiteX87" fmla="*/ 470601 w 608556"/>
              <a:gd name="connsiteY87" fmla="*/ 444212 h 501251"/>
              <a:gd name="connsiteX88" fmla="*/ 332645 w 608556"/>
              <a:gd name="connsiteY88" fmla="*/ 306468 h 501251"/>
              <a:gd name="connsiteX89" fmla="*/ 470601 w 608556"/>
              <a:gd name="connsiteY89" fmla="*/ 168724 h 501251"/>
              <a:gd name="connsiteX90" fmla="*/ 137179 w 608556"/>
              <a:gd name="connsiteY90" fmla="*/ 91737 h 501251"/>
              <a:gd name="connsiteX91" fmla="*/ 178107 w 608556"/>
              <a:gd name="connsiteY91" fmla="*/ 132630 h 501251"/>
              <a:gd name="connsiteX92" fmla="*/ 137179 w 608556"/>
              <a:gd name="connsiteY92" fmla="*/ 173523 h 501251"/>
              <a:gd name="connsiteX93" fmla="*/ 96251 w 608556"/>
              <a:gd name="connsiteY93" fmla="*/ 132630 h 501251"/>
              <a:gd name="connsiteX94" fmla="*/ 137179 w 608556"/>
              <a:gd name="connsiteY94" fmla="*/ 91737 h 501251"/>
              <a:gd name="connsiteX95" fmla="*/ 137215 w 608556"/>
              <a:gd name="connsiteY95" fmla="*/ 76293 h 501251"/>
              <a:gd name="connsiteX96" fmla="*/ 22131 w 608556"/>
              <a:gd name="connsiteY96" fmla="*/ 191199 h 501251"/>
              <a:gd name="connsiteX97" fmla="*/ 57910 w 608556"/>
              <a:gd name="connsiteY97" fmla="*/ 274064 h 501251"/>
              <a:gd name="connsiteX98" fmla="*/ 57541 w 608556"/>
              <a:gd name="connsiteY98" fmla="*/ 265593 h 501251"/>
              <a:gd name="connsiteX99" fmla="*/ 109919 w 608556"/>
              <a:gd name="connsiteY99" fmla="*/ 183833 h 501251"/>
              <a:gd name="connsiteX100" fmla="*/ 112133 w 608556"/>
              <a:gd name="connsiteY100" fmla="*/ 182728 h 501251"/>
              <a:gd name="connsiteX101" fmla="*/ 127256 w 608556"/>
              <a:gd name="connsiteY101" fmla="*/ 176099 h 501251"/>
              <a:gd name="connsiteX102" fmla="*/ 137215 w 608556"/>
              <a:gd name="connsiteY102" fmla="*/ 186411 h 501251"/>
              <a:gd name="connsiteX103" fmla="*/ 147543 w 608556"/>
              <a:gd name="connsiteY103" fmla="*/ 176099 h 501251"/>
              <a:gd name="connsiteX104" fmla="*/ 162297 w 608556"/>
              <a:gd name="connsiteY104" fmla="*/ 182728 h 501251"/>
              <a:gd name="connsiteX105" fmla="*/ 164510 w 608556"/>
              <a:gd name="connsiteY105" fmla="*/ 183833 h 501251"/>
              <a:gd name="connsiteX106" fmla="*/ 216888 w 608556"/>
              <a:gd name="connsiteY106" fmla="*/ 266698 h 501251"/>
              <a:gd name="connsiteX107" fmla="*/ 216519 w 608556"/>
              <a:gd name="connsiteY107" fmla="*/ 274064 h 501251"/>
              <a:gd name="connsiteX108" fmla="*/ 252298 w 608556"/>
              <a:gd name="connsiteY108" fmla="*/ 191199 h 501251"/>
              <a:gd name="connsiteX109" fmla="*/ 137215 w 608556"/>
              <a:gd name="connsiteY109" fmla="*/ 76293 h 501251"/>
              <a:gd name="connsiteX110" fmla="*/ 137215 w 608556"/>
              <a:gd name="connsiteY110" fmla="*/ 54196 h 501251"/>
              <a:gd name="connsiteX111" fmla="*/ 274429 w 608556"/>
              <a:gd name="connsiteY111" fmla="*/ 191199 h 501251"/>
              <a:gd name="connsiteX112" fmla="*/ 137215 w 608556"/>
              <a:gd name="connsiteY112" fmla="*/ 328202 h 501251"/>
              <a:gd name="connsiteX113" fmla="*/ 0 w 608556"/>
              <a:gd name="connsiteY113" fmla="*/ 191199 h 501251"/>
              <a:gd name="connsiteX114" fmla="*/ 137215 w 608556"/>
              <a:gd name="connsiteY114" fmla="*/ 54196 h 501251"/>
              <a:gd name="connsiteX115" fmla="*/ 286300 w 608556"/>
              <a:gd name="connsiteY115" fmla="*/ 473 h 501251"/>
              <a:gd name="connsiteX116" fmla="*/ 479481 w 608556"/>
              <a:gd name="connsiteY116" fmla="*/ 91374 h 501251"/>
              <a:gd name="connsiteX117" fmla="*/ 480219 w 608556"/>
              <a:gd name="connsiteY117" fmla="*/ 68913 h 501251"/>
              <a:gd name="connsiteX118" fmla="*/ 508988 w 608556"/>
              <a:gd name="connsiteY118" fmla="*/ 69650 h 501251"/>
              <a:gd name="connsiteX119" fmla="*/ 507513 w 608556"/>
              <a:gd name="connsiteY119" fmla="*/ 147342 h 501251"/>
              <a:gd name="connsiteX120" fmla="*/ 430794 w 608556"/>
              <a:gd name="connsiteY120" fmla="*/ 141082 h 501251"/>
              <a:gd name="connsiteX121" fmla="*/ 433376 w 608556"/>
              <a:gd name="connsiteY121" fmla="*/ 112362 h 501251"/>
              <a:gd name="connsiteX122" fmla="*/ 461408 w 608556"/>
              <a:gd name="connsiteY122" fmla="*/ 114571 h 501251"/>
              <a:gd name="connsiteX123" fmla="*/ 203587 w 608556"/>
              <a:gd name="connsiteY123" fmla="*/ 52712 h 501251"/>
              <a:gd name="connsiteX124" fmla="*/ 188833 w 608556"/>
              <a:gd name="connsiteY124" fmla="*/ 28042 h 501251"/>
              <a:gd name="connsiteX125" fmla="*/ 286300 w 608556"/>
              <a:gd name="connsiteY125" fmla="*/ 473 h 5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8556" h="501251">
                <a:moveTo>
                  <a:pt x="73789" y="355440"/>
                </a:moveTo>
                <a:lnTo>
                  <a:pt x="150131" y="361333"/>
                </a:lnTo>
                <a:lnTo>
                  <a:pt x="147919" y="390059"/>
                </a:lnTo>
                <a:lnTo>
                  <a:pt x="120258" y="387850"/>
                </a:lnTo>
                <a:cubicBezTo>
                  <a:pt x="236063" y="531483"/>
                  <a:pt x="372521" y="451196"/>
                  <a:pt x="378422" y="447513"/>
                </a:cubicBezTo>
                <a:lnTo>
                  <a:pt x="393543" y="472188"/>
                </a:lnTo>
                <a:cubicBezTo>
                  <a:pt x="391699" y="473293"/>
                  <a:pt x="232744" y="567207"/>
                  <a:pt x="102187" y="411420"/>
                </a:cubicBezTo>
                <a:lnTo>
                  <a:pt x="101818" y="433518"/>
                </a:lnTo>
                <a:lnTo>
                  <a:pt x="72682" y="433149"/>
                </a:lnTo>
                <a:close/>
                <a:moveTo>
                  <a:pt x="469863" y="258926"/>
                </a:moveTo>
                <a:cubicBezTo>
                  <a:pt x="463224" y="258926"/>
                  <a:pt x="456586" y="260399"/>
                  <a:pt x="450316" y="263345"/>
                </a:cubicBezTo>
                <a:cubicBezTo>
                  <a:pt x="426712" y="274026"/>
                  <a:pt x="416385" y="302385"/>
                  <a:pt x="427081" y="325955"/>
                </a:cubicBezTo>
                <a:cubicBezTo>
                  <a:pt x="434826" y="342529"/>
                  <a:pt x="451791" y="353209"/>
                  <a:pt x="470232" y="353209"/>
                </a:cubicBezTo>
                <a:cubicBezTo>
                  <a:pt x="476871" y="353209"/>
                  <a:pt x="483509" y="351736"/>
                  <a:pt x="489779" y="349158"/>
                </a:cubicBezTo>
                <a:cubicBezTo>
                  <a:pt x="513383" y="338109"/>
                  <a:pt x="523710" y="310119"/>
                  <a:pt x="513014" y="286548"/>
                </a:cubicBezTo>
                <a:cubicBezTo>
                  <a:pt x="505269" y="269606"/>
                  <a:pt x="488304" y="258926"/>
                  <a:pt x="469863" y="258926"/>
                </a:cubicBezTo>
                <a:close/>
                <a:moveTo>
                  <a:pt x="179264" y="239076"/>
                </a:moveTo>
                <a:lnTo>
                  <a:pt x="179264" y="298002"/>
                </a:lnTo>
                <a:cubicBezTo>
                  <a:pt x="181109" y="297266"/>
                  <a:pt x="182953" y="296529"/>
                  <a:pt x="184428" y="295793"/>
                </a:cubicBezTo>
                <a:cubicBezTo>
                  <a:pt x="188486" y="277378"/>
                  <a:pt x="184797" y="249020"/>
                  <a:pt x="179264" y="239076"/>
                </a:cubicBezTo>
                <a:close/>
                <a:moveTo>
                  <a:pt x="95165" y="239076"/>
                </a:moveTo>
                <a:cubicBezTo>
                  <a:pt x="89632" y="249020"/>
                  <a:pt x="85944" y="277378"/>
                  <a:pt x="90001" y="295793"/>
                </a:cubicBezTo>
                <a:cubicBezTo>
                  <a:pt x="91845" y="296529"/>
                  <a:pt x="93321" y="297266"/>
                  <a:pt x="95165" y="298002"/>
                </a:cubicBezTo>
                <a:close/>
                <a:moveTo>
                  <a:pt x="497155" y="213626"/>
                </a:moveTo>
                <a:lnTo>
                  <a:pt x="509695" y="218414"/>
                </a:lnTo>
                <a:cubicBezTo>
                  <a:pt x="515965" y="220623"/>
                  <a:pt x="518915" y="227621"/>
                  <a:pt x="516703" y="233514"/>
                </a:cubicBezTo>
                <a:lnTo>
                  <a:pt x="513014" y="243458"/>
                </a:lnTo>
                <a:cubicBezTo>
                  <a:pt x="518915" y="247509"/>
                  <a:pt x="524448" y="252665"/>
                  <a:pt x="529242" y="258558"/>
                </a:cubicBezTo>
                <a:lnTo>
                  <a:pt x="538831" y="254138"/>
                </a:lnTo>
                <a:cubicBezTo>
                  <a:pt x="544732" y="251192"/>
                  <a:pt x="551740" y="253770"/>
                  <a:pt x="554690" y="260031"/>
                </a:cubicBezTo>
                <a:lnTo>
                  <a:pt x="560223" y="272184"/>
                </a:lnTo>
                <a:cubicBezTo>
                  <a:pt x="563173" y="278077"/>
                  <a:pt x="560223" y="285075"/>
                  <a:pt x="554322" y="288021"/>
                </a:cubicBezTo>
                <a:lnTo>
                  <a:pt x="544732" y="292441"/>
                </a:lnTo>
                <a:cubicBezTo>
                  <a:pt x="546208" y="299438"/>
                  <a:pt x="546577" y="306804"/>
                  <a:pt x="545470" y="314170"/>
                </a:cubicBezTo>
                <a:lnTo>
                  <a:pt x="555428" y="317853"/>
                </a:lnTo>
                <a:cubicBezTo>
                  <a:pt x="561698" y="320063"/>
                  <a:pt x="565017" y="327060"/>
                  <a:pt x="562804" y="333321"/>
                </a:cubicBezTo>
                <a:lnTo>
                  <a:pt x="558010" y="345843"/>
                </a:lnTo>
                <a:cubicBezTo>
                  <a:pt x="556903" y="348789"/>
                  <a:pt x="554690" y="350999"/>
                  <a:pt x="551740" y="352472"/>
                </a:cubicBezTo>
                <a:cubicBezTo>
                  <a:pt x="548789" y="353946"/>
                  <a:pt x="545839" y="353946"/>
                  <a:pt x="542520" y="352841"/>
                </a:cubicBezTo>
                <a:lnTo>
                  <a:pt x="532930" y="349158"/>
                </a:lnTo>
                <a:cubicBezTo>
                  <a:pt x="528505" y="355050"/>
                  <a:pt x="523710" y="360575"/>
                  <a:pt x="517809" y="365363"/>
                </a:cubicBezTo>
                <a:lnTo>
                  <a:pt x="522235" y="374938"/>
                </a:lnTo>
                <a:cubicBezTo>
                  <a:pt x="525185" y="380831"/>
                  <a:pt x="522235" y="387829"/>
                  <a:pt x="516334" y="390775"/>
                </a:cubicBezTo>
                <a:lnTo>
                  <a:pt x="504163" y="396299"/>
                </a:lnTo>
                <a:cubicBezTo>
                  <a:pt x="498262" y="398877"/>
                  <a:pt x="491254" y="396299"/>
                  <a:pt x="488304" y="390407"/>
                </a:cubicBezTo>
                <a:lnTo>
                  <a:pt x="483878" y="380831"/>
                </a:lnTo>
                <a:cubicBezTo>
                  <a:pt x="476502" y="382304"/>
                  <a:pt x="469125" y="382304"/>
                  <a:pt x="462118" y="381568"/>
                </a:cubicBezTo>
                <a:lnTo>
                  <a:pt x="458430" y="391512"/>
                </a:lnTo>
                <a:cubicBezTo>
                  <a:pt x="457323" y="394458"/>
                  <a:pt x="455111" y="397036"/>
                  <a:pt x="452160" y="398141"/>
                </a:cubicBezTo>
                <a:cubicBezTo>
                  <a:pt x="449210" y="399614"/>
                  <a:pt x="445890" y="399614"/>
                  <a:pt x="442940" y="398509"/>
                </a:cubicBezTo>
                <a:lnTo>
                  <a:pt x="430400" y="394090"/>
                </a:lnTo>
                <a:cubicBezTo>
                  <a:pt x="427449" y="392985"/>
                  <a:pt x="425237" y="390775"/>
                  <a:pt x="423761" y="387829"/>
                </a:cubicBezTo>
                <a:cubicBezTo>
                  <a:pt x="422286" y="384882"/>
                  <a:pt x="422286" y="381568"/>
                  <a:pt x="423392" y="378621"/>
                </a:cubicBezTo>
                <a:lnTo>
                  <a:pt x="427081" y="368677"/>
                </a:lnTo>
                <a:cubicBezTo>
                  <a:pt x="421180" y="364626"/>
                  <a:pt x="415647" y="359838"/>
                  <a:pt x="410853" y="353946"/>
                </a:cubicBezTo>
                <a:lnTo>
                  <a:pt x="401264" y="358365"/>
                </a:lnTo>
                <a:cubicBezTo>
                  <a:pt x="395363" y="360943"/>
                  <a:pt x="388355" y="358365"/>
                  <a:pt x="385405" y="352472"/>
                </a:cubicBezTo>
                <a:lnTo>
                  <a:pt x="379872" y="340319"/>
                </a:lnTo>
                <a:cubicBezTo>
                  <a:pt x="376922" y="334426"/>
                  <a:pt x="379872" y="327060"/>
                  <a:pt x="385773" y="324482"/>
                </a:cubicBezTo>
                <a:lnTo>
                  <a:pt x="395363" y="320063"/>
                </a:lnTo>
                <a:cubicBezTo>
                  <a:pt x="393887" y="312697"/>
                  <a:pt x="393519" y="305331"/>
                  <a:pt x="394625" y="297965"/>
                </a:cubicBezTo>
                <a:lnTo>
                  <a:pt x="384667" y="294650"/>
                </a:lnTo>
                <a:cubicBezTo>
                  <a:pt x="381716" y="293545"/>
                  <a:pt x="379135" y="291336"/>
                  <a:pt x="377660" y="288389"/>
                </a:cubicBezTo>
                <a:cubicBezTo>
                  <a:pt x="376553" y="285443"/>
                  <a:pt x="376184" y="282128"/>
                  <a:pt x="377291" y="279182"/>
                </a:cubicBezTo>
                <a:lnTo>
                  <a:pt x="382085" y="266660"/>
                </a:lnTo>
                <a:cubicBezTo>
                  <a:pt x="384298" y="260767"/>
                  <a:pt x="391306" y="257453"/>
                  <a:pt x="397575" y="259662"/>
                </a:cubicBezTo>
                <a:lnTo>
                  <a:pt x="407533" y="263345"/>
                </a:lnTo>
                <a:cubicBezTo>
                  <a:pt x="411590" y="257084"/>
                  <a:pt x="416385" y="251928"/>
                  <a:pt x="422286" y="247140"/>
                </a:cubicBezTo>
                <a:lnTo>
                  <a:pt x="417860" y="237565"/>
                </a:lnTo>
                <a:cubicBezTo>
                  <a:pt x="415279" y="231672"/>
                  <a:pt x="417860" y="224306"/>
                  <a:pt x="423761" y="221728"/>
                </a:cubicBezTo>
                <a:lnTo>
                  <a:pt x="435932" y="216204"/>
                </a:lnTo>
                <a:cubicBezTo>
                  <a:pt x="441833" y="213257"/>
                  <a:pt x="448841" y="215836"/>
                  <a:pt x="451791" y="222097"/>
                </a:cubicBezTo>
                <a:lnTo>
                  <a:pt x="456217" y="231672"/>
                </a:lnTo>
                <a:cubicBezTo>
                  <a:pt x="463593" y="230199"/>
                  <a:pt x="470970" y="229831"/>
                  <a:pt x="477977" y="230567"/>
                </a:cubicBezTo>
                <a:lnTo>
                  <a:pt x="481665" y="220623"/>
                </a:lnTo>
                <a:cubicBezTo>
                  <a:pt x="483878" y="214731"/>
                  <a:pt x="491254" y="211416"/>
                  <a:pt x="497155" y="213626"/>
                </a:cubicBezTo>
                <a:close/>
                <a:moveTo>
                  <a:pt x="470601" y="190454"/>
                </a:moveTo>
                <a:cubicBezTo>
                  <a:pt x="406418" y="190454"/>
                  <a:pt x="354408" y="242384"/>
                  <a:pt x="354408" y="306468"/>
                </a:cubicBezTo>
                <a:cubicBezTo>
                  <a:pt x="354408" y="370552"/>
                  <a:pt x="406418" y="422482"/>
                  <a:pt x="470601" y="422482"/>
                </a:cubicBezTo>
                <a:cubicBezTo>
                  <a:pt x="534783" y="422482"/>
                  <a:pt x="586793" y="370552"/>
                  <a:pt x="586793" y="306468"/>
                </a:cubicBezTo>
                <a:cubicBezTo>
                  <a:pt x="586793" y="242384"/>
                  <a:pt x="534783" y="190454"/>
                  <a:pt x="470601" y="190454"/>
                </a:cubicBezTo>
                <a:close/>
                <a:moveTo>
                  <a:pt x="137215" y="187884"/>
                </a:moveTo>
                <a:lnTo>
                  <a:pt x="127256" y="253808"/>
                </a:lnTo>
                <a:lnTo>
                  <a:pt x="137215" y="267435"/>
                </a:lnTo>
                <a:lnTo>
                  <a:pt x="147174" y="253808"/>
                </a:lnTo>
                <a:close/>
                <a:moveTo>
                  <a:pt x="470601" y="168724"/>
                </a:moveTo>
                <a:cubicBezTo>
                  <a:pt x="546956" y="168724"/>
                  <a:pt x="608556" y="230598"/>
                  <a:pt x="608556" y="306468"/>
                </a:cubicBezTo>
                <a:cubicBezTo>
                  <a:pt x="608556" y="382338"/>
                  <a:pt x="546956" y="444212"/>
                  <a:pt x="470601" y="444212"/>
                </a:cubicBezTo>
                <a:cubicBezTo>
                  <a:pt x="394615" y="444212"/>
                  <a:pt x="332645" y="382338"/>
                  <a:pt x="332645" y="306468"/>
                </a:cubicBezTo>
                <a:cubicBezTo>
                  <a:pt x="332645" y="230598"/>
                  <a:pt x="394615" y="168724"/>
                  <a:pt x="470601" y="168724"/>
                </a:cubicBezTo>
                <a:close/>
                <a:moveTo>
                  <a:pt x="137179" y="91737"/>
                </a:moveTo>
                <a:cubicBezTo>
                  <a:pt x="159783" y="91737"/>
                  <a:pt x="178107" y="110045"/>
                  <a:pt x="178107" y="132630"/>
                </a:cubicBezTo>
                <a:cubicBezTo>
                  <a:pt x="178107" y="155215"/>
                  <a:pt x="159783" y="173523"/>
                  <a:pt x="137179" y="173523"/>
                </a:cubicBezTo>
                <a:cubicBezTo>
                  <a:pt x="114575" y="173523"/>
                  <a:pt x="96251" y="155215"/>
                  <a:pt x="96251" y="132630"/>
                </a:cubicBezTo>
                <a:cubicBezTo>
                  <a:pt x="96251" y="110045"/>
                  <a:pt x="114575" y="91737"/>
                  <a:pt x="137179" y="91737"/>
                </a:cubicBezTo>
                <a:close/>
                <a:moveTo>
                  <a:pt x="137215" y="76293"/>
                </a:moveTo>
                <a:cubicBezTo>
                  <a:pt x="73771" y="76293"/>
                  <a:pt x="22131" y="127854"/>
                  <a:pt x="22131" y="191199"/>
                </a:cubicBezTo>
                <a:cubicBezTo>
                  <a:pt x="22131" y="223608"/>
                  <a:pt x="35779" y="253071"/>
                  <a:pt x="57910" y="274064"/>
                </a:cubicBezTo>
                <a:cubicBezTo>
                  <a:pt x="57541" y="270381"/>
                  <a:pt x="57541" y="267435"/>
                  <a:pt x="57541" y="265593"/>
                </a:cubicBezTo>
                <a:cubicBezTo>
                  <a:pt x="55328" y="218084"/>
                  <a:pt x="94427" y="193040"/>
                  <a:pt x="109919" y="183833"/>
                </a:cubicBezTo>
                <a:cubicBezTo>
                  <a:pt x="110657" y="183097"/>
                  <a:pt x="111395" y="183097"/>
                  <a:pt x="112133" y="182728"/>
                </a:cubicBezTo>
                <a:cubicBezTo>
                  <a:pt x="116559" y="179414"/>
                  <a:pt x="122092" y="177204"/>
                  <a:pt x="127256" y="176099"/>
                </a:cubicBezTo>
                <a:lnTo>
                  <a:pt x="137215" y="186411"/>
                </a:lnTo>
                <a:lnTo>
                  <a:pt x="147543" y="176099"/>
                </a:lnTo>
                <a:cubicBezTo>
                  <a:pt x="152707" y="177204"/>
                  <a:pt x="157871" y="179414"/>
                  <a:pt x="162297" y="182728"/>
                </a:cubicBezTo>
                <a:cubicBezTo>
                  <a:pt x="163035" y="183097"/>
                  <a:pt x="163772" y="183097"/>
                  <a:pt x="164510" y="183833"/>
                </a:cubicBezTo>
                <a:cubicBezTo>
                  <a:pt x="180002" y="193040"/>
                  <a:pt x="219839" y="218452"/>
                  <a:pt x="216888" y="266698"/>
                </a:cubicBezTo>
                <a:cubicBezTo>
                  <a:pt x="216888" y="268539"/>
                  <a:pt x="216888" y="271117"/>
                  <a:pt x="216519" y="274064"/>
                </a:cubicBezTo>
                <a:cubicBezTo>
                  <a:pt x="238650" y="253071"/>
                  <a:pt x="252298" y="223608"/>
                  <a:pt x="252298" y="191199"/>
                </a:cubicBezTo>
                <a:cubicBezTo>
                  <a:pt x="252298" y="127854"/>
                  <a:pt x="200658" y="76293"/>
                  <a:pt x="137215" y="76293"/>
                </a:cubicBezTo>
                <a:close/>
                <a:moveTo>
                  <a:pt x="137215" y="54196"/>
                </a:moveTo>
                <a:cubicBezTo>
                  <a:pt x="212830" y="54196"/>
                  <a:pt x="274429" y="115700"/>
                  <a:pt x="274429" y="191199"/>
                </a:cubicBezTo>
                <a:cubicBezTo>
                  <a:pt x="274429" y="266698"/>
                  <a:pt x="212830" y="328202"/>
                  <a:pt x="137215" y="328202"/>
                </a:cubicBezTo>
                <a:cubicBezTo>
                  <a:pt x="61599" y="328202"/>
                  <a:pt x="0" y="266698"/>
                  <a:pt x="0" y="191199"/>
                </a:cubicBezTo>
                <a:cubicBezTo>
                  <a:pt x="0" y="115700"/>
                  <a:pt x="61599" y="54196"/>
                  <a:pt x="137215" y="54196"/>
                </a:cubicBezTo>
                <a:close/>
                <a:moveTo>
                  <a:pt x="286300" y="473"/>
                </a:moveTo>
                <a:cubicBezTo>
                  <a:pt x="342641" y="-3163"/>
                  <a:pt x="414933" y="12946"/>
                  <a:pt x="479481" y="91374"/>
                </a:cubicBezTo>
                <a:lnTo>
                  <a:pt x="480219" y="68913"/>
                </a:lnTo>
                <a:lnTo>
                  <a:pt x="508988" y="69650"/>
                </a:lnTo>
                <a:lnTo>
                  <a:pt x="507513" y="147342"/>
                </a:lnTo>
                <a:lnTo>
                  <a:pt x="430794" y="141082"/>
                </a:lnTo>
                <a:lnTo>
                  <a:pt x="433376" y="112362"/>
                </a:lnTo>
                <a:lnTo>
                  <a:pt x="461408" y="114571"/>
                </a:lnTo>
                <a:cubicBezTo>
                  <a:pt x="346698" y="-30135"/>
                  <a:pt x="209488" y="49030"/>
                  <a:pt x="203587" y="52712"/>
                </a:cubicBezTo>
                <a:lnTo>
                  <a:pt x="188833" y="28042"/>
                </a:lnTo>
                <a:cubicBezTo>
                  <a:pt x="189571" y="27490"/>
                  <a:pt x="229959" y="4109"/>
                  <a:pt x="286300" y="4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2060513" y="1741131"/>
            <a:ext cx="7404287" cy="26421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3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 flipV="1">
            <a:off x="1643637" y="2899015"/>
            <a:ext cx="7719589" cy="0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3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 flipV="1">
            <a:off x="1108261" y="4375000"/>
            <a:ext cx="8254966" cy="0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3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 flipV="1">
            <a:off x="577115" y="5838260"/>
            <a:ext cx="8887685" cy="0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23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 flipV="1">
            <a:off x="500935" y="1848844"/>
            <a:ext cx="1523603" cy="3899995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zh-CN" altLang="en-US" sz="23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7644730" y="4629577"/>
            <a:ext cx="364014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-179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eaLnBrk="1" hangingPunct="1"/>
            <a:r>
              <a:rPr lang="zh-CN" altLang="en-US" sz="2800" b="1" dirty="0" smtClean="0">
                <a:solidFill>
                  <a:srgbClr val="FFCC99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硬件优化</a:t>
            </a:r>
            <a:endParaRPr lang="en-US" altLang="zh-CN" sz="2800" b="1" dirty="0">
              <a:solidFill>
                <a:srgbClr val="FFCC99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pPr indent="0" eaLnBrk="1" hangingPunct="1"/>
            <a:r>
              <a:rPr lang="zh-CN" altLang="en-US" sz="2800" b="1" dirty="0" smtClean="0">
                <a:solidFill>
                  <a:srgbClr val="FFCC99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软件改进</a:t>
            </a:r>
            <a:endParaRPr lang="en-US" altLang="zh-CN" sz="2800" b="1" dirty="0">
              <a:solidFill>
                <a:srgbClr val="FFCC99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386836" y="3035125"/>
            <a:ext cx="313312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-179388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92D05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GPU / KNL / KNM</a:t>
            </a:r>
            <a:endParaRPr lang="en-US" altLang="zh-CN" sz="2800" b="1" dirty="0">
              <a:solidFill>
                <a:srgbClr val="92D05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pPr indent="0"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92D05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FPGA</a:t>
            </a:r>
            <a:r>
              <a:rPr lang="en-US" altLang="zh-CN" sz="2800" b="1" dirty="0">
                <a:solidFill>
                  <a:srgbClr val="92D05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lang="zh-CN" alt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异构加速</a:t>
            </a:r>
            <a:endParaRPr lang="en-US" altLang="zh-CN" sz="2800" b="1" dirty="0" smtClean="0">
              <a:solidFill>
                <a:srgbClr val="92D05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997433" y="1765276"/>
            <a:ext cx="36495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71438" indent="-179388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zh-CN" altLang="en-US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算法设计</a:t>
            </a:r>
            <a:endParaRPr lang="en-US" altLang="zh-CN" sz="2800" b="1" dirty="0" smtClean="0">
              <a:solidFill>
                <a:srgbClr val="00B0F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pPr marL="0" indent="0"/>
            <a:r>
              <a:rPr lang="zh-CN" altLang="en-US" sz="2800" b="1" dirty="0" smtClean="0">
                <a:solidFill>
                  <a:srgbClr val="00B0F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代码重构</a:t>
            </a:r>
            <a:endParaRPr lang="en-US" altLang="zh-CN" sz="2800" b="1" dirty="0">
              <a:solidFill>
                <a:srgbClr val="00B0F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21339" y="2327200"/>
            <a:ext cx="1785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858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rgbClr val="00B0F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算法创新</a:t>
            </a:r>
            <a:endParaRPr lang="zh-CN" altLang="en-US" b="1" dirty="0">
              <a:solidFill>
                <a:srgbClr val="00B0F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15525" y="3481223"/>
            <a:ext cx="2719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858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技术架构革新</a:t>
            </a:r>
            <a:endParaRPr lang="zh-CN" altLang="en-US" sz="2800" b="1" dirty="0">
              <a:solidFill>
                <a:srgbClr val="92D05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870539" y="4899651"/>
            <a:ext cx="3472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858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CC99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系统</a:t>
            </a:r>
            <a:r>
              <a:rPr lang="zh-CN" altLang="en-US" sz="3600" b="1" dirty="0" smtClean="0">
                <a:solidFill>
                  <a:srgbClr val="FFCC99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平台优化</a:t>
            </a:r>
            <a:endParaRPr lang="zh-CN" altLang="en-US" sz="3600" b="1" dirty="0">
              <a:solidFill>
                <a:srgbClr val="FFCC99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 rot="17842586">
            <a:off x="1147996" y="3269111"/>
            <a:ext cx="1586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8588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88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CB2765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循环迭代</a:t>
            </a:r>
            <a:endParaRPr lang="zh-CN" altLang="en-US" sz="2000" b="1" dirty="0">
              <a:solidFill>
                <a:srgbClr val="CB2765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38" name="梯形 37"/>
          <p:cNvSpPr/>
          <p:nvPr/>
        </p:nvSpPr>
        <p:spPr>
          <a:xfrm>
            <a:off x="1210500" y="4494958"/>
            <a:ext cx="4711337" cy="1332606"/>
          </a:xfrm>
          <a:prstGeom prst="trapezoid">
            <a:avLst>
              <a:gd name="adj" fmla="val 51793"/>
            </a:avLst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梯形 38"/>
          <p:cNvSpPr/>
          <p:nvPr/>
        </p:nvSpPr>
        <p:spPr>
          <a:xfrm>
            <a:off x="1959437" y="3127953"/>
            <a:ext cx="3229773" cy="1247047"/>
          </a:xfrm>
          <a:prstGeom prst="trapezoid">
            <a:avLst>
              <a:gd name="adj" fmla="val 52825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B2765"/>
              </a:solidFill>
            </a:endParaRPr>
          </a:p>
        </p:txBody>
      </p:sp>
      <p:sp>
        <p:nvSpPr>
          <p:cNvPr id="40" name="等腰三角形 39"/>
          <p:cNvSpPr/>
          <p:nvPr/>
        </p:nvSpPr>
        <p:spPr>
          <a:xfrm>
            <a:off x="2682248" y="1465071"/>
            <a:ext cx="1813799" cy="1552589"/>
          </a:xfrm>
          <a:prstGeom prst="triangl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 flipV="1">
            <a:off x="2186949" y="1427024"/>
            <a:ext cx="880601" cy="1471992"/>
          </a:xfrm>
          <a:prstGeom prst="straightConnector1">
            <a:avLst/>
          </a:prstGeom>
          <a:ln w="38100">
            <a:solidFill>
              <a:srgbClr val="CB276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>
            <a:off x="676430" y="3982542"/>
            <a:ext cx="935874" cy="1776993"/>
          </a:xfrm>
          <a:prstGeom prst="straightConnector1">
            <a:avLst/>
          </a:prstGeom>
          <a:ln w="38100">
            <a:solidFill>
              <a:srgbClr val="CB276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547164" y="1383099"/>
            <a:ext cx="1040772" cy="0"/>
          </a:xfrm>
          <a:prstGeom prst="line">
            <a:avLst/>
          </a:prstGeom>
          <a:ln>
            <a:solidFill>
              <a:srgbClr val="CB2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09504" y="5838260"/>
            <a:ext cx="1040772" cy="0"/>
          </a:xfrm>
          <a:prstGeom prst="line">
            <a:avLst/>
          </a:prstGeom>
          <a:ln>
            <a:solidFill>
              <a:srgbClr val="CB2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rver_247517"/>
          <p:cNvSpPr>
            <a:spLocks noChangeAspect="1"/>
          </p:cNvSpPr>
          <p:nvPr/>
        </p:nvSpPr>
        <p:spPr bwMode="auto">
          <a:xfrm>
            <a:off x="6071277" y="4700593"/>
            <a:ext cx="987290" cy="985803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  <a:gd name="connsiteX137" fmla="*/ 325000 h 606722"/>
              <a:gd name="connsiteY137" fmla="*/ 325000 h 606722"/>
              <a:gd name="connsiteX138" fmla="*/ 325000 h 606722"/>
              <a:gd name="connsiteY138" fmla="*/ 325000 h 606722"/>
              <a:gd name="connsiteX139" fmla="*/ 325000 h 606722"/>
              <a:gd name="connsiteY139" fmla="*/ 325000 h 606722"/>
              <a:gd name="connsiteX140" fmla="*/ 325000 h 606722"/>
              <a:gd name="connsiteY140" fmla="*/ 325000 h 606722"/>
              <a:gd name="connsiteX141" fmla="*/ 325000 h 606722"/>
              <a:gd name="connsiteY141" fmla="*/ 325000 h 606722"/>
              <a:gd name="connsiteX142" fmla="*/ 325000 h 606722"/>
              <a:gd name="connsiteY142" fmla="*/ 325000 h 606722"/>
              <a:gd name="connsiteX143" fmla="*/ 325000 h 606722"/>
              <a:gd name="connsiteY143" fmla="*/ 325000 h 606722"/>
              <a:gd name="connsiteX144" fmla="*/ 325000 h 606722"/>
              <a:gd name="connsiteY144" fmla="*/ 325000 h 606722"/>
              <a:gd name="connsiteX145" fmla="*/ 325000 h 606722"/>
              <a:gd name="connsiteY145" fmla="*/ 325000 h 606722"/>
              <a:gd name="connsiteX146" fmla="*/ 325000 h 606722"/>
              <a:gd name="connsiteY146" fmla="*/ 325000 h 606722"/>
              <a:gd name="connsiteX147" fmla="*/ 325000 h 606722"/>
              <a:gd name="connsiteY147" fmla="*/ 325000 h 606722"/>
              <a:gd name="connsiteX148" fmla="*/ 325000 h 606722"/>
              <a:gd name="connsiteY148" fmla="*/ 325000 h 606722"/>
              <a:gd name="connsiteX149" fmla="*/ 325000 h 606722"/>
              <a:gd name="connsiteY149" fmla="*/ 325000 h 606722"/>
              <a:gd name="connsiteX150" fmla="*/ 325000 h 606722"/>
              <a:gd name="connsiteY150" fmla="*/ 325000 h 606722"/>
              <a:gd name="connsiteX151" fmla="*/ 325000 h 606722"/>
              <a:gd name="connsiteY151" fmla="*/ 325000 h 606722"/>
              <a:gd name="connsiteX152" fmla="*/ 325000 h 606722"/>
              <a:gd name="connsiteY152" fmla="*/ 325000 h 606722"/>
              <a:gd name="connsiteX153" fmla="*/ 325000 h 606722"/>
              <a:gd name="connsiteY153" fmla="*/ 325000 h 606722"/>
              <a:gd name="connsiteX154" fmla="*/ 325000 h 606722"/>
              <a:gd name="connsiteY154" fmla="*/ 325000 h 606722"/>
              <a:gd name="connsiteX155" fmla="*/ 325000 h 606722"/>
              <a:gd name="connsiteY155" fmla="*/ 325000 h 606722"/>
              <a:gd name="connsiteX156" fmla="*/ 325000 h 606722"/>
              <a:gd name="connsiteY156" fmla="*/ 325000 h 606722"/>
              <a:gd name="connsiteX157" fmla="*/ 325000 h 606722"/>
              <a:gd name="connsiteY157" fmla="*/ 325000 h 606722"/>
              <a:gd name="connsiteX158" fmla="*/ 325000 h 606722"/>
              <a:gd name="connsiteY158" fmla="*/ 325000 h 606722"/>
              <a:gd name="connsiteX159" fmla="*/ 325000 h 606722"/>
              <a:gd name="connsiteY159" fmla="*/ 325000 h 606722"/>
              <a:gd name="connsiteX160" fmla="*/ 325000 h 606722"/>
              <a:gd name="connsiteY160" fmla="*/ 325000 h 606722"/>
              <a:gd name="connsiteX161" fmla="*/ 325000 h 606722"/>
              <a:gd name="connsiteY161" fmla="*/ 325000 h 606722"/>
              <a:gd name="connsiteX162" fmla="*/ 325000 h 606722"/>
              <a:gd name="connsiteY162" fmla="*/ 325000 h 606722"/>
              <a:gd name="connsiteX163" fmla="*/ 325000 h 606722"/>
              <a:gd name="connsiteY163" fmla="*/ 325000 h 606722"/>
              <a:gd name="connsiteX164" fmla="*/ 325000 h 606722"/>
              <a:gd name="connsiteY164" fmla="*/ 325000 h 606722"/>
              <a:gd name="connsiteX165" fmla="*/ 325000 h 606722"/>
              <a:gd name="connsiteY165" fmla="*/ 325000 h 606722"/>
              <a:gd name="connsiteX166" fmla="*/ 325000 h 606722"/>
              <a:gd name="connsiteY166" fmla="*/ 325000 h 606722"/>
              <a:gd name="connsiteX167" fmla="*/ 325000 h 606722"/>
              <a:gd name="connsiteY167" fmla="*/ 325000 h 606722"/>
              <a:gd name="connsiteX168" fmla="*/ 325000 h 606722"/>
              <a:gd name="connsiteY168" fmla="*/ 325000 h 606722"/>
              <a:gd name="connsiteX169" fmla="*/ 325000 h 606722"/>
              <a:gd name="connsiteY169" fmla="*/ 325000 h 606722"/>
              <a:gd name="connsiteX170" fmla="*/ 325000 h 606722"/>
              <a:gd name="connsiteY170" fmla="*/ 325000 h 606722"/>
              <a:gd name="connsiteX171" fmla="*/ 325000 h 606722"/>
              <a:gd name="connsiteY171" fmla="*/ 325000 h 606722"/>
              <a:gd name="connsiteX172" fmla="*/ 325000 h 606722"/>
              <a:gd name="connsiteY172" fmla="*/ 325000 h 606722"/>
              <a:gd name="connsiteX173" fmla="*/ 325000 h 606722"/>
              <a:gd name="connsiteY173" fmla="*/ 325000 h 606722"/>
              <a:gd name="connsiteX174" fmla="*/ 325000 h 606722"/>
              <a:gd name="connsiteY174" fmla="*/ 325000 h 606722"/>
              <a:gd name="connsiteX175" fmla="*/ 325000 h 606722"/>
              <a:gd name="connsiteY175" fmla="*/ 325000 h 606722"/>
              <a:gd name="connsiteX176" fmla="*/ 325000 h 606722"/>
              <a:gd name="connsiteY176" fmla="*/ 325000 h 606722"/>
              <a:gd name="connsiteX177" fmla="*/ 325000 h 606722"/>
              <a:gd name="connsiteY177" fmla="*/ 325000 h 606722"/>
              <a:gd name="connsiteX178" fmla="*/ 325000 h 606722"/>
              <a:gd name="connsiteY178" fmla="*/ 325000 h 606722"/>
              <a:gd name="connsiteX179" fmla="*/ 325000 h 606722"/>
              <a:gd name="connsiteY179" fmla="*/ 325000 h 606722"/>
              <a:gd name="connsiteX180" fmla="*/ 325000 h 606722"/>
              <a:gd name="connsiteY180" fmla="*/ 325000 h 606722"/>
              <a:gd name="connsiteX181" fmla="*/ 325000 h 606722"/>
              <a:gd name="connsiteY181" fmla="*/ 325000 h 606722"/>
              <a:gd name="connsiteX182" fmla="*/ 325000 h 606722"/>
              <a:gd name="connsiteY182" fmla="*/ 325000 h 606722"/>
              <a:gd name="connsiteX183" fmla="*/ 325000 h 606722"/>
              <a:gd name="connsiteY183" fmla="*/ 325000 h 606722"/>
              <a:gd name="connsiteX184" fmla="*/ 325000 h 606722"/>
              <a:gd name="connsiteY184" fmla="*/ 325000 h 606722"/>
              <a:gd name="connsiteX185" fmla="*/ 325000 h 606722"/>
              <a:gd name="connsiteY185" fmla="*/ 325000 h 606722"/>
              <a:gd name="connsiteX186" fmla="*/ 325000 h 606722"/>
              <a:gd name="connsiteY186" fmla="*/ 325000 h 606722"/>
              <a:gd name="connsiteX187" fmla="*/ 325000 h 606722"/>
              <a:gd name="connsiteY187" fmla="*/ 325000 h 606722"/>
              <a:gd name="connsiteX188" fmla="*/ 325000 h 606722"/>
              <a:gd name="connsiteY188" fmla="*/ 325000 h 606722"/>
              <a:gd name="connsiteX189" fmla="*/ 325000 h 606722"/>
              <a:gd name="connsiteY189" fmla="*/ 325000 h 606722"/>
              <a:gd name="connsiteX190" fmla="*/ 325000 h 606722"/>
              <a:gd name="connsiteY190" fmla="*/ 325000 h 606722"/>
              <a:gd name="connsiteX191" fmla="*/ 325000 h 606722"/>
              <a:gd name="connsiteY191" fmla="*/ 325000 h 606722"/>
              <a:gd name="connsiteX192" fmla="*/ 325000 h 606722"/>
              <a:gd name="connsiteY192" fmla="*/ 325000 h 606722"/>
              <a:gd name="connsiteX193" fmla="*/ 325000 h 606722"/>
              <a:gd name="connsiteY193" fmla="*/ 325000 h 606722"/>
              <a:gd name="connsiteX194" fmla="*/ 325000 h 606722"/>
              <a:gd name="connsiteY194" fmla="*/ 325000 h 606722"/>
              <a:gd name="connsiteX195" fmla="*/ 325000 h 606722"/>
              <a:gd name="connsiteY195" fmla="*/ 325000 h 606722"/>
              <a:gd name="connsiteX196" fmla="*/ 325000 h 606722"/>
              <a:gd name="connsiteY196" fmla="*/ 325000 h 606722"/>
              <a:gd name="connsiteX197" fmla="*/ 325000 h 606722"/>
              <a:gd name="connsiteY197" fmla="*/ 325000 h 606722"/>
              <a:gd name="connsiteX198" fmla="*/ 325000 h 606722"/>
              <a:gd name="connsiteY198" fmla="*/ 325000 h 606722"/>
              <a:gd name="connsiteX199" fmla="*/ 325000 h 606722"/>
              <a:gd name="connsiteY199" fmla="*/ 325000 h 606722"/>
              <a:gd name="connsiteX200" fmla="*/ 325000 h 606722"/>
              <a:gd name="connsiteY200" fmla="*/ 325000 h 606722"/>
              <a:gd name="connsiteX201" fmla="*/ 325000 h 606722"/>
              <a:gd name="connsiteY201" fmla="*/ 325000 h 606722"/>
              <a:gd name="connsiteX202" fmla="*/ 325000 h 606722"/>
              <a:gd name="connsiteY202" fmla="*/ 325000 h 606722"/>
              <a:gd name="connsiteX203" fmla="*/ 325000 h 606722"/>
              <a:gd name="connsiteY203" fmla="*/ 325000 h 606722"/>
              <a:gd name="connsiteX204" fmla="*/ 325000 h 606722"/>
              <a:gd name="connsiteY204" fmla="*/ 325000 h 606722"/>
              <a:gd name="connsiteX205" fmla="*/ 325000 h 606722"/>
              <a:gd name="connsiteY205" fmla="*/ 325000 h 606722"/>
              <a:gd name="connsiteX206" fmla="*/ 325000 h 606722"/>
              <a:gd name="connsiteY206" fmla="*/ 325000 h 606722"/>
              <a:gd name="connsiteX207" fmla="*/ 325000 h 606722"/>
              <a:gd name="connsiteY207" fmla="*/ 325000 h 606722"/>
              <a:gd name="connsiteX208" fmla="*/ 325000 h 606722"/>
              <a:gd name="connsiteY208" fmla="*/ 325000 h 606722"/>
              <a:gd name="connsiteX209" fmla="*/ 325000 h 606722"/>
              <a:gd name="connsiteY209" fmla="*/ 325000 h 606722"/>
              <a:gd name="connsiteX210" fmla="*/ 325000 h 606722"/>
              <a:gd name="connsiteY210" fmla="*/ 325000 h 606722"/>
              <a:gd name="connsiteX211" fmla="*/ 325000 h 606722"/>
              <a:gd name="connsiteY211" fmla="*/ 325000 h 606722"/>
              <a:gd name="connsiteX212" fmla="*/ 325000 h 606722"/>
              <a:gd name="connsiteY212" fmla="*/ 325000 h 606722"/>
              <a:gd name="connsiteX213" fmla="*/ 325000 h 606722"/>
              <a:gd name="connsiteY213" fmla="*/ 325000 h 606722"/>
              <a:gd name="connsiteX214" fmla="*/ 325000 h 606722"/>
              <a:gd name="connsiteY214" fmla="*/ 325000 h 606722"/>
              <a:gd name="connsiteX215" fmla="*/ 325000 h 606722"/>
              <a:gd name="connsiteY215" fmla="*/ 325000 h 606722"/>
              <a:gd name="connsiteX216" fmla="*/ 325000 h 606722"/>
              <a:gd name="connsiteY216" fmla="*/ 325000 h 606722"/>
              <a:gd name="connsiteX217" fmla="*/ 325000 h 606722"/>
              <a:gd name="connsiteY217" fmla="*/ 325000 h 606722"/>
              <a:gd name="connsiteX218" fmla="*/ 325000 h 606722"/>
              <a:gd name="connsiteY218" fmla="*/ 325000 h 606722"/>
              <a:gd name="connsiteX219" fmla="*/ 325000 h 606722"/>
              <a:gd name="connsiteY219" fmla="*/ 325000 h 606722"/>
              <a:gd name="connsiteX220" fmla="*/ 325000 h 606722"/>
              <a:gd name="connsiteY220" fmla="*/ 325000 h 606722"/>
              <a:gd name="connsiteX221" fmla="*/ 325000 h 606722"/>
              <a:gd name="connsiteY221" fmla="*/ 325000 h 606722"/>
              <a:gd name="connsiteX222" fmla="*/ 325000 h 606722"/>
              <a:gd name="connsiteY222" fmla="*/ 325000 h 606722"/>
              <a:gd name="connsiteX223" fmla="*/ 325000 h 606722"/>
              <a:gd name="connsiteY223" fmla="*/ 325000 h 606722"/>
              <a:gd name="connsiteX224" fmla="*/ 325000 h 606722"/>
              <a:gd name="connsiteY224" fmla="*/ 325000 h 606722"/>
              <a:gd name="connsiteX225" fmla="*/ 325000 h 606722"/>
              <a:gd name="connsiteY225" fmla="*/ 325000 h 606722"/>
              <a:gd name="connsiteX226" fmla="*/ 325000 h 606722"/>
              <a:gd name="connsiteY226" fmla="*/ 325000 h 606722"/>
              <a:gd name="connsiteX227" fmla="*/ 325000 h 606722"/>
              <a:gd name="connsiteY227" fmla="*/ 325000 h 606722"/>
              <a:gd name="connsiteX228" fmla="*/ 325000 h 606722"/>
              <a:gd name="connsiteY228" fmla="*/ 325000 h 606722"/>
              <a:gd name="connsiteX229" fmla="*/ 325000 h 606722"/>
              <a:gd name="connsiteY229" fmla="*/ 325000 h 606722"/>
              <a:gd name="connsiteX230" fmla="*/ 325000 h 606722"/>
              <a:gd name="connsiteY230" fmla="*/ 325000 h 606722"/>
              <a:gd name="connsiteX231" fmla="*/ 325000 h 606722"/>
              <a:gd name="connsiteY231" fmla="*/ 325000 h 606722"/>
              <a:gd name="connsiteX232" fmla="*/ 325000 h 606722"/>
              <a:gd name="connsiteY232" fmla="*/ 325000 h 606722"/>
              <a:gd name="connsiteX233" fmla="*/ 325000 h 606722"/>
              <a:gd name="connsiteY233" fmla="*/ 325000 h 606722"/>
              <a:gd name="connsiteX234" fmla="*/ 325000 h 606722"/>
              <a:gd name="connsiteY234" fmla="*/ 325000 h 606722"/>
              <a:gd name="connsiteX235" fmla="*/ 325000 h 606722"/>
              <a:gd name="connsiteY235" fmla="*/ 325000 h 606722"/>
              <a:gd name="connsiteX236" fmla="*/ 325000 h 606722"/>
              <a:gd name="connsiteY236" fmla="*/ 325000 h 606722"/>
              <a:gd name="connsiteX237" fmla="*/ 325000 h 606722"/>
              <a:gd name="connsiteY237" fmla="*/ 325000 h 606722"/>
              <a:gd name="connsiteX238" fmla="*/ 325000 h 606722"/>
              <a:gd name="connsiteY238" fmla="*/ 325000 h 606722"/>
              <a:gd name="connsiteX239" fmla="*/ 325000 h 606722"/>
              <a:gd name="connsiteY239" fmla="*/ 325000 h 606722"/>
              <a:gd name="connsiteX240" fmla="*/ 325000 h 606722"/>
              <a:gd name="connsiteY240" fmla="*/ 325000 h 606722"/>
              <a:gd name="connsiteX241" fmla="*/ 325000 h 606722"/>
              <a:gd name="connsiteY241" fmla="*/ 325000 h 606722"/>
              <a:gd name="connsiteX242" fmla="*/ 325000 h 606722"/>
              <a:gd name="connsiteY242" fmla="*/ 325000 h 606722"/>
              <a:gd name="connsiteX243" fmla="*/ 325000 h 606722"/>
              <a:gd name="connsiteY243" fmla="*/ 325000 h 606722"/>
              <a:gd name="connsiteX244" fmla="*/ 325000 h 606722"/>
              <a:gd name="connsiteY244" fmla="*/ 325000 h 606722"/>
              <a:gd name="connsiteX245" fmla="*/ 325000 h 606722"/>
              <a:gd name="connsiteY245" fmla="*/ 325000 h 606722"/>
              <a:gd name="connsiteX246" fmla="*/ 325000 h 606722"/>
              <a:gd name="connsiteY246" fmla="*/ 325000 h 606722"/>
              <a:gd name="connsiteX247" fmla="*/ 325000 h 606722"/>
              <a:gd name="connsiteY247" fmla="*/ 325000 h 606722"/>
              <a:gd name="connsiteX248" fmla="*/ 325000 h 606722"/>
              <a:gd name="connsiteY248" fmla="*/ 325000 h 606722"/>
              <a:gd name="connsiteX249" fmla="*/ 325000 h 606722"/>
              <a:gd name="connsiteY249" fmla="*/ 325000 h 606722"/>
              <a:gd name="connsiteX250" fmla="*/ 325000 h 606722"/>
              <a:gd name="connsiteY250" fmla="*/ 325000 h 606722"/>
              <a:gd name="connsiteX251" fmla="*/ 325000 h 606722"/>
              <a:gd name="connsiteY251" fmla="*/ 325000 h 606722"/>
              <a:gd name="connsiteX252" fmla="*/ 325000 h 606722"/>
              <a:gd name="connsiteY252" fmla="*/ 325000 h 606722"/>
              <a:gd name="connsiteX253" fmla="*/ 325000 h 606722"/>
              <a:gd name="connsiteY253" fmla="*/ 325000 h 606722"/>
              <a:gd name="connsiteX254" fmla="*/ 325000 h 606722"/>
              <a:gd name="connsiteY254" fmla="*/ 325000 h 606722"/>
              <a:gd name="connsiteX255" fmla="*/ 325000 h 606722"/>
              <a:gd name="connsiteY255" fmla="*/ 325000 h 606722"/>
              <a:gd name="connsiteX256" fmla="*/ 325000 h 606722"/>
              <a:gd name="connsiteY256" fmla="*/ 325000 h 606722"/>
              <a:gd name="connsiteX257" fmla="*/ 325000 h 606722"/>
              <a:gd name="connsiteY257" fmla="*/ 325000 h 606722"/>
              <a:gd name="connsiteX258" fmla="*/ 325000 h 606722"/>
              <a:gd name="connsiteY258" fmla="*/ 325000 h 606722"/>
              <a:gd name="connsiteX259" fmla="*/ 325000 h 606722"/>
              <a:gd name="connsiteY259" fmla="*/ 325000 h 606722"/>
              <a:gd name="connsiteX260" fmla="*/ 325000 h 606722"/>
              <a:gd name="connsiteY260" fmla="*/ 325000 h 606722"/>
              <a:gd name="connsiteX261" fmla="*/ 325000 h 606722"/>
              <a:gd name="connsiteY261" fmla="*/ 325000 h 606722"/>
              <a:gd name="connsiteX262" fmla="*/ 325000 h 606722"/>
              <a:gd name="connsiteY262" fmla="*/ 325000 h 606722"/>
              <a:gd name="connsiteX263" fmla="*/ 325000 h 606722"/>
              <a:gd name="connsiteY263" fmla="*/ 325000 h 606722"/>
              <a:gd name="connsiteX264" fmla="*/ 325000 h 606722"/>
              <a:gd name="connsiteY264" fmla="*/ 325000 h 606722"/>
              <a:gd name="connsiteX265" fmla="*/ 325000 h 606722"/>
              <a:gd name="connsiteY265" fmla="*/ 325000 h 606722"/>
              <a:gd name="connsiteX266" fmla="*/ 325000 h 606722"/>
              <a:gd name="connsiteY266" fmla="*/ 325000 h 606722"/>
              <a:gd name="connsiteX267" fmla="*/ 325000 h 606722"/>
              <a:gd name="connsiteY267" fmla="*/ 325000 h 606722"/>
              <a:gd name="connsiteX268" fmla="*/ 325000 h 606722"/>
              <a:gd name="connsiteY268" fmla="*/ 325000 h 606722"/>
              <a:gd name="connsiteX269" fmla="*/ 325000 h 606722"/>
              <a:gd name="connsiteY269" fmla="*/ 325000 h 606722"/>
              <a:gd name="connsiteX270" fmla="*/ 325000 h 606722"/>
              <a:gd name="connsiteY270" fmla="*/ 325000 h 606722"/>
              <a:gd name="connsiteX271" fmla="*/ 325000 h 606722"/>
              <a:gd name="connsiteY271" fmla="*/ 325000 h 606722"/>
              <a:gd name="connsiteX272" fmla="*/ 325000 h 606722"/>
              <a:gd name="connsiteY272" fmla="*/ 325000 h 606722"/>
              <a:gd name="connsiteX273" fmla="*/ 325000 h 606722"/>
              <a:gd name="connsiteY273" fmla="*/ 325000 h 606722"/>
              <a:gd name="connsiteX274" fmla="*/ 325000 h 606722"/>
              <a:gd name="connsiteY274" fmla="*/ 325000 h 606722"/>
              <a:gd name="connsiteX275" fmla="*/ 325000 h 606722"/>
              <a:gd name="connsiteY275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609614" h="608697">
                <a:moveTo>
                  <a:pt x="442480" y="510611"/>
                </a:moveTo>
                <a:cubicBezTo>
                  <a:pt x="447917" y="510611"/>
                  <a:pt x="452324" y="514987"/>
                  <a:pt x="452324" y="520385"/>
                </a:cubicBezTo>
                <a:cubicBezTo>
                  <a:pt x="452324" y="525783"/>
                  <a:pt x="447917" y="530159"/>
                  <a:pt x="442480" y="530159"/>
                </a:cubicBezTo>
                <a:cubicBezTo>
                  <a:pt x="437043" y="530159"/>
                  <a:pt x="432636" y="525783"/>
                  <a:pt x="432636" y="520385"/>
                </a:cubicBezTo>
                <a:cubicBezTo>
                  <a:pt x="432636" y="514987"/>
                  <a:pt x="437043" y="510611"/>
                  <a:pt x="442480" y="510611"/>
                </a:cubicBezTo>
                <a:close/>
                <a:moveTo>
                  <a:pt x="206474" y="510611"/>
                </a:moveTo>
                <a:cubicBezTo>
                  <a:pt x="211930" y="510611"/>
                  <a:pt x="216353" y="514987"/>
                  <a:pt x="216353" y="520385"/>
                </a:cubicBezTo>
                <a:cubicBezTo>
                  <a:pt x="216353" y="525783"/>
                  <a:pt x="211930" y="530159"/>
                  <a:pt x="206474" y="530159"/>
                </a:cubicBezTo>
                <a:cubicBezTo>
                  <a:pt x="201018" y="530159"/>
                  <a:pt x="196595" y="525783"/>
                  <a:pt x="196595" y="520385"/>
                </a:cubicBezTo>
                <a:cubicBezTo>
                  <a:pt x="196595" y="514987"/>
                  <a:pt x="201018" y="510611"/>
                  <a:pt x="206474" y="510611"/>
                </a:cubicBezTo>
                <a:close/>
                <a:moveTo>
                  <a:pt x="481594" y="490900"/>
                </a:moveTo>
                <a:cubicBezTo>
                  <a:pt x="487863" y="499180"/>
                  <a:pt x="491642" y="509299"/>
                  <a:pt x="491642" y="520338"/>
                </a:cubicBezTo>
                <a:cubicBezTo>
                  <a:pt x="491642" y="531469"/>
                  <a:pt x="487863" y="541588"/>
                  <a:pt x="481594" y="549776"/>
                </a:cubicBezTo>
                <a:lnTo>
                  <a:pt x="511369" y="549776"/>
                </a:lnTo>
                <a:lnTo>
                  <a:pt x="511369" y="490900"/>
                </a:lnTo>
                <a:close/>
                <a:moveTo>
                  <a:pt x="334378" y="490900"/>
                </a:moveTo>
                <a:lnTo>
                  <a:pt x="334378" y="549776"/>
                </a:lnTo>
                <a:lnTo>
                  <a:pt x="403147" y="549776"/>
                </a:lnTo>
                <a:lnTo>
                  <a:pt x="442509" y="549776"/>
                </a:lnTo>
                <a:cubicBezTo>
                  <a:pt x="458733" y="549776"/>
                  <a:pt x="472007" y="536621"/>
                  <a:pt x="472007" y="520338"/>
                </a:cubicBezTo>
                <a:cubicBezTo>
                  <a:pt x="472007" y="504147"/>
                  <a:pt x="458733" y="490900"/>
                  <a:pt x="442509" y="490900"/>
                </a:cubicBezTo>
                <a:lnTo>
                  <a:pt x="403147" y="490900"/>
                </a:lnTo>
                <a:close/>
                <a:moveTo>
                  <a:pt x="245553" y="490900"/>
                </a:moveTo>
                <a:cubicBezTo>
                  <a:pt x="251822" y="499180"/>
                  <a:pt x="255601" y="509299"/>
                  <a:pt x="255601" y="520338"/>
                </a:cubicBezTo>
                <a:cubicBezTo>
                  <a:pt x="255601" y="531469"/>
                  <a:pt x="251822" y="541588"/>
                  <a:pt x="245553" y="549776"/>
                </a:cubicBezTo>
                <a:lnTo>
                  <a:pt x="275328" y="549776"/>
                </a:lnTo>
                <a:lnTo>
                  <a:pt x="275328" y="490900"/>
                </a:lnTo>
                <a:close/>
                <a:moveTo>
                  <a:pt x="98337" y="490900"/>
                </a:moveTo>
                <a:lnTo>
                  <a:pt x="98337" y="549776"/>
                </a:lnTo>
                <a:lnTo>
                  <a:pt x="167106" y="549776"/>
                </a:lnTo>
                <a:lnTo>
                  <a:pt x="206468" y="549776"/>
                </a:lnTo>
                <a:cubicBezTo>
                  <a:pt x="222692" y="549776"/>
                  <a:pt x="235966" y="536621"/>
                  <a:pt x="235966" y="520338"/>
                </a:cubicBezTo>
                <a:cubicBezTo>
                  <a:pt x="235966" y="504147"/>
                  <a:pt x="222692" y="490900"/>
                  <a:pt x="206468" y="490900"/>
                </a:cubicBezTo>
                <a:lnTo>
                  <a:pt x="167106" y="490900"/>
                </a:lnTo>
                <a:close/>
                <a:moveTo>
                  <a:pt x="314651" y="471306"/>
                </a:moveTo>
                <a:lnTo>
                  <a:pt x="403147" y="471306"/>
                </a:lnTo>
                <a:lnTo>
                  <a:pt x="442509" y="471306"/>
                </a:lnTo>
                <a:lnTo>
                  <a:pt x="531004" y="471306"/>
                </a:lnTo>
                <a:lnTo>
                  <a:pt x="531004" y="569462"/>
                </a:lnTo>
                <a:lnTo>
                  <a:pt x="442509" y="569462"/>
                </a:lnTo>
                <a:lnTo>
                  <a:pt x="403147" y="569462"/>
                </a:lnTo>
                <a:lnTo>
                  <a:pt x="314651" y="569462"/>
                </a:lnTo>
                <a:close/>
                <a:moveTo>
                  <a:pt x="78610" y="471306"/>
                </a:moveTo>
                <a:lnTo>
                  <a:pt x="167106" y="471306"/>
                </a:lnTo>
                <a:lnTo>
                  <a:pt x="206468" y="471306"/>
                </a:lnTo>
                <a:lnTo>
                  <a:pt x="294963" y="471306"/>
                </a:lnTo>
                <a:lnTo>
                  <a:pt x="294963" y="569462"/>
                </a:lnTo>
                <a:lnTo>
                  <a:pt x="206468" y="569462"/>
                </a:lnTo>
                <a:lnTo>
                  <a:pt x="167106" y="569462"/>
                </a:lnTo>
                <a:lnTo>
                  <a:pt x="78610" y="569462"/>
                </a:lnTo>
                <a:close/>
                <a:moveTo>
                  <a:pt x="442480" y="392767"/>
                </a:moveTo>
                <a:cubicBezTo>
                  <a:pt x="447917" y="392767"/>
                  <a:pt x="452324" y="397159"/>
                  <a:pt x="452324" y="402576"/>
                </a:cubicBezTo>
                <a:cubicBezTo>
                  <a:pt x="452324" y="407993"/>
                  <a:pt x="447917" y="412385"/>
                  <a:pt x="442480" y="412385"/>
                </a:cubicBezTo>
                <a:cubicBezTo>
                  <a:pt x="437043" y="412385"/>
                  <a:pt x="432636" y="407993"/>
                  <a:pt x="432636" y="402576"/>
                </a:cubicBezTo>
                <a:cubicBezTo>
                  <a:pt x="432636" y="397159"/>
                  <a:pt x="437043" y="392767"/>
                  <a:pt x="442480" y="392767"/>
                </a:cubicBezTo>
                <a:close/>
                <a:moveTo>
                  <a:pt x="206474" y="392767"/>
                </a:moveTo>
                <a:cubicBezTo>
                  <a:pt x="211930" y="392767"/>
                  <a:pt x="216353" y="397159"/>
                  <a:pt x="216353" y="402576"/>
                </a:cubicBezTo>
                <a:cubicBezTo>
                  <a:pt x="216353" y="407993"/>
                  <a:pt x="211930" y="412385"/>
                  <a:pt x="206474" y="412385"/>
                </a:cubicBezTo>
                <a:cubicBezTo>
                  <a:pt x="201018" y="412385"/>
                  <a:pt x="196595" y="407993"/>
                  <a:pt x="196595" y="402576"/>
                </a:cubicBezTo>
                <a:cubicBezTo>
                  <a:pt x="196595" y="397159"/>
                  <a:pt x="201018" y="392767"/>
                  <a:pt x="206474" y="392767"/>
                </a:cubicBezTo>
                <a:close/>
                <a:moveTo>
                  <a:pt x="481594" y="373071"/>
                </a:moveTo>
                <a:cubicBezTo>
                  <a:pt x="487863" y="381356"/>
                  <a:pt x="491642" y="391482"/>
                  <a:pt x="491642" y="402529"/>
                </a:cubicBezTo>
                <a:cubicBezTo>
                  <a:pt x="491642" y="413669"/>
                  <a:pt x="487863" y="423795"/>
                  <a:pt x="481594" y="431988"/>
                </a:cubicBezTo>
                <a:lnTo>
                  <a:pt x="511369" y="431988"/>
                </a:lnTo>
                <a:lnTo>
                  <a:pt x="511369" y="373071"/>
                </a:lnTo>
                <a:close/>
                <a:moveTo>
                  <a:pt x="334378" y="373071"/>
                </a:moveTo>
                <a:lnTo>
                  <a:pt x="334378" y="431988"/>
                </a:lnTo>
                <a:lnTo>
                  <a:pt x="403147" y="431988"/>
                </a:lnTo>
                <a:lnTo>
                  <a:pt x="442509" y="431988"/>
                </a:lnTo>
                <a:cubicBezTo>
                  <a:pt x="458733" y="431988"/>
                  <a:pt x="472007" y="418824"/>
                  <a:pt x="472007" y="402529"/>
                </a:cubicBezTo>
                <a:cubicBezTo>
                  <a:pt x="472007" y="386327"/>
                  <a:pt x="458733" y="373071"/>
                  <a:pt x="442509" y="373071"/>
                </a:cubicBezTo>
                <a:lnTo>
                  <a:pt x="403147" y="373071"/>
                </a:lnTo>
                <a:close/>
                <a:moveTo>
                  <a:pt x="245553" y="373071"/>
                </a:moveTo>
                <a:cubicBezTo>
                  <a:pt x="251822" y="381356"/>
                  <a:pt x="255601" y="391482"/>
                  <a:pt x="255601" y="402529"/>
                </a:cubicBezTo>
                <a:cubicBezTo>
                  <a:pt x="255601" y="413669"/>
                  <a:pt x="251822" y="423795"/>
                  <a:pt x="245553" y="431988"/>
                </a:cubicBezTo>
                <a:lnTo>
                  <a:pt x="275328" y="431988"/>
                </a:lnTo>
                <a:lnTo>
                  <a:pt x="275328" y="373071"/>
                </a:lnTo>
                <a:close/>
                <a:moveTo>
                  <a:pt x="98337" y="373071"/>
                </a:moveTo>
                <a:lnTo>
                  <a:pt x="98337" y="431988"/>
                </a:lnTo>
                <a:lnTo>
                  <a:pt x="167106" y="431988"/>
                </a:lnTo>
                <a:lnTo>
                  <a:pt x="206468" y="431988"/>
                </a:lnTo>
                <a:cubicBezTo>
                  <a:pt x="222692" y="431988"/>
                  <a:pt x="235966" y="418824"/>
                  <a:pt x="235966" y="402529"/>
                </a:cubicBezTo>
                <a:cubicBezTo>
                  <a:pt x="235966" y="386327"/>
                  <a:pt x="222692" y="373071"/>
                  <a:pt x="206468" y="373071"/>
                </a:cubicBezTo>
                <a:lnTo>
                  <a:pt x="167106" y="373071"/>
                </a:lnTo>
                <a:close/>
                <a:moveTo>
                  <a:pt x="550621" y="353462"/>
                </a:moveTo>
                <a:lnTo>
                  <a:pt x="570309" y="353462"/>
                </a:lnTo>
                <a:lnTo>
                  <a:pt x="570309" y="461451"/>
                </a:lnTo>
                <a:lnTo>
                  <a:pt x="570309" y="569533"/>
                </a:lnTo>
                <a:lnTo>
                  <a:pt x="550621" y="569533"/>
                </a:lnTo>
                <a:close/>
                <a:moveTo>
                  <a:pt x="314651" y="353462"/>
                </a:moveTo>
                <a:lnTo>
                  <a:pt x="403147" y="353462"/>
                </a:lnTo>
                <a:lnTo>
                  <a:pt x="442509" y="353462"/>
                </a:lnTo>
                <a:lnTo>
                  <a:pt x="531004" y="353462"/>
                </a:lnTo>
                <a:lnTo>
                  <a:pt x="531004" y="451689"/>
                </a:lnTo>
                <a:lnTo>
                  <a:pt x="442509" y="451689"/>
                </a:lnTo>
                <a:lnTo>
                  <a:pt x="403147" y="451689"/>
                </a:lnTo>
                <a:lnTo>
                  <a:pt x="314651" y="451689"/>
                </a:lnTo>
                <a:close/>
                <a:moveTo>
                  <a:pt x="78610" y="353462"/>
                </a:moveTo>
                <a:lnTo>
                  <a:pt x="167106" y="353462"/>
                </a:lnTo>
                <a:lnTo>
                  <a:pt x="206468" y="353462"/>
                </a:lnTo>
                <a:lnTo>
                  <a:pt x="294963" y="353462"/>
                </a:lnTo>
                <a:lnTo>
                  <a:pt x="294963" y="451689"/>
                </a:lnTo>
                <a:lnTo>
                  <a:pt x="206468" y="451689"/>
                </a:lnTo>
                <a:lnTo>
                  <a:pt x="167106" y="451689"/>
                </a:lnTo>
                <a:lnTo>
                  <a:pt x="78610" y="451689"/>
                </a:lnTo>
                <a:close/>
                <a:moveTo>
                  <a:pt x="39375" y="353462"/>
                </a:moveTo>
                <a:lnTo>
                  <a:pt x="58992" y="353462"/>
                </a:lnTo>
                <a:lnTo>
                  <a:pt x="58992" y="569463"/>
                </a:lnTo>
                <a:lnTo>
                  <a:pt x="39375" y="569463"/>
                </a:lnTo>
                <a:lnTo>
                  <a:pt x="39375" y="461416"/>
                </a:lnTo>
                <a:close/>
                <a:moveTo>
                  <a:pt x="19635" y="333849"/>
                </a:moveTo>
                <a:lnTo>
                  <a:pt x="19635" y="433718"/>
                </a:lnTo>
                <a:cubicBezTo>
                  <a:pt x="31066" y="437768"/>
                  <a:pt x="39363" y="448630"/>
                  <a:pt x="39363" y="461424"/>
                </a:cubicBezTo>
                <a:cubicBezTo>
                  <a:pt x="39363" y="474219"/>
                  <a:pt x="31066" y="485172"/>
                  <a:pt x="19635" y="489222"/>
                </a:cubicBezTo>
                <a:lnTo>
                  <a:pt x="19635" y="589091"/>
                </a:lnTo>
                <a:lnTo>
                  <a:pt x="589979" y="589091"/>
                </a:lnTo>
                <a:lnTo>
                  <a:pt x="589979" y="489222"/>
                </a:lnTo>
                <a:cubicBezTo>
                  <a:pt x="578548" y="485172"/>
                  <a:pt x="570344" y="474219"/>
                  <a:pt x="570344" y="461424"/>
                </a:cubicBezTo>
                <a:cubicBezTo>
                  <a:pt x="570344" y="448630"/>
                  <a:pt x="578548" y="437768"/>
                  <a:pt x="589979" y="433718"/>
                </a:cubicBezTo>
                <a:lnTo>
                  <a:pt x="589979" y="333849"/>
                </a:lnTo>
                <a:close/>
                <a:moveTo>
                  <a:pt x="58998" y="294546"/>
                </a:moveTo>
                <a:lnTo>
                  <a:pt x="58998" y="314151"/>
                </a:lnTo>
                <a:lnTo>
                  <a:pt x="550616" y="314151"/>
                </a:lnTo>
                <a:lnTo>
                  <a:pt x="550616" y="294546"/>
                </a:lnTo>
                <a:close/>
                <a:moveTo>
                  <a:pt x="442480" y="196313"/>
                </a:moveTo>
                <a:cubicBezTo>
                  <a:pt x="447917" y="196313"/>
                  <a:pt x="452324" y="200720"/>
                  <a:pt x="452324" y="206157"/>
                </a:cubicBezTo>
                <a:cubicBezTo>
                  <a:pt x="452324" y="211594"/>
                  <a:pt x="447917" y="216001"/>
                  <a:pt x="442480" y="216001"/>
                </a:cubicBezTo>
                <a:cubicBezTo>
                  <a:pt x="437043" y="216001"/>
                  <a:pt x="432636" y="211594"/>
                  <a:pt x="432636" y="206157"/>
                </a:cubicBezTo>
                <a:cubicBezTo>
                  <a:pt x="432636" y="200720"/>
                  <a:pt x="437043" y="196313"/>
                  <a:pt x="442480" y="196313"/>
                </a:cubicBezTo>
                <a:close/>
                <a:moveTo>
                  <a:pt x="206474" y="196313"/>
                </a:moveTo>
                <a:cubicBezTo>
                  <a:pt x="211930" y="196313"/>
                  <a:pt x="216353" y="200720"/>
                  <a:pt x="216353" y="206157"/>
                </a:cubicBezTo>
                <a:cubicBezTo>
                  <a:pt x="216353" y="211594"/>
                  <a:pt x="211930" y="216001"/>
                  <a:pt x="206474" y="216001"/>
                </a:cubicBezTo>
                <a:cubicBezTo>
                  <a:pt x="201018" y="216001"/>
                  <a:pt x="196595" y="211594"/>
                  <a:pt x="196595" y="206157"/>
                </a:cubicBezTo>
                <a:cubicBezTo>
                  <a:pt x="196595" y="200720"/>
                  <a:pt x="201018" y="196313"/>
                  <a:pt x="206474" y="196313"/>
                </a:cubicBezTo>
                <a:close/>
                <a:moveTo>
                  <a:pt x="481594" y="176748"/>
                </a:moveTo>
                <a:cubicBezTo>
                  <a:pt x="487863" y="184937"/>
                  <a:pt x="491642" y="195058"/>
                  <a:pt x="491642" y="206192"/>
                </a:cubicBezTo>
                <a:cubicBezTo>
                  <a:pt x="491642" y="217326"/>
                  <a:pt x="487863" y="227447"/>
                  <a:pt x="481594" y="235636"/>
                </a:cubicBezTo>
                <a:lnTo>
                  <a:pt x="511369" y="235636"/>
                </a:lnTo>
                <a:lnTo>
                  <a:pt x="511369" y="176748"/>
                </a:lnTo>
                <a:close/>
                <a:moveTo>
                  <a:pt x="334378" y="176748"/>
                </a:moveTo>
                <a:lnTo>
                  <a:pt x="334378" y="235636"/>
                </a:lnTo>
                <a:lnTo>
                  <a:pt x="403147" y="235636"/>
                </a:lnTo>
                <a:lnTo>
                  <a:pt x="442509" y="235636"/>
                </a:lnTo>
                <a:cubicBezTo>
                  <a:pt x="458733" y="235636"/>
                  <a:pt x="472007" y="222386"/>
                  <a:pt x="472007" y="206192"/>
                </a:cubicBezTo>
                <a:cubicBezTo>
                  <a:pt x="472007" y="189998"/>
                  <a:pt x="458733" y="176748"/>
                  <a:pt x="442509" y="176748"/>
                </a:cubicBezTo>
                <a:lnTo>
                  <a:pt x="403147" y="176748"/>
                </a:lnTo>
                <a:close/>
                <a:moveTo>
                  <a:pt x="245553" y="176748"/>
                </a:moveTo>
                <a:cubicBezTo>
                  <a:pt x="251822" y="184937"/>
                  <a:pt x="255601" y="195058"/>
                  <a:pt x="255601" y="206192"/>
                </a:cubicBezTo>
                <a:cubicBezTo>
                  <a:pt x="255601" y="217326"/>
                  <a:pt x="251822" y="227447"/>
                  <a:pt x="245553" y="235636"/>
                </a:cubicBezTo>
                <a:lnTo>
                  <a:pt x="275328" y="235636"/>
                </a:lnTo>
                <a:lnTo>
                  <a:pt x="275328" y="176748"/>
                </a:lnTo>
                <a:close/>
                <a:moveTo>
                  <a:pt x="98337" y="176748"/>
                </a:moveTo>
                <a:lnTo>
                  <a:pt x="98337" y="235636"/>
                </a:lnTo>
                <a:lnTo>
                  <a:pt x="167106" y="235636"/>
                </a:lnTo>
                <a:lnTo>
                  <a:pt x="206468" y="235636"/>
                </a:lnTo>
                <a:cubicBezTo>
                  <a:pt x="222692" y="235636"/>
                  <a:pt x="235966" y="222386"/>
                  <a:pt x="235966" y="206192"/>
                </a:cubicBezTo>
                <a:cubicBezTo>
                  <a:pt x="235966" y="189998"/>
                  <a:pt x="222692" y="176748"/>
                  <a:pt x="206468" y="176748"/>
                </a:cubicBezTo>
                <a:lnTo>
                  <a:pt x="167106" y="176748"/>
                </a:lnTo>
                <a:close/>
                <a:moveTo>
                  <a:pt x="314651" y="157149"/>
                </a:moveTo>
                <a:lnTo>
                  <a:pt x="403147" y="157149"/>
                </a:lnTo>
                <a:lnTo>
                  <a:pt x="442509" y="157149"/>
                </a:lnTo>
                <a:lnTo>
                  <a:pt x="531004" y="157149"/>
                </a:lnTo>
                <a:lnTo>
                  <a:pt x="531004" y="255235"/>
                </a:lnTo>
                <a:lnTo>
                  <a:pt x="442509" y="255235"/>
                </a:lnTo>
                <a:lnTo>
                  <a:pt x="403147" y="255235"/>
                </a:lnTo>
                <a:lnTo>
                  <a:pt x="314651" y="255235"/>
                </a:lnTo>
                <a:close/>
                <a:moveTo>
                  <a:pt x="78610" y="157149"/>
                </a:moveTo>
                <a:lnTo>
                  <a:pt x="167106" y="157149"/>
                </a:lnTo>
                <a:lnTo>
                  <a:pt x="206468" y="157149"/>
                </a:lnTo>
                <a:lnTo>
                  <a:pt x="294963" y="157149"/>
                </a:lnTo>
                <a:lnTo>
                  <a:pt x="294963" y="255235"/>
                </a:lnTo>
                <a:lnTo>
                  <a:pt x="206468" y="255235"/>
                </a:lnTo>
                <a:lnTo>
                  <a:pt x="167106" y="255235"/>
                </a:lnTo>
                <a:lnTo>
                  <a:pt x="78610" y="255235"/>
                </a:lnTo>
                <a:close/>
                <a:moveTo>
                  <a:pt x="442480" y="78539"/>
                </a:moveTo>
                <a:cubicBezTo>
                  <a:pt x="447917" y="78539"/>
                  <a:pt x="452324" y="82946"/>
                  <a:pt x="452324" y="88383"/>
                </a:cubicBezTo>
                <a:cubicBezTo>
                  <a:pt x="452324" y="93820"/>
                  <a:pt x="447917" y="98227"/>
                  <a:pt x="442480" y="98227"/>
                </a:cubicBezTo>
                <a:cubicBezTo>
                  <a:pt x="437043" y="98227"/>
                  <a:pt x="432636" y="93820"/>
                  <a:pt x="432636" y="88383"/>
                </a:cubicBezTo>
                <a:cubicBezTo>
                  <a:pt x="432636" y="82946"/>
                  <a:pt x="437043" y="78539"/>
                  <a:pt x="442480" y="78539"/>
                </a:cubicBezTo>
                <a:close/>
                <a:moveTo>
                  <a:pt x="206474" y="78539"/>
                </a:moveTo>
                <a:cubicBezTo>
                  <a:pt x="211930" y="78539"/>
                  <a:pt x="216353" y="82946"/>
                  <a:pt x="216353" y="88383"/>
                </a:cubicBezTo>
                <a:cubicBezTo>
                  <a:pt x="216353" y="93820"/>
                  <a:pt x="211930" y="98227"/>
                  <a:pt x="206474" y="98227"/>
                </a:cubicBezTo>
                <a:cubicBezTo>
                  <a:pt x="201018" y="98227"/>
                  <a:pt x="196595" y="93820"/>
                  <a:pt x="196595" y="88383"/>
                </a:cubicBezTo>
                <a:cubicBezTo>
                  <a:pt x="196595" y="82946"/>
                  <a:pt x="201018" y="78539"/>
                  <a:pt x="206474" y="78539"/>
                </a:cubicBezTo>
                <a:close/>
                <a:moveTo>
                  <a:pt x="481594" y="58918"/>
                </a:moveTo>
                <a:cubicBezTo>
                  <a:pt x="487863" y="67113"/>
                  <a:pt x="491642" y="77241"/>
                  <a:pt x="491642" y="88383"/>
                </a:cubicBezTo>
                <a:cubicBezTo>
                  <a:pt x="491642" y="99525"/>
                  <a:pt x="487863" y="109653"/>
                  <a:pt x="481594" y="117848"/>
                </a:cubicBezTo>
                <a:lnTo>
                  <a:pt x="511369" y="117848"/>
                </a:lnTo>
                <a:lnTo>
                  <a:pt x="511369" y="58918"/>
                </a:lnTo>
                <a:close/>
                <a:moveTo>
                  <a:pt x="334378" y="58918"/>
                </a:moveTo>
                <a:lnTo>
                  <a:pt x="334378" y="117848"/>
                </a:lnTo>
                <a:lnTo>
                  <a:pt x="403147" y="117848"/>
                </a:lnTo>
                <a:lnTo>
                  <a:pt x="442509" y="117848"/>
                </a:lnTo>
                <a:cubicBezTo>
                  <a:pt x="458733" y="117848"/>
                  <a:pt x="472007" y="104589"/>
                  <a:pt x="472007" y="88383"/>
                </a:cubicBezTo>
                <a:cubicBezTo>
                  <a:pt x="472007" y="72177"/>
                  <a:pt x="458733" y="58918"/>
                  <a:pt x="442509" y="58918"/>
                </a:cubicBezTo>
                <a:lnTo>
                  <a:pt x="403147" y="58918"/>
                </a:lnTo>
                <a:close/>
                <a:moveTo>
                  <a:pt x="245553" y="58918"/>
                </a:moveTo>
                <a:cubicBezTo>
                  <a:pt x="251822" y="67113"/>
                  <a:pt x="255601" y="77241"/>
                  <a:pt x="255601" y="88383"/>
                </a:cubicBezTo>
                <a:cubicBezTo>
                  <a:pt x="255601" y="99525"/>
                  <a:pt x="251822" y="109653"/>
                  <a:pt x="245553" y="117848"/>
                </a:cubicBezTo>
                <a:lnTo>
                  <a:pt x="275328" y="117848"/>
                </a:lnTo>
                <a:lnTo>
                  <a:pt x="275328" y="58918"/>
                </a:lnTo>
                <a:close/>
                <a:moveTo>
                  <a:pt x="98337" y="58918"/>
                </a:moveTo>
                <a:lnTo>
                  <a:pt x="98337" y="117848"/>
                </a:lnTo>
                <a:lnTo>
                  <a:pt x="167106" y="117848"/>
                </a:lnTo>
                <a:lnTo>
                  <a:pt x="206468" y="117848"/>
                </a:lnTo>
                <a:cubicBezTo>
                  <a:pt x="222692" y="117848"/>
                  <a:pt x="235966" y="104589"/>
                  <a:pt x="235966" y="88383"/>
                </a:cubicBezTo>
                <a:cubicBezTo>
                  <a:pt x="235966" y="72177"/>
                  <a:pt x="222692" y="58918"/>
                  <a:pt x="206468" y="58918"/>
                </a:cubicBezTo>
                <a:lnTo>
                  <a:pt x="167106" y="58918"/>
                </a:lnTo>
                <a:close/>
                <a:moveTo>
                  <a:pt x="550621" y="39305"/>
                </a:moveTo>
                <a:lnTo>
                  <a:pt x="570309" y="39305"/>
                </a:lnTo>
                <a:lnTo>
                  <a:pt x="570309" y="147270"/>
                </a:lnTo>
                <a:lnTo>
                  <a:pt x="570309" y="255235"/>
                </a:lnTo>
                <a:lnTo>
                  <a:pt x="550621" y="255235"/>
                </a:lnTo>
                <a:close/>
                <a:moveTo>
                  <a:pt x="314651" y="39305"/>
                </a:moveTo>
                <a:lnTo>
                  <a:pt x="403147" y="39305"/>
                </a:lnTo>
                <a:lnTo>
                  <a:pt x="442509" y="39305"/>
                </a:lnTo>
                <a:lnTo>
                  <a:pt x="531004" y="39305"/>
                </a:lnTo>
                <a:lnTo>
                  <a:pt x="531004" y="137461"/>
                </a:lnTo>
                <a:lnTo>
                  <a:pt x="442509" y="137461"/>
                </a:lnTo>
                <a:lnTo>
                  <a:pt x="403147" y="137461"/>
                </a:lnTo>
                <a:lnTo>
                  <a:pt x="314651" y="137461"/>
                </a:lnTo>
                <a:close/>
                <a:moveTo>
                  <a:pt x="78610" y="39305"/>
                </a:moveTo>
                <a:lnTo>
                  <a:pt x="167106" y="39305"/>
                </a:lnTo>
                <a:lnTo>
                  <a:pt x="206468" y="39305"/>
                </a:lnTo>
                <a:lnTo>
                  <a:pt x="294963" y="39305"/>
                </a:lnTo>
                <a:lnTo>
                  <a:pt x="294963" y="137461"/>
                </a:lnTo>
                <a:lnTo>
                  <a:pt x="206468" y="137461"/>
                </a:lnTo>
                <a:lnTo>
                  <a:pt x="167106" y="137461"/>
                </a:lnTo>
                <a:lnTo>
                  <a:pt x="78610" y="137461"/>
                </a:lnTo>
                <a:close/>
                <a:moveTo>
                  <a:pt x="39375" y="39305"/>
                </a:moveTo>
                <a:lnTo>
                  <a:pt x="58992" y="39305"/>
                </a:lnTo>
                <a:lnTo>
                  <a:pt x="58992" y="255235"/>
                </a:lnTo>
                <a:lnTo>
                  <a:pt x="39375" y="255235"/>
                </a:lnTo>
                <a:lnTo>
                  <a:pt x="39375" y="147270"/>
                </a:lnTo>
                <a:close/>
                <a:moveTo>
                  <a:pt x="19635" y="19606"/>
                </a:moveTo>
                <a:lnTo>
                  <a:pt x="19635" y="119475"/>
                </a:lnTo>
                <a:cubicBezTo>
                  <a:pt x="31066" y="123525"/>
                  <a:pt x="39363" y="134479"/>
                  <a:pt x="39363" y="147273"/>
                </a:cubicBezTo>
                <a:cubicBezTo>
                  <a:pt x="39363" y="160067"/>
                  <a:pt x="31066" y="171021"/>
                  <a:pt x="19635" y="175071"/>
                </a:cubicBezTo>
                <a:lnTo>
                  <a:pt x="19635" y="274940"/>
                </a:lnTo>
                <a:lnTo>
                  <a:pt x="589979" y="274940"/>
                </a:lnTo>
                <a:lnTo>
                  <a:pt x="589979" y="175071"/>
                </a:lnTo>
                <a:cubicBezTo>
                  <a:pt x="578548" y="171021"/>
                  <a:pt x="570344" y="160067"/>
                  <a:pt x="570344" y="147273"/>
                </a:cubicBezTo>
                <a:cubicBezTo>
                  <a:pt x="570344" y="134479"/>
                  <a:pt x="578548" y="123525"/>
                  <a:pt x="589979" y="119475"/>
                </a:cubicBezTo>
                <a:lnTo>
                  <a:pt x="589979" y="19606"/>
                </a:lnTo>
                <a:close/>
                <a:moveTo>
                  <a:pt x="0" y="0"/>
                </a:moveTo>
                <a:lnTo>
                  <a:pt x="609614" y="0"/>
                </a:lnTo>
                <a:lnTo>
                  <a:pt x="609614" y="137424"/>
                </a:lnTo>
                <a:lnTo>
                  <a:pt x="599843" y="137424"/>
                </a:lnTo>
                <a:cubicBezTo>
                  <a:pt x="594404" y="137424"/>
                  <a:pt x="589979" y="141842"/>
                  <a:pt x="589979" y="147273"/>
                </a:cubicBezTo>
                <a:cubicBezTo>
                  <a:pt x="589979" y="152704"/>
                  <a:pt x="594404" y="157122"/>
                  <a:pt x="599843" y="157122"/>
                </a:cubicBezTo>
                <a:lnTo>
                  <a:pt x="609614" y="157122"/>
                </a:lnTo>
                <a:lnTo>
                  <a:pt x="609614" y="294546"/>
                </a:lnTo>
                <a:lnTo>
                  <a:pt x="570344" y="294546"/>
                </a:lnTo>
                <a:lnTo>
                  <a:pt x="570344" y="314151"/>
                </a:lnTo>
                <a:lnTo>
                  <a:pt x="609614" y="314151"/>
                </a:lnTo>
                <a:lnTo>
                  <a:pt x="609614" y="451667"/>
                </a:lnTo>
                <a:lnTo>
                  <a:pt x="599843" y="451667"/>
                </a:lnTo>
                <a:cubicBezTo>
                  <a:pt x="594404" y="451667"/>
                  <a:pt x="589979" y="456086"/>
                  <a:pt x="589979" y="461424"/>
                </a:cubicBezTo>
                <a:cubicBezTo>
                  <a:pt x="589979" y="466855"/>
                  <a:pt x="594404" y="471273"/>
                  <a:pt x="599843" y="471273"/>
                </a:cubicBezTo>
                <a:lnTo>
                  <a:pt x="609614" y="471273"/>
                </a:lnTo>
                <a:lnTo>
                  <a:pt x="609614" y="608697"/>
                </a:lnTo>
                <a:lnTo>
                  <a:pt x="0" y="608697"/>
                </a:lnTo>
                <a:lnTo>
                  <a:pt x="0" y="471273"/>
                </a:lnTo>
                <a:lnTo>
                  <a:pt x="9864" y="471273"/>
                </a:lnTo>
                <a:cubicBezTo>
                  <a:pt x="15303" y="471273"/>
                  <a:pt x="19635" y="466855"/>
                  <a:pt x="19635" y="461424"/>
                </a:cubicBezTo>
                <a:cubicBezTo>
                  <a:pt x="19635" y="456086"/>
                  <a:pt x="15303" y="451667"/>
                  <a:pt x="9864" y="451667"/>
                </a:cubicBezTo>
                <a:lnTo>
                  <a:pt x="0" y="451667"/>
                </a:lnTo>
                <a:lnTo>
                  <a:pt x="0" y="314151"/>
                </a:lnTo>
                <a:lnTo>
                  <a:pt x="39363" y="314151"/>
                </a:lnTo>
                <a:lnTo>
                  <a:pt x="39363" y="294546"/>
                </a:lnTo>
                <a:lnTo>
                  <a:pt x="0" y="294546"/>
                </a:lnTo>
                <a:lnTo>
                  <a:pt x="0" y="157122"/>
                </a:lnTo>
                <a:lnTo>
                  <a:pt x="9864" y="157122"/>
                </a:lnTo>
                <a:cubicBezTo>
                  <a:pt x="15303" y="157122"/>
                  <a:pt x="19635" y="152704"/>
                  <a:pt x="19635" y="147273"/>
                </a:cubicBezTo>
                <a:cubicBezTo>
                  <a:pt x="19635" y="141842"/>
                  <a:pt x="15303" y="137424"/>
                  <a:pt x="9864" y="137424"/>
                </a:cubicBezTo>
                <a:lnTo>
                  <a:pt x="0" y="137424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</p:sp>
      <p:sp>
        <p:nvSpPr>
          <p:cNvPr id="53" name="rocket_51926"/>
          <p:cNvSpPr>
            <a:spLocks noChangeAspect="1"/>
          </p:cNvSpPr>
          <p:nvPr/>
        </p:nvSpPr>
        <p:spPr bwMode="auto">
          <a:xfrm>
            <a:off x="5461557" y="3263501"/>
            <a:ext cx="572092" cy="985035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0" h="414">
                <a:moveTo>
                  <a:pt x="200" y="270"/>
                </a:moveTo>
                <a:lnTo>
                  <a:pt x="200" y="217"/>
                </a:lnTo>
                <a:cubicBezTo>
                  <a:pt x="200" y="100"/>
                  <a:pt x="151" y="29"/>
                  <a:pt x="130" y="4"/>
                </a:cubicBezTo>
                <a:cubicBezTo>
                  <a:pt x="128" y="2"/>
                  <a:pt x="124" y="0"/>
                  <a:pt x="121" y="0"/>
                </a:cubicBezTo>
                <a:cubicBezTo>
                  <a:pt x="117" y="0"/>
                  <a:pt x="114" y="1"/>
                  <a:pt x="112" y="4"/>
                </a:cubicBezTo>
                <a:cubicBezTo>
                  <a:pt x="91" y="29"/>
                  <a:pt x="40" y="100"/>
                  <a:pt x="40" y="217"/>
                </a:cubicBezTo>
                <a:lnTo>
                  <a:pt x="40" y="270"/>
                </a:lnTo>
                <a:lnTo>
                  <a:pt x="30" y="276"/>
                </a:lnTo>
                <a:cubicBezTo>
                  <a:pt x="12" y="289"/>
                  <a:pt x="0" y="310"/>
                  <a:pt x="0" y="333"/>
                </a:cubicBezTo>
                <a:lnTo>
                  <a:pt x="0" y="395"/>
                </a:lnTo>
                <a:cubicBezTo>
                  <a:pt x="0" y="399"/>
                  <a:pt x="2" y="403"/>
                  <a:pt x="6" y="404"/>
                </a:cubicBezTo>
                <a:cubicBezTo>
                  <a:pt x="9" y="406"/>
                  <a:pt x="13" y="406"/>
                  <a:pt x="16" y="404"/>
                </a:cubicBezTo>
                <a:lnTo>
                  <a:pt x="48" y="383"/>
                </a:lnTo>
                <a:cubicBezTo>
                  <a:pt x="56" y="377"/>
                  <a:pt x="67" y="374"/>
                  <a:pt x="78" y="374"/>
                </a:cubicBezTo>
                <a:lnTo>
                  <a:pt x="101" y="374"/>
                </a:lnTo>
                <a:lnTo>
                  <a:pt x="101" y="404"/>
                </a:lnTo>
                <a:cubicBezTo>
                  <a:pt x="101" y="410"/>
                  <a:pt x="105" y="414"/>
                  <a:pt x="111" y="414"/>
                </a:cubicBezTo>
                <a:lnTo>
                  <a:pt x="129" y="414"/>
                </a:lnTo>
                <a:cubicBezTo>
                  <a:pt x="135" y="414"/>
                  <a:pt x="140" y="410"/>
                  <a:pt x="140" y="404"/>
                </a:cubicBezTo>
                <a:lnTo>
                  <a:pt x="140" y="374"/>
                </a:lnTo>
                <a:lnTo>
                  <a:pt x="163" y="374"/>
                </a:lnTo>
                <a:cubicBezTo>
                  <a:pt x="173" y="374"/>
                  <a:pt x="184" y="377"/>
                  <a:pt x="193" y="383"/>
                </a:cubicBezTo>
                <a:lnTo>
                  <a:pt x="224" y="404"/>
                </a:lnTo>
                <a:cubicBezTo>
                  <a:pt x="227" y="406"/>
                  <a:pt x="231" y="406"/>
                  <a:pt x="235" y="404"/>
                </a:cubicBezTo>
                <a:cubicBezTo>
                  <a:pt x="238" y="403"/>
                  <a:pt x="240" y="399"/>
                  <a:pt x="240" y="395"/>
                </a:cubicBezTo>
                <a:lnTo>
                  <a:pt x="240" y="333"/>
                </a:lnTo>
                <a:cubicBezTo>
                  <a:pt x="240" y="310"/>
                  <a:pt x="229" y="289"/>
                  <a:pt x="210" y="276"/>
                </a:cubicBezTo>
                <a:lnTo>
                  <a:pt x="200" y="270"/>
                </a:lnTo>
                <a:close/>
                <a:moveTo>
                  <a:pt x="120" y="187"/>
                </a:moveTo>
                <a:cubicBezTo>
                  <a:pt x="101" y="187"/>
                  <a:pt x="85" y="172"/>
                  <a:pt x="85" y="152"/>
                </a:cubicBezTo>
                <a:cubicBezTo>
                  <a:pt x="85" y="133"/>
                  <a:pt x="101" y="117"/>
                  <a:pt x="120" y="117"/>
                </a:cubicBezTo>
                <a:cubicBezTo>
                  <a:pt x="139" y="117"/>
                  <a:pt x="155" y="133"/>
                  <a:pt x="155" y="152"/>
                </a:cubicBezTo>
                <a:cubicBezTo>
                  <a:pt x="155" y="172"/>
                  <a:pt x="139" y="187"/>
                  <a:pt x="120" y="18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</p:sp>
      <p:grpSp>
        <p:nvGrpSpPr>
          <p:cNvPr id="54" name="组合 53"/>
          <p:cNvGrpSpPr/>
          <p:nvPr/>
        </p:nvGrpSpPr>
        <p:grpSpPr>
          <a:xfrm>
            <a:off x="4397204" y="1555858"/>
            <a:ext cx="1254036" cy="1139218"/>
            <a:chOff x="3997233" y="1685109"/>
            <a:chExt cx="2216333" cy="2013409"/>
          </a:xfrm>
        </p:grpSpPr>
        <p:sp>
          <p:nvSpPr>
            <p:cNvPr id="55" name="椭圆 54"/>
            <p:cNvSpPr/>
            <p:nvPr/>
          </p:nvSpPr>
          <p:spPr>
            <a:xfrm>
              <a:off x="3997233" y="2055226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997233" y="2544743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997233" y="3034259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4624255" y="1685109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4624255" y="2117705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4624255" y="2550301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4624255" y="2982897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4624255" y="3415493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5943600" y="2338245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943600" y="2778973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5368846" y="1698168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5368846" y="2130764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5368846" y="2563360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5368846" y="2995956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5368846" y="3428552"/>
              <a:ext cx="269966" cy="269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箭头连接符 69"/>
            <p:cNvCxnSpPr/>
            <p:nvPr/>
          </p:nvCxnSpPr>
          <p:spPr>
            <a:xfrm flipV="1">
              <a:off x="4262849" y="1886168"/>
              <a:ext cx="361406" cy="24352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>
              <a:endCxn id="59" idx="2"/>
            </p:cNvCxnSpPr>
            <p:nvPr/>
          </p:nvCxnSpPr>
          <p:spPr>
            <a:xfrm>
              <a:off x="4262849" y="2215456"/>
              <a:ext cx="361406" cy="3723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>
              <a:off x="4258505" y="2280133"/>
              <a:ext cx="365750" cy="31904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>
              <a:endCxn id="61" idx="1"/>
            </p:cNvCxnSpPr>
            <p:nvPr/>
          </p:nvCxnSpPr>
          <p:spPr>
            <a:xfrm>
              <a:off x="4228024" y="2321824"/>
              <a:ext cx="435767" cy="70060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>
              <a:endCxn id="62" idx="1"/>
            </p:cNvCxnSpPr>
            <p:nvPr/>
          </p:nvCxnSpPr>
          <p:spPr>
            <a:xfrm>
              <a:off x="4223497" y="2327737"/>
              <a:ext cx="440294" cy="112729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/>
          </p:nvCxnSpPr>
          <p:spPr>
            <a:xfrm flipV="1">
              <a:off x="4243252" y="2300749"/>
              <a:ext cx="361406" cy="24352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>
              <a:endCxn id="60" idx="3"/>
            </p:cNvCxnSpPr>
            <p:nvPr/>
          </p:nvCxnSpPr>
          <p:spPr>
            <a:xfrm flipV="1">
              <a:off x="4226025" y="2780731"/>
              <a:ext cx="437766" cy="27366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/>
          </p:nvCxnSpPr>
          <p:spPr>
            <a:xfrm>
              <a:off x="4263549" y="2603635"/>
              <a:ext cx="361406" cy="3723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/>
            <p:nvPr/>
          </p:nvCxnSpPr>
          <p:spPr>
            <a:xfrm>
              <a:off x="4265024" y="3079861"/>
              <a:ext cx="361406" cy="3723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>
              <a:endCxn id="58" idx="3"/>
            </p:cNvCxnSpPr>
            <p:nvPr/>
          </p:nvCxnSpPr>
          <p:spPr>
            <a:xfrm flipV="1">
              <a:off x="4230384" y="1915539"/>
              <a:ext cx="433407" cy="62427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/>
            <p:cNvCxnSpPr>
              <a:endCxn id="61" idx="2"/>
            </p:cNvCxnSpPr>
            <p:nvPr/>
          </p:nvCxnSpPr>
          <p:spPr>
            <a:xfrm>
              <a:off x="4271726" y="2731673"/>
              <a:ext cx="352529" cy="386207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/>
            <p:cNvCxnSpPr>
              <a:endCxn id="62" idx="2"/>
            </p:cNvCxnSpPr>
            <p:nvPr/>
          </p:nvCxnSpPr>
          <p:spPr>
            <a:xfrm>
              <a:off x="4241407" y="2806277"/>
              <a:ext cx="382848" cy="74419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>
              <a:endCxn id="59" idx="3"/>
            </p:cNvCxnSpPr>
            <p:nvPr/>
          </p:nvCxnSpPr>
          <p:spPr>
            <a:xfrm flipV="1">
              <a:off x="4178798" y="2348135"/>
              <a:ext cx="484993" cy="702641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/>
            <p:cNvCxnSpPr>
              <a:endCxn id="58" idx="3"/>
            </p:cNvCxnSpPr>
            <p:nvPr/>
          </p:nvCxnSpPr>
          <p:spPr>
            <a:xfrm flipV="1">
              <a:off x="4201393" y="1915539"/>
              <a:ext cx="462398" cy="1130597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>
              <a:stCxn id="57" idx="6"/>
              <a:endCxn id="62" idx="2"/>
            </p:cNvCxnSpPr>
            <p:nvPr/>
          </p:nvCxnSpPr>
          <p:spPr>
            <a:xfrm>
              <a:off x="4267199" y="3169242"/>
              <a:ext cx="357056" cy="38123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>
              <a:off x="4894221" y="1803818"/>
              <a:ext cx="474625" cy="1305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>
              <a:stCxn id="58" idx="6"/>
              <a:endCxn id="66" idx="1"/>
            </p:cNvCxnSpPr>
            <p:nvPr/>
          </p:nvCxnSpPr>
          <p:spPr>
            <a:xfrm>
              <a:off x="4894221" y="1820092"/>
              <a:ext cx="514161" cy="350208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>
              <a:stCxn id="58" idx="6"/>
              <a:endCxn id="67" idx="1"/>
            </p:cNvCxnSpPr>
            <p:nvPr/>
          </p:nvCxnSpPr>
          <p:spPr>
            <a:xfrm>
              <a:off x="4894221" y="1820092"/>
              <a:ext cx="514161" cy="78280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>
              <a:endCxn id="68" idx="1"/>
            </p:cNvCxnSpPr>
            <p:nvPr/>
          </p:nvCxnSpPr>
          <p:spPr>
            <a:xfrm>
              <a:off x="4909446" y="1871310"/>
              <a:ext cx="498936" cy="116418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/>
            <p:cNvCxnSpPr>
              <a:endCxn id="69" idx="1"/>
            </p:cNvCxnSpPr>
            <p:nvPr/>
          </p:nvCxnSpPr>
          <p:spPr>
            <a:xfrm>
              <a:off x="4867615" y="1884369"/>
              <a:ext cx="540767" cy="158371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>
              <a:off x="4906192" y="2198435"/>
              <a:ext cx="474625" cy="1305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/>
            <p:cNvCxnSpPr>
              <a:endCxn id="67" idx="1"/>
            </p:cNvCxnSpPr>
            <p:nvPr/>
          </p:nvCxnSpPr>
          <p:spPr>
            <a:xfrm>
              <a:off x="4892594" y="2262712"/>
              <a:ext cx="515788" cy="34018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/>
            <p:cNvCxnSpPr>
              <a:endCxn id="68" idx="1"/>
            </p:cNvCxnSpPr>
            <p:nvPr/>
          </p:nvCxnSpPr>
          <p:spPr>
            <a:xfrm>
              <a:off x="4888075" y="2328670"/>
              <a:ext cx="520307" cy="70682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/>
            <p:nvPr/>
          </p:nvCxnSpPr>
          <p:spPr>
            <a:xfrm>
              <a:off x="4866322" y="2357400"/>
              <a:ext cx="487299" cy="113882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/>
            <p:cNvCxnSpPr>
              <a:endCxn id="65" idx="2"/>
            </p:cNvCxnSpPr>
            <p:nvPr/>
          </p:nvCxnSpPr>
          <p:spPr>
            <a:xfrm flipV="1">
              <a:off x="4885878" y="1833151"/>
              <a:ext cx="482968" cy="333834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/>
            <p:cNvCxnSpPr/>
            <p:nvPr/>
          </p:nvCxnSpPr>
          <p:spPr>
            <a:xfrm flipV="1">
              <a:off x="4822574" y="1889826"/>
              <a:ext cx="518707" cy="658828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/>
            <p:cNvCxnSpPr>
              <a:endCxn id="66" idx="2"/>
            </p:cNvCxnSpPr>
            <p:nvPr/>
          </p:nvCxnSpPr>
          <p:spPr>
            <a:xfrm flipV="1">
              <a:off x="4879793" y="2265747"/>
              <a:ext cx="489053" cy="33063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>
              <a:endCxn id="67" idx="2"/>
            </p:cNvCxnSpPr>
            <p:nvPr/>
          </p:nvCxnSpPr>
          <p:spPr>
            <a:xfrm>
              <a:off x="4919329" y="2688030"/>
              <a:ext cx="449517" cy="1031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>
              <a:endCxn id="68" idx="1"/>
            </p:cNvCxnSpPr>
            <p:nvPr/>
          </p:nvCxnSpPr>
          <p:spPr>
            <a:xfrm>
              <a:off x="4896913" y="2761157"/>
              <a:ext cx="511469" cy="27433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>
              <a:endCxn id="69" idx="2"/>
            </p:cNvCxnSpPr>
            <p:nvPr/>
          </p:nvCxnSpPr>
          <p:spPr>
            <a:xfrm>
              <a:off x="4838820" y="2806836"/>
              <a:ext cx="530026" cy="75669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99"/>
            <p:cNvCxnSpPr/>
            <p:nvPr/>
          </p:nvCxnSpPr>
          <p:spPr>
            <a:xfrm flipV="1">
              <a:off x="4805819" y="1945809"/>
              <a:ext cx="562040" cy="1070707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/>
            <p:cNvCxnSpPr/>
            <p:nvPr/>
          </p:nvCxnSpPr>
          <p:spPr>
            <a:xfrm flipV="1">
              <a:off x="4885878" y="2338245"/>
              <a:ext cx="441992" cy="690117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/>
            <p:cNvCxnSpPr>
              <a:endCxn id="67" idx="2"/>
            </p:cNvCxnSpPr>
            <p:nvPr/>
          </p:nvCxnSpPr>
          <p:spPr>
            <a:xfrm flipV="1">
              <a:off x="4907151" y="2698343"/>
              <a:ext cx="461695" cy="39463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/>
            <p:cNvCxnSpPr>
              <a:endCxn id="68" idx="2"/>
            </p:cNvCxnSpPr>
            <p:nvPr/>
          </p:nvCxnSpPr>
          <p:spPr>
            <a:xfrm flipV="1">
              <a:off x="4911441" y="3130939"/>
              <a:ext cx="457405" cy="4442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103"/>
            <p:cNvCxnSpPr>
              <a:endCxn id="69" idx="2"/>
            </p:cNvCxnSpPr>
            <p:nvPr/>
          </p:nvCxnSpPr>
          <p:spPr>
            <a:xfrm>
              <a:off x="4853224" y="3240743"/>
              <a:ext cx="515622" cy="32279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/>
            <p:cNvCxnSpPr>
              <a:endCxn id="65" idx="3"/>
            </p:cNvCxnSpPr>
            <p:nvPr/>
          </p:nvCxnSpPr>
          <p:spPr>
            <a:xfrm flipV="1">
              <a:off x="4843299" y="1928598"/>
              <a:ext cx="565083" cy="148397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>
              <a:endCxn id="66" idx="3"/>
            </p:cNvCxnSpPr>
            <p:nvPr/>
          </p:nvCxnSpPr>
          <p:spPr>
            <a:xfrm flipV="1">
              <a:off x="4880941" y="2361194"/>
              <a:ext cx="527441" cy="1073977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/>
            <p:cNvCxnSpPr>
              <a:endCxn id="67" idx="3"/>
            </p:cNvCxnSpPr>
            <p:nvPr/>
          </p:nvCxnSpPr>
          <p:spPr>
            <a:xfrm flipV="1">
              <a:off x="4904222" y="2793790"/>
              <a:ext cx="504160" cy="69790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/>
            <p:cNvCxnSpPr>
              <a:endCxn id="68" idx="3"/>
            </p:cNvCxnSpPr>
            <p:nvPr/>
          </p:nvCxnSpPr>
          <p:spPr>
            <a:xfrm flipV="1">
              <a:off x="4917152" y="3226386"/>
              <a:ext cx="491230" cy="33069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>
              <a:endCxn id="69" idx="2"/>
            </p:cNvCxnSpPr>
            <p:nvPr/>
          </p:nvCxnSpPr>
          <p:spPr>
            <a:xfrm flipV="1">
              <a:off x="4904873" y="3563535"/>
              <a:ext cx="463973" cy="6749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>
              <a:endCxn id="63" idx="1"/>
            </p:cNvCxnSpPr>
            <p:nvPr/>
          </p:nvCxnSpPr>
          <p:spPr>
            <a:xfrm>
              <a:off x="5596259" y="1844093"/>
              <a:ext cx="386877" cy="533688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>
              <a:endCxn id="64" idx="1"/>
            </p:cNvCxnSpPr>
            <p:nvPr/>
          </p:nvCxnSpPr>
          <p:spPr>
            <a:xfrm>
              <a:off x="5627941" y="1917416"/>
              <a:ext cx="355195" cy="90109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>
              <a:endCxn id="63" idx="1"/>
            </p:cNvCxnSpPr>
            <p:nvPr/>
          </p:nvCxnSpPr>
          <p:spPr>
            <a:xfrm>
              <a:off x="5651742" y="2262712"/>
              <a:ext cx="331394" cy="11506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>
              <a:endCxn id="64" idx="1"/>
            </p:cNvCxnSpPr>
            <p:nvPr/>
          </p:nvCxnSpPr>
          <p:spPr>
            <a:xfrm>
              <a:off x="5619728" y="2328378"/>
              <a:ext cx="363408" cy="490131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/>
            <p:cNvCxnSpPr>
              <a:endCxn id="63" idx="2"/>
            </p:cNvCxnSpPr>
            <p:nvPr/>
          </p:nvCxnSpPr>
          <p:spPr>
            <a:xfrm flipV="1">
              <a:off x="5662281" y="2473228"/>
              <a:ext cx="281319" cy="214802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>
              <a:endCxn id="64" idx="1"/>
            </p:cNvCxnSpPr>
            <p:nvPr/>
          </p:nvCxnSpPr>
          <p:spPr>
            <a:xfrm>
              <a:off x="5649351" y="2753270"/>
              <a:ext cx="333785" cy="65239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>
              <a:endCxn id="63" idx="3"/>
            </p:cNvCxnSpPr>
            <p:nvPr/>
          </p:nvCxnSpPr>
          <p:spPr>
            <a:xfrm flipV="1">
              <a:off x="5649350" y="2568675"/>
              <a:ext cx="333786" cy="53840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>
              <a:endCxn id="64" idx="2"/>
            </p:cNvCxnSpPr>
            <p:nvPr/>
          </p:nvCxnSpPr>
          <p:spPr>
            <a:xfrm flipV="1">
              <a:off x="5659903" y="2913956"/>
              <a:ext cx="283697" cy="232787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>
              <a:endCxn id="63" idx="3"/>
            </p:cNvCxnSpPr>
            <p:nvPr/>
          </p:nvCxnSpPr>
          <p:spPr>
            <a:xfrm flipV="1">
              <a:off x="5620075" y="2568675"/>
              <a:ext cx="363061" cy="886355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>
              <a:endCxn id="64" idx="3"/>
            </p:cNvCxnSpPr>
            <p:nvPr/>
          </p:nvCxnSpPr>
          <p:spPr>
            <a:xfrm flipV="1">
              <a:off x="5649350" y="3009403"/>
              <a:ext cx="333786" cy="51363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直接连接符 119"/>
          <p:cNvCxnSpPr/>
          <p:nvPr/>
        </p:nvCxnSpPr>
        <p:spPr>
          <a:xfrm flipV="1">
            <a:off x="4794851" y="3035125"/>
            <a:ext cx="6369546" cy="2789"/>
          </a:xfrm>
          <a:prstGeom prst="line">
            <a:avLst/>
          </a:prstGeom>
          <a:ln>
            <a:solidFill>
              <a:srgbClr val="CB2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V="1">
            <a:off x="5461557" y="4433585"/>
            <a:ext cx="5702840" cy="1"/>
          </a:xfrm>
          <a:prstGeom prst="line">
            <a:avLst/>
          </a:prstGeom>
          <a:ln>
            <a:solidFill>
              <a:srgbClr val="CB2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V="1">
            <a:off x="6180014" y="5877597"/>
            <a:ext cx="4984383" cy="1"/>
          </a:xfrm>
          <a:prstGeom prst="line">
            <a:avLst/>
          </a:prstGeom>
          <a:ln>
            <a:solidFill>
              <a:srgbClr val="CB2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 flipV="1">
            <a:off x="3812660" y="1396593"/>
            <a:ext cx="7351737" cy="1"/>
          </a:xfrm>
          <a:prstGeom prst="line">
            <a:avLst/>
          </a:prstGeom>
          <a:ln>
            <a:solidFill>
              <a:srgbClr val="CB2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779" y="4634659"/>
            <a:ext cx="3877796" cy="2551174"/>
            <a:chOff x="490778" y="4634659"/>
            <a:chExt cx="3877796" cy="2551175"/>
          </a:xfrm>
        </p:grpSpPr>
        <p:grpSp>
          <p:nvGrpSpPr>
            <p:cNvPr id="21" name="组合 20"/>
            <p:cNvGrpSpPr/>
            <p:nvPr/>
          </p:nvGrpSpPr>
          <p:grpSpPr>
            <a:xfrm>
              <a:off x="805757" y="5388818"/>
              <a:ext cx="1833795" cy="1042853"/>
              <a:chOff x="909405" y="5456423"/>
              <a:chExt cx="1833795" cy="1042853"/>
            </a:xfrm>
          </p:grpSpPr>
          <p:sp>
            <p:nvSpPr>
              <p:cNvPr id="2" name="平行四边形 1"/>
              <p:cNvSpPr/>
              <p:nvPr/>
            </p:nvSpPr>
            <p:spPr>
              <a:xfrm rot="5400000">
                <a:off x="1626432" y="5044195"/>
                <a:ext cx="704539" cy="1528996"/>
              </a:xfrm>
              <a:prstGeom prst="parallelogram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平行四边形 3"/>
              <p:cNvSpPr/>
              <p:nvPr/>
            </p:nvSpPr>
            <p:spPr>
              <a:xfrm rot="5400000">
                <a:off x="1204666" y="5693538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平行四边形 4"/>
              <p:cNvSpPr/>
              <p:nvPr/>
            </p:nvSpPr>
            <p:spPr>
              <a:xfrm rot="5400000">
                <a:off x="1460976" y="5721246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平行四边形 5"/>
              <p:cNvSpPr/>
              <p:nvPr/>
            </p:nvSpPr>
            <p:spPr>
              <a:xfrm rot="5400000">
                <a:off x="1696504" y="5748954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平行四边形 6"/>
              <p:cNvSpPr/>
              <p:nvPr/>
            </p:nvSpPr>
            <p:spPr>
              <a:xfrm rot="5400000">
                <a:off x="1952814" y="5776662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平行四边形 7"/>
              <p:cNvSpPr/>
              <p:nvPr/>
            </p:nvSpPr>
            <p:spPr>
              <a:xfrm rot="5400000">
                <a:off x="2442360" y="5699500"/>
                <a:ext cx="158338" cy="166256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平行四边形 8"/>
              <p:cNvSpPr/>
              <p:nvPr/>
            </p:nvSpPr>
            <p:spPr>
              <a:xfrm rot="5400000">
                <a:off x="1487889" y="5218970"/>
                <a:ext cx="704539" cy="1528996"/>
              </a:xfrm>
              <a:prstGeom prst="parallelogram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rot="5400000">
                <a:off x="1066123" y="5868313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 rot="5400000">
                <a:off x="1322433" y="5896021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平行四边形 11"/>
              <p:cNvSpPr/>
              <p:nvPr/>
            </p:nvSpPr>
            <p:spPr>
              <a:xfrm rot="5400000">
                <a:off x="1557961" y="5923729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12"/>
              <p:cNvSpPr/>
              <p:nvPr/>
            </p:nvSpPr>
            <p:spPr>
              <a:xfrm rot="5400000">
                <a:off x="1814271" y="5951437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平行四边形 13"/>
              <p:cNvSpPr/>
              <p:nvPr/>
            </p:nvSpPr>
            <p:spPr>
              <a:xfrm rot="5400000">
                <a:off x="2303817" y="5874275"/>
                <a:ext cx="158338" cy="166256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 rot="5400000">
                <a:off x="1321633" y="5382509"/>
                <a:ext cx="704539" cy="1528996"/>
              </a:xfrm>
              <a:prstGeom prst="parallelogram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 rot="5400000">
                <a:off x="899867" y="6031852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 rot="5400000">
                <a:off x="1156177" y="6059560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/>
            </p:nvSpPr>
            <p:spPr>
              <a:xfrm rot="5400000">
                <a:off x="1391705" y="6087268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平行四边形 18"/>
              <p:cNvSpPr/>
              <p:nvPr/>
            </p:nvSpPr>
            <p:spPr>
              <a:xfrm rot="5400000">
                <a:off x="1648015" y="6114976"/>
                <a:ext cx="405070" cy="178181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平行四边形 19"/>
              <p:cNvSpPr/>
              <p:nvPr/>
            </p:nvSpPr>
            <p:spPr>
              <a:xfrm rot="5400000">
                <a:off x="2137561" y="6037814"/>
                <a:ext cx="158338" cy="166256"/>
              </a:xfrm>
              <a:prstGeom prst="parallelogram">
                <a:avLst>
                  <a:gd name="adj" fmla="val 121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90778" y="4634659"/>
              <a:ext cx="3831336" cy="2551175"/>
              <a:chOff x="2059810" y="1609499"/>
              <a:chExt cx="2926882" cy="1978852"/>
            </a:xfrm>
          </p:grpSpPr>
          <p:sp>
            <p:nvSpPr>
              <p:cNvPr id="23" name="弧形 22"/>
              <p:cNvSpPr/>
              <p:nvPr/>
            </p:nvSpPr>
            <p:spPr>
              <a:xfrm rot="2608206">
                <a:off x="3604256" y="2093429"/>
                <a:ext cx="924174" cy="1130905"/>
              </a:xfrm>
              <a:prstGeom prst="arc">
                <a:avLst>
                  <a:gd name="adj1" fmla="val 12189765"/>
                  <a:gd name="adj2" fmla="val 18818355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弧形 23"/>
              <p:cNvSpPr/>
              <p:nvPr/>
            </p:nvSpPr>
            <p:spPr>
              <a:xfrm>
                <a:off x="2354155" y="1609499"/>
                <a:ext cx="1583215" cy="1978852"/>
              </a:xfrm>
              <a:prstGeom prst="arc">
                <a:avLst>
                  <a:gd name="adj1" fmla="val 12189765"/>
                  <a:gd name="adj2" fmla="val 20124105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弧形 24"/>
              <p:cNvSpPr/>
              <p:nvPr/>
            </p:nvSpPr>
            <p:spPr>
              <a:xfrm rot="16200000">
                <a:off x="2197273" y="2086370"/>
                <a:ext cx="811028" cy="1085954"/>
              </a:xfrm>
              <a:prstGeom prst="arc">
                <a:avLst>
                  <a:gd name="adj1" fmla="val 10419673"/>
                  <a:gd name="adj2" fmla="val 19921949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弧形 25"/>
              <p:cNvSpPr/>
              <p:nvPr/>
            </p:nvSpPr>
            <p:spPr>
              <a:xfrm rot="5400000">
                <a:off x="4196765" y="2339528"/>
                <a:ext cx="530531" cy="1049323"/>
              </a:xfrm>
              <a:prstGeom prst="arc">
                <a:avLst>
                  <a:gd name="adj1" fmla="val 12189765"/>
                  <a:gd name="adj2" fmla="val 17768033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>
                <a:endCxn id="26" idx="2"/>
              </p:cNvCxnSpPr>
              <p:nvPr/>
            </p:nvCxnSpPr>
            <p:spPr>
              <a:xfrm>
                <a:off x="2468880" y="3033474"/>
                <a:ext cx="2369673" cy="15448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本框 27"/>
            <p:cNvSpPr txBox="1"/>
            <p:nvPr/>
          </p:nvSpPr>
          <p:spPr>
            <a:xfrm>
              <a:off x="2809823" y="5333760"/>
              <a:ext cx="1558751" cy="1159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HPC</a:t>
              </a:r>
            </a:p>
            <a:p>
              <a:r>
                <a:rPr lang="en-US" altLang="zh-CN" sz="2133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r>
                <a:rPr lang="en-US" altLang="zh-CN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 Data</a:t>
              </a:r>
              <a:endParaRPr lang="zh-CN" alt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3027068" y="2837474"/>
            <a:ext cx="5944326" cy="2170117"/>
            <a:chOff x="3027067" y="2837473"/>
            <a:chExt cx="5944325" cy="2170117"/>
          </a:xfrm>
        </p:grpSpPr>
        <p:grpSp>
          <p:nvGrpSpPr>
            <p:cNvPr id="29" name="组合 28"/>
            <p:cNvGrpSpPr/>
            <p:nvPr/>
          </p:nvGrpSpPr>
          <p:grpSpPr>
            <a:xfrm>
              <a:off x="4048786" y="3299028"/>
              <a:ext cx="1332040" cy="504056"/>
              <a:chOff x="4104056" y="3140968"/>
              <a:chExt cx="1332040" cy="50405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104056" y="3140968"/>
                <a:ext cx="972000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211960" y="3176972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427984" y="3176972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644008" y="3176972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860032" y="3175839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104056" y="3356992"/>
                <a:ext cx="972000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104056" y="3411000"/>
                <a:ext cx="972000" cy="1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211960" y="3212976"/>
                <a:ext cx="972000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319864" y="3248980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535888" y="3248980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751912" y="3248980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967936" y="3247847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4211960" y="3429000"/>
                <a:ext cx="972000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4211960" y="3483008"/>
                <a:ext cx="972000" cy="1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320080" y="3284984"/>
                <a:ext cx="972000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427984" y="3320988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644008" y="3320988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860032" y="3320988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5076056" y="3319855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320080" y="3501008"/>
                <a:ext cx="972000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320080" y="3555016"/>
                <a:ext cx="972000" cy="1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464096" y="3356992"/>
                <a:ext cx="972000" cy="2880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4572000" y="339299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4788024" y="339299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004048" y="3392996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220072" y="3391863"/>
                <a:ext cx="144016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4464096" y="3573016"/>
                <a:ext cx="972000" cy="3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4464096" y="3627024"/>
                <a:ext cx="972000" cy="1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5805836" y="2875643"/>
              <a:ext cx="1156771" cy="855433"/>
              <a:chOff x="6705201" y="141343"/>
              <a:chExt cx="1569008" cy="1235168"/>
            </a:xfrm>
          </p:grpSpPr>
          <p:sp>
            <p:nvSpPr>
              <p:cNvPr id="88" name="弧形 87"/>
              <p:cNvSpPr/>
              <p:nvPr/>
            </p:nvSpPr>
            <p:spPr>
              <a:xfrm rot="7530206">
                <a:off x="6765631" y="94300"/>
                <a:ext cx="870223" cy="964309"/>
              </a:xfrm>
              <a:prstGeom prst="arc">
                <a:avLst>
                  <a:gd name="adj1" fmla="val 16662657"/>
                  <a:gd name="adj2" fmla="val 0"/>
                </a:avLst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弧形 88"/>
              <p:cNvSpPr/>
              <p:nvPr/>
            </p:nvSpPr>
            <p:spPr>
              <a:xfrm rot="7530206">
                <a:off x="6752244" y="282199"/>
                <a:ext cx="870223" cy="964309"/>
              </a:xfrm>
              <a:prstGeom prst="arc">
                <a:avLst>
                  <a:gd name="adj1" fmla="val 16662657"/>
                  <a:gd name="adj2" fmla="val 0"/>
                </a:avLst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弧形 89"/>
              <p:cNvSpPr/>
              <p:nvPr/>
            </p:nvSpPr>
            <p:spPr>
              <a:xfrm rot="7530206">
                <a:off x="7356943" y="109540"/>
                <a:ext cx="870223" cy="964309"/>
              </a:xfrm>
              <a:prstGeom prst="arc">
                <a:avLst>
                  <a:gd name="adj1" fmla="val 16662657"/>
                  <a:gd name="adj2" fmla="val 0"/>
                </a:avLst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弧形 90"/>
              <p:cNvSpPr/>
              <p:nvPr/>
            </p:nvSpPr>
            <p:spPr>
              <a:xfrm rot="7530206">
                <a:off x="7343556" y="297439"/>
                <a:ext cx="870223" cy="964309"/>
              </a:xfrm>
              <a:prstGeom prst="arc">
                <a:avLst>
                  <a:gd name="adj1" fmla="val 16662657"/>
                  <a:gd name="adj2" fmla="val 0"/>
                </a:avLst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6937578" y="522667"/>
                <a:ext cx="1169768" cy="853844"/>
                <a:chOff x="6937578" y="522667"/>
                <a:chExt cx="1169768" cy="853844"/>
              </a:xfrm>
            </p:grpSpPr>
            <p:sp>
              <p:nvSpPr>
                <p:cNvPr id="93" name="圆柱形 92"/>
                <p:cNvSpPr/>
                <p:nvPr/>
              </p:nvSpPr>
              <p:spPr>
                <a:xfrm>
                  <a:off x="6937578" y="682932"/>
                  <a:ext cx="584884" cy="675292"/>
                </a:xfrm>
                <a:prstGeom prst="can">
                  <a:avLst/>
                </a:prstGeom>
                <a:noFill/>
                <a:ln w="476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圆柱形 93"/>
                <p:cNvSpPr/>
                <p:nvPr/>
              </p:nvSpPr>
              <p:spPr>
                <a:xfrm>
                  <a:off x="7522462" y="701219"/>
                  <a:ext cx="584884" cy="675292"/>
                </a:xfrm>
                <a:prstGeom prst="can">
                  <a:avLst/>
                </a:prstGeom>
                <a:noFill/>
                <a:ln w="476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7250116" y="522667"/>
                  <a:ext cx="599956" cy="174483"/>
                </a:xfrm>
                <a:prstGeom prst="ellipse">
                  <a:avLst/>
                </a:prstGeom>
                <a:noFill/>
                <a:ln w="476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6" name="直接连接符 95"/>
                <p:cNvCxnSpPr>
                  <a:stCxn id="95" idx="2"/>
                </p:cNvCxnSpPr>
                <p:nvPr/>
              </p:nvCxnSpPr>
              <p:spPr>
                <a:xfrm>
                  <a:off x="7250116" y="609909"/>
                  <a:ext cx="0" cy="95449"/>
                </a:xfrm>
                <a:prstGeom prst="line">
                  <a:avLst/>
                </a:prstGeom>
                <a:ln w="4762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7845948" y="607926"/>
                  <a:ext cx="0" cy="97432"/>
                </a:xfrm>
                <a:prstGeom prst="line">
                  <a:avLst/>
                </a:prstGeom>
                <a:ln w="4762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椭圆 97"/>
                <p:cNvSpPr/>
                <p:nvPr/>
              </p:nvSpPr>
              <p:spPr>
                <a:xfrm>
                  <a:off x="7395059" y="866559"/>
                  <a:ext cx="65902" cy="6590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7391569" y="1037304"/>
                  <a:ext cx="65902" cy="6590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7400644" y="1217804"/>
                  <a:ext cx="65902" cy="6590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8002445" y="861319"/>
                  <a:ext cx="65902" cy="6590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7998955" y="1032064"/>
                  <a:ext cx="65902" cy="6590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8008030" y="1212564"/>
                  <a:ext cx="65902" cy="6590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4" name="组合 103"/>
            <p:cNvGrpSpPr/>
            <p:nvPr/>
          </p:nvGrpSpPr>
          <p:grpSpPr>
            <a:xfrm>
              <a:off x="7547631" y="3077512"/>
              <a:ext cx="1022625" cy="681366"/>
              <a:chOff x="2096814" y="1876097"/>
              <a:chExt cx="1022625" cy="681366"/>
            </a:xfrm>
          </p:grpSpPr>
          <p:cxnSp>
            <p:nvCxnSpPr>
              <p:cNvPr id="105" name="直接连接符 104"/>
              <p:cNvCxnSpPr/>
              <p:nvPr/>
            </p:nvCxnSpPr>
            <p:spPr>
              <a:xfrm>
                <a:off x="2096814" y="1876097"/>
                <a:ext cx="60599" cy="62241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2157413" y="1938338"/>
                <a:ext cx="0" cy="619125"/>
              </a:xfrm>
              <a:prstGeom prst="lin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矩形 106"/>
              <p:cNvSpPr/>
              <p:nvPr/>
            </p:nvSpPr>
            <p:spPr>
              <a:xfrm>
                <a:off x="2171702" y="2038350"/>
                <a:ext cx="947737" cy="40005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2462214" y="2438400"/>
                <a:ext cx="366712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2264571" y="2438400"/>
                <a:ext cx="104774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0" name="直接连接符 109"/>
              <p:cNvCxnSpPr/>
              <p:nvPr/>
            </p:nvCxnSpPr>
            <p:spPr>
              <a:xfrm>
                <a:off x="2264571" y="2475549"/>
                <a:ext cx="104774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2462214" y="2479356"/>
                <a:ext cx="366712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组合 111"/>
            <p:cNvGrpSpPr/>
            <p:nvPr/>
          </p:nvGrpSpPr>
          <p:grpSpPr>
            <a:xfrm rot="16200000">
              <a:off x="3027067" y="4394052"/>
              <a:ext cx="613538" cy="613538"/>
              <a:chOff x="4141378" y="5800330"/>
              <a:chExt cx="613538" cy="613538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4141378" y="5800330"/>
                <a:ext cx="156338" cy="1563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4293778" y="5952730"/>
                <a:ext cx="156338" cy="1563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4446178" y="6105130"/>
                <a:ext cx="156338" cy="1563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4598578" y="6257530"/>
                <a:ext cx="156338" cy="1563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" name="圆角矩形 116"/>
            <p:cNvSpPr/>
            <p:nvPr/>
          </p:nvSpPr>
          <p:spPr>
            <a:xfrm>
              <a:off x="3745846" y="2837473"/>
              <a:ext cx="5225546" cy="1547507"/>
            </a:xfrm>
            <a:prstGeom prst="roundRect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106748" y="3814384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738491" y="3809452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 Drive</a:t>
              </a:r>
            </a:p>
          </p:txBody>
        </p:sp>
        <p:sp>
          <p:nvSpPr>
            <p:cNvPr id="120" name="矩形 119"/>
            <p:cNvSpPr/>
            <p:nvPr/>
          </p:nvSpPr>
          <p:spPr>
            <a:xfrm>
              <a:off x="7414149" y="3803084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Accelerator</a:t>
              </a:r>
            </a:p>
          </p:txBody>
        </p:sp>
      </p:grpSp>
      <p:sp>
        <p:nvSpPr>
          <p:cNvPr id="129" name="Freeform 3"/>
          <p:cNvSpPr>
            <a:spLocks/>
          </p:cNvSpPr>
          <p:nvPr/>
        </p:nvSpPr>
        <p:spPr bwMode="gray">
          <a:xfrm rot="18993383" flipV="1">
            <a:off x="4922419" y="3762406"/>
            <a:ext cx="7356456" cy="2440751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0" scaled="1"/>
          </a:gradFill>
          <a:ln w="254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24" name="组合 223"/>
          <p:cNvGrpSpPr/>
          <p:nvPr/>
        </p:nvGrpSpPr>
        <p:grpSpPr>
          <a:xfrm>
            <a:off x="4565318" y="4873869"/>
            <a:ext cx="1152126" cy="1793729"/>
            <a:chOff x="4565315" y="4873867"/>
            <a:chExt cx="1152125" cy="1793729"/>
          </a:xfrm>
        </p:grpSpPr>
        <p:sp>
          <p:nvSpPr>
            <p:cNvPr id="143" name="Oval 47"/>
            <p:cNvSpPr>
              <a:spLocks noChangeArrowheads="1"/>
            </p:cNvSpPr>
            <p:nvPr/>
          </p:nvSpPr>
          <p:spPr bwMode="gray">
            <a:xfrm>
              <a:off x="4565315" y="6134196"/>
              <a:ext cx="914400" cy="5334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4" name="Oval 48"/>
            <p:cNvSpPr>
              <a:spLocks noChangeArrowheads="1"/>
            </p:cNvSpPr>
            <p:nvPr/>
          </p:nvSpPr>
          <p:spPr bwMode="gray">
            <a:xfrm>
              <a:off x="4641515" y="5527771"/>
              <a:ext cx="1023938" cy="102393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5" name="Oval 49"/>
            <p:cNvSpPr>
              <a:spLocks noChangeArrowheads="1"/>
            </p:cNvSpPr>
            <p:nvPr/>
          </p:nvSpPr>
          <p:spPr bwMode="gray">
            <a:xfrm>
              <a:off x="4654215" y="5532534"/>
              <a:ext cx="1000125" cy="100012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6" name="Oval 50"/>
            <p:cNvSpPr>
              <a:spLocks noChangeArrowheads="1"/>
            </p:cNvSpPr>
            <p:nvPr/>
          </p:nvSpPr>
          <p:spPr bwMode="gray">
            <a:xfrm>
              <a:off x="4665328" y="5543646"/>
              <a:ext cx="950912" cy="93345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7" name="Oval 51"/>
            <p:cNvSpPr>
              <a:spLocks noChangeArrowheads="1"/>
            </p:cNvSpPr>
            <p:nvPr/>
          </p:nvSpPr>
          <p:spPr bwMode="gray">
            <a:xfrm>
              <a:off x="4719303" y="5569046"/>
              <a:ext cx="847725" cy="757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8" name="Text Box 52"/>
            <p:cNvSpPr txBox="1">
              <a:spLocks noChangeArrowheads="1"/>
            </p:cNvSpPr>
            <p:nvPr/>
          </p:nvSpPr>
          <p:spPr bwMode="gray">
            <a:xfrm>
              <a:off x="4635093" y="5853944"/>
              <a:ext cx="10823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zh-CN" altLang="en-US" sz="1400" b="1" dirty="0" smtClean="0">
                  <a:solidFill>
                    <a:srgbClr val="000000"/>
                  </a:solidFill>
                  <a:ea typeface="宋体" pitchFamily="2" charset="-122"/>
                </a:rPr>
                <a:t>数据中心级</a:t>
              </a:r>
              <a:endParaRPr lang="en-US" altLang="zh-CN" sz="14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4670094" y="4873867"/>
              <a:ext cx="843054" cy="557849"/>
              <a:chOff x="3013446" y="5539839"/>
              <a:chExt cx="1260085" cy="1095732"/>
            </a:xfrm>
          </p:grpSpPr>
          <p:sp>
            <p:nvSpPr>
              <p:cNvPr id="150" name="圆角矩形 149"/>
              <p:cNvSpPr/>
              <p:nvPr/>
            </p:nvSpPr>
            <p:spPr>
              <a:xfrm>
                <a:off x="3017520" y="5539839"/>
                <a:ext cx="1252780" cy="31497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圆角矩形 150"/>
              <p:cNvSpPr/>
              <p:nvPr/>
            </p:nvSpPr>
            <p:spPr>
              <a:xfrm>
                <a:off x="3013446" y="5929987"/>
                <a:ext cx="1252780" cy="31497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圆角矩形 151"/>
              <p:cNvSpPr/>
              <p:nvPr/>
            </p:nvSpPr>
            <p:spPr>
              <a:xfrm>
                <a:off x="3020751" y="6320597"/>
                <a:ext cx="1252780" cy="31497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3082100" y="5599627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3240665" y="5599627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3396510" y="5599627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3559194" y="5599627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3721878" y="5599627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3961624" y="5589334"/>
                <a:ext cx="209139" cy="93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3087393" y="5996344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3245958" y="5996344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3401803" y="5996344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3564487" y="5996344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727171" y="5996344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966917" y="5986051"/>
                <a:ext cx="209139" cy="93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082839" y="6387536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3241404" y="6387536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3397249" y="6387536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3559933" y="6387536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3722617" y="6387536"/>
                <a:ext cx="107326" cy="1875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3962363" y="6377243"/>
                <a:ext cx="209139" cy="93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6960096" y="4741243"/>
            <a:ext cx="2307372" cy="1641408"/>
            <a:chOff x="5220072" y="3555932"/>
            <a:chExt cx="1730529" cy="1231056"/>
          </a:xfrm>
        </p:grpSpPr>
        <p:sp>
          <p:nvSpPr>
            <p:cNvPr id="136" name="Oval 40"/>
            <p:cNvSpPr>
              <a:spLocks noChangeArrowheads="1"/>
            </p:cNvSpPr>
            <p:nvPr/>
          </p:nvSpPr>
          <p:spPr bwMode="gray">
            <a:xfrm rot="20827004">
              <a:off x="6013874" y="4329788"/>
              <a:ext cx="850106" cy="4572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37" name="Group 41"/>
            <p:cNvGrpSpPr>
              <a:grpSpLocks/>
            </p:cNvGrpSpPr>
            <p:nvPr/>
          </p:nvGrpSpPr>
          <p:grpSpPr bwMode="auto">
            <a:xfrm>
              <a:off x="5921900" y="3591731"/>
              <a:ext cx="1028701" cy="1081087"/>
              <a:chOff x="732" y="2112"/>
              <a:chExt cx="842" cy="860"/>
            </a:xfrm>
          </p:grpSpPr>
          <p:sp>
            <p:nvSpPr>
              <p:cNvPr id="138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39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40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41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42" name="Text Box 46"/>
              <p:cNvSpPr txBox="1">
                <a:spLocks noChangeArrowheads="1"/>
              </p:cNvSpPr>
              <p:nvPr/>
            </p:nvSpPr>
            <p:spPr bwMode="gray">
              <a:xfrm>
                <a:off x="845" y="2414"/>
                <a:ext cx="589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solidFill>
                      <a:srgbClr val="000000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latin typeface="Arial" charset="0"/>
                  </a:defRPr>
                </a:lvl2pPr>
                <a:lvl3pPr marL="1143000" indent="-228600" eaLnBrk="0" hangingPunct="0">
                  <a:defRPr>
                    <a:latin typeface="Arial" charset="0"/>
                  </a:defRPr>
                </a:lvl3pPr>
                <a:lvl4pPr marL="1600200" indent="-228600" eaLnBrk="0" hangingPunct="0">
                  <a:defRPr>
                    <a:latin typeface="Arial" charset="0"/>
                  </a:defRPr>
                </a:lvl4pPr>
                <a:lvl5pPr marL="2057400" indent="-228600" eaLnBrk="0" hangingPunct="0">
                  <a:defRPr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</a:defRPr>
                </a:lvl9pPr>
              </a:lstStyle>
              <a:p>
                <a:r>
                  <a:rPr lang="zh-CN" altLang="en-US" sz="2000" dirty="0" smtClean="0"/>
                  <a:t>节点级</a:t>
                </a:r>
                <a:endParaRPr lang="en-US" altLang="zh-CN" sz="2000" dirty="0"/>
              </a:p>
            </p:txBody>
          </p:sp>
        </p:grpSp>
        <p:grpSp>
          <p:nvGrpSpPr>
            <p:cNvPr id="181" name="组合 180"/>
            <p:cNvGrpSpPr/>
            <p:nvPr/>
          </p:nvGrpSpPr>
          <p:grpSpPr>
            <a:xfrm>
              <a:off x="5220072" y="3555932"/>
              <a:ext cx="641630" cy="638193"/>
              <a:chOff x="3333736" y="-1395077"/>
              <a:chExt cx="2007466" cy="1749977"/>
            </a:xfrm>
          </p:grpSpPr>
          <p:sp>
            <p:nvSpPr>
              <p:cNvPr id="182" name="圆角矩形 181"/>
              <p:cNvSpPr/>
              <p:nvPr/>
            </p:nvSpPr>
            <p:spPr>
              <a:xfrm>
                <a:off x="3985371" y="-617309"/>
                <a:ext cx="1355831" cy="765679"/>
              </a:xfrm>
              <a:prstGeom prst="roundRect">
                <a:avLst/>
              </a:prstGeom>
              <a:noFill/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3" name="直接连接符 182"/>
              <p:cNvCxnSpPr/>
              <p:nvPr/>
            </p:nvCxnSpPr>
            <p:spPr>
              <a:xfrm>
                <a:off x="3985371" y="-81278"/>
                <a:ext cx="1355831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椭圆 183"/>
              <p:cNvSpPr/>
              <p:nvPr/>
            </p:nvSpPr>
            <p:spPr>
              <a:xfrm>
                <a:off x="4596128" y="-13057"/>
                <a:ext cx="94180" cy="941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5" name="直接连接符 184"/>
              <p:cNvCxnSpPr/>
              <p:nvPr/>
            </p:nvCxnSpPr>
            <p:spPr>
              <a:xfrm>
                <a:off x="4111491" y="354900"/>
                <a:ext cx="1103585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4639636" y="141532"/>
                <a:ext cx="0" cy="202864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圆角矩形 186"/>
              <p:cNvSpPr/>
              <p:nvPr/>
            </p:nvSpPr>
            <p:spPr>
              <a:xfrm>
                <a:off x="3333736" y="-1395077"/>
                <a:ext cx="1355834" cy="765679"/>
              </a:xfrm>
              <a:prstGeom prst="roundRect">
                <a:avLst/>
              </a:prstGeom>
              <a:noFill/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8" name="直接连接符 187"/>
              <p:cNvCxnSpPr/>
              <p:nvPr/>
            </p:nvCxnSpPr>
            <p:spPr>
              <a:xfrm>
                <a:off x="3333736" y="-859048"/>
                <a:ext cx="1355831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椭圆 188"/>
              <p:cNvSpPr/>
              <p:nvPr/>
            </p:nvSpPr>
            <p:spPr>
              <a:xfrm>
                <a:off x="3966734" y="-790338"/>
                <a:ext cx="94180" cy="941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0" name="直接连接符 189"/>
              <p:cNvCxnSpPr/>
              <p:nvPr/>
            </p:nvCxnSpPr>
            <p:spPr>
              <a:xfrm>
                <a:off x="3459859" y="-422871"/>
                <a:ext cx="551796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" name="组合 229"/>
          <p:cNvGrpSpPr/>
          <p:nvPr/>
        </p:nvGrpSpPr>
        <p:grpSpPr>
          <a:xfrm>
            <a:off x="9769979" y="3169917"/>
            <a:ext cx="1704976" cy="2824135"/>
            <a:chOff x="9769976" y="3169915"/>
            <a:chExt cx="1704975" cy="2824135"/>
          </a:xfrm>
        </p:grpSpPr>
        <p:sp>
          <p:nvSpPr>
            <p:cNvPr id="130" name="Oval 34"/>
            <p:cNvSpPr>
              <a:spLocks noChangeArrowheads="1"/>
            </p:cNvSpPr>
            <p:nvPr/>
          </p:nvSpPr>
          <p:spPr bwMode="gray">
            <a:xfrm rot="-723406">
              <a:off x="9838239" y="4389115"/>
              <a:ext cx="1438275" cy="66675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1" name="Oval 35"/>
            <p:cNvSpPr>
              <a:spLocks noChangeArrowheads="1"/>
            </p:cNvSpPr>
            <p:nvPr/>
          </p:nvSpPr>
          <p:spPr bwMode="gray">
            <a:xfrm>
              <a:off x="9769976" y="3169915"/>
              <a:ext cx="1704975" cy="170656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2" name="Oval 36"/>
            <p:cNvSpPr>
              <a:spLocks noChangeArrowheads="1"/>
            </p:cNvSpPr>
            <p:nvPr/>
          </p:nvSpPr>
          <p:spPr bwMode="gray">
            <a:xfrm>
              <a:off x="9790614" y="3179440"/>
              <a:ext cx="1665287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3" name="Oval 37"/>
            <p:cNvSpPr>
              <a:spLocks noChangeArrowheads="1"/>
            </p:cNvSpPr>
            <p:nvPr/>
          </p:nvSpPr>
          <p:spPr bwMode="gray">
            <a:xfrm>
              <a:off x="9807942" y="3226707"/>
              <a:ext cx="1584325" cy="155575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4" name="Oval 38"/>
            <p:cNvSpPr>
              <a:spLocks noChangeArrowheads="1"/>
            </p:cNvSpPr>
            <p:nvPr/>
          </p:nvSpPr>
          <p:spPr bwMode="gray">
            <a:xfrm>
              <a:off x="9900151" y="3239765"/>
              <a:ext cx="1409700" cy="12620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35" name="Text Box 39"/>
            <p:cNvSpPr txBox="1">
              <a:spLocks noChangeArrowheads="1"/>
            </p:cNvSpPr>
            <p:nvPr/>
          </p:nvSpPr>
          <p:spPr bwMode="gray">
            <a:xfrm>
              <a:off x="10036724" y="3865169"/>
              <a:ext cx="1217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000000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latin typeface="Arial" charset="0"/>
                </a:defRPr>
              </a:lvl2pPr>
              <a:lvl3pPr marL="1143000" indent="-228600" eaLnBrk="0" hangingPunct="0">
                <a:defRPr>
                  <a:latin typeface="Arial" charset="0"/>
                </a:defRPr>
              </a:lvl3pPr>
              <a:lvl4pPr marL="1600200" indent="-228600" eaLnBrk="0" hangingPunct="0">
                <a:defRPr>
                  <a:latin typeface="Arial" charset="0"/>
                </a:defRPr>
              </a:lvl4pPr>
              <a:lvl5pPr marL="2057400" indent="-228600" eaLnBrk="0" hangingPunct="0">
                <a:defRPr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</a:defRPr>
              </a:lvl9pPr>
            </a:lstStyle>
            <a:p>
              <a:r>
                <a:rPr lang="zh-CN" altLang="en-US" sz="2000" dirty="0" smtClean="0"/>
                <a:t>微架构级</a:t>
              </a:r>
              <a:endParaRPr lang="en-US" altLang="zh-CN" sz="2000" dirty="0"/>
            </a:p>
          </p:txBody>
        </p:sp>
        <p:grpSp>
          <p:nvGrpSpPr>
            <p:cNvPr id="191" name="组合 190"/>
            <p:cNvGrpSpPr/>
            <p:nvPr/>
          </p:nvGrpSpPr>
          <p:grpSpPr>
            <a:xfrm>
              <a:off x="10376498" y="5186326"/>
              <a:ext cx="801065" cy="807724"/>
              <a:chOff x="3749166" y="776991"/>
              <a:chExt cx="1427823" cy="1439692"/>
            </a:xfrm>
          </p:grpSpPr>
          <p:sp>
            <p:nvSpPr>
              <p:cNvPr id="192" name="矩形 191"/>
              <p:cNvSpPr/>
              <p:nvPr/>
            </p:nvSpPr>
            <p:spPr>
              <a:xfrm rot="19392642">
                <a:off x="4203011" y="1030794"/>
                <a:ext cx="967967" cy="3949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矩形 192"/>
              <p:cNvSpPr/>
              <p:nvPr/>
            </p:nvSpPr>
            <p:spPr>
              <a:xfrm rot="19392642">
                <a:off x="4317464" y="1137286"/>
                <a:ext cx="635320" cy="104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矩形 193"/>
              <p:cNvSpPr/>
              <p:nvPr/>
            </p:nvSpPr>
            <p:spPr>
              <a:xfrm rot="19392642">
                <a:off x="5065582" y="840303"/>
                <a:ext cx="76283" cy="16032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矩形 194"/>
              <p:cNvSpPr/>
              <p:nvPr/>
            </p:nvSpPr>
            <p:spPr>
              <a:xfrm rot="19392642">
                <a:off x="5125607" y="776991"/>
                <a:ext cx="45719" cy="22353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梯形 195"/>
              <p:cNvSpPr/>
              <p:nvPr/>
            </p:nvSpPr>
            <p:spPr>
              <a:xfrm rot="13927339">
                <a:off x="4011010" y="1504509"/>
                <a:ext cx="382551" cy="167679"/>
              </a:xfrm>
              <a:prstGeom prst="trapezoid">
                <a:avLst>
                  <a:gd name="adj" fmla="val 58453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4796186" y="1310704"/>
                <a:ext cx="139807" cy="139807"/>
              </a:xfrm>
              <a:prstGeom prst="ellipse">
                <a:avLst/>
              </a:prstGeom>
              <a:noFill/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弧形 197"/>
              <p:cNvSpPr/>
              <p:nvPr/>
            </p:nvSpPr>
            <p:spPr>
              <a:xfrm rot="2025912">
                <a:off x="4353413" y="1345463"/>
                <a:ext cx="740917" cy="757292"/>
              </a:xfrm>
              <a:prstGeom prst="arc">
                <a:avLst>
                  <a:gd name="adj1" fmla="val 16200000"/>
                  <a:gd name="adj2" fmla="val 3248496"/>
                </a:avLst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矩形 198"/>
              <p:cNvSpPr/>
              <p:nvPr/>
            </p:nvSpPr>
            <p:spPr>
              <a:xfrm>
                <a:off x="3884878" y="2021089"/>
                <a:ext cx="1292111" cy="19559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3749166" y="1861498"/>
                <a:ext cx="600234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5" name="组合 224"/>
          <p:cNvGrpSpPr/>
          <p:nvPr/>
        </p:nvGrpSpPr>
        <p:grpSpPr>
          <a:xfrm>
            <a:off x="181693" y="2990386"/>
            <a:ext cx="3563252" cy="796936"/>
            <a:chOff x="181691" y="2990382"/>
            <a:chExt cx="3509649" cy="796936"/>
          </a:xfrm>
        </p:grpSpPr>
        <p:grpSp>
          <p:nvGrpSpPr>
            <p:cNvPr id="281" name="组合 280"/>
            <p:cNvGrpSpPr/>
            <p:nvPr/>
          </p:nvGrpSpPr>
          <p:grpSpPr>
            <a:xfrm>
              <a:off x="186565" y="3197578"/>
              <a:ext cx="595583" cy="515498"/>
              <a:chOff x="848376" y="2659838"/>
              <a:chExt cx="1063931" cy="905458"/>
            </a:xfrm>
          </p:grpSpPr>
          <p:sp>
            <p:nvSpPr>
              <p:cNvPr id="278" name="矩形 277"/>
              <p:cNvSpPr/>
              <p:nvPr/>
            </p:nvSpPr>
            <p:spPr>
              <a:xfrm>
                <a:off x="848376" y="2659838"/>
                <a:ext cx="1063931" cy="90545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56" name="组合 255"/>
              <p:cNvGrpSpPr/>
              <p:nvPr/>
            </p:nvGrpSpPr>
            <p:grpSpPr>
              <a:xfrm>
                <a:off x="1013911" y="2814047"/>
                <a:ext cx="737193" cy="610811"/>
                <a:chOff x="3013446" y="5539839"/>
                <a:chExt cx="1260085" cy="1095732"/>
              </a:xfrm>
            </p:grpSpPr>
            <p:sp>
              <p:nvSpPr>
                <p:cNvPr id="257" name="圆角矩形 256"/>
                <p:cNvSpPr/>
                <p:nvPr/>
              </p:nvSpPr>
              <p:spPr>
                <a:xfrm>
                  <a:off x="3017520" y="5539839"/>
                  <a:ext cx="1252780" cy="31497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8" name="圆角矩形 257"/>
                <p:cNvSpPr/>
                <p:nvPr/>
              </p:nvSpPr>
              <p:spPr>
                <a:xfrm>
                  <a:off x="3013446" y="5929987"/>
                  <a:ext cx="1252780" cy="31497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9" name="圆角矩形 258"/>
                <p:cNvSpPr/>
                <p:nvPr/>
              </p:nvSpPr>
              <p:spPr>
                <a:xfrm>
                  <a:off x="3020751" y="6320597"/>
                  <a:ext cx="1252780" cy="31497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0" name="矩形 259"/>
                <p:cNvSpPr/>
                <p:nvPr/>
              </p:nvSpPr>
              <p:spPr>
                <a:xfrm>
                  <a:off x="3082100" y="5599627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1" name="矩形 260"/>
                <p:cNvSpPr/>
                <p:nvPr/>
              </p:nvSpPr>
              <p:spPr>
                <a:xfrm>
                  <a:off x="3240665" y="5599627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" name="矩形 261"/>
                <p:cNvSpPr/>
                <p:nvPr/>
              </p:nvSpPr>
              <p:spPr>
                <a:xfrm>
                  <a:off x="3396510" y="5599627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3" name="矩形 262"/>
                <p:cNvSpPr/>
                <p:nvPr/>
              </p:nvSpPr>
              <p:spPr>
                <a:xfrm>
                  <a:off x="3559194" y="5599627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4" name="矩形 263"/>
                <p:cNvSpPr/>
                <p:nvPr/>
              </p:nvSpPr>
              <p:spPr>
                <a:xfrm>
                  <a:off x="3721878" y="5599627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5" name="矩形 264"/>
                <p:cNvSpPr/>
                <p:nvPr/>
              </p:nvSpPr>
              <p:spPr>
                <a:xfrm>
                  <a:off x="3961624" y="5589334"/>
                  <a:ext cx="209139" cy="9376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6" name="矩形 265"/>
                <p:cNvSpPr/>
                <p:nvPr/>
              </p:nvSpPr>
              <p:spPr>
                <a:xfrm>
                  <a:off x="3087393" y="5996344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" name="矩形 266"/>
                <p:cNvSpPr/>
                <p:nvPr/>
              </p:nvSpPr>
              <p:spPr>
                <a:xfrm>
                  <a:off x="3245958" y="5996344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" name="矩形 267"/>
                <p:cNvSpPr/>
                <p:nvPr/>
              </p:nvSpPr>
              <p:spPr>
                <a:xfrm>
                  <a:off x="3401803" y="5996344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9" name="矩形 268"/>
                <p:cNvSpPr/>
                <p:nvPr/>
              </p:nvSpPr>
              <p:spPr>
                <a:xfrm>
                  <a:off x="3564487" y="5996344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0" name="矩形 269"/>
                <p:cNvSpPr/>
                <p:nvPr/>
              </p:nvSpPr>
              <p:spPr>
                <a:xfrm>
                  <a:off x="3727171" y="5996344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1" name="矩形 270"/>
                <p:cNvSpPr/>
                <p:nvPr/>
              </p:nvSpPr>
              <p:spPr>
                <a:xfrm>
                  <a:off x="3966917" y="5986051"/>
                  <a:ext cx="209139" cy="9376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2" name="矩形 271"/>
                <p:cNvSpPr/>
                <p:nvPr/>
              </p:nvSpPr>
              <p:spPr>
                <a:xfrm>
                  <a:off x="3082839" y="6387536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3" name="矩形 272"/>
                <p:cNvSpPr/>
                <p:nvPr/>
              </p:nvSpPr>
              <p:spPr>
                <a:xfrm>
                  <a:off x="3241404" y="6387536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4" name="矩形 273"/>
                <p:cNvSpPr/>
                <p:nvPr/>
              </p:nvSpPr>
              <p:spPr>
                <a:xfrm>
                  <a:off x="3397249" y="6387536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5" name="矩形 274"/>
                <p:cNvSpPr/>
                <p:nvPr/>
              </p:nvSpPr>
              <p:spPr>
                <a:xfrm>
                  <a:off x="3559933" y="6387536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6" name="矩形 275"/>
                <p:cNvSpPr/>
                <p:nvPr/>
              </p:nvSpPr>
              <p:spPr>
                <a:xfrm>
                  <a:off x="3722617" y="6387536"/>
                  <a:ext cx="107326" cy="1875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7" name="矩形 276"/>
                <p:cNvSpPr/>
                <p:nvPr/>
              </p:nvSpPr>
              <p:spPr>
                <a:xfrm>
                  <a:off x="3962363" y="6377243"/>
                  <a:ext cx="209139" cy="9376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285" name="直接连接符 284"/>
            <p:cNvCxnSpPr/>
            <p:nvPr/>
          </p:nvCxnSpPr>
          <p:spPr>
            <a:xfrm>
              <a:off x="181691" y="3787318"/>
              <a:ext cx="3302576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矩形 287"/>
            <p:cNvSpPr/>
            <p:nvPr/>
          </p:nvSpPr>
          <p:spPr>
            <a:xfrm>
              <a:off x="925270" y="2990382"/>
              <a:ext cx="2766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支持</a:t>
              </a:r>
              <a:r>
                <a:rPr lang="en-US" altLang="zh-CN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zh-CN" sz="20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1024 </a:t>
              </a:r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节点</a:t>
              </a:r>
              <a:endPara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资源占用</a:t>
              </a:r>
              <a:r>
                <a:rPr lang="en-US" altLang="zh-CN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0.3%</a:t>
              </a: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186565" y="1998347"/>
            <a:ext cx="6875091" cy="767563"/>
            <a:chOff x="186565" y="1998346"/>
            <a:chExt cx="6875090" cy="767563"/>
          </a:xfrm>
        </p:grpSpPr>
        <p:grpSp>
          <p:nvGrpSpPr>
            <p:cNvPr id="280" name="组合 279"/>
            <p:cNvGrpSpPr/>
            <p:nvPr/>
          </p:nvGrpSpPr>
          <p:grpSpPr>
            <a:xfrm>
              <a:off x="186567" y="2177563"/>
              <a:ext cx="595583" cy="515498"/>
              <a:chOff x="848378" y="1639823"/>
              <a:chExt cx="1063931" cy="905458"/>
            </a:xfrm>
          </p:grpSpPr>
          <p:sp>
            <p:nvSpPr>
              <p:cNvPr id="233" name="矩形 232"/>
              <p:cNvSpPr/>
              <p:nvPr/>
            </p:nvSpPr>
            <p:spPr>
              <a:xfrm>
                <a:off x="848378" y="1639823"/>
                <a:ext cx="1063931" cy="90545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6" name="组合 245"/>
              <p:cNvGrpSpPr/>
              <p:nvPr/>
            </p:nvGrpSpPr>
            <p:grpSpPr>
              <a:xfrm>
                <a:off x="1055351" y="1752886"/>
                <a:ext cx="674585" cy="670970"/>
                <a:chOff x="6821223" y="940670"/>
                <a:chExt cx="2007467" cy="1749975"/>
              </a:xfrm>
            </p:grpSpPr>
            <p:sp>
              <p:nvSpPr>
                <p:cNvPr id="247" name="圆角矩形 246"/>
                <p:cNvSpPr/>
                <p:nvPr/>
              </p:nvSpPr>
              <p:spPr>
                <a:xfrm>
                  <a:off x="7472856" y="1718441"/>
                  <a:ext cx="1355834" cy="765678"/>
                </a:xfrm>
                <a:prstGeom prst="round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48" name="直接连接符 247"/>
                <p:cNvCxnSpPr/>
                <p:nvPr/>
              </p:nvCxnSpPr>
              <p:spPr>
                <a:xfrm>
                  <a:off x="7472856" y="2254469"/>
                  <a:ext cx="1355834" cy="0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9" name="椭圆 248"/>
                <p:cNvSpPr/>
                <p:nvPr/>
              </p:nvSpPr>
              <p:spPr>
                <a:xfrm>
                  <a:off x="8080033" y="2327946"/>
                  <a:ext cx="94181" cy="941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50" name="直接连接符 249"/>
                <p:cNvCxnSpPr/>
                <p:nvPr/>
              </p:nvCxnSpPr>
              <p:spPr>
                <a:xfrm>
                  <a:off x="7598979" y="2690645"/>
                  <a:ext cx="1103587" cy="0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接连接符 250"/>
                <p:cNvCxnSpPr/>
                <p:nvPr/>
              </p:nvCxnSpPr>
              <p:spPr>
                <a:xfrm>
                  <a:off x="8127124" y="2477275"/>
                  <a:ext cx="0" cy="202863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2" name="圆角矩形 251"/>
                <p:cNvSpPr/>
                <p:nvPr/>
              </p:nvSpPr>
              <p:spPr>
                <a:xfrm>
                  <a:off x="6821223" y="940670"/>
                  <a:ext cx="1355834" cy="765678"/>
                </a:xfrm>
                <a:prstGeom prst="roundRect">
                  <a:avLst/>
                </a:prstGeom>
                <a:noFill/>
                <a:ln w="635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53" name="直接连接符 252"/>
                <p:cNvCxnSpPr/>
                <p:nvPr/>
              </p:nvCxnSpPr>
              <p:spPr>
                <a:xfrm>
                  <a:off x="6821223" y="1476698"/>
                  <a:ext cx="1355834" cy="0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4" name="椭圆 253"/>
                <p:cNvSpPr/>
                <p:nvPr/>
              </p:nvSpPr>
              <p:spPr>
                <a:xfrm>
                  <a:off x="7428400" y="1550175"/>
                  <a:ext cx="94181" cy="941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55" name="直接连接符 254"/>
                <p:cNvCxnSpPr/>
                <p:nvPr/>
              </p:nvCxnSpPr>
              <p:spPr>
                <a:xfrm>
                  <a:off x="6947346" y="1912874"/>
                  <a:ext cx="551794" cy="0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4" name="直接连接符 283"/>
            <p:cNvCxnSpPr/>
            <p:nvPr/>
          </p:nvCxnSpPr>
          <p:spPr>
            <a:xfrm>
              <a:off x="186565" y="2765909"/>
              <a:ext cx="3862221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矩形 288"/>
            <p:cNvSpPr/>
            <p:nvPr/>
          </p:nvSpPr>
          <p:spPr>
            <a:xfrm>
              <a:off x="920132" y="1998346"/>
              <a:ext cx="6141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系统级信息</a:t>
              </a:r>
              <a:r>
                <a:rPr lang="en-US" altLang="zh-CN" sz="20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内存</a:t>
              </a:r>
              <a:r>
                <a:rPr lang="en-US" altLang="zh-CN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\PCI-E\</a:t>
              </a:r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网络</a:t>
              </a:r>
              <a:r>
                <a:rPr lang="en-US" altLang="zh-CN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\</a:t>
              </a:r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数据读写带宽</a:t>
              </a:r>
              <a:r>
                <a:rPr lang="en-US" altLang="zh-CN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20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IOPS, </a:t>
              </a:r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数据传输</a:t>
              </a:r>
              <a:endPara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186565" y="1149189"/>
            <a:ext cx="7725587" cy="584290"/>
            <a:chOff x="186565" y="1149186"/>
            <a:chExt cx="7725586" cy="584290"/>
          </a:xfrm>
        </p:grpSpPr>
        <p:grpSp>
          <p:nvGrpSpPr>
            <p:cNvPr id="279" name="组合 278"/>
            <p:cNvGrpSpPr/>
            <p:nvPr/>
          </p:nvGrpSpPr>
          <p:grpSpPr>
            <a:xfrm>
              <a:off x="188775" y="1149186"/>
              <a:ext cx="596364" cy="515498"/>
              <a:chOff x="850586" y="611446"/>
              <a:chExt cx="1065326" cy="905458"/>
            </a:xfrm>
          </p:grpSpPr>
          <p:sp>
            <p:nvSpPr>
              <p:cNvPr id="234" name="矩形 233"/>
              <p:cNvSpPr/>
              <p:nvPr/>
            </p:nvSpPr>
            <p:spPr>
              <a:xfrm>
                <a:off x="850586" y="611446"/>
                <a:ext cx="1065326" cy="90545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6" name="组合 235"/>
              <p:cNvGrpSpPr/>
              <p:nvPr/>
            </p:nvGrpSpPr>
            <p:grpSpPr>
              <a:xfrm>
                <a:off x="1017609" y="715844"/>
                <a:ext cx="666151" cy="671688"/>
                <a:chOff x="3749166" y="776991"/>
                <a:chExt cx="1427823" cy="1439692"/>
              </a:xfrm>
            </p:grpSpPr>
            <p:sp>
              <p:nvSpPr>
                <p:cNvPr id="237" name="矩形 236"/>
                <p:cNvSpPr/>
                <p:nvPr/>
              </p:nvSpPr>
              <p:spPr>
                <a:xfrm rot="19392642">
                  <a:off x="4203011" y="1030794"/>
                  <a:ext cx="967967" cy="3949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8" name="矩形 237"/>
                <p:cNvSpPr/>
                <p:nvPr/>
              </p:nvSpPr>
              <p:spPr>
                <a:xfrm rot="19392642">
                  <a:off x="4317464" y="1137286"/>
                  <a:ext cx="635320" cy="104623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9" name="矩形 238"/>
                <p:cNvSpPr/>
                <p:nvPr/>
              </p:nvSpPr>
              <p:spPr>
                <a:xfrm rot="19392642">
                  <a:off x="5065582" y="840303"/>
                  <a:ext cx="76283" cy="160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0" name="矩形 239"/>
                <p:cNvSpPr/>
                <p:nvPr/>
              </p:nvSpPr>
              <p:spPr>
                <a:xfrm rot="19392642">
                  <a:off x="5125607" y="776991"/>
                  <a:ext cx="45719" cy="2235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1" name="梯形 240"/>
                <p:cNvSpPr/>
                <p:nvPr/>
              </p:nvSpPr>
              <p:spPr>
                <a:xfrm rot="13927339">
                  <a:off x="4011010" y="1504509"/>
                  <a:ext cx="382551" cy="167679"/>
                </a:xfrm>
                <a:prstGeom prst="trapezoid">
                  <a:avLst>
                    <a:gd name="adj" fmla="val 5845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2" name="椭圆 241"/>
                <p:cNvSpPr/>
                <p:nvPr/>
              </p:nvSpPr>
              <p:spPr>
                <a:xfrm>
                  <a:off x="4796186" y="1310704"/>
                  <a:ext cx="139807" cy="139807"/>
                </a:xfrm>
                <a:prstGeom prst="ellipse">
                  <a:avLst/>
                </a:prstGeom>
                <a:noFill/>
                <a:ln w="349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3" name="弧形 242"/>
                <p:cNvSpPr/>
                <p:nvPr/>
              </p:nvSpPr>
              <p:spPr>
                <a:xfrm rot="2025912">
                  <a:off x="4353413" y="1345463"/>
                  <a:ext cx="740917" cy="757292"/>
                </a:xfrm>
                <a:prstGeom prst="arc">
                  <a:avLst>
                    <a:gd name="adj1" fmla="val 16200000"/>
                    <a:gd name="adj2" fmla="val 3248496"/>
                  </a:avLst>
                </a:prstGeom>
                <a:ln w="762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4" name="矩形 243"/>
                <p:cNvSpPr/>
                <p:nvPr/>
              </p:nvSpPr>
              <p:spPr>
                <a:xfrm>
                  <a:off x="3884878" y="2021089"/>
                  <a:ext cx="1292111" cy="1955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5" name="矩形 244"/>
                <p:cNvSpPr/>
                <p:nvPr/>
              </p:nvSpPr>
              <p:spPr>
                <a:xfrm>
                  <a:off x="3749166" y="1861498"/>
                  <a:ext cx="600234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283" name="直接连接符 282"/>
            <p:cNvCxnSpPr/>
            <p:nvPr/>
          </p:nvCxnSpPr>
          <p:spPr>
            <a:xfrm>
              <a:off x="186565" y="1733476"/>
              <a:ext cx="7361066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矩形 289"/>
            <p:cNvSpPr/>
            <p:nvPr/>
          </p:nvSpPr>
          <p:spPr>
            <a:xfrm>
              <a:off x="929257" y="1174883"/>
              <a:ext cx="69828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微架构性能优化 </a:t>
              </a:r>
              <a:r>
                <a:rPr lang="en-US" altLang="zh-CN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x87\AVX\SSE</a:t>
              </a:r>
              <a:r>
                <a:rPr lang="en-US" altLang="zh-CN" sz="20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\ </a:t>
              </a:r>
              <a:r>
                <a:rPr lang="zh-CN" altLang="en-US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指令集，向量化率</a:t>
              </a:r>
              <a:r>
                <a:rPr lang="en-US" altLang="zh-CN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CPI</a:t>
              </a:r>
              <a:endPara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8123363" y="452670"/>
            <a:ext cx="3637267" cy="2316551"/>
            <a:chOff x="5934774" y="311475"/>
            <a:chExt cx="2727950" cy="1737413"/>
          </a:xfrm>
        </p:grpSpPr>
        <p:grpSp>
          <p:nvGrpSpPr>
            <p:cNvPr id="124" name="组合 123"/>
            <p:cNvGrpSpPr/>
            <p:nvPr/>
          </p:nvGrpSpPr>
          <p:grpSpPr>
            <a:xfrm rot="16200000">
              <a:off x="5934774" y="1588735"/>
              <a:ext cx="460153" cy="460153"/>
              <a:chOff x="4141378" y="5800330"/>
              <a:chExt cx="613538" cy="613538"/>
            </a:xfrm>
          </p:grpSpPr>
          <p:sp>
            <p:nvSpPr>
              <p:cNvPr id="125" name="椭圆 124"/>
              <p:cNvSpPr/>
              <p:nvPr/>
            </p:nvSpPr>
            <p:spPr>
              <a:xfrm>
                <a:off x="4141378" y="5800330"/>
                <a:ext cx="156338" cy="1563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4293778" y="5952730"/>
                <a:ext cx="156338" cy="1563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4446178" y="6105130"/>
                <a:ext cx="156338" cy="1563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4598578" y="6257530"/>
                <a:ext cx="156338" cy="1563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2" name="圆角矩形 121"/>
            <p:cNvSpPr/>
            <p:nvPr/>
          </p:nvSpPr>
          <p:spPr>
            <a:xfrm>
              <a:off x="6191479" y="311475"/>
              <a:ext cx="2471245" cy="1160630"/>
            </a:xfrm>
            <a:prstGeom prst="roundRect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6396863" y="484790"/>
              <a:ext cx="2065253" cy="780393"/>
              <a:chOff x="3552669" y="2315973"/>
              <a:chExt cx="3252865" cy="1566477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3552669" y="2383433"/>
                <a:ext cx="3252865" cy="149901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964897" y="2315973"/>
                <a:ext cx="2458388" cy="1164241"/>
              </a:xfrm>
              <a:prstGeom prst="diamond">
                <a:avLst/>
              </a:prstGeom>
              <a:solidFill>
                <a:srgbClr val="00B0F0"/>
              </a:solidFill>
              <a:ln>
                <a:solidFill>
                  <a:srgbClr val="056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平行四边形 60"/>
              <p:cNvSpPr/>
              <p:nvPr/>
            </p:nvSpPr>
            <p:spPr>
              <a:xfrm rot="5400000">
                <a:off x="4162250" y="2689483"/>
                <a:ext cx="804479" cy="1221700"/>
              </a:xfrm>
              <a:prstGeom prst="parallelogram">
                <a:avLst>
                  <a:gd name="adj" fmla="val 70455"/>
                </a:avLst>
              </a:prstGeom>
              <a:solidFill>
                <a:schemeClr val="bg1"/>
              </a:solidFill>
              <a:ln>
                <a:solidFill>
                  <a:srgbClr val="056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平行四边形 61"/>
              <p:cNvSpPr/>
              <p:nvPr/>
            </p:nvSpPr>
            <p:spPr>
              <a:xfrm rot="5400000" flipH="1">
                <a:off x="5412239" y="2670745"/>
                <a:ext cx="804480" cy="1259176"/>
              </a:xfrm>
              <a:prstGeom prst="parallelogram">
                <a:avLst>
                  <a:gd name="adj" fmla="val 70455"/>
                </a:avLst>
              </a:prstGeom>
              <a:solidFill>
                <a:schemeClr val="bg1"/>
              </a:solidFill>
              <a:ln>
                <a:solidFill>
                  <a:srgbClr val="056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3719946" y="3187841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3824716" y="3240218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3929488" y="3287842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4034258" y="3335460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4139029" y="3387840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4248564" y="3435462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4358098" y="3478314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4467632" y="3535459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4577166" y="3587839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4686700" y="3640220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4796233" y="3683073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4910530" y="3735451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5429650" y="3754492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5548712" y="3692581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5658248" y="3644958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5767784" y="3583047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5877320" y="3535423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5982095" y="3492559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6091631" y="3440171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6201166" y="3392539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6305940" y="3344912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6425002" y="3287761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6534537" y="3235368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6644073" y="3187743"/>
                <a:ext cx="0" cy="126856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矩形 122"/>
            <p:cNvSpPr/>
            <p:nvPr/>
          </p:nvSpPr>
          <p:spPr>
            <a:xfrm>
              <a:off x="6997333" y="627534"/>
              <a:ext cx="9848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Processor</a:t>
              </a:r>
            </a:p>
          </p:txBody>
        </p:sp>
      </p:grpSp>
      <p:sp>
        <p:nvSpPr>
          <p:cNvPr id="282" name="文本框 281">
            <a:extLst>
              <a:ext uri="{FF2B5EF4-FFF2-40B4-BE49-F238E27FC236}">
                <a16:creationId xmlns="" xmlns:a16="http://schemas.microsoft.com/office/drawing/2014/main" id="{7164C0BD-8E9E-4F45-99CB-3016DD8A9B66}"/>
              </a:ext>
            </a:extLst>
          </p:cNvPr>
          <p:cNvSpPr txBox="1"/>
          <p:nvPr/>
        </p:nvSpPr>
        <p:spPr>
          <a:xfrm>
            <a:off x="224129" y="175491"/>
            <a:ext cx="3607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专业研究工具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13" y="275111"/>
            <a:ext cx="1519800" cy="38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pu-processor_99484"/>
          <p:cNvSpPr>
            <a:spLocks noChangeAspect="1"/>
          </p:cNvSpPr>
          <p:nvPr/>
        </p:nvSpPr>
        <p:spPr bwMode="auto">
          <a:xfrm>
            <a:off x="7546052" y="892517"/>
            <a:ext cx="609685" cy="608764"/>
          </a:xfrm>
          <a:custGeom>
            <a:avLst/>
            <a:gdLst>
              <a:gd name="T0" fmla="*/ 2400 w 2400"/>
              <a:gd name="T1" fmla="*/ 140 h 2400"/>
              <a:gd name="T2" fmla="*/ 2260 w 2400"/>
              <a:gd name="T3" fmla="*/ 0 h 2400"/>
              <a:gd name="T4" fmla="*/ 425 w 2400"/>
              <a:gd name="T5" fmla="*/ 35 h 2400"/>
              <a:gd name="T6" fmla="*/ 312 w 2400"/>
              <a:gd name="T7" fmla="*/ 35 h 2400"/>
              <a:gd name="T8" fmla="*/ 140 w 2400"/>
              <a:gd name="T9" fmla="*/ 0 h 2400"/>
              <a:gd name="T10" fmla="*/ 0 w 2400"/>
              <a:gd name="T11" fmla="*/ 140 h 2400"/>
              <a:gd name="T12" fmla="*/ 122 w 2400"/>
              <a:gd name="T13" fmla="*/ 2278 h 2400"/>
              <a:gd name="T14" fmla="*/ 312 w 2400"/>
              <a:gd name="T15" fmla="*/ 2400 h 2400"/>
              <a:gd name="T16" fmla="*/ 369 w 2400"/>
              <a:gd name="T17" fmla="*/ 2308 h 2400"/>
              <a:gd name="T18" fmla="*/ 425 w 2400"/>
              <a:gd name="T19" fmla="*/ 2400 h 2400"/>
              <a:gd name="T20" fmla="*/ 2278 w 2400"/>
              <a:gd name="T21" fmla="*/ 2278 h 2400"/>
              <a:gd name="T22" fmla="*/ 2106 w 2400"/>
              <a:gd name="T23" fmla="*/ 1817 h 2400"/>
              <a:gd name="T24" fmla="*/ 1519 w 2400"/>
              <a:gd name="T25" fmla="*/ 2106 h 2400"/>
              <a:gd name="T26" fmla="*/ 1519 w 2400"/>
              <a:gd name="T27" fmla="*/ 1956 h 2400"/>
              <a:gd name="T28" fmla="*/ 1956 w 2400"/>
              <a:gd name="T29" fmla="*/ 1817 h 2400"/>
              <a:gd name="T30" fmla="*/ 1817 w 2400"/>
              <a:gd name="T31" fmla="*/ 444 h 2400"/>
              <a:gd name="T32" fmla="*/ 444 w 2400"/>
              <a:gd name="T33" fmla="*/ 583 h 2400"/>
              <a:gd name="T34" fmla="*/ 583 w 2400"/>
              <a:gd name="T35" fmla="*/ 1956 h 2400"/>
              <a:gd name="T36" fmla="*/ 956 w 2400"/>
              <a:gd name="T37" fmla="*/ 2031 h 2400"/>
              <a:gd name="T38" fmla="*/ 583 w 2400"/>
              <a:gd name="T39" fmla="*/ 2106 h 2400"/>
              <a:gd name="T40" fmla="*/ 294 w 2400"/>
              <a:gd name="T41" fmla="*/ 583 h 2400"/>
              <a:gd name="T42" fmla="*/ 1817 w 2400"/>
              <a:gd name="T43" fmla="*/ 294 h 2400"/>
              <a:gd name="T44" fmla="*/ 2106 w 2400"/>
              <a:gd name="T45" fmla="*/ 1817 h 2400"/>
              <a:gd name="T46" fmla="*/ 611 w 2400"/>
              <a:gd name="T47" fmla="*/ 1700 h 2400"/>
              <a:gd name="T48" fmla="*/ 700 w 2400"/>
              <a:gd name="T49" fmla="*/ 611 h 2400"/>
              <a:gd name="T50" fmla="*/ 1789 w 2400"/>
              <a:gd name="T51" fmla="*/ 700 h 2400"/>
              <a:gd name="T52" fmla="*/ 1700 w 2400"/>
              <a:gd name="T53" fmla="*/ 1789 h 2400"/>
              <a:gd name="T54" fmla="*/ 1018 w 2400"/>
              <a:gd name="T55" fmla="*/ 1048 h 2400"/>
              <a:gd name="T56" fmla="*/ 931 w 2400"/>
              <a:gd name="T57" fmla="*/ 1105 h 2400"/>
              <a:gd name="T58" fmla="*/ 884 w 2400"/>
              <a:gd name="T59" fmla="*/ 985 h 2400"/>
              <a:gd name="T60" fmla="*/ 836 w 2400"/>
              <a:gd name="T61" fmla="*/ 1357 h 2400"/>
              <a:gd name="T62" fmla="*/ 931 w 2400"/>
              <a:gd name="T63" fmla="*/ 1357 h 2400"/>
              <a:gd name="T64" fmla="*/ 1018 w 2400"/>
              <a:gd name="T65" fmla="*/ 1274 h 2400"/>
              <a:gd name="T66" fmla="*/ 881 w 2400"/>
              <a:gd name="T67" fmla="*/ 1497 h 2400"/>
              <a:gd name="T68" fmla="*/ 745 w 2400"/>
              <a:gd name="T69" fmla="*/ 1048 h 2400"/>
              <a:gd name="T70" fmla="*/ 1018 w 2400"/>
              <a:gd name="T71" fmla="*/ 1048 h 2400"/>
              <a:gd name="T72" fmla="*/ 1073 w 2400"/>
              <a:gd name="T73" fmla="*/ 909 h 2400"/>
              <a:gd name="T74" fmla="*/ 1165 w 2400"/>
              <a:gd name="T75" fmla="*/ 1490 h 2400"/>
              <a:gd name="T76" fmla="*/ 1208 w 2400"/>
              <a:gd name="T77" fmla="*/ 1272 h 2400"/>
              <a:gd name="T78" fmla="*/ 1344 w 2400"/>
              <a:gd name="T79" fmla="*/ 1052 h 2400"/>
              <a:gd name="T80" fmla="*/ 1253 w 2400"/>
              <a:gd name="T81" fmla="*/ 1134 h 2400"/>
              <a:gd name="T82" fmla="*/ 1165 w 2400"/>
              <a:gd name="T83" fmla="*/ 1189 h 2400"/>
              <a:gd name="T84" fmla="*/ 1208 w 2400"/>
              <a:gd name="T85" fmla="*/ 992 h 2400"/>
              <a:gd name="T86" fmla="*/ 1253 w 2400"/>
              <a:gd name="T87" fmla="*/ 1134 h 2400"/>
              <a:gd name="T88" fmla="*/ 1655 w 2400"/>
              <a:gd name="T89" fmla="*/ 909 h 2400"/>
              <a:gd name="T90" fmla="*/ 1519 w 2400"/>
              <a:gd name="T91" fmla="*/ 1498 h 2400"/>
              <a:gd name="T92" fmla="*/ 1382 w 2400"/>
              <a:gd name="T93" fmla="*/ 909 h 2400"/>
              <a:gd name="T94" fmla="*/ 1474 w 2400"/>
              <a:gd name="T95" fmla="*/ 1357 h 2400"/>
              <a:gd name="T96" fmla="*/ 1569 w 2400"/>
              <a:gd name="T97" fmla="*/ 1357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0" h="2400">
                <a:moveTo>
                  <a:pt x="2400" y="2260"/>
                </a:moveTo>
                <a:lnTo>
                  <a:pt x="2400" y="140"/>
                </a:lnTo>
                <a:cubicBezTo>
                  <a:pt x="2361" y="161"/>
                  <a:pt x="2311" y="155"/>
                  <a:pt x="2278" y="122"/>
                </a:cubicBezTo>
                <a:cubicBezTo>
                  <a:pt x="2245" y="89"/>
                  <a:pt x="2239" y="39"/>
                  <a:pt x="2260" y="0"/>
                </a:cubicBezTo>
                <a:lnTo>
                  <a:pt x="425" y="0"/>
                </a:lnTo>
                <a:lnTo>
                  <a:pt x="425" y="35"/>
                </a:lnTo>
                <a:cubicBezTo>
                  <a:pt x="425" y="66"/>
                  <a:pt x="400" y="92"/>
                  <a:pt x="369" y="92"/>
                </a:cubicBezTo>
                <a:cubicBezTo>
                  <a:pt x="338" y="92"/>
                  <a:pt x="312" y="66"/>
                  <a:pt x="312" y="35"/>
                </a:cubicBezTo>
                <a:lnTo>
                  <a:pt x="312" y="0"/>
                </a:lnTo>
                <a:lnTo>
                  <a:pt x="140" y="0"/>
                </a:lnTo>
                <a:cubicBezTo>
                  <a:pt x="161" y="39"/>
                  <a:pt x="155" y="89"/>
                  <a:pt x="122" y="122"/>
                </a:cubicBezTo>
                <a:cubicBezTo>
                  <a:pt x="89" y="155"/>
                  <a:pt x="39" y="161"/>
                  <a:pt x="0" y="140"/>
                </a:cubicBezTo>
                <a:lnTo>
                  <a:pt x="0" y="2260"/>
                </a:lnTo>
                <a:cubicBezTo>
                  <a:pt x="39" y="2239"/>
                  <a:pt x="89" y="2245"/>
                  <a:pt x="122" y="2278"/>
                </a:cubicBezTo>
                <a:cubicBezTo>
                  <a:pt x="155" y="2311"/>
                  <a:pt x="161" y="2361"/>
                  <a:pt x="140" y="2400"/>
                </a:cubicBezTo>
                <a:lnTo>
                  <a:pt x="312" y="2400"/>
                </a:lnTo>
                <a:lnTo>
                  <a:pt x="312" y="2365"/>
                </a:lnTo>
                <a:cubicBezTo>
                  <a:pt x="312" y="2334"/>
                  <a:pt x="338" y="2308"/>
                  <a:pt x="369" y="2308"/>
                </a:cubicBezTo>
                <a:cubicBezTo>
                  <a:pt x="400" y="2308"/>
                  <a:pt x="425" y="2334"/>
                  <a:pt x="425" y="2365"/>
                </a:cubicBezTo>
                <a:lnTo>
                  <a:pt x="425" y="2400"/>
                </a:lnTo>
                <a:lnTo>
                  <a:pt x="2260" y="2400"/>
                </a:lnTo>
                <a:cubicBezTo>
                  <a:pt x="2239" y="2361"/>
                  <a:pt x="2245" y="2311"/>
                  <a:pt x="2278" y="2278"/>
                </a:cubicBezTo>
                <a:cubicBezTo>
                  <a:pt x="2311" y="2245"/>
                  <a:pt x="2361" y="2239"/>
                  <a:pt x="2400" y="2260"/>
                </a:cubicBezTo>
                <a:close/>
                <a:moveTo>
                  <a:pt x="2106" y="1817"/>
                </a:moveTo>
                <a:cubicBezTo>
                  <a:pt x="2106" y="1976"/>
                  <a:pt x="1976" y="2106"/>
                  <a:pt x="1817" y="2106"/>
                </a:cubicBezTo>
                <a:lnTo>
                  <a:pt x="1519" y="2106"/>
                </a:lnTo>
                <a:cubicBezTo>
                  <a:pt x="1477" y="2106"/>
                  <a:pt x="1444" y="2072"/>
                  <a:pt x="1444" y="2031"/>
                </a:cubicBezTo>
                <a:cubicBezTo>
                  <a:pt x="1444" y="1990"/>
                  <a:pt x="1477" y="1956"/>
                  <a:pt x="1519" y="1956"/>
                </a:cubicBezTo>
                <a:lnTo>
                  <a:pt x="1817" y="1956"/>
                </a:lnTo>
                <a:cubicBezTo>
                  <a:pt x="1894" y="1956"/>
                  <a:pt x="1956" y="1894"/>
                  <a:pt x="1956" y="1817"/>
                </a:cubicBezTo>
                <a:lnTo>
                  <a:pt x="1956" y="583"/>
                </a:lnTo>
                <a:cubicBezTo>
                  <a:pt x="1956" y="506"/>
                  <a:pt x="1894" y="444"/>
                  <a:pt x="1817" y="444"/>
                </a:cubicBezTo>
                <a:lnTo>
                  <a:pt x="583" y="444"/>
                </a:lnTo>
                <a:cubicBezTo>
                  <a:pt x="506" y="444"/>
                  <a:pt x="444" y="506"/>
                  <a:pt x="444" y="583"/>
                </a:cubicBezTo>
                <a:lnTo>
                  <a:pt x="444" y="1817"/>
                </a:lnTo>
                <a:cubicBezTo>
                  <a:pt x="444" y="1894"/>
                  <a:pt x="506" y="1956"/>
                  <a:pt x="583" y="1956"/>
                </a:cubicBezTo>
                <a:lnTo>
                  <a:pt x="881" y="1956"/>
                </a:lnTo>
                <a:cubicBezTo>
                  <a:pt x="923" y="1956"/>
                  <a:pt x="956" y="1990"/>
                  <a:pt x="956" y="2031"/>
                </a:cubicBezTo>
                <a:cubicBezTo>
                  <a:pt x="956" y="2072"/>
                  <a:pt x="923" y="2106"/>
                  <a:pt x="881" y="2106"/>
                </a:cubicBezTo>
                <a:lnTo>
                  <a:pt x="583" y="2106"/>
                </a:lnTo>
                <a:cubicBezTo>
                  <a:pt x="424" y="2106"/>
                  <a:pt x="294" y="1976"/>
                  <a:pt x="294" y="1817"/>
                </a:cubicBezTo>
                <a:lnTo>
                  <a:pt x="294" y="583"/>
                </a:lnTo>
                <a:cubicBezTo>
                  <a:pt x="294" y="424"/>
                  <a:pt x="424" y="294"/>
                  <a:pt x="583" y="294"/>
                </a:cubicBezTo>
                <a:lnTo>
                  <a:pt x="1817" y="294"/>
                </a:lnTo>
                <a:cubicBezTo>
                  <a:pt x="1976" y="294"/>
                  <a:pt x="2106" y="424"/>
                  <a:pt x="2106" y="583"/>
                </a:cubicBezTo>
                <a:lnTo>
                  <a:pt x="2106" y="1817"/>
                </a:lnTo>
                <a:close/>
                <a:moveTo>
                  <a:pt x="700" y="1789"/>
                </a:moveTo>
                <a:cubicBezTo>
                  <a:pt x="651" y="1789"/>
                  <a:pt x="611" y="1749"/>
                  <a:pt x="611" y="1700"/>
                </a:cubicBezTo>
                <a:lnTo>
                  <a:pt x="611" y="700"/>
                </a:lnTo>
                <a:cubicBezTo>
                  <a:pt x="611" y="651"/>
                  <a:pt x="651" y="611"/>
                  <a:pt x="700" y="611"/>
                </a:cubicBezTo>
                <a:lnTo>
                  <a:pt x="1700" y="611"/>
                </a:lnTo>
                <a:cubicBezTo>
                  <a:pt x="1749" y="611"/>
                  <a:pt x="1789" y="651"/>
                  <a:pt x="1789" y="700"/>
                </a:cubicBezTo>
                <a:lnTo>
                  <a:pt x="1789" y="1700"/>
                </a:lnTo>
                <a:cubicBezTo>
                  <a:pt x="1789" y="1749"/>
                  <a:pt x="1749" y="1789"/>
                  <a:pt x="1700" y="1789"/>
                </a:cubicBezTo>
                <a:lnTo>
                  <a:pt x="700" y="1789"/>
                </a:lnTo>
                <a:close/>
                <a:moveTo>
                  <a:pt x="1018" y="1048"/>
                </a:moveTo>
                <a:lnTo>
                  <a:pt x="1018" y="1105"/>
                </a:lnTo>
                <a:lnTo>
                  <a:pt x="931" y="1105"/>
                </a:lnTo>
                <a:lnTo>
                  <a:pt x="931" y="1042"/>
                </a:lnTo>
                <a:cubicBezTo>
                  <a:pt x="931" y="1001"/>
                  <a:pt x="913" y="985"/>
                  <a:pt x="884" y="985"/>
                </a:cubicBezTo>
                <a:cubicBezTo>
                  <a:pt x="855" y="985"/>
                  <a:pt x="836" y="1001"/>
                  <a:pt x="836" y="1042"/>
                </a:cubicBezTo>
                <a:lnTo>
                  <a:pt x="836" y="1357"/>
                </a:lnTo>
                <a:cubicBezTo>
                  <a:pt x="836" y="1398"/>
                  <a:pt x="855" y="1413"/>
                  <a:pt x="884" y="1413"/>
                </a:cubicBezTo>
                <a:cubicBezTo>
                  <a:pt x="913" y="1413"/>
                  <a:pt x="931" y="1398"/>
                  <a:pt x="931" y="1357"/>
                </a:cubicBezTo>
                <a:lnTo>
                  <a:pt x="931" y="1274"/>
                </a:lnTo>
                <a:lnTo>
                  <a:pt x="1018" y="1274"/>
                </a:lnTo>
                <a:lnTo>
                  <a:pt x="1018" y="1351"/>
                </a:lnTo>
                <a:cubicBezTo>
                  <a:pt x="1018" y="1444"/>
                  <a:pt x="971" y="1497"/>
                  <a:pt x="881" y="1497"/>
                </a:cubicBezTo>
                <a:cubicBezTo>
                  <a:pt x="791" y="1497"/>
                  <a:pt x="745" y="1444"/>
                  <a:pt x="745" y="1351"/>
                </a:cubicBezTo>
                <a:lnTo>
                  <a:pt x="745" y="1048"/>
                </a:lnTo>
                <a:cubicBezTo>
                  <a:pt x="745" y="955"/>
                  <a:pt x="791" y="902"/>
                  <a:pt x="881" y="902"/>
                </a:cubicBezTo>
                <a:cubicBezTo>
                  <a:pt x="971" y="902"/>
                  <a:pt x="1018" y="955"/>
                  <a:pt x="1018" y="1048"/>
                </a:cubicBezTo>
                <a:close/>
                <a:moveTo>
                  <a:pt x="1208" y="909"/>
                </a:moveTo>
                <a:lnTo>
                  <a:pt x="1073" y="909"/>
                </a:lnTo>
                <a:lnTo>
                  <a:pt x="1073" y="1490"/>
                </a:lnTo>
                <a:lnTo>
                  <a:pt x="1165" y="1490"/>
                </a:lnTo>
                <a:lnTo>
                  <a:pt x="1165" y="1272"/>
                </a:lnTo>
                <a:lnTo>
                  <a:pt x="1208" y="1272"/>
                </a:lnTo>
                <a:cubicBezTo>
                  <a:pt x="1299" y="1272"/>
                  <a:pt x="1344" y="1221"/>
                  <a:pt x="1344" y="1128"/>
                </a:cubicBezTo>
                <a:lnTo>
                  <a:pt x="1344" y="1052"/>
                </a:lnTo>
                <a:cubicBezTo>
                  <a:pt x="1344" y="959"/>
                  <a:pt x="1299" y="909"/>
                  <a:pt x="1208" y="909"/>
                </a:cubicBezTo>
                <a:close/>
                <a:moveTo>
                  <a:pt x="1253" y="1134"/>
                </a:moveTo>
                <a:cubicBezTo>
                  <a:pt x="1253" y="1175"/>
                  <a:pt x="1237" y="1189"/>
                  <a:pt x="1208" y="1189"/>
                </a:cubicBezTo>
                <a:lnTo>
                  <a:pt x="1165" y="1189"/>
                </a:lnTo>
                <a:lnTo>
                  <a:pt x="1165" y="992"/>
                </a:lnTo>
                <a:lnTo>
                  <a:pt x="1208" y="992"/>
                </a:lnTo>
                <a:cubicBezTo>
                  <a:pt x="1237" y="992"/>
                  <a:pt x="1253" y="1005"/>
                  <a:pt x="1253" y="1047"/>
                </a:cubicBezTo>
                <a:lnTo>
                  <a:pt x="1253" y="1134"/>
                </a:lnTo>
                <a:close/>
                <a:moveTo>
                  <a:pt x="1569" y="909"/>
                </a:moveTo>
                <a:lnTo>
                  <a:pt x="1655" y="909"/>
                </a:lnTo>
                <a:lnTo>
                  <a:pt x="1655" y="1352"/>
                </a:lnTo>
                <a:cubicBezTo>
                  <a:pt x="1655" y="1445"/>
                  <a:pt x="1609" y="1498"/>
                  <a:pt x="1519" y="1498"/>
                </a:cubicBezTo>
                <a:cubicBezTo>
                  <a:pt x="1429" y="1498"/>
                  <a:pt x="1382" y="1445"/>
                  <a:pt x="1382" y="1352"/>
                </a:cubicBezTo>
                <a:lnTo>
                  <a:pt x="1382" y="909"/>
                </a:lnTo>
                <a:lnTo>
                  <a:pt x="1474" y="909"/>
                </a:lnTo>
                <a:lnTo>
                  <a:pt x="1474" y="1357"/>
                </a:lnTo>
                <a:cubicBezTo>
                  <a:pt x="1474" y="1399"/>
                  <a:pt x="1492" y="1414"/>
                  <a:pt x="1521" y="1414"/>
                </a:cubicBezTo>
                <a:cubicBezTo>
                  <a:pt x="1550" y="1414"/>
                  <a:pt x="1569" y="1399"/>
                  <a:pt x="1569" y="1357"/>
                </a:cubicBezTo>
                <a:lnTo>
                  <a:pt x="1569" y="90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</p:sp>
      <p:grpSp>
        <p:nvGrpSpPr>
          <p:cNvPr id="14" name="组合 13"/>
          <p:cNvGrpSpPr/>
          <p:nvPr/>
        </p:nvGrpSpPr>
        <p:grpSpPr>
          <a:xfrm>
            <a:off x="7500603" y="2210127"/>
            <a:ext cx="766969" cy="511025"/>
            <a:chOff x="2096814" y="1876097"/>
            <a:chExt cx="1022625" cy="68136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096814" y="1876097"/>
              <a:ext cx="60599" cy="62241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157413" y="1938338"/>
              <a:ext cx="0" cy="619125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2171702" y="2038350"/>
              <a:ext cx="947737" cy="400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462214" y="2438400"/>
              <a:ext cx="366712" cy="45719"/>
            </a:xfrm>
            <a:prstGeom prst="rect">
              <a:avLst/>
            </a:prstGeom>
            <a:solidFill>
              <a:srgbClr val="056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264571" y="2438400"/>
              <a:ext cx="104774" cy="45719"/>
            </a:xfrm>
            <a:prstGeom prst="rect">
              <a:avLst/>
            </a:prstGeom>
            <a:solidFill>
              <a:srgbClr val="056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264571" y="2475549"/>
              <a:ext cx="104774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462214" y="2479356"/>
              <a:ext cx="366712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wo-books_1367"/>
          <p:cNvSpPr>
            <a:spLocks noChangeAspect="1"/>
          </p:cNvSpPr>
          <p:nvPr/>
        </p:nvSpPr>
        <p:spPr bwMode="auto">
          <a:xfrm>
            <a:off x="1649919" y="2229310"/>
            <a:ext cx="849939" cy="1001103"/>
          </a:xfrm>
          <a:custGeom>
            <a:avLst/>
            <a:gdLst>
              <a:gd name="T0" fmla="*/ 94 w 294"/>
              <a:gd name="T1" fmla="*/ 150 h 347"/>
              <a:gd name="T2" fmla="*/ 94 w 294"/>
              <a:gd name="T3" fmla="*/ 277 h 347"/>
              <a:gd name="T4" fmla="*/ 85 w 294"/>
              <a:gd name="T5" fmla="*/ 290 h 347"/>
              <a:gd name="T6" fmla="*/ 58 w 294"/>
              <a:gd name="T7" fmla="*/ 294 h 347"/>
              <a:gd name="T8" fmla="*/ 58 w 294"/>
              <a:gd name="T9" fmla="*/ 294 h 347"/>
              <a:gd name="T10" fmla="*/ 1 w 294"/>
              <a:gd name="T11" fmla="*/ 257 h 347"/>
              <a:gd name="T12" fmla="*/ 1 w 294"/>
              <a:gd name="T13" fmla="*/ 94 h 347"/>
              <a:gd name="T14" fmla="*/ 23 w 294"/>
              <a:gd name="T15" fmla="*/ 52 h 347"/>
              <a:gd name="T16" fmla="*/ 100 w 294"/>
              <a:gd name="T17" fmla="*/ 3 h 347"/>
              <a:gd name="T18" fmla="*/ 114 w 294"/>
              <a:gd name="T19" fmla="*/ 3 h 347"/>
              <a:gd name="T20" fmla="*/ 121 w 294"/>
              <a:gd name="T21" fmla="*/ 14 h 347"/>
              <a:gd name="T22" fmla="*/ 121 w 294"/>
              <a:gd name="T23" fmla="*/ 34 h 347"/>
              <a:gd name="T24" fmla="*/ 107 w 294"/>
              <a:gd name="T25" fmla="*/ 47 h 347"/>
              <a:gd name="T26" fmla="*/ 95 w 294"/>
              <a:gd name="T27" fmla="*/ 38 h 347"/>
              <a:gd name="T28" fmla="*/ 36 w 294"/>
              <a:gd name="T29" fmla="*/ 76 h 347"/>
              <a:gd name="T30" fmla="*/ 27 w 294"/>
              <a:gd name="T31" fmla="*/ 90 h 347"/>
              <a:gd name="T32" fmla="*/ 30 w 294"/>
              <a:gd name="T33" fmla="*/ 100 h 347"/>
              <a:gd name="T34" fmla="*/ 68 w 294"/>
              <a:gd name="T35" fmla="*/ 92 h 347"/>
              <a:gd name="T36" fmla="*/ 166 w 294"/>
              <a:gd name="T37" fmla="*/ 27 h 347"/>
              <a:gd name="T38" fmla="*/ 180 w 294"/>
              <a:gd name="T39" fmla="*/ 26 h 347"/>
              <a:gd name="T40" fmla="*/ 187 w 294"/>
              <a:gd name="T41" fmla="*/ 38 h 347"/>
              <a:gd name="T42" fmla="*/ 187 w 294"/>
              <a:gd name="T43" fmla="*/ 40 h 347"/>
              <a:gd name="T44" fmla="*/ 181 w 294"/>
              <a:gd name="T45" fmla="*/ 51 h 347"/>
              <a:gd name="T46" fmla="*/ 120 w 294"/>
              <a:gd name="T47" fmla="*/ 92 h 347"/>
              <a:gd name="T48" fmla="*/ 94 w 294"/>
              <a:gd name="T49" fmla="*/ 150 h 347"/>
              <a:gd name="T50" fmla="*/ 294 w 294"/>
              <a:gd name="T51" fmla="*/ 85 h 347"/>
              <a:gd name="T52" fmla="*/ 294 w 294"/>
              <a:gd name="T53" fmla="*/ 258 h 347"/>
              <a:gd name="T54" fmla="*/ 288 w 294"/>
              <a:gd name="T55" fmla="*/ 270 h 347"/>
              <a:gd name="T56" fmla="*/ 194 w 294"/>
              <a:gd name="T57" fmla="*/ 340 h 347"/>
              <a:gd name="T58" fmla="*/ 164 w 294"/>
              <a:gd name="T59" fmla="*/ 347 h 347"/>
              <a:gd name="T60" fmla="*/ 107 w 294"/>
              <a:gd name="T61" fmla="*/ 307 h 347"/>
              <a:gd name="T62" fmla="*/ 107 w 294"/>
              <a:gd name="T63" fmla="*/ 146 h 347"/>
              <a:gd name="T64" fmla="*/ 107 w 294"/>
              <a:gd name="T65" fmla="*/ 142 h 347"/>
              <a:gd name="T66" fmla="*/ 107 w 294"/>
              <a:gd name="T67" fmla="*/ 142 h 347"/>
              <a:gd name="T68" fmla="*/ 128 w 294"/>
              <a:gd name="T69" fmla="*/ 105 h 347"/>
              <a:gd name="T70" fmla="*/ 206 w 294"/>
              <a:gd name="T71" fmla="*/ 50 h 347"/>
              <a:gd name="T72" fmla="*/ 220 w 294"/>
              <a:gd name="T73" fmla="*/ 50 h 347"/>
              <a:gd name="T74" fmla="*/ 227 w 294"/>
              <a:gd name="T75" fmla="*/ 61 h 347"/>
              <a:gd name="T76" fmla="*/ 227 w 294"/>
              <a:gd name="T77" fmla="*/ 81 h 347"/>
              <a:gd name="T78" fmla="*/ 214 w 294"/>
              <a:gd name="T79" fmla="*/ 94 h 347"/>
              <a:gd name="T80" fmla="*/ 202 w 294"/>
              <a:gd name="T81" fmla="*/ 86 h 347"/>
              <a:gd name="T82" fmla="*/ 144 w 294"/>
              <a:gd name="T83" fmla="*/ 126 h 347"/>
              <a:gd name="T84" fmla="*/ 134 w 294"/>
              <a:gd name="T85" fmla="*/ 142 h 347"/>
              <a:gd name="T86" fmla="*/ 137 w 294"/>
              <a:gd name="T87" fmla="*/ 151 h 347"/>
              <a:gd name="T88" fmla="*/ 180 w 294"/>
              <a:gd name="T89" fmla="*/ 144 h 347"/>
              <a:gd name="T90" fmla="*/ 272 w 294"/>
              <a:gd name="T91" fmla="*/ 75 h 347"/>
              <a:gd name="T92" fmla="*/ 286 w 294"/>
              <a:gd name="T93" fmla="*/ 73 h 347"/>
              <a:gd name="T94" fmla="*/ 294 w 294"/>
              <a:gd name="T95" fmla="*/ 85 h 347"/>
              <a:gd name="T96" fmla="*/ 267 w 294"/>
              <a:gd name="T97" fmla="*/ 145 h 347"/>
              <a:gd name="T98" fmla="*/ 201 w 294"/>
              <a:gd name="T99" fmla="*/ 196 h 347"/>
              <a:gd name="T100" fmla="*/ 201 w 294"/>
              <a:gd name="T101" fmla="*/ 223 h 347"/>
              <a:gd name="T102" fmla="*/ 267 w 294"/>
              <a:gd name="T103" fmla="*/ 171 h 347"/>
              <a:gd name="T104" fmla="*/ 267 w 294"/>
              <a:gd name="T105" fmla="*/ 1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4" h="347">
                <a:moveTo>
                  <a:pt x="94" y="150"/>
                </a:moveTo>
                <a:lnTo>
                  <a:pt x="94" y="277"/>
                </a:lnTo>
                <a:cubicBezTo>
                  <a:pt x="94" y="283"/>
                  <a:pt x="90" y="288"/>
                  <a:pt x="85" y="290"/>
                </a:cubicBezTo>
                <a:cubicBezTo>
                  <a:pt x="77" y="292"/>
                  <a:pt x="68" y="294"/>
                  <a:pt x="58" y="294"/>
                </a:cubicBezTo>
                <a:lnTo>
                  <a:pt x="58" y="294"/>
                </a:lnTo>
                <a:cubicBezTo>
                  <a:pt x="31" y="294"/>
                  <a:pt x="1" y="282"/>
                  <a:pt x="1" y="257"/>
                </a:cubicBezTo>
                <a:lnTo>
                  <a:pt x="1" y="94"/>
                </a:lnTo>
                <a:cubicBezTo>
                  <a:pt x="0" y="83"/>
                  <a:pt x="4" y="63"/>
                  <a:pt x="23" y="52"/>
                </a:cubicBezTo>
                <a:cubicBezTo>
                  <a:pt x="31" y="47"/>
                  <a:pt x="77" y="18"/>
                  <a:pt x="100" y="3"/>
                </a:cubicBezTo>
                <a:cubicBezTo>
                  <a:pt x="104" y="0"/>
                  <a:pt x="109" y="0"/>
                  <a:pt x="114" y="3"/>
                </a:cubicBezTo>
                <a:cubicBezTo>
                  <a:pt x="118" y="5"/>
                  <a:pt x="121" y="9"/>
                  <a:pt x="121" y="14"/>
                </a:cubicBezTo>
                <a:lnTo>
                  <a:pt x="121" y="34"/>
                </a:lnTo>
                <a:cubicBezTo>
                  <a:pt x="121" y="41"/>
                  <a:pt x="115" y="47"/>
                  <a:pt x="107" y="47"/>
                </a:cubicBezTo>
                <a:cubicBezTo>
                  <a:pt x="101" y="47"/>
                  <a:pt x="97" y="43"/>
                  <a:pt x="95" y="38"/>
                </a:cubicBezTo>
                <a:cubicBezTo>
                  <a:pt x="74" y="52"/>
                  <a:pt x="43" y="71"/>
                  <a:pt x="36" y="76"/>
                </a:cubicBezTo>
                <a:cubicBezTo>
                  <a:pt x="29" y="79"/>
                  <a:pt x="27" y="87"/>
                  <a:pt x="27" y="90"/>
                </a:cubicBezTo>
                <a:cubicBezTo>
                  <a:pt x="27" y="95"/>
                  <a:pt x="28" y="98"/>
                  <a:pt x="30" y="100"/>
                </a:cubicBezTo>
                <a:cubicBezTo>
                  <a:pt x="35" y="105"/>
                  <a:pt x="50" y="102"/>
                  <a:pt x="68" y="92"/>
                </a:cubicBezTo>
                <a:cubicBezTo>
                  <a:pt x="84" y="82"/>
                  <a:pt x="166" y="28"/>
                  <a:pt x="166" y="27"/>
                </a:cubicBezTo>
                <a:cubicBezTo>
                  <a:pt x="171" y="24"/>
                  <a:pt x="176" y="24"/>
                  <a:pt x="180" y="26"/>
                </a:cubicBezTo>
                <a:cubicBezTo>
                  <a:pt x="184" y="29"/>
                  <a:pt x="187" y="33"/>
                  <a:pt x="187" y="38"/>
                </a:cubicBezTo>
                <a:lnTo>
                  <a:pt x="187" y="40"/>
                </a:lnTo>
                <a:cubicBezTo>
                  <a:pt x="187" y="44"/>
                  <a:pt x="185" y="48"/>
                  <a:pt x="181" y="51"/>
                </a:cubicBezTo>
                <a:cubicBezTo>
                  <a:pt x="181" y="51"/>
                  <a:pt x="125" y="89"/>
                  <a:pt x="120" y="92"/>
                </a:cubicBezTo>
                <a:cubicBezTo>
                  <a:pt x="100" y="104"/>
                  <a:pt x="94" y="119"/>
                  <a:pt x="94" y="150"/>
                </a:cubicBezTo>
                <a:close/>
                <a:moveTo>
                  <a:pt x="294" y="85"/>
                </a:moveTo>
                <a:lnTo>
                  <a:pt x="294" y="258"/>
                </a:lnTo>
                <a:cubicBezTo>
                  <a:pt x="294" y="263"/>
                  <a:pt x="291" y="267"/>
                  <a:pt x="288" y="270"/>
                </a:cubicBezTo>
                <a:cubicBezTo>
                  <a:pt x="288" y="270"/>
                  <a:pt x="210" y="330"/>
                  <a:pt x="194" y="340"/>
                </a:cubicBezTo>
                <a:cubicBezTo>
                  <a:pt x="186" y="345"/>
                  <a:pt x="175" y="347"/>
                  <a:pt x="164" y="347"/>
                </a:cubicBezTo>
                <a:cubicBezTo>
                  <a:pt x="136" y="347"/>
                  <a:pt x="107" y="332"/>
                  <a:pt x="107" y="307"/>
                </a:cubicBezTo>
                <a:lnTo>
                  <a:pt x="107" y="146"/>
                </a:lnTo>
                <a:lnTo>
                  <a:pt x="107" y="142"/>
                </a:lnTo>
                <a:cubicBezTo>
                  <a:pt x="107" y="142"/>
                  <a:pt x="107" y="142"/>
                  <a:pt x="107" y="142"/>
                </a:cubicBezTo>
                <a:cubicBezTo>
                  <a:pt x="107" y="132"/>
                  <a:pt x="110" y="118"/>
                  <a:pt x="128" y="105"/>
                </a:cubicBezTo>
                <a:cubicBezTo>
                  <a:pt x="139" y="97"/>
                  <a:pt x="204" y="52"/>
                  <a:pt x="206" y="50"/>
                </a:cubicBezTo>
                <a:cubicBezTo>
                  <a:pt x="210" y="48"/>
                  <a:pt x="216" y="47"/>
                  <a:pt x="220" y="50"/>
                </a:cubicBezTo>
                <a:cubicBezTo>
                  <a:pt x="224" y="52"/>
                  <a:pt x="227" y="57"/>
                  <a:pt x="227" y="61"/>
                </a:cubicBezTo>
                <a:lnTo>
                  <a:pt x="227" y="81"/>
                </a:lnTo>
                <a:cubicBezTo>
                  <a:pt x="227" y="88"/>
                  <a:pt x="221" y="94"/>
                  <a:pt x="214" y="94"/>
                </a:cubicBezTo>
                <a:cubicBezTo>
                  <a:pt x="208" y="94"/>
                  <a:pt x="204" y="91"/>
                  <a:pt x="202" y="86"/>
                </a:cubicBezTo>
                <a:cubicBezTo>
                  <a:pt x="181" y="100"/>
                  <a:pt x="151" y="121"/>
                  <a:pt x="144" y="126"/>
                </a:cubicBezTo>
                <a:cubicBezTo>
                  <a:pt x="135" y="132"/>
                  <a:pt x="134" y="137"/>
                  <a:pt x="134" y="142"/>
                </a:cubicBezTo>
                <a:cubicBezTo>
                  <a:pt x="134" y="146"/>
                  <a:pt x="135" y="149"/>
                  <a:pt x="137" y="151"/>
                </a:cubicBezTo>
                <a:cubicBezTo>
                  <a:pt x="144" y="157"/>
                  <a:pt x="162" y="155"/>
                  <a:pt x="180" y="144"/>
                </a:cubicBezTo>
                <a:cubicBezTo>
                  <a:pt x="194" y="136"/>
                  <a:pt x="251" y="91"/>
                  <a:pt x="272" y="75"/>
                </a:cubicBezTo>
                <a:cubicBezTo>
                  <a:pt x="276" y="72"/>
                  <a:pt x="282" y="71"/>
                  <a:pt x="286" y="73"/>
                </a:cubicBezTo>
                <a:cubicBezTo>
                  <a:pt x="291" y="76"/>
                  <a:pt x="294" y="80"/>
                  <a:pt x="294" y="85"/>
                </a:cubicBezTo>
                <a:close/>
                <a:moveTo>
                  <a:pt x="267" y="145"/>
                </a:moveTo>
                <a:lnTo>
                  <a:pt x="201" y="196"/>
                </a:lnTo>
                <a:lnTo>
                  <a:pt x="201" y="223"/>
                </a:lnTo>
                <a:lnTo>
                  <a:pt x="267" y="171"/>
                </a:lnTo>
                <a:lnTo>
                  <a:pt x="267" y="1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B27680C8-FEE7-47B8-ABF3-9903774D3CCB}"/>
              </a:ext>
            </a:extLst>
          </p:cNvPr>
          <p:cNvSpPr txBox="1"/>
          <p:nvPr/>
        </p:nvSpPr>
        <p:spPr>
          <a:xfrm>
            <a:off x="1053426" y="3318052"/>
            <a:ext cx="185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~10 </a:t>
            </a:r>
          </a:p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行业白皮书</a:t>
            </a:r>
            <a:endParaRPr lang="zh-CN" altLang="en-US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print-products-outline-made-of-different-lines_30294"/>
          <p:cNvSpPr>
            <a:spLocks noChangeAspect="1"/>
          </p:cNvSpPr>
          <p:nvPr/>
        </p:nvSpPr>
        <p:spPr bwMode="auto">
          <a:xfrm>
            <a:off x="4179324" y="2100001"/>
            <a:ext cx="1561975" cy="1474472"/>
          </a:xfrm>
          <a:custGeom>
            <a:avLst/>
            <a:gdLst>
              <a:gd name="connsiteX0" fmla="*/ 11043 w 608415"/>
              <a:gd name="connsiteY0" fmla="*/ 552316 h 574332"/>
              <a:gd name="connsiteX1" fmla="*/ 597239 w 608415"/>
              <a:gd name="connsiteY1" fmla="*/ 552316 h 574332"/>
              <a:gd name="connsiteX2" fmla="*/ 608415 w 608415"/>
              <a:gd name="connsiteY2" fmla="*/ 563324 h 574332"/>
              <a:gd name="connsiteX3" fmla="*/ 597239 w 608415"/>
              <a:gd name="connsiteY3" fmla="*/ 574332 h 574332"/>
              <a:gd name="connsiteX4" fmla="*/ 11043 w 608415"/>
              <a:gd name="connsiteY4" fmla="*/ 574332 h 574332"/>
              <a:gd name="connsiteX5" fmla="*/ 0 w 608415"/>
              <a:gd name="connsiteY5" fmla="*/ 563324 h 574332"/>
              <a:gd name="connsiteX6" fmla="*/ 11043 w 608415"/>
              <a:gd name="connsiteY6" fmla="*/ 552316 h 574332"/>
              <a:gd name="connsiteX7" fmla="*/ 11043 w 608415"/>
              <a:gd name="connsiteY7" fmla="*/ 497063 h 574332"/>
              <a:gd name="connsiteX8" fmla="*/ 597239 w 608415"/>
              <a:gd name="connsiteY8" fmla="*/ 497063 h 574332"/>
              <a:gd name="connsiteX9" fmla="*/ 608415 w 608415"/>
              <a:gd name="connsiteY9" fmla="*/ 508071 h 574332"/>
              <a:gd name="connsiteX10" fmla="*/ 597239 w 608415"/>
              <a:gd name="connsiteY10" fmla="*/ 519079 h 574332"/>
              <a:gd name="connsiteX11" fmla="*/ 11043 w 608415"/>
              <a:gd name="connsiteY11" fmla="*/ 519079 h 574332"/>
              <a:gd name="connsiteX12" fmla="*/ 0 w 608415"/>
              <a:gd name="connsiteY12" fmla="*/ 508071 h 574332"/>
              <a:gd name="connsiteX13" fmla="*/ 11043 w 608415"/>
              <a:gd name="connsiteY13" fmla="*/ 497063 h 574332"/>
              <a:gd name="connsiteX14" fmla="*/ 11043 w 608415"/>
              <a:gd name="connsiteY14" fmla="*/ 441740 h 574332"/>
              <a:gd name="connsiteX15" fmla="*/ 597239 w 608415"/>
              <a:gd name="connsiteY15" fmla="*/ 441740 h 574332"/>
              <a:gd name="connsiteX16" fmla="*/ 608415 w 608415"/>
              <a:gd name="connsiteY16" fmla="*/ 452783 h 574332"/>
              <a:gd name="connsiteX17" fmla="*/ 597239 w 608415"/>
              <a:gd name="connsiteY17" fmla="*/ 463827 h 574332"/>
              <a:gd name="connsiteX18" fmla="*/ 11043 w 608415"/>
              <a:gd name="connsiteY18" fmla="*/ 463827 h 574332"/>
              <a:gd name="connsiteX19" fmla="*/ 0 w 608415"/>
              <a:gd name="connsiteY19" fmla="*/ 452783 h 574332"/>
              <a:gd name="connsiteX20" fmla="*/ 11043 w 608415"/>
              <a:gd name="connsiteY20" fmla="*/ 441740 h 574332"/>
              <a:gd name="connsiteX21" fmla="*/ 11043 w 608415"/>
              <a:gd name="connsiteY21" fmla="*/ 386628 h 574332"/>
              <a:gd name="connsiteX22" fmla="*/ 597239 w 608415"/>
              <a:gd name="connsiteY22" fmla="*/ 386628 h 574332"/>
              <a:gd name="connsiteX23" fmla="*/ 608415 w 608415"/>
              <a:gd name="connsiteY23" fmla="*/ 397671 h 574332"/>
              <a:gd name="connsiteX24" fmla="*/ 597239 w 608415"/>
              <a:gd name="connsiteY24" fmla="*/ 408715 h 574332"/>
              <a:gd name="connsiteX25" fmla="*/ 11043 w 608415"/>
              <a:gd name="connsiteY25" fmla="*/ 408715 h 574332"/>
              <a:gd name="connsiteX26" fmla="*/ 0 w 608415"/>
              <a:gd name="connsiteY26" fmla="*/ 397671 h 574332"/>
              <a:gd name="connsiteX27" fmla="*/ 11043 w 608415"/>
              <a:gd name="connsiteY27" fmla="*/ 386628 h 574332"/>
              <a:gd name="connsiteX28" fmla="*/ 132770 w 608415"/>
              <a:gd name="connsiteY28" fmla="*/ 176696 h 574332"/>
              <a:gd name="connsiteX29" fmla="*/ 464637 w 608415"/>
              <a:gd name="connsiteY29" fmla="*/ 176696 h 574332"/>
              <a:gd name="connsiteX30" fmla="*/ 475681 w 608415"/>
              <a:gd name="connsiteY30" fmla="*/ 187739 h 574332"/>
              <a:gd name="connsiteX31" fmla="*/ 464637 w 608415"/>
              <a:gd name="connsiteY31" fmla="*/ 198783 h 574332"/>
              <a:gd name="connsiteX32" fmla="*/ 132770 w 608415"/>
              <a:gd name="connsiteY32" fmla="*/ 198783 h 574332"/>
              <a:gd name="connsiteX33" fmla="*/ 121725 w 608415"/>
              <a:gd name="connsiteY33" fmla="*/ 187739 h 574332"/>
              <a:gd name="connsiteX34" fmla="*/ 132770 w 608415"/>
              <a:gd name="connsiteY34" fmla="*/ 176696 h 574332"/>
              <a:gd name="connsiteX35" fmla="*/ 154857 w 608415"/>
              <a:gd name="connsiteY35" fmla="*/ 121443 h 574332"/>
              <a:gd name="connsiteX36" fmla="*/ 442417 w 608415"/>
              <a:gd name="connsiteY36" fmla="*/ 121443 h 574332"/>
              <a:gd name="connsiteX37" fmla="*/ 453594 w 608415"/>
              <a:gd name="connsiteY37" fmla="*/ 132486 h 574332"/>
              <a:gd name="connsiteX38" fmla="*/ 442417 w 608415"/>
              <a:gd name="connsiteY38" fmla="*/ 143530 h 574332"/>
              <a:gd name="connsiteX39" fmla="*/ 154857 w 608415"/>
              <a:gd name="connsiteY39" fmla="*/ 143530 h 574332"/>
              <a:gd name="connsiteX40" fmla="*/ 143812 w 608415"/>
              <a:gd name="connsiteY40" fmla="*/ 132486 h 574332"/>
              <a:gd name="connsiteX41" fmla="*/ 154857 w 608415"/>
              <a:gd name="connsiteY41" fmla="*/ 121443 h 574332"/>
              <a:gd name="connsiteX42" fmla="*/ 176944 w 608415"/>
              <a:gd name="connsiteY42" fmla="*/ 66332 h 574332"/>
              <a:gd name="connsiteX43" fmla="*/ 420322 w 608415"/>
              <a:gd name="connsiteY43" fmla="*/ 66332 h 574332"/>
              <a:gd name="connsiteX44" fmla="*/ 431366 w 608415"/>
              <a:gd name="connsiteY44" fmla="*/ 77340 h 574332"/>
              <a:gd name="connsiteX45" fmla="*/ 420322 w 608415"/>
              <a:gd name="connsiteY45" fmla="*/ 88348 h 574332"/>
              <a:gd name="connsiteX46" fmla="*/ 176944 w 608415"/>
              <a:gd name="connsiteY46" fmla="*/ 88348 h 574332"/>
              <a:gd name="connsiteX47" fmla="*/ 165899 w 608415"/>
              <a:gd name="connsiteY47" fmla="*/ 77340 h 574332"/>
              <a:gd name="connsiteX48" fmla="*/ 176944 w 608415"/>
              <a:gd name="connsiteY48" fmla="*/ 66332 h 574332"/>
              <a:gd name="connsiteX49" fmla="*/ 155513 w 608415"/>
              <a:gd name="connsiteY49" fmla="*/ 22054 h 574332"/>
              <a:gd name="connsiteX50" fmla="*/ 28850 w 608415"/>
              <a:gd name="connsiteY50" fmla="*/ 331338 h 574332"/>
              <a:gd name="connsiteX51" fmla="*/ 579408 w 608415"/>
              <a:gd name="connsiteY51" fmla="*/ 331338 h 574332"/>
              <a:gd name="connsiteX52" fmla="*/ 452745 w 608415"/>
              <a:gd name="connsiteY52" fmla="*/ 22054 h 574332"/>
              <a:gd name="connsiteX53" fmla="*/ 148062 w 608415"/>
              <a:gd name="connsiteY53" fmla="*/ 0 h 574332"/>
              <a:gd name="connsiteX54" fmla="*/ 460196 w 608415"/>
              <a:gd name="connsiteY54" fmla="*/ 0 h 574332"/>
              <a:gd name="connsiteX55" fmla="*/ 470440 w 608415"/>
              <a:gd name="connsiteY55" fmla="*/ 6775 h 574332"/>
              <a:gd name="connsiteX56" fmla="*/ 605353 w 608415"/>
              <a:gd name="connsiteY56" fmla="*/ 336254 h 574332"/>
              <a:gd name="connsiteX57" fmla="*/ 607215 w 608415"/>
              <a:gd name="connsiteY57" fmla="*/ 342365 h 574332"/>
              <a:gd name="connsiteX58" fmla="*/ 596172 w 608415"/>
              <a:gd name="connsiteY58" fmla="*/ 353392 h 574332"/>
              <a:gd name="connsiteX59" fmla="*/ 595906 w 608415"/>
              <a:gd name="connsiteY59" fmla="*/ 353392 h 574332"/>
              <a:gd name="connsiteX60" fmla="*/ 12485 w 608415"/>
              <a:gd name="connsiteY60" fmla="*/ 353392 h 574332"/>
              <a:gd name="connsiteX61" fmla="*/ 3304 w 608415"/>
              <a:gd name="connsiteY61" fmla="*/ 348476 h 574332"/>
              <a:gd name="connsiteX62" fmla="*/ 2240 w 608415"/>
              <a:gd name="connsiteY62" fmla="*/ 338246 h 574332"/>
              <a:gd name="connsiteX63" fmla="*/ 137817 w 608415"/>
              <a:gd name="connsiteY63" fmla="*/ 6775 h 574332"/>
              <a:gd name="connsiteX64" fmla="*/ 148062 w 608415"/>
              <a:gd name="connsiteY64" fmla="*/ 0 h 57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8415" h="574332">
                <a:moveTo>
                  <a:pt x="11043" y="552316"/>
                </a:moveTo>
                <a:lnTo>
                  <a:pt x="597239" y="552316"/>
                </a:lnTo>
                <a:cubicBezTo>
                  <a:pt x="603360" y="552316"/>
                  <a:pt x="608415" y="557223"/>
                  <a:pt x="608415" y="563324"/>
                </a:cubicBezTo>
                <a:cubicBezTo>
                  <a:pt x="608415" y="569425"/>
                  <a:pt x="603360" y="574332"/>
                  <a:pt x="597239" y="574332"/>
                </a:cubicBezTo>
                <a:lnTo>
                  <a:pt x="11043" y="574332"/>
                </a:lnTo>
                <a:cubicBezTo>
                  <a:pt x="4923" y="574332"/>
                  <a:pt x="0" y="569425"/>
                  <a:pt x="0" y="563324"/>
                </a:cubicBezTo>
                <a:cubicBezTo>
                  <a:pt x="0" y="557223"/>
                  <a:pt x="4923" y="552316"/>
                  <a:pt x="11043" y="552316"/>
                </a:cubicBezTo>
                <a:close/>
                <a:moveTo>
                  <a:pt x="11043" y="497063"/>
                </a:moveTo>
                <a:lnTo>
                  <a:pt x="597239" y="497063"/>
                </a:lnTo>
                <a:cubicBezTo>
                  <a:pt x="603360" y="497063"/>
                  <a:pt x="608415" y="501970"/>
                  <a:pt x="608415" y="508071"/>
                </a:cubicBezTo>
                <a:cubicBezTo>
                  <a:pt x="608415" y="514172"/>
                  <a:pt x="603360" y="519079"/>
                  <a:pt x="597239" y="519079"/>
                </a:cubicBezTo>
                <a:lnTo>
                  <a:pt x="11043" y="519079"/>
                </a:lnTo>
                <a:cubicBezTo>
                  <a:pt x="4923" y="519079"/>
                  <a:pt x="0" y="514172"/>
                  <a:pt x="0" y="508071"/>
                </a:cubicBezTo>
                <a:cubicBezTo>
                  <a:pt x="0" y="501970"/>
                  <a:pt x="4923" y="497063"/>
                  <a:pt x="11043" y="497063"/>
                </a:cubicBezTo>
                <a:close/>
                <a:moveTo>
                  <a:pt x="11043" y="441740"/>
                </a:moveTo>
                <a:lnTo>
                  <a:pt x="597239" y="441740"/>
                </a:lnTo>
                <a:cubicBezTo>
                  <a:pt x="603360" y="441740"/>
                  <a:pt x="608415" y="446663"/>
                  <a:pt x="608415" y="452783"/>
                </a:cubicBezTo>
                <a:cubicBezTo>
                  <a:pt x="608415" y="458904"/>
                  <a:pt x="603360" y="463827"/>
                  <a:pt x="597239" y="463827"/>
                </a:cubicBezTo>
                <a:lnTo>
                  <a:pt x="11043" y="463827"/>
                </a:lnTo>
                <a:cubicBezTo>
                  <a:pt x="4923" y="463827"/>
                  <a:pt x="0" y="458904"/>
                  <a:pt x="0" y="452783"/>
                </a:cubicBezTo>
                <a:cubicBezTo>
                  <a:pt x="0" y="446663"/>
                  <a:pt x="4923" y="441740"/>
                  <a:pt x="11043" y="441740"/>
                </a:cubicBezTo>
                <a:close/>
                <a:moveTo>
                  <a:pt x="11043" y="386628"/>
                </a:moveTo>
                <a:lnTo>
                  <a:pt x="597239" y="386628"/>
                </a:lnTo>
                <a:cubicBezTo>
                  <a:pt x="603360" y="386628"/>
                  <a:pt x="608415" y="391551"/>
                  <a:pt x="608415" y="397671"/>
                </a:cubicBezTo>
                <a:cubicBezTo>
                  <a:pt x="608415" y="403792"/>
                  <a:pt x="603360" y="408715"/>
                  <a:pt x="597239" y="408715"/>
                </a:cubicBezTo>
                <a:lnTo>
                  <a:pt x="11043" y="408715"/>
                </a:lnTo>
                <a:cubicBezTo>
                  <a:pt x="4923" y="408715"/>
                  <a:pt x="0" y="403792"/>
                  <a:pt x="0" y="397671"/>
                </a:cubicBezTo>
                <a:cubicBezTo>
                  <a:pt x="0" y="391551"/>
                  <a:pt x="4923" y="386628"/>
                  <a:pt x="11043" y="386628"/>
                </a:cubicBezTo>
                <a:close/>
                <a:moveTo>
                  <a:pt x="132770" y="176696"/>
                </a:moveTo>
                <a:lnTo>
                  <a:pt x="464637" y="176696"/>
                </a:lnTo>
                <a:cubicBezTo>
                  <a:pt x="470758" y="176696"/>
                  <a:pt x="475681" y="181619"/>
                  <a:pt x="475681" y="187739"/>
                </a:cubicBezTo>
                <a:cubicBezTo>
                  <a:pt x="475681" y="193860"/>
                  <a:pt x="470758" y="198783"/>
                  <a:pt x="464637" y="198783"/>
                </a:cubicBezTo>
                <a:lnTo>
                  <a:pt x="132770" y="198783"/>
                </a:lnTo>
                <a:cubicBezTo>
                  <a:pt x="126649" y="198783"/>
                  <a:pt x="121725" y="193860"/>
                  <a:pt x="121725" y="187739"/>
                </a:cubicBezTo>
                <a:cubicBezTo>
                  <a:pt x="121725" y="181619"/>
                  <a:pt x="126649" y="176696"/>
                  <a:pt x="132770" y="176696"/>
                </a:cubicBezTo>
                <a:close/>
                <a:moveTo>
                  <a:pt x="154857" y="121443"/>
                </a:moveTo>
                <a:lnTo>
                  <a:pt x="442417" y="121443"/>
                </a:lnTo>
                <a:cubicBezTo>
                  <a:pt x="448538" y="121443"/>
                  <a:pt x="453594" y="126366"/>
                  <a:pt x="453594" y="132486"/>
                </a:cubicBezTo>
                <a:cubicBezTo>
                  <a:pt x="453594" y="138607"/>
                  <a:pt x="448538" y="143530"/>
                  <a:pt x="442417" y="143530"/>
                </a:cubicBezTo>
                <a:lnTo>
                  <a:pt x="154857" y="143530"/>
                </a:lnTo>
                <a:cubicBezTo>
                  <a:pt x="148736" y="143530"/>
                  <a:pt x="143812" y="138607"/>
                  <a:pt x="143812" y="132486"/>
                </a:cubicBezTo>
                <a:cubicBezTo>
                  <a:pt x="143812" y="126366"/>
                  <a:pt x="148736" y="121443"/>
                  <a:pt x="154857" y="121443"/>
                </a:cubicBezTo>
                <a:close/>
                <a:moveTo>
                  <a:pt x="176944" y="66332"/>
                </a:moveTo>
                <a:lnTo>
                  <a:pt x="420322" y="66332"/>
                </a:lnTo>
                <a:cubicBezTo>
                  <a:pt x="426443" y="66332"/>
                  <a:pt x="431366" y="71239"/>
                  <a:pt x="431366" y="77340"/>
                </a:cubicBezTo>
                <a:cubicBezTo>
                  <a:pt x="431366" y="83441"/>
                  <a:pt x="426443" y="88348"/>
                  <a:pt x="420322" y="88348"/>
                </a:cubicBezTo>
                <a:lnTo>
                  <a:pt x="176944" y="88348"/>
                </a:lnTo>
                <a:cubicBezTo>
                  <a:pt x="170823" y="88348"/>
                  <a:pt x="165899" y="83441"/>
                  <a:pt x="165899" y="77340"/>
                </a:cubicBezTo>
                <a:cubicBezTo>
                  <a:pt x="165899" y="71239"/>
                  <a:pt x="170823" y="66332"/>
                  <a:pt x="176944" y="66332"/>
                </a:cubicBezTo>
                <a:close/>
                <a:moveTo>
                  <a:pt x="155513" y="22054"/>
                </a:moveTo>
                <a:lnTo>
                  <a:pt x="28850" y="331338"/>
                </a:lnTo>
                <a:lnTo>
                  <a:pt x="579408" y="331338"/>
                </a:lnTo>
                <a:lnTo>
                  <a:pt x="452745" y="22054"/>
                </a:lnTo>
                <a:close/>
                <a:moveTo>
                  <a:pt x="148062" y="0"/>
                </a:moveTo>
                <a:lnTo>
                  <a:pt x="460196" y="0"/>
                </a:lnTo>
                <a:cubicBezTo>
                  <a:pt x="464719" y="0"/>
                  <a:pt x="468711" y="2657"/>
                  <a:pt x="470440" y="6775"/>
                </a:cubicBezTo>
                <a:lnTo>
                  <a:pt x="605353" y="336254"/>
                </a:lnTo>
                <a:cubicBezTo>
                  <a:pt x="606550" y="337981"/>
                  <a:pt x="607215" y="340106"/>
                  <a:pt x="607215" y="342365"/>
                </a:cubicBezTo>
                <a:cubicBezTo>
                  <a:pt x="607215" y="348476"/>
                  <a:pt x="602292" y="353392"/>
                  <a:pt x="596172" y="353392"/>
                </a:cubicBezTo>
                <a:cubicBezTo>
                  <a:pt x="596039" y="353392"/>
                  <a:pt x="596039" y="353392"/>
                  <a:pt x="595906" y="353392"/>
                </a:cubicBezTo>
                <a:lnTo>
                  <a:pt x="12485" y="353392"/>
                </a:lnTo>
                <a:cubicBezTo>
                  <a:pt x="8759" y="353392"/>
                  <a:pt x="5300" y="351532"/>
                  <a:pt x="3304" y="348476"/>
                </a:cubicBezTo>
                <a:cubicBezTo>
                  <a:pt x="1175" y="345421"/>
                  <a:pt x="776" y="341568"/>
                  <a:pt x="2240" y="338246"/>
                </a:cubicBezTo>
                <a:lnTo>
                  <a:pt x="137817" y="6775"/>
                </a:lnTo>
                <a:cubicBezTo>
                  <a:pt x="139547" y="2657"/>
                  <a:pt x="143671" y="0"/>
                  <a:pt x="148062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27680C8-FEE7-47B8-ABF3-9903774D3CCB}"/>
              </a:ext>
            </a:extLst>
          </p:cNvPr>
          <p:cNvSpPr txBox="1"/>
          <p:nvPr/>
        </p:nvSpPr>
        <p:spPr>
          <a:xfrm>
            <a:off x="3554266" y="3923033"/>
            <a:ext cx="2812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~20 </a:t>
            </a:r>
          </a:p>
          <a:p>
            <a:pPr algn="ctr"/>
            <a:r>
              <a:rPr lang="zh-CN" alt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应用性能</a:t>
            </a:r>
            <a:endParaRPr lang="en-US" altLang="zh-CN" sz="2800" b="1" dirty="0" smtClean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分析白皮书</a:t>
            </a:r>
            <a:endParaRPr lang="zh-CN" altLang="en-US" sz="28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542565" y="4622291"/>
            <a:ext cx="867578" cy="641575"/>
            <a:chOff x="7438790" y="5114553"/>
            <a:chExt cx="867578" cy="641575"/>
          </a:xfrm>
        </p:grpSpPr>
        <p:sp>
          <p:nvSpPr>
            <p:cNvPr id="27" name="弧形 26"/>
            <p:cNvSpPr/>
            <p:nvPr/>
          </p:nvSpPr>
          <p:spPr>
            <a:xfrm rot="7530206">
              <a:off x="7486791" y="5073954"/>
              <a:ext cx="452014" cy="533212"/>
            </a:xfrm>
            <a:prstGeom prst="arc">
              <a:avLst>
                <a:gd name="adj1" fmla="val 16662657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7530206">
              <a:off x="7479389" y="5171553"/>
              <a:ext cx="452014" cy="533212"/>
            </a:xfrm>
            <a:prstGeom prst="arc">
              <a:avLst>
                <a:gd name="adj1" fmla="val 16662657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7530206">
              <a:off x="7813755" y="5081870"/>
              <a:ext cx="452014" cy="533212"/>
            </a:xfrm>
            <a:prstGeom prst="arc">
              <a:avLst>
                <a:gd name="adj1" fmla="val 16662657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7530206">
              <a:off x="7806353" y="5179469"/>
              <a:ext cx="452014" cy="533212"/>
            </a:xfrm>
            <a:prstGeom prst="arc">
              <a:avLst>
                <a:gd name="adj1" fmla="val 16662657"/>
                <a:gd name="adj2" fmla="val 0"/>
              </a:avLst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圆柱形 31"/>
            <p:cNvSpPr/>
            <p:nvPr/>
          </p:nvSpPr>
          <p:spPr>
            <a:xfrm>
              <a:off x="7567282" y="5395867"/>
              <a:ext cx="323410" cy="350762"/>
            </a:xfrm>
            <a:prstGeom prst="can">
              <a:avLst/>
            </a:prstGeom>
            <a:noFill/>
            <a:ln w="476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圆柱形 32"/>
            <p:cNvSpPr/>
            <p:nvPr/>
          </p:nvSpPr>
          <p:spPr>
            <a:xfrm>
              <a:off x="7890692" y="5405366"/>
              <a:ext cx="323410" cy="350762"/>
            </a:xfrm>
            <a:prstGeom prst="can">
              <a:avLst/>
            </a:prstGeom>
            <a:noFill/>
            <a:ln w="476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7740099" y="5312622"/>
              <a:ext cx="331744" cy="90630"/>
            </a:xfrm>
            <a:prstGeom prst="ellipse">
              <a:avLst/>
            </a:prstGeom>
            <a:noFill/>
            <a:ln w="476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35" name="直接连接符 34"/>
            <p:cNvCxnSpPr>
              <a:stCxn id="34" idx="2"/>
            </p:cNvCxnSpPr>
            <p:nvPr/>
          </p:nvCxnSpPr>
          <p:spPr>
            <a:xfrm>
              <a:off x="7740099" y="5357937"/>
              <a:ext cx="0" cy="49578"/>
            </a:xfrm>
            <a:prstGeom prst="line">
              <a:avLst/>
            </a:prstGeom>
            <a:ln w="476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069563" y="5356907"/>
              <a:ext cx="0" cy="50608"/>
            </a:xfrm>
            <a:prstGeom prst="line">
              <a:avLst/>
            </a:prstGeom>
            <a:ln w="476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7820245" y="5491247"/>
              <a:ext cx="36440" cy="3423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18315" y="5579936"/>
              <a:ext cx="36440" cy="3423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823333" y="5673692"/>
              <a:ext cx="36440" cy="3423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8156097" y="5488526"/>
              <a:ext cx="36440" cy="3423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8154167" y="5577214"/>
              <a:ext cx="36440" cy="3423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8159185" y="5670970"/>
              <a:ext cx="36440" cy="3423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605519" y="3414399"/>
            <a:ext cx="550217" cy="650127"/>
            <a:chOff x="7788404" y="3423108"/>
            <a:chExt cx="550217" cy="650127"/>
          </a:xfrm>
        </p:grpSpPr>
        <p:sp>
          <p:nvSpPr>
            <p:cNvPr id="44" name="圆角矩形 43"/>
            <p:cNvSpPr/>
            <p:nvPr/>
          </p:nvSpPr>
          <p:spPr>
            <a:xfrm>
              <a:off x="7967007" y="3712055"/>
              <a:ext cx="371614" cy="284454"/>
            </a:xfrm>
            <a:prstGeom prst="roundRect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7967007" y="3911193"/>
              <a:ext cx="371614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8133425" y="3938490"/>
              <a:ext cx="25814" cy="349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8001575" y="4073235"/>
              <a:ext cx="302477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146332" y="3993967"/>
              <a:ext cx="0" cy="75365"/>
            </a:xfrm>
            <a:prstGeom prst="line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圆角矩形 48"/>
            <p:cNvSpPr/>
            <p:nvPr/>
          </p:nvSpPr>
          <p:spPr>
            <a:xfrm>
              <a:off x="7788404" y="3423108"/>
              <a:ext cx="371614" cy="284454"/>
            </a:xfrm>
            <a:prstGeom prst="roundRect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7788404" y="3622246"/>
              <a:ext cx="371614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>
              <a:off x="7954822" y="3649543"/>
              <a:ext cx="25814" cy="3498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7822972" y="3784288"/>
              <a:ext cx="151239" cy="0"/>
            </a:xfrm>
            <a:prstGeom prst="line">
              <a:avLst/>
            </a:prstGeom>
            <a:noFill/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B27680C8-FEE7-47B8-ABF3-9903774D3CCB}"/>
              </a:ext>
            </a:extLst>
          </p:cNvPr>
          <p:cNvSpPr txBox="1"/>
          <p:nvPr/>
        </p:nvSpPr>
        <p:spPr>
          <a:xfrm>
            <a:off x="7198594" y="5686984"/>
            <a:ext cx="39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&gt;100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32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基准测试报告</a:t>
            </a:r>
            <a:endParaRPr lang="zh-CN" altLang="en-U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017224" y="451331"/>
            <a:ext cx="172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prstClr val="white"/>
                </a:solidFill>
              </a:rPr>
              <a:t>Sandybridge</a:t>
            </a:r>
            <a:endParaRPr lang="zh-CN" altLang="en-US" sz="2000" b="1" dirty="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017224" y="68226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prstClr val="white"/>
                </a:solidFill>
              </a:rPr>
              <a:t>Ivybridge</a:t>
            </a:r>
            <a:endParaRPr lang="zh-CN" altLang="en-US" sz="2000" b="1" dirty="0">
              <a:solidFill>
                <a:prstClr val="white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017224" y="91660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prstClr val="white"/>
                </a:solidFill>
              </a:rPr>
              <a:t>Haswell</a:t>
            </a:r>
            <a:endParaRPr lang="zh-CN" altLang="en-US" sz="2000" b="1" dirty="0">
              <a:solidFill>
                <a:prstClr val="white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017224" y="11549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prstClr val="white"/>
                </a:solidFill>
              </a:rPr>
              <a:t>Broadwell</a:t>
            </a:r>
            <a:endParaRPr lang="zh-CN" altLang="en-US" sz="2000" b="1" dirty="0">
              <a:solidFill>
                <a:prstClr val="white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017224" y="142035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prstClr val="white"/>
                </a:solidFill>
              </a:rPr>
              <a:t>Skylake</a:t>
            </a:r>
            <a:endParaRPr lang="zh-CN" altLang="en-US" sz="2000" b="1" dirty="0">
              <a:solidFill>
                <a:prstClr val="white"/>
              </a:solidFill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8484428" y="1896603"/>
            <a:ext cx="257545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9010154" y="193663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prstClr val="white"/>
                </a:solidFill>
              </a:rPr>
              <a:t>GPU</a:t>
            </a:r>
            <a:endParaRPr lang="zh-CN" altLang="en-US" sz="2000" b="1" dirty="0">
              <a:solidFill>
                <a:prstClr val="white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017224" y="224685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prstClr val="white"/>
                </a:solidFill>
              </a:rPr>
              <a:t>FPGA</a:t>
            </a:r>
            <a:endParaRPr lang="zh-CN" altLang="en-US" sz="2000" b="1" dirty="0">
              <a:solidFill>
                <a:prstClr val="white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010153" y="2565736"/>
            <a:ext cx="192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prstClr val="white"/>
                </a:solidFill>
              </a:rPr>
              <a:t>MIC KNL KNM</a:t>
            </a:r>
            <a:endParaRPr lang="zh-CN" altLang="en-US" sz="2000" b="1" dirty="0">
              <a:solidFill>
                <a:prstClr val="white"/>
              </a:solidFill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8491830" y="3059197"/>
            <a:ext cx="257545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8484428" y="4247917"/>
            <a:ext cx="257545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9017224" y="3130482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prstClr val="white"/>
                </a:solidFill>
              </a:rPr>
              <a:t>Infiniband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r>
              <a:rPr lang="en-US" altLang="zh-CN" sz="2000" b="1" dirty="0" err="1" smtClean="0">
                <a:solidFill>
                  <a:prstClr val="white"/>
                </a:solidFill>
              </a:rPr>
              <a:t>OmniPath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r>
              <a:rPr lang="en-US" altLang="zh-CN" sz="2000" b="1" dirty="0" smtClean="0">
                <a:solidFill>
                  <a:prstClr val="white"/>
                </a:solidFill>
              </a:rPr>
              <a:t>Ethernet</a:t>
            </a:r>
            <a:endParaRPr lang="zh-CN" altLang="en-US" sz="2000" b="1" dirty="0">
              <a:solidFill>
                <a:prstClr val="white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017224" y="4329509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prstClr val="white"/>
                </a:solidFill>
              </a:rPr>
              <a:t>Lustre</a:t>
            </a:r>
            <a:endParaRPr lang="en-US" altLang="zh-CN" sz="2000" b="1" dirty="0" smtClean="0">
              <a:solidFill>
                <a:prstClr val="white"/>
              </a:solidFill>
            </a:endParaRPr>
          </a:p>
          <a:p>
            <a:r>
              <a:rPr lang="en-US" altLang="zh-CN" sz="2000" b="1" dirty="0" err="1" smtClean="0">
                <a:solidFill>
                  <a:prstClr val="white"/>
                </a:solidFill>
              </a:rPr>
              <a:t>BeeGFS</a:t>
            </a:r>
            <a:endParaRPr lang="en-US" altLang="zh-CN" sz="2000" b="1" dirty="0">
              <a:solidFill>
                <a:prstClr val="white"/>
              </a:solidFill>
            </a:endParaRPr>
          </a:p>
          <a:p>
            <a:r>
              <a:rPr lang="en-US" altLang="zh-CN" sz="2000" b="1" dirty="0" smtClean="0">
                <a:solidFill>
                  <a:prstClr val="white"/>
                </a:solidFill>
              </a:rPr>
              <a:t>GPFS</a:t>
            </a:r>
          </a:p>
          <a:p>
            <a:r>
              <a:rPr lang="en-US" altLang="zh-CN" sz="2000" b="1" dirty="0" smtClean="0">
                <a:solidFill>
                  <a:prstClr val="white"/>
                </a:solidFill>
              </a:rPr>
              <a:t>NFS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366519" y="1626765"/>
            <a:ext cx="116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</a:t>
            </a:r>
            <a:endParaRPr lang="zh-CN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312952" y="2834421"/>
            <a:ext cx="131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</a:t>
            </a:r>
            <a:endParaRPr lang="zh-CN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440087" y="4068175"/>
            <a:ext cx="102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endParaRPr lang="zh-CN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540401" y="5291064"/>
            <a:ext cx="9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zh-CN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7164C0BD-8E9E-4F45-99CB-3016DD8A9B66}"/>
              </a:ext>
            </a:extLst>
          </p:cNvPr>
          <p:cNvSpPr txBox="1"/>
          <p:nvPr/>
        </p:nvSpPr>
        <p:spPr>
          <a:xfrm>
            <a:off x="224129" y="175491"/>
            <a:ext cx="285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经验积累</a:t>
            </a:r>
            <a:endParaRPr lang="zh-CN" altLang="en-US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settings_274190">
            <a:extLst>
              <a:ext uri="{FF2B5EF4-FFF2-40B4-BE49-F238E27FC236}">
                <a16:creationId xmlns:a16="http://schemas.microsoft.com/office/drawing/2014/main" xmlns="" id="{190D0124-3B47-4B4C-B5A0-79D75226922B}"/>
              </a:ext>
            </a:extLst>
          </p:cNvPr>
          <p:cNvSpPr>
            <a:spLocks/>
          </p:cNvSpPr>
          <p:nvPr/>
        </p:nvSpPr>
        <p:spPr bwMode="auto">
          <a:xfrm>
            <a:off x="2164151" y="244528"/>
            <a:ext cx="472679" cy="437193"/>
          </a:xfrm>
          <a:custGeom>
            <a:avLst/>
            <a:gdLst>
              <a:gd name="connsiteX0" fmla="*/ 81603 w 608615"/>
              <a:gd name="connsiteY0" fmla="*/ 176901 h 606580"/>
              <a:gd name="connsiteX1" fmla="*/ 42180 w 608615"/>
              <a:gd name="connsiteY1" fmla="*/ 215826 h 606580"/>
              <a:gd name="connsiteX2" fmla="*/ 25449 w 608615"/>
              <a:gd name="connsiteY2" fmla="*/ 362636 h 606580"/>
              <a:gd name="connsiteX3" fmla="*/ 29543 w 608615"/>
              <a:gd name="connsiteY3" fmla="*/ 376411 h 606580"/>
              <a:gd name="connsiteX4" fmla="*/ 38798 w 608615"/>
              <a:gd name="connsiteY4" fmla="*/ 380765 h 606580"/>
              <a:gd name="connsiteX5" fmla="*/ 48409 w 608615"/>
              <a:gd name="connsiteY5" fmla="*/ 380765 h 606580"/>
              <a:gd name="connsiteX6" fmla="*/ 61046 w 608615"/>
              <a:gd name="connsiteY6" fmla="*/ 392496 h 606580"/>
              <a:gd name="connsiteX7" fmla="*/ 75018 w 608615"/>
              <a:gd name="connsiteY7" fmla="*/ 581341 h 606580"/>
              <a:gd name="connsiteX8" fmla="*/ 152796 w 608615"/>
              <a:gd name="connsiteY8" fmla="*/ 581341 h 606580"/>
              <a:gd name="connsiteX9" fmla="*/ 166768 w 608615"/>
              <a:gd name="connsiteY9" fmla="*/ 392496 h 606580"/>
              <a:gd name="connsiteX10" fmla="*/ 179405 w 608615"/>
              <a:gd name="connsiteY10" fmla="*/ 380765 h 606580"/>
              <a:gd name="connsiteX11" fmla="*/ 189016 w 608615"/>
              <a:gd name="connsiteY11" fmla="*/ 380765 h 606580"/>
              <a:gd name="connsiteX12" fmla="*/ 198271 w 608615"/>
              <a:gd name="connsiteY12" fmla="*/ 376411 h 606580"/>
              <a:gd name="connsiteX13" fmla="*/ 202365 w 608615"/>
              <a:gd name="connsiteY13" fmla="*/ 362636 h 606580"/>
              <a:gd name="connsiteX14" fmla="*/ 185634 w 608615"/>
              <a:gd name="connsiteY14" fmla="*/ 215826 h 606580"/>
              <a:gd name="connsiteX15" fmla="*/ 146211 w 608615"/>
              <a:gd name="connsiteY15" fmla="*/ 176901 h 606580"/>
              <a:gd name="connsiteX16" fmla="*/ 329132 w 608615"/>
              <a:gd name="connsiteY16" fmla="*/ 176837 h 606580"/>
              <a:gd name="connsiteX17" fmla="*/ 455700 w 608615"/>
              <a:gd name="connsiteY17" fmla="*/ 303299 h 606580"/>
              <a:gd name="connsiteX18" fmla="*/ 329132 w 608615"/>
              <a:gd name="connsiteY18" fmla="*/ 429673 h 606580"/>
              <a:gd name="connsiteX19" fmla="*/ 252585 w 608615"/>
              <a:gd name="connsiteY19" fmla="*/ 403456 h 606580"/>
              <a:gd name="connsiteX20" fmla="*/ 250182 w 608615"/>
              <a:gd name="connsiteY20" fmla="*/ 385682 h 606580"/>
              <a:gd name="connsiteX21" fmla="*/ 267984 w 608615"/>
              <a:gd name="connsiteY21" fmla="*/ 383372 h 606580"/>
              <a:gd name="connsiteX22" fmla="*/ 329132 w 608615"/>
              <a:gd name="connsiteY22" fmla="*/ 404434 h 606580"/>
              <a:gd name="connsiteX23" fmla="*/ 430422 w 608615"/>
              <a:gd name="connsiteY23" fmla="*/ 303299 h 606580"/>
              <a:gd name="connsiteX24" fmla="*/ 329132 w 608615"/>
              <a:gd name="connsiteY24" fmla="*/ 202165 h 606580"/>
              <a:gd name="connsiteX25" fmla="*/ 258816 w 608615"/>
              <a:gd name="connsiteY25" fmla="*/ 230781 h 606580"/>
              <a:gd name="connsiteX26" fmla="*/ 240925 w 608615"/>
              <a:gd name="connsiteY26" fmla="*/ 230426 h 606580"/>
              <a:gd name="connsiteX27" fmla="*/ 241192 w 608615"/>
              <a:gd name="connsiteY27" fmla="*/ 212563 h 606580"/>
              <a:gd name="connsiteX28" fmla="*/ 329132 w 608615"/>
              <a:gd name="connsiteY28" fmla="*/ 176837 h 606580"/>
              <a:gd name="connsiteX29" fmla="*/ 81603 w 608615"/>
              <a:gd name="connsiteY29" fmla="*/ 151574 h 606580"/>
              <a:gd name="connsiteX30" fmla="*/ 146211 w 608615"/>
              <a:gd name="connsiteY30" fmla="*/ 151574 h 606580"/>
              <a:gd name="connsiteX31" fmla="*/ 210819 w 608615"/>
              <a:gd name="connsiteY31" fmla="*/ 212982 h 606580"/>
              <a:gd name="connsiteX32" fmla="*/ 227549 w 608615"/>
              <a:gd name="connsiteY32" fmla="*/ 359793 h 606580"/>
              <a:gd name="connsiteX33" fmla="*/ 217137 w 608615"/>
              <a:gd name="connsiteY33" fmla="*/ 393296 h 606580"/>
              <a:gd name="connsiteX34" fmla="*/ 191152 w 608615"/>
              <a:gd name="connsiteY34" fmla="*/ 406004 h 606580"/>
              <a:gd name="connsiteX35" fmla="*/ 177180 w 608615"/>
              <a:gd name="connsiteY35" fmla="*/ 594938 h 606580"/>
              <a:gd name="connsiteX36" fmla="*/ 164543 w 608615"/>
              <a:gd name="connsiteY36" fmla="*/ 606580 h 606580"/>
              <a:gd name="connsiteX37" fmla="*/ 63271 w 608615"/>
              <a:gd name="connsiteY37" fmla="*/ 606580 h 606580"/>
              <a:gd name="connsiteX38" fmla="*/ 50634 w 608615"/>
              <a:gd name="connsiteY38" fmla="*/ 594938 h 606580"/>
              <a:gd name="connsiteX39" fmla="*/ 36662 w 608615"/>
              <a:gd name="connsiteY39" fmla="*/ 406004 h 606580"/>
              <a:gd name="connsiteX40" fmla="*/ 10677 w 608615"/>
              <a:gd name="connsiteY40" fmla="*/ 393296 h 606580"/>
              <a:gd name="connsiteX41" fmla="*/ 265 w 608615"/>
              <a:gd name="connsiteY41" fmla="*/ 359793 h 606580"/>
              <a:gd name="connsiteX42" fmla="*/ 17084 w 608615"/>
              <a:gd name="connsiteY42" fmla="*/ 212982 h 606580"/>
              <a:gd name="connsiteX43" fmla="*/ 81603 w 608615"/>
              <a:gd name="connsiteY43" fmla="*/ 151574 h 606580"/>
              <a:gd name="connsiteX44" fmla="*/ 113916 w 608615"/>
              <a:gd name="connsiteY44" fmla="*/ 25241 h 606580"/>
              <a:gd name="connsiteX45" fmla="*/ 75923 w 608615"/>
              <a:gd name="connsiteY45" fmla="*/ 63191 h 606580"/>
              <a:gd name="connsiteX46" fmla="*/ 113916 w 608615"/>
              <a:gd name="connsiteY46" fmla="*/ 101053 h 606580"/>
              <a:gd name="connsiteX47" fmla="*/ 151909 w 608615"/>
              <a:gd name="connsiteY47" fmla="*/ 63191 h 606580"/>
              <a:gd name="connsiteX48" fmla="*/ 113916 w 608615"/>
              <a:gd name="connsiteY48" fmla="*/ 25241 h 606580"/>
              <a:gd name="connsiteX49" fmla="*/ 409385 w 608615"/>
              <a:gd name="connsiteY49" fmla="*/ 24335 h 606580"/>
              <a:gd name="connsiteX50" fmla="*/ 430612 w 608615"/>
              <a:gd name="connsiteY50" fmla="*/ 28235 h 606580"/>
              <a:gd name="connsiteX51" fmla="*/ 493358 w 608615"/>
              <a:gd name="connsiteY51" fmla="*/ 65385 h 606580"/>
              <a:gd name="connsiteX52" fmla="*/ 512404 w 608615"/>
              <a:gd name="connsiteY52" fmla="*/ 103335 h 606580"/>
              <a:gd name="connsiteX53" fmla="*/ 495227 w 608615"/>
              <a:gd name="connsiteY53" fmla="*/ 141463 h 606580"/>
              <a:gd name="connsiteX54" fmla="*/ 492023 w 608615"/>
              <a:gd name="connsiteY54" fmla="*/ 173902 h 606580"/>
              <a:gd name="connsiteX55" fmla="*/ 513650 w 608615"/>
              <a:gd name="connsiteY55" fmla="*/ 212297 h 606580"/>
              <a:gd name="connsiteX56" fmla="*/ 541864 w 608615"/>
              <a:gd name="connsiteY56" fmla="*/ 225539 h 606580"/>
              <a:gd name="connsiteX57" fmla="*/ 582894 w 608615"/>
              <a:gd name="connsiteY57" fmla="*/ 228917 h 606580"/>
              <a:gd name="connsiteX58" fmla="*/ 606212 w 608615"/>
              <a:gd name="connsiteY58" fmla="*/ 265089 h 606580"/>
              <a:gd name="connsiteX59" fmla="*/ 608615 w 608615"/>
              <a:gd name="connsiteY59" fmla="*/ 302417 h 606580"/>
              <a:gd name="connsiteX60" fmla="*/ 606212 w 608615"/>
              <a:gd name="connsiteY60" fmla="*/ 339656 h 606580"/>
              <a:gd name="connsiteX61" fmla="*/ 582894 w 608615"/>
              <a:gd name="connsiteY61" fmla="*/ 375828 h 606580"/>
              <a:gd name="connsiteX62" fmla="*/ 542131 w 608615"/>
              <a:gd name="connsiteY62" fmla="*/ 379383 h 606580"/>
              <a:gd name="connsiteX63" fmla="*/ 513650 w 608615"/>
              <a:gd name="connsiteY63" fmla="*/ 392448 h 606580"/>
              <a:gd name="connsiteX64" fmla="*/ 492023 w 608615"/>
              <a:gd name="connsiteY64" fmla="*/ 430843 h 606580"/>
              <a:gd name="connsiteX65" fmla="*/ 495227 w 608615"/>
              <a:gd name="connsiteY65" fmla="*/ 463282 h 606580"/>
              <a:gd name="connsiteX66" fmla="*/ 512404 w 608615"/>
              <a:gd name="connsiteY66" fmla="*/ 501410 h 606580"/>
              <a:gd name="connsiteX67" fmla="*/ 493358 w 608615"/>
              <a:gd name="connsiteY67" fmla="*/ 539449 h 606580"/>
              <a:gd name="connsiteX68" fmla="*/ 430612 w 608615"/>
              <a:gd name="connsiteY68" fmla="*/ 576510 h 606580"/>
              <a:gd name="connsiteX69" fmla="*/ 388692 w 608615"/>
              <a:gd name="connsiteY69" fmla="*/ 574644 h 606580"/>
              <a:gd name="connsiteX70" fmla="*/ 364483 w 608615"/>
              <a:gd name="connsiteY70" fmla="*/ 540071 h 606580"/>
              <a:gd name="connsiteX71" fmla="*/ 339029 w 608615"/>
              <a:gd name="connsiteY71" fmla="*/ 521229 h 606580"/>
              <a:gd name="connsiteX72" fmla="*/ 295952 w 608615"/>
              <a:gd name="connsiteY72" fmla="*/ 521229 h 606580"/>
              <a:gd name="connsiteX73" fmla="*/ 270497 w 608615"/>
              <a:gd name="connsiteY73" fmla="*/ 540071 h 606580"/>
              <a:gd name="connsiteX74" fmla="*/ 250917 w 608615"/>
              <a:gd name="connsiteY74" fmla="*/ 571711 h 606580"/>
              <a:gd name="connsiteX75" fmla="*/ 223504 w 608615"/>
              <a:gd name="connsiteY75" fmla="*/ 580421 h 606580"/>
              <a:gd name="connsiteX76" fmla="*/ 215138 w 608615"/>
              <a:gd name="connsiteY76" fmla="*/ 579710 h 606580"/>
              <a:gd name="connsiteX77" fmla="*/ 204903 w 608615"/>
              <a:gd name="connsiteY77" fmla="*/ 565045 h 606580"/>
              <a:gd name="connsiteX78" fmla="*/ 219499 w 608615"/>
              <a:gd name="connsiteY78" fmla="*/ 554825 h 606580"/>
              <a:gd name="connsiteX79" fmla="*/ 236232 w 608615"/>
              <a:gd name="connsiteY79" fmla="*/ 551003 h 606580"/>
              <a:gd name="connsiteX80" fmla="*/ 245488 w 608615"/>
              <a:gd name="connsiteY80" fmla="*/ 535983 h 606580"/>
              <a:gd name="connsiteX81" fmla="*/ 298533 w 608615"/>
              <a:gd name="connsiteY81" fmla="*/ 496077 h 606580"/>
              <a:gd name="connsiteX82" fmla="*/ 336359 w 608615"/>
              <a:gd name="connsiteY82" fmla="*/ 496077 h 606580"/>
              <a:gd name="connsiteX83" fmla="*/ 389404 w 608615"/>
              <a:gd name="connsiteY83" fmla="*/ 535983 h 606580"/>
              <a:gd name="connsiteX84" fmla="*/ 400885 w 608615"/>
              <a:gd name="connsiteY84" fmla="*/ 552425 h 606580"/>
              <a:gd name="connsiteX85" fmla="*/ 420465 w 608615"/>
              <a:gd name="connsiteY85" fmla="*/ 553225 h 606580"/>
              <a:gd name="connsiteX86" fmla="*/ 477782 w 608615"/>
              <a:gd name="connsiteY86" fmla="*/ 519363 h 606580"/>
              <a:gd name="connsiteX87" fmla="*/ 487039 w 608615"/>
              <a:gd name="connsiteY87" fmla="*/ 500877 h 606580"/>
              <a:gd name="connsiteX88" fmla="*/ 478850 w 608615"/>
              <a:gd name="connsiteY88" fmla="*/ 482568 h 606580"/>
              <a:gd name="connsiteX89" fmla="*/ 471285 w 608615"/>
              <a:gd name="connsiteY89" fmla="*/ 416356 h 606580"/>
              <a:gd name="connsiteX90" fmla="*/ 490421 w 608615"/>
              <a:gd name="connsiteY90" fmla="*/ 382227 h 606580"/>
              <a:gd name="connsiteX91" fmla="*/ 550942 w 608615"/>
              <a:gd name="connsiteY91" fmla="*/ 355654 h 606580"/>
              <a:gd name="connsiteX92" fmla="*/ 569899 w 608615"/>
              <a:gd name="connsiteY92" fmla="*/ 354143 h 606580"/>
              <a:gd name="connsiteX93" fmla="*/ 581113 w 608615"/>
              <a:gd name="connsiteY93" fmla="*/ 336545 h 606580"/>
              <a:gd name="connsiteX94" fmla="*/ 583250 w 608615"/>
              <a:gd name="connsiteY94" fmla="*/ 302328 h 606580"/>
              <a:gd name="connsiteX95" fmla="*/ 581113 w 608615"/>
              <a:gd name="connsiteY95" fmla="*/ 268200 h 606580"/>
              <a:gd name="connsiteX96" fmla="*/ 569899 w 608615"/>
              <a:gd name="connsiteY96" fmla="*/ 250602 h 606580"/>
              <a:gd name="connsiteX97" fmla="*/ 551209 w 608615"/>
              <a:gd name="connsiteY97" fmla="*/ 249003 h 606580"/>
              <a:gd name="connsiteX98" fmla="*/ 490421 w 608615"/>
              <a:gd name="connsiteY98" fmla="*/ 222429 h 606580"/>
              <a:gd name="connsiteX99" fmla="*/ 471374 w 608615"/>
              <a:gd name="connsiteY99" fmla="*/ 188389 h 606580"/>
              <a:gd name="connsiteX100" fmla="*/ 478939 w 608615"/>
              <a:gd name="connsiteY100" fmla="*/ 122177 h 606580"/>
              <a:gd name="connsiteX101" fmla="*/ 487039 w 608615"/>
              <a:gd name="connsiteY101" fmla="*/ 103868 h 606580"/>
              <a:gd name="connsiteX102" fmla="*/ 477782 w 608615"/>
              <a:gd name="connsiteY102" fmla="*/ 85293 h 606580"/>
              <a:gd name="connsiteX103" fmla="*/ 420554 w 608615"/>
              <a:gd name="connsiteY103" fmla="*/ 51431 h 606580"/>
              <a:gd name="connsiteX104" fmla="*/ 400885 w 608615"/>
              <a:gd name="connsiteY104" fmla="*/ 52320 h 606580"/>
              <a:gd name="connsiteX105" fmla="*/ 389404 w 608615"/>
              <a:gd name="connsiteY105" fmla="*/ 68762 h 606580"/>
              <a:gd name="connsiteX106" fmla="*/ 336359 w 608615"/>
              <a:gd name="connsiteY106" fmla="*/ 108667 h 606580"/>
              <a:gd name="connsiteX107" fmla="*/ 298622 w 608615"/>
              <a:gd name="connsiteY107" fmla="*/ 108667 h 606580"/>
              <a:gd name="connsiteX108" fmla="*/ 245488 w 608615"/>
              <a:gd name="connsiteY108" fmla="*/ 68762 h 606580"/>
              <a:gd name="connsiteX109" fmla="*/ 234986 w 608615"/>
              <a:gd name="connsiteY109" fmla="*/ 52942 h 606580"/>
              <a:gd name="connsiteX110" fmla="*/ 216117 w 608615"/>
              <a:gd name="connsiteY110" fmla="*/ 50987 h 606580"/>
              <a:gd name="connsiteX111" fmla="*/ 200008 w 608615"/>
              <a:gd name="connsiteY111" fmla="*/ 43166 h 606580"/>
              <a:gd name="connsiteX112" fmla="*/ 207929 w 608615"/>
              <a:gd name="connsiteY112" fmla="*/ 27079 h 606580"/>
              <a:gd name="connsiteX113" fmla="*/ 247980 w 608615"/>
              <a:gd name="connsiteY113" fmla="*/ 31257 h 606580"/>
              <a:gd name="connsiteX114" fmla="*/ 270497 w 608615"/>
              <a:gd name="connsiteY114" fmla="*/ 64674 h 606580"/>
              <a:gd name="connsiteX115" fmla="*/ 295863 w 608615"/>
              <a:gd name="connsiteY115" fmla="*/ 83516 h 606580"/>
              <a:gd name="connsiteX116" fmla="*/ 339029 w 608615"/>
              <a:gd name="connsiteY116" fmla="*/ 83516 h 606580"/>
              <a:gd name="connsiteX117" fmla="*/ 364483 w 608615"/>
              <a:gd name="connsiteY117" fmla="*/ 64674 h 606580"/>
              <a:gd name="connsiteX118" fmla="*/ 388692 w 608615"/>
              <a:gd name="connsiteY118" fmla="*/ 30101 h 606580"/>
              <a:gd name="connsiteX119" fmla="*/ 409385 w 608615"/>
              <a:gd name="connsiteY119" fmla="*/ 24335 h 606580"/>
              <a:gd name="connsiteX120" fmla="*/ 113916 w 608615"/>
              <a:gd name="connsiteY120" fmla="*/ 0 h 606580"/>
              <a:gd name="connsiteX121" fmla="*/ 177178 w 608615"/>
              <a:gd name="connsiteY121" fmla="*/ 63191 h 606580"/>
              <a:gd name="connsiteX122" fmla="*/ 113916 w 608615"/>
              <a:gd name="connsiteY122" fmla="*/ 126383 h 606580"/>
              <a:gd name="connsiteX123" fmla="*/ 50654 w 608615"/>
              <a:gd name="connsiteY123" fmla="*/ 63191 h 606580"/>
              <a:gd name="connsiteX124" fmla="*/ 113916 w 608615"/>
              <a:gd name="connsiteY12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608615" h="606580">
                <a:moveTo>
                  <a:pt x="81603" y="176901"/>
                </a:moveTo>
                <a:cubicBezTo>
                  <a:pt x="61669" y="176901"/>
                  <a:pt x="44761" y="193609"/>
                  <a:pt x="42180" y="215826"/>
                </a:cubicBezTo>
                <a:lnTo>
                  <a:pt x="25449" y="362636"/>
                </a:lnTo>
                <a:cubicBezTo>
                  <a:pt x="24827" y="367791"/>
                  <a:pt x="26339" y="372767"/>
                  <a:pt x="29543" y="376411"/>
                </a:cubicBezTo>
                <a:cubicBezTo>
                  <a:pt x="30967" y="378011"/>
                  <a:pt x="34171" y="380765"/>
                  <a:pt x="38798" y="380765"/>
                </a:cubicBezTo>
                <a:lnTo>
                  <a:pt x="48409" y="380765"/>
                </a:lnTo>
                <a:cubicBezTo>
                  <a:pt x="55084" y="380765"/>
                  <a:pt x="60512" y="385920"/>
                  <a:pt x="61046" y="392496"/>
                </a:cubicBezTo>
                <a:lnTo>
                  <a:pt x="75018" y="581341"/>
                </a:lnTo>
                <a:lnTo>
                  <a:pt x="152796" y="581341"/>
                </a:lnTo>
                <a:lnTo>
                  <a:pt x="166768" y="392496"/>
                </a:lnTo>
                <a:cubicBezTo>
                  <a:pt x="167213" y="385920"/>
                  <a:pt x="172730" y="380765"/>
                  <a:pt x="179405" y="380765"/>
                </a:cubicBezTo>
                <a:lnTo>
                  <a:pt x="189016" y="380765"/>
                </a:lnTo>
                <a:cubicBezTo>
                  <a:pt x="193643" y="380765"/>
                  <a:pt x="196847" y="378011"/>
                  <a:pt x="198271" y="376411"/>
                </a:cubicBezTo>
                <a:cubicBezTo>
                  <a:pt x="201475" y="372767"/>
                  <a:pt x="202987" y="367791"/>
                  <a:pt x="202365" y="362636"/>
                </a:cubicBezTo>
                <a:lnTo>
                  <a:pt x="185634" y="215826"/>
                </a:lnTo>
                <a:cubicBezTo>
                  <a:pt x="183053" y="193609"/>
                  <a:pt x="166145" y="176901"/>
                  <a:pt x="146211" y="176901"/>
                </a:cubicBezTo>
                <a:close/>
                <a:moveTo>
                  <a:pt x="329132" y="176837"/>
                </a:moveTo>
                <a:cubicBezTo>
                  <a:pt x="398913" y="176837"/>
                  <a:pt x="455700" y="233536"/>
                  <a:pt x="455700" y="303299"/>
                </a:cubicBezTo>
                <a:cubicBezTo>
                  <a:pt x="455700" y="372974"/>
                  <a:pt x="398913" y="429673"/>
                  <a:pt x="329132" y="429673"/>
                </a:cubicBezTo>
                <a:cubicBezTo>
                  <a:pt x="301539" y="429673"/>
                  <a:pt x="275104" y="420608"/>
                  <a:pt x="252585" y="403456"/>
                </a:cubicBezTo>
                <a:cubicBezTo>
                  <a:pt x="247067" y="399190"/>
                  <a:pt x="245999" y="391281"/>
                  <a:pt x="250182" y="385682"/>
                </a:cubicBezTo>
                <a:cubicBezTo>
                  <a:pt x="254455" y="380172"/>
                  <a:pt x="262465" y="379106"/>
                  <a:pt x="267984" y="383372"/>
                </a:cubicBezTo>
                <a:cubicBezTo>
                  <a:pt x="286052" y="397146"/>
                  <a:pt x="307147" y="404434"/>
                  <a:pt x="329132" y="404434"/>
                </a:cubicBezTo>
                <a:cubicBezTo>
                  <a:pt x="384939" y="404434"/>
                  <a:pt x="430422" y="359021"/>
                  <a:pt x="430422" y="303299"/>
                </a:cubicBezTo>
                <a:cubicBezTo>
                  <a:pt x="430422" y="247489"/>
                  <a:pt x="384939" y="202165"/>
                  <a:pt x="329132" y="202165"/>
                </a:cubicBezTo>
                <a:cubicBezTo>
                  <a:pt x="302874" y="202165"/>
                  <a:pt x="277863" y="212296"/>
                  <a:pt x="258816" y="230781"/>
                </a:cubicBezTo>
                <a:cubicBezTo>
                  <a:pt x="253831" y="235580"/>
                  <a:pt x="245821" y="235491"/>
                  <a:pt x="240925" y="230426"/>
                </a:cubicBezTo>
                <a:cubicBezTo>
                  <a:pt x="236030" y="225449"/>
                  <a:pt x="236208" y="217451"/>
                  <a:pt x="241192" y="212563"/>
                </a:cubicBezTo>
                <a:cubicBezTo>
                  <a:pt x="265046" y="189545"/>
                  <a:pt x="296288" y="176837"/>
                  <a:pt x="329132" y="176837"/>
                </a:cubicBezTo>
                <a:close/>
                <a:moveTo>
                  <a:pt x="81603" y="151574"/>
                </a:moveTo>
                <a:lnTo>
                  <a:pt x="146211" y="151574"/>
                </a:lnTo>
                <a:cubicBezTo>
                  <a:pt x="179049" y="151574"/>
                  <a:pt x="206814" y="177968"/>
                  <a:pt x="210819" y="212982"/>
                </a:cubicBezTo>
                <a:lnTo>
                  <a:pt x="227549" y="359793"/>
                </a:lnTo>
                <a:cubicBezTo>
                  <a:pt x="228973" y="372056"/>
                  <a:pt x="225146" y="384320"/>
                  <a:pt x="217137" y="393296"/>
                </a:cubicBezTo>
                <a:cubicBezTo>
                  <a:pt x="210285" y="401027"/>
                  <a:pt x="201119" y="405471"/>
                  <a:pt x="191152" y="406004"/>
                </a:cubicBezTo>
                <a:lnTo>
                  <a:pt x="177180" y="594938"/>
                </a:lnTo>
                <a:cubicBezTo>
                  <a:pt x="176646" y="601515"/>
                  <a:pt x="171129" y="606580"/>
                  <a:pt x="164543" y="606580"/>
                </a:cubicBezTo>
                <a:lnTo>
                  <a:pt x="63271" y="606580"/>
                </a:lnTo>
                <a:cubicBezTo>
                  <a:pt x="56685" y="606580"/>
                  <a:pt x="51168" y="601515"/>
                  <a:pt x="50634" y="594938"/>
                </a:cubicBezTo>
                <a:lnTo>
                  <a:pt x="36662" y="406004"/>
                </a:lnTo>
                <a:cubicBezTo>
                  <a:pt x="26695" y="405471"/>
                  <a:pt x="17529" y="400939"/>
                  <a:pt x="10677" y="393296"/>
                </a:cubicBezTo>
                <a:cubicBezTo>
                  <a:pt x="2668" y="384320"/>
                  <a:pt x="-1070" y="372056"/>
                  <a:pt x="265" y="359793"/>
                </a:cubicBezTo>
                <a:lnTo>
                  <a:pt x="17084" y="212982"/>
                </a:lnTo>
                <a:cubicBezTo>
                  <a:pt x="21000" y="177968"/>
                  <a:pt x="48765" y="151574"/>
                  <a:pt x="81603" y="151574"/>
                </a:cubicBezTo>
                <a:close/>
                <a:moveTo>
                  <a:pt x="113916" y="25241"/>
                </a:moveTo>
                <a:cubicBezTo>
                  <a:pt x="93007" y="25241"/>
                  <a:pt x="75923" y="42217"/>
                  <a:pt x="75923" y="63191"/>
                </a:cubicBezTo>
                <a:cubicBezTo>
                  <a:pt x="75923" y="84078"/>
                  <a:pt x="93007" y="101053"/>
                  <a:pt x="113916" y="101053"/>
                </a:cubicBezTo>
                <a:cubicBezTo>
                  <a:pt x="134825" y="101053"/>
                  <a:pt x="151909" y="84078"/>
                  <a:pt x="151909" y="63191"/>
                </a:cubicBezTo>
                <a:cubicBezTo>
                  <a:pt x="151909" y="42217"/>
                  <a:pt x="134825" y="25241"/>
                  <a:pt x="113916" y="25241"/>
                </a:cubicBezTo>
                <a:close/>
                <a:moveTo>
                  <a:pt x="409385" y="24335"/>
                </a:moveTo>
                <a:cubicBezTo>
                  <a:pt x="416527" y="24013"/>
                  <a:pt x="423758" y="25302"/>
                  <a:pt x="430612" y="28235"/>
                </a:cubicBezTo>
                <a:cubicBezTo>
                  <a:pt x="452862" y="37833"/>
                  <a:pt x="473955" y="50365"/>
                  <a:pt x="493358" y="65385"/>
                </a:cubicBezTo>
                <a:cubicBezTo>
                  <a:pt x="505106" y="74539"/>
                  <a:pt x="512048" y="88404"/>
                  <a:pt x="512404" y="103335"/>
                </a:cubicBezTo>
                <a:cubicBezTo>
                  <a:pt x="512671" y="118177"/>
                  <a:pt x="506441" y="132042"/>
                  <a:pt x="495227" y="141463"/>
                </a:cubicBezTo>
                <a:cubicBezTo>
                  <a:pt x="485971" y="149284"/>
                  <a:pt x="484547" y="163237"/>
                  <a:pt x="492023" y="173902"/>
                </a:cubicBezTo>
                <a:cubicBezTo>
                  <a:pt x="500478" y="185901"/>
                  <a:pt x="507687" y="198788"/>
                  <a:pt x="513650" y="212297"/>
                </a:cubicBezTo>
                <a:cubicBezTo>
                  <a:pt x="518634" y="223851"/>
                  <a:pt x="531094" y="229716"/>
                  <a:pt x="541864" y="225539"/>
                </a:cubicBezTo>
                <a:cubicBezTo>
                  <a:pt x="555570" y="220207"/>
                  <a:pt x="570433" y="221540"/>
                  <a:pt x="582894" y="228917"/>
                </a:cubicBezTo>
                <a:cubicBezTo>
                  <a:pt x="595799" y="236649"/>
                  <a:pt x="604343" y="249891"/>
                  <a:pt x="606212" y="265089"/>
                </a:cubicBezTo>
                <a:cubicBezTo>
                  <a:pt x="607814" y="277354"/>
                  <a:pt x="608615" y="289885"/>
                  <a:pt x="608615" y="302417"/>
                </a:cubicBezTo>
                <a:cubicBezTo>
                  <a:pt x="608615" y="314860"/>
                  <a:pt x="607814" y="327391"/>
                  <a:pt x="606212" y="339656"/>
                </a:cubicBezTo>
                <a:cubicBezTo>
                  <a:pt x="604343" y="354943"/>
                  <a:pt x="595799" y="368096"/>
                  <a:pt x="582894" y="375828"/>
                </a:cubicBezTo>
                <a:cubicBezTo>
                  <a:pt x="570433" y="383205"/>
                  <a:pt x="555659" y="384538"/>
                  <a:pt x="542131" y="379383"/>
                </a:cubicBezTo>
                <a:cubicBezTo>
                  <a:pt x="531094" y="375117"/>
                  <a:pt x="518634" y="380894"/>
                  <a:pt x="513650" y="392448"/>
                </a:cubicBezTo>
                <a:cubicBezTo>
                  <a:pt x="507776" y="405957"/>
                  <a:pt x="500478" y="418844"/>
                  <a:pt x="492023" y="430843"/>
                </a:cubicBezTo>
                <a:cubicBezTo>
                  <a:pt x="484547" y="441508"/>
                  <a:pt x="485971" y="455461"/>
                  <a:pt x="495227" y="463282"/>
                </a:cubicBezTo>
                <a:cubicBezTo>
                  <a:pt x="506441" y="472703"/>
                  <a:pt x="512671" y="486657"/>
                  <a:pt x="512404" y="501410"/>
                </a:cubicBezTo>
                <a:cubicBezTo>
                  <a:pt x="512048" y="516430"/>
                  <a:pt x="505106" y="530295"/>
                  <a:pt x="493358" y="539449"/>
                </a:cubicBezTo>
                <a:cubicBezTo>
                  <a:pt x="473955" y="554469"/>
                  <a:pt x="452862" y="566912"/>
                  <a:pt x="430612" y="576510"/>
                </a:cubicBezTo>
                <a:cubicBezTo>
                  <a:pt x="416905" y="582376"/>
                  <a:pt x="401686" y="581754"/>
                  <a:pt x="388692" y="574644"/>
                </a:cubicBezTo>
                <a:cubicBezTo>
                  <a:pt x="375697" y="567534"/>
                  <a:pt x="366886" y="554913"/>
                  <a:pt x="364483" y="540071"/>
                </a:cubicBezTo>
                <a:cubicBezTo>
                  <a:pt x="362436" y="527984"/>
                  <a:pt x="351667" y="519807"/>
                  <a:pt x="339029" y="521229"/>
                </a:cubicBezTo>
                <a:cubicBezTo>
                  <a:pt x="324788" y="522740"/>
                  <a:pt x="310103" y="522740"/>
                  <a:pt x="295952" y="521229"/>
                </a:cubicBezTo>
                <a:cubicBezTo>
                  <a:pt x="283225" y="519807"/>
                  <a:pt x="272455" y="527984"/>
                  <a:pt x="270497" y="540071"/>
                </a:cubicBezTo>
                <a:cubicBezTo>
                  <a:pt x="268361" y="553047"/>
                  <a:pt x="261508" y="564245"/>
                  <a:pt x="250917" y="571711"/>
                </a:cubicBezTo>
                <a:cubicBezTo>
                  <a:pt x="242729" y="577399"/>
                  <a:pt x="233206" y="580421"/>
                  <a:pt x="223504" y="580421"/>
                </a:cubicBezTo>
                <a:cubicBezTo>
                  <a:pt x="220745" y="580421"/>
                  <a:pt x="217897" y="580154"/>
                  <a:pt x="215138" y="579710"/>
                </a:cubicBezTo>
                <a:cubicBezTo>
                  <a:pt x="208285" y="578465"/>
                  <a:pt x="203657" y="571889"/>
                  <a:pt x="204903" y="565045"/>
                </a:cubicBezTo>
                <a:cubicBezTo>
                  <a:pt x="206060" y="558113"/>
                  <a:pt x="212824" y="553491"/>
                  <a:pt x="219499" y="554825"/>
                </a:cubicBezTo>
                <a:cubicBezTo>
                  <a:pt x="225374" y="555802"/>
                  <a:pt x="231337" y="554469"/>
                  <a:pt x="236232" y="551003"/>
                </a:cubicBezTo>
                <a:cubicBezTo>
                  <a:pt x="241216" y="547537"/>
                  <a:pt x="244509" y="542204"/>
                  <a:pt x="245488" y="535983"/>
                </a:cubicBezTo>
                <a:cubicBezTo>
                  <a:pt x="249671" y="510387"/>
                  <a:pt x="272277" y="493233"/>
                  <a:pt x="298533" y="496077"/>
                </a:cubicBezTo>
                <a:cubicBezTo>
                  <a:pt x="310993" y="497411"/>
                  <a:pt x="323987" y="497411"/>
                  <a:pt x="336359" y="496077"/>
                </a:cubicBezTo>
                <a:cubicBezTo>
                  <a:pt x="361902" y="493145"/>
                  <a:pt x="385310" y="510831"/>
                  <a:pt x="389404" y="535983"/>
                </a:cubicBezTo>
                <a:cubicBezTo>
                  <a:pt x="390561" y="543093"/>
                  <a:pt x="394744" y="549048"/>
                  <a:pt x="400885" y="552425"/>
                </a:cubicBezTo>
                <a:cubicBezTo>
                  <a:pt x="406848" y="555713"/>
                  <a:pt x="414057" y="555980"/>
                  <a:pt x="420465" y="553225"/>
                </a:cubicBezTo>
                <a:cubicBezTo>
                  <a:pt x="440847" y="544515"/>
                  <a:pt x="460071" y="533139"/>
                  <a:pt x="477782" y="519363"/>
                </a:cubicBezTo>
                <a:cubicBezTo>
                  <a:pt x="483568" y="514919"/>
                  <a:pt x="486861" y="508165"/>
                  <a:pt x="487039" y="500877"/>
                </a:cubicBezTo>
                <a:cubicBezTo>
                  <a:pt x="487217" y="493767"/>
                  <a:pt x="484191" y="487101"/>
                  <a:pt x="478850" y="482568"/>
                </a:cubicBezTo>
                <a:cubicBezTo>
                  <a:pt x="459448" y="466215"/>
                  <a:pt x="456244" y="437775"/>
                  <a:pt x="471285" y="416356"/>
                </a:cubicBezTo>
                <a:cubicBezTo>
                  <a:pt x="478761" y="405691"/>
                  <a:pt x="485170" y="394226"/>
                  <a:pt x="490421" y="382227"/>
                </a:cubicBezTo>
                <a:cubicBezTo>
                  <a:pt x="500923" y="358320"/>
                  <a:pt x="527445" y="346588"/>
                  <a:pt x="550942" y="355654"/>
                </a:cubicBezTo>
                <a:cubicBezTo>
                  <a:pt x="557439" y="358142"/>
                  <a:pt x="564114" y="357520"/>
                  <a:pt x="569899" y="354143"/>
                </a:cubicBezTo>
                <a:cubicBezTo>
                  <a:pt x="576040" y="350410"/>
                  <a:pt x="580134" y="344011"/>
                  <a:pt x="581113" y="336545"/>
                </a:cubicBezTo>
                <a:cubicBezTo>
                  <a:pt x="582538" y="325258"/>
                  <a:pt x="583250" y="313793"/>
                  <a:pt x="583250" y="302328"/>
                </a:cubicBezTo>
                <a:cubicBezTo>
                  <a:pt x="583250" y="290952"/>
                  <a:pt x="582538" y="279487"/>
                  <a:pt x="581113" y="268200"/>
                </a:cubicBezTo>
                <a:cubicBezTo>
                  <a:pt x="580134" y="260734"/>
                  <a:pt x="576040" y="254335"/>
                  <a:pt x="569899" y="250602"/>
                </a:cubicBezTo>
                <a:cubicBezTo>
                  <a:pt x="564114" y="247136"/>
                  <a:pt x="557528" y="246603"/>
                  <a:pt x="551209" y="249003"/>
                </a:cubicBezTo>
                <a:cubicBezTo>
                  <a:pt x="527445" y="258068"/>
                  <a:pt x="500923" y="246425"/>
                  <a:pt x="490421" y="222429"/>
                </a:cubicBezTo>
                <a:cubicBezTo>
                  <a:pt x="485170" y="210430"/>
                  <a:pt x="478761" y="199054"/>
                  <a:pt x="471374" y="188389"/>
                </a:cubicBezTo>
                <a:cubicBezTo>
                  <a:pt x="456244" y="166970"/>
                  <a:pt x="459537" y="138530"/>
                  <a:pt x="478939" y="122177"/>
                </a:cubicBezTo>
                <a:cubicBezTo>
                  <a:pt x="484280" y="117644"/>
                  <a:pt x="487217" y="110978"/>
                  <a:pt x="487039" y="103868"/>
                </a:cubicBezTo>
                <a:cubicBezTo>
                  <a:pt x="486861" y="96491"/>
                  <a:pt x="483568" y="89737"/>
                  <a:pt x="477782" y="85293"/>
                </a:cubicBezTo>
                <a:cubicBezTo>
                  <a:pt x="460160" y="71606"/>
                  <a:pt x="440847" y="60230"/>
                  <a:pt x="420554" y="51431"/>
                </a:cubicBezTo>
                <a:cubicBezTo>
                  <a:pt x="414057" y="48676"/>
                  <a:pt x="406937" y="49032"/>
                  <a:pt x="400885" y="52320"/>
                </a:cubicBezTo>
                <a:cubicBezTo>
                  <a:pt x="394744" y="55697"/>
                  <a:pt x="390561" y="61652"/>
                  <a:pt x="389404" y="68762"/>
                </a:cubicBezTo>
                <a:cubicBezTo>
                  <a:pt x="385399" y="93914"/>
                  <a:pt x="362436" y="111600"/>
                  <a:pt x="336359" y="108667"/>
                </a:cubicBezTo>
                <a:cubicBezTo>
                  <a:pt x="323987" y="107334"/>
                  <a:pt x="310993" y="107334"/>
                  <a:pt x="298622" y="108667"/>
                </a:cubicBezTo>
                <a:cubicBezTo>
                  <a:pt x="272366" y="111512"/>
                  <a:pt x="249671" y="94270"/>
                  <a:pt x="245488" y="68762"/>
                </a:cubicBezTo>
                <a:cubicBezTo>
                  <a:pt x="244420" y="61919"/>
                  <a:pt x="240682" y="56320"/>
                  <a:pt x="234986" y="52942"/>
                </a:cubicBezTo>
                <a:cubicBezTo>
                  <a:pt x="229290" y="49565"/>
                  <a:pt x="222436" y="48854"/>
                  <a:pt x="216117" y="50987"/>
                </a:cubicBezTo>
                <a:cubicBezTo>
                  <a:pt x="209442" y="53209"/>
                  <a:pt x="202233" y="49743"/>
                  <a:pt x="200008" y="43166"/>
                </a:cubicBezTo>
                <a:cubicBezTo>
                  <a:pt x="197783" y="36589"/>
                  <a:pt x="201254" y="29390"/>
                  <a:pt x="207929" y="27079"/>
                </a:cubicBezTo>
                <a:cubicBezTo>
                  <a:pt x="221279" y="22547"/>
                  <a:pt x="235876" y="24058"/>
                  <a:pt x="247980" y="31257"/>
                </a:cubicBezTo>
                <a:cubicBezTo>
                  <a:pt x="259995" y="38456"/>
                  <a:pt x="268183" y="50632"/>
                  <a:pt x="270497" y="64674"/>
                </a:cubicBezTo>
                <a:cubicBezTo>
                  <a:pt x="272455" y="76761"/>
                  <a:pt x="283314" y="84849"/>
                  <a:pt x="295863" y="83516"/>
                </a:cubicBezTo>
                <a:cubicBezTo>
                  <a:pt x="310103" y="82005"/>
                  <a:pt x="324877" y="82005"/>
                  <a:pt x="339029" y="83516"/>
                </a:cubicBezTo>
                <a:cubicBezTo>
                  <a:pt x="351578" y="84938"/>
                  <a:pt x="362436" y="76761"/>
                  <a:pt x="364483" y="64674"/>
                </a:cubicBezTo>
                <a:cubicBezTo>
                  <a:pt x="366886" y="49832"/>
                  <a:pt x="375697" y="37300"/>
                  <a:pt x="388692" y="30101"/>
                </a:cubicBezTo>
                <a:cubicBezTo>
                  <a:pt x="395189" y="26591"/>
                  <a:pt x="402242" y="24658"/>
                  <a:pt x="409385" y="24335"/>
                </a:cubicBezTo>
                <a:close/>
                <a:moveTo>
                  <a:pt x="113916" y="0"/>
                </a:moveTo>
                <a:cubicBezTo>
                  <a:pt x="148795" y="0"/>
                  <a:pt x="177178" y="28352"/>
                  <a:pt x="177178" y="63191"/>
                </a:cubicBezTo>
                <a:cubicBezTo>
                  <a:pt x="177178" y="98031"/>
                  <a:pt x="148795" y="126383"/>
                  <a:pt x="113916" y="126383"/>
                </a:cubicBezTo>
                <a:cubicBezTo>
                  <a:pt x="79037" y="126383"/>
                  <a:pt x="50654" y="98031"/>
                  <a:pt x="50654" y="63191"/>
                </a:cubicBezTo>
                <a:cubicBezTo>
                  <a:pt x="50654" y="28352"/>
                  <a:pt x="79037" y="0"/>
                  <a:pt x="1139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164C0BD-8E9E-4F45-99CB-3016DD8A9B66}"/>
              </a:ext>
            </a:extLst>
          </p:cNvPr>
          <p:cNvSpPr txBox="1"/>
          <p:nvPr/>
        </p:nvSpPr>
        <p:spPr>
          <a:xfrm>
            <a:off x="224129" y="175491"/>
            <a:ext cx="285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经验积累</a:t>
            </a:r>
            <a:endParaRPr lang="zh-CN" altLang="en-US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ttings_274190">
            <a:extLst>
              <a:ext uri="{FF2B5EF4-FFF2-40B4-BE49-F238E27FC236}">
                <a16:creationId xmlns:a16="http://schemas.microsoft.com/office/drawing/2014/main" xmlns="" id="{190D0124-3B47-4B4C-B5A0-79D75226922B}"/>
              </a:ext>
            </a:extLst>
          </p:cNvPr>
          <p:cNvSpPr>
            <a:spLocks/>
          </p:cNvSpPr>
          <p:nvPr/>
        </p:nvSpPr>
        <p:spPr bwMode="auto">
          <a:xfrm>
            <a:off x="2164151" y="244528"/>
            <a:ext cx="472679" cy="437193"/>
          </a:xfrm>
          <a:custGeom>
            <a:avLst/>
            <a:gdLst>
              <a:gd name="connsiteX0" fmla="*/ 81603 w 608615"/>
              <a:gd name="connsiteY0" fmla="*/ 176901 h 606580"/>
              <a:gd name="connsiteX1" fmla="*/ 42180 w 608615"/>
              <a:gd name="connsiteY1" fmla="*/ 215826 h 606580"/>
              <a:gd name="connsiteX2" fmla="*/ 25449 w 608615"/>
              <a:gd name="connsiteY2" fmla="*/ 362636 h 606580"/>
              <a:gd name="connsiteX3" fmla="*/ 29543 w 608615"/>
              <a:gd name="connsiteY3" fmla="*/ 376411 h 606580"/>
              <a:gd name="connsiteX4" fmla="*/ 38798 w 608615"/>
              <a:gd name="connsiteY4" fmla="*/ 380765 h 606580"/>
              <a:gd name="connsiteX5" fmla="*/ 48409 w 608615"/>
              <a:gd name="connsiteY5" fmla="*/ 380765 h 606580"/>
              <a:gd name="connsiteX6" fmla="*/ 61046 w 608615"/>
              <a:gd name="connsiteY6" fmla="*/ 392496 h 606580"/>
              <a:gd name="connsiteX7" fmla="*/ 75018 w 608615"/>
              <a:gd name="connsiteY7" fmla="*/ 581341 h 606580"/>
              <a:gd name="connsiteX8" fmla="*/ 152796 w 608615"/>
              <a:gd name="connsiteY8" fmla="*/ 581341 h 606580"/>
              <a:gd name="connsiteX9" fmla="*/ 166768 w 608615"/>
              <a:gd name="connsiteY9" fmla="*/ 392496 h 606580"/>
              <a:gd name="connsiteX10" fmla="*/ 179405 w 608615"/>
              <a:gd name="connsiteY10" fmla="*/ 380765 h 606580"/>
              <a:gd name="connsiteX11" fmla="*/ 189016 w 608615"/>
              <a:gd name="connsiteY11" fmla="*/ 380765 h 606580"/>
              <a:gd name="connsiteX12" fmla="*/ 198271 w 608615"/>
              <a:gd name="connsiteY12" fmla="*/ 376411 h 606580"/>
              <a:gd name="connsiteX13" fmla="*/ 202365 w 608615"/>
              <a:gd name="connsiteY13" fmla="*/ 362636 h 606580"/>
              <a:gd name="connsiteX14" fmla="*/ 185634 w 608615"/>
              <a:gd name="connsiteY14" fmla="*/ 215826 h 606580"/>
              <a:gd name="connsiteX15" fmla="*/ 146211 w 608615"/>
              <a:gd name="connsiteY15" fmla="*/ 176901 h 606580"/>
              <a:gd name="connsiteX16" fmla="*/ 329132 w 608615"/>
              <a:gd name="connsiteY16" fmla="*/ 176837 h 606580"/>
              <a:gd name="connsiteX17" fmla="*/ 455700 w 608615"/>
              <a:gd name="connsiteY17" fmla="*/ 303299 h 606580"/>
              <a:gd name="connsiteX18" fmla="*/ 329132 w 608615"/>
              <a:gd name="connsiteY18" fmla="*/ 429673 h 606580"/>
              <a:gd name="connsiteX19" fmla="*/ 252585 w 608615"/>
              <a:gd name="connsiteY19" fmla="*/ 403456 h 606580"/>
              <a:gd name="connsiteX20" fmla="*/ 250182 w 608615"/>
              <a:gd name="connsiteY20" fmla="*/ 385682 h 606580"/>
              <a:gd name="connsiteX21" fmla="*/ 267984 w 608615"/>
              <a:gd name="connsiteY21" fmla="*/ 383372 h 606580"/>
              <a:gd name="connsiteX22" fmla="*/ 329132 w 608615"/>
              <a:gd name="connsiteY22" fmla="*/ 404434 h 606580"/>
              <a:gd name="connsiteX23" fmla="*/ 430422 w 608615"/>
              <a:gd name="connsiteY23" fmla="*/ 303299 h 606580"/>
              <a:gd name="connsiteX24" fmla="*/ 329132 w 608615"/>
              <a:gd name="connsiteY24" fmla="*/ 202165 h 606580"/>
              <a:gd name="connsiteX25" fmla="*/ 258816 w 608615"/>
              <a:gd name="connsiteY25" fmla="*/ 230781 h 606580"/>
              <a:gd name="connsiteX26" fmla="*/ 240925 w 608615"/>
              <a:gd name="connsiteY26" fmla="*/ 230426 h 606580"/>
              <a:gd name="connsiteX27" fmla="*/ 241192 w 608615"/>
              <a:gd name="connsiteY27" fmla="*/ 212563 h 606580"/>
              <a:gd name="connsiteX28" fmla="*/ 329132 w 608615"/>
              <a:gd name="connsiteY28" fmla="*/ 176837 h 606580"/>
              <a:gd name="connsiteX29" fmla="*/ 81603 w 608615"/>
              <a:gd name="connsiteY29" fmla="*/ 151574 h 606580"/>
              <a:gd name="connsiteX30" fmla="*/ 146211 w 608615"/>
              <a:gd name="connsiteY30" fmla="*/ 151574 h 606580"/>
              <a:gd name="connsiteX31" fmla="*/ 210819 w 608615"/>
              <a:gd name="connsiteY31" fmla="*/ 212982 h 606580"/>
              <a:gd name="connsiteX32" fmla="*/ 227549 w 608615"/>
              <a:gd name="connsiteY32" fmla="*/ 359793 h 606580"/>
              <a:gd name="connsiteX33" fmla="*/ 217137 w 608615"/>
              <a:gd name="connsiteY33" fmla="*/ 393296 h 606580"/>
              <a:gd name="connsiteX34" fmla="*/ 191152 w 608615"/>
              <a:gd name="connsiteY34" fmla="*/ 406004 h 606580"/>
              <a:gd name="connsiteX35" fmla="*/ 177180 w 608615"/>
              <a:gd name="connsiteY35" fmla="*/ 594938 h 606580"/>
              <a:gd name="connsiteX36" fmla="*/ 164543 w 608615"/>
              <a:gd name="connsiteY36" fmla="*/ 606580 h 606580"/>
              <a:gd name="connsiteX37" fmla="*/ 63271 w 608615"/>
              <a:gd name="connsiteY37" fmla="*/ 606580 h 606580"/>
              <a:gd name="connsiteX38" fmla="*/ 50634 w 608615"/>
              <a:gd name="connsiteY38" fmla="*/ 594938 h 606580"/>
              <a:gd name="connsiteX39" fmla="*/ 36662 w 608615"/>
              <a:gd name="connsiteY39" fmla="*/ 406004 h 606580"/>
              <a:gd name="connsiteX40" fmla="*/ 10677 w 608615"/>
              <a:gd name="connsiteY40" fmla="*/ 393296 h 606580"/>
              <a:gd name="connsiteX41" fmla="*/ 265 w 608615"/>
              <a:gd name="connsiteY41" fmla="*/ 359793 h 606580"/>
              <a:gd name="connsiteX42" fmla="*/ 17084 w 608615"/>
              <a:gd name="connsiteY42" fmla="*/ 212982 h 606580"/>
              <a:gd name="connsiteX43" fmla="*/ 81603 w 608615"/>
              <a:gd name="connsiteY43" fmla="*/ 151574 h 606580"/>
              <a:gd name="connsiteX44" fmla="*/ 113916 w 608615"/>
              <a:gd name="connsiteY44" fmla="*/ 25241 h 606580"/>
              <a:gd name="connsiteX45" fmla="*/ 75923 w 608615"/>
              <a:gd name="connsiteY45" fmla="*/ 63191 h 606580"/>
              <a:gd name="connsiteX46" fmla="*/ 113916 w 608615"/>
              <a:gd name="connsiteY46" fmla="*/ 101053 h 606580"/>
              <a:gd name="connsiteX47" fmla="*/ 151909 w 608615"/>
              <a:gd name="connsiteY47" fmla="*/ 63191 h 606580"/>
              <a:gd name="connsiteX48" fmla="*/ 113916 w 608615"/>
              <a:gd name="connsiteY48" fmla="*/ 25241 h 606580"/>
              <a:gd name="connsiteX49" fmla="*/ 409385 w 608615"/>
              <a:gd name="connsiteY49" fmla="*/ 24335 h 606580"/>
              <a:gd name="connsiteX50" fmla="*/ 430612 w 608615"/>
              <a:gd name="connsiteY50" fmla="*/ 28235 h 606580"/>
              <a:gd name="connsiteX51" fmla="*/ 493358 w 608615"/>
              <a:gd name="connsiteY51" fmla="*/ 65385 h 606580"/>
              <a:gd name="connsiteX52" fmla="*/ 512404 w 608615"/>
              <a:gd name="connsiteY52" fmla="*/ 103335 h 606580"/>
              <a:gd name="connsiteX53" fmla="*/ 495227 w 608615"/>
              <a:gd name="connsiteY53" fmla="*/ 141463 h 606580"/>
              <a:gd name="connsiteX54" fmla="*/ 492023 w 608615"/>
              <a:gd name="connsiteY54" fmla="*/ 173902 h 606580"/>
              <a:gd name="connsiteX55" fmla="*/ 513650 w 608615"/>
              <a:gd name="connsiteY55" fmla="*/ 212297 h 606580"/>
              <a:gd name="connsiteX56" fmla="*/ 541864 w 608615"/>
              <a:gd name="connsiteY56" fmla="*/ 225539 h 606580"/>
              <a:gd name="connsiteX57" fmla="*/ 582894 w 608615"/>
              <a:gd name="connsiteY57" fmla="*/ 228917 h 606580"/>
              <a:gd name="connsiteX58" fmla="*/ 606212 w 608615"/>
              <a:gd name="connsiteY58" fmla="*/ 265089 h 606580"/>
              <a:gd name="connsiteX59" fmla="*/ 608615 w 608615"/>
              <a:gd name="connsiteY59" fmla="*/ 302417 h 606580"/>
              <a:gd name="connsiteX60" fmla="*/ 606212 w 608615"/>
              <a:gd name="connsiteY60" fmla="*/ 339656 h 606580"/>
              <a:gd name="connsiteX61" fmla="*/ 582894 w 608615"/>
              <a:gd name="connsiteY61" fmla="*/ 375828 h 606580"/>
              <a:gd name="connsiteX62" fmla="*/ 542131 w 608615"/>
              <a:gd name="connsiteY62" fmla="*/ 379383 h 606580"/>
              <a:gd name="connsiteX63" fmla="*/ 513650 w 608615"/>
              <a:gd name="connsiteY63" fmla="*/ 392448 h 606580"/>
              <a:gd name="connsiteX64" fmla="*/ 492023 w 608615"/>
              <a:gd name="connsiteY64" fmla="*/ 430843 h 606580"/>
              <a:gd name="connsiteX65" fmla="*/ 495227 w 608615"/>
              <a:gd name="connsiteY65" fmla="*/ 463282 h 606580"/>
              <a:gd name="connsiteX66" fmla="*/ 512404 w 608615"/>
              <a:gd name="connsiteY66" fmla="*/ 501410 h 606580"/>
              <a:gd name="connsiteX67" fmla="*/ 493358 w 608615"/>
              <a:gd name="connsiteY67" fmla="*/ 539449 h 606580"/>
              <a:gd name="connsiteX68" fmla="*/ 430612 w 608615"/>
              <a:gd name="connsiteY68" fmla="*/ 576510 h 606580"/>
              <a:gd name="connsiteX69" fmla="*/ 388692 w 608615"/>
              <a:gd name="connsiteY69" fmla="*/ 574644 h 606580"/>
              <a:gd name="connsiteX70" fmla="*/ 364483 w 608615"/>
              <a:gd name="connsiteY70" fmla="*/ 540071 h 606580"/>
              <a:gd name="connsiteX71" fmla="*/ 339029 w 608615"/>
              <a:gd name="connsiteY71" fmla="*/ 521229 h 606580"/>
              <a:gd name="connsiteX72" fmla="*/ 295952 w 608615"/>
              <a:gd name="connsiteY72" fmla="*/ 521229 h 606580"/>
              <a:gd name="connsiteX73" fmla="*/ 270497 w 608615"/>
              <a:gd name="connsiteY73" fmla="*/ 540071 h 606580"/>
              <a:gd name="connsiteX74" fmla="*/ 250917 w 608615"/>
              <a:gd name="connsiteY74" fmla="*/ 571711 h 606580"/>
              <a:gd name="connsiteX75" fmla="*/ 223504 w 608615"/>
              <a:gd name="connsiteY75" fmla="*/ 580421 h 606580"/>
              <a:gd name="connsiteX76" fmla="*/ 215138 w 608615"/>
              <a:gd name="connsiteY76" fmla="*/ 579710 h 606580"/>
              <a:gd name="connsiteX77" fmla="*/ 204903 w 608615"/>
              <a:gd name="connsiteY77" fmla="*/ 565045 h 606580"/>
              <a:gd name="connsiteX78" fmla="*/ 219499 w 608615"/>
              <a:gd name="connsiteY78" fmla="*/ 554825 h 606580"/>
              <a:gd name="connsiteX79" fmla="*/ 236232 w 608615"/>
              <a:gd name="connsiteY79" fmla="*/ 551003 h 606580"/>
              <a:gd name="connsiteX80" fmla="*/ 245488 w 608615"/>
              <a:gd name="connsiteY80" fmla="*/ 535983 h 606580"/>
              <a:gd name="connsiteX81" fmla="*/ 298533 w 608615"/>
              <a:gd name="connsiteY81" fmla="*/ 496077 h 606580"/>
              <a:gd name="connsiteX82" fmla="*/ 336359 w 608615"/>
              <a:gd name="connsiteY82" fmla="*/ 496077 h 606580"/>
              <a:gd name="connsiteX83" fmla="*/ 389404 w 608615"/>
              <a:gd name="connsiteY83" fmla="*/ 535983 h 606580"/>
              <a:gd name="connsiteX84" fmla="*/ 400885 w 608615"/>
              <a:gd name="connsiteY84" fmla="*/ 552425 h 606580"/>
              <a:gd name="connsiteX85" fmla="*/ 420465 w 608615"/>
              <a:gd name="connsiteY85" fmla="*/ 553225 h 606580"/>
              <a:gd name="connsiteX86" fmla="*/ 477782 w 608615"/>
              <a:gd name="connsiteY86" fmla="*/ 519363 h 606580"/>
              <a:gd name="connsiteX87" fmla="*/ 487039 w 608615"/>
              <a:gd name="connsiteY87" fmla="*/ 500877 h 606580"/>
              <a:gd name="connsiteX88" fmla="*/ 478850 w 608615"/>
              <a:gd name="connsiteY88" fmla="*/ 482568 h 606580"/>
              <a:gd name="connsiteX89" fmla="*/ 471285 w 608615"/>
              <a:gd name="connsiteY89" fmla="*/ 416356 h 606580"/>
              <a:gd name="connsiteX90" fmla="*/ 490421 w 608615"/>
              <a:gd name="connsiteY90" fmla="*/ 382227 h 606580"/>
              <a:gd name="connsiteX91" fmla="*/ 550942 w 608615"/>
              <a:gd name="connsiteY91" fmla="*/ 355654 h 606580"/>
              <a:gd name="connsiteX92" fmla="*/ 569899 w 608615"/>
              <a:gd name="connsiteY92" fmla="*/ 354143 h 606580"/>
              <a:gd name="connsiteX93" fmla="*/ 581113 w 608615"/>
              <a:gd name="connsiteY93" fmla="*/ 336545 h 606580"/>
              <a:gd name="connsiteX94" fmla="*/ 583250 w 608615"/>
              <a:gd name="connsiteY94" fmla="*/ 302328 h 606580"/>
              <a:gd name="connsiteX95" fmla="*/ 581113 w 608615"/>
              <a:gd name="connsiteY95" fmla="*/ 268200 h 606580"/>
              <a:gd name="connsiteX96" fmla="*/ 569899 w 608615"/>
              <a:gd name="connsiteY96" fmla="*/ 250602 h 606580"/>
              <a:gd name="connsiteX97" fmla="*/ 551209 w 608615"/>
              <a:gd name="connsiteY97" fmla="*/ 249003 h 606580"/>
              <a:gd name="connsiteX98" fmla="*/ 490421 w 608615"/>
              <a:gd name="connsiteY98" fmla="*/ 222429 h 606580"/>
              <a:gd name="connsiteX99" fmla="*/ 471374 w 608615"/>
              <a:gd name="connsiteY99" fmla="*/ 188389 h 606580"/>
              <a:gd name="connsiteX100" fmla="*/ 478939 w 608615"/>
              <a:gd name="connsiteY100" fmla="*/ 122177 h 606580"/>
              <a:gd name="connsiteX101" fmla="*/ 487039 w 608615"/>
              <a:gd name="connsiteY101" fmla="*/ 103868 h 606580"/>
              <a:gd name="connsiteX102" fmla="*/ 477782 w 608615"/>
              <a:gd name="connsiteY102" fmla="*/ 85293 h 606580"/>
              <a:gd name="connsiteX103" fmla="*/ 420554 w 608615"/>
              <a:gd name="connsiteY103" fmla="*/ 51431 h 606580"/>
              <a:gd name="connsiteX104" fmla="*/ 400885 w 608615"/>
              <a:gd name="connsiteY104" fmla="*/ 52320 h 606580"/>
              <a:gd name="connsiteX105" fmla="*/ 389404 w 608615"/>
              <a:gd name="connsiteY105" fmla="*/ 68762 h 606580"/>
              <a:gd name="connsiteX106" fmla="*/ 336359 w 608615"/>
              <a:gd name="connsiteY106" fmla="*/ 108667 h 606580"/>
              <a:gd name="connsiteX107" fmla="*/ 298622 w 608615"/>
              <a:gd name="connsiteY107" fmla="*/ 108667 h 606580"/>
              <a:gd name="connsiteX108" fmla="*/ 245488 w 608615"/>
              <a:gd name="connsiteY108" fmla="*/ 68762 h 606580"/>
              <a:gd name="connsiteX109" fmla="*/ 234986 w 608615"/>
              <a:gd name="connsiteY109" fmla="*/ 52942 h 606580"/>
              <a:gd name="connsiteX110" fmla="*/ 216117 w 608615"/>
              <a:gd name="connsiteY110" fmla="*/ 50987 h 606580"/>
              <a:gd name="connsiteX111" fmla="*/ 200008 w 608615"/>
              <a:gd name="connsiteY111" fmla="*/ 43166 h 606580"/>
              <a:gd name="connsiteX112" fmla="*/ 207929 w 608615"/>
              <a:gd name="connsiteY112" fmla="*/ 27079 h 606580"/>
              <a:gd name="connsiteX113" fmla="*/ 247980 w 608615"/>
              <a:gd name="connsiteY113" fmla="*/ 31257 h 606580"/>
              <a:gd name="connsiteX114" fmla="*/ 270497 w 608615"/>
              <a:gd name="connsiteY114" fmla="*/ 64674 h 606580"/>
              <a:gd name="connsiteX115" fmla="*/ 295863 w 608615"/>
              <a:gd name="connsiteY115" fmla="*/ 83516 h 606580"/>
              <a:gd name="connsiteX116" fmla="*/ 339029 w 608615"/>
              <a:gd name="connsiteY116" fmla="*/ 83516 h 606580"/>
              <a:gd name="connsiteX117" fmla="*/ 364483 w 608615"/>
              <a:gd name="connsiteY117" fmla="*/ 64674 h 606580"/>
              <a:gd name="connsiteX118" fmla="*/ 388692 w 608615"/>
              <a:gd name="connsiteY118" fmla="*/ 30101 h 606580"/>
              <a:gd name="connsiteX119" fmla="*/ 409385 w 608615"/>
              <a:gd name="connsiteY119" fmla="*/ 24335 h 606580"/>
              <a:gd name="connsiteX120" fmla="*/ 113916 w 608615"/>
              <a:gd name="connsiteY120" fmla="*/ 0 h 606580"/>
              <a:gd name="connsiteX121" fmla="*/ 177178 w 608615"/>
              <a:gd name="connsiteY121" fmla="*/ 63191 h 606580"/>
              <a:gd name="connsiteX122" fmla="*/ 113916 w 608615"/>
              <a:gd name="connsiteY122" fmla="*/ 126383 h 606580"/>
              <a:gd name="connsiteX123" fmla="*/ 50654 w 608615"/>
              <a:gd name="connsiteY123" fmla="*/ 63191 h 606580"/>
              <a:gd name="connsiteX124" fmla="*/ 113916 w 608615"/>
              <a:gd name="connsiteY12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608615" h="606580">
                <a:moveTo>
                  <a:pt x="81603" y="176901"/>
                </a:moveTo>
                <a:cubicBezTo>
                  <a:pt x="61669" y="176901"/>
                  <a:pt x="44761" y="193609"/>
                  <a:pt x="42180" y="215826"/>
                </a:cubicBezTo>
                <a:lnTo>
                  <a:pt x="25449" y="362636"/>
                </a:lnTo>
                <a:cubicBezTo>
                  <a:pt x="24827" y="367791"/>
                  <a:pt x="26339" y="372767"/>
                  <a:pt x="29543" y="376411"/>
                </a:cubicBezTo>
                <a:cubicBezTo>
                  <a:pt x="30967" y="378011"/>
                  <a:pt x="34171" y="380765"/>
                  <a:pt x="38798" y="380765"/>
                </a:cubicBezTo>
                <a:lnTo>
                  <a:pt x="48409" y="380765"/>
                </a:lnTo>
                <a:cubicBezTo>
                  <a:pt x="55084" y="380765"/>
                  <a:pt x="60512" y="385920"/>
                  <a:pt x="61046" y="392496"/>
                </a:cubicBezTo>
                <a:lnTo>
                  <a:pt x="75018" y="581341"/>
                </a:lnTo>
                <a:lnTo>
                  <a:pt x="152796" y="581341"/>
                </a:lnTo>
                <a:lnTo>
                  <a:pt x="166768" y="392496"/>
                </a:lnTo>
                <a:cubicBezTo>
                  <a:pt x="167213" y="385920"/>
                  <a:pt x="172730" y="380765"/>
                  <a:pt x="179405" y="380765"/>
                </a:cubicBezTo>
                <a:lnTo>
                  <a:pt x="189016" y="380765"/>
                </a:lnTo>
                <a:cubicBezTo>
                  <a:pt x="193643" y="380765"/>
                  <a:pt x="196847" y="378011"/>
                  <a:pt x="198271" y="376411"/>
                </a:cubicBezTo>
                <a:cubicBezTo>
                  <a:pt x="201475" y="372767"/>
                  <a:pt x="202987" y="367791"/>
                  <a:pt x="202365" y="362636"/>
                </a:cubicBezTo>
                <a:lnTo>
                  <a:pt x="185634" y="215826"/>
                </a:lnTo>
                <a:cubicBezTo>
                  <a:pt x="183053" y="193609"/>
                  <a:pt x="166145" y="176901"/>
                  <a:pt x="146211" y="176901"/>
                </a:cubicBezTo>
                <a:close/>
                <a:moveTo>
                  <a:pt x="329132" y="176837"/>
                </a:moveTo>
                <a:cubicBezTo>
                  <a:pt x="398913" y="176837"/>
                  <a:pt x="455700" y="233536"/>
                  <a:pt x="455700" y="303299"/>
                </a:cubicBezTo>
                <a:cubicBezTo>
                  <a:pt x="455700" y="372974"/>
                  <a:pt x="398913" y="429673"/>
                  <a:pt x="329132" y="429673"/>
                </a:cubicBezTo>
                <a:cubicBezTo>
                  <a:pt x="301539" y="429673"/>
                  <a:pt x="275104" y="420608"/>
                  <a:pt x="252585" y="403456"/>
                </a:cubicBezTo>
                <a:cubicBezTo>
                  <a:pt x="247067" y="399190"/>
                  <a:pt x="245999" y="391281"/>
                  <a:pt x="250182" y="385682"/>
                </a:cubicBezTo>
                <a:cubicBezTo>
                  <a:pt x="254455" y="380172"/>
                  <a:pt x="262465" y="379106"/>
                  <a:pt x="267984" y="383372"/>
                </a:cubicBezTo>
                <a:cubicBezTo>
                  <a:pt x="286052" y="397146"/>
                  <a:pt x="307147" y="404434"/>
                  <a:pt x="329132" y="404434"/>
                </a:cubicBezTo>
                <a:cubicBezTo>
                  <a:pt x="384939" y="404434"/>
                  <a:pt x="430422" y="359021"/>
                  <a:pt x="430422" y="303299"/>
                </a:cubicBezTo>
                <a:cubicBezTo>
                  <a:pt x="430422" y="247489"/>
                  <a:pt x="384939" y="202165"/>
                  <a:pt x="329132" y="202165"/>
                </a:cubicBezTo>
                <a:cubicBezTo>
                  <a:pt x="302874" y="202165"/>
                  <a:pt x="277863" y="212296"/>
                  <a:pt x="258816" y="230781"/>
                </a:cubicBezTo>
                <a:cubicBezTo>
                  <a:pt x="253831" y="235580"/>
                  <a:pt x="245821" y="235491"/>
                  <a:pt x="240925" y="230426"/>
                </a:cubicBezTo>
                <a:cubicBezTo>
                  <a:pt x="236030" y="225449"/>
                  <a:pt x="236208" y="217451"/>
                  <a:pt x="241192" y="212563"/>
                </a:cubicBezTo>
                <a:cubicBezTo>
                  <a:pt x="265046" y="189545"/>
                  <a:pt x="296288" y="176837"/>
                  <a:pt x="329132" y="176837"/>
                </a:cubicBezTo>
                <a:close/>
                <a:moveTo>
                  <a:pt x="81603" y="151574"/>
                </a:moveTo>
                <a:lnTo>
                  <a:pt x="146211" y="151574"/>
                </a:lnTo>
                <a:cubicBezTo>
                  <a:pt x="179049" y="151574"/>
                  <a:pt x="206814" y="177968"/>
                  <a:pt x="210819" y="212982"/>
                </a:cubicBezTo>
                <a:lnTo>
                  <a:pt x="227549" y="359793"/>
                </a:lnTo>
                <a:cubicBezTo>
                  <a:pt x="228973" y="372056"/>
                  <a:pt x="225146" y="384320"/>
                  <a:pt x="217137" y="393296"/>
                </a:cubicBezTo>
                <a:cubicBezTo>
                  <a:pt x="210285" y="401027"/>
                  <a:pt x="201119" y="405471"/>
                  <a:pt x="191152" y="406004"/>
                </a:cubicBezTo>
                <a:lnTo>
                  <a:pt x="177180" y="594938"/>
                </a:lnTo>
                <a:cubicBezTo>
                  <a:pt x="176646" y="601515"/>
                  <a:pt x="171129" y="606580"/>
                  <a:pt x="164543" y="606580"/>
                </a:cubicBezTo>
                <a:lnTo>
                  <a:pt x="63271" y="606580"/>
                </a:lnTo>
                <a:cubicBezTo>
                  <a:pt x="56685" y="606580"/>
                  <a:pt x="51168" y="601515"/>
                  <a:pt x="50634" y="594938"/>
                </a:cubicBezTo>
                <a:lnTo>
                  <a:pt x="36662" y="406004"/>
                </a:lnTo>
                <a:cubicBezTo>
                  <a:pt x="26695" y="405471"/>
                  <a:pt x="17529" y="400939"/>
                  <a:pt x="10677" y="393296"/>
                </a:cubicBezTo>
                <a:cubicBezTo>
                  <a:pt x="2668" y="384320"/>
                  <a:pt x="-1070" y="372056"/>
                  <a:pt x="265" y="359793"/>
                </a:cubicBezTo>
                <a:lnTo>
                  <a:pt x="17084" y="212982"/>
                </a:lnTo>
                <a:cubicBezTo>
                  <a:pt x="21000" y="177968"/>
                  <a:pt x="48765" y="151574"/>
                  <a:pt x="81603" y="151574"/>
                </a:cubicBezTo>
                <a:close/>
                <a:moveTo>
                  <a:pt x="113916" y="25241"/>
                </a:moveTo>
                <a:cubicBezTo>
                  <a:pt x="93007" y="25241"/>
                  <a:pt x="75923" y="42217"/>
                  <a:pt x="75923" y="63191"/>
                </a:cubicBezTo>
                <a:cubicBezTo>
                  <a:pt x="75923" y="84078"/>
                  <a:pt x="93007" y="101053"/>
                  <a:pt x="113916" y="101053"/>
                </a:cubicBezTo>
                <a:cubicBezTo>
                  <a:pt x="134825" y="101053"/>
                  <a:pt x="151909" y="84078"/>
                  <a:pt x="151909" y="63191"/>
                </a:cubicBezTo>
                <a:cubicBezTo>
                  <a:pt x="151909" y="42217"/>
                  <a:pt x="134825" y="25241"/>
                  <a:pt x="113916" y="25241"/>
                </a:cubicBezTo>
                <a:close/>
                <a:moveTo>
                  <a:pt x="409385" y="24335"/>
                </a:moveTo>
                <a:cubicBezTo>
                  <a:pt x="416527" y="24013"/>
                  <a:pt x="423758" y="25302"/>
                  <a:pt x="430612" y="28235"/>
                </a:cubicBezTo>
                <a:cubicBezTo>
                  <a:pt x="452862" y="37833"/>
                  <a:pt x="473955" y="50365"/>
                  <a:pt x="493358" y="65385"/>
                </a:cubicBezTo>
                <a:cubicBezTo>
                  <a:pt x="505106" y="74539"/>
                  <a:pt x="512048" y="88404"/>
                  <a:pt x="512404" y="103335"/>
                </a:cubicBezTo>
                <a:cubicBezTo>
                  <a:pt x="512671" y="118177"/>
                  <a:pt x="506441" y="132042"/>
                  <a:pt x="495227" y="141463"/>
                </a:cubicBezTo>
                <a:cubicBezTo>
                  <a:pt x="485971" y="149284"/>
                  <a:pt x="484547" y="163237"/>
                  <a:pt x="492023" y="173902"/>
                </a:cubicBezTo>
                <a:cubicBezTo>
                  <a:pt x="500478" y="185901"/>
                  <a:pt x="507687" y="198788"/>
                  <a:pt x="513650" y="212297"/>
                </a:cubicBezTo>
                <a:cubicBezTo>
                  <a:pt x="518634" y="223851"/>
                  <a:pt x="531094" y="229716"/>
                  <a:pt x="541864" y="225539"/>
                </a:cubicBezTo>
                <a:cubicBezTo>
                  <a:pt x="555570" y="220207"/>
                  <a:pt x="570433" y="221540"/>
                  <a:pt x="582894" y="228917"/>
                </a:cubicBezTo>
                <a:cubicBezTo>
                  <a:pt x="595799" y="236649"/>
                  <a:pt x="604343" y="249891"/>
                  <a:pt x="606212" y="265089"/>
                </a:cubicBezTo>
                <a:cubicBezTo>
                  <a:pt x="607814" y="277354"/>
                  <a:pt x="608615" y="289885"/>
                  <a:pt x="608615" y="302417"/>
                </a:cubicBezTo>
                <a:cubicBezTo>
                  <a:pt x="608615" y="314860"/>
                  <a:pt x="607814" y="327391"/>
                  <a:pt x="606212" y="339656"/>
                </a:cubicBezTo>
                <a:cubicBezTo>
                  <a:pt x="604343" y="354943"/>
                  <a:pt x="595799" y="368096"/>
                  <a:pt x="582894" y="375828"/>
                </a:cubicBezTo>
                <a:cubicBezTo>
                  <a:pt x="570433" y="383205"/>
                  <a:pt x="555659" y="384538"/>
                  <a:pt x="542131" y="379383"/>
                </a:cubicBezTo>
                <a:cubicBezTo>
                  <a:pt x="531094" y="375117"/>
                  <a:pt x="518634" y="380894"/>
                  <a:pt x="513650" y="392448"/>
                </a:cubicBezTo>
                <a:cubicBezTo>
                  <a:pt x="507776" y="405957"/>
                  <a:pt x="500478" y="418844"/>
                  <a:pt x="492023" y="430843"/>
                </a:cubicBezTo>
                <a:cubicBezTo>
                  <a:pt x="484547" y="441508"/>
                  <a:pt x="485971" y="455461"/>
                  <a:pt x="495227" y="463282"/>
                </a:cubicBezTo>
                <a:cubicBezTo>
                  <a:pt x="506441" y="472703"/>
                  <a:pt x="512671" y="486657"/>
                  <a:pt x="512404" y="501410"/>
                </a:cubicBezTo>
                <a:cubicBezTo>
                  <a:pt x="512048" y="516430"/>
                  <a:pt x="505106" y="530295"/>
                  <a:pt x="493358" y="539449"/>
                </a:cubicBezTo>
                <a:cubicBezTo>
                  <a:pt x="473955" y="554469"/>
                  <a:pt x="452862" y="566912"/>
                  <a:pt x="430612" y="576510"/>
                </a:cubicBezTo>
                <a:cubicBezTo>
                  <a:pt x="416905" y="582376"/>
                  <a:pt x="401686" y="581754"/>
                  <a:pt x="388692" y="574644"/>
                </a:cubicBezTo>
                <a:cubicBezTo>
                  <a:pt x="375697" y="567534"/>
                  <a:pt x="366886" y="554913"/>
                  <a:pt x="364483" y="540071"/>
                </a:cubicBezTo>
                <a:cubicBezTo>
                  <a:pt x="362436" y="527984"/>
                  <a:pt x="351667" y="519807"/>
                  <a:pt x="339029" y="521229"/>
                </a:cubicBezTo>
                <a:cubicBezTo>
                  <a:pt x="324788" y="522740"/>
                  <a:pt x="310103" y="522740"/>
                  <a:pt x="295952" y="521229"/>
                </a:cubicBezTo>
                <a:cubicBezTo>
                  <a:pt x="283225" y="519807"/>
                  <a:pt x="272455" y="527984"/>
                  <a:pt x="270497" y="540071"/>
                </a:cubicBezTo>
                <a:cubicBezTo>
                  <a:pt x="268361" y="553047"/>
                  <a:pt x="261508" y="564245"/>
                  <a:pt x="250917" y="571711"/>
                </a:cubicBezTo>
                <a:cubicBezTo>
                  <a:pt x="242729" y="577399"/>
                  <a:pt x="233206" y="580421"/>
                  <a:pt x="223504" y="580421"/>
                </a:cubicBezTo>
                <a:cubicBezTo>
                  <a:pt x="220745" y="580421"/>
                  <a:pt x="217897" y="580154"/>
                  <a:pt x="215138" y="579710"/>
                </a:cubicBezTo>
                <a:cubicBezTo>
                  <a:pt x="208285" y="578465"/>
                  <a:pt x="203657" y="571889"/>
                  <a:pt x="204903" y="565045"/>
                </a:cubicBezTo>
                <a:cubicBezTo>
                  <a:pt x="206060" y="558113"/>
                  <a:pt x="212824" y="553491"/>
                  <a:pt x="219499" y="554825"/>
                </a:cubicBezTo>
                <a:cubicBezTo>
                  <a:pt x="225374" y="555802"/>
                  <a:pt x="231337" y="554469"/>
                  <a:pt x="236232" y="551003"/>
                </a:cubicBezTo>
                <a:cubicBezTo>
                  <a:pt x="241216" y="547537"/>
                  <a:pt x="244509" y="542204"/>
                  <a:pt x="245488" y="535983"/>
                </a:cubicBezTo>
                <a:cubicBezTo>
                  <a:pt x="249671" y="510387"/>
                  <a:pt x="272277" y="493233"/>
                  <a:pt x="298533" y="496077"/>
                </a:cubicBezTo>
                <a:cubicBezTo>
                  <a:pt x="310993" y="497411"/>
                  <a:pt x="323987" y="497411"/>
                  <a:pt x="336359" y="496077"/>
                </a:cubicBezTo>
                <a:cubicBezTo>
                  <a:pt x="361902" y="493145"/>
                  <a:pt x="385310" y="510831"/>
                  <a:pt x="389404" y="535983"/>
                </a:cubicBezTo>
                <a:cubicBezTo>
                  <a:pt x="390561" y="543093"/>
                  <a:pt x="394744" y="549048"/>
                  <a:pt x="400885" y="552425"/>
                </a:cubicBezTo>
                <a:cubicBezTo>
                  <a:pt x="406848" y="555713"/>
                  <a:pt x="414057" y="555980"/>
                  <a:pt x="420465" y="553225"/>
                </a:cubicBezTo>
                <a:cubicBezTo>
                  <a:pt x="440847" y="544515"/>
                  <a:pt x="460071" y="533139"/>
                  <a:pt x="477782" y="519363"/>
                </a:cubicBezTo>
                <a:cubicBezTo>
                  <a:pt x="483568" y="514919"/>
                  <a:pt x="486861" y="508165"/>
                  <a:pt x="487039" y="500877"/>
                </a:cubicBezTo>
                <a:cubicBezTo>
                  <a:pt x="487217" y="493767"/>
                  <a:pt x="484191" y="487101"/>
                  <a:pt x="478850" y="482568"/>
                </a:cubicBezTo>
                <a:cubicBezTo>
                  <a:pt x="459448" y="466215"/>
                  <a:pt x="456244" y="437775"/>
                  <a:pt x="471285" y="416356"/>
                </a:cubicBezTo>
                <a:cubicBezTo>
                  <a:pt x="478761" y="405691"/>
                  <a:pt x="485170" y="394226"/>
                  <a:pt x="490421" y="382227"/>
                </a:cubicBezTo>
                <a:cubicBezTo>
                  <a:pt x="500923" y="358320"/>
                  <a:pt x="527445" y="346588"/>
                  <a:pt x="550942" y="355654"/>
                </a:cubicBezTo>
                <a:cubicBezTo>
                  <a:pt x="557439" y="358142"/>
                  <a:pt x="564114" y="357520"/>
                  <a:pt x="569899" y="354143"/>
                </a:cubicBezTo>
                <a:cubicBezTo>
                  <a:pt x="576040" y="350410"/>
                  <a:pt x="580134" y="344011"/>
                  <a:pt x="581113" y="336545"/>
                </a:cubicBezTo>
                <a:cubicBezTo>
                  <a:pt x="582538" y="325258"/>
                  <a:pt x="583250" y="313793"/>
                  <a:pt x="583250" y="302328"/>
                </a:cubicBezTo>
                <a:cubicBezTo>
                  <a:pt x="583250" y="290952"/>
                  <a:pt x="582538" y="279487"/>
                  <a:pt x="581113" y="268200"/>
                </a:cubicBezTo>
                <a:cubicBezTo>
                  <a:pt x="580134" y="260734"/>
                  <a:pt x="576040" y="254335"/>
                  <a:pt x="569899" y="250602"/>
                </a:cubicBezTo>
                <a:cubicBezTo>
                  <a:pt x="564114" y="247136"/>
                  <a:pt x="557528" y="246603"/>
                  <a:pt x="551209" y="249003"/>
                </a:cubicBezTo>
                <a:cubicBezTo>
                  <a:pt x="527445" y="258068"/>
                  <a:pt x="500923" y="246425"/>
                  <a:pt x="490421" y="222429"/>
                </a:cubicBezTo>
                <a:cubicBezTo>
                  <a:pt x="485170" y="210430"/>
                  <a:pt x="478761" y="199054"/>
                  <a:pt x="471374" y="188389"/>
                </a:cubicBezTo>
                <a:cubicBezTo>
                  <a:pt x="456244" y="166970"/>
                  <a:pt x="459537" y="138530"/>
                  <a:pt x="478939" y="122177"/>
                </a:cubicBezTo>
                <a:cubicBezTo>
                  <a:pt x="484280" y="117644"/>
                  <a:pt x="487217" y="110978"/>
                  <a:pt x="487039" y="103868"/>
                </a:cubicBezTo>
                <a:cubicBezTo>
                  <a:pt x="486861" y="96491"/>
                  <a:pt x="483568" y="89737"/>
                  <a:pt x="477782" y="85293"/>
                </a:cubicBezTo>
                <a:cubicBezTo>
                  <a:pt x="460160" y="71606"/>
                  <a:pt x="440847" y="60230"/>
                  <a:pt x="420554" y="51431"/>
                </a:cubicBezTo>
                <a:cubicBezTo>
                  <a:pt x="414057" y="48676"/>
                  <a:pt x="406937" y="49032"/>
                  <a:pt x="400885" y="52320"/>
                </a:cubicBezTo>
                <a:cubicBezTo>
                  <a:pt x="394744" y="55697"/>
                  <a:pt x="390561" y="61652"/>
                  <a:pt x="389404" y="68762"/>
                </a:cubicBezTo>
                <a:cubicBezTo>
                  <a:pt x="385399" y="93914"/>
                  <a:pt x="362436" y="111600"/>
                  <a:pt x="336359" y="108667"/>
                </a:cubicBezTo>
                <a:cubicBezTo>
                  <a:pt x="323987" y="107334"/>
                  <a:pt x="310993" y="107334"/>
                  <a:pt x="298622" y="108667"/>
                </a:cubicBezTo>
                <a:cubicBezTo>
                  <a:pt x="272366" y="111512"/>
                  <a:pt x="249671" y="94270"/>
                  <a:pt x="245488" y="68762"/>
                </a:cubicBezTo>
                <a:cubicBezTo>
                  <a:pt x="244420" y="61919"/>
                  <a:pt x="240682" y="56320"/>
                  <a:pt x="234986" y="52942"/>
                </a:cubicBezTo>
                <a:cubicBezTo>
                  <a:pt x="229290" y="49565"/>
                  <a:pt x="222436" y="48854"/>
                  <a:pt x="216117" y="50987"/>
                </a:cubicBezTo>
                <a:cubicBezTo>
                  <a:pt x="209442" y="53209"/>
                  <a:pt x="202233" y="49743"/>
                  <a:pt x="200008" y="43166"/>
                </a:cubicBezTo>
                <a:cubicBezTo>
                  <a:pt x="197783" y="36589"/>
                  <a:pt x="201254" y="29390"/>
                  <a:pt x="207929" y="27079"/>
                </a:cubicBezTo>
                <a:cubicBezTo>
                  <a:pt x="221279" y="22547"/>
                  <a:pt x="235876" y="24058"/>
                  <a:pt x="247980" y="31257"/>
                </a:cubicBezTo>
                <a:cubicBezTo>
                  <a:pt x="259995" y="38456"/>
                  <a:pt x="268183" y="50632"/>
                  <a:pt x="270497" y="64674"/>
                </a:cubicBezTo>
                <a:cubicBezTo>
                  <a:pt x="272455" y="76761"/>
                  <a:pt x="283314" y="84849"/>
                  <a:pt x="295863" y="83516"/>
                </a:cubicBezTo>
                <a:cubicBezTo>
                  <a:pt x="310103" y="82005"/>
                  <a:pt x="324877" y="82005"/>
                  <a:pt x="339029" y="83516"/>
                </a:cubicBezTo>
                <a:cubicBezTo>
                  <a:pt x="351578" y="84938"/>
                  <a:pt x="362436" y="76761"/>
                  <a:pt x="364483" y="64674"/>
                </a:cubicBezTo>
                <a:cubicBezTo>
                  <a:pt x="366886" y="49832"/>
                  <a:pt x="375697" y="37300"/>
                  <a:pt x="388692" y="30101"/>
                </a:cubicBezTo>
                <a:cubicBezTo>
                  <a:pt x="395189" y="26591"/>
                  <a:pt x="402242" y="24658"/>
                  <a:pt x="409385" y="24335"/>
                </a:cubicBezTo>
                <a:close/>
                <a:moveTo>
                  <a:pt x="113916" y="0"/>
                </a:moveTo>
                <a:cubicBezTo>
                  <a:pt x="148795" y="0"/>
                  <a:pt x="177178" y="28352"/>
                  <a:pt x="177178" y="63191"/>
                </a:cubicBezTo>
                <a:cubicBezTo>
                  <a:pt x="177178" y="98031"/>
                  <a:pt x="148795" y="126383"/>
                  <a:pt x="113916" y="126383"/>
                </a:cubicBezTo>
                <a:cubicBezTo>
                  <a:pt x="79037" y="126383"/>
                  <a:pt x="50654" y="98031"/>
                  <a:pt x="50654" y="63191"/>
                </a:cubicBezTo>
                <a:cubicBezTo>
                  <a:pt x="50654" y="28352"/>
                  <a:pt x="79037" y="0"/>
                  <a:pt x="1139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FE1D146-6B95-48F7-B33D-1B4E31C646EC}"/>
              </a:ext>
            </a:extLst>
          </p:cNvPr>
          <p:cNvGrpSpPr/>
          <p:nvPr/>
        </p:nvGrpSpPr>
        <p:grpSpPr>
          <a:xfrm>
            <a:off x="8959851" y="1927305"/>
            <a:ext cx="2044466" cy="1767242"/>
            <a:chOff x="2191362" y="3764204"/>
            <a:chExt cx="596364" cy="51549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8928B810-C59B-41D7-88BD-E160A449BA50}"/>
                </a:ext>
              </a:extLst>
            </p:cNvPr>
            <p:cNvSpPr/>
            <p:nvPr/>
          </p:nvSpPr>
          <p:spPr>
            <a:xfrm>
              <a:off x="2191362" y="3764204"/>
              <a:ext cx="596364" cy="5154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5280D165-1406-4DBA-82A1-B2F5030A0A1F}"/>
                </a:ext>
              </a:extLst>
            </p:cNvPr>
            <p:cNvSpPr/>
            <p:nvPr/>
          </p:nvSpPr>
          <p:spPr>
            <a:xfrm>
              <a:off x="2264571" y="3860198"/>
              <a:ext cx="252263" cy="2522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345">
              <a:extLst>
                <a:ext uri="{FF2B5EF4-FFF2-40B4-BE49-F238E27FC236}">
                  <a16:creationId xmlns:a16="http://schemas.microsoft.com/office/drawing/2014/main" xmlns="" id="{4446EE4F-F813-4322-8B56-65A280724E0E}"/>
                </a:ext>
              </a:extLst>
            </p:cNvPr>
            <p:cNvSpPr/>
            <p:nvPr/>
          </p:nvSpPr>
          <p:spPr>
            <a:xfrm>
              <a:off x="2482463" y="4049529"/>
              <a:ext cx="241245" cy="180109"/>
            </a:xfrm>
            <a:custGeom>
              <a:avLst/>
              <a:gdLst>
                <a:gd name="connsiteX0" fmla="*/ 35868 w 241245"/>
                <a:gd name="connsiteY0" fmla="*/ 1399 h 180109"/>
                <a:gd name="connsiteX1" fmla="*/ 217557 w 241245"/>
                <a:gd name="connsiteY1" fmla="*/ 90754 h 180109"/>
                <a:gd name="connsiteX2" fmla="*/ 238406 w 241245"/>
                <a:gd name="connsiteY2" fmla="*/ 141388 h 180109"/>
                <a:gd name="connsiteX3" fmla="*/ 211600 w 241245"/>
                <a:gd name="connsiteY3" fmla="*/ 177130 h 180109"/>
                <a:gd name="connsiteX4" fmla="*/ 178836 w 241245"/>
                <a:gd name="connsiteY4" fmla="*/ 177130 h 180109"/>
                <a:gd name="connsiteX5" fmla="*/ 181815 w 241245"/>
                <a:gd name="connsiteY5" fmla="*/ 180109 h 180109"/>
                <a:gd name="connsiteX6" fmla="*/ 12040 w 241245"/>
                <a:gd name="connsiteY6" fmla="*/ 46076 h 180109"/>
                <a:gd name="connsiteX7" fmla="*/ 35868 w 241245"/>
                <a:gd name="connsiteY7" fmla="*/ 1399 h 18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45" h="180109">
                  <a:moveTo>
                    <a:pt x="35868" y="1399"/>
                  </a:moveTo>
                  <a:cubicBezTo>
                    <a:pt x="70121" y="8845"/>
                    <a:pt x="183801" y="67422"/>
                    <a:pt x="217557" y="90754"/>
                  </a:cubicBezTo>
                  <a:cubicBezTo>
                    <a:pt x="251313" y="114086"/>
                    <a:pt x="239399" y="126992"/>
                    <a:pt x="238406" y="141388"/>
                  </a:cubicBezTo>
                  <a:cubicBezTo>
                    <a:pt x="237413" y="155784"/>
                    <a:pt x="221528" y="171173"/>
                    <a:pt x="211600" y="177130"/>
                  </a:cubicBezTo>
                  <a:cubicBezTo>
                    <a:pt x="201672" y="183087"/>
                    <a:pt x="183800" y="176634"/>
                    <a:pt x="178836" y="177130"/>
                  </a:cubicBezTo>
                  <a:cubicBezTo>
                    <a:pt x="173872" y="177627"/>
                    <a:pt x="181815" y="180109"/>
                    <a:pt x="181815" y="180109"/>
                  </a:cubicBezTo>
                  <a:cubicBezTo>
                    <a:pt x="154016" y="158267"/>
                    <a:pt x="35868" y="74868"/>
                    <a:pt x="12040" y="46076"/>
                  </a:cubicBezTo>
                  <a:cubicBezTo>
                    <a:pt x="-11788" y="17284"/>
                    <a:pt x="1615" y="-6047"/>
                    <a:pt x="35868" y="139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346">
              <a:extLst>
                <a:ext uri="{FF2B5EF4-FFF2-40B4-BE49-F238E27FC236}">
                  <a16:creationId xmlns:a16="http://schemas.microsoft.com/office/drawing/2014/main" xmlns="" id="{92E563AF-91F7-4DA2-BD06-6DBD505EF964}"/>
                </a:ext>
              </a:extLst>
            </p:cNvPr>
            <p:cNvSpPr/>
            <p:nvPr/>
          </p:nvSpPr>
          <p:spPr>
            <a:xfrm>
              <a:off x="2305042" y="3942303"/>
              <a:ext cx="45719" cy="107226"/>
            </a:xfrm>
            <a:custGeom>
              <a:avLst/>
              <a:gdLst>
                <a:gd name="connsiteX0" fmla="*/ 41948 w 75198"/>
                <a:gd name="connsiteY0" fmla="*/ 4855 h 216966"/>
                <a:gd name="connsiteX1" fmla="*/ 3228 w 75198"/>
                <a:gd name="connsiteY1" fmla="*/ 64425 h 216966"/>
                <a:gd name="connsiteX2" fmla="*/ 3228 w 75198"/>
                <a:gd name="connsiteY2" fmla="*/ 97189 h 216966"/>
                <a:gd name="connsiteX3" fmla="*/ 12163 w 75198"/>
                <a:gd name="connsiteY3" fmla="*/ 135909 h 216966"/>
                <a:gd name="connsiteX4" fmla="*/ 35991 w 75198"/>
                <a:gd name="connsiteY4" fmla="*/ 168673 h 216966"/>
                <a:gd name="connsiteX5" fmla="*/ 59820 w 75198"/>
                <a:gd name="connsiteY5" fmla="*/ 195479 h 216966"/>
                <a:gd name="connsiteX6" fmla="*/ 74712 w 75198"/>
                <a:gd name="connsiteY6" fmla="*/ 204415 h 216966"/>
                <a:gd name="connsiteX7" fmla="*/ 41948 w 75198"/>
                <a:gd name="connsiteY7" fmla="*/ 4855 h 21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98" h="216966">
                  <a:moveTo>
                    <a:pt x="41948" y="4855"/>
                  </a:moveTo>
                  <a:cubicBezTo>
                    <a:pt x="30034" y="-18477"/>
                    <a:pt x="9681" y="49036"/>
                    <a:pt x="3228" y="64425"/>
                  </a:cubicBezTo>
                  <a:cubicBezTo>
                    <a:pt x="-3225" y="79814"/>
                    <a:pt x="1739" y="85275"/>
                    <a:pt x="3228" y="97189"/>
                  </a:cubicBezTo>
                  <a:cubicBezTo>
                    <a:pt x="4717" y="109103"/>
                    <a:pt x="6702" y="123995"/>
                    <a:pt x="12163" y="135909"/>
                  </a:cubicBezTo>
                  <a:cubicBezTo>
                    <a:pt x="17623" y="147823"/>
                    <a:pt x="28048" y="158745"/>
                    <a:pt x="35991" y="168673"/>
                  </a:cubicBezTo>
                  <a:cubicBezTo>
                    <a:pt x="43934" y="178601"/>
                    <a:pt x="53367" y="189522"/>
                    <a:pt x="59820" y="195479"/>
                  </a:cubicBezTo>
                  <a:cubicBezTo>
                    <a:pt x="66274" y="201436"/>
                    <a:pt x="77691" y="234696"/>
                    <a:pt x="74712" y="204415"/>
                  </a:cubicBezTo>
                  <a:cubicBezTo>
                    <a:pt x="71733" y="174134"/>
                    <a:pt x="53862" y="28187"/>
                    <a:pt x="41948" y="48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1" name="worldwide_283278">
            <a:extLst>
              <a:ext uri="{FF2B5EF4-FFF2-40B4-BE49-F238E27FC236}">
                <a16:creationId xmlns:a16="http://schemas.microsoft.com/office/drawing/2014/main" xmlns="" id="{AF742793-0DB1-4812-A0D6-A7FD9CDE633D}"/>
              </a:ext>
            </a:extLst>
          </p:cNvPr>
          <p:cNvSpPr>
            <a:spLocks noChangeAspect="1"/>
          </p:cNvSpPr>
          <p:nvPr/>
        </p:nvSpPr>
        <p:spPr bwMode="auto">
          <a:xfrm>
            <a:off x="1044918" y="2816365"/>
            <a:ext cx="603944" cy="609685"/>
          </a:xfrm>
          <a:custGeom>
            <a:avLst/>
            <a:gdLst>
              <a:gd name="connsiteX0" fmla="*/ 209457 w 601037"/>
              <a:gd name="connsiteY0" fmla="*/ 401616 h 606750"/>
              <a:gd name="connsiteX1" fmla="*/ 221921 w 601037"/>
              <a:gd name="connsiteY1" fmla="*/ 442364 h 606750"/>
              <a:gd name="connsiteX2" fmla="*/ 207143 w 601037"/>
              <a:gd name="connsiteY2" fmla="*/ 453129 h 606750"/>
              <a:gd name="connsiteX3" fmla="*/ 173937 w 601037"/>
              <a:gd name="connsiteY3" fmla="*/ 425638 h 606750"/>
              <a:gd name="connsiteX4" fmla="*/ 209457 w 601037"/>
              <a:gd name="connsiteY4" fmla="*/ 401616 h 606750"/>
              <a:gd name="connsiteX5" fmla="*/ 298203 w 601037"/>
              <a:gd name="connsiteY5" fmla="*/ 379177 h 606750"/>
              <a:gd name="connsiteX6" fmla="*/ 257903 w 601037"/>
              <a:gd name="connsiteY6" fmla="*/ 414107 h 606750"/>
              <a:gd name="connsiteX7" fmla="*/ 250430 w 601037"/>
              <a:gd name="connsiteY7" fmla="*/ 385665 h 606750"/>
              <a:gd name="connsiteX8" fmla="*/ 298203 w 601037"/>
              <a:gd name="connsiteY8" fmla="*/ 379177 h 606750"/>
              <a:gd name="connsiteX9" fmla="*/ 244181 w 601037"/>
              <a:gd name="connsiteY9" fmla="*/ 271070 h 606750"/>
              <a:gd name="connsiteX10" fmla="*/ 300602 w 601037"/>
              <a:gd name="connsiteY10" fmla="*/ 277829 h 606750"/>
              <a:gd name="connsiteX11" fmla="*/ 357023 w 601037"/>
              <a:gd name="connsiteY11" fmla="*/ 271070 h 606750"/>
              <a:gd name="connsiteX12" fmla="*/ 358536 w 601037"/>
              <a:gd name="connsiteY12" fmla="*/ 306732 h 606750"/>
              <a:gd name="connsiteX13" fmla="*/ 358269 w 601037"/>
              <a:gd name="connsiteY13" fmla="*/ 320160 h 606750"/>
              <a:gd name="connsiteX14" fmla="*/ 340026 w 601037"/>
              <a:gd name="connsiteY14" fmla="*/ 339014 h 606750"/>
              <a:gd name="connsiteX15" fmla="*/ 300602 w 601037"/>
              <a:gd name="connsiteY15" fmla="*/ 335723 h 606750"/>
              <a:gd name="connsiteX16" fmla="*/ 244181 w 601037"/>
              <a:gd name="connsiteY16" fmla="*/ 342482 h 606750"/>
              <a:gd name="connsiteX17" fmla="*/ 242668 w 601037"/>
              <a:gd name="connsiteY17" fmla="*/ 306732 h 606750"/>
              <a:gd name="connsiteX18" fmla="*/ 244181 w 601037"/>
              <a:gd name="connsiteY18" fmla="*/ 271070 h 606750"/>
              <a:gd name="connsiteX19" fmla="*/ 425292 w 601037"/>
              <a:gd name="connsiteY19" fmla="*/ 242632 h 606750"/>
              <a:gd name="connsiteX20" fmla="*/ 400764 w 601037"/>
              <a:gd name="connsiteY20" fmla="*/ 272834 h 606750"/>
              <a:gd name="connsiteX21" fmla="*/ 399253 w 601037"/>
              <a:gd name="connsiteY21" fmla="*/ 256489 h 606750"/>
              <a:gd name="connsiteX22" fmla="*/ 425292 w 601037"/>
              <a:gd name="connsiteY22" fmla="*/ 242632 h 606750"/>
              <a:gd name="connsiteX23" fmla="*/ 148343 w 601037"/>
              <a:gd name="connsiteY23" fmla="*/ 223015 h 606750"/>
              <a:gd name="connsiteX24" fmla="*/ 202023 w 601037"/>
              <a:gd name="connsiteY24" fmla="*/ 256523 h 606750"/>
              <a:gd name="connsiteX25" fmla="*/ 199263 w 601037"/>
              <a:gd name="connsiteY25" fmla="*/ 306741 h 606750"/>
              <a:gd name="connsiteX26" fmla="*/ 202023 w 601037"/>
              <a:gd name="connsiteY26" fmla="*/ 357048 h 606750"/>
              <a:gd name="connsiteX27" fmla="*/ 148343 w 601037"/>
              <a:gd name="connsiteY27" fmla="*/ 390467 h 606750"/>
              <a:gd name="connsiteX28" fmla="*/ 143803 w 601037"/>
              <a:gd name="connsiteY28" fmla="*/ 381668 h 606750"/>
              <a:gd name="connsiteX29" fmla="*/ 142735 w 601037"/>
              <a:gd name="connsiteY29" fmla="*/ 379357 h 606750"/>
              <a:gd name="connsiteX30" fmla="*/ 129559 w 601037"/>
              <a:gd name="connsiteY30" fmla="*/ 337405 h 606750"/>
              <a:gd name="connsiteX31" fmla="*/ 128936 w 601037"/>
              <a:gd name="connsiteY31" fmla="*/ 333761 h 606750"/>
              <a:gd name="connsiteX32" fmla="*/ 126800 w 601037"/>
              <a:gd name="connsiteY32" fmla="*/ 306741 h 606750"/>
              <a:gd name="connsiteX33" fmla="*/ 148343 w 601037"/>
              <a:gd name="connsiteY33" fmla="*/ 223015 h 606750"/>
              <a:gd name="connsiteX34" fmla="*/ 367922 w 601037"/>
              <a:gd name="connsiteY34" fmla="*/ 146664 h 606750"/>
              <a:gd name="connsiteX35" fmla="*/ 427268 w 601037"/>
              <a:gd name="connsiteY35" fmla="*/ 187926 h 606750"/>
              <a:gd name="connsiteX36" fmla="*/ 391767 w 601037"/>
              <a:gd name="connsiteY36" fmla="*/ 211937 h 606750"/>
              <a:gd name="connsiteX37" fmla="*/ 376998 w 601037"/>
              <a:gd name="connsiteY37" fmla="*/ 165339 h 606750"/>
              <a:gd name="connsiteX38" fmla="*/ 367922 w 601037"/>
              <a:gd name="connsiteY38" fmla="*/ 146664 h 606750"/>
              <a:gd name="connsiteX39" fmla="*/ 233353 w 601037"/>
              <a:gd name="connsiteY39" fmla="*/ 146664 h 606750"/>
              <a:gd name="connsiteX40" fmla="*/ 224267 w 601037"/>
              <a:gd name="connsiteY40" fmla="*/ 165339 h 606750"/>
              <a:gd name="connsiteX41" fmla="*/ 209479 w 601037"/>
              <a:gd name="connsiteY41" fmla="*/ 211937 h 606750"/>
              <a:gd name="connsiteX42" fmla="*/ 173937 w 601037"/>
              <a:gd name="connsiteY42" fmla="*/ 187926 h 606750"/>
              <a:gd name="connsiteX43" fmla="*/ 233353 w 601037"/>
              <a:gd name="connsiteY43" fmla="*/ 146664 h 606750"/>
              <a:gd name="connsiteX44" fmla="*/ 300602 w 601037"/>
              <a:gd name="connsiteY44" fmla="*/ 140454 h 606750"/>
              <a:gd name="connsiteX45" fmla="*/ 336897 w 601037"/>
              <a:gd name="connsiteY45" fmla="*/ 182217 h 606750"/>
              <a:gd name="connsiteX46" fmla="*/ 350774 w 601037"/>
              <a:gd name="connsiteY46" fmla="*/ 227890 h 606750"/>
              <a:gd name="connsiteX47" fmla="*/ 300602 w 601037"/>
              <a:gd name="connsiteY47" fmla="*/ 234377 h 606750"/>
              <a:gd name="connsiteX48" fmla="*/ 250430 w 601037"/>
              <a:gd name="connsiteY48" fmla="*/ 227890 h 606750"/>
              <a:gd name="connsiteX49" fmla="*/ 264308 w 601037"/>
              <a:gd name="connsiteY49" fmla="*/ 182217 h 606750"/>
              <a:gd name="connsiteX50" fmla="*/ 300602 w 601037"/>
              <a:gd name="connsiteY50" fmla="*/ 140454 h 606750"/>
              <a:gd name="connsiteX51" fmla="*/ 404996 w 601037"/>
              <a:gd name="connsiteY51" fmla="*/ 0 h 606750"/>
              <a:gd name="connsiteX52" fmla="*/ 427515 w 601037"/>
              <a:gd name="connsiteY52" fmla="*/ 38217 h 606750"/>
              <a:gd name="connsiteX53" fmla="*/ 582298 w 601037"/>
              <a:gd name="connsiteY53" fmla="*/ 25419 h 606750"/>
              <a:gd name="connsiteX54" fmla="*/ 566099 w 601037"/>
              <a:gd name="connsiteY54" fmla="*/ 186727 h 606750"/>
              <a:gd name="connsiteX55" fmla="*/ 397876 w 601037"/>
              <a:gd name="connsiteY55" fmla="*/ 403937 h 606750"/>
              <a:gd name="connsiteX56" fmla="*/ 180431 w 601037"/>
              <a:gd name="connsiteY56" fmla="*/ 571822 h 606750"/>
              <a:gd name="connsiteX57" fmla="*/ 69974 w 601037"/>
              <a:gd name="connsiteY57" fmla="*/ 606750 h 606750"/>
              <a:gd name="connsiteX58" fmla="*/ 18884 w 601037"/>
              <a:gd name="connsiteY58" fmla="*/ 587997 h 606750"/>
              <a:gd name="connsiteX59" fmla="*/ 14878 w 601037"/>
              <a:gd name="connsiteY59" fmla="*/ 470416 h 606750"/>
              <a:gd name="connsiteX60" fmla="*/ 86707 w 601037"/>
              <a:gd name="connsiteY60" fmla="*/ 345013 h 606750"/>
              <a:gd name="connsiteX61" fmla="*/ 103173 w 601037"/>
              <a:gd name="connsiteY61" fmla="*/ 397449 h 606750"/>
              <a:gd name="connsiteX62" fmla="*/ 49591 w 601037"/>
              <a:gd name="connsiteY62" fmla="*/ 557336 h 606750"/>
              <a:gd name="connsiteX63" fmla="*/ 160049 w 601037"/>
              <a:gd name="connsiteY63" fmla="*/ 533428 h 606750"/>
              <a:gd name="connsiteX64" fmla="*/ 367168 w 601037"/>
              <a:gd name="connsiteY64" fmla="*/ 373186 h 606750"/>
              <a:gd name="connsiteX65" fmla="*/ 527648 w 601037"/>
              <a:gd name="connsiteY65" fmla="*/ 166374 h 606750"/>
              <a:gd name="connsiteX66" fmla="*/ 551591 w 601037"/>
              <a:gd name="connsiteY66" fmla="*/ 56169 h 606750"/>
              <a:gd name="connsiteX67" fmla="*/ 449500 w 601037"/>
              <a:gd name="connsiteY67" fmla="*/ 75722 h 606750"/>
              <a:gd name="connsiteX68" fmla="*/ 471840 w 601037"/>
              <a:gd name="connsiteY68" fmla="*/ 113672 h 606750"/>
              <a:gd name="connsiteX69" fmla="*/ 381587 w 601037"/>
              <a:gd name="connsiteY69" fmla="*/ 90208 h 60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1037" h="606750">
                <a:moveTo>
                  <a:pt x="209457" y="401616"/>
                </a:moveTo>
                <a:cubicBezTo>
                  <a:pt x="212840" y="416207"/>
                  <a:pt x="217024" y="429819"/>
                  <a:pt x="221921" y="442364"/>
                </a:cubicBezTo>
                <a:cubicBezTo>
                  <a:pt x="216935" y="446011"/>
                  <a:pt x="212039" y="449659"/>
                  <a:pt x="207143" y="453129"/>
                </a:cubicBezTo>
                <a:cubicBezTo>
                  <a:pt x="194946" y="445300"/>
                  <a:pt x="183818" y="436047"/>
                  <a:pt x="173937" y="425638"/>
                </a:cubicBezTo>
                <a:cubicBezTo>
                  <a:pt x="184887" y="416296"/>
                  <a:pt x="196816" y="408289"/>
                  <a:pt x="209457" y="401616"/>
                </a:cubicBezTo>
                <a:close/>
                <a:moveTo>
                  <a:pt x="298203" y="379177"/>
                </a:moveTo>
                <a:cubicBezTo>
                  <a:pt x="284770" y="391354"/>
                  <a:pt x="271336" y="403086"/>
                  <a:pt x="257903" y="414107"/>
                </a:cubicBezTo>
                <a:cubicBezTo>
                  <a:pt x="255056" y="405130"/>
                  <a:pt x="252565" y="395620"/>
                  <a:pt x="250430" y="385665"/>
                </a:cubicBezTo>
                <a:cubicBezTo>
                  <a:pt x="265910" y="381577"/>
                  <a:pt x="281923" y="379355"/>
                  <a:pt x="298203" y="379177"/>
                </a:cubicBezTo>
                <a:close/>
                <a:moveTo>
                  <a:pt x="244181" y="271070"/>
                </a:moveTo>
                <a:cubicBezTo>
                  <a:pt x="262514" y="275517"/>
                  <a:pt x="281469" y="277829"/>
                  <a:pt x="300602" y="277829"/>
                </a:cubicBezTo>
                <a:cubicBezTo>
                  <a:pt x="319825" y="277829"/>
                  <a:pt x="338691" y="275517"/>
                  <a:pt x="357023" y="271070"/>
                </a:cubicBezTo>
                <a:cubicBezTo>
                  <a:pt x="358002" y="282631"/>
                  <a:pt x="358536" y="294548"/>
                  <a:pt x="358536" y="306732"/>
                </a:cubicBezTo>
                <a:cubicBezTo>
                  <a:pt x="358536" y="311267"/>
                  <a:pt x="358447" y="315714"/>
                  <a:pt x="358269" y="320160"/>
                </a:cubicBezTo>
                <a:cubicBezTo>
                  <a:pt x="352307" y="326474"/>
                  <a:pt x="346255" y="332788"/>
                  <a:pt x="340026" y="339014"/>
                </a:cubicBezTo>
                <a:cubicBezTo>
                  <a:pt x="327033" y="336879"/>
                  <a:pt x="313862" y="335723"/>
                  <a:pt x="300602" y="335723"/>
                </a:cubicBezTo>
                <a:cubicBezTo>
                  <a:pt x="281469" y="335723"/>
                  <a:pt x="262514" y="338035"/>
                  <a:pt x="244181" y="342482"/>
                </a:cubicBezTo>
                <a:cubicBezTo>
                  <a:pt x="243202" y="330832"/>
                  <a:pt x="242668" y="318915"/>
                  <a:pt x="242668" y="306732"/>
                </a:cubicBezTo>
                <a:cubicBezTo>
                  <a:pt x="242668" y="294548"/>
                  <a:pt x="243202" y="282631"/>
                  <a:pt x="244181" y="271070"/>
                </a:cubicBezTo>
                <a:close/>
                <a:moveTo>
                  <a:pt x="425292" y="242632"/>
                </a:moveTo>
                <a:cubicBezTo>
                  <a:pt x="417472" y="252670"/>
                  <a:pt x="409296" y="262707"/>
                  <a:pt x="400764" y="272834"/>
                </a:cubicBezTo>
                <a:cubicBezTo>
                  <a:pt x="400409" y="267327"/>
                  <a:pt x="399875" y="261819"/>
                  <a:pt x="399253" y="256489"/>
                </a:cubicBezTo>
                <a:cubicBezTo>
                  <a:pt x="408229" y="252403"/>
                  <a:pt x="416938" y="247784"/>
                  <a:pt x="425292" y="242632"/>
                </a:cubicBezTo>
                <a:close/>
                <a:moveTo>
                  <a:pt x="148343" y="223015"/>
                </a:moveTo>
                <a:cubicBezTo>
                  <a:pt x="164723" y="236614"/>
                  <a:pt x="182794" y="247813"/>
                  <a:pt x="202023" y="256523"/>
                </a:cubicBezTo>
                <a:cubicBezTo>
                  <a:pt x="200153" y="272788"/>
                  <a:pt x="199263" y="289587"/>
                  <a:pt x="199263" y="306741"/>
                </a:cubicBezTo>
                <a:cubicBezTo>
                  <a:pt x="199263" y="323895"/>
                  <a:pt x="200153" y="340782"/>
                  <a:pt x="202023" y="357048"/>
                </a:cubicBezTo>
                <a:cubicBezTo>
                  <a:pt x="182794" y="365758"/>
                  <a:pt x="164723" y="376957"/>
                  <a:pt x="148343" y="390467"/>
                </a:cubicBezTo>
                <a:cubicBezTo>
                  <a:pt x="146741" y="387623"/>
                  <a:pt x="145227" y="384601"/>
                  <a:pt x="143803" y="381668"/>
                </a:cubicBezTo>
                <a:lnTo>
                  <a:pt x="142735" y="379357"/>
                </a:lnTo>
                <a:cubicBezTo>
                  <a:pt x="136592" y="366025"/>
                  <a:pt x="132141" y="351893"/>
                  <a:pt x="129559" y="337405"/>
                </a:cubicBezTo>
                <a:lnTo>
                  <a:pt x="128936" y="333761"/>
                </a:lnTo>
                <a:cubicBezTo>
                  <a:pt x="127512" y="324962"/>
                  <a:pt x="126800" y="315896"/>
                  <a:pt x="126800" y="306741"/>
                </a:cubicBezTo>
                <a:cubicBezTo>
                  <a:pt x="126800" y="276433"/>
                  <a:pt x="134634" y="247902"/>
                  <a:pt x="148343" y="223015"/>
                </a:cubicBezTo>
                <a:close/>
                <a:moveTo>
                  <a:pt x="367922" y="146664"/>
                </a:moveTo>
                <a:cubicBezTo>
                  <a:pt x="390522" y="156179"/>
                  <a:pt x="410719" y="170319"/>
                  <a:pt x="427268" y="187926"/>
                </a:cubicBezTo>
                <a:cubicBezTo>
                  <a:pt x="416324" y="197264"/>
                  <a:pt x="404402" y="205267"/>
                  <a:pt x="391767" y="211937"/>
                </a:cubicBezTo>
                <a:cubicBezTo>
                  <a:pt x="387853" y="195041"/>
                  <a:pt x="382959" y="179389"/>
                  <a:pt x="376998" y="165339"/>
                </a:cubicBezTo>
                <a:cubicBezTo>
                  <a:pt x="374150" y="158669"/>
                  <a:pt x="371125" y="152444"/>
                  <a:pt x="367922" y="146664"/>
                </a:cubicBezTo>
                <a:close/>
                <a:moveTo>
                  <a:pt x="233353" y="146664"/>
                </a:moveTo>
                <a:cubicBezTo>
                  <a:pt x="230146" y="152444"/>
                  <a:pt x="227117" y="158669"/>
                  <a:pt x="224267" y="165339"/>
                </a:cubicBezTo>
                <a:cubicBezTo>
                  <a:pt x="218298" y="179389"/>
                  <a:pt x="213399" y="195041"/>
                  <a:pt x="209479" y="211937"/>
                </a:cubicBezTo>
                <a:cubicBezTo>
                  <a:pt x="196830" y="205267"/>
                  <a:pt x="184894" y="197264"/>
                  <a:pt x="173937" y="187926"/>
                </a:cubicBezTo>
                <a:cubicBezTo>
                  <a:pt x="190506" y="170319"/>
                  <a:pt x="210727" y="156179"/>
                  <a:pt x="233353" y="146664"/>
                </a:cubicBezTo>
                <a:close/>
                <a:moveTo>
                  <a:pt x="300602" y="140454"/>
                </a:moveTo>
                <a:cubicBezTo>
                  <a:pt x="311900" y="140454"/>
                  <a:pt x="326133" y="156804"/>
                  <a:pt x="336897" y="182217"/>
                </a:cubicBezTo>
                <a:cubicBezTo>
                  <a:pt x="342590" y="195724"/>
                  <a:pt x="347305" y="211096"/>
                  <a:pt x="350774" y="227890"/>
                </a:cubicBezTo>
                <a:cubicBezTo>
                  <a:pt x="334584" y="232156"/>
                  <a:pt x="317682" y="234377"/>
                  <a:pt x="300602" y="234377"/>
                </a:cubicBezTo>
                <a:cubicBezTo>
                  <a:pt x="283522" y="234377"/>
                  <a:pt x="266709" y="232156"/>
                  <a:pt x="250430" y="227890"/>
                </a:cubicBezTo>
                <a:cubicBezTo>
                  <a:pt x="253989" y="211096"/>
                  <a:pt x="258614" y="195724"/>
                  <a:pt x="264308" y="182217"/>
                </a:cubicBezTo>
                <a:cubicBezTo>
                  <a:pt x="275071" y="156804"/>
                  <a:pt x="289305" y="140454"/>
                  <a:pt x="300602" y="140454"/>
                </a:cubicBezTo>
                <a:close/>
                <a:moveTo>
                  <a:pt x="404996" y="0"/>
                </a:moveTo>
                <a:lnTo>
                  <a:pt x="427515" y="38217"/>
                </a:lnTo>
                <a:cubicBezTo>
                  <a:pt x="500056" y="1156"/>
                  <a:pt x="553549" y="-3288"/>
                  <a:pt x="582298" y="25419"/>
                </a:cubicBezTo>
                <a:cubicBezTo>
                  <a:pt x="611937" y="55014"/>
                  <a:pt x="606330" y="110828"/>
                  <a:pt x="566099" y="186727"/>
                </a:cubicBezTo>
                <a:cubicBezTo>
                  <a:pt x="530229" y="254272"/>
                  <a:pt x="470505" y="331415"/>
                  <a:pt x="397876" y="403937"/>
                </a:cubicBezTo>
                <a:cubicBezTo>
                  <a:pt x="325246" y="476459"/>
                  <a:pt x="248077" y="536094"/>
                  <a:pt x="180431" y="571822"/>
                </a:cubicBezTo>
                <a:cubicBezTo>
                  <a:pt x="136462" y="595018"/>
                  <a:pt x="99257" y="606750"/>
                  <a:pt x="69974" y="606750"/>
                </a:cubicBezTo>
                <a:cubicBezTo>
                  <a:pt x="48612" y="606750"/>
                  <a:pt x="31434" y="600529"/>
                  <a:pt x="18884" y="587997"/>
                </a:cubicBezTo>
                <a:cubicBezTo>
                  <a:pt x="-4881" y="564268"/>
                  <a:pt x="-6216" y="524718"/>
                  <a:pt x="14878" y="470416"/>
                </a:cubicBezTo>
                <a:cubicBezTo>
                  <a:pt x="29387" y="433177"/>
                  <a:pt x="53952" y="390339"/>
                  <a:pt x="86707" y="345013"/>
                </a:cubicBezTo>
                <a:cubicBezTo>
                  <a:pt x="90000" y="363144"/>
                  <a:pt x="95519" y="380741"/>
                  <a:pt x="103173" y="397449"/>
                </a:cubicBezTo>
                <a:cubicBezTo>
                  <a:pt x="44874" y="485613"/>
                  <a:pt x="34994" y="542671"/>
                  <a:pt x="49591" y="557336"/>
                </a:cubicBezTo>
                <a:cubicBezTo>
                  <a:pt x="60094" y="567734"/>
                  <a:pt x="95252" y="567734"/>
                  <a:pt x="160049" y="533428"/>
                </a:cubicBezTo>
                <a:cubicBezTo>
                  <a:pt x="223956" y="499656"/>
                  <a:pt x="297565" y="442776"/>
                  <a:pt x="367168" y="373186"/>
                </a:cubicBezTo>
                <a:cubicBezTo>
                  <a:pt x="436861" y="303686"/>
                  <a:pt x="493825" y="230187"/>
                  <a:pt x="527648" y="166374"/>
                </a:cubicBezTo>
                <a:cubicBezTo>
                  <a:pt x="562004" y="101673"/>
                  <a:pt x="562004" y="66568"/>
                  <a:pt x="551591" y="56169"/>
                </a:cubicBezTo>
                <a:cubicBezTo>
                  <a:pt x="541622" y="46215"/>
                  <a:pt x="509045" y="45771"/>
                  <a:pt x="449500" y="75722"/>
                </a:cubicBezTo>
                <a:lnTo>
                  <a:pt x="471840" y="113672"/>
                </a:lnTo>
                <a:lnTo>
                  <a:pt x="381587" y="90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software_150332">
            <a:extLst>
              <a:ext uri="{FF2B5EF4-FFF2-40B4-BE49-F238E27FC236}">
                <a16:creationId xmlns:a16="http://schemas.microsoft.com/office/drawing/2014/main" xmlns="" id="{7F6EDB23-E8B5-41AE-B5F7-332D72F83EF2}"/>
              </a:ext>
            </a:extLst>
          </p:cNvPr>
          <p:cNvSpPr>
            <a:spLocks noChangeAspect="1"/>
          </p:cNvSpPr>
          <p:nvPr/>
        </p:nvSpPr>
        <p:spPr bwMode="auto">
          <a:xfrm>
            <a:off x="5923759" y="2222170"/>
            <a:ext cx="1428863" cy="1290089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  <a:gd name="connsiteX81" fmla="*/ 325000 h 606722"/>
              <a:gd name="connsiteY81" fmla="*/ 325000 h 606722"/>
              <a:gd name="connsiteX82" fmla="*/ 325000 h 606722"/>
              <a:gd name="connsiteY82" fmla="*/ 325000 h 606722"/>
              <a:gd name="connsiteX83" fmla="*/ 325000 h 606722"/>
              <a:gd name="connsiteY83" fmla="*/ 325000 h 606722"/>
              <a:gd name="connsiteX84" fmla="*/ 325000 h 606722"/>
              <a:gd name="connsiteY84" fmla="*/ 325000 h 606722"/>
              <a:gd name="connsiteX85" fmla="*/ 325000 h 606722"/>
              <a:gd name="connsiteY85" fmla="*/ 325000 h 606722"/>
              <a:gd name="connsiteX86" fmla="*/ 325000 h 606722"/>
              <a:gd name="connsiteY86" fmla="*/ 325000 h 606722"/>
              <a:gd name="connsiteX87" fmla="*/ 325000 h 606722"/>
              <a:gd name="connsiteY87" fmla="*/ 325000 h 606722"/>
              <a:gd name="connsiteX88" fmla="*/ 325000 h 606722"/>
              <a:gd name="connsiteY88" fmla="*/ 325000 h 606722"/>
              <a:gd name="connsiteX89" fmla="*/ 325000 h 606722"/>
              <a:gd name="connsiteY89" fmla="*/ 325000 h 606722"/>
              <a:gd name="connsiteX90" fmla="*/ 325000 h 606722"/>
              <a:gd name="connsiteY90" fmla="*/ 325000 h 606722"/>
              <a:gd name="connsiteX91" fmla="*/ 325000 h 606722"/>
              <a:gd name="connsiteY91" fmla="*/ 325000 h 606722"/>
              <a:gd name="connsiteX92" fmla="*/ 325000 h 606722"/>
              <a:gd name="connsiteY92" fmla="*/ 325000 h 606722"/>
              <a:gd name="connsiteX93" fmla="*/ 325000 h 606722"/>
              <a:gd name="connsiteY93" fmla="*/ 325000 h 606722"/>
              <a:gd name="connsiteX94" fmla="*/ 325000 h 606722"/>
              <a:gd name="connsiteY94" fmla="*/ 325000 h 606722"/>
              <a:gd name="connsiteX95" fmla="*/ 325000 h 606722"/>
              <a:gd name="connsiteY95" fmla="*/ 325000 h 606722"/>
              <a:gd name="connsiteX96" fmla="*/ 325000 h 606722"/>
              <a:gd name="connsiteY96" fmla="*/ 325000 h 606722"/>
              <a:gd name="connsiteX97" fmla="*/ 325000 h 606722"/>
              <a:gd name="connsiteY97" fmla="*/ 325000 h 606722"/>
              <a:gd name="connsiteX98" fmla="*/ 325000 h 606722"/>
              <a:gd name="connsiteY98" fmla="*/ 325000 h 606722"/>
              <a:gd name="connsiteX99" fmla="*/ 325000 h 606722"/>
              <a:gd name="connsiteY99" fmla="*/ 325000 h 606722"/>
              <a:gd name="connsiteX100" fmla="*/ 325000 h 606722"/>
              <a:gd name="connsiteY100" fmla="*/ 325000 h 606722"/>
              <a:gd name="connsiteX101" fmla="*/ 325000 h 606722"/>
              <a:gd name="connsiteY101" fmla="*/ 325000 h 606722"/>
              <a:gd name="connsiteX102" fmla="*/ 325000 h 606722"/>
              <a:gd name="connsiteY102" fmla="*/ 325000 h 606722"/>
              <a:gd name="connsiteX103" fmla="*/ 325000 h 606722"/>
              <a:gd name="connsiteY103" fmla="*/ 325000 h 606722"/>
              <a:gd name="connsiteX104" fmla="*/ 325000 h 606722"/>
              <a:gd name="connsiteY104" fmla="*/ 325000 h 606722"/>
              <a:gd name="connsiteX105" fmla="*/ 325000 h 606722"/>
              <a:gd name="connsiteY105" fmla="*/ 325000 h 606722"/>
              <a:gd name="connsiteX106" fmla="*/ 325000 h 606722"/>
              <a:gd name="connsiteY106" fmla="*/ 325000 h 606722"/>
              <a:gd name="connsiteX107" fmla="*/ 325000 h 606722"/>
              <a:gd name="connsiteY107" fmla="*/ 325000 h 606722"/>
              <a:gd name="connsiteX108" fmla="*/ 325000 h 606722"/>
              <a:gd name="connsiteY108" fmla="*/ 325000 h 606722"/>
              <a:gd name="connsiteX109" fmla="*/ 325000 h 606722"/>
              <a:gd name="connsiteY109" fmla="*/ 325000 h 606722"/>
              <a:gd name="connsiteX110" fmla="*/ 325000 h 606722"/>
              <a:gd name="connsiteY110" fmla="*/ 325000 h 606722"/>
              <a:gd name="connsiteX111" fmla="*/ 325000 h 606722"/>
              <a:gd name="connsiteY111" fmla="*/ 325000 h 606722"/>
              <a:gd name="connsiteX112" fmla="*/ 325000 h 606722"/>
              <a:gd name="connsiteY112" fmla="*/ 325000 h 606722"/>
              <a:gd name="connsiteX113" fmla="*/ 325000 h 606722"/>
              <a:gd name="connsiteY113" fmla="*/ 325000 h 606722"/>
              <a:gd name="connsiteX114" fmla="*/ 325000 h 606722"/>
              <a:gd name="connsiteY114" fmla="*/ 325000 h 606722"/>
              <a:gd name="connsiteX115" fmla="*/ 325000 h 606722"/>
              <a:gd name="connsiteY115" fmla="*/ 325000 h 606722"/>
              <a:gd name="connsiteX116" fmla="*/ 325000 h 606722"/>
              <a:gd name="connsiteY116" fmla="*/ 325000 h 606722"/>
              <a:gd name="connsiteX117" fmla="*/ 325000 h 606722"/>
              <a:gd name="connsiteY117" fmla="*/ 325000 h 606722"/>
              <a:gd name="connsiteX118" fmla="*/ 325000 h 606722"/>
              <a:gd name="connsiteY118" fmla="*/ 325000 h 606722"/>
              <a:gd name="connsiteX119" fmla="*/ 325000 h 606722"/>
              <a:gd name="connsiteY119" fmla="*/ 325000 h 606722"/>
              <a:gd name="connsiteX120" fmla="*/ 325000 h 606722"/>
              <a:gd name="connsiteY120" fmla="*/ 325000 h 606722"/>
              <a:gd name="connsiteX121" fmla="*/ 325000 h 606722"/>
              <a:gd name="connsiteY121" fmla="*/ 325000 h 606722"/>
              <a:gd name="connsiteX122" fmla="*/ 325000 h 606722"/>
              <a:gd name="connsiteY122" fmla="*/ 325000 h 606722"/>
              <a:gd name="connsiteX123" fmla="*/ 325000 h 606722"/>
              <a:gd name="connsiteY123" fmla="*/ 325000 h 606722"/>
              <a:gd name="connsiteX124" fmla="*/ 325000 h 606722"/>
              <a:gd name="connsiteY124" fmla="*/ 325000 h 606722"/>
              <a:gd name="connsiteX125" fmla="*/ 325000 h 606722"/>
              <a:gd name="connsiteY125" fmla="*/ 325000 h 606722"/>
              <a:gd name="connsiteX126" fmla="*/ 325000 h 606722"/>
              <a:gd name="connsiteY126" fmla="*/ 325000 h 606722"/>
              <a:gd name="connsiteX127" fmla="*/ 325000 h 606722"/>
              <a:gd name="connsiteY127" fmla="*/ 325000 h 606722"/>
              <a:gd name="connsiteX128" fmla="*/ 325000 h 606722"/>
              <a:gd name="connsiteY128" fmla="*/ 325000 h 606722"/>
              <a:gd name="connsiteX129" fmla="*/ 325000 h 606722"/>
              <a:gd name="connsiteY129" fmla="*/ 325000 h 606722"/>
              <a:gd name="connsiteX130" fmla="*/ 325000 h 606722"/>
              <a:gd name="connsiteY130" fmla="*/ 325000 h 606722"/>
              <a:gd name="connsiteX131" fmla="*/ 325000 h 606722"/>
              <a:gd name="connsiteY131" fmla="*/ 325000 h 606722"/>
              <a:gd name="connsiteX132" fmla="*/ 325000 h 606722"/>
              <a:gd name="connsiteY132" fmla="*/ 325000 h 606722"/>
              <a:gd name="connsiteX133" fmla="*/ 325000 h 606722"/>
              <a:gd name="connsiteY133" fmla="*/ 325000 h 606722"/>
              <a:gd name="connsiteX134" fmla="*/ 325000 h 606722"/>
              <a:gd name="connsiteY134" fmla="*/ 325000 h 606722"/>
              <a:gd name="connsiteX135" fmla="*/ 325000 h 606722"/>
              <a:gd name="connsiteY135" fmla="*/ 325000 h 606722"/>
              <a:gd name="connsiteX136" fmla="*/ 325000 h 606722"/>
              <a:gd name="connsiteY136" fmla="*/ 325000 h 606722"/>
              <a:gd name="connsiteX137" fmla="*/ 325000 h 606722"/>
              <a:gd name="connsiteY137" fmla="*/ 325000 h 606722"/>
              <a:gd name="connsiteX138" fmla="*/ 325000 h 606722"/>
              <a:gd name="connsiteY138" fmla="*/ 325000 h 606722"/>
              <a:gd name="connsiteX139" fmla="*/ 325000 h 606722"/>
              <a:gd name="connsiteY139" fmla="*/ 325000 h 606722"/>
              <a:gd name="connsiteX140" fmla="*/ 325000 h 606722"/>
              <a:gd name="connsiteY140" fmla="*/ 325000 h 606722"/>
              <a:gd name="connsiteX141" fmla="*/ 325000 h 606722"/>
              <a:gd name="connsiteY141" fmla="*/ 325000 h 606722"/>
              <a:gd name="connsiteX142" fmla="*/ 325000 h 606722"/>
              <a:gd name="connsiteY142" fmla="*/ 325000 h 606722"/>
              <a:gd name="connsiteX143" fmla="*/ 325000 h 606722"/>
              <a:gd name="connsiteY143" fmla="*/ 325000 h 606722"/>
              <a:gd name="connsiteX144" fmla="*/ 325000 h 606722"/>
              <a:gd name="connsiteY144" fmla="*/ 325000 h 606722"/>
              <a:gd name="connsiteX145" fmla="*/ 325000 h 606722"/>
              <a:gd name="connsiteY145" fmla="*/ 325000 h 606722"/>
              <a:gd name="connsiteX146" fmla="*/ 325000 h 606722"/>
              <a:gd name="connsiteY146" fmla="*/ 325000 h 606722"/>
              <a:gd name="connsiteX147" fmla="*/ 325000 h 606722"/>
              <a:gd name="connsiteY147" fmla="*/ 325000 h 606722"/>
              <a:gd name="connsiteX148" fmla="*/ 325000 h 606722"/>
              <a:gd name="connsiteY148" fmla="*/ 325000 h 606722"/>
              <a:gd name="connsiteX149" fmla="*/ 325000 h 606722"/>
              <a:gd name="connsiteY149" fmla="*/ 325000 h 606722"/>
              <a:gd name="connsiteX150" fmla="*/ 325000 h 606722"/>
              <a:gd name="connsiteY150" fmla="*/ 325000 h 606722"/>
              <a:gd name="connsiteX151" fmla="*/ 325000 h 606722"/>
              <a:gd name="connsiteY151" fmla="*/ 325000 h 606722"/>
              <a:gd name="connsiteX152" fmla="*/ 325000 h 606722"/>
              <a:gd name="connsiteY152" fmla="*/ 325000 h 606722"/>
              <a:gd name="connsiteX153" fmla="*/ 325000 h 606722"/>
              <a:gd name="connsiteY153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08133" h="549070">
                <a:moveTo>
                  <a:pt x="303996" y="237947"/>
                </a:moveTo>
                <a:cubicBezTo>
                  <a:pt x="343685" y="237947"/>
                  <a:pt x="375902" y="270117"/>
                  <a:pt x="375902" y="309748"/>
                </a:cubicBezTo>
                <a:cubicBezTo>
                  <a:pt x="375902" y="321085"/>
                  <a:pt x="373185" y="332518"/>
                  <a:pt x="367945" y="342596"/>
                </a:cubicBezTo>
                <a:cubicBezTo>
                  <a:pt x="365519" y="347344"/>
                  <a:pt x="359697" y="349185"/>
                  <a:pt x="354845" y="346762"/>
                </a:cubicBezTo>
                <a:cubicBezTo>
                  <a:pt x="350090" y="344340"/>
                  <a:pt x="348246" y="338429"/>
                  <a:pt x="350672" y="333681"/>
                </a:cubicBezTo>
                <a:cubicBezTo>
                  <a:pt x="354553" y="326220"/>
                  <a:pt x="356494" y="318178"/>
                  <a:pt x="356494" y="309748"/>
                </a:cubicBezTo>
                <a:cubicBezTo>
                  <a:pt x="356494" y="280776"/>
                  <a:pt x="333011" y="257327"/>
                  <a:pt x="303996" y="257327"/>
                </a:cubicBezTo>
                <a:cubicBezTo>
                  <a:pt x="275078" y="257327"/>
                  <a:pt x="251498" y="280776"/>
                  <a:pt x="251498" y="309748"/>
                </a:cubicBezTo>
                <a:cubicBezTo>
                  <a:pt x="251498" y="338623"/>
                  <a:pt x="275078" y="362169"/>
                  <a:pt x="303996" y="362169"/>
                </a:cubicBezTo>
                <a:cubicBezTo>
                  <a:pt x="312438" y="362169"/>
                  <a:pt x="320590" y="360231"/>
                  <a:pt x="328062" y="356355"/>
                </a:cubicBezTo>
                <a:cubicBezTo>
                  <a:pt x="332817" y="353836"/>
                  <a:pt x="338639" y="355774"/>
                  <a:pt x="341162" y="360522"/>
                </a:cubicBezTo>
                <a:cubicBezTo>
                  <a:pt x="343588" y="365270"/>
                  <a:pt x="341744" y="371083"/>
                  <a:pt x="336892" y="373603"/>
                </a:cubicBezTo>
                <a:cubicBezTo>
                  <a:pt x="326800" y="378738"/>
                  <a:pt x="315447" y="381548"/>
                  <a:pt x="303996" y="381548"/>
                </a:cubicBezTo>
                <a:cubicBezTo>
                  <a:pt x="264404" y="381548"/>
                  <a:pt x="232090" y="349282"/>
                  <a:pt x="232090" y="309748"/>
                </a:cubicBezTo>
                <a:cubicBezTo>
                  <a:pt x="232090" y="270117"/>
                  <a:pt x="264404" y="237947"/>
                  <a:pt x="303996" y="237947"/>
                </a:cubicBezTo>
                <a:close/>
                <a:moveTo>
                  <a:pt x="287888" y="160438"/>
                </a:moveTo>
                <a:lnTo>
                  <a:pt x="287888" y="198904"/>
                </a:lnTo>
                <a:cubicBezTo>
                  <a:pt x="287888" y="203361"/>
                  <a:pt x="284783" y="207334"/>
                  <a:pt x="280320" y="208303"/>
                </a:cubicBezTo>
                <a:cubicBezTo>
                  <a:pt x="269258" y="210919"/>
                  <a:pt x="258778" y="215279"/>
                  <a:pt x="248978" y="221383"/>
                </a:cubicBezTo>
                <a:cubicBezTo>
                  <a:pt x="245194" y="223708"/>
                  <a:pt x="240245" y="223127"/>
                  <a:pt x="237043" y="219929"/>
                </a:cubicBezTo>
                <a:lnTo>
                  <a:pt x="209680" y="192703"/>
                </a:lnTo>
                <a:lnTo>
                  <a:pt x="186877" y="215569"/>
                </a:lnTo>
                <a:lnTo>
                  <a:pt x="214144" y="242796"/>
                </a:lnTo>
                <a:cubicBezTo>
                  <a:pt x="217346" y="245993"/>
                  <a:pt x="217928" y="250934"/>
                  <a:pt x="215502" y="254810"/>
                </a:cubicBezTo>
                <a:cubicBezTo>
                  <a:pt x="209486" y="264499"/>
                  <a:pt x="205119" y="275060"/>
                  <a:pt x="202500" y="286106"/>
                </a:cubicBezTo>
                <a:cubicBezTo>
                  <a:pt x="201432" y="290466"/>
                  <a:pt x="197551" y="293566"/>
                  <a:pt x="193087" y="293566"/>
                </a:cubicBezTo>
                <a:lnTo>
                  <a:pt x="154469" y="293566"/>
                </a:lnTo>
                <a:lnTo>
                  <a:pt x="154469" y="325831"/>
                </a:lnTo>
                <a:lnTo>
                  <a:pt x="193087" y="325831"/>
                </a:lnTo>
                <a:cubicBezTo>
                  <a:pt x="197551" y="325831"/>
                  <a:pt x="201432" y="328932"/>
                  <a:pt x="202500" y="333389"/>
                </a:cubicBezTo>
                <a:cubicBezTo>
                  <a:pt x="205119" y="344434"/>
                  <a:pt x="209486" y="354995"/>
                  <a:pt x="215502" y="364684"/>
                </a:cubicBezTo>
                <a:cubicBezTo>
                  <a:pt x="217928" y="368463"/>
                  <a:pt x="217346" y="373405"/>
                  <a:pt x="214144" y="376602"/>
                </a:cubicBezTo>
                <a:lnTo>
                  <a:pt x="186877" y="403925"/>
                </a:lnTo>
                <a:lnTo>
                  <a:pt x="209680" y="426695"/>
                </a:lnTo>
                <a:lnTo>
                  <a:pt x="237043" y="399468"/>
                </a:lnTo>
                <a:cubicBezTo>
                  <a:pt x="240245" y="396271"/>
                  <a:pt x="245194" y="395689"/>
                  <a:pt x="248978" y="398112"/>
                </a:cubicBezTo>
                <a:cubicBezTo>
                  <a:pt x="258778" y="404119"/>
                  <a:pt x="269258" y="408576"/>
                  <a:pt x="280320" y="411095"/>
                </a:cubicBezTo>
                <a:cubicBezTo>
                  <a:pt x="284783" y="412161"/>
                  <a:pt x="287888" y="416037"/>
                  <a:pt x="287888" y="420590"/>
                </a:cubicBezTo>
                <a:lnTo>
                  <a:pt x="287888" y="459056"/>
                </a:lnTo>
                <a:lnTo>
                  <a:pt x="320200" y="459056"/>
                </a:lnTo>
                <a:lnTo>
                  <a:pt x="320200" y="420590"/>
                </a:lnTo>
                <a:cubicBezTo>
                  <a:pt x="320200" y="416037"/>
                  <a:pt x="323305" y="412161"/>
                  <a:pt x="327671" y="411095"/>
                </a:cubicBezTo>
                <a:cubicBezTo>
                  <a:pt x="338733" y="408576"/>
                  <a:pt x="349310" y="404119"/>
                  <a:pt x="359013" y="398112"/>
                </a:cubicBezTo>
                <a:cubicBezTo>
                  <a:pt x="362894" y="395689"/>
                  <a:pt x="367843" y="396271"/>
                  <a:pt x="371045" y="399468"/>
                </a:cubicBezTo>
                <a:lnTo>
                  <a:pt x="398311" y="426695"/>
                </a:lnTo>
                <a:lnTo>
                  <a:pt x="421211" y="403925"/>
                </a:lnTo>
                <a:lnTo>
                  <a:pt x="393945" y="376602"/>
                </a:lnTo>
                <a:cubicBezTo>
                  <a:pt x="390743" y="373405"/>
                  <a:pt x="390160" y="368463"/>
                  <a:pt x="392489" y="364684"/>
                </a:cubicBezTo>
                <a:cubicBezTo>
                  <a:pt x="398602" y="354995"/>
                  <a:pt x="402969" y="344434"/>
                  <a:pt x="405589" y="333389"/>
                </a:cubicBezTo>
                <a:cubicBezTo>
                  <a:pt x="406559" y="328932"/>
                  <a:pt x="410537" y="325831"/>
                  <a:pt x="415001" y="325831"/>
                </a:cubicBezTo>
                <a:lnTo>
                  <a:pt x="453523" y="325831"/>
                </a:lnTo>
                <a:lnTo>
                  <a:pt x="453523" y="293566"/>
                </a:lnTo>
                <a:lnTo>
                  <a:pt x="415001" y="293566"/>
                </a:lnTo>
                <a:cubicBezTo>
                  <a:pt x="410537" y="293566"/>
                  <a:pt x="406559" y="290466"/>
                  <a:pt x="405589" y="286106"/>
                </a:cubicBezTo>
                <a:cubicBezTo>
                  <a:pt x="402969" y="275060"/>
                  <a:pt x="398602" y="264499"/>
                  <a:pt x="392489" y="254810"/>
                </a:cubicBezTo>
                <a:cubicBezTo>
                  <a:pt x="390160" y="250934"/>
                  <a:pt x="390743" y="245993"/>
                  <a:pt x="393945" y="242796"/>
                </a:cubicBezTo>
                <a:lnTo>
                  <a:pt x="421211" y="215569"/>
                </a:lnTo>
                <a:lnTo>
                  <a:pt x="398311" y="192703"/>
                </a:lnTo>
                <a:lnTo>
                  <a:pt x="371045" y="219929"/>
                </a:lnTo>
                <a:cubicBezTo>
                  <a:pt x="367843" y="223127"/>
                  <a:pt x="362894" y="223708"/>
                  <a:pt x="359013" y="221383"/>
                </a:cubicBezTo>
                <a:cubicBezTo>
                  <a:pt x="349310" y="215279"/>
                  <a:pt x="338733" y="210919"/>
                  <a:pt x="327671" y="208303"/>
                </a:cubicBezTo>
                <a:cubicBezTo>
                  <a:pt x="323305" y="207334"/>
                  <a:pt x="320200" y="203361"/>
                  <a:pt x="320200" y="198904"/>
                </a:cubicBezTo>
                <a:lnTo>
                  <a:pt x="320200" y="160438"/>
                </a:lnTo>
                <a:close/>
                <a:moveTo>
                  <a:pt x="278185" y="141060"/>
                </a:moveTo>
                <a:lnTo>
                  <a:pt x="329903" y="141060"/>
                </a:lnTo>
                <a:cubicBezTo>
                  <a:pt x="335240" y="141060"/>
                  <a:pt x="339606" y="145323"/>
                  <a:pt x="339606" y="150749"/>
                </a:cubicBezTo>
                <a:lnTo>
                  <a:pt x="339606" y="191443"/>
                </a:lnTo>
                <a:cubicBezTo>
                  <a:pt x="347563" y="193866"/>
                  <a:pt x="355229" y="197063"/>
                  <a:pt x="362603" y="201036"/>
                </a:cubicBezTo>
                <a:lnTo>
                  <a:pt x="391519" y="172162"/>
                </a:lnTo>
                <a:cubicBezTo>
                  <a:pt x="395303" y="168383"/>
                  <a:pt x="401416" y="168383"/>
                  <a:pt x="405200" y="172162"/>
                </a:cubicBezTo>
                <a:lnTo>
                  <a:pt x="441782" y="208690"/>
                </a:lnTo>
                <a:cubicBezTo>
                  <a:pt x="443625" y="210531"/>
                  <a:pt x="444596" y="212953"/>
                  <a:pt x="444596" y="215569"/>
                </a:cubicBezTo>
                <a:cubicBezTo>
                  <a:pt x="444596" y="218088"/>
                  <a:pt x="443625" y="220608"/>
                  <a:pt x="441782" y="222449"/>
                </a:cubicBezTo>
                <a:lnTo>
                  <a:pt x="412866" y="251225"/>
                </a:lnTo>
                <a:cubicBezTo>
                  <a:pt x="416844" y="258589"/>
                  <a:pt x="420046" y="266243"/>
                  <a:pt x="422472" y="274188"/>
                </a:cubicBezTo>
                <a:lnTo>
                  <a:pt x="463226" y="274188"/>
                </a:lnTo>
                <a:cubicBezTo>
                  <a:pt x="468660" y="274188"/>
                  <a:pt x="472929" y="278548"/>
                  <a:pt x="472929" y="283877"/>
                </a:cubicBezTo>
                <a:lnTo>
                  <a:pt x="472929" y="335520"/>
                </a:lnTo>
                <a:cubicBezTo>
                  <a:pt x="472929" y="340946"/>
                  <a:pt x="468660" y="345209"/>
                  <a:pt x="463226" y="345209"/>
                </a:cubicBezTo>
                <a:lnTo>
                  <a:pt x="422472" y="345209"/>
                </a:lnTo>
                <a:cubicBezTo>
                  <a:pt x="420046" y="353154"/>
                  <a:pt x="416844" y="360906"/>
                  <a:pt x="412866" y="368172"/>
                </a:cubicBezTo>
                <a:lnTo>
                  <a:pt x="441782" y="397046"/>
                </a:lnTo>
                <a:cubicBezTo>
                  <a:pt x="443625" y="398887"/>
                  <a:pt x="444596" y="401309"/>
                  <a:pt x="444596" y="403925"/>
                </a:cubicBezTo>
                <a:cubicBezTo>
                  <a:pt x="444596" y="406444"/>
                  <a:pt x="443625" y="408963"/>
                  <a:pt x="441782" y="410708"/>
                </a:cubicBezTo>
                <a:lnTo>
                  <a:pt x="405200" y="447235"/>
                </a:lnTo>
                <a:cubicBezTo>
                  <a:pt x="401416" y="451014"/>
                  <a:pt x="395303" y="451014"/>
                  <a:pt x="391519" y="447235"/>
                </a:cubicBezTo>
                <a:lnTo>
                  <a:pt x="362603" y="418459"/>
                </a:lnTo>
                <a:cubicBezTo>
                  <a:pt x="355229" y="422431"/>
                  <a:pt x="347563" y="425629"/>
                  <a:pt x="339606" y="427954"/>
                </a:cubicBezTo>
                <a:lnTo>
                  <a:pt x="339606" y="468745"/>
                </a:lnTo>
                <a:cubicBezTo>
                  <a:pt x="339606" y="474074"/>
                  <a:pt x="335240" y="478434"/>
                  <a:pt x="329903" y="478434"/>
                </a:cubicBezTo>
                <a:lnTo>
                  <a:pt x="278185" y="478434"/>
                </a:lnTo>
                <a:cubicBezTo>
                  <a:pt x="272751" y="478434"/>
                  <a:pt x="268482" y="474074"/>
                  <a:pt x="268482" y="468745"/>
                </a:cubicBezTo>
                <a:lnTo>
                  <a:pt x="268482" y="427954"/>
                </a:lnTo>
                <a:cubicBezTo>
                  <a:pt x="260525" y="425629"/>
                  <a:pt x="252762" y="422431"/>
                  <a:pt x="245485" y="418459"/>
                </a:cubicBezTo>
                <a:lnTo>
                  <a:pt x="216569" y="447235"/>
                </a:lnTo>
                <a:cubicBezTo>
                  <a:pt x="212785" y="451111"/>
                  <a:pt x="206672" y="451014"/>
                  <a:pt x="202888" y="447235"/>
                </a:cubicBezTo>
                <a:lnTo>
                  <a:pt x="166307" y="410708"/>
                </a:lnTo>
                <a:cubicBezTo>
                  <a:pt x="164463" y="408963"/>
                  <a:pt x="163396" y="406444"/>
                  <a:pt x="163396" y="403925"/>
                </a:cubicBezTo>
                <a:cubicBezTo>
                  <a:pt x="163396" y="401309"/>
                  <a:pt x="164463" y="398887"/>
                  <a:pt x="166307" y="397046"/>
                </a:cubicBezTo>
                <a:lnTo>
                  <a:pt x="195125" y="368172"/>
                </a:lnTo>
                <a:cubicBezTo>
                  <a:pt x="191147" y="360906"/>
                  <a:pt x="187945" y="353154"/>
                  <a:pt x="185616" y="345209"/>
                </a:cubicBezTo>
                <a:lnTo>
                  <a:pt x="144765" y="345209"/>
                </a:lnTo>
                <a:cubicBezTo>
                  <a:pt x="139429" y="345209"/>
                  <a:pt x="135062" y="340946"/>
                  <a:pt x="135062" y="335520"/>
                </a:cubicBezTo>
                <a:lnTo>
                  <a:pt x="135062" y="283877"/>
                </a:lnTo>
                <a:cubicBezTo>
                  <a:pt x="135062" y="278548"/>
                  <a:pt x="139429" y="274188"/>
                  <a:pt x="144765" y="274188"/>
                </a:cubicBezTo>
                <a:lnTo>
                  <a:pt x="185616" y="274188"/>
                </a:lnTo>
                <a:cubicBezTo>
                  <a:pt x="187945" y="266243"/>
                  <a:pt x="191147" y="258589"/>
                  <a:pt x="195125" y="251225"/>
                </a:cubicBezTo>
                <a:lnTo>
                  <a:pt x="166307" y="222449"/>
                </a:lnTo>
                <a:cubicBezTo>
                  <a:pt x="164463" y="220608"/>
                  <a:pt x="163396" y="218088"/>
                  <a:pt x="163396" y="215569"/>
                </a:cubicBezTo>
                <a:cubicBezTo>
                  <a:pt x="163396" y="212953"/>
                  <a:pt x="164463" y="210531"/>
                  <a:pt x="166307" y="208690"/>
                </a:cubicBezTo>
                <a:lnTo>
                  <a:pt x="202888" y="172162"/>
                </a:lnTo>
                <a:cubicBezTo>
                  <a:pt x="206672" y="168383"/>
                  <a:pt x="212785" y="168383"/>
                  <a:pt x="216569" y="172162"/>
                </a:cubicBezTo>
                <a:lnTo>
                  <a:pt x="245485" y="201036"/>
                </a:lnTo>
                <a:cubicBezTo>
                  <a:pt x="252762" y="197063"/>
                  <a:pt x="260525" y="193866"/>
                  <a:pt x="268482" y="191443"/>
                </a:cubicBezTo>
                <a:lnTo>
                  <a:pt x="268482" y="150749"/>
                </a:lnTo>
                <a:cubicBezTo>
                  <a:pt x="268482" y="145323"/>
                  <a:pt x="272751" y="141060"/>
                  <a:pt x="278185" y="141060"/>
                </a:cubicBezTo>
                <a:close/>
                <a:moveTo>
                  <a:pt x="546565" y="38740"/>
                </a:moveTo>
                <a:cubicBezTo>
                  <a:pt x="551924" y="38740"/>
                  <a:pt x="556268" y="43084"/>
                  <a:pt x="556268" y="48443"/>
                </a:cubicBezTo>
                <a:cubicBezTo>
                  <a:pt x="556268" y="53802"/>
                  <a:pt x="551924" y="58146"/>
                  <a:pt x="546565" y="58146"/>
                </a:cubicBezTo>
                <a:cubicBezTo>
                  <a:pt x="541206" y="58146"/>
                  <a:pt x="536862" y="53802"/>
                  <a:pt x="536862" y="48443"/>
                </a:cubicBezTo>
                <a:cubicBezTo>
                  <a:pt x="536862" y="43084"/>
                  <a:pt x="541206" y="38740"/>
                  <a:pt x="546565" y="38740"/>
                </a:cubicBezTo>
                <a:close/>
                <a:moveTo>
                  <a:pt x="493641" y="38740"/>
                </a:moveTo>
                <a:cubicBezTo>
                  <a:pt x="499000" y="38740"/>
                  <a:pt x="503344" y="43084"/>
                  <a:pt x="503344" y="48443"/>
                </a:cubicBezTo>
                <a:cubicBezTo>
                  <a:pt x="503344" y="53802"/>
                  <a:pt x="499000" y="58146"/>
                  <a:pt x="493641" y="58146"/>
                </a:cubicBezTo>
                <a:cubicBezTo>
                  <a:pt x="488282" y="58146"/>
                  <a:pt x="483938" y="53802"/>
                  <a:pt x="483938" y="48443"/>
                </a:cubicBezTo>
                <a:cubicBezTo>
                  <a:pt x="483938" y="43084"/>
                  <a:pt x="488282" y="38740"/>
                  <a:pt x="493641" y="38740"/>
                </a:cubicBezTo>
                <a:close/>
                <a:moveTo>
                  <a:pt x="440505" y="38740"/>
                </a:moveTo>
                <a:cubicBezTo>
                  <a:pt x="445864" y="38740"/>
                  <a:pt x="450208" y="43084"/>
                  <a:pt x="450208" y="48443"/>
                </a:cubicBezTo>
                <a:cubicBezTo>
                  <a:pt x="450208" y="53802"/>
                  <a:pt x="445864" y="58146"/>
                  <a:pt x="440505" y="58146"/>
                </a:cubicBezTo>
                <a:cubicBezTo>
                  <a:pt x="435146" y="58146"/>
                  <a:pt x="430802" y="53802"/>
                  <a:pt x="430802" y="48443"/>
                </a:cubicBezTo>
                <a:cubicBezTo>
                  <a:pt x="430802" y="43084"/>
                  <a:pt x="435146" y="38740"/>
                  <a:pt x="440505" y="38740"/>
                </a:cubicBezTo>
                <a:close/>
                <a:moveTo>
                  <a:pt x="19407" y="19378"/>
                </a:moveTo>
                <a:lnTo>
                  <a:pt x="19407" y="529692"/>
                </a:lnTo>
                <a:lnTo>
                  <a:pt x="588726" y="529692"/>
                </a:lnTo>
                <a:lnTo>
                  <a:pt x="588726" y="19378"/>
                </a:lnTo>
                <a:lnTo>
                  <a:pt x="397853" y="19378"/>
                </a:lnTo>
                <a:lnTo>
                  <a:pt x="397853" y="77511"/>
                </a:lnTo>
                <a:lnTo>
                  <a:pt x="559614" y="77511"/>
                </a:lnTo>
                <a:cubicBezTo>
                  <a:pt x="564951" y="77511"/>
                  <a:pt x="569318" y="81871"/>
                  <a:pt x="569318" y="87200"/>
                </a:cubicBezTo>
                <a:cubicBezTo>
                  <a:pt x="569318" y="92529"/>
                  <a:pt x="564951" y="96889"/>
                  <a:pt x="559614" y="96889"/>
                </a:cubicBezTo>
                <a:lnTo>
                  <a:pt x="48519" y="96889"/>
                </a:lnTo>
                <a:cubicBezTo>
                  <a:pt x="43182" y="96889"/>
                  <a:pt x="38815" y="92529"/>
                  <a:pt x="38815" y="87200"/>
                </a:cubicBezTo>
                <a:cubicBezTo>
                  <a:pt x="38815" y="81871"/>
                  <a:pt x="43182" y="77511"/>
                  <a:pt x="48519" y="77511"/>
                </a:cubicBezTo>
                <a:lnTo>
                  <a:pt x="378446" y="77511"/>
                </a:lnTo>
                <a:lnTo>
                  <a:pt x="378446" y="19378"/>
                </a:lnTo>
                <a:close/>
                <a:moveTo>
                  <a:pt x="9704" y="0"/>
                </a:moveTo>
                <a:lnTo>
                  <a:pt x="598429" y="0"/>
                </a:lnTo>
                <a:cubicBezTo>
                  <a:pt x="603766" y="0"/>
                  <a:pt x="608133" y="4360"/>
                  <a:pt x="608133" y="9689"/>
                </a:cubicBezTo>
                <a:lnTo>
                  <a:pt x="608133" y="539381"/>
                </a:lnTo>
                <a:cubicBezTo>
                  <a:pt x="608133" y="544710"/>
                  <a:pt x="603766" y="549070"/>
                  <a:pt x="598429" y="549070"/>
                </a:cubicBezTo>
                <a:lnTo>
                  <a:pt x="9704" y="549070"/>
                </a:lnTo>
                <a:cubicBezTo>
                  <a:pt x="4367" y="549070"/>
                  <a:pt x="0" y="544710"/>
                  <a:pt x="0" y="539381"/>
                </a:cubicBezTo>
                <a:lnTo>
                  <a:pt x="0" y="9689"/>
                </a:lnTo>
                <a:cubicBezTo>
                  <a:pt x="0" y="4360"/>
                  <a:pt x="4367" y="0"/>
                  <a:pt x="9704" y="0"/>
                </a:cubicBezTo>
                <a:close/>
              </a:path>
            </a:pathLst>
          </a:custGeom>
          <a:solidFill>
            <a:srgbClr val="CB2765"/>
          </a:solidFill>
          <a:ln>
            <a:noFill/>
          </a:ln>
        </p:spPr>
      </p:sp>
      <p:sp>
        <p:nvSpPr>
          <p:cNvPr id="13" name="stack-of-books-with-bracket_30865">
            <a:extLst>
              <a:ext uri="{FF2B5EF4-FFF2-40B4-BE49-F238E27FC236}">
                <a16:creationId xmlns:a16="http://schemas.microsoft.com/office/drawing/2014/main" xmlns="" id="{CF24F719-2FDD-4C83-B7A4-EB73010BD347}"/>
              </a:ext>
            </a:extLst>
          </p:cNvPr>
          <p:cNvSpPr>
            <a:spLocks noChangeAspect="1"/>
          </p:cNvSpPr>
          <p:nvPr/>
        </p:nvSpPr>
        <p:spPr bwMode="auto">
          <a:xfrm>
            <a:off x="3312371" y="2488856"/>
            <a:ext cx="951315" cy="833213"/>
          </a:xfrm>
          <a:custGeom>
            <a:avLst/>
            <a:gdLst>
              <a:gd name="connsiteX0" fmla="*/ 66155 w 599665"/>
              <a:gd name="connsiteY0" fmla="*/ 447597 h 525219"/>
              <a:gd name="connsiteX1" fmla="*/ 81221 w 599665"/>
              <a:gd name="connsiteY1" fmla="*/ 462522 h 525219"/>
              <a:gd name="connsiteX2" fmla="*/ 66155 w 599665"/>
              <a:gd name="connsiteY2" fmla="*/ 477447 h 525219"/>
              <a:gd name="connsiteX3" fmla="*/ 51089 w 599665"/>
              <a:gd name="connsiteY3" fmla="*/ 462522 h 525219"/>
              <a:gd name="connsiteX4" fmla="*/ 66155 w 599665"/>
              <a:gd name="connsiteY4" fmla="*/ 447597 h 525219"/>
              <a:gd name="connsiteX5" fmla="*/ 41950 w 599665"/>
              <a:gd name="connsiteY5" fmla="*/ 420766 h 525219"/>
              <a:gd name="connsiteX6" fmla="*/ 20975 w 599665"/>
              <a:gd name="connsiteY6" fmla="*/ 441710 h 525219"/>
              <a:gd name="connsiteX7" fmla="*/ 20975 w 599665"/>
              <a:gd name="connsiteY7" fmla="*/ 483330 h 525219"/>
              <a:gd name="connsiteX8" fmla="*/ 41950 w 599665"/>
              <a:gd name="connsiteY8" fmla="*/ 504275 h 525219"/>
              <a:gd name="connsiteX9" fmla="*/ 418420 w 599665"/>
              <a:gd name="connsiteY9" fmla="*/ 504275 h 525219"/>
              <a:gd name="connsiteX10" fmla="*/ 439394 w 599665"/>
              <a:gd name="connsiteY10" fmla="*/ 483330 h 525219"/>
              <a:gd name="connsiteX11" fmla="*/ 439394 w 599665"/>
              <a:gd name="connsiteY11" fmla="*/ 441710 h 525219"/>
              <a:gd name="connsiteX12" fmla="*/ 418420 w 599665"/>
              <a:gd name="connsiteY12" fmla="*/ 420766 h 525219"/>
              <a:gd name="connsiteX13" fmla="*/ 66155 w 599665"/>
              <a:gd name="connsiteY13" fmla="*/ 313664 h 525219"/>
              <a:gd name="connsiteX14" fmla="*/ 81221 w 599665"/>
              <a:gd name="connsiteY14" fmla="*/ 328695 h 525219"/>
              <a:gd name="connsiteX15" fmla="*/ 66155 w 599665"/>
              <a:gd name="connsiteY15" fmla="*/ 343726 h 525219"/>
              <a:gd name="connsiteX16" fmla="*/ 51089 w 599665"/>
              <a:gd name="connsiteY16" fmla="*/ 328695 h 525219"/>
              <a:gd name="connsiteX17" fmla="*/ 66155 w 599665"/>
              <a:gd name="connsiteY17" fmla="*/ 313664 h 525219"/>
              <a:gd name="connsiteX18" fmla="*/ 41950 w 599665"/>
              <a:gd name="connsiteY18" fmla="*/ 286776 h 525219"/>
              <a:gd name="connsiteX19" fmla="*/ 20975 w 599665"/>
              <a:gd name="connsiteY19" fmla="*/ 307720 h 525219"/>
              <a:gd name="connsiteX20" fmla="*/ 20975 w 599665"/>
              <a:gd name="connsiteY20" fmla="*/ 349341 h 525219"/>
              <a:gd name="connsiteX21" fmla="*/ 41950 w 599665"/>
              <a:gd name="connsiteY21" fmla="*/ 370285 h 525219"/>
              <a:gd name="connsiteX22" fmla="*/ 418420 w 599665"/>
              <a:gd name="connsiteY22" fmla="*/ 370285 h 525219"/>
              <a:gd name="connsiteX23" fmla="*/ 439394 w 599665"/>
              <a:gd name="connsiteY23" fmla="*/ 349341 h 525219"/>
              <a:gd name="connsiteX24" fmla="*/ 439394 w 599665"/>
              <a:gd name="connsiteY24" fmla="*/ 307720 h 525219"/>
              <a:gd name="connsiteX25" fmla="*/ 418420 w 599665"/>
              <a:gd name="connsiteY25" fmla="*/ 286776 h 525219"/>
              <a:gd name="connsiteX26" fmla="*/ 66155 w 599665"/>
              <a:gd name="connsiteY26" fmla="*/ 179660 h 525219"/>
              <a:gd name="connsiteX27" fmla="*/ 81221 w 599665"/>
              <a:gd name="connsiteY27" fmla="*/ 194691 h 525219"/>
              <a:gd name="connsiteX28" fmla="*/ 66155 w 599665"/>
              <a:gd name="connsiteY28" fmla="*/ 209722 h 525219"/>
              <a:gd name="connsiteX29" fmla="*/ 51089 w 599665"/>
              <a:gd name="connsiteY29" fmla="*/ 194691 h 525219"/>
              <a:gd name="connsiteX30" fmla="*/ 66155 w 599665"/>
              <a:gd name="connsiteY30" fmla="*/ 179660 h 525219"/>
              <a:gd name="connsiteX31" fmla="*/ 41950 w 599665"/>
              <a:gd name="connsiteY31" fmla="*/ 152786 h 525219"/>
              <a:gd name="connsiteX32" fmla="*/ 20975 w 599665"/>
              <a:gd name="connsiteY32" fmla="*/ 173730 h 525219"/>
              <a:gd name="connsiteX33" fmla="*/ 20975 w 599665"/>
              <a:gd name="connsiteY33" fmla="*/ 215619 h 525219"/>
              <a:gd name="connsiteX34" fmla="*/ 41950 w 599665"/>
              <a:gd name="connsiteY34" fmla="*/ 236563 h 525219"/>
              <a:gd name="connsiteX35" fmla="*/ 418420 w 599665"/>
              <a:gd name="connsiteY35" fmla="*/ 236563 h 525219"/>
              <a:gd name="connsiteX36" fmla="*/ 439394 w 599665"/>
              <a:gd name="connsiteY36" fmla="*/ 215619 h 525219"/>
              <a:gd name="connsiteX37" fmla="*/ 439394 w 599665"/>
              <a:gd name="connsiteY37" fmla="*/ 173730 h 525219"/>
              <a:gd name="connsiteX38" fmla="*/ 418420 w 599665"/>
              <a:gd name="connsiteY38" fmla="*/ 152786 h 525219"/>
              <a:gd name="connsiteX39" fmla="*/ 493464 w 599665"/>
              <a:gd name="connsiteY39" fmla="*/ 134286 h 525219"/>
              <a:gd name="connsiteX40" fmla="*/ 579231 w 599665"/>
              <a:gd name="connsiteY40" fmla="*/ 134286 h 525219"/>
              <a:gd name="connsiteX41" fmla="*/ 590255 w 599665"/>
              <a:gd name="connsiteY41" fmla="*/ 134286 h 525219"/>
              <a:gd name="connsiteX42" fmla="*/ 590255 w 599665"/>
              <a:gd name="connsiteY42" fmla="*/ 145295 h 525219"/>
              <a:gd name="connsiteX43" fmla="*/ 590255 w 599665"/>
              <a:gd name="connsiteY43" fmla="*/ 264782 h 525219"/>
              <a:gd name="connsiteX44" fmla="*/ 599665 w 599665"/>
              <a:gd name="connsiteY44" fmla="*/ 264782 h 525219"/>
              <a:gd name="connsiteX45" fmla="*/ 599665 w 599665"/>
              <a:gd name="connsiteY45" fmla="*/ 349632 h 525219"/>
              <a:gd name="connsiteX46" fmla="*/ 590255 w 599665"/>
              <a:gd name="connsiteY46" fmla="*/ 349632 h 525219"/>
              <a:gd name="connsiteX47" fmla="*/ 590255 w 599665"/>
              <a:gd name="connsiteY47" fmla="*/ 469119 h 525219"/>
              <a:gd name="connsiteX48" fmla="*/ 590255 w 599665"/>
              <a:gd name="connsiteY48" fmla="*/ 480128 h 525219"/>
              <a:gd name="connsiteX49" fmla="*/ 579231 w 599665"/>
              <a:gd name="connsiteY49" fmla="*/ 480128 h 525219"/>
              <a:gd name="connsiteX50" fmla="*/ 493464 w 599665"/>
              <a:gd name="connsiteY50" fmla="*/ 480128 h 525219"/>
              <a:gd name="connsiteX51" fmla="*/ 493464 w 599665"/>
              <a:gd name="connsiteY51" fmla="*/ 469119 h 525219"/>
              <a:gd name="connsiteX52" fmla="*/ 579231 w 599665"/>
              <a:gd name="connsiteY52" fmla="*/ 469119 h 525219"/>
              <a:gd name="connsiteX53" fmla="*/ 579231 w 599665"/>
              <a:gd name="connsiteY53" fmla="*/ 349632 h 525219"/>
              <a:gd name="connsiteX54" fmla="*/ 569821 w 599665"/>
              <a:gd name="connsiteY54" fmla="*/ 349632 h 525219"/>
              <a:gd name="connsiteX55" fmla="*/ 569821 w 599665"/>
              <a:gd name="connsiteY55" fmla="*/ 312846 h 525219"/>
              <a:gd name="connsiteX56" fmla="*/ 493464 w 599665"/>
              <a:gd name="connsiteY56" fmla="*/ 312846 h 525219"/>
              <a:gd name="connsiteX57" fmla="*/ 493464 w 599665"/>
              <a:gd name="connsiteY57" fmla="*/ 301568 h 525219"/>
              <a:gd name="connsiteX58" fmla="*/ 569821 w 599665"/>
              <a:gd name="connsiteY58" fmla="*/ 301568 h 525219"/>
              <a:gd name="connsiteX59" fmla="*/ 569821 w 599665"/>
              <a:gd name="connsiteY59" fmla="*/ 264782 h 525219"/>
              <a:gd name="connsiteX60" fmla="*/ 579231 w 599665"/>
              <a:gd name="connsiteY60" fmla="*/ 264782 h 525219"/>
              <a:gd name="connsiteX61" fmla="*/ 579231 w 599665"/>
              <a:gd name="connsiteY61" fmla="*/ 145295 h 525219"/>
              <a:gd name="connsiteX62" fmla="*/ 493464 w 599665"/>
              <a:gd name="connsiteY62" fmla="*/ 145295 h 525219"/>
              <a:gd name="connsiteX63" fmla="*/ 67496 w 599665"/>
              <a:gd name="connsiteY63" fmla="*/ 0 h 525219"/>
              <a:gd name="connsiteX64" fmla="*/ 392873 w 599665"/>
              <a:gd name="connsiteY64" fmla="*/ 0 h 525219"/>
              <a:gd name="connsiteX65" fmla="*/ 418420 w 599665"/>
              <a:gd name="connsiteY65" fmla="*/ 20676 h 525219"/>
              <a:gd name="connsiteX66" fmla="*/ 460100 w 599665"/>
              <a:gd name="connsiteY66" fmla="*/ 172388 h 525219"/>
              <a:gd name="connsiteX67" fmla="*/ 460369 w 599665"/>
              <a:gd name="connsiteY67" fmla="*/ 173730 h 525219"/>
              <a:gd name="connsiteX68" fmla="*/ 460369 w 599665"/>
              <a:gd name="connsiteY68" fmla="*/ 215619 h 525219"/>
              <a:gd name="connsiteX69" fmla="*/ 449344 w 599665"/>
              <a:gd name="connsiteY69" fmla="*/ 243545 h 525219"/>
              <a:gd name="connsiteX70" fmla="*/ 460100 w 599665"/>
              <a:gd name="connsiteY70" fmla="*/ 306378 h 525219"/>
              <a:gd name="connsiteX71" fmla="*/ 460369 w 599665"/>
              <a:gd name="connsiteY71" fmla="*/ 307720 h 525219"/>
              <a:gd name="connsiteX72" fmla="*/ 460369 w 599665"/>
              <a:gd name="connsiteY72" fmla="*/ 349341 h 525219"/>
              <a:gd name="connsiteX73" fmla="*/ 449344 w 599665"/>
              <a:gd name="connsiteY73" fmla="*/ 377535 h 525219"/>
              <a:gd name="connsiteX74" fmla="*/ 460100 w 599665"/>
              <a:gd name="connsiteY74" fmla="*/ 440368 h 525219"/>
              <a:gd name="connsiteX75" fmla="*/ 460369 w 599665"/>
              <a:gd name="connsiteY75" fmla="*/ 441710 h 525219"/>
              <a:gd name="connsiteX76" fmla="*/ 460369 w 599665"/>
              <a:gd name="connsiteY76" fmla="*/ 483330 h 525219"/>
              <a:gd name="connsiteX77" fmla="*/ 418420 w 599665"/>
              <a:gd name="connsiteY77" fmla="*/ 525219 h 525219"/>
              <a:gd name="connsiteX78" fmla="*/ 41950 w 599665"/>
              <a:gd name="connsiteY78" fmla="*/ 525219 h 525219"/>
              <a:gd name="connsiteX79" fmla="*/ 0 w 599665"/>
              <a:gd name="connsiteY79" fmla="*/ 483330 h 525219"/>
              <a:gd name="connsiteX80" fmla="*/ 0 w 599665"/>
              <a:gd name="connsiteY80" fmla="*/ 441710 h 525219"/>
              <a:gd name="connsiteX81" fmla="*/ 269 w 599665"/>
              <a:gd name="connsiteY81" fmla="*/ 440368 h 525219"/>
              <a:gd name="connsiteX82" fmla="*/ 11025 w 599665"/>
              <a:gd name="connsiteY82" fmla="*/ 377535 h 525219"/>
              <a:gd name="connsiteX83" fmla="*/ 0 w 599665"/>
              <a:gd name="connsiteY83" fmla="*/ 349341 h 525219"/>
              <a:gd name="connsiteX84" fmla="*/ 0 w 599665"/>
              <a:gd name="connsiteY84" fmla="*/ 307720 h 525219"/>
              <a:gd name="connsiteX85" fmla="*/ 269 w 599665"/>
              <a:gd name="connsiteY85" fmla="*/ 306378 h 525219"/>
              <a:gd name="connsiteX86" fmla="*/ 11025 w 599665"/>
              <a:gd name="connsiteY86" fmla="*/ 243545 h 525219"/>
              <a:gd name="connsiteX87" fmla="*/ 0 w 599665"/>
              <a:gd name="connsiteY87" fmla="*/ 215619 h 525219"/>
              <a:gd name="connsiteX88" fmla="*/ 0 w 599665"/>
              <a:gd name="connsiteY88" fmla="*/ 173730 h 525219"/>
              <a:gd name="connsiteX89" fmla="*/ 269 w 599665"/>
              <a:gd name="connsiteY89" fmla="*/ 172388 h 525219"/>
              <a:gd name="connsiteX90" fmla="*/ 41950 w 599665"/>
              <a:gd name="connsiteY90" fmla="*/ 20676 h 525219"/>
              <a:gd name="connsiteX91" fmla="*/ 67496 w 599665"/>
              <a:gd name="connsiteY91" fmla="*/ 0 h 5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99665" h="525219">
                <a:moveTo>
                  <a:pt x="66155" y="447597"/>
                </a:moveTo>
                <a:cubicBezTo>
                  <a:pt x="74476" y="447597"/>
                  <a:pt x="81221" y="454279"/>
                  <a:pt x="81221" y="462522"/>
                </a:cubicBezTo>
                <a:cubicBezTo>
                  <a:pt x="81221" y="470765"/>
                  <a:pt x="74476" y="477447"/>
                  <a:pt x="66155" y="477447"/>
                </a:cubicBezTo>
                <a:cubicBezTo>
                  <a:pt x="57834" y="477447"/>
                  <a:pt x="51089" y="470765"/>
                  <a:pt x="51089" y="462522"/>
                </a:cubicBezTo>
                <a:cubicBezTo>
                  <a:pt x="51089" y="454279"/>
                  <a:pt x="57834" y="447597"/>
                  <a:pt x="66155" y="447597"/>
                </a:cubicBezTo>
                <a:close/>
                <a:moveTo>
                  <a:pt x="41950" y="420766"/>
                </a:moveTo>
                <a:cubicBezTo>
                  <a:pt x="30387" y="420766"/>
                  <a:pt x="20975" y="430164"/>
                  <a:pt x="20975" y="441710"/>
                </a:cubicBezTo>
                <a:lnTo>
                  <a:pt x="20975" y="483330"/>
                </a:lnTo>
                <a:cubicBezTo>
                  <a:pt x="20975" y="494877"/>
                  <a:pt x="30387" y="504275"/>
                  <a:pt x="41950" y="504275"/>
                </a:cubicBezTo>
                <a:lnTo>
                  <a:pt x="418420" y="504275"/>
                </a:lnTo>
                <a:cubicBezTo>
                  <a:pt x="429982" y="504275"/>
                  <a:pt x="439394" y="494877"/>
                  <a:pt x="439394" y="483330"/>
                </a:cubicBezTo>
                <a:lnTo>
                  <a:pt x="439394" y="441710"/>
                </a:lnTo>
                <a:cubicBezTo>
                  <a:pt x="439394" y="430164"/>
                  <a:pt x="429982" y="420766"/>
                  <a:pt x="418420" y="420766"/>
                </a:cubicBezTo>
                <a:close/>
                <a:moveTo>
                  <a:pt x="66155" y="313664"/>
                </a:moveTo>
                <a:cubicBezTo>
                  <a:pt x="74476" y="313664"/>
                  <a:pt x="81221" y="320394"/>
                  <a:pt x="81221" y="328695"/>
                </a:cubicBezTo>
                <a:cubicBezTo>
                  <a:pt x="81221" y="336996"/>
                  <a:pt x="74476" y="343726"/>
                  <a:pt x="66155" y="343726"/>
                </a:cubicBezTo>
                <a:cubicBezTo>
                  <a:pt x="57834" y="343726"/>
                  <a:pt x="51089" y="336996"/>
                  <a:pt x="51089" y="328695"/>
                </a:cubicBezTo>
                <a:cubicBezTo>
                  <a:pt x="51089" y="320394"/>
                  <a:pt x="57834" y="313664"/>
                  <a:pt x="66155" y="313664"/>
                </a:cubicBezTo>
                <a:close/>
                <a:moveTo>
                  <a:pt x="41950" y="286776"/>
                </a:moveTo>
                <a:cubicBezTo>
                  <a:pt x="30387" y="286776"/>
                  <a:pt x="20975" y="296174"/>
                  <a:pt x="20975" y="307720"/>
                </a:cubicBezTo>
                <a:lnTo>
                  <a:pt x="20975" y="349341"/>
                </a:lnTo>
                <a:cubicBezTo>
                  <a:pt x="20975" y="360887"/>
                  <a:pt x="30387" y="370285"/>
                  <a:pt x="41950" y="370285"/>
                </a:cubicBezTo>
                <a:lnTo>
                  <a:pt x="418420" y="370285"/>
                </a:lnTo>
                <a:cubicBezTo>
                  <a:pt x="429982" y="370285"/>
                  <a:pt x="439394" y="360887"/>
                  <a:pt x="439394" y="349341"/>
                </a:cubicBezTo>
                <a:lnTo>
                  <a:pt x="439394" y="307720"/>
                </a:lnTo>
                <a:cubicBezTo>
                  <a:pt x="439394" y="296174"/>
                  <a:pt x="429982" y="286776"/>
                  <a:pt x="418420" y="286776"/>
                </a:cubicBezTo>
                <a:close/>
                <a:moveTo>
                  <a:pt x="66155" y="179660"/>
                </a:moveTo>
                <a:cubicBezTo>
                  <a:pt x="74476" y="179660"/>
                  <a:pt x="81221" y="186390"/>
                  <a:pt x="81221" y="194691"/>
                </a:cubicBezTo>
                <a:cubicBezTo>
                  <a:pt x="81221" y="202992"/>
                  <a:pt x="74476" y="209722"/>
                  <a:pt x="66155" y="209722"/>
                </a:cubicBezTo>
                <a:cubicBezTo>
                  <a:pt x="57834" y="209722"/>
                  <a:pt x="51089" y="202992"/>
                  <a:pt x="51089" y="194691"/>
                </a:cubicBezTo>
                <a:cubicBezTo>
                  <a:pt x="51089" y="186390"/>
                  <a:pt x="57834" y="179660"/>
                  <a:pt x="66155" y="179660"/>
                </a:cubicBezTo>
                <a:close/>
                <a:moveTo>
                  <a:pt x="41950" y="152786"/>
                </a:moveTo>
                <a:cubicBezTo>
                  <a:pt x="30387" y="152786"/>
                  <a:pt x="20975" y="162184"/>
                  <a:pt x="20975" y="173730"/>
                </a:cubicBezTo>
                <a:lnTo>
                  <a:pt x="20975" y="215619"/>
                </a:lnTo>
                <a:cubicBezTo>
                  <a:pt x="20975" y="227165"/>
                  <a:pt x="30387" y="236563"/>
                  <a:pt x="41950" y="236563"/>
                </a:cubicBezTo>
                <a:lnTo>
                  <a:pt x="418420" y="236563"/>
                </a:lnTo>
                <a:cubicBezTo>
                  <a:pt x="429982" y="236563"/>
                  <a:pt x="439394" y="227165"/>
                  <a:pt x="439394" y="215619"/>
                </a:cubicBezTo>
                <a:lnTo>
                  <a:pt x="439394" y="173730"/>
                </a:lnTo>
                <a:cubicBezTo>
                  <a:pt x="439394" y="162184"/>
                  <a:pt x="429982" y="152786"/>
                  <a:pt x="418420" y="152786"/>
                </a:cubicBezTo>
                <a:close/>
                <a:moveTo>
                  <a:pt x="493464" y="134286"/>
                </a:moveTo>
                <a:lnTo>
                  <a:pt x="579231" y="134286"/>
                </a:lnTo>
                <a:lnTo>
                  <a:pt x="590255" y="134286"/>
                </a:lnTo>
                <a:lnTo>
                  <a:pt x="590255" y="145295"/>
                </a:lnTo>
                <a:lnTo>
                  <a:pt x="590255" y="264782"/>
                </a:lnTo>
                <a:lnTo>
                  <a:pt x="599665" y="264782"/>
                </a:lnTo>
                <a:lnTo>
                  <a:pt x="599665" y="349632"/>
                </a:lnTo>
                <a:lnTo>
                  <a:pt x="590255" y="349632"/>
                </a:lnTo>
                <a:lnTo>
                  <a:pt x="590255" y="469119"/>
                </a:lnTo>
                <a:lnTo>
                  <a:pt x="590255" y="480128"/>
                </a:lnTo>
                <a:lnTo>
                  <a:pt x="579231" y="480128"/>
                </a:lnTo>
                <a:lnTo>
                  <a:pt x="493464" y="480128"/>
                </a:lnTo>
                <a:lnTo>
                  <a:pt x="493464" y="469119"/>
                </a:lnTo>
                <a:lnTo>
                  <a:pt x="579231" y="469119"/>
                </a:lnTo>
                <a:lnTo>
                  <a:pt x="579231" y="349632"/>
                </a:lnTo>
                <a:lnTo>
                  <a:pt x="569821" y="349632"/>
                </a:lnTo>
                <a:lnTo>
                  <a:pt x="569821" y="312846"/>
                </a:lnTo>
                <a:lnTo>
                  <a:pt x="493464" y="312846"/>
                </a:lnTo>
                <a:lnTo>
                  <a:pt x="493464" y="301568"/>
                </a:lnTo>
                <a:lnTo>
                  <a:pt x="569821" y="301568"/>
                </a:lnTo>
                <a:lnTo>
                  <a:pt x="569821" y="264782"/>
                </a:lnTo>
                <a:lnTo>
                  <a:pt x="579231" y="264782"/>
                </a:lnTo>
                <a:lnTo>
                  <a:pt x="579231" y="145295"/>
                </a:lnTo>
                <a:lnTo>
                  <a:pt x="493464" y="145295"/>
                </a:lnTo>
                <a:close/>
                <a:moveTo>
                  <a:pt x="67496" y="0"/>
                </a:moveTo>
                <a:lnTo>
                  <a:pt x="392873" y="0"/>
                </a:lnTo>
                <a:cubicBezTo>
                  <a:pt x="405512" y="0"/>
                  <a:pt x="417075" y="9398"/>
                  <a:pt x="418420" y="20676"/>
                </a:cubicBezTo>
                <a:lnTo>
                  <a:pt x="460100" y="172388"/>
                </a:lnTo>
                <a:cubicBezTo>
                  <a:pt x="460100" y="172925"/>
                  <a:pt x="460369" y="173193"/>
                  <a:pt x="460369" y="173730"/>
                </a:cubicBezTo>
                <a:lnTo>
                  <a:pt x="460369" y="215619"/>
                </a:lnTo>
                <a:cubicBezTo>
                  <a:pt x="460369" y="226360"/>
                  <a:pt x="456066" y="236295"/>
                  <a:pt x="449344" y="243545"/>
                </a:cubicBezTo>
                <a:lnTo>
                  <a:pt x="460100" y="306378"/>
                </a:lnTo>
                <a:cubicBezTo>
                  <a:pt x="460100" y="306915"/>
                  <a:pt x="460369" y="307183"/>
                  <a:pt x="460369" y="307720"/>
                </a:cubicBezTo>
                <a:lnTo>
                  <a:pt x="460369" y="349341"/>
                </a:lnTo>
                <a:cubicBezTo>
                  <a:pt x="460369" y="360350"/>
                  <a:pt x="456066" y="370016"/>
                  <a:pt x="449344" y="377535"/>
                </a:cubicBezTo>
                <a:lnTo>
                  <a:pt x="460100" y="440368"/>
                </a:lnTo>
                <a:cubicBezTo>
                  <a:pt x="460100" y="440905"/>
                  <a:pt x="460369" y="441173"/>
                  <a:pt x="460369" y="441710"/>
                </a:cubicBezTo>
                <a:lnTo>
                  <a:pt x="460369" y="483330"/>
                </a:lnTo>
                <a:cubicBezTo>
                  <a:pt x="460369" y="506423"/>
                  <a:pt x="441546" y="525219"/>
                  <a:pt x="418420" y="525219"/>
                </a:cubicBezTo>
                <a:lnTo>
                  <a:pt x="41950" y="525219"/>
                </a:lnTo>
                <a:cubicBezTo>
                  <a:pt x="18823" y="525219"/>
                  <a:pt x="0" y="506423"/>
                  <a:pt x="0" y="483330"/>
                </a:cubicBezTo>
                <a:lnTo>
                  <a:pt x="0" y="441710"/>
                </a:lnTo>
                <a:cubicBezTo>
                  <a:pt x="0" y="441173"/>
                  <a:pt x="269" y="440905"/>
                  <a:pt x="269" y="440368"/>
                </a:cubicBezTo>
                <a:lnTo>
                  <a:pt x="11025" y="377535"/>
                </a:lnTo>
                <a:cubicBezTo>
                  <a:pt x="4303" y="370016"/>
                  <a:pt x="0" y="360350"/>
                  <a:pt x="0" y="349341"/>
                </a:cubicBezTo>
                <a:lnTo>
                  <a:pt x="0" y="307720"/>
                </a:lnTo>
                <a:cubicBezTo>
                  <a:pt x="0" y="307183"/>
                  <a:pt x="269" y="306915"/>
                  <a:pt x="269" y="306378"/>
                </a:cubicBezTo>
                <a:lnTo>
                  <a:pt x="11025" y="243545"/>
                </a:lnTo>
                <a:cubicBezTo>
                  <a:pt x="4303" y="236295"/>
                  <a:pt x="0" y="226360"/>
                  <a:pt x="0" y="215619"/>
                </a:cubicBezTo>
                <a:lnTo>
                  <a:pt x="0" y="173730"/>
                </a:lnTo>
                <a:cubicBezTo>
                  <a:pt x="0" y="173193"/>
                  <a:pt x="269" y="172925"/>
                  <a:pt x="269" y="172388"/>
                </a:cubicBezTo>
                <a:lnTo>
                  <a:pt x="41950" y="20676"/>
                </a:lnTo>
                <a:cubicBezTo>
                  <a:pt x="43294" y="9398"/>
                  <a:pt x="54588" y="0"/>
                  <a:pt x="6749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B27680C8-FEE7-47B8-ABF3-9903774D3CCB}"/>
              </a:ext>
            </a:extLst>
          </p:cNvPr>
          <p:cNvSpPr txBox="1"/>
          <p:nvPr/>
        </p:nvSpPr>
        <p:spPr>
          <a:xfrm>
            <a:off x="305280" y="3345761"/>
            <a:ext cx="185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~20 </a:t>
            </a:r>
            <a:endParaRPr lang="en-US" altLang="zh-CN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4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研究领域</a:t>
            </a:r>
            <a:endParaRPr lang="zh-CN" altLang="en-US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2D35A5C-FB65-40EC-A697-3B70A947C5D9}"/>
              </a:ext>
            </a:extLst>
          </p:cNvPr>
          <p:cNvSpPr txBox="1"/>
          <p:nvPr/>
        </p:nvSpPr>
        <p:spPr>
          <a:xfrm>
            <a:off x="2326789" y="3395965"/>
            <a:ext cx="2922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~300 </a:t>
            </a:r>
            <a:endParaRPr lang="en-US" altLang="zh-CN" sz="28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应用种类</a:t>
            </a:r>
            <a:endParaRPr lang="zh-CN" altLang="en-US" sz="28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8697AB65-D486-490D-935B-F3FC17CE65EE}"/>
              </a:ext>
            </a:extLst>
          </p:cNvPr>
          <p:cNvSpPr txBox="1"/>
          <p:nvPr/>
        </p:nvSpPr>
        <p:spPr>
          <a:xfrm>
            <a:off x="5072449" y="3552957"/>
            <a:ext cx="3046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~900 </a:t>
            </a:r>
            <a:endParaRPr lang="en-US" altLang="zh-CN" sz="3200" b="1" dirty="0">
              <a:solidFill>
                <a:srgbClr val="CB27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3200" b="1" dirty="0" smtClean="0">
                <a:solidFill>
                  <a:srgbClr val="CB27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应用程序</a:t>
            </a:r>
            <a:endParaRPr lang="zh-CN" altLang="en-US" sz="3200" b="1" dirty="0">
              <a:solidFill>
                <a:srgbClr val="CB27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AE45C67F-C4FA-4E89-A98E-686E761F2376}"/>
              </a:ext>
            </a:extLst>
          </p:cNvPr>
          <p:cNvSpPr txBox="1"/>
          <p:nvPr/>
        </p:nvSpPr>
        <p:spPr>
          <a:xfrm>
            <a:off x="8278781" y="3694547"/>
            <a:ext cx="340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~100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zh-CN" altLang="en-US" sz="36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深度分析报告</a:t>
            </a:r>
            <a:endParaRPr lang="zh-CN" altLang="en-US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世界最大射电望远镜(SKA)选址确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7" y="1432904"/>
            <a:ext cx="5273608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世界最大射电望远镜(SKA)选址确定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8282"/>
          <a:stretch/>
        </p:blipFill>
        <p:spPr bwMode="auto">
          <a:xfrm>
            <a:off x="5978769" y="1432903"/>
            <a:ext cx="600085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27564" y="5823696"/>
            <a:ext cx="810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3000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个碟状天线，每个天线直径</a:t>
            </a:r>
            <a:r>
              <a:rPr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米，接收器面积合计达</a:t>
            </a:r>
            <a:r>
              <a:rPr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平方公里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28600" y="211573"/>
            <a:ext cx="86868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典型案例：平方公里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阵列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射电望远镜（</a:t>
            </a:r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SKA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rPr>
              <a:t>）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76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8184534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8184534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8184534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2705</Words>
  <Application>Microsoft Office PowerPoint</Application>
  <PresentationFormat>宽屏</PresentationFormat>
  <Paragraphs>327</Paragraphs>
  <Slides>24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Aparajita</vt:lpstr>
      <vt:lpstr>Arial Unicode MS</vt:lpstr>
      <vt:lpstr>等线</vt:lpstr>
      <vt:lpstr>等线 Light</vt:lpstr>
      <vt:lpstr>黑体</vt:lpstr>
      <vt:lpstr>楷体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Office 主题​​</vt:lpstr>
      <vt:lpstr>1_Office 主题​​</vt:lpstr>
      <vt:lpstr>2_Office 主题​​</vt:lpstr>
      <vt:lpstr>3_Office 主题​​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天文学的发展</vt:lpstr>
      <vt:lpstr>PowerPoint 演示文稿</vt:lpstr>
      <vt:lpstr>PowerPoint 演示文稿</vt:lpstr>
      <vt:lpstr>PowerPoint 演示文稿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 Chen(陈俊)</dc:creator>
  <cp:lastModifiedBy>Jun Chen(陈俊)</cp:lastModifiedBy>
  <cp:revision>200</cp:revision>
  <dcterms:created xsi:type="dcterms:W3CDTF">2017-11-22T03:53:06Z</dcterms:created>
  <dcterms:modified xsi:type="dcterms:W3CDTF">2017-11-30T02:13:05Z</dcterms:modified>
</cp:coreProperties>
</file>