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370" r:id="rId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66FF"/>
    <a:srgbClr val="0000FF"/>
    <a:srgbClr val="FF0000"/>
    <a:srgbClr val="00CC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4" autoAdjust="0"/>
    <p:restoredTop sz="88070" autoAdjust="0"/>
  </p:normalViewPr>
  <p:slideViewPr>
    <p:cSldViewPr>
      <p:cViewPr varScale="1">
        <p:scale>
          <a:sx n="99" d="100"/>
          <a:sy n="99" d="100"/>
        </p:scale>
        <p:origin x="-136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68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7DEF5A-821C-4A33-A8B4-A4C8E6A229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8913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73F2AA-B78A-434D-B800-A30451EB61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349379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A278C93-5055-49BE-9738-EF8F559BFEB7}" type="slidenum">
              <a:rPr lang="en-US" altLang="zh-CN" smtClean="0"/>
              <a:pPr eaLnBrk="1" hangingPunct="1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pic>
        <p:nvPicPr>
          <p:cNvPr id="18" name="Picture 21" descr="图片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4419600" y="889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/>
              <a:t>中国科学院新疆天文台</a:t>
            </a:r>
            <a:r>
              <a:rPr lang="zh-CN" altLang="en-US"/>
              <a:t> </a:t>
            </a:r>
          </a:p>
        </p:txBody>
      </p:sp>
      <p:sp>
        <p:nvSpPr>
          <p:cNvPr id="20" name="Text Box 14"/>
          <p:cNvSpPr txBox="1">
            <a:spLocks noChangeArrowheads="1"/>
          </p:cNvSpPr>
          <p:nvPr userDrawn="1"/>
        </p:nvSpPr>
        <p:spPr bwMode="auto">
          <a:xfrm>
            <a:off x="2819400" y="59436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>
                <a:solidFill>
                  <a:srgbClr val="99CCFF"/>
                </a:solidFill>
                <a:ea typeface="华文行楷" pitchFamily="2" charset="-122"/>
              </a:rPr>
              <a:t>“</a:t>
            </a:r>
            <a:r>
              <a:rPr lang="zh-CN" altLang="en-US" sz="3200" b="1">
                <a:solidFill>
                  <a:srgbClr val="99CCFF"/>
                </a:solidFill>
                <a:ea typeface="华文行楷" pitchFamily="2" charset="-122"/>
              </a:rPr>
              <a:t>西部之光”</a:t>
            </a:r>
            <a:endParaRPr lang="zh-CN" altLang="en-US" sz="3200">
              <a:solidFill>
                <a:srgbClr val="99CCFF"/>
              </a:solidFill>
              <a:ea typeface="华文行楷" pitchFamily="2" charset="-122"/>
            </a:endParaRPr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1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432E-1EA2-4BE1-BE32-BD695C46FBD4}" type="datetimeFigureOut">
              <a:rPr lang="zh-CN" altLang="en-US"/>
              <a:pPr>
                <a:defRPr/>
              </a:pPr>
              <a:t>2016/9/27</a:t>
            </a:fld>
            <a:endParaRPr lang="en-US" altLang="zh-CN"/>
          </a:p>
        </p:txBody>
      </p:sp>
      <p:sp>
        <p:nvSpPr>
          <p:cNvPr id="22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7E6A-27B6-4BA6-BEDB-20D1BAFC0D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52977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8826F-5809-4181-BDC2-907364117D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CE73-DAE8-4691-8EE3-22D275FEC747}" type="datetimeFigureOut">
              <a:rPr lang="zh-CN" altLang="en-US"/>
              <a:pPr>
                <a:defRPr/>
              </a:pPr>
              <a:t>2016/9/27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174315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457200"/>
            <a:ext cx="21336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24840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CDAB-F30B-4333-80E0-22C4A2205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041B-1FA6-44B7-B564-D177A8C6CD4A}" type="datetimeFigureOut">
              <a:rPr lang="zh-CN" altLang="en-US"/>
              <a:pPr>
                <a:defRPr/>
              </a:pPr>
              <a:t>2016/9/27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4549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49530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DE55-2E9D-498C-9430-7D5821DB72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47CCF-F972-4E82-A2DB-0B8AB4ECA510}" type="datetimeFigureOut">
              <a:rPr lang="zh-CN" altLang="en-US"/>
              <a:pPr>
                <a:defRPr/>
              </a:pPr>
              <a:t>2016/9/27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964802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172E-58BF-4C79-8D10-E55325A0E26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00149-DC6B-424A-9718-49294DCA8F95}" type="datetimeFigureOut">
              <a:rPr lang="zh-CN" altLang="en-US"/>
              <a:pPr>
                <a:defRPr/>
              </a:pPr>
              <a:t>2016/9/27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167122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44DA-4606-4855-B439-6CE75F6800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C4FC-1A06-476D-BBFA-D9C22A9563B5}" type="datetimeFigureOut">
              <a:rPr lang="zh-CN" altLang="en-US"/>
              <a:pPr>
                <a:defRPr/>
              </a:pPr>
              <a:t>2016/9/27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753245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8D4B1-98E9-40E5-AF21-E65F9877D2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141F5-D77E-472F-BEBC-A6BA3851F75A}" type="datetimeFigureOut">
              <a:rPr lang="zh-CN" altLang="en-US"/>
              <a:pPr>
                <a:defRPr/>
              </a:pPr>
              <a:t>2016/9/27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885705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979A-E847-4C31-ABEB-C814F4CE01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59BAB-C62C-41B5-B67C-C10846B4A3FE}" type="datetimeFigureOut">
              <a:rPr lang="zh-CN" altLang="en-US"/>
              <a:pPr>
                <a:defRPr/>
              </a:pPr>
              <a:t>2016/9/27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673188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5E3B-26AE-4D96-9054-B05EAC1164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C58EA-3CBC-4D99-A962-8FA441EE8973}" type="datetimeFigureOut">
              <a:rPr lang="zh-CN" altLang="en-US"/>
              <a:pPr>
                <a:defRPr/>
              </a:pPr>
              <a:t>2016/9/27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166569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E27E-B9C2-40F1-9C20-16D055FBD5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15B37-C8F5-4E9A-82F3-41C00D82E43B}" type="datetimeFigureOut">
              <a:rPr lang="zh-CN" altLang="en-US"/>
              <a:pPr>
                <a:defRPr/>
              </a:pPr>
              <a:t>2016/9/27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827151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B390-66A6-4E34-89BE-7BE51B9A1F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7F1C7-3E95-46AD-8D21-A9996E73306D}" type="datetimeFigureOut">
              <a:rPr lang="zh-CN" altLang="en-US"/>
              <a:pPr>
                <a:defRPr/>
              </a:pPr>
              <a:t>2016/9/27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130650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CD94-EB6B-477B-BC12-2522DDEFE0A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0813D-4E13-4469-A4DC-C09179B66A6D}" type="datetimeFigureOut">
              <a:rPr lang="zh-CN" altLang="en-US"/>
              <a:pPr>
                <a:defRPr/>
              </a:pPr>
              <a:t>2016/9/27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20198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6019800"/>
            <a:ext cx="8694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599F353-6E8E-4311-9D66-FEEA8E1B5CA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890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890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890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891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891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91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F6C3395-91D2-4810-A976-85FD30664A21}" type="datetimeFigureOut">
              <a:rPr lang="zh-CN" altLang="en-US"/>
              <a:pPr>
                <a:defRPr/>
              </a:pPr>
              <a:t>2016/9/27</a:t>
            </a:fld>
            <a:endParaRPr lang="en-US" altLang="zh-CN" dirty="0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4724400" y="762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CN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XinJiang</a:t>
            </a: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 Astronomical Observatory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  <p:sldLayoutId id="214748369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黑体" pitchFamily="2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FB08B27-9101-4C85-A25D-7D6F7FB30494}" type="slidenum">
              <a:rPr lang="en-US" altLang="zh-CN" sz="1400" smtClean="0"/>
              <a:pPr eaLnBrk="1" hangingPunct="1"/>
              <a:t>1</a:t>
            </a:fld>
            <a:endParaRPr lang="en-US" altLang="zh-CN" sz="140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" y="609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FFFF00"/>
                </a:solidFill>
                <a:latin typeface="+mn-ea"/>
                <a:ea typeface="+mn-ea"/>
              </a:rPr>
              <a:t>中国虚拟天文台与天文信息会</a:t>
            </a:r>
            <a:endParaRPr lang="en-US" altLang="zh-CN" sz="4800" b="1" dirty="0" smtClean="0">
              <a:solidFill>
                <a:srgbClr val="FFFF00"/>
              </a:solidFill>
              <a:latin typeface="+mn-ea"/>
              <a:ea typeface="+mn-ea"/>
            </a:endParaRPr>
          </a:p>
          <a:p>
            <a:pPr algn="ctr"/>
            <a:r>
              <a:rPr lang="en-US" altLang="zh-CN" sz="4800" b="1" dirty="0" smtClean="0">
                <a:solidFill>
                  <a:srgbClr val="FFFF00"/>
                </a:solidFill>
                <a:latin typeface="+mn-ea"/>
                <a:ea typeface="+mn-ea"/>
              </a:rPr>
              <a:t>2016</a:t>
            </a:r>
            <a:r>
              <a:rPr lang="zh-CN" altLang="en-US" sz="4800" b="1" dirty="0" smtClean="0">
                <a:solidFill>
                  <a:srgbClr val="FFFF00"/>
                </a:solidFill>
                <a:latin typeface="+mn-ea"/>
                <a:ea typeface="+mn-ea"/>
              </a:rPr>
              <a:t>年学术年会</a:t>
            </a:r>
            <a:endParaRPr lang="zh-SG" altLang="en-US" sz="48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6746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31885</TotalTime>
  <Words>13</Words>
  <Application>Microsoft Office PowerPoint</Application>
  <PresentationFormat>全屏显示(4:3)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Pixel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ivannie</dc:creator>
  <cp:lastModifiedBy>张海龙</cp:lastModifiedBy>
  <cp:revision>1087</cp:revision>
  <cp:lastPrinted>1601-01-01T00:00:00Z</cp:lastPrinted>
  <dcterms:created xsi:type="dcterms:W3CDTF">2010-05-19T15:46:12Z</dcterms:created>
  <dcterms:modified xsi:type="dcterms:W3CDTF">2016-09-27T00:53:29Z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