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58" r:id="rId2"/>
    <p:sldId id="259" r:id="rId3"/>
    <p:sldId id="262" r:id="rId4"/>
    <p:sldId id="287" r:id="rId5"/>
    <p:sldId id="270" r:id="rId6"/>
    <p:sldId id="288" r:id="rId7"/>
    <p:sldId id="322" r:id="rId8"/>
    <p:sldId id="264" r:id="rId9"/>
    <p:sldId id="289" r:id="rId10"/>
    <p:sldId id="323" r:id="rId11"/>
    <p:sldId id="278" r:id="rId12"/>
    <p:sldId id="271" r:id="rId13"/>
    <p:sldId id="325" r:id="rId14"/>
    <p:sldId id="321" r:id="rId15"/>
    <p:sldId id="326" r:id="rId16"/>
    <p:sldId id="327" r:id="rId17"/>
    <p:sldId id="313" r:id="rId18"/>
    <p:sldId id="328" r:id="rId19"/>
    <p:sldId id="314" r:id="rId20"/>
    <p:sldId id="316" r:id="rId21"/>
    <p:sldId id="330" r:id="rId22"/>
    <p:sldId id="324" r:id="rId23"/>
    <p:sldId id="334" r:id="rId24"/>
    <p:sldId id="318" r:id="rId25"/>
    <p:sldId id="319" r:id="rId26"/>
    <p:sldId id="331" r:id="rId27"/>
    <p:sldId id="335" r:id="rId28"/>
    <p:sldId id="336" r:id="rId29"/>
    <p:sldId id="333" r:id="rId30"/>
    <p:sldId id="332" r:id="rId31"/>
    <p:sldId id="315" r:id="rId32"/>
    <p:sldId id="263" r:id="rId33"/>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0066CC"/>
    <a:srgbClr val="00B0F0"/>
    <a:srgbClr val="33CCFF"/>
    <a:srgbClr val="3399FF"/>
    <a:srgbClr val="E73A1C"/>
    <a:srgbClr val="F23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924" autoAdjust="0"/>
    <p:restoredTop sz="85465" autoAdjust="0"/>
  </p:normalViewPr>
  <p:slideViewPr>
    <p:cSldViewPr snapToGrid="0" snapToObjects="1">
      <p:cViewPr varScale="1">
        <p:scale>
          <a:sx n="76" d="100"/>
          <a:sy n="76" d="100"/>
        </p:scale>
        <p:origin x="348" y="72"/>
      </p:cViewPr>
      <p:guideLst>
        <p:guide orient="horz" pos="2138"/>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D65D8D-9A95-450E-A36A-62E3D080E428}" type="datetimeFigureOut">
              <a:rPr lang="zh-CN" altLang="en-US" smtClean="0"/>
              <a:t>2016/9/29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6E775-B9A3-4FF4-8541-8D1FDB30A262}" type="slidenum">
              <a:rPr lang="zh-CN" altLang="en-US" smtClean="0"/>
              <a:t>‹#›</a:t>
            </a:fld>
            <a:endParaRPr lang="zh-CN" altLang="en-US"/>
          </a:p>
        </p:txBody>
      </p:sp>
    </p:spTree>
    <p:extLst>
      <p:ext uri="{BB962C8B-B14F-4D97-AF65-F5344CB8AC3E}">
        <p14:creationId xmlns:p14="http://schemas.microsoft.com/office/powerpoint/2010/main" val="371956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1</a:t>
            </a:fld>
            <a:endParaRPr lang="zh-CN" altLang="en-US"/>
          </a:p>
        </p:txBody>
      </p:sp>
    </p:spTree>
    <p:extLst>
      <p:ext uri="{BB962C8B-B14F-4D97-AF65-F5344CB8AC3E}">
        <p14:creationId xmlns:p14="http://schemas.microsoft.com/office/powerpoint/2010/main" val="2376769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将原图和不同半波宽 （</a:t>
            </a:r>
            <a:r>
              <a:rPr lang="en-US" altLang="zh-CN" sz="1200" i="1" kern="1200" dirty="0" smtClean="0">
                <a:solidFill>
                  <a:schemeClr val="tx1"/>
                </a:solidFill>
                <a:effectLst/>
                <a:latin typeface="+mn-lt"/>
                <a:ea typeface="+mn-ea"/>
                <a:cs typeface="+mn-cs"/>
              </a:rPr>
              <a:t>FWHM</a:t>
            </a:r>
            <a:r>
              <a:rPr lang="zh-CN" altLang="en-US" sz="1200" i="0" kern="1200" dirty="0" smtClean="0">
                <a:solidFill>
                  <a:schemeClr val="tx1"/>
                </a:solidFill>
                <a:effectLst/>
                <a:latin typeface="+mn-lt"/>
                <a:ea typeface="+mn-ea"/>
                <a:cs typeface="+mn-cs"/>
              </a:rPr>
              <a:t>）的高斯滤波器进行卷积，得到不同的图层。</a:t>
            </a:r>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图像最终被分解为</a:t>
            </a:r>
            <a:r>
              <a:rPr lang="en-US" altLang="zh-CN" sz="1200" i="1" kern="1200" dirty="0" smtClean="0">
                <a:solidFill>
                  <a:schemeClr val="tx1"/>
                </a:solidFill>
                <a:effectLst/>
                <a:latin typeface="+mn-lt"/>
                <a:ea typeface="+mn-ea"/>
                <a:cs typeface="+mn-cs"/>
              </a:rPr>
              <a:t>Ns </a:t>
            </a:r>
            <a:r>
              <a:rPr lang="zh-CN" altLang="en-US" sz="1200" i="0" kern="1200" dirty="0" smtClean="0">
                <a:solidFill>
                  <a:schemeClr val="tx1"/>
                </a:solidFill>
                <a:effectLst/>
                <a:latin typeface="+mn-lt"/>
                <a:ea typeface="+mn-ea"/>
                <a:cs typeface="+mn-cs"/>
              </a:rPr>
              <a:t>层。</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计算过程中，涉及到多个参数需要进行确定，包括</a:t>
            </a:r>
            <a:r>
              <a:rPr lang="en-US" altLang="zh-CN" sz="1200" i="1" kern="1200" dirty="0" smtClean="0">
                <a:solidFill>
                  <a:schemeClr val="tx1"/>
                </a:solidFill>
                <a:effectLst/>
                <a:latin typeface="+mn-lt"/>
                <a:ea typeface="+mn-ea"/>
                <a:cs typeface="+mn-cs"/>
              </a:rPr>
              <a:t>fs </a:t>
            </a:r>
            <a:r>
              <a:rPr lang="zh-CN" altLang="en-US" sz="1200" i="0" kern="1200" dirty="0" smtClean="0">
                <a:solidFill>
                  <a:schemeClr val="tx1"/>
                </a:solidFill>
                <a:effectLst/>
                <a:latin typeface="+mn-lt"/>
                <a:ea typeface="+mn-ea"/>
                <a:cs typeface="+mn-cs"/>
              </a:rPr>
              <a:t>、 </a:t>
            </a:r>
            <a:r>
              <a:rPr lang="en-US" altLang="zh-CN" sz="1200" i="1" kern="1200" dirty="0" smtClean="0">
                <a:solidFill>
                  <a:schemeClr val="tx1"/>
                </a:solidFill>
                <a:effectLst/>
                <a:latin typeface="+mn-lt"/>
                <a:ea typeface="+mn-ea"/>
                <a:cs typeface="+mn-cs"/>
              </a:rPr>
              <a:t>Ns </a:t>
            </a:r>
            <a:r>
              <a:rPr lang="zh-CN" altLang="en-US" sz="1200" i="0" kern="1200" dirty="0" smtClean="0">
                <a:solidFill>
                  <a:schemeClr val="tx1"/>
                </a:solidFill>
                <a:effectLst/>
                <a:latin typeface="+mn-lt"/>
                <a:ea typeface="+mn-ea"/>
                <a:cs typeface="+mn-cs"/>
              </a:rPr>
              <a:t>和各个高斯滤波器的方差。算法采用了自适应的计算方法对各参数进行确定。</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
            </a:r>
            <a:br>
              <a:rPr lang="zh-CN" altLang="en-US" sz="1200" i="0" kern="1200" dirty="0" smtClean="0">
                <a:solidFill>
                  <a:schemeClr val="tx1"/>
                </a:solidFill>
                <a:effectLst/>
                <a:latin typeface="+mn-lt"/>
                <a:ea typeface="+mn-ea"/>
                <a:cs typeface="+mn-cs"/>
              </a:rPr>
            </a:br>
            <a:r>
              <a:rPr lang="en-US" altLang="zh-CN" sz="1200" i="1" dirty="0" smtClean="0">
                <a:solidFill>
                  <a:srgbClr val="000000"/>
                </a:solidFill>
                <a:latin typeface="Times New Roman Italic" panose="02020503050405090304" pitchFamily="18" charset="0"/>
                <a:ea typeface="SimSun" panose="02010600030101010101" pitchFamily="2" charset="-122"/>
              </a:rPr>
              <a:t>I </a:t>
            </a:r>
            <a:r>
              <a:rPr lang="en-US" altLang="zh-CN" sz="1050" i="1" dirty="0" smtClean="0">
                <a:solidFill>
                  <a:srgbClr val="000000"/>
                </a:solidFill>
                <a:latin typeface="Times New Roman Italic" panose="02020503050405090304" pitchFamily="18" charset="0"/>
                <a:ea typeface="SimSun" panose="02010600030101010101" pitchFamily="2" charset="-122"/>
              </a:rPr>
              <a:t>j </a:t>
            </a:r>
            <a:r>
              <a:rPr lang="zh-CN" altLang="en-US" sz="1200" dirty="0" smtClean="0">
                <a:solidFill>
                  <a:srgbClr val="000000"/>
                </a:solidFill>
                <a:latin typeface="SimSun" panose="02010600030101010101" pitchFamily="2" charset="-122"/>
                <a:ea typeface="SimSun" panose="02010600030101010101" pitchFamily="2" charset="-122"/>
              </a:rPr>
              <a:t>为分层后的第 </a:t>
            </a:r>
            <a:r>
              <a:rPr lang="en-US" altLang="zh-CN" sz="1200" i="1" dirty="0" smtClean="0">
                <a:solidFill>
                  <a:srgbClr val="000000"/>
                </a:solidFill>
                <a:latin typeface="Times New Roman Italic" panose="02020503050405090304" pitchFamily="18" charset="0"/>
                <a:ea typeface="SimSun" panose="02010600030101010101" pitchFamily="2" charset="-122"/>
              </a:rPr>
              <a:t>j </a:t>
            </a:r>
            <a:r>
              <a:rPr lang="zh-CN" altLang="en-US" sz="1200" dirty="0" smtClean="0">
                <a:solidFill>
                  <a:srgbClr val="000000"/>
                </a:solidFill>
                <a:latin typeface="SimSun" panose="02010600030101010101" pitchFamily="2" charset="-122"/>
                <a:ea typeface="SimSun" panose="02010600030101010101" pitchFamily="2" charset="-122"/>
              </a:rPr>
              <a:t>张图像， </a:t>
            </a:r>
            <a:r>
              <a:rPr lang="zh-CN" altLang="en-US" sz="1200" dirty="0" smtClean="0">
                <a:solidFill>
                  <a:srgbClr val="000000"/>
                </a:solidFill>
                <a:latin typeface="Times New Roman" panose="02020603050405020304" pitchFamily="18" charset="0"/>
                <a:ea typeface="SimSun" panose="02010600030101010101" pitchFamily="2" charset="-122"/>
              </a:rPr>
              <a:t>*</a:t>
            </a:r>
            <a:r>
              <a:rPr lang="zh-CN" altLang="en-US" sz="1200" dirty="0" smtClean="0">
                <a:solidFill>
                  <a:srgbClr val="000000"/>
                </a:solidFill>
                <a:latin typeface="SimSun" panose="02010600030101010101" pitchFamily="2" charset="-122"/>
                <a:ea typeface="SimSun" panose="02010600030101010101" pitchFamily="2" charset="-122"/>
              </a:rPr>
              <a:t>为卷积运算。</a:t>
            </a:r>
            <a:r>
              <a:rPr lang="en-US" altLang="zh-CN" sz="1200" i="1" dirty="0" smtClean="0">
                <a:solidFill>
                  <a:srgbClr val="000000"/>
                </a:solidFill>
                <a:latin typeface="Times New Roman Italic" panose="02020503050405090304" pitchFamily="18" charset="0"/>
                <a:ea typeface="SimSun" panose="02010600030101010101" pitchFamily="2" charset="-122"/>
              </a:rPr>
              <a:t>G</a:t>
            </a:r>
            <a:r>
              <a:rPr lang="en-US" altLang="zh-CN" sz="1050" i="1" dirty="0" smtClean="0">
                <a:solidFill>
                  <a:srgbClr val="000000"/>
                </a:solidFill>
                <a:latin typeface="Times New Roman Italic" panose="02020503050405090304" pitchFamily="18" charset="0"/>
                <a:ea typeface="SimSun" panose="02010600030101010101" pitchFamily="2" charset="-122"/>
              </a:rPr>
              <a:t> j </a:t>
            </a:r>
            <a:r>
              <a:rPr lang="zh-CN" altLang="en-US" sz="1200" dirty="0" smtClean="0">
                <a:solidFill>
                  <a:srgbClr val="000000"/>
                </a:solidFill>
                <a:latin typeface="SimSun" panose="02010600030101010101" pitchFamily="2" charset="-122"/>
                <a:ea typeface="SimSun" panose="02010600030101010101" pitchFamily="2" charset="-122"/>
              </a:rPr>
              <a:t>为 </a:t>
            </a:r>
            <a:r>
              <a:rPr lang="en-US" altLang="zh-CN" sz="1200" i="1" dirty="0" smtClean="0">
                <a:solidFill>
                  <a:srgbClr val="000000"/>
                </a:solidFill>
                <a:latin typeface="Times New Roman Italic" panose="02020503050405090304" pitchFamily="18" charset="0"/>
                <a:ea typeface="SimSun" panose="02010600030101010101" pitchFamily="2" charset="-122"/>
              </a:rPr>
              <a:t>j </a:t>
            </a:r>
            <a:r>
              <a:rPr lang="zh-CN" altLang="en-US" sz="1200" dirty="0" smtClean="0">
                <a:solidFill>
                  <a:srgbClr val="000000"/>
                </a:solidFill>
                <a:latin typeface="SimSun" panose="02010600030101010101" pitchFamily="2" charset="-122"/>
                <a:ea typeface="SimSun" panose="02010600030101010101" pitchFamily="2" charset="-122"/>
              </a:rPr>
              <a:t>个高斯滤波器（</a:t>
            </a:r>
            <a:r>
              <a:rPr lang="en-US" altLang="zh-CN" sz="1200" i="1" dirty="0" smtClean="0">
                <a:solidFill>
                  <a:srgbClr val="000000"/>
                </a:solidFill>
                <a:latin typeface="Times New Roman Italic" panose="02020503050405090304" pitchFamily="18" charset="0"/>
                <a:ea typeface="SimSun" panose="02010600030101010101" pitchFamily="2" charset="-122"/>
              </a:rPr>
              <a:t>G</a:t>
            </a:r>
            <a:r>
              <a:rPr lang="en-US" altLang="zh-CN" sz="1050" dirty="0" smtClean="0">
                <a:solidFill>
                  <a:srgbClr val="000000"/>
                </a:solidFill>
                <a:latin typeface="Times New Roman" panose="02020603050405020304" pitchFamily="18" charset="0"/>
                <a:ea typeface="SimSun" panose="02010600030101010101" pitchFamily="2" charset="-122"/>
              </a:rPr>
              <a:t>0</a:t>
            </a:r>
            <a:r>
              <a:rPr lang="zh-CN" altLang="en-US" sz="1200" dirty="0" smtClean="0">
                <a:solidFill>
                  <a:srgbClr val="000000"/>
                </a:solidFill>
                <a:latin typeface="SimSun" panose="02010600030101010101" pitchFamily="2" charset="-122"/>
                <a:ea typeface="SimSun" panose="02010600030101010101" pitchFamily="2" charset="-122"/>
              </a:rPr>
              <a:t>为二维</a:t>
            </a:r>
            <a:r>
              <a:rPr lang="zh-CN" altLang="en-US" sz="1200" dirty="0" smtClean="0">
                <a:solidFill>
                  <a:srgbClr val="000000"/>
                </a:solidFill>
                <a:latin typeface="Symbol" panose="05050102010706020507" pitchFamily="18" charset="2"/>
                <a:ea typeface="SimSun" panose="02010600030101010101" pitchFamily="2" charset="-122"/>
              </a:rPr>
              <a:t> </a:t>
            </a:r>
            <a:r>
              <a:rPr lang="zh-CN" altLang="en-US" sz="1200" dirty="0" smtClean="0">
                <a:solidFill>
                  <a:srgbClr val="000000"/>
                </a:solidFill>
                <a:latin typeface="SimSun" panose="02010600030101010101" pitchFamily="2" charset="-122"/>
                <a:ea typeface="SimSun" panose="02010600030101010101" pitchFamily="2" charset="-122"/>
              </a:rPr>
              <a:t>函数），设其半波宽为</a:t>
            </a:r>
            <a:r>
              <a:rPr lang="en-US" altLang="zh-CN" sz="1200" i="1" dirty="0" smtClean="0">
                <a:solidFill>
                  <a:srgbClr val="000000"/>
                </a:solidFill>
                <a:latin typeface="Times New Roman Italic" panose="02020503050405090304" pitchFamily="18" charset="0"/>
                <a:ea typeface="SimSun" panose="02010600030101010101" pitchFamily="2" charset="-122"/>
              </a:rPr>
              <a:t>S </a:t>
            </a:r>
            <a:r>
              <a:rPr lang="en-US" altLang="zh-CN" sz="1050" i="1" dirty="0" smtClean="0">
                <a:solidFill>
                  <a:srgbClr val="000000"/>
                </a:solidFill>
                <a:latin typeface="Times New Roman Italic" panose="02020503050405090304" pitchFamily="18" charset="0"/>
                <a:ea typeface="SimSun" panose="02010600030101010101" pitchFamily="2" charset="-122"/>
              </a:rPr>
              <a:t>j</a:t>
            </a:r>
            <a:r>
              <a:rPr lang="en-US" altLang="zh-CN" sz="1200" i="1" dirty="0" smtClean="0">
                <a:solidFill>
                  <a:srgbClr val="000000"/>
                </a:solidFill>
                <a:latin typeface="Times New Roman Italic" panose="02020503050405090304" pitchFamily="18" charset="0"/>
                <a:ea typeface="SimSun" panose="02010600030101010101" pitchFamily="2" charset="-122"/>
              </a:rPr>
              <a:t> </a:t>
            </a:r>
            <a:r>
              <a:rPr lang="zh-CN" altLang="en-US" sz="1200" dirty="0" smtClean="0">
                <a:solidFill>
                  <a:srgbClr val="000000"/>
                </a:solidFill>
                <a:latin typeface="SimSun" panose="02010600030101010101" pitchFamily="2" charset="-122"/>
                <a:ea typeface="SimSun" panose="02010600030101010101" pitchFamily="2" charset="-122"/>
              </a:rPr>
              <a:t>，则满足：</a:t>
            </a:r>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12</a:t>
            </a:fld>
            <a:endParaRPr lang="zh-CN" altLang="en-US"/>
          </a:p>
        </p:txBody>
      </p:sp>
    </p:spTree>
    <p:extLst>
      <p:ext uri="{BB962C8B-B14F-4D97-AF65-F5344CB8AC3E}">
        <p14:creationId xmlns:p14="http://schemas.microsoft.com/office/powerpoint/2010/main" val="3081418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系数</a:t>
            </a:r>
            <a:r>
              <a:rPr lang="en-US" altLang="zh-CN" sz="1200" i="1" kern="1200" dirty="0" smtClean="0">
                <a:solidFill>
                  <a:schemeClr val="tx1"/>
                </a:solidFill>
                <a:effectLst/>
                <a:latin typeface="+mn-lt"/>
                <a:ea typeface="+mn-ea"/>
                <a:cs typeface="+mn-cs"/>
              </a:rPr>
              <a:t>fs </a:t>
            </a:r>
            <a:r>
              <a:rPr lang="zh-CN" altLang="en-US" sz="1200" i="0" kern="1200" dirty="0" smtClean="0">
                <a:solidFill>
                  <a:schemeClr val="tx1"/>
                </a:solidFill>
                <a:effectLst/>
                <a:latin typeface="+mn-lt"/>
                <a:ea typeface="+mn-ea"/>
                <a:cs typeface="+mn-cs"/>
              </a:rPr>
              <a:t>的选取对分层效果具有很大的影响， </a:t>
            </a:r>
            <a:r>
              <a:rPr lang="en-US" altLang="zh-CN" sz="1200" i="1" kern="1200" dirty="0" smtClean="0">
                <a:solidFill>
                  <a:schemeClr val="tx1"/>
                </a:solidFill>
                <a:effectLst/>
                <a:latin typeface="+mn-lt"/>
                <a:ea typeface="+mn-ea"/>
                <a:cs typeface="+mn-cs"/>
              </a:rPr>
              <a:t>fs </a:t>
            </a:r>
            <a:r>
              <a:rPr lang="zh-CN" altLang="en-US" sz="1200" i="0" kern="1200" dirty="0" smtClean="0">
                <a:solidFill>
                  <a:schemeClr val="tx1"/>
                </a:solidFill>
                <a:effectLst/>
                <a:latin typeface="+mn-lt"/>
                <a:ea typeface="+mn-ea"/>
                <a:cs typeface="+mn-cs"/>
              </a:rPr>
              <a:t>越大，分层后得到的图片数量越少，同一分层中包含的不同源信号可能越多。</a:t>
            </a:r>
            <a:br>
              <a:rPr lang="zh-CN" altLang="en-US" sz="1200" i="0" kern="1200" dirty="0" smtClean="0">
                <a:solidFill>
                  <a:schemeClr val="tx1"/>
                </a:solidFill>
                <a:effectLst/>
                <a:latin typeface="+mn-lt"/>
                <a:ea typeface="+mn-ea"/>
                <a:cs typeface="+mn-cs"/>
              </a:rPr>
            </a:br>
            <a:r>
              <a:rPr lang="en-US" altLang="zh-CN" sz="1200" i="1" kern="1200" dirty="0" smtClean="0">
                <a:solidFill>
                  <a:schemeClr val="tx1"/>
                </a:solidFill>
                <a:effectLst/>
                <a:latin typeface="+mn-lt"/>
                <a:ea typeface="+mn-ea"/>
                <a:cs typeface="+mn-cs"/>
              </a:rPr>
              <a:t>fs</a:t>
            </a:r>
            <a:r>
              <a:rPr lang="zh-CN" altLang="en-US" sz="1200" i="0" kern="1200" dirty="0" smtClean="0">
                <a:solidFill>
                  <a:schemeClr val="tx1"/>
                </a:solidFill>
                <a:effectLst/>
                <a:latin typeface="+mn-lt"/>
                <a:ea typeface="+mn-ea"/>
                <a:cs typeface="+mn-cs"/>
              </a:rPr>
              <a:t>越小，同一层中包含的不同原信号越少，相邻分层趋向于相同，算法处理时间较长，后续处理更复杂。</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实际情况中，常通过对系数</a:t>
            </a:r>
            <a:r>
              <a:rPr lang="en-US" altLang="zh-CN" sz="1200" i="1" kern="1200" dirty="0" smtClean="0">
                <a:solidFill>
                  <a:schemeClr val="tx1"/>
                </a:solidFill>
                <a:effectLst/>
                <a:latin typeface="+mn-lt"/>
                <a:ea typeface="+mn-ea"/>
                <a:cs typeface="+mn-cs"/>
              </a:rPr>
              <a:t>fs</a:t>
            </a:r>
            <a:r>
              <a:rPr lang="zh-CN" altLang="en-US" sz="1200" i="0" kern="1200" dirty="0" smtClean="0">
                <a:solidFill>
                  <a:schemeClr val="tx1"/>
                </a:solidFill>
                <a:effectLst/>
                <a:latin typeface="+mn-lt"/>
                <a:ea typeface="+mn-ea"/>
                <a:cs typeface="+mn-cs"/>
              </a:rPr>
              <a:t>的最小值 </a:t>
            </a:r>
            <a:r>
              <a:rPr lang="en-US" altLang="zh-CN" sz="1200" i="1" kern="1200" dirty="0" smtClean="0">
                <a:solidFill>
                  <a:schemeClr val="tx1"/>
                </a:solidFill>
                <a:effectLst/>
                <a:latin typeface="+mn-lt"/>
                <a:ea typeface="+mn-ea"/>
                <a:cs typeface="+mn-cs"/>
              </a:rPr>
              <a:t>fs </a:t>
            </a:r>
            <a:r>
              <a:rPr lang="en-US" altLang="zh-CN" sz="1200" i="0" kern="1200" dirty="0" smtClean="0">
                <a:solidFill>
                  <a:schemeClr val="tx1"/>
                </a:solidFill>
                <a:effectLst/>
                <a:latin typeface="+mn-lt"/>
                <a:ea typeface="+mn-ea"/>
                <a:cs typeface="+mn-cs"/>
              </a:rPr>
              <a:t>min </a:t>
            </a:r>
            <a:r>
              <a:rPr lang="zh-CN" altLang="en-US" sz="1200" i="0" kern="1200" dirty="0" smtClean="0">
                <a:solidFill>
                  <a:schemeClr val="tx1"/>
                </a:solidFill>
                <a:effectLst/>
                <a:latin typeface="+mn-lt"/>
                <a:ea typeface="+mn-ea"/>
                <a:cs typeface="+mn-cs"/>
              </a:rPr>
              <a:t>和分层数 </a:t>
            </a:r>
            <a:r>
              <a:rPr lang="en-US" altLang="zh-CN" sz="1200" i="1" kern="1200" dirty="0" smtClean="0">
                <a:solidFill>
                  <a:schemeClr val="tx1"/>
                </a:solidFill>
                <a:effectLst/>
                <a:latin typeface="+mn-lt"/>
                <a:ea typeface="+mn-ea"/>
                <a:cs typeface="+mn-cs"/>
              </a:rPr>
              <a:t>Ns </a:t>
            </a:r>
            <a:r>
              <a:rPr lang="zh-CN" altLang="en-US" sz="1200" i="0" kern="1200" dirty="0" smtClean="0">
                <a:solidFill>
                  <a:schemeClr val="tx1"/>
                </a:solidFill>
                <a:effectLst/>
                <a:latin typeface="+mn-lt"/>
                <a:ea typeface="+mn-ea"/>
                <a:cs typeface="+mn-cs"/>
              </a:rPr>
              <a:t>的最大值 </a:t>
            </a:r>
            <a:r>
              <a:rPr lang="en-US" altLang="zh-CN" sz="1200" i="1" kern="1200" dirty="0" smtClean="0">
                <a:solidFill>
                  <a:schemeClr val="tx1"/>
                </a:solidFill>
                <a:effectLst/>
                <a:latin typeface="+mn-lt"/>
                <a:ea typeface="+mn-ea"/>
                <a:cs typeface="+mn-cs"/>
              </a:rPr>
              <a:t>Ns </a:t>
            </a:r>
            <a:r>
              <a:rPr lang="en-US" altLang="zh-CN" sz="1200" i="0" kern="1200" dirty="0" smtClean="0">
                <a:solidFill>
                  <a:schemeClr val="tx1"/>
                </a:solidFill>
                <a:effectLst/>
                <a:latin typeface="+mn-lt"/>
                <a:ea typeface="+mn-ea"/>
                <a:cs typeface="+mn-cs"/>
              </a:rPr>
              <a:t>max </a:t>
            </a:r>
            <a:r>
              <a:rPr lang="zh-CN" altLang="en-US" sz="1200" i="0" kern="1200" dirty="0" smtClean="0">
                <a:solidFill>
                  <a:schemeClr val="tx1"/>
                </a:solidFill>
                <a:effectLst/>
                <a:latin typeface="+mn-lt"/>
                <a:ea typeface="+mn-ea"/>
                <a:cs typeface="+mn-cs"/>
              </a:rPr>
              <a:t>同时进行限制，</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使得分层更加合理。</a:t>
            </a:r>
            <a:r>
              <a:rPr lang="en-US" altLang="zh-CN" sz="1200" i="1" kern="1200" dirty="0" smtClean="0">
                <a:solidFill>
                  <a:schemeClr val="tx1"/>
                </a:solidFill>
                <a:effectLst/>
                <a:latin typeface="+mn-lt"/>
                <a:ea typeface="+mn-ea"/>
                <a:cs typeface="+mn-cs"/>
              </a:rPr>
              <a:t>fs </a:t>
            </a:r>
            <a:r>
              <a:rPr lang="en-US" altLang="zh-CN" sz="1200" i="0" kern="1200" dirty="0" smtClean="0">
                <a:solidFill>
                  <a:schemeClr val="tx1"/>
                </a:solidFill>
                <a:effectLst/>
                <a:latin typeface="+mn-lt"/>
                <a:ea typeface="+mn-ea"/>
                <a:cs typeface="+mn-cs"/>
              </a:rPr>
              <a:t>min </a:t>
            </a:r>
            <a:r>
              <a:rPr lang="zh-CN" altLang="en-US" sz="1200" i="0" kern="1200" dirty="0" smtClean="0">
                <a:solidFill>
                  <a:schemeClr val="tx1"/>
                </a:solidFill>
                <a:effectLst/>
                <a:latin typeface="+mn-lt"/>
                <a:ea typeface="+mn-ea"/>
                <a:cs typeface="+mn-cs"/>
              </a:rPr>
              <a:t>（根据经验，通常设置为 </a:t>
            </a:r>
            <a:r>
              <a:rPr lang="en-US" altLang="zh-CN" sz="1200" i="0" kern="1200" dirty="0" smtClean="0">
                <a:solidFill>
                  <a:schemeClr val="tx1"/>
                </a:solidFill>
                <a:effectLst/>
                <a:latin typeface="+mn-lt"/>
                <a:ea typeface="+mn-ea"/>
                <a:cs typeface="+mn-cs"/>
              </a:rPr>
              <a:t>1.03</a:t>
            </a:r>
            <a:r>
              <a:rPr lang="zh-CN" altLang="en-US" sz="1200" i="0" kern="1200" dirty="0" smtClean="0">
                <a:solidFill>
                  <a:schemeClr val="tx1"/>
                </a:solidFill>
                <a:effectLst/>
                <a:latin typeface="+mn-lt"/>
                <a:ea typeface="+mn-ea"/>
                <a:cs typeface="+mn-cs"/>
              </a:rPr>
              <a:t>）和 </a:t>
            </a:r>
            <a:r>
              <a:rPr lang="en-US" altLang="zh-CN" sz="1200" i="1" kern="1200" dirty="0" err="1" smtClean="0">
                <a:solidFill>
                  <a:schemeClr val="tx1"/>
                </a:solidFill>
                <a:effectLst/>
                <a:latin typeface="+mn-lt"/>
                <a:ea typeface="+mn-ea"/>
                <a:cs typeface="+mn-cs"/>
              </a:rPr>
              <a:t>N</a:t>
            </a:r>
            <a:r>
              <a:rPr lang="en-US" altLang="zh-CN" sz="1200" i="0" kern="1200" dirty="0" err="1" smtClean="0">
                <a:solidFill>
                  <a:schemeClr val="tx1"/>
                </a:solidFill>
                <a:effectLst/>
                <a:latin typeface="+mn-lt"/>
                <a:ea typeface="+mn-ea"/>
                <a:cs typeface="+mn-cs"/>
              </a:rPr>
              <a:t>smax</a:t>
            </a:r>
            <a:r>
              <a:rPr lang="en-US" altLang="zh-CN" sz="1200" i="0" kern="1200" dirty="0" smtClean="0">
                <a:solidFill>
                  <a:schemeClr val="tx1"/>
                </a:solidFill>
                <a:effectLst/>
                <a:latin typeface="+mn-lt"/>
                <a:ea typeface="+mn-ea"/>
                <a:cs typeface="+mn-cs"/>
              </a:rPr>
              <a:t> </a:t>
            </a:r>
            <a:r>
              <a:rPr lang="zh-CN" altLang="en-US" sz="1200" i="0" kern="1200" dirty="0" smtClean="0">
                <a:solidFill>
                  <a:schemeClr val="tx1"/>
                </a:solidFill>
                <a:effectLst/>
                <a:latin typeface="+mn-lt"/>
                <a:ea typeface="+mn-ea"/>
                <a:cs typeface="+mn-cs"/>
              </a:rPr>
              <a:t>（根据经验，通常设置为 </a:t>
            </a:r>
            <a:r>
              <a:rPr lang="en-US" altLang="zh-CN" sz="1200" i="0" kern="1200" dirty="0" smtClean="0">
                <a:solidFill>
                  <a:schemeClr val="tx1"/>
                </a:solidFill>
                <a:effectLst/>
                <a:latin typeface="+mn-lt"/>
                <a:ea typeface="+mn-ea"/>
                <a:cs typeface="+mn-cs"/>
              </a:rPr>
              <a:t>99</a:t>
            </a:r>
            <a:r>
              <a:rPr lang="zh-CN" altLang="en-US" sz="1200" i="0" kern="1200" dirty="0" smtClean="0">
                <a:solidFill>
                  <a:schemeClr val="tx1"/>
                </a:solidFill>
                <a:effectLst/>
                <a:latin typeface="+mn-lt"/>
                <a:ea typeface="+mn-ea"/>
                <a:cs typeface="+mn-cs"/>
              </a:rPr>
              <a:t>）</a:t>
            </a:r>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半波宽的最小、最大值分别为</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
            </a:r>
            <a:br>
              <a:rPr lang="zh-CN" altLang="en-US" sz="1200" i="0" kern="1200" dirty="0" smtClean="0">
                <a:solidFill>
                  <a:schemeClr val="tx1"/>
                </a:solidFill>
                <a:effectLst/>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13</a:t>
            </a:fld>
            <a:endParaRPr lang="zh-CN" altLang="en-US"/>
          </a:p>
        </p:txBody>
      </p:sp>
    </p:spTree>
    <p:extLst>
      <p:ext uri="{BB962C8B-B14F-4D97-AF65-F5344CB8AC3E}">
        <p14:creationId xmlns:p14="http://schemas.microsoft.com/office/powerpoint/2010/main" val="373698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通过使用上面描述的图像分解算法，对第</a:t>
            </a:r>
            <a:r>
              <a:rPr lang="en-US" altLang="zh-CN" sz="1200" i="0" kern="1200" dirty="0" smtClean="0">
                <a:solidFill>
                  <a:schemeClr val="tx1"/>
                </a:solidFill>
                <a:effectLst/>
                <a:latin typeface="+mn-lt"/>
                <a:ea typeface="+mn-ea"/>
                <a:cs typeface="+mn-cs"/>
              </a:rPr>
              <a:t>715</a:t>
            </a:r>
            <a:r>
              <a:rPr lang="zh-CN" altLang="en-US" sz="1200" i="0" kern="1200" dirty="0" smtClean="0">
                <a:solidFill>
                  <a:schemeClr val="tx1"/>
                </a:solidFill>
                <a:effectLst/>
                <a:latin typeface="+mn-lt"/>
                <a:ea typeface="+mn-ea"/>
                <a:cs typeface="+mn-cs"/>
              </a:rPr>
              <a:t>张所对应的天文数据进行分解，得到 </a:t>
            </a:r>
            <a:r>
              <a:rPr lang="en-US" altLang="zh-CN" sz="1200" i="0" kern="1200" dirty="0" smtClean="0">
                <a:solidFill>
                  <a:schemeClr val="tx1"/>
                </a:solidFill>
                <a:effectLst/>
                <a:latin typeface="+mn-lt"/>
                <a:ea typeface="+mn-ea"/>
                <a:cs typeface="+mn-cs"/>
              </a:rPr>
              <a:t>99 </a:t>
            </a:r>
            <a:r>
              <a:rPr lang="zh-CN" altLang="en-US" sz="1200" i="0" kern="1200" dirty="0" smtClean="0">
                <a:solidFill>
                  <a:schemeClr val="tx1"/>
                </a:solidFill>
                <a:effectLst/>
                <a:latin typeface="+mn-lt"/>
                <a:ea typeface="+mn-ea"/>
                <a:cs typeface="+mn-cs"/>
              </a:rPr>
              <a:t>个</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分层图像。选取其中的五个分层（第 </a:t>
            </a:r>
            <a:r>
              <a:rPr lang="en-US" altLang="zh-CN" sz="1200" i="0" kern="1200" dirty="0" smtClean="0">
                <a:solidFill>
                  <a:schemeClr val="tx1"/>
                </a:solidFill>
                <a:effectLst/>
                <a:latin typeface="+mn-lt"/>
                <a:ea typeface="+mn-ea"/>
                <a:cs typeface="+mn-cs"/>
              </a:rPr>
              <a:t>1</a:t>
            </a:r>
            <a:r>
              <a:rPr lang="zh-CN" altLang="en-US" sz="1200" i="0" kern="1200" dirty="0" smtClean="0">
                <a:solidFill>
                  <a:schemeClr val="tx1"/>
                </a:solidFill>
                <a:effectLst/>
                <a:latin typeface="+mn-lt"/>
                <a:ea typeface="+mn-ea"/>
                <a:cs typeface="+mn-cs"/>
              </a:rPr>
              <a:t>，</a:t>
            </a:r>
            <a:r>
              <a:rPr lang="en-US" altLang="zh-CN" sz="1200" i="0" kern="1200" dirty="0" smtClean="0">
                <a:solidFill>
                  <a:schemeClr val="tx1"/>
                </a:solidFill>
                <a:effectLst/>
                <a:latin typeface="+mn-lt"/>
                <a:ea typeface="+mn-ea"/>
                <a:cs typeface="+mn-cs"/>
              </a:rPr>
              <a:t>20</a:t>
            </a:r>
            <a:r>
              <a:rPr lang="zh-CN" altLang="en-US" sz="1200" i="0" kern="1200" dirty="0" smtClean="0">
                <a:solidFill>
                  <a:schemeClr val="tx1"/>
                </a:solidFill>
                <a:effectLst/>
                <a:latin typeface="+mn-lt"/>
                <a:ea typeface="+mn-ea"/>
                <a:cs typeface="+mn-cs"/>
              </a:rPr>
              <a:t>，</a:t>
            </a:r>
            <a:r>
              <a:rPr lang="en-US" altLang="zh-CN" sz="1200" i="0" kern="1200" dirty="0" smtClean="0">
                <a:solidFill>
                  <a:schemeClr val="tx1"/>
                </a:solidFill>
                <a:effectLst/>
                <a:latin typeface="+mn-lt"/>
                <a:ea typeface="+mn-ea"/>
                <a:cs typeface="+mn-cs"/>
              </a:rPr>
              <a:t>40</a:t>
            </a:r>
            <a:r>
              <a:rPr lang="zh-CN" altLang="en-US" sz="1200" i="0" kern="1200" dirty="0" smtClean="0">
                <a:solidFill>
                  <a:schemeClr val="tx1"/>
                </a:solidFill>
                <a:effectLst/>
                <a:latin typeface="+mn-lt"/>
                <a:ea typeface="+mn-ea"/>
                <a:cs typeface="+mn-cs"/>
              </a:rPr>
              <a:t>，</a:t>
            </a:r>
            <a:r>
              <a:rPr lang="en-US" altLang="zh-CN" sz="1200" i="0" kern="1200" dirty="0" smtClean="0">
                <a:solidFill>
                  <a:schemeClr val="tx1"/>
                </a:solidFill>
                <a:effectLst/>
                <a:latin typeface="+mn-lt"/>
                <a:ea typeface="+mn-ea"/>
                <a:cs typeface="+mn-cs"/>
              </a:rPr>
              <a:t>60</a:t>
            </a:r>
            <a:r>
              <a:rPr lang="zh-CN" altLang="en-US" sz="1200" i="0" kern="1200" dirty="0" smtClean="0">
                <a:solidFill>
                  <a:schemeClr val="tx1"/>
                </a:solidFill>
                <a:effectLst/>
                <a:latin typeface="+mn-lt"/>
                <a:ea typeface="+mn-ea"/>
                <a:cs typeface="+mn-cs"/>
              </a:rPr>
              <a:t>，</a:t>
            </a:r>
            <a:r>
              <a:rPr lang="en-US" altLang="zh-CN" sz="1200" i="0" kern="1200" dirty="0" smtClean="0">
                <a:solidFill>
                  <a:schemeClr val="tx1"/>
                </a:solidFill>
                <a:effectLst/>
                <a:latin typeface="+mn-lt"/>
                <a:ea typeface="+mn-ea"/>
                <a:cs typeface="+mn-cs"/>
              </a:rPr>
              <a:t>80 </a:t>
            </a:r>
            <a:r>
              <a:rPr lang="zh-CN" altLang="en-US" sz="1200" i="0" kern="1200" dirty="0" smtClean="0">
                <a:solidFill>
                  <a:schemeClr val="tx1"/>
                </a:solidFill>
                <a:effectLst/>
                <a:latin typeface="+mn-lt"/>
                <a:ea typeface="+mn-ea"/>
                <a:cs typeface="+mn-cs"/>
              </a:rPr>
              <a:t>层）分别展示如下</a:t>
            </a:r>
            <a:endParaRPr lang="en-US" altLang="zh-CN" sz="1200" i="0" kern="1200" dirty="0" smtClean="0">
              <a:solidFill>
                <a:schemeClr val="tx1"/>
              </a:solidFill>
              <a:effectLst/>
              <a:latin typeface="+mn-lt"/>
              <a:ea typeface="+mn-ea"/>
              <a:cs typeface="+mn-cs"/>
            </a:endParaRPr>
          </a:p>
          <a:p>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在后续的说明中，主要选取分层后的第</a:t>
            </a:r>
            <a:r>
              <a:rPr lang="en-US" altLang="zh-CN" sz="1200" i="0" kern="1200" dirty="0" smtClean="0">
                <a:solidFill>
                  <a:schemeClr val="tx1"/>
                </a:solidFill>
                <a:effectLst/>
                <a:latin typeface="+mn-lt"/>
                <a:ea typeface="+mn-ea"/>
                <a:cs typeface="+mn-cs"/>
              </a:rPr>
              <a:t>40</a:t>
            </a:r>
            <a:r>
              <a:rPr lang="zh-CN" altLang="en-US" sz="1200" i="0" kern="1200" dirty="0" smtClean="0">
                <a:solidFill>
                  <a:schemeClr val="tx1"/>
                </a:solidFill>
                <a:effectLst/>
                <a:latin typeface="+mn-lt"/>
                <a:ea typeface="+mn-ea"/>
                <a:cs typeface="+mn-cs"/>
              </a:rPr>
              <a:t>张图片</a:t>
            </a:r>
            <a:br>
              <a:rPr lang="zh-CN" altLang="en-US" sz="1200" i="0" kern="1200" dirty="0" smtClean="0">
                <a:solidFill>
                  <a:schemeClr val="tx1"/>
                </a:solidFill>
                <a:effectLst/>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14</a:t>
            </a:fld>
            <a:endParaRPr lang="zh-CN" altLang="en-US"/>
          </a:p>
        </p:txBody>
      </p:sp>
    </p:spTree>
    <p:extLst>
      <p:ext uri="{BB962C8B-B14F-4D97-AF65-F5344CB8AC3E}">
        <p14:creationId xmlns:p14="http://schemas.microsoft.com/office/powerpoint/2010/main" val="921313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15</a:t>
            </a:fld>
            <a:endParaRPr lang="zh-CN" altLang="en-US"/>
          </a:p>
        </p:txBody>
      </p:sp>
    </p:spTree>
    <p:extLst>
      <p:ext uri="{BB962C8B-B14F-4D97-AF65-F5344CB8AC3E}">
        <p14:creationId xmlns:p14="http://schemas.microsoft.com/office/powerpoint/2010/main" val="2254945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当使用高斯滤波器对原图像进行卷积分层后， 分别对每一图层使用迭代算法求出单张图层的噪声方差阈值，小于阈值的像素全部清零。</a:t>
            </a:r>
            <a:br>
              <a:rPr lang="zh-CN" altLang="en-US" sz="1200" i="0" kern="1200" dirty="0" smtClean="0">
                <a:solidFill>
                  <a:schemeClr val="tx1"/>
                </a:solidFill>
                <a:effectLst/>
                <a:latin typeface="+mn-lt"/>
                <a:ea typeface="+mn-ea"/>
                <a:cs typeface="+mn-cs"/>
              </a:rPr>
            </a:br>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分层图片中的大多数噪声被去除，但是图中红框标示出的部分由于在原图中信息较弱，肉眼也很难准确将丝状物结构和背景噪声进行分离，对于单张图层只设置了一个噪声阈值，在经过去噪算法处理后，大部分结构直接被清除。</a:t>
            </a:r>
            <a:br>
              <a:rPr lang="zh-CN" altLang="en-US" sz="1200" i="0" kern="1200" dirty="0" smtClean="0">
                <a:solidFill>
                  <a:schemeClr val="tx1"/>
                </a:solidFill>
                <a:effectLst/>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16</a:t>
            </a:fld>
            <a:endParaRPr lang="zh-CN" altLang="en-US"/>
          </a:p>
        </p:txBody>
      </p:sp>
    </p:spTree>
    <p:extLst>
      <p:ext uri="{BB962C8B-B14F-4D97-AF65-F5344CB8AC3E}">
        <p14:creationId xmlns:p14="http://schemas.microsoft.com/office/powerpoint/2010/main" val="2344283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通常情况下，图像可由低频和高频部分构成，低频部分包含着图像的平滑信息，而图 像的纹理信息、边缘特征则分布在高频部分。有研究表明，虽然噪声信息的频率较高，但 并非所有的噪声都分布在高频部分，换言之，在包含图像的大部分有用信息的低频部分也 同样包含了小部分的噪声信息。如果简单的设定全图层的噪声方差阈值，而并非针对图像 的每个部分进行计算，则容易导致图像的小部分有用信息也被去掉。在此，引入 </a:t>
            </a:r>
            <a:r>
              <a:rPr lang="en-US" altLang="zh-CN" sz="1200" i="0" kern="1200" dirty="0" smtClean="0">
                <a:solidFill>
                  <a:schemeClr val="tx1"/>
                </a:solidFill>
                <a:effectLst/>
                <a:latin typeface="+mn-lt"/>
                <a:ea typeface="+mn-ea"/>
                <a:cs typeface="+mn-cs"/>
              </a:rPr>
              <a:t>MCA </a:t>
            </a:r>
            <a:r>
              <a:rPr lang="zh-CN" altLang="en-US" sz="1200" i="0" kern="1200" dirty="0" smtClean="0">
                <a:solidFill>
                  <a:schemeClr val="tx1"/>
                </a:solidFill>
                <a:effectLst/>
                <a:latin typeface="+mn-lt"/>
                <a:ea typeface="+mn-ea"/>
                <a:cs typeface="+mn-cs"/>
              </a:rPr>
              <a:t>算</a:t>
            </a:r>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17</a:t>
            </a:fld>
            <a:endParaRPr lang="zh-CN" altLang="en-US"/>
          </a:p>
        </p:txBody>
      </p:sp>
    </p:spTree>
    <p:extLst>
      <p:ext uri="{BB962C8B-B14F-4D97-AF65-F5344CB8AC3E}">
        <p14:creationId xmlns:p14="http://schemas.microsoft.com/office/powerpoint/2010/main" val="20747417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主要思想是利用图像所包含的不同特征的形态学多样性，来给出图像的最优稀疏表示。</a:t>
            </a:r>
            <a:endParaRPr lang="en-US" altLang="zh-CN" sz="1200" i="0" kern="1200" dirty="0" smtClean="0">
              <a:solidFill>
                <a:schemeClr val="tx1"/>
              </a:solidFill>
              <a:effectLst/>
              <a:latin typeface="+mn-lt"/>
              <a:ea typeface="+mn-ea"/>
              <a:cs typeface="+mn-cs"/>
            </a:endParaRPr>
          </a:p>
          <a:p>
            <a:r>
              <a:rPr lang="zh-CN" altLang="en-US" sz="1200" b="1" dirty="0" smtClean="0">
                <a:solidFill>
                  <a:srgbClr val="0070C0"/>
                </a:solidFill>
                <a:latin typeface="微软雅黑" pitchFamily="34" charset="-122"/>
                <a:ea typeface="微软雅黑" pitchFamily="34" charset="-122"/>
              </a:rPr>
              <a:t>使用</a:t>
            </a:r>
            <a:r>
              <a:rPr lang="zh-CN" altLang="en-US" sz="1200" b="1" dirty="0" smtClean="0">
                <a:solidFill>
                  <a:srgbClr val="0070C0"/>
                </a:solidFill>
                <a:latin typeface="微软雅黑" pitchFamily="34" charset="-122"/>
                <a:ea typeface="微软雅黑" pitchFamily="34" charset="-122"/>
              </a:rPr>
              <a:t>曲波变换和局部离散余弦变换作为 </a:t>
            </a:r>
            <a:r>
              <a:rPr lang="en-US" altLang="zh-CN" sz="1200" b="1" dirty="0" smtClean="0">
                <a:solidFill>
                  <a:srgbClr val="0070C0"/>
                </a:solidFill>
                <a:latin typeface="微软雅黑" pitchFamily="34" charset="-122"/>
                <a:ea typeface="微软雅黑" pitchFamily="34" charset="-122"/>
              </a:rPr>
              <a:t>MCA </a:t>
            </a:r>
            <a:r>
              <a:rPr lang="zh-CN" altLang="en-US" sz="1200" b="1" dirty="0" smtClean="0">
                <a:solidFill>
                  <a:srgbClr val="0070C0"/>
                </a:solidFill>
                <a:latin typeface="微软雅黑" pitchFamily="34" charset="-122"/>
                <a:ea typeface="微软雅黑" pitchFamily="34" charset="-122"/>
              </a:rPr>
              <a:t>算法的字典，对每个分层图像进行分解，得到它的光滑部分和纹理部分。</a:t>
            </a:r>
            <a:endParaRPr lang="en-US" altLang="zh-CN" sz="120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i="0" kern="1200" dirty="0" smtClean="0">
                <a:solidFill>
                  <a:schemeClr val="tx1"/>
                </a:solidFill>
                <a:effectLst/>
                <a:latin typeface="+mn-lt"/>
                <a:ea typeface="+mn-ea"/>
                <a:cs typeface="+mn-cs"/>
              </a:rPr>
              <a:t>光滑部分保留了分层图片中大部分低频信息。纹理部分频率较高，含有分层图片中较多肉眼难以分辨的边缘信息</a:t>
            </a:r>
            <a:br>
              <a:rPr lang="zh-CN" altLang="en-US" sz="1200" i="0" kern="1200" dirty="0" smtClean="0">
                <a:solidFill>
                  <a:schemeClr val="tx1"/>
                </a:solidFill>
                <a:effectLst/>
                <a:latin typeface="+mn-lt"/>
                <a:ea typeface="+mn-ea"/>
                <a:cs typeface="+mn-cs"/>
              </a:rPr>
            </a:b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18</a:t>
            </a:fld>
            <a:endParaRPr lang="zh-CN" altLang="en-US"/>
          </a:p>
        </p:txBody>
      </p:sp>
    </p:spTree>
    <p:extLst>
      <p:ext uri="{BB962C8B-B14F-4D97-AF65-F5344CB8AC3E}">
        <p14:creationId xmlns:p14="http://schemas.microsoft.com/office/powerpoint/2010/main" val="123253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光滑部分为图像的平滑部分，保留了分层图片中丝状物的大部分低频信息。</a:t>
            </a:r>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纹理部分频率较高，含有分层图片中较多肉眼难以分辨的边缘信息，它们同样属于丝状物的一部分。</a:t>
            </a:r>
            <a:endParaRPr lang="en-US" altLang="zh-CN" sz="1200" i="0" kern="1200" dirty="0" smtClean="0">
              <a:solidFill>
                <a:schemeClr val="tx1"/>
              </a:solidFill>
              <a:effectLst/>
              <a:latin typeface="+mn-lt"/>
              <a:ea typeface="+mn-ea"/>
              <a:cs typeface="+mn-cs"/>
            </a:endParaRPr>
          </a:p>
          <a:p>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再针对卡通部分和纹理部分分别使用迭代清除噪声的算法，使阈值的设定更为合理。</a:t>
            </a:r>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将去噪后的卡通部分和去噪并增强后的纹理部分按照强度比例（例如，将纹理部分信息扩大五倍）进行融合，得到处理结果</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
            </a:r>
            <a:br>
              <a:rPr lang="zh-CN" altLang="en-US" sz="1200" i="0" kern="1200" dirty="0" smtClean="0">
                <a:solidFill>
                  <a:schemeClr val="tx1"/>
                </a:solidFill>
                <a:effectLst/>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19</a:t>
            </a:fld>
            <a:endParaRPr lang="zh-CN" altLang="en-US"/>
          </a:p>
        </p:txBody>
      </p:sp>
    </p:spTree>
    <p:extLst>
      <p:ext uri="{BB962C8B-B14F-4D97-AF65-F5344CB8AC3E}">
        <p14:creationId xmlns:p14="http://schemas.microsoft.com/office/powerpoint/2010/main" val="1294765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kern="1200" dirty="0" smtClean="0">
                <a:solidFill>
                  <a:schemeClr val="tx1"/>
                </a:solidFill>
                <a:effectLst/>
                <a:latin typeface="+mn-lt"/>
                <a:ea typeface="+mn-ea"/>
                <a:cs typeface="+mn-cs"/>
              </a:rPr>
              <a:t>是一种基于拓扑理论的数学形态学的分割方法，其基本思想是把图像看作是测地学上的拓扑地貌，图像中每一像素的灰度值表示该点的海拔高度，每一个局部极小值及其影响区域称为集水盆地，而集水盆地的边界则形成分水岭。</a:t>
            </a:r>
            <a:endParaRPr lang="en-US" altLang="zh-CN" sz="1200" b="0" i="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kern="1200" dirty="0" smtClean="0">
                <a:solidFill>
                  <a:schemeClr val="tx1"/>
                </a:solidFill>
                <a:effectLst/>
                <a:latin typeface="+mn-lt"/>
                <a:ea typeface="+mn-ea"/>
                <a:cs typeface="+mn-cs"/>
              </a:rPr>
              <a:t>分水岭的概念和形成可以通过模拟浸入过程来说明。在每一个局部极小值表面，刺穿一个小孔，然后把整个模型慢慢浸人水中，随着浸入的加深，每一个局部极小值的影响域慢慢向外扩展，在两个集水盆汇合处构筑大坝如下图所示，即形成分水岭。</a:t>
            </a:r>
            <a:endParaRPr lang="zh-CN" altLang="en-US" sz="1200" b="1" dirty="0" smtClean="0">
              <a:solidFill>
                <a:srgbClr val="0070C0"/>
              </a:solidFill>
              <a:ea typeface="微软雅黑" charset="0"/>
              <a:cs typeface="Arial" pitchFamily="34" charset="0"/>
            </a:endParaRPr>
          </a:p>
        </p:txBody>
      </p:sp>
      <p:sp>
        <p:nvSpPr>
          <p:cNvPr id="4" name="灯片编号占位符 3"/>
          <p:cNvSpPr>
            <a:spLocks noGrp="1"/>
          </p:cNvSpPr>
          <p:nvPr>
            <p:ph type="sldNum" sz="quarter" idx="10"/>
          </p:nvPr>
        </p:nvSpPr>
        <p:spPr/>
        <p:txBody>
          <a:bodyPr/>
          <a:lstStyle/>
          <a:p>
            <a:fld id="{92B6E775-B9A3-4FF4-8541-8D1FDB30A262}" type="slidenum">
              <a:rPr lang="zh-CN" altLang="en-US" smtClean="0"/>
              <a:t>20</a:t>
            </a:fld>
            <a:endParaRPr lang="zh-CN" altLang="en-US"/>
          </a:p>
        </p:txBody>
      </p:sp>
    </p:spTree>
    <p:extLst>
      <p:ext uri="{BB962C8B-B14F-4D97-AF65-F5344CB8AC3E}">
        <p14:creationId xmlns:p14="http://schemas.microsoft.com/office/powerpoint/2010/main" val="1501363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b="0" i="0" kern="1200" dirty="0" smtClean="0">
                <a:solidFill>
                  <a:schemeClr val="tx1"/>
                </a:solidFill>
                <a:effectLst/>
                <a:latin typeface="+mn-lt"/>
                <a:ea typeface="+mn-ea"/>
                <a:cs typeface="+mn-cs"/>
              </a:rPr>
              <a:t>是一种基于拓扑理论的数学形态学的分割方法，其基本思想是把图像看作是测地学上的拓扑地貌，图像中每一像素的灰度值表示该点的海拔高度，每一个局部极小值及其影响区域称为集水盆地，而集水盆地的边界则形成分水岭。分水岭的概念和形成可以通过模拟浸入过程来说明。在每一个局部极小值表面，刺穿一个小孔，然后把整个模型慢慢浸人水中，随着浸入的加深，每一个局部极小值的影响域慢慢向外扩展，在两个集水盆汇合处构筑大坝如下图所示，即形成分水岭。</a:t>
            </a:r>
            <a:endParaRPr lang="zh-CN" altLang="en-US" sz="1200" b="1" dirty="0" smtClean="0">
              <a:solidFill>
                <a:srgbClr val="0070C0"/>
              </a:solidFill>
              <a:ea typeface="微软雅黑" charset="0"/>
              <a:cs typeface="Arial" pitchFamily="34" charset="0"/>
            </a:endParaRPr>
          </a:p>
        </p:txBody>
      </p:sp>
      <p:sp>
        <p:nvSpPr>
          <p:cNvPr id="4" name="灯片编号占位符 3"/>
          <p:cNvSpPr>
            <a:spLocks noGrp="1"/>
          </p:cNvSpPr>
          <p:nvPr>
            <p:ph type="sldNum" sz="quarter" idx="10"/>
          </p:nvPr>
        </p:nvSpPr>
        <p:spPr/>
        <p:txBody>
          <a:bodyPr/>
          <a:lstStyle/>
          <a:p>
            <a:fld id="{92B6E775-B9A3-4FF4-8541-8D1FDB30A262}" type="slidenum">
              <a:rPr lang="zh-CN" altLang="en-US" smtClean="0"/>
              <a:t>21</a:t>
            </a:fld>
            <a:endParaRPr lang="zh-CN" altLang="en-US"/>
          </a:p>
        </p:txBody>
      </p:sp>
    </p:spTree>
    <p:extLst>
      <p:ext uri="{BB962C8B-B14F-4D97-AF65-F5344CB8AC3E}">
        <p14:creationId xmlns:p14="http://schemas.microsoft.com/office/powerpoint/2010/main" val="2747462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2</a:t>
            </a:fld>
            <a:endParaRPr lang="zh-CN" altLang="en-US"/>
          </a:p>
        </p:txBody>
      </p:sp>
    </p:spTree>
    <p:extLst>
      <p:ext uri="{BB962C8B-B14F-4D97-AF65-F5344CB8AC3E}">
        <p14:creationId xmlns:p14="http://schemas.microsoft.com/office/powerpoint/2010/main" val="1534588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原算法虽然能识别出丝状物， 但部分丝状物的信息被去除掉，提取并不完整。经过改进的算法能将这部分弱信息识别出 来，使提取完整化，同时也保留其他的信息。</a:t>
            </a:r>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迭代清除的过程中采用部分像素值清零的做法容易导致过分去噪的现象。在迭代计算每个图层的噪声方差阈值后，都将所有小于该阈值的像素值清零。</a:t>
            </a:r>
            <a:br>
              <a:rPr lang="zh-CN" altLang="en-US" sz="1200" i="0" kern="1200" dirty="0" smtClean="0">
                <a:solidFill>
                  <a:schemeClr val="tx1"/>
                </a:solidFill>
                <a:effectLst/>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23</a:t>
            </a:fld>
            <a:endParaRPr lang="zh-CN" altLang="en-US"/>
          </a:p>
        </p:txBody>
      </p:sp>
    </p:spTree>
    <p:extLst>
      <p:ext uri="{BB962C8B-B14F-4D97-AF65-F5344CB8AC3E}">
        <p14:creationId xmlns:p14="http://schemas.microsoft.com/office/powerpoint/2010/main" val="527003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24</a:t>
            </a:fld>
            <a:endParaRPr lang="zh-CN" altLang="en-US"/>
          </a:p>
        </p:txBody>
      </p:sp>
    </p:spTree>
    <p:extLst>
      <p:ext uri="{BB962C8B-B14F-4D97-AF65-F5344CB8AC3E}">
        <p14:creationId xmlns:p14="http://schemas.microsoft.com/office/powerpoint/2010/main" val="1076375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26</a:t>
            </a:fld>
            <a:endParaRPr lang="zh-CN" altLang="en-US"/>
          </a:p>
        </p:txBody>
      </p:sp>
    </p:spTree>
    <p:extLst>
      <p:ext uri="{BB962C8B-B14F-4D97-AF65-F5344CB8AC3E}">
        <p14:creationId xmlns:p14="http://schemas.microsoft.com/office/powerpoint/2010/main" val="1431856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27</a:t>
            </a:fld>
            <a:endParaRPr lang="zh-CN" altLang="en-US"/>
          </a:p>
        </p:txBody>
      </p:sp>
    </p:spTree>
    <p:extLst>
      <p:ext uri="{BB962C8B-B14F-4D97-AF65-F5344CB8AC3E}">
        <p14:creationId xmlns:p14="http://schemas.microsoft.com/office/powerpoint/2010/main" val="1102167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28</a:t>
            </a:fld>
            <a:endParaRPr lang="zh-CN" altLang="en-US"/>
          </a:p>
        </p:txBody>
      </p:sp>
    </p:spTree>
    <p:extLst>
      <p:ext uri="{BB962C8B-B14F-4D97-AF65-F5344CB8AC3E}">
        <p14:creationId xmlns:p14="http://schemas.microsoft.com/office/powerpoint/2010/main" val="1991774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92B6E775-B9A3-4FF4-8541-8D1FDB30A262}" type="slidenum">
              <a:rPr lang="zh-CN" altLang="en-US" smtClean="0"/>
              <a:t>30</a:t>
            </a:fld>
            <a:endParaRPr lang="zh-CN" altLang="en-US"/>
          </a:p>
        </p:txBody>
      </p:sp>
    </p:spTree>
    <p:extLst>
      <p:ext uri="{BB962C8B-B14F-4D97-AF65-F5344CB8AC3E}">
        <p14:creationId xmlns:p14="http://schemas.microsoft.com/office/powerpoint/2010/main" val="15086554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smtClean="0"/>
          </a:p>
        </p:txBody>
      </p:sp>
      <p:sp>
        <p:nvSpPr>
          <p:cNvPr id="4" name="灯片编号占位符 3"/>
          <p:cNvSpPr>
            <a:spLocks noGrp="1"/>
          </p:cNvSpPr>
          <p:nvPr>
            <p:ph type="sldNum" sz="quarter" idx="10"/>
          </p:nvPr>
        </p:nvSpPr>
        <p:spPr/>
        <p:txBody>
          <a:bodyPr/>
          <a:lstStyle/>
          <a:p>
            <a:fld id="{92B6E775-B9A3-4FF4-8541-8D1FDB30A262}" type="slidenum">
              <a:rPr lang="zh-CN" altLang="en-US" smtClean="0"/>
              <a:t>31</a:t>
            </a:fld>
            <a:endParaRPr lang="zh-CN" altLang="en-US"/>
          </a:p>
        </p:txBody>
      </p:sp>
    </p:spTree>
    <p:extLst>
      <p:ext uri="{BB962C8B-B14F-4D97-AF65-F5344CB8AC3E}">
        <p14:creationId xmlns:p14="http://schemas.microsoft.com/office/powerpoint/2010/main" val="17536006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32</a:t>
            </a:fld>
            <a:endParaRPr lang="zh-CN" altLang="en-US"/>
          </a:p>
        </p:txBody>
      </p:sp>
    </p:spTree>
    <p:extLst>
      <p:ext uri="{BB962C8B-B14F-4D97-AF65-F5344CB8AC3E}">
        <p14:creationId xmlns:p14="http://schemas.microsoft.com/office/powerpoint/2010/main" val="11117291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大量研究表明，丝状物是代表恒星形成早期的关键要素。对丝状物的提取工作不仅能够有利于发现新的恒星， 还有助于探索恒星的起源。</a:t>
            </a:r>
            <a:br>
              <a:rPr lang="zh-CN" altLang="en-US" sz="1200" i="0" kern="1200" dirty="0" smtClean="0">
                <a:solidFill>
                  <a:schemeClr val="tx1"/>
                </a:solidFill>
                <a:effectLst/>
                <a:latin typeface="+mn-lt"/>
                <a:ea typeface="+mn-ea"/>
                <a:cs typeface="+mn-cs"/>
              </a:rPr>
            </a:br>
            <a:endParaRPr lang="zh-CN" altLang="en-US" b="1"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4</a:t>
            </a:fld>
            <a:endParaRPr lang="zh-CN" altLang="en-US"/>
          </a:p>
        </p:txBody>
      </p:sp>
    </p:spTree>
    <p:extLst>
      <p:ext uri="{BB962C8B-B14F-4D97-AF65-F5344CB8AC3E}">
        <p14:creationId xmlns:p14="http://schemas.microsoft.com/office/powerpoint/2010/main" val="277386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丝状物提取发展一直较为缓慢，主要遇到的挑战如下：</a:t>
            </a:r>
            <a:br>
              <a:rPr lang="zh-CN" altLang="en-US" sz="1200" i="0" kern="1200" dirty="0" smtClean="0">
                <a:solidFill>
                  <a:schemeClr val="tx1"/>
                </a:solidFill>
                <a:effectLst/>
                <a:latin typeface="+mn-lt"/>
                <a:ea typeface="+mn-ea"/>
                <a:cs typeface="+mn-cs"/>
              </a:rPr>
            </a:br>
            <a:r>
              <a:rPr lang="en-US" altLang="zh-CN" sz="1200" i="0" kern="1200" dirty="0" smtClean="0">
                <a:solidFill>
                  <a:schemeClr val="tx1"/>
                </a:solidFill>
                <a:effectLst/>
                <a:latin typeface="+mn-lt"/>
                <a:ea typeface="+mn-ea"/>
                <a:cs typeface="+mn-cs"/>
              </a:rPr>
              <a:t>1) </a:t>
            </a:r>
            <a:r>
              <a:rPr lang="zh-CN" altLang="en-US" sz="1200" i="0" kern="1200" dirty="0" smtClean="0">
                <a:solidFill>
                  <a:schemeClr val="tx1"/>
                </a:solidFill>
                <a:effectLst/>
                <a:latin typeface="+mn-lt"/>
                <a:ea typeface="+mn-ea"/>
                <a:cs typeface="+mn-cs"/>
              </a:rPr>
              <a:t>丝状物在天文图像中表现为暗弱信息，容易和背景噪声产生混淆。若在去噪过程中处理不当，则很容易将部分丝状物信息也同时抹除，那么就无法完整的描绘出丝状物。</a:t>
            </a:r>
            <a:br>
              <a:rPr lang="zh-CN" altLang="en-US" sz="1200" i="0" kern="1200" dirty="0" smtClean="0">
                <a:solidFill>
                  <a:schemeClr val="tx1"/>
                </a:solidFill>
                <a:effectLst/>
                <a:latin typeface="+mn-lt"/>
                <a:ea typeface="+mn-ea"/>
                <a:cs typeface="+mn-cs"/>
              </a:rPr>
            </a:br>
            <a:r>
              <a:rPr lang="en-US" altLang="zh-CN" sz="1200" i="0" kern="1200" dirty="0" smtClean="0">
                <a:solidFill>
                  <a:schemeClr val="tx1"/>
                </a:solidFill>
                <a:effectLst/>
                <a:latin typeface="+mn-lt"/>
                <a:ea typeface="+mn-ea"/>
                <a:cs typeface="+mn-cs"/>
              </a:rPr>
              <a:t>2)</a:t>
            </a:r>
            <a:r>
              <a:rPr lang="zh-CN" altLang="en-US" sz="1200" i="0" kern="1200" dirty="0" smtClean="0">
                <a:solidFill>
                  <a:schemeClr val="tx1"/>
                </a:solidFill>
                <a:effectLst/>
                <a:latin typeface="+mn-lt"/>
                <a:ea typeface="+mn-ea"/>
                <a:cs typeface="+mn-cs"/>
              </a:rPr>
              <a:t>丝状物通常也和亮度较高的其他结构（如点源等） 混杂在一起，较大的对比度造成了两种信息分离上的困难，增加了丝状物提取的难度。</a:t>
            </a:r>
            <a:br>
              <a:rPr lang="zh-CN" altLang="en-US" sz="1200" i="0" kern="1200" dirty="0" smtClean="0">
                <a:solidFill>
                  <a:schemeClr val="tx1"/>
                </a:solidFill>
                <a:effectLst/>
                <a:latin typeface="+mn-lt"/>
                <a:ea typeface="+mn-ea"/>
                <a:cs typeface="+mn-cs"/>
              </a:rPr>
            </a:br>
            <a:r>
              <a:rPr lang="en-US" altLang="zh-CN" sz="1200" i="0" kern="1200" dirty="0" smtClean="0">
                <a:solidFill>
                  <a:schemeClr val="tx1"/>
                </a:solidFill>
                <a:effectLst/>
                <a:latin typeface="+mn-lt"/>
                <a:ea typeface="+mn-ea"/>
                <a:cs typeface="+mn-cs"/>
              </a:rPr>
              <a:t>3) </a:t>
            </a:r>
            <a:r>
              <a:rPr lang="zh-CN" altLang="en-US" sz="1200" i="0" kern="1200" dirty="0" smtClean="0">
                <a:solidFill>
                  <a:schemeClr val="tx1"/>
                </a:solidFill>
                <a:effectLst/>
                <a:latin typeface="+mn-lt"/>
                <a:ea typeface="+mn-ea"/>
                <a:cs typeface="+mn-cs"/>
              </a:rPr>
              <a:t>丝状物的形状没有明确的特征，是由各种不规则的小结构构成的复杂结构体。常规的目标提取算法对目标的特征或可识别性具有较高的要求，很难用到丝状物的提取上。这也 是造成丝状物提取研究发展缓慢的原因。</a:t>
            </a:r>
            <a:br>
              <a:rPr lang="zh-CN" altLang="en-US" sz="1200" i="0" kern="1200" dirty="0" smtClean="0">
                <a:solidFill>
                  <a:schemeClr val="tx1"/>
                </a:solidFill>
                <a:effectLst/>
                <a:latin typeface="+mn-lt"/>
                <a:ea typeface="+mn-ea"/>
                <a:cs typeface="+mn-cs"/>
              </a:rPr>
            </a:br>
            <a:endParaRPr lang="en-US" altLang="zh-CN" dirty="0" smtClean="0"/>
          </a:p>
        </p:txBody>
      </p:sp>
      <p:sp>
        <p:nvSpPr>
          <p:cNvPr id="4" name="灯片编号占位符 3"/>
          <p:cNvSpPr>
            <a:spLocks noGrp="1"/>
          </p:cNvSpPr>
          <p:nvPr>
            <p:ph type="sldNum" sz="quarter" idx="10"/>
          </p:nvPr>
        </p:nvSpPr>
        <p:spPr/>
        <p:txBody>
          <a:bodyPr/>
          <a:lstStyle/>
          <a:p>
            <a:fld id="{92B6E775-B9A3-4FF4-8541-8D1FDB30A262}" type="slidenum">
              <a:rPr lang="zh-CN" altLang="en-US" smtClean="0"/>
              <a:t>5</a:t>
            </a:fld>
            <a:endParaRPr lang="zh-CN" altLang="en-US"/>
          </a:p>
        </p:txBody>
      </p:sp>
    </p:spTree>
    <p:extLst>
      <p:ext uri="{BB962C8B-B14F-4D97-AF65-F5344CB8AC3E}">
        <p14:creationId xmlns:p14="http://schemas.microsoft.com/office/powerpoint/2010/main" val="25798012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在 </a:t>
            </a:r>
            <a:r>
              <a:rPr lang="en-US" altLang="zh-CN" sz="1200" i="0" kern="1200" dirty="0" smtClean="0">
                <a:solidFill>
                  <a:schemeClr val="tx1"/>
                </a:solidFill>
                <a:effectLst/>
                <a:latin typeface="+mn-lt"/>
                <a:ea typeface="+mn-ea"/>
                <a:cs typeface="+mn-cs"/>
              </a:rPr>
              <a:t>2013 </a:t>
            </a:r>
            <a:r>
              <a:rPr lang="zh-CN" altLang="en-US" sz="1200" i="0" kern="1200" dirty="0" smtClean="0">
                <a:solidFill>
                  <a:schemeClr val="tx1"/>
                </a:solidFill>
                <a:effectLst/>
                <a:latin typeface="+mn-lt"/>
                <a:ea typeface="+mn-ea"/>
                <a:cs typeface="+mn-cs"/>
              </a:rPr>
              <a:t>年，提出了一种多尺度、多波长的丝状物提取方法。 主要的思路是使用卷积和高斯滤波器对原始天文图像进行分层，对不同的图层依据其特性分别进 行处理，合成图像后再进行识别，从而完成丝状物的提取</a:t>
            </a:r>
            <a:br>
              <a:rPr lang="zh-CN" altLang="en-US" sz="1200" i="0" kern="1200" dirty="0" smtClean="0">
                <a:solidFill>
                  <a:schemeClr val="tx1"/>
                </a:solidFill>
                <a:effectLst/>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6</a:t>
            </a:fld>
            <a:endParaRPr lang="zh-CN" altLang="en-US"/>
          </a:p>
        </p:txBody>
      </p:sp>
    </p:spTree>
    <p:extLst>
      <p:ext uri="{BB962C8B-B14F-4D97-AF65-F5344CB8AC3E}">
        <p14:creationId xmlns:p14="http://schemas.microsoft.com/office/powerpoint/2010/main" val="1965197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i="0" kern="1200" dirty="0" smtClean="0">
                <a:solidFill>
                  <a:schemeClr val="tx1"/>
                </a:solidFill>
                <a:effectLst/>
                <a:latin typeface="+mn-lt"/>
                <a:ea typeface="+mn-ea"/>
                <a:cs typeface="+mn-cs"/>
              </a:rPr>
              <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结果显示对模拟的丝状物图像处理可能会有较好的提取效果，直接使用单层图像的阈值对全部图像像 素进行清除，容易清楚部分丝状物的信息，难以从理论上推广到实际丝状物图像的处理。</a:t>
            </a:r>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7</a:t>
            </a:fld>
            <a:endParaRPr lang="zh-CN" altLang="en-US"/>
          </a:p>
        </p:txBody>
      </p:sp>
    </p:spTree>
    <p:extLst>
      <p:ext uri="{BB962C8B-B14F-4D97-AF65-F5344CB8AC3E}">
        <p14:creationId xmlns:p14="http://schemas.microsoft.com/office/powerpoint/2010/main" val="1402603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该数据为使用 </a:t>
            </a:r>
            <a:r>
              <a:rPr lang="en-US" altLang="zh-CN" sz="1200" i="0" kern="1200" dirty="0" smtClean="0">
                <a:solidFill>
                  <a:schemeClr val="tx1"/>
                </a:solidFill>
                <a:effectLst/>
                <a:latin typeface="+mn-lt"/>
                <a:ea typeface="+mn-ea"/>
                <a:cs typeface="+mn-cs"/>
              </a:rPr>
              <a:t>Arecibo-305m </a:t>
            </a:r>
            <a:r>
              <a:rPr lang="zh-CN" altLang="en-US" sz="1200" i="0" kern="1200" dirty="0" smtClean="0">
                <a:solidFill>
                  <a:schemeClr val="tx1"/>
                </a:solidFill>
                <a:effectLst/>
                <a:latin typeface="+mn-lt"/>
                <a:ea typeface="+mn-ea"/>
                <a:cs typeface="+mn-cs"/>
              </a:rPr>
              <a:t>的天文望远镜的 </a:t>
            </a:r>
            <a:r>
              <a:rPr lang="en-US" altLang="zh-CN" sz="1200" i="0" kern="1200" dirty="0" smtClean="0">
                <a:solidFill>
                  <a:schemeClr val="tx1"/>
                </a:solidFill>
                <a:effectLst/>
                <a:latin typeface="+mn-lt"/>
                <a:ea typeface="+mn-ea"/>
                <a:cs typeface="+mn-cs"/>
              </a:rPr>
              <a:t>L-</a:t>
            </a:r>
            <a:r>
              <a:rPr lang="zh-CN" altLang="en-US" sz="1200" i="0" kern="1200" dirty="0" smtClean="0">
                <a:solidFill>
                  <a:schemeClr val="tx1"/>
                </a:solidFill>
                <a:effectLst/>
                <a:latin typeface="+mn-lt"/>
                <a:ea typeface="+mn-ea"/>
                <a:cs typeface="+mn-cs"/>
              </a:rPr>
              <a:t>波段阵列</a:t>
            </a:r>
            <a:r>
              <a:rPr lang="en-US" altLang="zh-CN" sz="1200" i="0" kern="1200" dirty="0" smtClean="0">
                <a:solidFill>
                  <a:schemeClr val="tx1"/>
                </a:solidFill>
                <a:effectLst/>
                <a:latin typeface="+mn-lt"/>
                <a:ea typeface="+mn-ea"/>
                <a:cs typeface="+mn-cs"/>
              </a:rPr>
              <a:t>1</a:t>
            </a:r>
            <a:r>
              <a:rPr lang="zh-CN" altLang="en-US" sz="1200" i="0" kern="1200" dirty="0" smtClean="0">
                <a:solidFill>
                  <a:schemeClr val="tx1"/>
                </a:solidFill>
                <a:effectLst/>
                <a:latin typeface="+mn-lt"/>
                <a:ea typeface="+mn-ea"/>
                <a:cs typeface="+mn-cs"/>
              </a:rPr>
              <a:t>对银河系中的星际介质进行测量而来，属于 </a:t>
            </a:r>
            <a:r>
              <a:rPr lang="en-US" altLang="zh-CN" sz="1200" i="0" kern="1200" dirty="0" smtClean="0">
                <a:solidFill>
                  <a:schemeClr val="tx1"/>
                </a:solidFill>
                <a:effectLst/>
                <a:latin typeface="+mn-lt"/>
                <a:ea typeface="+mn-ea"/>
                <a:cs typeface="+mn-cs"/>
              </a:rPr>
              <a:t>GALFA-HI </a:t>
            </a:r>
            <a:r>
              <a:rPr lang="zh-CN" altLang="en-US" sz="1200" i="0" kern="1200" dirty="0" smtClean="0">
                <a:solidFill>
                  <a:schemeClr val="tx1"/>
                </a:solidFill>
                <a:effectLst/>
                <a:latin typeface="+mn-lt"/>
                <a:ea typeface="+mn-ea"/>
                <a:cs typeface="+mn-cs"/>
              </a:rPr>
              <a:t>工程的子工程 </a:t>
            </a:r>
            <a:r>
              <a:rPr lang="en-US" altLang="zh-CN" sz="1200" i="0" kern="1200" dirty="0" smtClean="0">
                <a:solidFill>
                  <a:schemeClr val="tx1"/>
                </a:solidFill>
                <a:effectLst/>
                <a:latin typeface="+mn-lt"/>
                <a:ea typeface="+mn-ea"/>
                <a:cs typeface="+mn-cs"/>
              </a:rPr>
              <a:t>TOGS</a:t>
            </a:r>
            <a:r>
              <a:rPr lang="zh-CN" altLang="en-US" sz="1200" i="0" kern="1200" dirty="0" smtClean="0">
                <a:solidFill>
                  <a:schemeClr val="tx1"/>
                </a:solidFill>
                <a:effectLst/>
                <a:latin typeface="+mn-lt"/>
                <a:ea typeface="+mn-ea"/>
                <a:cs typeface="+mn-cs"/>
              </a:rPr>
              <a:t>（</a:t>
            </a:r>
            <a:r>
              <a:rPr lang="en-US" altLang="zh-CN" sz="1200" i="0" kern="1200" dirty="0" smtClean="0">
                <a:solidFill>
                  <a:schemeClr val="tx1"/>
                </a:solidFill>
                <a:effectLst/>
                <a:latin typeface="+mn-lt"/>
                <a:ea typeface="+mn-ea"/>
                <a:cs typeface="+mn-cs"/>
              </a:rPr>
              <a:t>Turn On GALFA Survey</a:t>
            </a:r>
            <a:r>
              <a:rPr lang="zh-CN" altLang="en-US" sz="1200" i="0" kern="1200" dirty="0" smtClean="0">
                <a:solidFill>
                  <a:schemeClr val="tx1"/>
                </a:solidFill>
                <a:effectLst/>
                <a:latin typeface="+mn-lt"/>
                <a:ea typeface="+mn-ea"/>
                <a:cs typeface="+mn-cs"/>
              </a:rPr>
              <a:t>）中测量的数据。</a:t>
            </a:r>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共包含 </a:t>
            </a:r>
            <a:r>
              <a:rPr lang="en-US" altLang="zh-CN" sz="1200" i="0" kern="1200" dirty="0" smtClean="0">
                <a:solidFill>
                  <a:schemeClr val="tx1"/>
                </a:solidFill>
                <a:effectLst/>
                <a:latin typeface="+mn-lt"/>
                <a:ea typeface="+mn-ea"/>
                <a:cs typeface="+mn-cs"/>
              </a:rPr>
              <a:t>2048 </a:t>
            </a:r>
            <a:r>
              <a:rPr lang="zh-CN" altLang="en-US" sz="1200" i="0" kern="1200" dirty="0" smtClean="0">
                <a:solidFill>
                  <a:schemeClr val="tx1"/>
                </a:solidFill>
                <a:effectLst/>
                <a:latin typeface="+mn-lt"/>
                <a:ea typeface="+mn-ea"/>
                <a:cs typeface="+mn-cs"/>
              </a:rPr>
              <a:t>张图片，每张图片大小 为 </a:t>
            </a:r>
            <a:r>
              <a:rPr lang="en-US" altLang="zh-CN" sz="1200" i="0" kern="1200" dirty="0" smtClean="0">
                <a:solidFill>
                  <a:schemeClr val="tx1"/>
                </a:solidFill>
                <a:effectLst/>
                <a:latin typeface="+mn-lt"/>
                <a:ea typeface="+mn-ea"/>
                <a:cs typeface="+mn-cs"/>
              </a:rPr>
              <a:t>512x512 </a:t>
            </a:r>
            <a:r>
              <a:rPr lang="zh-CN" altLang="en-US" sz="1200" i="0" kern="1200" dirty="0" smtClean="0">
                <a:solidFill>
                  <a:schemeClr val="tx1"/>
                </a:solidFill>
                <a:effectLst/>
                <a:latin typeface="+mn-lt"/>
                <a:ea typeface="+mn-ea"/>
                <a:cs typeface="+mn-cs"/>
              </a:rPr>
              <a:t>像素。图是用</a:t>
            </a:r>
            <a:r>
              <a:rPr lang="en-US" altLang="zh-CN" sz="1200" i="0" kern="1200" dirty="0" smtClean="0">
                <a:solidFill>
                  <a:schemeClr val="tx1"/>
                </a:solidFill>
                <a:effectLst/>
                <a:latin typeface="+mn-lt"/>
                <a:ea typeface="+mn-ea"/>
                <a:cs typeface="+mn-cs"/>
              </a:rPr>
              <a:t>FV</a:t>
            </a:r>
            <a:r>
              <a:rPr lang="zh-CN" altLang="en-US" sz="1200" i="0" kern="1200" dirty="0" smtClean="0">
                <a:solidFill>
                  <a:schemeClr val="tx1"/>
                </a:solidFill>
                <a:effectLst/>
                <a:latin typeface="+mn-lt"/>
                <a:ea typeface="+mn-ea"/>
                <a:cs typeface="+mn-cs"/>
              </a:rPr>
              <a:t>显示的</a:t>
            </a:r>
            <a:r>
              <a:rPr lang="en-US" altLang="zh-CN" sz="1200" i="0" kern="1200" dirty="0" smtClean="0">
                <a:solidFill>
                  <a:schemeClr val="tx1"/>
                </a:solidFill>
                <a:effectLst/>
                <a:latin typeface="+mn-lt"/>
                <a:ea typeface="+mn-ea"/>
                <a:cs typeface="+mn-cs"/>
              </a:rPr>
              <a:t>FITS</a:t>
            </a:r>
            <a:r>
              <a:rPr lang="zh-CN" altLang="en-US" sz="1200" i="0" kern="1200" dirty="0" smtClean="0">
                <a:solidFill>
                  <a:schemeClr val="tx1"/>
                </a:solidFill>
                <a:effectLst/>
                <a:latin typeface="+mn-lt"/>
                <a:ea typeface="+mn-ea"/>
                <a:cs typeface="+mn-cs"/>
              </a:rPr>
              <a:t>文件。</a:t>
            </a:r>
            <a:endParaRPr lang="en-US" altLang="zh-CN" sz="1200" i="0" kern="1200" dirty="0" smtClean="0">
              <a:solidFill>
                <a:schemeClr val="tx1"/>
              </a:solidFill>
              <a:effectLst/>
              <a:latin typeface="+mn-lt"/>
              <a:ea typeface="+mn-ea"/>
              <a:cs typeface="+mn-cs"/>
            </a:endParaRPr>
          </a:p>
          <a:p>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在处理完头文件后，得到了 </a:t>
            </a:r>
            <a:r>
              <a:rPr lang="en-US" altLang="zh-CN" sz="1200" i="0" kern="1200" dirty="0" smtClean="0">
                <a:solidFill>
                  <a:schemeClr val="tx1"/>
                </a:solidFill>
                <a:effectLst/>
                <a:latin typeface="+mn-lt"/>
                <a:ea typeface="+mn-ea"/>
                <a:cs typeface="+mn-cs"/>
              </a:rPr>
              <a:t>FITS </a:t>
            </a:r>
            <a:r>
              <a:rPr lang="zh-CN" altLang="en-US" sz="1200" i="0" kern="1200" dirty="0" smtClean="0">
                <a:solidFill>
                  <a:schemeClr val="tx1"/>
                </a:solidFill>
                <a:effectLst/>
                <a:latin typeface="+mn-lt"/>
                <a:ea typeface="+mn-ea"/>
                <a:cs typeface="+mn-cs"/>
              </a:rPr>
              <a:t>文件中图像的基本信息。继续移动文件指针，可以获得每一张图像的数据。</a:t>
            </a:r>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对</a:t>
            </a:r>
            <a:r>
              <a:rPr lang="en-US" altLang="zh-CN" sz="1200" i="0" kern="1200" dirty="0" smtClean="0">
                <a:solidFill>
                  <a:schemeClr val="tx1"/>
                </a:solidFill>
                <a:effectLst/>
                <a:latin typeface="+mn-lt"/>
                <a:ea typeface="+mn-ea"/>
                <a:cs typeface="+mn-cs"/>
              </a:rPr>
              <a:t>2048</a:t>
            </a:r>
            <a:r>
              <a:rPr lang="zh-CN" altLang="en-US" sz="1200" i="0" kern="1200" dirty="0" smtClean="0">
                <a:solidFill>
                  <a:schemeClr val="tx1"/>
                </a:solidFill>
                <a:effectLst/>
                <a:latin typeface="+mn-lt"/>
                <a:ea typeface="+mn-ea"/>
                <a:cs typeface="+mn-cs"/>
              </a:rPr>
              <a:t>张图像进行提取，去除无效数据后，得到了</a:t>
            </a:r>
            <a:r>
              <a:rPr lang="en-US" altLang="zh-CN" sz="1200" i="0" kern="1200" dirty="0" smtClean="0">
                <a:solidFill>
                  <a:schemeClr val="tx1"/>
                </a:solidFill>
                <a:effectLst/>
                <a:latin typeface="+mn-lt"/>
                <a:ea typeface="+mn-ea"/>
                <a:cs typeface="+mn-cs"/>
              </a:rPr>
              <a:t>2048 </a:t>
            </a:r>
            <a:r>
              <a:rPr lang="zh-CN" altLang="en-US" sz="1200" i="0" kern="1200" dirty="0" smtClean="0">
                <a:solidFill>
                  <a:schemeClr val="tx1"/>
                </a:solidFill>
                <a:effectLst/>
                <a:latin typeface="+mn-lt"/>
                <a:ea typeface="+mn-ea"/>
                <a:cs typeface="+mn-cs"/>
              </a:rPr>
              <a:t>张 </a:t>
            </a:r>
            <a:r>
              <a:rPr lang="en-US" altLang="zh-CN" sz="1200" i="0" kern="1200" dirty="0" smtClean="0">
                <a:solidFill>
                  <a:schemeClr val="tx1"/>
                </a:solidFill>
                <a:effectLst/>
                <a:latin typeface="+mn-lt"/>
                <a:ea typeface="+mn-ea"/>
                <a:cs typeface="+mn-cs"/>
              </a:rPr>
              <a:t>128x512 </a:t>
            </a:r>
            <a:r>
              <a:rPr lang="zh-CN" altLang="en-US" sz="1200" i="0" kern="1200" dirty="0" smtClean="0">
                <a:solidFill>
                  <a:schemeClr val="tx1"/>
                </a:solidFill>
                <a:effectLst/>
                <a:latin typeface="+mn-lt"/>
                <a:ea typeface="+mn-ea"/>
                <a:cs typeface="+mn-cs"/>
              </a:rPr>
              <a:t>的 图像。以“</a:t>
            </a:r>
            <a:r>
              <a:rPr lang="en-US" altLang="zh-CN" sz="1200" i="0" kern="1200" dirty="0" smtClean="0">
                <a:solidFill>
                  <a:schemeClr val="tx1"/>
                </a:solidFill>
                <a:effectLst/>
                <a:latin typeface="+mn-lt"/>
                <a:ea typeface="+mn-ea"/>
                <a:cs typeface="+mn-cs"/>
              </a:rPr>
              <a:t>.mat”</a:t>
            </a:r>
            <a:r>
              <a:rPr lang="zh-CN" altLang="en-US" sz="1200" i="0" kern="1200" dirty="0" smtClean="0">
                <a:solidFill>
                  <a:schemeClr val="tx1"/>
                </a:solidFill>
                <a:effectLst/>
                <a:latin typeface="+mn-lt"/>
                <a:ea typeface="+mn-ea"/>
                <a:cs typeface="+mn-cs"/>
              </a:rPr>
              <a:t>的格式存储在磁盘中</a:t>
            </a:r>
            <a:endParaRPr lang="en-US" altLang="zh-CN" sz="1200" i="0" kern="1200" dirty="0" smtClean="0">
              <a:solidFill>
                <a:schemeClr val="tx1"/>
              </a:solidFill>
              <a:effectLst/>
              <a:latin typeface="+mn-lt"/>
              <a:ea typeface="+mn-ea"/>
              <a:cs typeface="+mn-cs"/>
            </a:endParaRPr>
          </a:p>
          <a:p>
            <a:r>
              <a:rPr lang="zh-CN" altLang="en-US" sz="1200" i="0" kern="1200" dirty="0" smtClean="0">
                <a:solidFill>
                  <a:schemeClr val="tx1"/>
                </a:solidFill>
                <a:effectLst/>
                <a:latin typeface="+mn-lt"/>
                <a:ea typeface="+mn-ea"/>
                <a:cs typeface="+mn-cs"/>
              </a:rPr>
              <a:t>选取其中三张（第 </a:t>
            </a:r>
            <a:r>
              <a:rPr lang="en-US" altLang="zh-CN" sz="1200" i="0" kern="1200" dirty="0" smtClean="0">
                <a:solidFill>
                  <a:schemeClr val="tx1"/>
                </a:solidFill>
                <a:effectLst/>
                <a:latin typeface="+mn-lt"/>
                <a:ea typeface="+mn-ea"/>
                <a:cs typeface="+mn-cs"/>
              </a:rPr>
              <a:t>82</a:t>
            </a:r>
            <a:r>
              <a:rPr lang="zh-CN" altLang="en-US" sz="1200" i="0" kern="1200" dirty="0" smtClean="0">
                <a:solidFill>
                  <a:schemeClr val="tx1"/>
                </a:solidFill>
                <a:effectLst/>
                <a:latin typeface="+mn-lt"/>
                <a:ea typeface="+mn-ea"/>
                <a:cs typeface="+mn-cs"/>
              </a:rPr>
              <a:t>，</a:t>
            </a:r>
            <a:r>
              <a:rPr lang="en-US" altLang="zh-CN" sz="1200" i="0" kern="1200" dirty="0" smtClean="0">
                <a:solidFill>
                  <a:schemeClr val="tx1"/>
                </a:solidFill>
                <a:effectLst/>
                <a:latin typeface="+mn-lt"/>
                <a:ea typeface="+mn-ea"/>
                <a:cs typeface="+mn-cs"/>
              </a:rPr>
              <a:t>715</a:t>
            </a:r>
            <a:r>
              <a:rPr lang="zh-CN" altLang="en-US" sz="1200" i="0" kern="1200" dirty="0" smtClean="0">
                <a:solidFill>
                  <a:schemeClr val="tx1"/>
                </a:solidFill>
                <a:effectLst/>
                <a:latin typeface="+mn-lt"/>
                <a:ea typeface="+mn-ea"/>
                <a:cs typeface="+mn-cs"/>
              </a:rPr>
              <a:t>，</a:t>
            </a:r>
            <a:r>
              <a:rPr lang="en-US" altLang="zh-CN" sz="1200" i="0" kern="1200" dirty="0" smtClean="0">
                <a:solidFill>
                  <a:schemeClr val="tx1"/>
                </a:solidFill>
                <a:effectLst/>
                <a:latin typeface="+mn-lt"/>
                <a:ea typeface="+mn-ea"/>
                <a:cs typeface="+mn-cs"/>
              </a:rPr>
              <a:t>1742 </a:t>
            </a:r>
            <a:r>
              <a:rPr lang="zh-CN" altLang="en-US" sz="1200" i="0" kern="1200" dirty="0" smtClean="0">
                <a:solidFill>
                  <a:schemeClr val="tx1"/>
                </a:solidFill>
                <a:effectLst/>
                <a:latin typeface="+mn-lt"/>
                <a:ea typeface="+mn-ea"/>
                <a:cs typeface="+mn-cs"/>
              </a:rPr>
              <a:t>张）图像展示</a:t>
            </a:r>
            <a:br>
              <a:rPr lang="zh-CN" altLang="en-US" sz="1200" i="0" kern="1200" dirty="0" smtClean="0">
                <a:solidFill>
                  <a:schemeClr val="tx1"/>
                </a:solidFill>
                <a:effectLst/>
                <a:latin typeface="+mn-lt"/>
                <a:ea typeface="+mn-ea"/>
                <a:cs typeface="+mn-cs"/>
              </a:rPr>
            </a:br>
            <a:endParaRPr lang="en-US" altLang="zh-CN" sz="1200" i="0" kern="1200" dirty="0" smtClean="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92B6E775-B9A3-4FF4-8541-8D1FDB30A262}" type="slidenum">
              <a:rPr lang="zh-CN" altLang="en-US" smtClean="0"/>
              <a:t>9</a:t>
            </a:fld>
            <a:endParaRPr lang="zh-CN" altLang="en-US"/>
          </a:p>
        </p:txBody>
      </p:sp>
    </p:spTree>
    <p:extLst>
      <p:ext uri="{BB962C8B-B14F-4D97-AF65-F5344CB8AC3E}">
        <p14:creationId xmlns:p14="http://schemas.microsoft.com/office/powerpoint/2010/main" val="2728334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在低频段和高频段部分，图像的背景噪声或无关源信号等干扰信息太大，很难用肉眼看出其中的信息，也很难用程序进行丝状物的提取。在中频段，肉眼能够辨别出丝状物结构的大概轮廓，可以通过降噪、轮廓提取等方式对图片进行处理</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
            </a:r>
            <a:br>
              <a:rPr lang="zh-CN" altLang="en-US" sz="1200" i="0" kern="1200" dirty="0" smtClean="0">
                <a:solidFill>
                  <a:schemeClr val="tx1"/>
                </a:solidFill>
                <a:effectLst/>
                <a:latin typeface="+mn-lt"/>
                <a:ea typeface="+mn-ea"/>
                <a:cs typeface="+mn-cs"/>
              </a:rPr>
            </a:br>
            <a:r>
              <a:rPr lang="zh-CN" altLang="en-US" sz="1200" i="0" kern="1200" dirty="0" smtClean="0">
                <a:solidFill>
                  <a:schemeClr val="tx1"/>
                </a:solidFill>
                <a:effectLst/>
                <a:latin typeface="+mn-lt"/>
                <a:ea typeface="+mn-ea"/>
                <a:cs typeface="+mn-cs"/>
              </a:rPr>
              <a:t/>
            </a:r>
            <a:br>
              <a:rPr lang="zh-CN" altLang="en-US" sz="1200" i="0" kern="1200" dirty="0" smtClean="0">
                <a:solidFill>
                  <a:schemeClr val="tx1"/>
                </a:solidFill>
                <a:effectLst/>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10</a:t>
            </a:fld>
            <a:endParaRPr lang="zh-CN" altLang="en-US"/>
          </a:p>
        </p:txBody>
      </p:sp>
    </p:spTree>
    <p:extLst>
      <p:ext uri="{BB962C8B-B14F-4D97-AF65-F5344CB8AC3E}">
        <p14:creationId xmlns:p14="http://schemas.microsoft.com/office/powerpoint/2010/main" val="1914625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i="0" kern="1200" dirty="0" smtClean="0">
                <a:solidFill>
                  <a:schemeClr val="tx1"/>
                </a:solidFill>
                <a:effectLst/>
                <a:latin typeface="+mn-lt"/>
                <a:ea typeface="+mn-ea"/>
                <a:cs typeface="+mn-cs"/>
              </a:rPr>
              <a:t>对图像进行卷积分层，使得原始天文图像中各个尺度的待提取结构能够尽量分离到不同图层中。将图像信息分离到不同的图层意味着输入的源数据变得简单，使之后的噪、识别等操作容易进行</a:t>
            </a:r>
            <a:br>
              <a:rPr lang="zh-CN" altLang="en-US" sz="1200" i="0" kern="1200" dirty="0" smtClean="0">
                <a:solidFill>
                  <a:schemeClr val="tx1"/>
                </a:solidFill>
                <a:effectLst/>
                <a:latin typeface="+mn-lt"/>
                <a:ea typeface="+mn-ea"/>
                <a:cs typeface="+mn-cs"/>
              </a:rPr>
            </a:br>
            <a:endParaRPr lang="zh-CN" altLang="en-US" dirty="0"/>
          </a:p>
        </p:txBody>
      </p:sp>
      <p:sp>
        <p:nvSpPr>
          <p:cNvPr id="4" name="灯片编号占位符 3"/>
          <p:cNvSpPr>
            <a:spLocks noGrp="1"/>
          </p:cNvSpPr>
          <p:nvPr>
            <p:ph type="sldNum" sz="quarter" idx="10"/>
          </p:nvPr>
        </p:nvSpPr>
        <p:spPr/>
        <p:txBody>
          <a:bodyPr/>
          <a:lstStyle/>
          <a:p>
            <a:fld id="{92B6E775-B9A3-4FF4-8541-8D1FDB30A262}" type="slidenum">
              <a:rPr lang="zh-CN" altLang="en-US" smtClean="0"/>
              <a:t>11</a:t>
            </a:fld>
            <a:endParaRPr lang="zh-CN" altLang="en-US"/>
          </a:p>
        </p:txBody>
      </p:sp>
    </p:spTree>
    <p:extLst>
      <p:ext uri="{BB962C8B-B14F-4D97-AF65-F5344CB8AC3E}">
        <p14:creationId xmlns:p14="http://schemas.microsoft.com/office/powerpoint/2010/main" val="1260765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grpSp>
        <p:nvGrpSpPr>
          <p:cNvPr id="236" name="组 235"/>
          <p:cNvGrpSpPr/>
          <p:nvPr userDrawn="1"/>
        </p:nvGrpSpPr>
        <p:grpSpPr>
          <a:xfrm>
            <a:off x="-1517189" y="-871840"/>
            <a:ext cx="14366963" cy="9196672"/>
            <a:chOff x="-1517189" y="-871840"/>
            <a:chExt cx="14366963" cy="9196672"/>
          </a:xfrm>
          <a:solidFill>
            <a:schemeClr val="bg1">
              <a:alpha val="10000"/>
            </a:schemeClr>
          </a:solidFill>
        </p:grpSpPr>
        <p:sp>
          <p:nvSpPr>
            <p:cNvPr id="5" name="Freeform 7"/>
            <p:cNvSpPr>
              <a:spLocks noEditPoints="1"/>
            </p:cNvSpPr>
            <p:nvPr/>
          </p:nvSpPr>
          <p:spPr bwMode="auto">
            <a:xfrm rot="20132266">
              <a:off x="3204672" y="5259246"/>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 name="Freeform 9"/>
            <p:cNvSpPr>
              <a:spLocks noEditPoints="1"/>
            </p:cNvSpPr>
            <p:nvPr/>
          </p:nvSpPr>
          <p:spPr bwMode="auto">
            <a:xfrm>
              <a:off x="3276077" y="3086935"/>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9" name="组 18"/>
            <p:cNvGrpSpPr/>
            <p:nvPr userDrawn="1"/>
          </p:nvGrpSpPr>
          <p:grpSpPr>
            <a:xfrm rot="1396810">
              <a:off x="5439148" y="3364452"/>
              <a:ext cx="337162" cy="1815987"/>
              <a:chOff x="6099175" y="2627313"/>
              <a:chExt cx="411163" cy="2214563"/>
            </a:xfrm>
            <a:grpFill/>
          </p:grpSpPr>
          <p:sp>
            <p:nvSpPr>
              <p:cNvPr id="11" name="Freeform 13"/>
              <p:cNvSpPr>
                <a:spLocks noEditPoints="1"/>
              </p:cNvSpPr>
              <p:nvPr/>
            </p:nvSpPr>
            <p:spPr bwMode="auto">
              <a:xfrm>
                <a:off x="6130130"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 name="Freeform 19"/>
            <p:cNvSpPr>
              <a:spLocks noEditPoints="1"/>
            </p:cNvSpPr>
            <p:nvPr/>
          </p:nvSpPr>
          <p:spPr bwMode="auto">
            <a:xfrm rot="1363540">
              <a:off x="8673100" y="7234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 name="Freeform 20"/>
            <p:cNvSpPr/>
            <p:nvPr/>
          </p:nvSpPr>
          <p:spPr bwMode="auto">
            <a:xfrm rot="20253209">
              <a:off x="4644944" y="440960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0" name="组合 45"/>
            <p:cNvGrpSpPr/>
            <p:nvPr userDrawn="1"/>
          </p:nvGrpSpPr>
          <p:grpSpPr>
            <a:xfrm rot="2116298">
              <a:off x="5097308" y="5328958"/>
              <a:ext cx="722933" cy="629672"/>
              <a:chOff x="501650" y="3292475"/>
              <a:chExt cx="1735138" cy="1511300"/>
            </a:xfrm>
            <a:grpFill/>
          </p:grpSpPr>
          <p:sp>
            <p:nvSpPr>
              <p:cNvPr id="21"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4"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5"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6" name="组合 46"/>
            <p:cNvGrpSpPr/>
            <p:nvPr userDrawn="1"/>
          </p:nvGrpSpPr>
          <p:grpSpPr>
            <a:xfrm rot="19680185">
              <a:off x="2669841" y="4499503"/>
              <a:ext cx="920458" cy="709092"/>
              <a:chOff x="2486025" y="3619500"/>
              <a:chExt cx="1500188" cy="1155700"/>
            </a:xfrm>
            <a:grpFill/>
          </p:grpSpPr>
          <p:sp>
            <p:nvSpPr>
              <p:cNvPr id="27"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8"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9" name="Freeform 29"/>
            <p:cNvSpPr>
              <a:spLocks noEditPoints="1"/>
            </p:cNvSpPr>
            <p:nvPr userDrawn="1"/>
          </p:nvSpPr>
          <p:spPr bwMode="auto">
            <a:xfrm>
              <a:off x="4567724" y="3130391"/>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0" name="Freeform 5"/>
            <p:cNvSpPr>
              <a:spLocks noEditPoints="1"/>
            </p:cNvSpPr>
            <p:nvPr userDrawn="1"/>
          </p:nvSpPr>
          <p:spPr bwMode="auto">
            <a:xfrm rot="1264384">
              <a:off x="3800465" y="638232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31" name="组合 22"/>
            <p:cNvGrpSpPr/>
            <p:nvPr userDrawn="1"/>
          </p:nvGrpSpPr>
          <p:grpSpPr>
            <a:xfrm rot="1013132">
              <a:off x="2506793" y="6413812"/>
              <a:ext cx="794889" cy="623974"/>
              <a:chOff x="3654425" y="5089525"/>
              <a:chExt cx="1860550" cy="1460500"/>
            </a:xfrm>
            <a:grpFill/>
          </p:grpSpPr>
          <p:sp>
            <p:nvSpPr>
              <p:cNvPr id="32"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3"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4"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5"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6"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7"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8"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39" name="组合 23"/>
            <p:cNvGrpSpPr/>
            <p:nvPr userDrawn="1"/>
          </p:nvGrpSpPr>
          <p:grpSpPr>
            <a:xfrm>
              <a:off x="6063218" y="3624642"/>
              <a:ext cx="1301704" cy="1299270"/>
              <a:chOff x="6262690" y="5170488"/>
              <a:chExt cx="1697038" cy="1693863"/>
            </a:xfrm>
            <a:grpFill/>
          </p:grpSpPr>
          <p:sp>
            <p:nvSpPr>
              <p:cNvPr id="40" name="Freeform 19"/>
              <p:cNvSpPr>
                <a:spLocks noEditPoints="1"/>
              </p:cNvSpPr>
              <p:nvPr/>
            </p:nvSpPr>
            <p:spPr bwMode="auto">
              <a:xfrm>
                <a:off x="6262690"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1" name="Freeform 20"/>
              <p:cNvSpPr/>
              <p:nvPr userDrawn="1"/>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4" name="Freeform 7"/>
            <p:cNvSpPr>
              <a:spLocks noEditPoints="1"/>
            </p:cNvSpPr>
            <p:nvPr/>
          </p:nvSpPr>
          <p:spPr bwMode="auto">
            <a:xfrm rot="20132266">
              <a:off x="-1257123" y="479820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5" name="Freeform 9"/>
            <p:cNvSpPr>
              <a:spLocks noEditPoints="1"/>
            </p:cNvSpPr>
            <p:nvPr/>
          </p:nvSpPr>
          <p:spPr bwMode="auto">
            <a:xfrm>
              <a:off x="-491355" y="283166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6" name="组 45"/>
            <p:cNvGrpSpPr/>
            <p:nvPr userDrawn="1"/>
          </p:nvGrpSpPr>
          <p:grpSpPr>
            <a:xfrm rot="1396810">
              <a:off x="998952" y="3722131"/>
              <a:ext cx="337162" cy="1815987"/>
              <a:chOff x="6099175" y="2627313"/>
              <a:chExt cx="411163" cy="2214563"/>
            </a:xfrm>
            <a:grpFill/>
          </p:grpSpPr>
          <p:sp>
            <p:nvSpPr>
              <p:cNvPr id="71"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4"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7" name="Freeform 19"/>
            <p:cNvSpPr>
              <a:spLocks noEditPoints="1"/>
            </p:cNvSpPr>
            <p:nvPr/>
          </p:nvSpPr>
          <p:spPr bwMode="auto">
            <a:xfrm rot="1363540">
              <a:off x="337564" y="579283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8" name="Freeform 20"/>
            <p:cNvSpPr/>
            <p:nvPr/>
          </p:nvSpPr>
          <p:spPr bwMode="auto">
            <a:xfrm rot="20253209">
              <a:off x="158920" y="448561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9" name="组合 45"/>
            <p:cNvGrpSpPr/>
            <p:nvPr userDrawn="1"/>
          </p:nvGrpSpPr>
          <p:grpSpPr>
            <a:xfrm rot="2116298">
              <a:off x="1231243" y="5128618"/>
              <a:ext cx="722933" cy="629672"/>
              <a:chOff x="501650" y="3292475"/>
              <a:chExt cx="1735138" cy="1511300"/>
            </a:xfrm>
            <a:grpFill/>
          </p:grpSpPr>
          <p:sp>
            <p:nvSpPr>
              <p:cNvPr id="6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0" name="组合 46"/>
            <p:cNvGrpSpPr/>
            <p:nvPr userDrawn="1"/>
          </p:nvGrpSpPr>
          <p:grpSpPr>
            <a:xfrm rot="19680185">
              <a:off x="-1517189" y="3803033"/>
              <a:ext cx="920458" cy="709092"/>
              <a:chOff x="2486025" y="3619500"/>
              <a:chExt cx="1500188" cy="1155700"/>
            </a:xfrm>
            <a:grpFill/>
          </p:grpSpPr>
          <p:sp>
            <p:nvSpPr>
              <p:cNvPr id="6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51" name="Freeform 29"/>
            <p:cNvSpPr>
              <a:spLocks noEditPoints="1"/>
            </p:cNvSpPr>
            <p:nvPr userDrawn="1"/>
          </p:nvSpPr>
          <p:spPr bwMode="auto">
            <a:xfrm>
              <a:off x="760976" y="275152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2" name="Freeform 5"/>
            <p:cNvSpPr>
              <a:spLocks noEditPoints="1"/>
            </p:cNvSpPr>
            <p:nvPr userDrawn="1"/>
          </p:nvSpPr>
          <p:spPr bwMode="auto">
            <a:xfrm rot="1264384">
              <a:off x="1983280" y="5686214"/>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53" name="组合 22"/>
            <p:cNvGrpSpPr/>
            <p:nvPr userDrawn="1"/>
          </p:nvGrpSpPr>
          <p:grpSpPr>
            <a:xfrm rot="1013132">
              <a:off x="1601368" y="4438604"/>
              <a:ext cx="794889" cy="623974"/>
              <a:chOff x="3654425" y="5089525"/>
              <a:chExt cx="1860550" cy="1460500"/>
            </a:xfrm>
            <a:grpFill/>
          </p:grpSpPr>
          <p:sp>
            <p:nvSpPr>
              <p:cNvPr id="57"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8"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9"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0"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1"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2"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3"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4" name="组合 23"/>
            <p:cNvGrpSpPr/>
            <p:nvPr userDrawn="1"/>
          </p:nvGrpSpPr>
          <p:grpSpPr>
            <a:xfrm>
              <a:off x="1798258" y="2947826"/>
              <a:ext cx="1301704" cy="1299270"/>
              <a:chOff x="6262688" y="5170488"/>
              <a:chExt cx="1697038" cy="1693863"/>
            </a:xfrm>
            <a:grpFill/>
          </p:grpSpPr>
          <p:sp>
            <p:nvSpPr>
              <p:cNvPr id="55"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6"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6" name="Freeform 7"/>
            <p:cNvSpPr>
              <a:spLocks noEditPoints="1"/>
            </p:cNvSpPr>
            <p:nvPr/>
          </p:nvSpPr>
          <p:spPr bwMode="auto">
            <a:xfrm rot="21538996">
              <a:off x="7150383" y="576431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7" name="Freeform 9"/>
            <p:cNvSpPr>
              <a:spLocks noEditPoints="1"/>
            </p:cNvSpPr>
            <p:nvPr/>
          </p:nvSpPr>
          <p:spPr bwMode="auto">
            <a:xfrm rot="1406730">
              <a:off x="8537771" y="4215104"/>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78" name="组 77"/>
            <p:cNvGrpSpPr/>
            <p:nvPr userDrawn="1"/>
          </p:nvGrpSpPr>
          <p:grpSpPr>
            <a:xfrm rot="2803540">
              <a:off x="9511163" y="5451184"/>
              <a:ext cx="337162" cy="1815987"/>
              <a:chOff x="6099175" y="2627313"/>
              <a:chExt cx="411163" cy="2214563"/>
            </a:xfrm>
            <a:grpFill/>
          </p:grpSpPr>
          <p:sp>
            <p:nvSpPr>
              <p:cNvPr id="103"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4"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5"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6"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9" name="Freeform 19"/>
            <p:cNvSpPr>
              <a:spLocks noEditPoints="1"/>
            </p:cNvSpPr>
            <p:nvPr/>
          </p:nvSpPr>
          <p:spPr bwMode="auto">
            <a:xfrm rot="2770270">
              <a:off x="8355392" y="7325895"/>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0" name="Freeform 20"/>
            <p:cNvSpPr/>
            <p:nvPr/>
          </p:nvSpPr>
          <p:spPr bwMode="auto">
            <a:xfrm rot="59939">
              <a:off x="8625447" y="5843013"/>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1" name="组合 45"/>
            <p:cNvGrpSpPr/>
            <p:nvPr userDrawn="1"/>
          </p:nvGrpSpPr>
          <p:grpSpPr>
            <a:xfrm rot="3523028">
              <a:off x="9384746" y="6959690"/>
              <a:ext cx="722933" cy="629672"/>
              <a:chOff x="501650" y="3292475"/>
              <a:chExt cx="1735138" cy="1511300"/>
            </a:xfrm>
            <a:grpFill/>
          </p:grpSpPr>
          <p:sp>
            <p:nvSpPr>
              <p:cNvPr id="98"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9"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0"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1"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2"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2" name="组合 46"/>
            <p:cNvGrpSpPr/>
            <p:nvPr userDrawn="1"/>
          </p:nvGrpSpPr>
          <p:grpSpPr>
            <a:xfrm rot="21086915">
              <a:off x="7366693" y="4686026"/>
              <a:ext cx="920458" cy="709092"/>
              <a:chOff x="2486025" y="3619500"/>
              <a:chExt cx="1500188" cy="1155700"/>
            </a:xfrm>
            <a:grpFill/>
          </p:grpSpPr>
          <p:sp>
            <p:nvSpPr>
              <p:cNvPr id="96"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7"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83" name="Freeform 29"/>
            <p:cNvSpPr>
              <a:spLocks noEditPoints="1"/>
            </p:cNvSpPr>
            <p:nvPr userDrawn="1"/>
          </p:nvSpPr>
          <p:spPr bwMode="auto">
            <a:xfrm rot="1406730">
              <a:off x="9836343" y="4616570"/>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4" name="Freeform 5"/>
            <p:cNvSpPr>
              <a:spLocks noEditPoints="1"/>
            </p:cNvSpPr>
            <p:nvPr userDrawn="1"/>
          </p:nvSpPr>
          <p:spPr bwMode="auto">
            <a:xfrm rot="2671114">
              <a:off x="9574736" y="789551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5" name="组合 22"/>
            <p:cNvGrpSpPr/>
            <p:nvPr userDrawn="1"/>
          </p:nvGrpSpPr>
          <p:grpSpPr>
            <a:xfrm rot="2419862">
              <a:off x="9997017" y="6488458"/>
              <a:ext cx="794889" cy="623974"/>
              <a:chOff x="3654425" y="5089525"/>
              <a:chExt cx="1860550" cy="1460500"/>
            </a:xfrm>
            <a:grpFill/>
          </p:grpSpPr>
          <p:sp>
            <p:nvSpPr>
              <p:cNvPr id="89"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0"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1"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2"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3"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4"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5"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6" name="组合 23"/>
            <p:cNvGrpSpPr/>
            <p:nvPr userDrawn="1"/>
          </p:nvGrpSpPr>
          <p:grpSpPr>
            <a:xfrm rot="1406730">
              <a:off x="11173870" y="-871840"/>
              <a:ext cx="1301704" cy="1299270"/>
              <a:chOff x="6262688" y="5170488"/>
              <a:chExt cx="1697038" cy="1693863"/>
            </a:xfrm>
            <a:grpFill/>
          </p:grpSpPr>
          <p:sp>
            <p:nvSpPr>
              <p:cNvPr id="87"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8"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08" name="Freeform 7"/>
            <p:cNvSpPr>
              <a:spLocks noEditPoints="1"/>
            </p:cNvSpPr>
            <p:nvPr/>
          </p:nvSpPr>
          <p:spPr bwMode="auto">
            <a:xfrm rot="20132266">
              <a:off x="-3210" y="1374612"/>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9" name="Freeform 9"/>
            <p:cNvSpPr>
              <a:spLocks noEditPoints="1"/>
            </p:cNvSpPr>
            <p:nvPr/>
          </p:nvSpPr>
          <p:spPr bwMode="auto">
            <a:xfrm>
              <a:off x="762558" y="-591931"/>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0" name="组 109"/>
            <p:cNvGrpSpPr/>
            <p:nvPr userDrawn="1"/>
          </p:nvGrpSpPr>
          <p:grpSpPr>
            <a:xfrm rot="1396810">
              <a:off x="2252865" y="298538"/>
              <a:ext cx="337162" cy="1815987"/>
              <a:chOff x="6099175" y="2627313"/>
              <a:chExt cx="411163" cy="2214563"/>
            </a:xfrm>
            <a:grpFill/>
          </p:grpSpPr>
          <p:sp>
            <p:nvSpPr>
              <p:cNvPr id="135"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6"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7"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8"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1" name="Freeform 19"/>
            <p:cNvSpPr>
              <a:spLocks noEditPoints="1"/>
            </p:cNvSpPr>
            <p:nvPr/>
          </p:nvSpPr>
          <p:spPr bwMode="auto">
            <a:xfrm rot="1363540">
              <a:off x="1591477" y="2369237"/>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2" name="Freeform 20"/>
            <p:cNvSpPr/>
            <p:nvPr/>
          </p:nvSpPr>
          <p:spPr bwMode="auto">
            <a:xfrm rot="20253209">
              <a:off x="1412833" y="1062017"/>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3" name="组合 45"/>
            <p:cNvGrpSpPr/>
            <p:nvPr userDrawn="1"/>
          </p:nvGrpSpPr>
          <p:grpSpPr>
            <a:xfrm rot="2116298">
              <a:off x="2485156" y="1705025"/>
              <a:ext cx="722933" cy="629672"/>
              <a:chOff x="501650" y="3292475"/>
              <a:chExt cx="1735138" cy="1511300"/>
            </a:xfrm>
            <a:grpFill/>
          </p:grpSpPr>
          <p:sp>
            <p:nvSpPr>
              <p:cNvPr id="130"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1"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2"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3"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4"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4" name="组合 46"/>
            <p:cNvGrpSpPr/>
            <p:nvPr userDrawn="1"/>
          </p:nvGrpSpPr>
          <p:grpSpPr>
            <a:xfrm rot="19680185">
              <a:off x="-263276" y="379440"/>
              <a:ext cx="920458" cy="709092"/>
              <a:chOff x="2486025" y="3619500"/>
              <a:chExt cx="1500188" cy="1155700"/>
            </a:xfrm>
            <a:grpFill/>
          </p:grpSpPr>
          <p:sp>
            <p:nvSpPr>
              <p:cNvPr id="128"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9"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5" name="Freeform 29"/>
            <p:cNvSpPr>
              <a:spLocks noEditPoints="1"/>
            </p:cNvSpPr>
            <p:nvPr userDrawn="1"/>
          </p:nvSpPr>
          <p:spPr bwMode="auto">
            <a:xfrm>
              <a:off x="2014889" y="-672068"/>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6" name="Freeform 5"/>
            <p:cNvSpPr>
              <a:spLocks noEditPoints="1"/>
            </p:cNvSpPr>
            <p:nvPr userDrawn="1"/>
          </p:nvSpPr>
          <p:spPr bwMode="auto">
            <a:xfrm rot="1264384">
              <a:off x="2980490" y="2441065"/>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7" name="组合 22"/>
            <p:cNvGrpSpPr/>
            <p:nvPr userDrawn="1"/>
          </p:nvGrpSpPr>
          <p:grpSpPr>
            <a:xfrm rot="1013132">
              <a:off x="2855281" y="1015011"/>
              <a:ext cx="794889" cy="623974"/>
              <a:chOff x="3654425" y="5089525"/>
              <a:chExt cx="1860550" cy="1460500"/>
            </a:xfrm>
            <a:grpFill/>
          </p:grpSpPr>
          <p:sp>
            <p:nvSpPr>
              <p:cNvPr id="121"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2"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3"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4"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5"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6"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7"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8" name="组合 23"/>
            <p:cNvGrpSpPr/>
            <p:nvPr userDrawn="1"/>
          </p:nvGrpSpPr>
          <p:grpSpPr>
            <a:xfrm>
              <a:off x="3052171" y="-475767"/>
              <a:ext cx="1301704" cy="1299270"/>
              <a:chOff x="6262688" y="5170488"/>
              <a:chExt cx="1697038" cy="1693863"/>
            </a:xfrm>
            <a:grpFill/>
          </p:grpSpPr>
          <p:sp>
            <p:nvSpPr>
              <p:cNvPr id="119"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0" name="Freeform 7"/>
            <p:cNvSpPr>
              <a:spLocks noEditPoints="1"/>
            </p:cNvSpPr>
            <p:nvPr/>
          </p:nvSpPr>
          <p:spPr bwMode="auto">
            <a:xfrm rot="20132266">
              <a:off x="4165316" y="196966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1" name="Freeform 9"/>
            <p:cNvSpPr>
              <a:spLocks noEditPoints="1"/>
            </p:cNvSpPr>
            <p:nvPr/>
          </p:nvSpPr>
          <p:spPr bwMode="auto">
            <a:xfrm>
              <a:off x="4931084" y="312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2" name="组 141"/>
            <p:cNvGrpSpPr/>
            <p:nvPr userDrawn="1"/>
          </p:nvGrpSpPr>
          <p:grpSpPr>
            <a:xfrm rot="1396810">
              <a:off x="6421391" y="893591"/>
              <a:ext cx="337162" cy="1815987"/>
              <a:chOff x="6099175" y="2627313"/>
              <a:chExt cx="411163" cy="2214563"/>
            </a:xfrm>
            <a:grpFill/>
          </p:grpSpPr>
          <p:sp>
            <p:nvSpPr>
              <p:cNvPr id="16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3" name="Freeform 19"/>
            <p:cNvSpPr>
              <a:spLocks noEditPoints="1"/>
            </p:cNvSpPr>
            <p:nvPr/>
          </p:nvSpPr>
          <p:spPr bwMode="auto">
            <a:xfrm rot="1363540">
              <a:off x="5760003" y="296429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4" name="Freeform 20"/>
            <p:cNvSpPr/>
            <p:nvPr/>
          </p:nvSpPr>
          <p:spPr bwMode="auto">
            <a:xfrm rot="20253209">
              <a:off x="5581359" y="165707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5" name="组合 45"/>
            <p:cNvGrpSpPr/>
            <p:nvPr userDrawn="1"/>
          </p:nvGrpSpPr>
          <p:grpSpPr>
            <a:xfrm rot="2116298">
              <a:off x="6653682" y="2300078"/>
              <a:ext cx="722933" cy="629672"/>
              <a:chOff x="501650" y="3292475"/>
              <a:chExt cx="1735138" cy="1511300"/>
            </a:xfrm>
            <a:grpFill/>
          </p:grpSpPr>
          <p:sp>
            <p:nvSpPr>
              <p:cNvPr id="16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4"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5"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6"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46" name="组合 46"/>
            <p:cNvGrpSpPr/>
            <p:nvPr userDrawn="1"/>
          </p:nvGrpSpPr>
          <p:grpSpPr>
            <a:xfrm rot="19680185">
              <a:off x="3905250" y="974493"/>
              <a:ext cx="920458" cy="709092"/>
              <a:chOff x="2486025" y="3619500"/>
              <a:chExt cx="1500188" cy="1155700"/>
            </a:xfrm>
            <a:grpFill/>
          </p:grpSpPr>
          <p:sp>
            <p:nvSpPr>
              <p:cNvPr id="160"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1"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7" name="Freeform 29"/>
            <p:cNvSpPr>
              <a:spLocks noEditPoints="1"/>
            </p:cNvSpPr>
            <p:nvPr userDrawn="1"/>
          </p:nvSpPr>
          <p:spPr bwMode="auto">
            <a:xfrm>
              <a:off x="6183415" y="-7701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8" name="Freeform 5"/>
            <p:cNvSpPr>
              <a:spLocks noEditPoints="1"/>
            </p:cNvSpPr>
            <p:nvPr userDrawn="1"/>
          </p:nvSpPr>
          <p:spPr bwMode="auto">
            <a:xfrm rot="1264384">
              <a:off x="7128415" y="315532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9" name="组合 22"/>
            <p:cNvGrpSpPr/>
            <p:nvPr userDrawn="1"/>
          </p:nvGrpSpPr>
          <p:grpSpPr>
            <a:xfrm rot="1013132">
              <a:off x="7023807" y="1610064"/>
              <a:ext cx="794889" cy="623974"/>
              <a:chOff x="3654425" y="5089525"/>
              <a:chExt cx="1860550" cy="1460500"/>
            </a:xfrm>
            <a:grpFill/>
          </p:grpSpPr>
          <p:sp>
            <p:nvSpPr>
              <p:cNvPr id="153"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4"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5"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6"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7"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8"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9"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50" name="组合 23"/>
            <p:cNvGrpSpPr/>
            <p:nvPr userDrawn="1"/>
          </p:nvGrpSpPr>
          <p:grpSpPr>
            <a:xfrm>
              <a:off x="7220697" y="119286"/>
              <a:ext cx="1301704" cy="1299270"/>
              <a:chOff x="6262688" y="5170488"/>
              <a:chExt cx="1697038" cy="1693863"/>
            </a:xfrm>
            <a:grpFill/>
          </p:grpSpPr>
          <p:sp>
            <p:nvSpPr>
              <p:cNvPr id="151"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2"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2" name="Freeform 7"/>
            <p:cNvSpPr>
              <a:spLocks noEditPoints="1"/>
            </p:cNvSpPr>
            <p:nvPr/>
          </p:nvSpPr>
          <p:spPr bwMode="auto">
            <a:xfrm rot="20132266">
              <a:off x="7996220" y="3333169"/>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3" name="Freeform 9"/>
            <p:cNvSpPr>
              <a:spLocks noEditPoints="1"/>
            </p:cNvSpPr>
            <p:nvPr/>
          </p:nvSpPr>
          <p:spPr bwMode="auto">
            <a:xfrm>
              <a:off x="8803483" y="1209043"/>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4" name="组 173"/>
            <p:cNvGrpSpPr/>
            <p:nvPr userDrawn="1"/>
          </p:nvGrpSpPr>
          <p:grpSpPr>
            <a:xfrm rot="1396810">
              <a:off x="10293790" y="2099512"/>
              <a:ext cx="337162" cy="1815987"/>
              <a:chOff x="6099175" y="2627313"/>
              <a:chExt cx="411163" cy="2214563"/>
            </a:xfrm>
            <a:grpFill/>
          </p:grpSpPr>
          <p:sp>
            <p:nvSpPr>
              <p:cNvPr id="199"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0"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1"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2"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5" name="Freeform 19"/>
            <p:cNvSpPr>
              <a:spLocks noEditPoints="1"/>
            </p:cNvSpPr>
            <p:nvPr/>
          </p:nvSpPr>
          <p:spPr bwMode="auto">
            <a:xfrm rot="1363540">
              <a:off x="9632402" y="4170211"/>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6" name="Freeform 20"/>
            <p:cNvSpPr/>
            <p:nvPr/>
          </p:nvSpPr>
          <p:spPr bwMode="auto">
            <a:xfrm rot="20253209">
              <a:off x="9453758" y="2862991"/>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7" name="组合 45"/>
            <p:cNvGrpSpPr/>
            <p:nvPr userDrawn="1"/>
          </p:nvGrpSpPr>
          <p:grpSpPr>
            <a:xfrm rot="2116298">
              <a:off x="10526081" y="3505999"/>
              <a:ext cx="722933" cy="629672"/>
              <a:chOff x="501650" y="3292475"/>
              <a:chExt cx="1735138" cy="1511300"/>
            </a:xfrm>
            <a:grpFill/>
          </p:grpSpPr>
          <p:sp>
            <p:nvSpPr>
              <p:cNvPr id="194"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5"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6"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7"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8"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78" name="组合 46"/>
            <p:cNvGrpSpPr/>
            <p:nvPr userDrawn="1"/>
          </p:nvGrpSpPr>
          <p:grpSpPr>
            <a:xfrm rot="19680185">
              <a:off x="7879804" y="2119955"/>
              <a:ext cx="920458" cy="709092"/>
              <a:chOff x="2486025" y="3619500"/>
              <a:chExt cx="1500188" cy="1155700"/>
            </a:xfrm>
            <a:grpFill/>
          </p:grpSpPr>
          <p:sp>
            <p:nvSpPr>
              <p:cNvPr id="192"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3"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9" name="Freeform 29"/>
            <p:cNvSpPr>
              <a:spLocks noEditPoints="1"/>
            </p:cNvSpPr>
            <p:nvPr userDrawn="1"/>
          </p:nvSpPr>
          <p:spPr bwMode="auto">
            <a:xfrm>
              <a:off x="10055814" y="1128906"/>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0" name="Freeform 5"/>
            <p:cNvSpPr>
              <a:spLocks noEditPoints="1"/>
            </p:cNvSpPr>
            <p:nvPr userDrawn="1"/>
          </p:nvSpPr>
          <p:spPr bwMode="auto">
            <a:xfrm rot="1264384">
              <a:off x="11021415" y="424203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81" name="组合 22"/>
            <p:cNvGrpSpPr/>
            <p:nvPr userDrawn="1"/>
          </p:nvGrpSpPr>
          <p:grpSpPr>
            <a:xfrm rot="1013132">
              <a:off x="10896206" y="2815985"/>
              <a:ext cx="794889" cy="623974"/>
              <a:chOff x="3654425" y="5089525"/>
              <a:chExt cx="1860550" cy="1460500"/>
            </a:xfrm>
            <a:grpFill/>
          </p:grpSpPr>
          <p:sp>
            <p:nvSpPr>
              <p:cNvPr id="185"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6"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7"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8"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9"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0"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1"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82" name="组合 23"/>
            <p:cNvGrpSpPr/>
            <p:nvPr userDrawn="1"/>
          </p:nvGrpSpPr>
          <p:grpSpPr>
            <a:xfrm>
              <a:off x="11093096" y="1325207"/>
              <a:ext cx="1301704" cy="1299270"/>
              <a:chOff x="6262688" y="5170488"/>
              <a:chExt cx="1697038" cy="1693863"/>
            </a:xfrm>
            <a:grpFill/>
          </p:grpSpPr>
          <p:sp>
            <p:nvSpPr>
              <p:cNvPr id="18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03" name="组合 22"/>
            <p:cNvGrpSpPr/>
            <p:nvPr userDrawn="1"/>
          </p:nvGrpSpPr>
          <p:grpSpPr>
            <a:xfrm rot="1013132">
              <a:off x="6176564" y="5290989"/>
              <a:ext cx="794889" cy="623974"/>
              <a:chOff x="3654425" y="5089525"/>
              <a:chExt cx="1860550" cy="1460500"/>
            </a:xfrm>
            <a:grpFill/>
          </p:grpSpPr>
          <p:sp>
            <p:nvSpPr>
              <p:cNvPr id="204"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5"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6"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7"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8"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9"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0"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11" name="Freeform 19"/>
            <p:cNvSpPr>
              <a:spLocks noEditPoints="1"/>
            </p:cNvSpPr>
            <p:nvPr userDrawn="1"/>
          </p:nvSpPr>
          <p:spPr bwMode="auto">
            <a:xfrm rot="3628785">
              <a:off x="4614671" y="65222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2" name="Freeform 7"/>
            <p:cNvSpPr>
              <a:spLocks noEditPoints="1"/>
            </p:cNvSpPr>
            <p:nvPr userDrawn="1"/>
          </p:nvSpPr>
          <p:spPr bwMode="auto">
            <a:xfrm rot="20132266">
              <a:off x="-807207" y="5977073"/>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13" name="组合 46"/>
            <p:cNvGrpSpPr/>
            <p:nvPr userDrawn="1"/>
          </p:nvGrpSpPr>
          <p:grpSpPr>
            <a:xfrm rot="21086915">
              <a:off x="11056807" y="581802"/>
              <a:ext cx="920458" cy="709092"/>
              <a:chOff x="2486025" y="3619500"/>
              <a:chExt cx="1500188" cy="1155700"/>
            </a:xfrm>
            <a:grpFill/>
          </p:grpSpPr>
          <p:sp>
            <p:nvSpPr>
              <p:cNvPr id="21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16" name="组 215"/>
            <p:cNvGrpSpPr/>
            <p:nvPr userDrawn="1"/>
          </p:nvGrpSpPr>
          <p:grpSpPr>
            <a:xfrm rot="2803540">
              <a:off x="9225928" y="-1135169"/>
              <a:ext cx="337162" cy="1815987"/>
              <a:chOff x="6099175" y="2627313"/>
              <a:chExt cx="411163" cy="2214563"/>
            </a:xfrm>
            <a:grpFill/>
          </p:grpSpPr>
          <p:sp>
            <p:nvSpPr>
              <p:cNvPr id="21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21" name="组合 23"/>
            <p:cNvGrpSpPr/>
            <p:nvPr userDrawn="1"/>
          </p:nvGrpSpPr>
          <p:grpSpPr>
            <a:xfrm>
              <a:off x="5624277" y="6060101"/>
              <a:ext cx="1301704" cy="1299270"/>
              <a:chOff x="6262688" y="5170488"/>
              <a:chExt cx="1697038" cy="1693863"/>
            </a:xfrm>
            <a:grpFill/>
          </p:grpSpPr>
          <p:sp>
            <p:nvSpPr>
              <p:cNvPr id="222"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3"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24" name="Freeform 9"/>
            <p:cNvSpPr>
              <a:spLocks noEditPoints="1"/>
            </p:cNvSpPr>
            <p:nvPr userDrawn="1"/>
          </p:nvSpPr>
          <p:spPr bwMode="auto">
            <a:xfrm>
              <a:off x="11714474" y="3298829"/>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25" name="组合 45"/>
            <p:cNvGrpSpPr/>
            <p:nvPr userDrawn="1"/>
          </p:nvGrpSpPr>
          <p:grpSpPr>
            <a:xfrm rot="2116298">
              <a:off x="718679" y="6474356"/>
              <a:ext cx="1228067" cy="1069642"/>
              <a:chOff x="501650" y="3292475"/>
              <a:chExt cx="1735138" cy="1511300"/>
            </a:xfrm>
            <a:grpFill/>
          </p:grpSpPr>
          <p:sp>
            <p:nvSpPr>
              <p:cNvPr id="22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1" name="Freeform 7"/>
            <p:cNvSpPr>
              <a:spLocks noEditPoints="1"/>
            </p:cNvSpPr>
            <p:nvPr userDrawn="1"/>
          </p:nvSpPr>
          <p:spPr bwMode="auto">
            <a:xfrm rot="20132266">
              <a:off x="9763146" y="-24895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32" name="组合 23"/>
            <p:cNvGrpSpPr/>
            <p:nvPr userDrawn="1"/>
          </p:nvGrpSpPr>
          <p:grpSpPr>
            <a:xfrm rot="1406730">
              <a:off x="10767933" y="5424446"/>
              <a:ext cx="1301704" cy="1299270"/>
              <a:chOff x="6262688" y="5170488"/>
              <a:chExt cx="1697038" cy="1693863"/>
            </a:xfrm>
            <a:grpFill/>
          </p:grpSpPr>
          <p:sp>
            <p:nvSpPr>
              <p:cNvPr id="23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5" name="Freeform 19"/>
            <p:cNvSpPr>
              <a:spLocks noEditPoints="1"/>
            </p:cNvSpPr>
            <p:nvPr userDrawn="1"/>
          </p:nvSpPr>
          <p:spPr bwMode="auto">
            <a:xfrm rot="21418795">
              <a:off x="11264443" y="4898673"/>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Tree>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grpSp>
        <p:nvGrpSpPr>
          <p:cNvPr id="236" name="组 235"/>
          <p:cNvGrpSpPr/>
          <p:nvPr userDrawn="1"/>
        </p:nvGrpSpPr>
        <p:grpSpPr>
          <a:xfrm>
            <a:off x="-1517189" y="-871840"/>
            <a:ext cx="14366963" cy="9196672"/>
            <a:chOff x="-1517189" y="-871840"/>
            <a:chExt cx="14366963" cy="9196672"/>
          </a:xfrm>
          <a:solidFill>
            <a:schemeClr val="bg1">
              <a:alpha val="10000"/>
            </a:schemeClr>
          </a:solidFill>
        </p:grpSpPr>
        <p:sp>
          <p:nvSpPr>
            <p:cNvPr id="5" name="Freeform 7"/>
            <p:cNvSpPr>
              <a:spLocks noEditPoints="1"/>
            </p:cNvSpPr>
            <p:nvPr/>
          </p:nvSpPr>
          <p:spPr bwMode="auto">
            <a:xfrm rot="20132266">
              <a:off x="3204672" y="5259246"/>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 name="Freeform 9"/>
            <p:cNvSpPr>
              <a:spLocks noEditPoints="1"/>
            </p:cNvSpPr>
            <p:nvPr/>
          </p:nvSpPr>
          <p:spPr bwMode="auto">
            <a:xfrm>
              <a:off x="3276077" y="3086935"/>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9" name="组 18"/>
            <p:cNvGrpSpPr/>
            <p:nvPr userDrawn="1"/>
          </p:nvGrpSpPr>
          <p:grpSpPr>
            <a:xfrm rot="1396810">
              <a:off x="5439148" y="3364452"/>
              <a:ext cx="337162" cy="1815987"/>
              <a:chOff x="6099175" y="2627313"/>
              <a:chExt cx="411163" cy="2214563"/>
            </a:xfrm>
            <a:grpFill/>
          </p:grpSpPr>
          <p:sp>
            <p:nvSpPr>
              <p:cNvPr id="11" name="Freeform 13"/>
              <p:cNvSpPr>
                <a:spLocks noEditPoints="1"/>
              </p:cNvSpPr>
              <p:nvPr/>
            </p:nvSpPr>
            <p:spPr bwMode="auto">
              <a:xfrm>
                <a:off x="6130130"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 name="Freeform 19"/>
            <p:cNvSpPr>
              <a:spLocks noEditPoints="1"/>
            </p:cNvSpPr>
            <p:nvPr/>
          </p:nvSpPr>
          <p:spPr bwMode="auto">
            <a:xfrm rot="1363540">
              <a:off x="8673100" y="7234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 name="Freeform 20"/>
            <p:cNvSpPr/>
            <p:nvPr/>
          </p:nvSpPr>
          <p:spPr bwMode="auto">
            <a:xfrm rot="20253209">
              <a:off x="4644944" y="440960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0" name="组合 45"/>
            <p:cNvGrpSpPr/>
            <p:nvPr userDrawn="1"/>
          </p:nvGrpSpPr>
          <p:grpSpPr>
            <a:xfrm rot="2116298">
              <a:off x="5097308" y="5328958"/>
              <a:ext cx="722933" cy="629672"/>
              <a:chOff x="501650" y="3292475"/>
              <a:chExt cx="1735138" cy="1511300"/>
            </a:xfrm>
            <a:grpFill/>
          </p:grpSpPr>
          <p:sp>
            <p:nvSpPr>
              <p:cNvPr id="21"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4"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5"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6" name="组合 46"/>
            <p:cNvGrpSpPr/>
            <p:nvPr userDrawn="1"/>
          </p:nvGrpSpPr>
          <p:grpSpPr>
            <a:xfrm rot="19680185">
              <a:off x="2669841" y="4499503"/>
              <a:ext cx="920458" cy="709092"/>
              <a:chOff x="2486025" y="3619500"/>
              <a:chExt cx="1500188" cy="1155700"/>
            </a:xfrm>
            <a:grpFill/>
          </p:grpSpPr>
          <p:sp>
            <p:nvSpPr>
              <p:cNvPr id="27"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8"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9" name="Freeform 29"/>
            <p:cNvSpPr>
              <a:spLocks noEditPoints="1"/>
            </p:cNvSpPr>
            <p:nvPr userDrawn="1"/>
          </p:nvSpPr>
          <p:spPr bwMode="auto">
            <a:xfrm>
              <a:off x="4567724" y="3130391"/>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0" name="Freeform 5"/>
            <p:cNvSpPr>
              <a:spLocks noEditPoints="1"/>
            </p:cNvSpPr>
            <p:nvPr userDrawn="1"/>
          </p:nvSpPr>
          <p:spPr bwMode="auto">
            <a:xfrm rot="1264384">
              <a:off x="3800465" y="638232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31" name="组合 22"/>
            <p:cNvGrpSpPr/>
            <p:nvPr userDrawn="1"/>
          </p:nvGrpSpPr>
          <p:grpSpPr>
            <a:xfrm rot="1013132">
              <a:off x="2506793" y="6413812"/>
              <a:ext cx="794889" cy="623974"/>
              <a:chOff x="3654425" y="5089525"/>
              <a:chExt cx="1860550" cy="1460500"/>
            </a:xfrm>
            <a:grpFill/>
          </p:grpSpPr>
          <p:sp>
            <p:nvSpPr>
              <p:cNvPr id="32"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3"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4"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5"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6"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7"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8"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39" name="组合 23"/>
            <p:cNvGrpSpPr/>
            <p:nvPr userDrawn="1"/>
          </p:nvGrpSpPr>
          <p:grpSpPr>
            <a:xfrm>
              <a:off x="6063218" y="3624642"/>
              <a:ext cx="1301704" cy="1299270"/>
              <a:chOff x="6262690" y="5170488"/>
              <a:chExt cx="1697038" cy="1693863"/>
            </a:xfrm>
            <a:grpFill/>
          </p:grpSpPr>
          <p:sp>
            <p:nvSpPr>
              <p:cNvPr id="40" name="Freeform 19"/>
              <p:cNvSpPr>
                <a:spLocks noEditPoints="1"/>
              </p:cNvSpPr>
              <p:nvPr/>
            </p:nvSpPr>
            <p:spPr bwMode="auto">
              <a:xfrm>
                <a:off x="6262690"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1" name="Freeform 20"/>
              <p:cNvSpPr/>
              <p:nvPr userDrawn="1"/>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4" name="Freeform 7"/>
            <p:cNvSpPr>
              <a:spLocks noEditPoints="1"/>
            </p:cNvSpPr>
            <p:nvPr/>
          </p:nvSpPr>
          <p:spPr bwMode="auto">
            <a:xfrm rot="20132266">
              <a:off x="-1257123" y="479820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5" name="Freeform 9"/>
            <p:cNvSpPr>
              <a:spLocks noEditPoints="1"/>
            </p:cNvSpPr>
            <p:nvPr/>
          </p:nvSpPr>
          <p:spPr bwMode="auto">
            <a:xfrm>
              <a:off x="-491355" y="283166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6" name="组 45"/>
            <p:cNvGrpSpPr/>
            <p:nvPr userDrawn="1"/>
          </p:nvGrpSpPr>
          <p:grpSpPr>
            <a:xfrm rot="1396810">
              <a:off x="998952" y="3722131"/>
              <a:ext cx="337162" cy="1815987"/>
              <a:chOff x="6099175" y="2627313"/>
              <a:chExt cx="411163" cy="2214563"/>
            </a:xfrm>
            <a:grpFill/>
          </p:grpSpPr>
          <p:sp>
            <p:nvSpPr>
              <p:cNvPr id="71"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4"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7" name="Freeform 19"/>
            <p:cNvSpPr>
              <a:spLocks noEditPoints="1"/>
            </p:cNvSpPr>
            <p:nvPr/>
          </p:nvSpPr>
          <p:spPr bwMode="auto">
            <a:xfrm rot="1363540">
              <a:off x="337564" y="579283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8" name="Freeform 20"/>
            <p:cNvSpPr/>
            <p:nvPr/>
          </p:nvSpPr>
          <p:spPr bwMode="auto">
            <a:xfrm rot="20253209">
              <a:off x="158920" y="448561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9" name="组合 45"/>
            <p:cNvGrpSpPr/>
            <p:nvPr userDrawn="1"/>
          </p:nvGrpSpPr>
          <p:grpSpPr>
            <a:xfrm rot="2116298">
              <a:off x="1231243" y="5128618"/>
              <a:ext cx="722933" cy="629672"/>
              <a:chOff x="501650" y="3292475"/>
              <a:chExt cx="1735138" cy="1511300"/>
            </a:xfrm>
            <a:grpFill/>
          </p:grpSpPr>
          <p:sp>
            <p:nvSpPr>
              <p:cNvPr id="6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0" name="组合 46"/>
            <p:cNvGrpSpPr/>
            <p:nvPr userDrawn="1"/>
          </p:nvGrpSpPr>
          <p:grpSpPr>
            <a:xfrm rot="19680185">
              <a:off x="-1517189" y="3803033"/>
              <a:ext cx="920458" cy="709092"/>
              <a:chOff x="2486025" y="3619500"/>
              <a:chExt cx="1500188" cy="1155700"/>
            </a:xfrm>
            <a:grpFill/>
          </p:grpSpPr>
          <p:sp>
            <p:nvSpPr>
              <p:cNvPr id="6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51" name="Freeform 29"/>
            <p:cNvSpPr>
              <a:spLocks noEditPoints="1"/>
            </p:cNvSpPr>
            <p:nvPr userDrawn="1"/>
          </p:nvSpPr>
          <p:spPr bwMode="auto">
            <a:xfrm>
              <a:off x="760976" y="275152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2" name="Freeform 5"/>
            <p:cNvSpPr>
              <a:spLocks noEditPoints="1"/>
            </p:cNvSpPr>
            <p:nvPr userDrawn="1"/>
          </p:nvSpPr>
          <p:spPr bwMode="auto">
            <a:xfrm rot="1264384">
              <a:off x="1983280" y="5686214"/>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53" name="组合 22"/>
            <p:cNvGrpSpPr/>
            <p:nvPr userDrawn="1"/>
          </p:nvGrpSpPr>
          <p:grpSpPr>
            <a:xfrm rot="1013132">
              <a:off x="1601368" y="4438604"/>
              <a:ext cx="794889" cy="623974"/>
              <a:chOff x="3654425" y="5089525"/>
              <a:chExt cx="1860550" cy="1460500"/>
            </a:xfrm>
            <a:grpFill/>
          </p:grpSpPr>
          <p:sp>
            <p:nvSpPr>
              <p:cNvPr id="57"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8"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9"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0"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1"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2"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3"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4" name="组合 23"/>
            <p:cNvGrpSpPr/>
            <p:nvPr userDrawn="1"/>
          </p:nvGrpSpPr>
          <p:grpSpPr>
            <a:xfrm>
              <a:off x="1798258" y="2947826"/>
              <a:ext cx="1301704" cy="1299270"/>
              <a:chOff x="6262688" y="5170488"/>
              <a:chExt cx="1697038" cy="1693863"/>
            </a:xfrm>
            <a:grpFill/>
          </p:grpSpPr>
          <p:sp>
            <p:nvSpPr>
              <p:cNvPr id="55"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6"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6" name="Freeform 7"/>
            <p:cNvSpPr>
              <a:spLocks noEditPoints="1"/>
            </p:cNvSpPr>
            <p:nvPr/>
          </p:nvSpPr>
          <p:spPr bwMode="auto">
            <a:xfrm rot="21538996">
              <a:off x="7150383" y="576431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7" name="Freeform 9"/>
            <p:cNvSpPr>
              <a:spLocks noEditPoints="1"/>
            </p:cNvSpPr>
            <p:nvPr/>
          </p:nvSpPr>
          <p:spPr bwMode="auto">
            <a:xfrm rot="1406730">
              <a:off x="8537771" y="4215104"/>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78" name="组 77"/>
            <p:cNvGrpSpPr/>
            <p:nvPr userDrawn="1"/>
          </p:nvGrpSpPr>
          <p:grpSpPr>
            <a:xfrm rot="2803540">
              <a:off x="9511163" y="5451184"/>
              <a:ext cx="337162" cy="1815987"/>
              <a:chOff x="6099175" y="2627313"/>
              <a:chExt cx="411163" cy="2214563"/>
            </a:xfrm>
            <a:grpFill/>
          </p:grpSpPr>
          <p:sp>
            <p:nvSpPr>
              <p:cNvPr id="103"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4"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5"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6"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9" name="Freeform 19"/>
            <p:cNvSpPr>
              <a:spLocks noEditPoints="1"/>
            </p:cNvSpPr>
            <p:nvPr/>
          </p:nvSpPr>
          <p:spPr bwMode="auto">
            <a:xfrm rot="2770270">
              <a:off x="8355392" y="7325895"/>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0" name="Freeform 20"/>
            <p:cNvSpPr/>
            <p:nvPr/>
          </p:nvSpPr>
          <p:spPr bwMode="auto">
            <a:xfrm rot="59939">
              <a:off x="8625447" y="5843013"/>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1" name="组合 45"/>
            <p:cNvGrpSpPr/>
            <p:nvPr userDrawn="1"/>
          </p:nvGrpSpPr>
          <p:grpSpPr>
            <a:xfrm rot="3523028">
              <a:off x="9384746" y="6959690"/>
              <a:ext cx="722933" cy="629672"/>
              <a:chOff x="501650" y="3292475"/>
              <a:chExt cx="1735138" cy="1511300"/>
            </a:xfrm>
            <a:grpFill/>
          </p:grpSpPr>
          <p:sp>
            <p:nvSpPr>
              <p:cNvPr id="98"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9"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0"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1"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2"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2" name="组合 46"/>
            <p:cNvGrpSpPr/>
            <p:nvPr userDrawn="1"/>
          </p:nvGrpSpPr>
          <p:grpSpPr>
            <a:xfrm rot="21086915">
              <a:off x="7366693" y="4686026"/>
              <a:ext cx="920458" cy="709092"/>
              <a:chOff x="2486025" y="3619500"/>
              <a:chExt cx="1500188" cy="1155700"/>
            </a:xfrm>
            <a:grpFill/>
          </p:grpSpPr>
          <p:sp>
            <p:nvSpPr>
              <p:cNvPr id="96"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7"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83" name="Freeform 29"/>
            <p:cNvSpPr>
              <a:spLocks noEditPoints="1"/>
            </p:cNvSpPr>
            <p:nvPr userDrawn="1"/>
          </p:nvSpPr>
          <p:spPr bwMode="auto">
            <a:xfrm rot="1406730">
              <a:off x="9836343" y="4616570"/>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4" name="Freeform 5"/>
            <p:cNvSpPr>
              <a:spLocks noEditPoints="1"/>
            </p:cNvSpPr>
            <p:nvPr userDrawn="1"/>
          </p:nvSpPr>
          <p:spPr bwMode="auto">
            <a:xfrm rot="2671114">
              <a:off x="9574736" y="789551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5" name="组合 22"/>
            <p:cNvGrpSpPr/>
            <p:nvPr userDrawn="1"/>
          </p:nvGrpSpPr>
          <p:grpSpPr>
            <a:xfrm rot="2419862">
              <a:off x="9997017" y="6488458"/>
              <a:ext cx="794889" cy="623974"/>
              <a:chOff x="3654425" y="5089525"/>
              <a:chExt cx="1860550" cy="1460500"/>
            </a:xfrm>
            <a:grpFill/>
          </p:grpSpPr>
          <p:sp>
            <p:nvSpPr>
              <p:cNvPr id="89"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0"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1"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2"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3"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4"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5"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6" name="组合 23"/>
            <p:cNvGrpSpPr/>
            <p:nvPr userDrawn="1"/>
          </p:nvGrpSpPr>
          <p:grpSpPr>
            <a:xfrm rot="1406730">
              <a:off x="11173870" y="-871840"/>
              <a:ext cx="1301704" cy="1299270"/>
              <a:chOff x="6262688" y="5170488"/>
              <a:chExt cx="1697038" cy="1693863"/>
            </a:xfrm>
            <a:grpFill/>
          </p:grpSpPr>
          <p:sp>
            <p:nvSpPr>
              <p:cNvPr id="87"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8"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08" name="Freeform 7"/>
            <p:cNvSpPr>
              <a:spLocks noEditPoints="1"/>
            </p:cNvSpPr>
            <p:nvPr/>
          </p:nvSpPr>
          <p:spPr bwMode="auto">
            <a:xfrm rot="20132266">
              <a:off x="-3210" y="1374612"/>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9" name="Freeform 9"/>
            <p:cNvSpPr>
              <a:spLocks noEditPoints="1"/>
            </p:cNvSpPr>
            <p:nvPr/>
          </p:nvSpPr>
          <p:spPr bwMode="auto">
            <a:xfrm>
              <a:off x="762558" y="-591931"/>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0" name="组 109"/>
            <p:cNvGrpSpPr/>
            <p:nvPr userDrawn="1"/>
          </p:nvGrpSpPr>
          <p:grpSpPr>
            <a:xfrm rot="1396810">
              <a:off x="2252865" y="298538"/>
              <a:ext cx="337162" cy="1815987"/>
              <a:chOff x="6099175" y="2627313"/>
              <a:chExt cx="411163" cy="2214563"/>
            </a:xfrm>
            <a:grpFill/>
          </p:grpSpPr>
          <p:sp>
            <p:nvSpPr>
              <p:cNvPr id="135"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6"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7"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8"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1" name="Freeform 19"/>
            <p:cNvSpPr>
              <a:spLocks noEditPoints="1"/>
            </p:cNvSpPr>
            <p:nvPr/>
          </p:nvSpPr>
          <p:spPr bwMode="auto">
            <a:xfrm rot="1363540">
              <a:off x="1591477" y="2369237"/>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2" name="Freeform 20"/>
            <p:cNvSpPr/>
            <p:nvPr/>
          </p:nvSpPr>
          <p:spPr bwMode="auto">
            <a:xfrm rot="20253209">
              <a:off x="1412833" y="1062017"/>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3" name="组合 45"/>
            <p:cNvGrpSpPr/>
            <p:nvPr userDrawn="1"/>
          </p:nvGrpSpPr>
          <p:grpSpPr>
            <a:xfrm rot="2116298">
              <a:off x="2485156" y="1705025"/>
              <a:ext cx="722933" cy="629672"/>
              <a:chOff x="501650" y="3292475"/>
              <a:chExt cx="1735138" cy="1511300"/>
            </a:xfrm>
            <a:grpFill/>
          </p:grpSpPr>
          <p:sp>
            <p:nvSpPr>
              <p:cNvPr id="130"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1"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2"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3"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4"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4" name="组合 46"/>
            <p:cNvGrpSpPr/>
            <p:nvPr userDrawn="1"/>
          </p:nvGrpSpPr>
          <p:grpSpPr>
            <a:xfrm rot="19680185">
              <a:off x="-263276" y="379440"/>
              <a:ext cx="920458" cy="709092"/>
              <a:chOff x="2486025" y="3619500"/>
              <a:chExt cx="1500188" cy="1155700"/>
            </a:xfrm>
            <a:grpFill/>
          </p:grpSpPr>
          <p:sp>
            <p:nvSpPr>
              <p:cNvPr id="128"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9"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5" name="Freeform 29"/>
            <p:cNvSpPr>
              <a:spLocks noEditPoints="1"/>
            </p:cNvSpPr>
            <p:nvPr userDrawn="1"/>
          </p:nvSpPr>
          <p:spPr bwMode="auto">
            <a:xfrm>
              <a:off x="2014889" y="-672068"/>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6" name="Freeform 5"/>
            <p:cNvSpPr>
              <a:spLocks noEditPoints="1"/>
            </p:cNvSpPr>
            <p:nvPr userDrawn="1"/>
          </p:nvSpPr>
          <p:spPr bwMode="auto">
            <a:xfrm rot="1264384">
              <a:off x="2980490" y="2441065"/>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7" name="组合 22"/>
            <p:cNvGrpSpPr/>
            <p:nvPr userDrawn="1"/>
          </p:nvGrpSpPr>
          <p:grpSpPr>
            <a:xfrm rot="1013132">
              <a:off x="2855281" y="1015011"/>
              <a:ext cx="794889" cy="623974"/>
              <a:chOff x="3654425" y="5089525"/>
              <a:chExt cx="1860550" cy="1460500"/>
            </a:xfrm>
            <a:grpFill/>
          </p:grpSpPr>
          <p:sp>
            <p:nvSpPr>
              <p:cNvPr id="121"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2"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3"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4"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5"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6"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7"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8" name="组合 23"/>
            <p:cNvGrpSpPr/>
            <p:nvPr userDrawn="1"/>
          </p:nvGrpSpPr>
          <p:grpSpPr>
            <a:xfrm>
              <a:off x="3052171" y="-475767"/>
              <a:ext cx="1301704" cy="1299270"/>
              <a:chOff x="6262688" y="5170488"/>
              <a:chExt cx="1697038" cy="1693863"/>
            </a:xfrm>
            <a:grpFill/>
          </p:grpSpPr>
          <p:sp>
            <p:nvSpPr>
              <p:cNvPr id="119"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0" name="Freeform 7"/>
            <p:cNvSpPr>
              <a:spLocks noEditPoints="1"/>
            </p:cNvSpPr>
            <p:nvPr/>
          </p:nvSpPr>
          <p:spPr bwMode="auto">
            <a:xfrm rot="20132266">
              <a:off x="4165316" y="196966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1" name="Freeform 9"/>
            <p:cNvSpPr>
              <a:spLocks noEditPoints="1"/>
            </p:cNvSpPr>
            <p:nvPr/>
          </p:nvSpPr>
          <p:spPr bwMode="auto">
            <a:xfrm>
              <a:off x="4931084" y="312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2" name="组 141"/>
            <p:cNvGrpSpPr/>
            <p:nvPr userDrawn="1"/>
          </p:nvGrpSpPr>
          <p:grpSpPr>
            <a:xfrm rot="1396810">
              <a:off x="6421391" y="893591"/>
              <a:ext cx="337162" cy="1815987"/>
              <a:chOff x="6099175" y="2627313"/>
              <a:chExt cx="411163" cy="2214563"/>
            </a:xfrm>
            <a:grpFill/>
          </p:grpSpPr>
          <p:sp>
            <p:nvSpPr>
              <p:cNvPr id="16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3" name="Freeform 19"/>
            <p:cNvSpPr>
              <a:spLocks noEditPoints="1"/>
            </p:cNvSpPr>
            <p:nvPr/>
          </p:nvSpPr>
          <p:spPr bwMode="auto">
            <a:xfrm rot="1363540">
              <a:off x="5760003" y="296429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4" name="Freeform 20"/>
            <p:cNvSpPr/>
            <p:nvPr/>
          </p:nvSpPr>
          <p:spPr bwMode="auto">
            <a:xfrm rot="20253209">
              <a:off x="5581359" y="165707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5" name="组合 45"/>
            <p:cNvGrpSpPr/>
            <p:nvPr userDrawn="1"/>
          </p:nvGrpSpPr>
          <p:grpSpPr>
            <a:xfrm rot="2116298">
              <a:off x="6653682" y="2300078"/>
              <a:ext cx="722933" cy="629672"/>
              <a:chOff x="501650" y="3292475"/>
              <a:chExt cx="1735138" cy="1511300"/>
            </a:xfrm>
            <a:grpFill/>
          </p:grpSpPr>
          <p:sp>
            <p:nvSpPr>
              <p:cNvPr id="16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4"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5"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6"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46" name="组合 46"/>
            <p:cNvGrpSpPr/>
            <p:nvPr userDrawn="1"/>
          </p:nvGrpSpPr>
          <p:grpSpPr>
            <a:xfrm rot="19680185">
              <a:off x="3905250" y="974493"/>
              <a:ext cx="920458" cy="709092"/>
              <a:chOff x="2486025" y="3619500"/>
              <a:chExt cx="1500188" cy="1155700"/>
            </a:xfrm>
            <a:grpFill/>
          </p:grpSpPr>
          <p:sp>
            <p:nvSpPr>
              <p:cNvPr id="160"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1"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7" name="Freeform 29"/>
            <p:cNvSpPr>
              <a:spLocks noEditPoints="1"/>
            </p:cNvSpPr>
            <p:nvPr userDrawn="1"/>
          </p:nvSpPr>
          <p:spPr bwMode="auto">
            <a:xfrm>
              <a:off x="6183415" y="-7701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8" name="Freeform 5"/>
            <p:cNvSpPr>
              <a:spLocks noEditPoints="1"/>
            </p:cNvSpPr>
            <p:nvPr userDrawn="1"/>
          </p:nvSpPr>
          <p:spPr bwMode="auto">
            <a:xfrm rot="1264384">
              <a:off x="7128415" y="315532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9" name="组合 22"/>
            <p:cNvGrpSpPr/>
            <p:nvPr userDrawn="1"/>
          </p:nvGrpSpPr>
          <p:grpSpPr>
            <a:xfrm rot="1013132">
              <a:off x="7023807" y="1610064"/>
              <a:ext cx="794889" cy="623974"/>
              <a:chOff x="3654425" y="5089525"/>
              <a:chExt cx="1860550" cy="1460500"/>
            </a:xfrm>
            <a:grpFill/>
          </p:grpSpPr>
          <p:sp>
            <p:nvSpPr>
              <p:cNvPr id="153"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4"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5"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6"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7"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8"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9"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50" name="组合 23"/>
            <p:cNvGrpSpPr/>
            <p:nvPr userDrawn="1"/>
          </p:nvGrpSpPr>
          <p:grpSpPr>
            <a:xfrm>
              <a:off x="7220697" y="119286"/>
              <a:ext cx="1301704" cy="1299270"/>
              <a:chOff x="6262688" y="5170488"/>
              <a:chExt cx="1697038" cy="1693863"/>
            </a:xfrm>
            <a:grpFill/>
          </p:grpSpPr>
          <p:sp>
            <p:nvSpPr>
              <p:cNvPr id="151"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2"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2" name="Freeform 7"/>
            <p:cNvSpPr>
              <a:spLocks noEditPoints="1"/>
            </p:cNvSpPr>
            <p:nvPr/>
          </p:nvSpPr>
          <p:spPr bwMode="auto">
            <a:xfrm rot="20132266">
              <a:off x="7996220" y="3333169"/>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3" name="Freeform 9"/>
            <p:cNvSpPr>
              <a:spLocks noEditPoints="1"/>
            </p:cNvSpPr>
            <p:nvPr/>
          </p:nvSpPr>
          <p:spPr bwMode="auto">
            <a:xfrm>
              <a:off x="8803483" y="1209043"/>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4" name="组 173"/>
            <p:cNvGrpSpPr/>
            <p:nvPr userDrawn="1"/>
          </p:nvGrpSpPr>
          <p:grpSpPr>
            <a:xfrm rot="1396810">
              <a:off x="10293790" y="2099512"/>
              <a:ext cx="337162" cy="1815987"/>
              <a:chOff x="6099175" y="2627313"/>
              <a:chExt cx="411163" cy="2214563"/>
            </a:xfrm>
            <a:grpFill/>
          </p:grpSpPr>
          <p:sp>
            <p:nvSpPr>
              <p:cNvPr id="199"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0"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1"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2"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5" name="Freeform 19"/>
            <p:cNvSpPr>
              <a:spLocks noEditPoints="1"/>
            </p:cNvSpPr>
            <p:nvPr/>
          </p:nvSpPr>
          <p:spPr bwMode="auto">
            <a:xfrm rot="1363540">
              <a:off x="9632402" y="4170211"/>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6" name="Freeform 20"/>
            <p:cNvSpPr/>
            <p:nvPr/>
          </p:nvSpPr>
          <p:spPr bwMode="auto">
            <a:xfrm rot="20253209">
              <a:off x="9453758" y="2862991"/>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7" name="组合 45"/>
            <p:cNvGrpSpPr/>
            <p:nvPr userDrawn="1"/>
          </p:nvGrpSpPr>
          <p:grpSpPr>
            <a:xfrm rot="2116298">
              <a:off x="10526081" y="3505999"/>
              <a:ext cx="722933" cy="629672"/>
              <a:chOff x="501650" y="3292475"/>
              <a:chExt cx="1735138" cy="1511300"/>
            </a:xfrm>
            <a:grpFill/>
          </p:grpSpPr>
          <p:sp>
            <p:nvSpPr>
              <p:cNvPr id="194"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5"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6"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7"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8"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78" name="组合 46"/>
            <p:cNvGrpSpPr/>
            <p:nvPr userDrawn="1"/>
          </p:nvGrpSpPr>
          <p:grpSpPr>
            <a:xfrm rot="19680185">
              <a:off x="7879804" y="2119955"/>
              <a:ext cx="920458" cy="709092"/>
              <a:chOff x="2486025" y="3619500"/>
              <a:chExt cx="1500188" cy="1155700"/>
            </a:xfrm>
            <a:grpFill/>
          </p:grpSpPr>
          <p:sp>
            <p:nvSpPr>
              <p:cNvPr id="192"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3"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9" name="Freeform 29"/>
            <p:cNvSpPr>
              <a:spLocks noEditPoints="1"/>
            </p:cNvSpPr>
            <p:nvPr userDrawn="1"/>
          </p:nvSpPr>
          <p:spPr bwMode="auto">
            <a:xfrm>
              <a:off x="10055814" y="1128906"/>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0" name="Freeform 5"/>
            <p:cNvSpPr>
              <a:spLocks noEditPoints="1"/>
            </p:cNvSpPr>
            <p:nvPr userDrawn="1"/>
          </p:nvSpPr>
          <p:spPr bwMode="auto">
            <a:xfrm rot="1264384">
              <a:off x="11021415" y="424203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81" name="组合 22"/>
            <p:cNvGrpSpPr/>
            <p:nvPr userDrawn="1"/>
          </p:nvGrpSpPr>
          <p:grpSpPr>
            <a:xfrm rot="1013132">
              <a:off x="10896206" y="2815985"/>
              <a:ext cx="794889" cy="623974"/>
              <a:chOff x="3654425" y="5089525"/>
              <a:chExt cx="1860550" cy="1460500"/>
            </a:xfrm>
            <a:grpFill/>
          </p:grpSpPr>
          <p:sp>
            <p:nvSpPr>
              <p:cNvPr id="185"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6"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7"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8"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9"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0"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1"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82" name="组合 23"/>
            <p:cNvGrpSpPr/>
            <p:nvPr userDrawn="1"/>
          </p:nvGrpSpPr>
          <p:grpSpPr>
            <a:xfrm>
              <a:off x="11093096" y="1325207"/>
              <a:ext cx="1301704" cy="1299270"/>
              <a:chOff x="6262688" y="5170488"/>
              <a:chExt cx="1697038" cy="1693863"/>
            </a:xfrm>
            <a:grpFill/>
          </p:grpSpPr>
          <p:sp>
            <p:nvSpPr>
              <p:cNvPr id="18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03" name="组合 22"/>
            <p:cNvGrpSpPr/>
            <p:nvPr userDrawn="1"/>
          </p:nvGrpSpPr>
          <p:grpSpPr>
            <a:xfrm rot="1013132">
              <a:off x="6176564" y="5290989"/>
              <a:ext cx="794889" cy="623974"/>
              <a:chOff x="3654425" y="5089525"/>
              <a:chExt cx="1860550" cy="1460500"/>
            </a:xfrm>
            <a:grpFill/>
          </p:grpSpPr>
          <p:sp>
            <p:nvSpPr>
              <p:cNvPr id="204"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5"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6"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7"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8"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9"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0"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11" name="Freeform 19"/>
            <p:cNvSpPr>
              <a:spLocks noEditPoints="1"/>
            </p:cNvSpPr>
            <p:nvPr userDrawn="1"/>
          </p:nvSpPr>
          <p:spPr bwMode="auto">
            <a:xfrm rot="3628785">
              <a:off x="4614671" y="65222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2" name="Freeform 7"/>
            <p:cNvSpPr>
              <a:spLocks noEditPoints="1"/>
            </p:cNvSpPr>
            <p:nvPr userDrawn="1"/>
          </p:nvSpPr>
          <p:spPr bwMode="auto">
            <a:xfrm rot="20132266">
              <a:off x="-807207" y="5977073"/>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13" name="组合 46"/>
            <p:cNvGrpSpPr/>
            <p:nvPr userDrawn="1"/>
          </p:nvGrpSpPr>
          <p:grpSpPr>
            <a:xfrm rot="21086915">
              <a:off x="11056807" y="581802"/>
              <a:ext cx="920458" cy="709092"/>
              <a:chOff x="2486025" y="3619500"/>
              <a:chExt cx="1500188" cy="1155700"/>
            </a:xfrm>
            <a:grpFill/>
          </p:grpSpPr>
          <p:sp>
            <p:nvSpPr>
              <p:cNvPr id="21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16" name="组 215"/>
            <p:cNvGrpSpPr/>
            <p:nvPr userDrawn="1"/>
          </p:nvGrpSpPr>
          <p:grpSpPr>
            <a:xfrm rot="2803540">
              <a:off x="9225928" y="-1135169"/>
              <a:ext cx="337162" cy="1815987"/>
              <a:chOff x="6099175" y="2627313"/>
              <a:chExt cx="411163" cy="2214563"/>
            </a:xfrm>
            <a:grpFill/>
          </p:grpSpPr>
          <p:sp>
            <p:nvSpPr>
              <p:cNvPr id="21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21" name="组合 23"/>
            <p:cNvGrpSpPr/>
            <p:nvPr userDrawn="1"/>
          </p:nvGrpSpPr>
          <p:grpSpPr>
            <a:xfrm>
              <a:off x="5624277" y="6060101"/>
              <a:ext cx="1301704" cy="1299270"/>
              <a:chOff x="6262688" y="5170488"/>
              <a:chExt cx="1697038" cy="1693863"/>
            </a:xfrm>
            <a:grpFill/>
          </p:grpSpPr>
          <p:sp>
            <p:nvSpPr>
              <p:cNvPr id="222"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3"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24" name="Freeform 9"/>
            <p:cNvSpPr>
              <a:spLocks noEditPoints="1"/>
            </p:cNvSpPr>
            <p:nvPr userDrawn="1"/>
          </p:nvSpPr>
          <p:spPr bwMode="auto">
            <a:xfrm>
              <a:off x="11714474" y="3298829"/>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25" name="组合 45"/>
            <p:cNvGrpSpPr/>
            <p:nvPr userDrawn="1"/>
          </p:nvGrpSpPr>
          <p:grpSpPr>
            <a:xfrm rot="2116298">
              <a:off x="718679" y="6474356"/>
              <a:ext cx="1228067" cy="1069642"/>
              <a:chOff x="501650" y="3292475"/>
              <a:chExt cx="1735138" cy="1511300"/>
            </a:xfrm>
            <a:grpFill/>
          </p:grpSpPr>
          <p:sp>
            <p:nvSpPr>
              <p:cNvPr id="22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1" name="Freeform 7"/>
            <p:cNvSpPr>
              <a:spLocks noEditPoints="1"/>
            </p:cNvSpPr>
            <p:nvPr userDrawn="1"/>
          </p:nvSpPr>
          <p:spPr bwMode="auto">
            <a:xfrm rot="20132266">
              <a:off x="9763146" y="-24895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32" name="组合 23"/>
            <p:cNvGrpSpPr/>
            <p:nvPr userDrawn="1"/>
          </p:nvGrpSpPr>
          <p:grpSpPr>
            <a:xfrm rot="1406730">
              <a:off x="10767933" y="5424446"/>
              <a:ext cx="1301704" cy="1299270"/>
              <a:chOff x="6262688" y="5170488"/>
              <a:chExt cx="1697038" cy="1693863"/>
            </a:xfrm>
            <a:grpFill/>
          </p:grpSpPr>
          <p:sp>
            <p:nvSpPr>
              <p:cNvPr id="23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5" name="Freeform 19"/>
            <p:cNvSpPr>
              <a:spLocks noEditPoints="1"/>
            </p:cNvSpPr>
            <p:nvPr userDrawn="1"/>
          </p:nvSpPr>
          <p:spPr bwMode="auto">
            <a:xfrm rot="21418795">
              <a:off x="11264443" y="4898673"/>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 name="矩形 1"/>
          <p:cNvSpPr/>
          <p:nvPr userDrawn="1"/>
        </p:nvSpPr>
        <p:spPr>
          <a:xfrm>
            <a:off x="-16972" y="4347197"/>
            <a:ext cx="12208972" cy="25242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grpSp>
        <p:nvGrpSpPr>
          <p:cNvPr id="236" name="组 235"/>
          <p:cNvGrpSpPr/>
          <p:nvPr userDrawn="1"/>
        </p:nvGrpSpPr>
        <p:grpSpPr>
          <a:xfrm>
            <a:off x="-1517189" y="-871840"/>
            <a:ext cx="14366963" cy="9196672"/>
            <a:chOff x="-1517189" y="-871840"/>
            <a:chExt cx="14366963" cy="9196672"/>
          </a:xfrm>
          <a:solidFill>
            <a:schemeClr val="bg1">
              <a:alpha val="10000"/>
            </a:schemeClr>
          </a:solidFill>
        </p:grpSpPr>
        <p:sp>
          <p:nvSpPr>
            <p:cNvPr id="5" name="Freeform 7"/>
            <p:cNvSpPr>
              <a:spLocks noEditPoints="1"/>
            </p:cNvSpPr>
            <p:nvPr/>
          </p:nvSpPr>
          <p:spPr bwMode="auto">
            <a:xfrm rot="20132266">
              <a:off x="3204672" y="5259246"/>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 name="Freeform 9"/>
            <p:cNvSpPr>
              <a:spLocks noEditPoints="1"/>
            </p:cNvSpPr>
            <p:nvPr/>
          </p:nvSpPr>
          <p:spPr bwMode="auto">
            <a:xfrm>
              <a:off x="3276077" y="3086935"/>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9" name="组 18"/>
            <p:cNvGrpSpPr/>
            <p:nvPr userDrawn="1"/>
          </p:nvGrpSpPr>
          <p:grpSpPr>
            <a:xfrm rot="1396810">
              <a:off x="5439148" y="3364452"/>
              <a:ext cx="337162" cy="1815987"/>
              <a:chOff x="6099175" y="2627313"/>
              <a:chExt cx="411163" cy="2214563"/>
            </a:xfrm>
            <a:grpFill/>
          </p:grpSpPr>
          <p:sp>
            <p:nvSpPr>
              <p:cNvPr id="11" name="Freeform 13"/>
              <p:cNvSpPr>
                <a:spLocks noEditPoints="1"/>
              </p:cNvSpPr>
              <p:nvPr/>
            </p:nvSpPr>
            <p:spPr bwMode="auto">
              <a:xfrm>
                <a:off x="6130130"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 name="Freeform 19"/>
            <p:cNvSpPr>
              <a:spLocks noEditPoints="1"/>
            </p:cNvSpPr>
            <p:nvPr/>
          </p:nvSpPr>
          <p:spPr bwMode="auto">
            <a:xfrm rot="1363540">
              <a:off x="8673100" y="7234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 name="Freeform 20"/>
            <p:cNvSpPr/>
            <p:nvPr/>
          </p:nvSpPr>
          <p:spPr bwMode="auto">
            <a:xfrm rot="20253209">
              <a:off x="4644944" y="440960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0" name="组合 45"/>
            <p:cNvGrpSpPr/>
            <p:nvPr userDrawn="1"/>
          </p:nvGrpSpPr>
          <p:grpSpPr>
            <a:xfrm rot="2116298">
              <a:off x="5097308" y="5328958"/>
              <a:ext cx="722933" cy="629672"/>
              <a:chOff x="501650" y="3292475"/>
              <a:chExt cx="1735138" cy="1511300"/>
            </a:xfrm>
            <a:grpFill/>
          </p:grpSpPr>
          <p:sp>
            <p:nvSpPr>
              <p:cNvPr id="21"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4"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5"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6" name="组合 46"/>
            <p:cNvGrpSpPr/>
            <p:nvPr userDrawn="1"/>
          </p:nvGrpSpPr>
          <p:grpSpPr>
            <a:xfrm rot="19680185">
              <a:off x="2669841" y="4499503"/>
              <a:ext cx="920458" cy="709092"/>
              <a:chOff x="2486025" y="3619500"/>
              <a:chExt cx="1500188" cy="1155700"/>
            </a:xfrm>
            <a:grpFill/>
          </p:grpSpPr>
          <p:sp>
            <p:nvSpPr>
              <p:cNvPr id="27"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8"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9" name="Freeform 29"/>
            <p:cNvSpPr>
              <a:spLocks noEditPoints="1"/>
            </p:cNvSpPr>
            <p:nvPr userDrawn="1"/>
          </p:nvSpPr>
          <p:spPr bwMode="auto">
            <a:xfrm>
              <a:off x="4567724" y="3130391"/>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0" name="Freeform 5"/>
            <p:cNvSpPr>
              <a:spLocks noEditPoints="1"/>
            </p:cNvSpPr>
            <p:nvPr userDrawn="1"/>
          </p:nvSpPr>
          <p:spPr bwMode="auto">
            <a:xfrm rot="1264384">
              <a:off x="3800465" y="638232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31" name="组合 22"/>
            <p:cNvGrpSpPr/>
            <p:nvPr userDrawn="1"/>
          </p:nvGrpSpPr>
          <p:grpSpPr>
            <a:xfrm rot="1013132">
              <a:off x="2506793" y="6413812"/>
              <a:ext cx="794889" cy="623974"/>
              <a:chOff x="3654425" y="5089525"/>
              <a:chExt cx="1860550" cy="1460500"/>
            </a:xfrm>
            <a:grpFill/>
          </p:grpSpPr>
          <p:sp>
            <p:nvSpPr>
              <p:cNvPr id="32"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3"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4"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5"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6"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7"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8"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39" name="组合 23"/>
            <p:cNvGrpSpPr/>
            <p:nvPr userDrawn="1"/>
          </p:nvGrpSpPr>
          <p:grpSpPr>
            <a:xfrm>
              <a:off x="6063218" y="3624642"/>
              <a:ext cx="1301704" cy="1299270"/>
              <a:chOff x="6262690" y="5170488"/>
              <a:chExt cx="1697038" cy="1693863"/>
            </a:xfrm>
            <a:grpFill/>
          </p:grpSpPr>
          <p:sp>
            <p:nvSpPr>
              <p:cNvPr id="40" name="Freeform 19"/>
              <p:cNvSpPr>
                <a:spLocks noEditPoints="1"/>
              </p:cNvSpPr>
              <p:nvPr/>
            </p:nvSpPr>
            <p:spPr bwMode="auto">
              <a:xfrm>
                <a:off x="6262690"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1" name="Freeform 20"/>
              <p:cNvSpPr/>
              <p:nvPr userDrawn="1"/>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4" name="Freeform 7"/>
            <p:cNvSpPr>
              <a:spLocks noEditPoints="1"/>
            </p:cNvSpPr>
            <p:nvPr/>
          </p:nvSpPr>
          <p:spPr bwMode="auto">
            <a:xfrm rot="20132266">
              <a:off x="-1257123" y="479820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5" name="Freeform 9"/>
            <p:cNvSpPr>
              <a:spLocks noEditPoints="1"/>
            </p:cNvSpPr>
            <p:nvPr/>
          </p:nvSpPr>
          <p:spPr bwMode="auto">
            <a:xfrm>
              <a:off x="-491355" y="283166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6" name="组 45"/>
            <p:cNvGrpSpPr/>
            <p:nvPr userDrawn="1"/>
          </p:nvGrpSpPr>
          <p:grpSpPr>
            <a:xfrm rot="1396810">
              <a:off x="998952" y="3722131"/>
              <a:ext cx="337162" cy="1815987"/>
              <a:chOff x="6099175" y="2627313"/>
              <a:chExt cx="411163" cy="2214563"/>
            </a:xfrm>
            <a:grpFill/>
          </p:grpSpPr>
          <p:sp>
            <p:nvSpPr>
              <p:cNvPr id="71"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4"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7" name="Freeform 19"/>
            <p:cNvSpPr>
              <a:spLocks noEditPoints="1"/>
            </p:cNvSpPr>
            <p:nvPr/>
          </p:nvSpPr>
          <p:spPr bwMode="auto">
            <a:xfrm rot="1363540">
              <a:off x="337564" y="579283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8" name="Freeform 20"/>
            <p:cNvSpPr/>
            <p:nvPr/>
          </p:nvSpPr>
          <p:spPr bwMode="auto">
            <a:xfrm rot="20253209">
              <a:off x="158920" y="448561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9" name="组合 45"/>
            <p:cNvGrpSpPr/>
            <p:nvPr userDrawn="1"/>
          </p:nvGrpSpPr>
          <p:grpSpPr>
            <a:xfrm rot="2116298">
              <a:off x="1231243" y="5128618"/>
              <a:ext cx="722933" cy="629672"/>
              <a:chOff x="501650" y="3292475"/>
              <a:chExt cx="1735138" cy="1511300"/>
            </a:xfrm>
            <a:grpFill/>
          </p:grpSpPr>
          <p:sp>
            <p:nvSpPr>
              <p:cNvPr id="6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0" name="组合 46"/>
            <p:cNvGrpSpPr/>
            <p:nvPr userDrawn="1"/>
          </p:nvGrpSpPr>
          <p:grpSpPr>
            <a:xfrm rot="19680185">
              <a:off x="-1517189" y="3803033"/>
              <a:ext cx="920458" cy="709092"/>
              <a:chOff x="2486025" y="3619500"/>
              <a:chExt cx="1500188" cy="1155700"/>
            </a:xfrm>
            <a:grpFill/>
          </p:grpSpPr>
          <p:sp>
            <p:nvSpPr>
              <p:cNvPr id="6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51" name="Freeform 29"/>
            <p:cNvSpPr>
              <a:spLocks noEditPoints="1"/>
            </p:cNvSpPr>
            <p:nvPr userDrawn="1"/>
          </p:nvSpPr>
          <p:spPr bwMode="auto">
            <a:xfrm>
              <a:off x="760976" y="275152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2" name="Freeform 5"/>
            <p:cNvSpPr>
              <a:spLocks noEditPoints="1"/>
            </p:cNvSpPr>
            <p:nvPr userDrawn="1"/>
          </p:nvSpPr>
          <p:spPr bwMode="auto">
            <a:xfrm rot="1264384">
              <a:off x="1983280" y="5686214"/>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53" name="组合 22"/>
            <p:cNvGrpSpPr/>
            <p:nvPr userDrawn="1"/>
          </p:nvGrpSpPr>
          <p:grpSpPr>
            <a:xfrm rot="1013132">
              <a:off x="1601368" y="4438604"/>
              <a:ext cx="794889" cy="623974"/>
              <a:chOff x="3654425" y="5089525"/>
              <a:chExt cx="1860550" cy="1460500"/>
            </a:xfrm>
            <a:grpFill/>
          </p:grpSpPr>
          <p:sp>
            <p:nvSpPr>
              <p:cNvPr id="57"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8"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9"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0"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1"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2"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3"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4" name="组合 23"/>
            <p:cNvGrpSpPr/>
            <p:nvPr userDrawn="1"/>
          </p:nvGrpSpPr>
          <p:grpSpPr>
            <a:xfrm>
              <a:off x="1798258" y="2947826"/>
              <a:ext cx="1301704" cy="1299270"/>
              <a:chOff x="6262688" y="5170488"/>
              <a:chExt cx="1697038" cy="1693863"/>
            </a:xfrm>
            <a:grpFill/>
          </p:grpSpPr>
          <p:sp>
            <p:nvSpPr>
              <p:cNvPr id="55"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6"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6" name="Freeform 7"/>
            <p:cNvSpPr>
              <a:spLocks noEditPoints="1"/>
            </p:cNvSpPr>
            <p:nvPr/>
          </p:nvSpPr>
          <p:spPr bwMode="auto">
            <a:xfrm rot="21538996">
              <a:off x="7150383" y="576431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7" name="Freeform 9"/>
            <p:cNvSpPr>
              <a:spLocks noEditPoints="1"/>
            </p:cNvSpPr>
            <p:nvPr/>
          </p:nvSpPr>
          <p:spPr bwMode="auto">
            <a:xfrm rot="1406730">
              <a:off x="8537771" y="4215104"/>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78" name="组 77"/>
            <p:cNvGrpSpPr/>
            <p:nvPr userDrawn="1"/>
          </p:nvGrpSpPr>
          <p:grpSpPr>
            <a:xfrm rot="2803540">
              <a:off x="9511163" y="5451184"/>
              <a:ext cx="337162" cy="1815987"/>
              <a:chOff x="6099175" y="2627313"/>
              <a:chExt cx="411163" cy="2214563"/>
            </a:xfrm>
            <a:grpFill/>
          </p:grpSpPr>
          <p:sp>
            <p:nvSpPr>
              <p:cNvPr id="103"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4"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5"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6"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9" name="Freeform 19"/>
            <p:cNvSpPr>
              <a:spLocks noEditPoints="1"/>
            </p:cNvSpPr>
            <p:nvPr/>
          </p:nvSpPr>
          <p:spPr bwMode="auto">
            <a:xfrm rot="2770270">
              <a:off x="8355392" y="7325895"/>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0" name="Freeform 20"/>
            <p:cNvSpPr/>
            <p:nvPr/>
          </p:nvSpPr>
          <p:spPr bwMode="auto">
            <a:xfrm rot="59939">
              <a:off x="8625447" y="5843013"/>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1" name="组合 45"/>
            <p:cNvGrpSpPr/>
            <p:nvPr userDrawn="1"/>
          </p:nvGrpSpPr>
          <p:grpSpPr>
            <a:xfrm rot="3523028">
              <a:off x="9384746" y="6959690"/>
              <a:ext cx="722933" cy="629672"/>
              <a:chOff x="501650" y="3292475"/>
              <a:chExt cx="1735138" cy="1511300"/>
            </a:xfrm>
            <a:grpFill/>
          </p:grpSpPr>
          <p:sp>
            <p:nvSpPr>
              <p:cNvPr id="98"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9"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0"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1"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2"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2" name="组合 46"/>
            <p:cNvGrpSpPr/>
            <p:nvPr userDrawn="1"/>
          </p:nvGrpSpPr>
          <p:grpSpPr>
            <a:xfrm rot="21086915">
              <a:off x="7366693" y="4686026"/>
              <a:ext cx="920458" cy="709092"/>
              <a:chOff x="2486025" y="3619500"/>
              <a:chExt cx="1500188" cy="1155700"/>
            </a:xfrm>
            <a:grpFill/>
          </p:grpSpPr>
          <p:sp>
            <p:nvSpPr>
              <p:cNvPr id="96"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7"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83" name="Freeform 29"/>
            <p:cNvSpPr>
              <a:spLocks noEditPoints="1"/>
            </p:cNvSpPr>
            <p:nvPr userDrawn="1"/>
          </p:nvSpPr>
          <p:spPr bwMode="auto">
            <a:xfrm rot="1406730">
              <a:off x="9836343" y="4616570"/>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4" name="Freeform 5"/>
            <p:cNvSpPr>
              <a:spLocks noEditPoints="1"/>
            </p:cNvSpPr>
            <p:nvPr userDrawn="1"/>
          </p:nvSpPr>
          <p:spPr bwMode="auto">
            <a:xfrm rot="2671114">
              <a:off x="9574736" y="789551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5" name="组合 22"/>
            <p:cNvGrpSpPr/>
            <p:nvPr userDrawn="1"/>
          </p:nvGrpSpPr>
          <p:grpSpPr>
            <a:xfrm rot="2419862">
              <a:off x="9997017" y="6488458"/>
              <a:ext cx="794889" cy="623974"/>
              <a:chOff x="3654425" y="5089525"/>
              <a:chExt cx="1860550" cy="1460500"/>
            </a:xfrm>
            <a:grpFill/>
          </p:grpSpPr>
          <p:sp>
            <p:nvSpPr>
              <p:cNvPr id="89"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0"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1"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2"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3"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4"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5"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6" name="组合 23"/>
            <p:cNvGrpSpPr/>
            <p:nvPr userDrawn="1"/>
          </p:nvGrpSpPr>
          <p:grpSpPr>
            <a:xfrm rot="1406730">
              <a:off x="11173870" y="-871840"/>
              <a:ext cx="1301704" cy="1299270"/>
              <a:chOff x="6262688" y="5170488"/>
              <a:chExt cx="1697038" cy="1693863"/>
            </a:xfrm>
            <a:grpFill/>
          </p:grpSpPr>
          <p:sp>
            <p:nvSpPr>
              <p:cNvPr id="87"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8"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08" name="Freeform 7"/>
            <p:cNvSpPr>
              <a:spLocks noEditPoints="1"/>
            </p:cNvSpPr>
            <p:nvPr/>
          </p:nvSpPr>
          <p:spPr bwMode="auto">
            <a:xfrm rot="20132266">
              <a:off x="-3210" y="1374612"/>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9" name="Freeform 9"/>
            <p:cNvSpPr>
              <a:spLocks noEditPoints="1"/>
            </p:cNvSpPr>
            <p:nvPr/>
          </p:nvSpPr>
          <p:spPr bwMode="auto">
            <a:xfrm>
              <a:off x="762558" y="-591931"/>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0" name="组 109"/>
            <p:cNvGrpSpPr/>
            <p:nvPr userDrawn="1"/>
          </p:nvGrpSpPr>
          <p:grpSpPr>
            <a:xfrm rot="1396810">
              <a:off x="2252865" y="298538"/>
              <a:ext cx="337162" cy="1815987"/>
              <a:chOff x="6099175" y="2627313"/>
              <a:chExt cx="411163" cy="2214563"/>
            </a:xfrm>
            <a:grpFill/>
          </p:grpSpPr>
          <p:sp>
            <p:nvSpPr>
              <p:cNvPr id="135"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6"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7"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8"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1" name="Freeform 19"/>
            <p:cNvSpPr>
              <a:spLocks noEditPoints="1"/>
            </p:cNvSpPr>
            <p:nvPr/>
          </p:nvSpPr>
          <p:spPr bwMode="auto">
            <a:xfrm rot="1363540">
              <a:off x="1591477" y="2369237"/>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2" name="Freeform 20"/>
            <p:cNvSpPr/>
            <p:nvPr/>
          </p:nvSpPr>
          <p:spPr bwMode="auto">
            <a:xfrm rot="20253209">
              <a:off x="1412833" y="1062017"/>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3" name="组合 45"/>
            <p:cNvGrpSpPr/>
            <p:nvPr userDrawn="1"/>
          </p:nvGrpSpPr>
          <p:grpSpPr>
            <a:xfrm rot="2116298">
              <a:off x="2485156" y="1705025"/>
              <a:ext cx="722933" cy="629672"/>
              <a:chOff x="501650" y="3292475"/>
              <a:chExt cx="1735138" cy="1511300"/>
            </a:xfrm>
            <a:grpFill/>
          </p:grpSpPr>
          <p:sp>
            <p:nvSpPr>
              <p:cNvPr id="130"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1"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2"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3"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4"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4" name="组合 46"/>
            <p:cNvGrpSpPr/>
            <p:nvPr userDrawn="1"/>
          </p:nvGrpSpPr>
          <p:grpSpPr>
            <a:xfrm rot="19680185">
              <a:off x="-263276" y="379440"/>
              <a:ext cx="920458" cy="709092"/>
              <a:chOff x="2486025" y="3619500"/>
              <a:chExt cx="1500188" cy="1155700"/>
            </a:xfrm>
            <a:grpFill/>
          </p:grpSpPr>
          <p:sp>
            <p:nvSpPr>
              <p:cNvPr id="128"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9"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5" name="Freeform 29"/>
            <p:cNvSpPr>
              <a:spLocks noEditPoints="1"/>
            </p:cNvSpPr>
            <p:nvPr userDrawn="1"/>
          </p:nvSpPr>
          <p:spPr bwMode="auto">
            <a:xfrm>
              <a:off x="2014889" y="-672068"/>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6" name="Freeform 5"/>
            <p:cNvSpPr>
              <a:spLocks noEditPoints="1"/>
            </p:cNvSpPr>
            <p:nvPr userDrawn="1"/>
          </p:nvSpPr>
          <p:spPr bwMode="auto">
            <a:xfrm rot="1264384">
              <a:off x="2980490" y="2441065"/>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7" name="组合 22"/>
            <p:cNvGrpSpPr/>
            <p:nvPr userDrawn="1"/>
          </p:nvGrpSpPr>
          <p:grpSpPr>
            <a:xfrm rot="1013132">
              <a:off x="2855281" y="1015011"/>
              <a:ext cx="794889" cy="623974"/>
              <a:chOff x="3654425" y="5089525"/>
              <a:chExt cx="1860550" cy="1460500"/>
            </a:xfrm>
            <a:grpFill/>
          </p:grpSpPr>
          <p:sp>
            <p:nvSpPr>
              <p:cNvPr id="121"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2"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3"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4"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5"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6"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7"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8" name="组合 23"/>
            <p:cNvGrpSpPr/>
            <p:nvPr userDrawn="1"/>
          </p:nvGrpSpPr>
          <p:grpSpPr>
            <a:xfrm>
              <a:off x="3052171" y="-475767"/>
              <a:ext cx="1301704" cy="1299270"/>
              <a:chOff x="6262688" y="5170488"/>
              <a:chExt cx="1697038" cy="1693863"/>
            </a:xfrm>
            <a:grpFill/>
          </p:grpSpPr>
          <p:sp>
            <p:nvSpPr>
              <p:cNvPr id="119"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0" name="Freeform 7"/>
            <p:cNvSpPr>
              <a:spLocks noEditPoints="1"/>
            </p:cNvSpPr>
            <p:nvPr/>
          </p:nvSpPr>
          <p:spPr bwMode="auto">
            <a:xfrm rot="20132266">
              <a:off x="4165316" y="196966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1" name="Freeform 9"/>
            <p:cNvSpPr>
              <a:spLocks noEditPoints="1"/>
            </p:cNvSpPr>
            <p:nvPr/>
          </p:nvSpPr>
          <p:spPr bwMode="auto">
            <a:xfrm>
              <a:off x="4931084" y="312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2" name="组 141"/>
            <p:cNvGrpSpPr/>
            <p:nvPr userDrawn="1"/>
          </p:nvGrpSpPr>
          <p:grpSpPr>
            <a:xfrm rot="1396810">
              <a:off x="6421391" y="893591"/>
              <a:ext cx="337162" cy="1815987"/>
              <a:chOff x="6099175" y="2627313"/>
              <a:chExt cx="411163" cy="2214563"/>
            </a:xfrm>
            <a:grpFill/>
          </p:grpSpPr>
          <p:sp>
            <p:nvSpPr>
              <p:cNvPr id="16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3" name="Freeform 19"/>
            <p:cNvSpPr>
              <a:spLocks noEditPoints="1"/>
            </p:cNvSpPr>
            <p:nvPr/>
          </p:nvSpPr>
          <p:spPr bwMode="auto">
            <a:xfrm rot="1363540">
              <a:off x="5760003" y="296429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4" name="Freeform 20"/>
            <p:cNvSpPr/>
            <p:nvPr/>
          </p:nvSpPr>
          <p:spPr bwMode="auto">
            <a:xfrm rot="20253209">
              <a:off x="5581359" y="165707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5" name="组合 45"/>
            <p:cNvGrpSpPr/>
            <p:nvPr userDrawn="1"/>
          </p:nvGrpSpPr>
          <p:grpSpPr>
            <a:xfrm rot="2116298">
              <a:off x="6653682" y="2300078"/>
              <a:ext cx="722933" cy="629672"/>
              <a:chOff x="501650" y="3292475"/>
              <a:chExt cx="1735138" cy="1511300"/>
            </a:xfrm>
            <a:grpFill/>
          </p:grpSpPr>
          <p:sp>
            <p:nvSpPr>
              <p:cNvPr id="16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4"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5"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6"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46" name="组合 46"/>
            <p:cNvGrpSpPr/>
            <p:nvPr userDrawn="1"/>
          </p:nvGrpSpPr>
          <p:grpSpPr>
            <a:xfrm rot="19680185">
              <a:off x="3905250" y="974493"/>
              <a:ext cx="920458" cy="709092"/>
              <a:chOff x="2486025" y="3619500"/>
              <a:chExt cx="1500188" cy="1155700"/>
            </a:xfrm>
            <a:grpFill/>
          </p:grpSpPr>
          <p:sp>
            <p:nvSpPr>
              <p:cNvPr id="160"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1"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7" name="Freeform 29"/>
            <p:cNvSpPr>
              <a:spLocks noEditPoints="1"/>
            </p:cNvSpPr>
            <p:nvPr userDrawn="1"/>
          </p:nvSpPr>
          <p:spPr bwMode="auto">
            <a:xfrm>
              <a:off x="6183415" y="-7701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8" name="Freeform 5"/>
            <p:cNvSpPr>
              <a:spLocks noEditPoints="1"/>
            </p:cNvSpPr>
            <p:nvPr userDrawn="1"/>
          </p:nvSpPr>
          <p:spPr bwMode="auto">
            <a:xfrm rot="1264384">
              <a:off x="7128415" y="315532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9" name="组合 22"/>
            <p:cNvGrpSpPr/>
            <p:nvPr userDrawn="1"/>
          </p:nvGrpSpPr>
          <p:grpSpPr>
            <a:xfrm rot="1013132">
              <a:off x="7023807" y="1610064"/>
              <a:ext cx="794889" cy="623974"/>
              <a:chOff x="3654425" y="5089525"/>
              <a:chExt cx="1860550" cy="1460500"/>
            </a:xfrm>
            <a:grpFill/>
          </p:grpSpPr>
          <p:sp>
            <p:nvSpPr>
              <p:cNvPr id="153"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4"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5"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6"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7"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8"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9"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50" name="组合 23"/>
            <p:cNvGrpSpPr/>
            <p:nvPr userDrawn="1"/>
          </p:nvGrpSpPr>
          <p:grpSpPr>
            <a:xfrm>
              <a:off x="7220697" y="119286"/>
              <a:ext cx="1301704" cy="1299270"/>
              <a:chOff x="6262688" y="5170488"/>
              <a:chExt cx="1697038" cy="1693863"/>
            </a:xfrm>
            <a:grpFill/>
          </p:grpSpPr>
          <p:sp>
            <p:nvSpPr>
              <p:cNvPr id="151"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2"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2" name="Freeform 7"/>
            <p:cNvSpPr>
              <a:spLocks noEditPoints="1"/>
            </p:cNvSpPr>
            <p:nvPr/>
          </p:nvSpPr>
          <p:spPr bwMode="auto">
            <a:xfrm rot="20132266">
              <a:off x="7996220" y="3333169"/>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3" name="Freeform 9"/>
            <p:cNvSpPr>
              <a:spLocks noEditPoints="1"/>
            </p:cNvSpPr>
            <p:nvPr/>
          </p:nvSpPr>
          <p:spPr bwMode="auto">
            <a:xfrm>
              <a:off x="8803483" y="1209043"/>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4" name="组 173"/>
            <p:cNvGrpSpPr/>
            <p:nvPr userDrawn="1"/>
          </p:nvGrpSpPr>
          <p:grpSpPr>
            <a:xfrm rot="1396810">
              <a:off x="10293790" y="2099512"/>
              <a:ext cx="337162" cy="1815987"/>
              <a:chOff x="6099175" y="2627313"/>
              <a:chExt cx="411163" cy="2214563"/>
            </a:xfrm>
            <a:grpFill/>
          </p:grpSpPr>
          <p:sp>
            <p:nvSpPr>
              <p:cNvPr id="199"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0"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1"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2"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5" name="Freeform 19"/>
            <p:cNvSpPr>
              <a:spLocks noEditPoints="1"/>
            </p:cNvSpPr>
            <p:nvPr/>
          </p:nvSpPr>
          <p:spPr bwMode="auto">
            <a:xfrm rot="1363540">
              <a:off x="9632402" y="4170211"/>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6" name="Freeform 20"/>
            <p:cNvSpPr/>
            <p:nvPr/>
          </p:nvSpPr>
          <p:spPr bwMode="auto">
            <a:xfrm rot="20253209">
              <a:off x="9453758" y="2862991"/>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7" name="组合 45"/>
            <p:cNvGrpSpPr/>
            <p:nvPr userDrawn="1"/>
          </p:nvGrpSpPr>
          <p:grpSpPr>
            <a:xfrm rot="2116298">
              <a:off x="10526081" y="3505999"/>
              <a:ext cx="722933" cy="629672"/>
              <a:chOff x="501650" y="3292475"/>
              <a:chExt cx="1735138" cy="1511300"/>
            </a:xfrm>
            <a:grpFill/>
          </p:grpSpPr>
          <p:sp>
            <p:nvSpPr>
              <p:cNvPr id="194"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5"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6"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7"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8"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78" name="组合 46"/>
            <p:cNvGrpSpPr/>
            <p:nvPr userDrawn="1"/>
          </p:nvGrpSpPr>
          <p:grpSpPr>
            <a:xfrm rot="19680185">
              <a:off x="7879804" y="2119955"/>
              <a:ext cx="920458" cy="709092"/>
              <a:chOff x="2486025" y="3619500"/>
              <a:chExt cx="1500188" cy="1155700"/>
            </a:xfrm>
            <a:grpFill/>
          </p:grpSpPr>
          <p:sp>
            <p:nvSpPr>
              <p:cNvPr id="192"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3"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9" name="Freeform 29"/>
            <p:cNvSpPr>
              <a:spLocks noEditPoints="1"/>
            </p:cNvSpPr>
            <p:nvPr userDrawn="1"/>
          </p:nvSpPr>
          <p:spPr bwMode="auto">
            <a:xfrm>
              <a:off x="10055814" y="1128906"/>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0" name="Freeform 5"/>
            <p:cNvSpPr>
              <a:spLocks noEditPoints="1"/>
            </p:cNvSpPr>
            <p:nvPr userDrawn="1"/>
          </p:nvSpPr>
          <p:spPr bwMode="auto">
            <a:xfrm rot="1264384">
              <a:off x="11021415" y="424203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81" name="组合 22"/>
            <p:cNvGrpSpPr/>
            <p:nvPr userDrawn="1"/>
          </p:nvGrpSpPr>
          <p:grpSpPr>
            <a:xfrm rot="1013132">
              <a:off x="10896206" y="2815985"/>
              <a:ext cx="794889" cy="623974"/>
              <a:chOff x="3654425" y="5089525"/>
              <a:chExt cx="1860550" cy="1460500"/>
            </a:xfrm>
            <a:grpFill/>
          </p:grpSpPr>
          <p:sp>
            <p:nvSpPr>
              <p:cNvPr id="185"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6"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7"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8"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9"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0"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1"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82" name="组合 23"/>
            <p:cNvGrpSpPr/>
            <p:nvPr userDrawn="1"/>
          </p:nvGrpSpPr>
          <p:grpSpPr>
            <a:xfrm>
              <a:off x="11093096" y="1325207"/>
              <a:ext cx="1301704" cy="1299270"/>
              <a:chOff x="6262688" y="5170488"/>
              <a:chExt cx="1697038" cy="1693863"/>
            </a:xfrm>
            <a:grpFill/>
          </p:grpSpPr>
          <p:sp>
            <p:nvSpPr>
              <p:cNvPr id="18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03" name="组合 22"/>
            <p:cNvGrpSpPr/>
            <p:nvPr userDrawn="1"/>
          </p:nvGrpSpPr>
          <p:grpSpPr>
            <a:xfrm rot="1013132">
              <a:off x="6176564" y="5290989"/>
              <a:ext cx="794889" cy="623974"/>
              <a:chOff x="3654425" y="5089525"/>
              <a:chExt cx="1860550" cy="1460500"/>
            </a:xfrm>
            <a:grpFill/>
          </p:grpSpPr>
          <p:sp>
            <p:nvSpPr>
              <p:cNvPr id="204"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5"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6"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7"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8"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9"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0"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11" name="Freeform 19"/>
            <p:cNvSpPr>
              <a:spLocks noEditPoints="1"/>
            </p:cNvSpPr>
            <p:nvPr userDrawn="1"/>
          </p:nvSpPr>
          <p:spPr bwMode="auto">
            <a:xfrm rot="3628785">
              <a:off x="4614671" y="65222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2" name="Freeform 7"/>
            <p:cNvSpPr>
              <a:spLocks noEditPoints="1"/>
            </p:cNvSpPr>
            <p:nvPr userDrawn="1"/>
          </p:nvSpPr>
          <p:spPr bwMode="auto">
            <a:xfrm rot="20132266">
              <a:off x="-807207" y="5977073"/>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13" name="组合 46"/>
            <p:cNvGrpSpPr/>
            <p:nvPr userDrawn="1"/>
          </p:nvGrpSpPr>
          <p:grpSpPr>
            <a:xfrm rot="21086915">
              <a:off x="11056807" y="581802"/>
              <a:ext cx="920458" cy="709092"/>
              <a:chOff x="2486025" y="3619500"/>
              <a:chExt cx="1500188" cy="1155700"/>
            </a:xfrm>
            <a:grpFill/>
          </p:grpSpPr>
          <p:sp>
            <p:nvSpPr>
              <p:cNvPr id="21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16" name="组 215"/>
            <p:cNvGrpSpPr/>
            <p:nvPr userDrawn="1"/>
          </p:nvGrpSpPr>
          <p:grpSpPr>
            <a:xfrm rot="2803540">
              <a:off x="9225928" y="-1135169"/>
              <a:ext cx="337162" cy="1815987"/>
              <a:chOff x="6099175" y="2627313"/>
              <a:chExt cx="411163" cy="2214563"/>
            </a:xfrm>
            <a:grpFill/>
          </p:grpSpPr>
          <p:sp>
            <p:nvSpPr>
              <p:cNvPr id="21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21" name="组合 23"/>
            <p:cNvGrpSpPr/>
            <p:nvPr userDrawn="1"/>
          </p:nvGrpSpPr>
          <p:grpSpPr>
            <a:xfrm>
              <a:off x="5624277" y="6060101"/>
              <a:ext cx="1301704" cy="1299270"/>
              <a:chOff x="6262688" y="5170488"/>
              <a:chExt cx="1697038" cy="1693863"/>
            </a:xfrm>
            <a:grpFill/>
          </p:grpSpPr>
          <p:sp>
            <p:nvSpPr>
              <p:cNvPr id="222"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3"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24" name="Freeform 9"/>
            <p:cNvSpPr>
              <a:spLocks noEditPoints="1"/>
            </p:cNvSpPr>
            <p:nvPr userDrawn="1"/>
          </p:nvSpPr>
          <p:spPr bwMode="auto">
            <a:xfrm>
              <a:off x="11714474" y="3298829"/>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25" name="组合 45"/>
            <p:cNvGrpSpPr/>
            <p:nvPr userDrawn="1"/>
          </p:nvGrpSpPr>
          <p:grpSpPr>
            <a:xfrm rot="2116298">
              <a:off x="718679" y="6474356"/>
              <a:ext cx="1228067" cy="1069642"/>
              <a:chOff x="501650" y="3292475"/>
              <a:chExt cx="1735138" cy="1511300"/>
            </a:xfrm>
            <a:grpFill/>
          </p:grpSpPr>
          <p:sp>
            <p:nvSpPr>
              <p:cNvPr id="22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1" name="Freeform 7"/>
            <p:cNvSpPr>
              <a:spLocks noEditPoints="1"/>
            </p:cNvSpPr>
            <p:nvPr userDrawn="1"/>
          </p:nvSpPr>
          <p:spPr bwMode="auto">
            <a:xfrm rot="20132266">
              <a:off x="9763146" y="-24895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32" name="组合 23"/>
            <p:cNvGrpSpPr/>
            <p:nvPr userDrawn="1"/>
          </p:nvGrpSpPr>
          <p:grpSpPr>
            <a:xfrm rot="1406730">
              <a:off x="10767933" y="5424446"/>
              <a:ext cx="1301704" cy="1299270"/>
              <a:chOff x="6262688" y="5170488"/>
              <a:chExt cx="1697038" cy="1693863"/>
            </a:xfrm>
            <a:grpFill/>
          </p:grpSpPr>
          <p:sp>
            <p:nvSpPr>
              <p:cNvPr id="23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5" name="Freeform 19"/>
            <p:cNvSpPr>
              <a:spLocks noEditPoints="1"/>
            </p:cNvSpPr>
            <p:nvPr userDrawn="1"/>
          </p:nvSpPr>
          <p:spPr bwMode="auto">
            <a:xfrm rot="21418795">
              <a:off x="11264443" y="4898673"/>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 name="矩形 1"/>
          <p:cNvSpPr/>
          <p:nvPr userDrawn="1"/>
        </p:nvSpPr>
        <p:spPr>
          <a:xfrm>
            <a:off x="5706264" y="1"/>
            <a:ext cx="6485736" cy="6871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5" name="Freeform 7"/>
          <p:cNvSpPr>
            <a:spLocks noEditPoints="1"/>
          </p:cNvSpPr>
          <p:nvPr/>
        </p:nvSpPr>
        <p:spPr bwMode="auto">
          <a:xfrm rot="20132266">
            <a:off x="3204672" y="5259246"/>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7" name="Freeform 9"/>
          <p:cNvSpPr>
            <a:spLocks noEditPoints="1"/>
          </p:cNvSpPr>
          <p:nvPr/>
        </p:nvSpPr>
        <p:spPr bwMode="auto">
          <a:xfrm>
            <a:off x="3276077" y="3086935"/>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19" name="组 18"/>
          <p:cNvGrpSpPr/>
          <p:nvPr userDrawn="1"/>
        </p:nvGrpSpPr>
        <p:grpSpPr>
          <a:xfrm rot="1396810">
            <a:off x="5439148" y="3364452"/>
            <a:ext cx="337162" cy="1815987"/>
            <a:chOff x="6099175" y="2627313"/>
            <a:chExt cx="411163" cy="2214563"/>
          </a:xfrm>
          <a:solidFill>
            <a:schemeClr val="bg1">
              <a:alpha val="10000"/>
            </a:schemeClr>
          </a:solidFill>
        </p:grpSpPr>
        <p:sp>
          <p:nvSpPr>
            <p:cNvPr id="11" name="Freeform 13"/>
            <p:cNvSpPr>
              <a:spLocks noEditPoints="1"/>
            </p:cNvSpPr>
            <p:nvPr/>
          </p:nvSpPr>
          <p:spPr bwMode="auto">
            <a:xfrm>
              <a:off x="6130130"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 name="Freeform 19"/>
          <p:cNvSpPr>
            <a:spLocks noEditPoints="1"/>
          </p:cNvSpPr>
          <p:nvPr/>
        </p:nvSpPr>
        <p:spPr bwMode="auto">
          <a:xfrm rot="1363540">
            <a:off x="8673100" y="7234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solidFill>
            <a:schemeClr val="bg1">
              <a:alpha val="70000"/>
            </a:schemeClr>
          </a:solidFill>
          <a:ln w="0">
            <a:noFill/>
            <a:prstDash val="solid"/>
            <a:round/>
          </a:ln>
        </p:spPr>
        <p:txBody>
          <a:bodyPr vert="horz" wrap="square" lIns="91440" tIns="45720" rIns="91440" bIns="45720" numCol="1" anchor="t" anchorCtr="0" compatLnSpc="1"/>
          <a:lstStyle/>
          <a:p>
            <a:endParaRPr lang="zh-CN" altLang="en-US"/>
          </a:p>
        </p:txBody>
      </p:sp>
      <p:sp>
        <p:nvSpPr>
          <p:cNvPr id="18" name="Freeform 20"/>
          <p:cNvSpPr/>
          <p:nvPr/>
        </p:nvSpPr>
        <p:spPr bwMode="auto">
          <a:xfrm rot="20253209">
            <a:off x="4644944" y="440960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20" name="组合 45"/>
          <p:cNvGrpSpPr/>
          <p:nvPr userDrawn="1"/>
        </p:nvGrpSpPr>
        <p:grpSpPr>
          <a:xfrm rot="2116298">
            <a:off x="5097308" y="5328958"/>
            <a:ext cx="722933" cy="629672"/>
            <a:chOff x="501650" y="3292475"/>
            <a:chExt cx="1735138" cy="1511300"/>
          </a:xfrm>
          <a:solidFill>
            <a:schemeClr val="bg1">
              <a:alpha val="10000"/>
            </a:schemeClr>
          </a:solidFill>
        </p:grpSpPr>
        <p:sp>
          <p:nvSpPr>
            <p:cNvPr id="21"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4"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5"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6" name="组合 46"/>
          <p:cNvGrpSpPr/>
          <p:nvPr userDrawn="1"/>
        </p:nvGrpSpPr>
        <p:grpSpPr>
          <a:xfrm rot="19680185">
            <a:off x="2669841" y="4499503"/>
            <a:ext cx="920458" cy="709092"/>
            <a:chOff x="2486025" y="3619500"/>
            <a:chExt cx="1500188" cy="1155700"/>
          </a:xfrm>
          <a:solidFill>
            <a:schemeClr val="bg1">
              <a:alpha val="10000"/>
            </a:schemeClr>
          </a:solidFill>
        </p:grpSpPr>
        <p:sp>
          <p:nvSpPr>
            <p:cNvPr id="27"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8"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9" name="Freeform 29"/>
          <p:cNvSpPr>
            <a:spLocks noEditPoints="1"/>
          </p:cNvSpPr>
          <p:nvPr userDrawn="1"/>
        </p:nvSpPr>
        <p:spPr bwMode="auto">
          <a:xfrm>
            <a:off x="4567724" y="3130391"/>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solidFill>
            <a:schemeClr val="bg1">
              <a:alpha val="70000"/>
            </a:schemeClr>
          </a:solidFill>
          <a:ln w="0">
            <a:noFill/>
            <a:prstDash val="solid"/>
            <a:round/>
          </a:ln>
        </p:spPr>
        <p:txBody>
          <a:bodyPr vert="horz" wrap="square" lIns="91440" tIns="45720" rIns="91440" bIns="45720" numCol="1" anchor="t" anchorCtr="0" compatLnSpc="1"/>
          <a:lstStyle/>
          <a:p>
            <a:endParaRPr lang="zh-CN" altLang="en-US"/>
          </a:p>
        </p:txBody>
      </p:sp>
      <p:sp>
        <p:nvSpPr>
          <p:cNvPr id="30" name="Freeform 5"/>
          <p:cNvSpPr>
            <a:spLocks noEditPoints="1"/>
          </p:cNvSpPr>
          <p:nvPr userDrawn="1"/>
        </p:nvSpPr>
        <p:spPr bwMode="auto">
          <a:xfrm rot="1264384">
            <a:off x="3800465" y="638232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31" name="组合 22"/>
          <p:cNvGrpSpPr/>
          <p:nvPr userDrawn="1"/>
        </p:nvGrpSpPr>
        <p:grpSpPr>
          <a:xfrm rot="1013132">
            <a:off x="2506793" y="6413812"/>
            <a:ext cx="794889" cy="623974"/>
            <a:chOff x="3654425" y="5089525"/>
            <a:chExt cx="1860550" cy="1460500"/>
          </a:xfrm>
          <a:solidFill>
            <a:schemeClr val="bg1">
              <a:alpha val="10000"/>
            </a:schemeClr>
          </a:solidFill>
        </p:grpSpPr>
        <p:sp>
          <p:nvSpPr>
            <p:cNvPr id="32"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3"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4"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5"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6"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7"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8"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39" name="组合 23"/>
          <p:cNvGrpSpPr/>
          <p:nvPr userDrawn="1"/>
        </p:nvGrpSpPr>
        <p:grpSpPr>
          <a:xfrm>
            <a:off x="6063218" y="3624642"/>
            <a:ext cx="1301704" cy="1299270"/>
            <a:chOff x="6262690" y="5170488"/>
            <a:chExt cx="1697038" cy="1693863"/>
          </a:xfrm>
          <a:solidFill>
            <a:schemeClr val="bg1">
              <a:alpha val="10000"/>
            </a:schemeClr>
          </a:solidFill>
        </p:grpSpPr>
        <p:sp>
          <p:nvSpPr>
            <p:cNvPr id="40" name="Freeform 19"/>
            <p:cNvSpPr>
              <a:spLocks noEditPoints="1"/>
            </p:cNvSpPr>
            <p:nvPr/>
          </p:nvSpPr>
          <p:spPr bwMode="auto">
            <a:xfrm>
              <a:off x="6262690"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1" name="Freeform 20"/>
            <p:cNvSpPr/>
            <p:nvPr userDrawn="1"/>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4" name="Freeform 7"/>
          <p:cNvSpPr>
            <a:spLocks noEditPoints="1"/>
          </p:cNvSpPr>
          <p:nvPr/>
        </p:nvSpPr>
        <p:spPr bwMode="auto">
          <a:xfrm rot="20132266">
            <a:off x="-1257123" y="479820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45" name="Freeform 9"/>
          <p:cNvSpPr>
            <a:spLocks noEditPoints="1"/>
          </p:cNvSpPr>
          <p:nvPr/>
        </p:nvSpPr>
        <p:spPr bwMode="auto">
          <a:xfrm>
            <a:off x="-491355" y="283166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46" name="组 45"/>
          <p:cNvGrpSpPr/>
          <p:nvPr userDrawn="1"/>
        </p:nvGrpSpPr>
        <p:grpSpPr>
          <a:xfrm rot="1396810">
            <a:off x="998952" y="3722131"/>
            <a:ext cx="337162" cy="1815987"/>
            <a:chOff x="6099175" y="2627313"/>
            <a:chExt cx="411163" cy="2214563"/>
          </a:xfrm>
          <a:solidFill>
            <a:schemeClr val="bg1">
              <a:alpha val="10000"/>
            </a:schemeClr>
          </a:solidFill>
        </p:grpSpPr>
        <p:sp>
          <p:nvSpPr>
            <p:cNvPr id="71"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4"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7" name="Freeform 19"/>
          <p:cNvSpPr>
            <a:spLocks noEditPoints="1"/>
          </p:cNvSpPr>
          <p:nvPr/>
        </p:nvSpPr>
        <p:spPr bwMode="auto">
          <a:xfrm rot="1363540">
            <a:off x="337564" y="579283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48" name="Freeform 20"/>
          <p:cNvSpPr/>
          <p:nvPr/>
        </p:nvSpPr>
        <p:spPr bwMode="auto">
          <a:xfrm rot="20253209">
            <a:off x="158920" y="448561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49" name="组合 45"/>
          <p:cNvGrpSpPr/>
          <p:nvPr userDrawn="1"/>
        </p:nvGrpSpPr>
        <p:grpSpPr>
          <a:xfrm rot="2116298">
            <a:off x="1231243" y="5128618"/>
            <a:ext cx="722933" cy="629672"/>
            <a:chOff x="501650" y="3292475"/>
            <a:chExt cx="1735138" cy="1511300"/>
          </a:xfrm>
          <a:solidFill>
            <a:schemeClr val="bg1">
              <a:alpha val="10000"/>
            </a:schemeClr>
          </a:solidFill>
        </p:grpSpPr>
        <p:sp>
          <p:nvSpPr>
            <p:cNvPr id="6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0" name="组合 46"/>
          <p:cNvGrpSpPr/>
          <p:nvPr userDrawn="1"/>
        </p:nvGrpSpPr>
        <p:grpSpPr>
          <a:xfrm rot="19680185">
            <a:off x="-1517189" y="3803033"/>
            <a:ext cx="920458" cy="709092"/>
            <a:chOff x="2486025" y="3619500"/>
            <a:chExt cx="1500188" cy="1155700"/>
          </a:xfrm>
          <a:solidFill>
            <a:schemeClr val="bg1">
              <a:alpha val="10000"/>
            </a:schemeClr>
          </a:solidFill>
        </p:grpSpPr>
        <p:sp>
          <p:nvSpPr>
            <p:cNvPr id="6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51" name="Freeform 29"/>
          <p:cNvSpPr>
            <a:spLocks noEditPoints="1"/>
          </p:cNvSpPr>
          <p:nvPr userDrawn="1"/>
        </p:nvSpPr>
        <p:spPr bwMode="auto">
          <a:xfrm>
            <a:off x="760976" y="275152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52" name="Freeform 5"/>
          <p:cNvSpPr>
            <a:spLocks noEditPoints="1"/>
          </p:cNvSpPr>
          <p:nvPr userDrawn="1"/>
        </p:nvSpPr>
        <p:spPr bwMode="auto">
          <a:xfrm rot="1264384">
            <a:off x="1983280" y="5686214"/>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53" name="组合 22"/>
          <p:cNvGrpSpPr/>
          <p:nvPr userDrawn="1"/>
        </p:nvGrpSpPr>
        <p:grpSpPr>
          <a:xfrm rot="1013132">
            <a:off x="1601368" y="4438604"/>
            <a:ext cx="794889" cy="623974"/>
            <a:chOff x="3654425" y="5089525"/>
            <a:chExt cx="1860550" cy="1460500"/>
          </a:xfrm>
          <a:solidFill>
            <a:schemeClr val="bg1">
              <a:alpha val="10000"/>
            </a:schemeClr>
          </a:solidFill>
        </p:grpSpPr>
        <p:sp>
          <p:nvSpPr>
            <p:cNvPr id="57"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8"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9"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0"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1"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2"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3"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4" name="组合 23"/>
          <p:cNvGrpSpPr/>
          <p:nvPr userDrawn="1"/>
        </p:nvGrpSpPr>
        <p:grpSpPr>
          <a:xfrm>
            <a:off x="1798258" y="2947826"/>
            <a:ext cx="1301704" cy="1299270"/>
            <a:chOff x="6262688" y="5170488"/>
            <a:chExt cx="1697038" cy="1693863"/>
          </a:xfrm>
          <a:solidFill>
            <a:schemeClr val="bg1">
              <a:alpha val="10000"/>
            </a:schemeClr>
          </a:solidFill>
        </p:grpSpPr>
        <p:sp>
          <p:nvSpPr>
            <p:cNvPr id="55"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6"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6" name="Freeform 7"/>
          <p:cNvSpPr>
            <a:spLocks noEditPoints="1"/>
          </p:cNvSpPr>
          <p:nvPr/>
        </p:nvSpPr>
        <p:spPr bwMode="auto">
          <a:xfrm rot="21538996">
            <a:off x="7150383" y="576431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77" name="Freeform 9"/>
          <p:cNvSpPr>
            <a:spLocks noEditPoints="1"/>
          </p:cNvSpPr>
          <p:nvPr/>
        </p:nvSpPr>
        <p:spPr bwMode="auto">
          <a:xfrm rot="1406730">
            <a:off x="8537771" y="4215104"/>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78" name="组 77"/>
          <p:cNvGrpSpPr/>
          <p:nvPr userDrawn="1"/>
        </p:nvGrpSpPr>
        <p:grpSpPr>
          <a:xfrm rot="2803540">
            <a:off x="9511163" y="5451184"/>
            <a:ext cx="337162" cy="1815987"/>
            <a:chOff x="6099175" y="2627313"/>
            <a:chExt cx="411163" cy="2214563"/>
          </a:xfrm>
          <a:solidFill>
            <a:schemeClr val="bg1">
              <a:alpha val="10000"/>
            </a:schemeClr>
          </a:solidFill>
        </p:grpSpPr>
        <p:sp>
          <p:nvSpPr>
            <p:cNvPr id="103"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4"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5"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6"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9" name="Freeform 19"/>
          <p:cNvSpPr>
            <a:spLocks noEditPoints="1"/>
          </p:cNvSpPr>
          <p:nvPr/>
        </p:nvSpPr>
        <p:spPr bwMode="auto">
          <a:xfrm rot="2770270">
            <a:off x="8355392" y="7325895"/>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80" name="Freeform 20"/>
          <p:cNvSpPr/>
          <p:nvPr/>
        </p:nvSpPr>
        <p:spPr bwMode="auto">
          <a:xfrm rot="59939">
            <a:off x="8625447" y="5843013"/>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81" name="组合 45"/>
          <p:cNvGrpSpPr/>
          <p:nvPr userDrawn="1"/>
        </p:nvGrpSpPr>
        <p:grpSpPr>
          <a:xfrm rot="3523028">
            <a:off x="9384746" y="6959690"/>
            <a:ext cx="722933" cy="629672"/>
            <a:chOff x="501650" y="3292475"/>
            <a:chExt cx="1735138" cy="1511300"/>
          </a:xfrm>
          <a:solidFill>
            <a:schemeClr val="bg1">
              <a:alpha val="10000"/>
            </a:schemeClr>
          </a:solidFill>
        </p:grpSpPr>
        <p:sp>
          <p:nvSpPr>
            <p:cNvPr id="98"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9"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0"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1"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2"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2" name="组合 46"/>
          <p:cNvGrpSpPr/>
          <p:nvPr userDrawn="1"/>
        </p:nvGrpSpPr>
        <p:grpSpPr>
          <a:xfrm rot="21086915">
            <a:off x="7366693" y="4686026"/>
            <a:ext cx="920458" cy="709092"/>
            <a:chOff x="2486025" y="3619500"/>
            <a:chExt cx="1500188" cy="1155700"/>
          </a:xfrm>
          <a:solidFill>
            <a:schemeClr val="bg1">
              <a:alpha val="10000"/>
            </a:schemeClr>
          </a:solidFill>
        </p:grpSpPr>
        <p:sp>
          <p:nvSpPr>
            <p:cNvPr id="96"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7"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83" name="Freeform 29"/>
          <p:cNvSpPr>
            <a:spLocks noEditPoints="1"/>
          </p:cNvSpPr>
          <p:nvPr userDrawn="1"/>
        </p:nvSpPr>
        <p:spPr bwMode="auto">
          <a:xfrm rot="1406730">
            <a:off x="9836343" y="4616570"/>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84" name="Freeform 5"/>
          <p:cNvSpPr>
            <a:spLocks noEditPoints="1"/>
          </p:cNvSpPr>
          <p:nvPr userDrawn="1"/>
        </p:nvSpPr>
        <p:spPr bwMode="auto">
          <a:xfrm rot="2671114">
            <a:off x="9574736" y="789551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85" name="组合 22"/>
          <p:cNvGrpSpPr/>
          <p:nvPr userDrawn="1"/>
        </p:nvGrpSpPr>
        <p:grpSpPr>
          <a:xfrm rot="2419862">
            <a:off x="9997017" y="6488458"/>
            <a:ext cx="794889" cy="623974"/>
            <a:chOff x="3654425" y="5089525"/>
            <a:chExt cx="1860550" cy="1460500"/>
          </a:xfrm>
          <a:solidFill>
            <a:schemeClr val="bg1">
              <a:alpha val="10000"/>
            </a:schemeClr>
          </a:solidFill>
        </p:grpSpPr>
        <p:sp>
          <p:nvSpPr>
            <p:cNvPr id="89"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0"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1"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2"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3"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4"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5"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6" name="组合 23"/>
          <p:cNvGrpSpPr/>
          <p:nvPr userDrawn="1"/>
        </p:nvGrpSpPr>
        <p:grpSpPr>
          <a:xfrm rot="1406730">
            <a:off x="11173870" y="-871840"/>
            <a:ext cx="1301704" cy="1299270"/>
            <a:chOff x="6262688" y="5170488"/>
            <a:chExt cx="1697038" cy="1693863"/>
          </a:xfrm>
          <a:solidFill>
            <a:schemeClr val="bg1">
              <a:alpha val="10000"/>
            </a:schemeClr>
          </a:solidFill>
        </p:grpSpPr>
        <p:sp>
          <p:nvSpPr>
            <p:cNvPr id="87"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8"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08" name="Freeform 7"/>
          <p:cNvSpPr>
            <a:spLocks noEditPoints="1"/>
          </p:cNvSpPr>
          <p:nvPr/>
        </p:nvSpPr>
        <p:spPr bwMode="auto">
          <a:xfrm rot="20132266">
            <a:off x="-3210" y="1374612"/>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109" name="Freeform 9"/>
          <p:cNvSpPr>
            <a:spLocks noEditPoints="1"/>
          </p:cNvSpPr>
          <p:nvPr/>
        </p:nvSpPr>
        <p:spPr bwMode="auto">
          <a:xfrm>
            <a:off x="762558" y="-591931"/>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solidFill>
            <a:schemeClr val="bg1">
              <a:alpha val="7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110" name="组 109"/>
          <p:cNvGrpSpPr/>
          <p:nvPr userDrawn="1"/>
        </p:nvGrpSpPr>
        <p:grpSpPr>
          <a:xfrm rot="1396810">
            <a:off x="2252865" y="298538"/>
            <a:ext cx="337162" cy="1815987"/>
            <a:chOff x="6099175" y="2627313"/>
            <a:chExt cx="411163" cy="2214563"/>
          </a:xfrm>
          <a:solidFill>
            <a:schemeClr val="bg1">
              <a:alpha val="70000"/>
            </a:schemeClr>
          </a:solidFill>
        </p:grpSpPr>
        <p:sp>
          <p:nvSpPr>
            <p:cNvPr id="135"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6"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7"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8"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1" name="Freeform 19"/>
          <p:cNvSpPr>
            <a:spLocks noEditPoints="1"/>
          </p:cNvSpPr>
          <p:nvPr/>
        </p:nvSpPr>
        <p:spPr bwMode="auto">
          <a:xfrm rot="1363540">
            <a:off x="1591477" y="2369237"/>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112" name="Freeform 20"/>
          <p:cNvSpPr/>
          <p:nvPr/>
        </p:nvSpPr>
        <p:spPr bwMode="auto">
          <a:xfrm rot="20253209">
            <a:off x="1412833" y="1062017"/>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113" name="组合 45"/>
          <p:cNvGrpSpPr/>
          <p:nvPr userDrawn="1"/>
        </p:nvGrpSpPr>
        <p:grpSpPr>
          <a:xfrm rot="2116298">
            <a:off x="2485156" y="1705025"/>
            <a:ext cx="722933" cy="629672"/>
            <a:chOff x="501650" y="3292475"/>
            <a:chExt cx="1735138" cy="1511300"/>
          </a:xfrm>
          <a:solidFill>
            <a:schemeClr val="bg1">
              <a:alpha val="10000"/>
            </a:schemeClr>
          </a:solidFill>
        </p:grpSpPr>
        <p:sp>
          <p:nvSpPr>
            <p:cNvPr id="130"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1"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2"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3"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4"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4" name="组合 46"/>
          <p:cNvGrpSpPr/>
          <p:nvPr userDrawn="1"/>
        </p:nvGrpSpPr>
        <p:grpSpPr>
          <a:xfrm rot="19680185">
            <a:off x="-263276" y="379440"/>
            <a:ext cx="920458" cy="709092"/>
            <a:chOff x="2486025" y="3619500"/>
            <a:chExt cx="1500188" cy="1155700"/>
          </a:xfrm>
          <a:solidFill>
            <a:schemeClr val="bg1">
              <a:alpha val="10000"/>
            </a:schemeClr>
          </a:solidFill>
        </p:grpSpPr>
        <p:sp>
          <p:nvSpPr>
            <p:cNvPr id="128"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9"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5" name="Freeform 29"/>
          <p:cNvSpPr>
            <a:spLocks noEditPoints="1"/>
          </p:cNvSpPr>
          <p:nvPr userDrawn="1"/>
        </p:nvSpPr>
        <p:spPr bwMode="auto">
          <a:xfrm>
            <a:off x="2014889" y="-672068"/>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solidFill>
            <a:schemeClr val="bg1">
              <a:alpha val="70000"/>
            </a:schemeClr>
          </a:solidFill>
          <a:ln w="0">
            <a:noFill/>
            <a:prstDash val="solid"/>
            <a:round/>
          </a:ln>
        </p:spPr>
        <p:txBody>
          <a:bodyPr vert="horz" wrap="square" lIns="91440" tIns="45720" rIns="91440" bIns="45720" numCol="1" anchor="t" anchorCtr="0" compatLnSpc="1"/>
          <a:lstStyle/>
          <a:p>
            <a:endParaRPr lang="zh-CN" altLang="en-US"/>
          </a:p>
        </p:txBody>
      </p:sp>
      <p:sp>
        <p:nvSpPr>
          <p:cNvPr id="116" name="Freeform 5"/>
          <p:cNvSpPr>
            <a:spLocks noEditPoints="1"/>
          </p:cNvSpPr>
          <p:nvPr userDrawn="1"/>
        </p:nvSpPr>
        <p:spPr bwMode="auto">
          <a:xfrm rot="1264384">
            <a:off x="2980490" y="2441065"/>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117" name="组合 22"/>
          <p:cNvGrpSpPr/>
          <p:nvPr userDrawn="1"/>
        </p:nvGrpSpPr>
        <p:grpSpPr>
          <a:xfrm rot="1013132">
            <a:off x="2855281" y="1015011"/>
            <a:ext cx="794889" cy="623974"/>
            <a:chOff x="3654425" y="5089525"/>
            <a:chExt cx="1860550" cy="1460500"/>
          </a:xfrm>
          <a:solidFill>
            <a:schemeClr val="bg1">
              <a:alpha val="70000"/>
            </a:schemeClr>
          </a:solidFill>
        </p:grpSpPr>
        <p:sp>
          <p:nvSpPr>
            <p:cNvPr id="121"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2"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3"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4"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5"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6"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7"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8" name="组合 23"/>
          <p:cNvGrpSpPr/>
          <p:nvPr userDrawn="1"/>
        </p:nvGrpSpPr>
        <p:grpSpPr>
          <a:xfrm>
            <a:off x="3052171" y="-475767"/>
            <a:ext cx="1301704" cy="1299270"/>
            <a:chOff x="6262688" y="5170488"/>
            <a:chExt cx="1697038" cy="1693863"/>
          </a:xfrm>
          <a:solidFill>
            <a:schemeClr val="bg1">
              <a:alpha val="70000"/>
            </a:schemeClr>
          </a:solidFill>
        </p:grpSpPr>
        <p:sp>
          <p:nvSpPr>
            <p:cNvPr id="119"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0" name="Freeform 7"/>
          <p:cNvSpPr>
            <a:spLocks noEditPoints="1"/>
          </p:cNvSpPr>
          <p:nvPr/>
        </p:nvSpPr>
        <p:spPr bwMode="auto">
          <a:xfrm rot="20132266">
            <a:off x="4165316" y="196966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alpha val="70000"/>
            </a:schemeClr>
          </a:solidFill>
          <a:ln w="0">
            <a:noFill/>
            <a:prstDash val="solid"/>
            <a:round/>
          </a:ln>
        </p:spPr>
        <p:txBody>
          <a:bodyPr vert="horz" wrap="square" lIns="91440" tIns="45720" rIns="91440" bIns="45720" numCol="1" anchor="t" anchorCtr="0" compatLnSpc="1"/>
          <a:lstStyle/>
          <a:p>
            <a:endParaRPr lang="zh-CN" altLang="en-US"/>
          </a:p>
        </p:txBody>
      </p:sp>
      <p:sp>
        <p:nvSpPr>
          <p:cNvPr id="141" name="Freeform 9"/>
          <p:cNvSpPr>
            <a:spLocks noEditPoints="1"/>
          </p:cNvSpPr>
          <p:nvPr/>
        </p:nvSpPr>
        <p:spPr bwMode="auto">
          <a:xfrm>
            <a:off x="4931084" y="312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solidFill>
            <a:schemeClr val="bg1">
              <a:alpha val="7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142" name="组 141"/>
          <p:cNvGrpSpPr/>
          <p:nvPr userDrawn="1"/>
        </p:nvGrpSpPr>
        <p:grpSpPr>
          <a:xfrm rot="1396810">
            <a:off x="6421391" y="893591"/>
            <a:ext cx="337162" cy="1815987"/>
            <a:chOff x="6099175" y="2627313"/>
            <a:chExt cx="411163" cy="2214563"/>
          </a:xfrm>
          <a:solidFill>
            <a:schemeClr val="bg1">
              <a:alpha val="70000"/>
            </a:schemeClr>
          </a:solidFill>
        </p:grpSpPr>
        <p:sp>
          <p:nvSpPr>
            <p:cNvPr id="16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3" name="Freeform 19"/>
          <p:cNvSpPr>
            <a:spLocks noEditPoints="1"/>
          </p:cNvSpPr>
          <p:nvPr/>
        </p:nvSpPr>
        <p:spPr bwMode="auto">
          <a:xfrm rot="1363540">
            <a:off x="5760003" y="296429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solidFill>
            <a:schemeClr val="bg1">
              <a:alpha val="70000"/>
            </a:schemeClr>
          </a:solidFill>
          <a:ln w="0">
            <a:noFill/>
            <a:prstDash val="solid"/>
            <a:round/>
          </a:ln>
        </p:spPr>
        <p:txBody>
          <a:bodyPr vert="horz" wrap="square" lIns="91440" tIns="45720" rIns="91440" bIns="45720" numCol="1" anchor="t" anchorCtr="0" compatLnSpc="1"/>
          <a:lstStyle/>
          <a:p>
            <a:endParaRPr lang="zh-CN" altLang="en-US"/>
          </a:p>
        </p:txBody>
      </p:sp>
      <p:sp>
        <p:nvSpPr>
          <p:cNvPr id="144" name="Freeform 20"/>
          <p:cNvSpPr/>
          <p:nvPr/>
        </p:nvSpPr>
        <p:spPr bwMode="auto">
          <a:xfrm rot="20253209">
            <a:off x="5581359" y="165707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solidFill>
            <a:schemeClr val="bg1">
              <a:alpha val="7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145" name="组合 45"/>
          <p:cNvGrpSpPr/>
          <p:nvPr userDrawn="1"/>
        </p:nvGrpSpPr>
        <p:grpSpPr>
          <a:xfrm rot="2116298">
            <a:off x="6653682" y="2300078"/>
            <a:ext cx="722933" cy="629672"/>
            <a:chOff x="501650" y="3292475"/>
            <a:chExt cx="1735138" cy="1511300"/>
          </a:xfrm>
          <a:solidFill>
            <a:schemeClr val="bg1">
              <a:alpha val="70000"/>
            </a:schemeClr>
          </a:solidFill>
        </p:grpSpPr>
        <p:sp>
          <p:nvSpPr>
            <p:cNvPr id="16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4"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5"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6"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46" name="组合 46"/>
          <p:cNvGrpSpPr/>
          <p:nvPr userDrawn="1"/>
        </p:nvGrpSpPr>
        <p:grpSpPr>
          <a:xfrm rot="19680185">
            <a:off x="3905250" y="974493"/>
            <a:ext cx="920458" cy="709092"/>
            <a:chOff x="2486025" y="3619500"/>
            <a:chExt cx="1500188" cy="1155700"/>
          </a:xfrm>
          <a:solidFill>
            <a:schemeClr val="bg1">
              <a:alpha val="70000"/>
            </a:schemeClr>
          </a:solidFill>
        </p:grpSpPr>
        <p:sp>
          <p:nvSpPr>
            <p:cNvPr id="160"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1"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7" name="Freeform 29"/>
          <p:cNvSpPr>
            <a:spLocks noEditPoints="1"/>
          </p:cNvSpPr>
          <p:nvPr userDrawn="1"/>
        </p:nvSpPr>
        <p:spPr bwMode="auto">
          <a:xfrm>
            <a:off x="6183415" y="-7701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solidFill>
            <a:schemeClr val="bg1">
              <a:alpha val="70000"/>
            </a:schemeClr>
          </a:solidFill>
          <a:ln w="0">
            <a:noFill/>
            <a:prstDash val="solid"/>
            <a:round/>
          </a:ln>
        </p:spPr>
        <p:txBody>
          <a:bodyPr vert="horz" wrap="square" lIns="91440" tIns="45720" rIns="91440" bIns="45720" numCol="1" anchor="t" anchorCtr="0" compatLnSpc="1"/>
          <a:lstStyle/>
          <a:p>
            <a:endParaRPr lang="zh-CN" altLang="en-US"/>
          </a:p>
        </p:txBody>
      </p:sp>
      <p:sp>
        <p:nvSpPr>
          <p:cNvPr id="148" name="Freeform 5"/>
          <p:cNvSpPr>
            <a:spLocks noEditPoints="1"/>
          </p:cNvSpPr>
          <p:nvPr userDrawn="1"/>
        </p:nvSpPr>
        <p:spPr bwMode="auto">
          <a:xfrm rot="1264384">
            <a:off x="7128415" y="315532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149" name="组合 22"/>
          <p:cNvGrpSpPr/>
          <p:nvPr userDrawn="1"/>
        </p:nvGrpSpPr>
        <p:grpSpPr>
          <a:xfrm rot="1013132">
            <a:off x="7023807" y="1610064"/>
            <a:ext cx="794889" cy="623974"/>
            <a:chOff x="3654425" y="5089525"/>
            <a:chExt cx="1860550" cy="1460500"/>
          </a:xfrm>
          <a:solidFill>
            <a:schemeClr val="bg1">
              <a:alpha val="70000"/>
            </a:schemeClr>
          </a:solidFill>
        </p:grpSpPr>
        <p:sp>
          <p:nvSpPr>
            <p:cNvPr id="153"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4"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5"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6"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7"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8"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9"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50" name="组合 23"/>
          <p:cNvGrpSpPr/>
          <p:nvPr userDrawn="1"/>
        </p:nvGrpSpPr>
        <p:grpSpPr>
          <a:xfrm>
            <a:off x="7220697" y="119286"/>
            <a:ext cx="1301704" cy="1299270"/>
            <a:chOff x="6262688" y="5170488"/>
            <a:chExt cx="1697038" cy="1693863"/>
          </a:xfrm>
          <a:solidFill>
            <a:schemeClr val="bg1">
              <a:alpha val="70000"/>
            </a:schemeClr>
          </a:solidFill>
        </p:grpSpPr>
        <p:sp>
          <p:nvSpPr>
            <p:cNvPr id="151"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2"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2" name="Freeform 7"/>
          <p:cNvSpPr>
            <a:spLocks noEditPoints="1"/>
          </p:cNvSpPr>
          <p:nvPr/>
        </p:nvSpPr>
        <p:spPr bwMode="auto">
          <a:xfrm rot="20132266">
            <a:off x="7996220" y="3333169"/>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173" name="Freeform 9"/>
          <p:cNvSpPr>
            <a:spLocks noEditPoints="1"/>
          </p:cNvSpPr>
          <p:nvPr/>
        </p:nvSpPr>
        <p:spPr bwMode="auto">
          <a:xfrm>
            <a:off x="8803483" y="1209043"/>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174" name="组 173"/>
          <p:cNvGrpSpPr/>
          <p:nvPr userDrawn="1"/>
        </p:nvGrpSpPr>
        <p:grpSpPr>
          <a:xfrm rot="1396810">
            <a:off x="10293790" y="2099512"/>
            <a:ext cx="337162" cy="1815987"/>
            <a:chOff x="6099175" y="2627313"/>
            <a:chExt cx="411163" cy="2214563"/>
          </a:xfrm>
          <a:solidFill>
            <a:schemeClr val="bg1">
              <a:alpha val="10000"/>
            </a:schemeClr>
          </a:solidFill>
        </p:grpSpPr>
        <p:sp>
          <p:nvSpPr>
            <p:cNvPr id="199"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0"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1"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2"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5" name="Freeform 19"/>
          <p:cNvSpPr>
            <a:spLocks noEditPoints="1"/>
          </p:cNvSpPr>
          <p:nvPr/>
        </p:nvSpPr>
        <p:spPr bwMode="auto">
          <a:xfrm rot="1363540">
            <a:off x="9632402" y="4170211"/>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176" name="Freeform 20"/>
          <p:cNvSpPr/>
          <p:nvPr/>
        </p:nvSpPr>
        <p:spPr bwMode="auto">
          <a:xfrm rot="20253209">
            <a:off x="9453758" y="2862991"/>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177" name="组合 45"/>
          <p:cNvGrpSpPr/>
          <p:nvPr userDrawn="1"/>
        </p:nvGrpSpPr>
        <p:grpSpPr>
          <a:xfrm rot="2116298">
            <a:off x="10526081" y="3505999"/>
            <a:ext cx="722933" cy="629672"/>
            <a:chOff x="501650" y="3292475"/>
            <a:chExt cx="1735138" cy="1511300"/>
          </a:xfrm>
          <a:solidFill>
            <a:schemeClr val="bg1">
              <a:alpha val="10000"/>
            </a:schemeClr>
          </a:solidFill>
        </p:grpSpPr>
        <p:sp>
          <p:nvSpPr>
            <p:cNvPr id="194"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5"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6"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7"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8"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78" name="组合 46"/>
          <p:cNvGrpSpPr/>
          <p:nvPr userDrawn="1"/>
        </p:nvGrpSpPr>
        <p:grpSpPr>
          <a:xfrm rot="19680185">
            <a:off x="7879804" y="2119955"/>
            <a:ext cx="920458" cy="709092"/>
            <a:chOff x="2486025" y="3619500"/>
            <a:chExt cx="1500188" cy="1155700"/>
          </a:xfrm>
          <a:solidFill>
            <a:schemeClr val="bg1">
              <a:alpha val="10000"/>
            </a:schemeClr>
          </a:solidFill>
        </p:grpSpPr>
        <p:sp>
          <p:nvSpPr>
            <p:cNvPr id="192"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3"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9" name="Freeform 29"/>
          <p:cNvSpPr>
            <a:spLocks noEditPoints="1"/>
          </p:cNvSpPr>
          <p:nvPr userDrawn="1"/>
        </p:nvSpPr>
        <p:spPr bwMode="auto">
          <a:xfrm>
            <a:off x="10055814" y="1128906"/>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180" name="Freeform 5"/>
          <p:cNvSpPr>
            <a:spLocks noEditPoints="1"/>
          </p:cNvSpPr>
          <p:nvPr userDrawn="1"/>
        </p:nvSpPr>
        <p:spPr bwMode="auto">
          <a:xfrm rot="1264384">
            <a:off x="11021415" y="424203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181" name="组合 22"/>
          <p:cNvGrpSpPr/>
          <p:nvPr userDrawn="1"/>
        </p:nvGrpSpPr>
        <p:grpSpPr>
          <a:xfrm rot="1013132">
            <a:off x="10896206" y="2815985"/>
            <a:ext cx="794889" cy="623974"/>
            <a:chOff x="3654425" y="5089525"/>
            <a:chExt cx="1860550" cy="1460500"/>
          </a:xfrm>
          <a:solidFill>
            <a:schemeClr val="bg1">
              <a:alpha val="10000"/>
            </a:schemeClr>
          </a:solidFill>
        </p:grpSpPr>
        <p:sp>
          <p:nvSpPr>
            <p:cNvPr id="185"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6"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7"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8"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9"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0"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1"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82" name="组合 23"/>
          <p:cNvGrpSpPr/>
          <p:nvPr userDrawn="1"/>
        </p:nvGrpSpPr>
        <p:grpSpPr>
          <a:xfrm>
            <a:off x="11093096" y="1325207"/>
            <a:ext cx="1301704" cy="1299270"/>
            <a:chOff x="6262688" y="5170488"/>
            <a:chExt cx="1697038" cy="1693863"/>
          </a:xfrm>
          <a:solidFill>
            <a:schemeClr val="bg1">
              <a:alpha val="10000"/>
            </a:schemeClr>
          </a:solidFill>
        </p:grpSpPr>
        <p:sp>
          <p:nvSpPr>
            <p:cNvPr id="18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03" name="组合 22"/>
          <p:cNvGrpSpPr/>
          <p:nvPr userDrawn="1"/>
        </p:nvGrpSpPr>
        <p:grpSpPr>
          <a:xfrm rot="1013132">
            <a:off x="6176564" y="5290989"/>
            <a:ext cx="794889" cy="623974"/>
            <a:chOff x="3654425" y="5089525"/>
            <a:chExt cx="1860550" cy="1460500"/>
          </a:xfrm>
          <a:solidFill>
            <a:schemeClr val="bg1">
              <a:alpha val="10000"/>
            </a:schemeClr>
          </a:solidFill>
        </p:grpSpPr>
        <p:sp>
          <p:nvSpPr>
            <p:cNvPr id="204"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5"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6"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7"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8"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9"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0"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11" name="Freeform 19"/>
          <p:cNvSpPr>
            <a:spLocks noEditPoints="1"/>
          </p:cNvSpPr>
          <p:nvPr userDrawn="1"/>
        </p:nvSpPr>
        <p:spPr bwMode="auto">
          <a:xfrm rot="3628785">
            <a:off x="4614671" y="65222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
        <p:nvSpPr>
          <p:cNvPr id="212" name="Freeform 7"/>
          <p:cNvSpPr>
            <a:spLocks noEditPoints="1"/>
          </p:cNvSpPr>
          <p:nvPr userDrawn="1"/>
        </p:nvSpPr>
        <p:spPr bwMode="auto">
          <a:xfrm rot="20132266">
            <a:off x="-807207" y="5977073"/>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213" name="组合 46"/>
          <p:cNvGrpSpPr/>
          <p:nvPr userDrawn="1"/>
        </p:nvGrpSpPr>
        <p:grpSpPr>
          <a:xfrm rot="21086915">
            <a:off x="11056807" y="581802"/>
            <a:ext cx="920458" cy="709092"/>
            <a:chOff x="2486025" y="3619500"/>
            <a:chExt cx="1500188" cy="1155700"/>
          </a:xfrm>
          <a:solidFill>
            <a:schemeClr val="bg1">
              <a:alpha val="10000"/>
            </a:schemeClr>
          </a:solidFill>
        </p:grpSpPr>
        <p:sp>
          <p:nvSpPr>
            <p:cNvPr id="21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16" name="组 215"/>
          <p:cNvGrpSpPr/>
          <p:nvPr userDrawn="1"/>
        </p:nvGrpSpPr>
        <p:grpSpPr>
          <a:xfrm rot="2803540">
            <a:off x="9225928" y="-1135169"/>
            <a:ext cx="337162" cy="1815987"/>
            <a:chOff x="6099175" y="2627313"/>
            <a:chExt cx="411163" cy="2214563"/>
          </a:xfrm>
          <a:solidFill>
            <a:schemeClr val="bg1">
              <a:alpha val="70000"/>
            </a:schemeClr>
          </a:solidFill>
        </p:grpSpPr>
        <p:sp>
          <p:nvSpPr>
            <p:cNvPr id="21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21" name="组合 23"/>
          <p:cNvGrpSpPr/>
          <p:nvPr userDrawn="1"/>
        </p:nvGrpSpPr>
        <p:grpSpPr>
          <a:xfrm>
            <a:off x="5624277" y="6060101"/>
            <a:ext cx="1301704" cy="1299270"/>
            <a:chOff x="6262688" y="5170488"/>
            <a:chExt cx="1697038" cy="1693863"/>
          </a:xfrm>
          <a:solidFill>
            <a:schemeClr val="bg1">
              <a:alpha val="10000"/>
            </a:schemeClr>
          </a:solidFill>
        </p:grpSpPr>
        <p:sp>
          <p:nvSpPr>
            <p:cNvPr id="222"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3"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24" name="Freeform 9"/>
          <p:cNvSpPr>
            <a:spLocks noEditPoints="1"/>
          </p:cNvSpPr>
          <p:nvPr userDrawn="1"/>
        </p:nvSpPr>
        <p:spPr bwMode="auto">
          <a:xfrm>
            <a:off x="11714474" y="3298829"/>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225" name="组合 45"/>
          <p:cNvGrpSpPr/>
          <p:nvPr userDrawn="1"/>
        </p:nvGrpSpPr>
        <p:grpSpPr>
          <a:xfrm rot="2116298">
            <a:off x="718679" y="6474356"/>
            <a:ext cx="1228067" cy="1069642"/>
            <a:chOff x="501650" y="3292475"/>
            <a:chExt cx="1735138" cy="1511300"/>
          </a:xfrm>
          <a:solidFill>
            <a:schemeClr val="bg1">
              <a:alpha val="10000"/>
            </a:schemeClr>
          </a:solidFill>
        </p:grpSpPr>
        <p:sp>
          <p:nvSpPr>
            <p:cNvPr id="22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1" name="Freeform 7"/>
          <p:cNvSpPr>
            <a:spLocks noEditPoints="1"/>
          </p:cNvSpPr>
          <p:nvPr userDrawn="1"/>
        </p:nvSpPr>
        <p:spPr bwMode="auto">
          <a:xfrm rot="20132266">
            <a:off x="9763146" y="-24895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alpha val="70000"/>
            </a:schemeClr>
          </a:solidFill>
          <a:ln w="0">
            <a:noFill/>
            <a:prstDash val="solid"/>
            <a:round/>
          </a:ln>
        </p:spPr>
        <p:txBody>
          <a:bodyPr vert="horz" wrap="square" lIns="91440" tIns="45720" rIns="91440" bIns="45720" numCol="1" anchor="t" anchorCtr="0" compatLnSpc="1"/>
          <a:lstStyle/>
          <a:p>
            <a:endParaRPr lang="zh-CN" altLang="en-US"/>
          </a:p>
        </p:txBody>
      </p:sp>
      <p:grpSp>
        <p:nvGrpSpPr>
          <p:cNvPr id="232" name="组合 23"/>
          <p:cNvGrpSpPr/>
          <p:nvPr userDrawn="1"/>
        </p:nvGrpSpPr>
        <p:grpSpPr>
          <a:xfrm rot="1406730">
            <a:off x="10767933" y="5424446"/>
            <a:ext cx="1301704" cy="1299270"/>
            <a:chOff x="6262688" y="5170488"/>
            <a:chExt cx="1697038" cy="1693863"/>
          </a:xfrm>
          <a:solidFill>
            <a:schemeClr val="bg1">
              <a:alpha val="10000"/>
            </a:schemeClr>
          </a:solidFill>
        </p:grpSpPr>
        <p:sp>
          <p:nvSpPr>
            <p:cNvPr id="23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5" name="Freeform 19"/>
          <p:cNvSpPr>
            <a:spLocks noEditPoints="1"/>
          </p:cNvSpPr>
          <p:nvPr userDrawn="1"/>
        </p:nvSpPr>
        <p:spPr bwMode="auto">
          <a:xfrm rot="21418795">
            <a:off x="11264443" y="4898673"/>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solidFill>
            <a:schemeClr val="bg1">
              <a:alpha val="10000"/>
            </a:schemeClr>
          </a:solidFill>
          <a:ln w="0">
            <a:noFill/>
            <a:prstDash val="solid"/>
            <a:round/>
          </a:ln>
        </p:spPr>
        <p:txBody>
          <a:bodyPr vert="horz" wrap="square" lIns="91440" tIns="45720" rIns="91440" bIns="45720" numCol="1" anchor="t" anchorCtr="0" compatLnSpc="1"/>
          <a:lstStyle/>
          <a:p>
            <a:endParaRPr lang="zh-CN" altLang="en-US"/>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标题幻灯片">
    <p:spTree>
      <p:nvGrpSpPr>
        <p:cNvPr id="1" name=""/>
        <p:cNvGrpSpPr/>
        <p:nvPr/>
      </p:nvGrpSpPr>
      <p:grpSpPr>
        <a:xfrm>
          <a:off x="0" y="0"/>
          <a:ext cx="0" cy="0"/>
          <a:chOff x="0" y="0"/>
          <a:chExt cx="0" cy="0"/>
        </a:xfrm>
      </p:grpSpPr>
      <p:grpSp>
        <p:nvGrpSpPr>
          <p:cNvPr id="236" name="组 235"/>
          <p:cNvGrpSpPr/>
          <p:nvPr userDrawn="1"/>
        </p:nvGrpSpPr>
        <p:grpSpPr>
          <a:xfrm>
            <a:off x="-1517189" y="-871840"/>
            <a:ext cx="14366963" cy="9196672"/>
            <a:chOff x="-1517189" y="-871840"/>
            <a:chExt cx="14366963" cy="9196672"/>
          </a:xfrm>
          <a:solidFill>
            <a:schemeClr val="bg1">
              <a:alpha val="5000"/>
            </a:schemeClr>
          </a:solidFill>
        </p:grpSpPr>
        <p:sp>
          <p:nvSpPr>
            <p:cNvPr id="5" name="Freeform 7"/>
            <p:cNvSpPr>
              <a:spLocks noEditPoints="1"/>
            </p:cNvSpPr>
            <p:nvPr/>
          </p:nvSpPr>
          <p:spPr bwMode="auto">
            <a:xfrm rot="20132266">
              <a:off x="3204672" y="5259246"/>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 name="Freeform 9"/>
            <p:cNvSpPr>
              <a:spLocks noEditPoints="1"/>
            </p:cNvSpPr>
            <p:nvPr/>
          </p:nvSpPr>
          <p:spPr bwMode="auto">
            <a:xfrm>
              <a:off x="3276077" y="3086935"/>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9" name="组 18"/>
            <p:cNvGrpSpPr/>
            <p:nvPr userDrawn="1"/>
          </p:nvGrpSpPr>
          <p:grpSpPr>
            <a:xfrm rot="1396810">
              <a:off x="5439148" y="3364452"/>
              <a:ext cx="337162" cy="1815987"/>
              <a:chOff x="6099175" y="2627313"/>
              <a:chExt cx="411163" cy="2214563"/>
            </a:xfrm>
            <a:grpFill/>
          </p:grpSpPr>
          <p:sp>
            <p:nvSpPr>
              <p:cNvPr id="11" name="Freeform 13"/>
              <p:cNvSpPr>
                <a:spLocks noEditPoints="1"/>
              </p:cNvSpPr>
              <p:nvPr/>
            </p:nvSpPr>
            <p:spPr bwMode="auto">
              <a:xfrm>
                <a:off x="6130130"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 name="Freeform 19"/>
            <p:cNvSpPr>
              <a:spLocks noEditPoints="1"/>
            </p:cNvSpPr>
            <p:nvPr/>
          </p:nvSpPr>
          <p:spPr bwMode="auto">
            <a:xfrm rot="1363540">
              <a:off x="8673100" y="7234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 name="Freeform 20"/>
            <p:cNvSpPr/>
            <p:nvPr/>
          </p:nvSpPr>
          <p:spPr bwMode="auto">
            <a:xfrm rot="20253209">
              <a:off x="4644944" y="440960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0" name="组合 45"/>
            <p:cNvGrpSpPr/>
            <p:nvPr userDrawn="1"/>
          </p:nvGrpSpPr>
          <p:grpSpPr>
            <a:xfrm rot="2116298">
              <a:off x="5097308" y="5328958"/>
              <a:ext cx="722933" cy="629672"/>
              <a:chOff x="501650" y="3292475"/>
              <a:chExt cx="1735138" cy="1511300"/>
            </a:xfrm>
            <a:grpFill/>
          </p:grpSpPr>
          <p:sp>
            <p:nvSpPr>
              <p:cNvPr id="21"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4"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5"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6" name="组合 46"/>
            <p:cNvGrpSpPr/>
            <p:nvPr userDrawn="1"/>
          </p:nvGrpSpPr>
          <p:grpSpPr>
            <a:xfrm rot="19680185">
              <a:off x="2669841" y="4499503"/>
              <a:ext cx="920458" cy="709092"/>
              <a:chOff x="2486025" y="3619500"/>
              <a:chExt cx="1500188" cy="1155700"/>
            </a:xfrm>
            <a:grpFill/>
          </p:grpSpPr>
          <p:sp>
            <p:nvSpPr>
              <p:cNvPr id="27"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8"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9" name="Freeform 29"/>
            <p:cNvSpPr>
              <a:spLocks noEditPoints="1"/>
            </p:cNvSpPr>
            <p:nvPr userDrawn="1"/>
          </p:nvSpPr>
          <p:spPr bwMode="auto">
            <a:xfrm>
              <a:off x="4567724" y="3130391"/>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0" name="Freeform 5"/>
            <p:cNvSpPr>
              <a:spLocks noEditPoints="1"/>
            </p:cNvSpPr>
            <p:nvPr userDrawn="1"/>
          </p:nvSpPr>
          <p:spPr bwMode="auto">
            <a:xfrm rot="1264384">
              <a:off x="3800465" y="638232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31" name="组合 22"/>
            <p:cNvGrpSpPr/>
            <p:nvPr userDrawn="1"/>
          </p:nvGrpSpPr>
          <p:grpSpPr>
            <a:xfrm rot="1013132">
              <a:off x="2506793" y="6413812"/>
              <a:ext cx="794889" cy="623974"/>
              <a:chOff x="3654425" y="5089525"/>
              <a:chExt cx="1860550" cy="1460500"/>
            </a:xfrm>
            <a:grpFill/>
          </p:grpSpPr>
          <p:sp>
            <p:nvSpPr>
              <p:cNvPr id="32"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3"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4"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5"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6"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7"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8"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39" name="组合 23"/>
            <p:cNvGrpSpPr/>
            <p:nvPr userDrawn="1"/>
          </p:nvGrpSpPr>
          <p:grpSpPr>
            <a:xfrm>
              <a:off x="6063218" y="3624642"/>
              <a:ext cx="1301704" cy="1299270"/>
              <a:chOff x="6262690" y="5170488"/>
              <a:chExt cx="1697038" cy="1693863"/>
            </a:xfrm>
            <a:grpFill/>
          </p:grpSpPr>
          <p:sp>
            <p:nvSpPr>
              <p:cNvPr id="40" name="Freeform 19"/>
              <p:cNvSpPr>
                <a:spLocks noEditPoints="1"/>
              </p:cNvSpPr>
              <p:nvPr/>
            </p:nvSpPr>
            <p:spPr bwMode="auto">
              <a:xfrm>
                <a:off x="6262690"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1" name="Freeform 20"/>
              <p:cNvSpPr/>
              <p:nvPr userDrawn="1"/>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4" name="Freeform 7"/>
            <p:cNvSpPr>
              <a:spLocks noEditPoints="1"/>
            </p:cNvSpPr>
            <p:nvPr/>
          </p:nvSpPr>
          <p:spPr bwMode="auto">
            <a:xfrm rot="20132266">
              <a:off x="-1257123" y="479820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5" name="Freeform 9"/>
            <p:cNvSpPr>
              <a:spLocks noEditPoints="1"/>
            </p:cNvSpPr>
            <p:nvPr/>
          </p:nvSpPr>
          <p:spPr bwMode="auto">
            <a:xfrm>
              <a:off x="-491355" y="283166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6" name="组 45"/>
            <p:cNvGrpSpPr/>
            <p:nvPr userDrawn="1"/>
          </p:nvGrpSpPr>
          <p:grpSpPr>
            <a:xfrm rot="1396810">
              <a:off x="998952" y="3722131"/>
              <a:ext cx="337162" cy="1815987"/>
              <a:chOff x="6099175" y="2627313"/>
              <a:chExt cx="411163" cy="2214563"/>
            </a:xfrm>
            <a:grpFill/>
          </p:grpSpPr>
          <p:sp>
            <p:nvSpPr>
              <p:cNvPr id="71"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4"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7" name="Freeform 19"/>
            <p:cNvSpPr>
              <a:spLocks noEditPoints="1"/>
            </p:cNvSpPr>
            <p:nvPr/>
          </p:nvSpPr>
          <p:spPr bwMode="auto">
            <a:xfrm rot="1363540">
              <a:off x="337564" y="579283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8" name="Freeform 20"/>
            <p:cNvSpPr/>
            <p:nvPr/>
          </p:nvSpPr>
          <p:spPr bwMode="auto">
            <a:xfrm rot="20253209">
              <a:off x="158920" y="448561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9" name="组合 45"/>
            <p:cNvGrpSpPr/>
            <p:nvPr userDrawn="1"/>
          </p:nvGrpSpPr>
          <p:grpSpPr>
            <a:xfrm rot="2116298">
              <a:off x="1231243" y="5128618"/>
              <a:ext cx="722933" cy="629672"/>
              <a:chOff x="501650" y="3292475"/>
              <a:chExt cx="1735138" cy="1511300"/>
            </a:xfrm>
            <a:grpFill/>
          </p:grpSpPr>
          <p:sp>
            <p:nvSpPr>
              <p:cNvPr id="6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0" name="组合 46"/>
            <p:cNvGrpSpPr/>
            <p:nvPr userDrawn="1"/>
          </p:nvGrpSpPr>
          <p:grpSpPr>
            <a:xfrm rot="19680185">
              <a:off x="-1517189" y="3803033"/>
              <a:ext cx="920458" cy="709092"/>
              <a:chOff x="2486025" y="3619500"/>
              <a:chExt cx="1500188" cy="1155700"/>
            </a:xfrm>
            <a:grpFill/>
          </p:grpSpPr>
          <p:sp>
            <p:nvSpPr>
              <p:cNvPr id="6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51" name="Freeform 29"/>
            <p:cNvSpPr>
              <a:spLocks noEditPoints="1"/>
            </p:cNvSpPr>
            <p:nvPr userDrawn="1"/>
          </p:nvSpPr>
          <p:spPr bwMode="auto">
            <a:xfrm>
              <a:off x="760976" y="275152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2" name="Freeform 5"/>
            <p:cNvSpPr>
              <a:spLocks noEditPoints="1"/>
            </p:cNvSpPr>
            <p:nvPr userDrawn="1"/>
          </p:nvSpPr>
          <p:spPr bwMode="auto">
            <a:xfrm rot="1264384">
              <a:off x="1983280" y="5686214"/>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53" name="组合 22"/>
            <p:cNvGrpSpPr/>
            <p:nvPr userDrawn="1"/>
          </p:nvGrpSpPr>
          <p:grpSpPr>
            <a:xfrm rot="1013132">
              <a:off x="1601368" y="4438604"/>
              <a:ext cx="794889" cy="623974"/>
              <a:chOff x="3654425" y="5089525"/>
              <a:chExt cx="1860550" cy="1460500"/>
            </a:xfrm>
            <a:grpFill/>
          </p:grpSpPr>
          <p:sp>
            <p:nvSpPr>
              <p:cNvPr id="57"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8"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9"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0"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1"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2"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3"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4" name="组合 23"/>
            <p:cNvGrpSpPr/>
            <p:nvPr userDrawn="1"/>
          </p:nvGrpSpPr>
          <p:grpSpPr>
            <a:xfrm>
              <a:off x="1798258" y="2947826"/>
              <a:ext cx="1301704" cy="1299270"/>
              <a:chOff x="6262688" y="5170488"/>
              <a:chExt cx="1697038" cy="1693863"/>
            </a:xfrm>
            <a:grpFill/>
          </p:grpSpPr>
          <p:sp>
            <p:nvSpPr>
              <p:cNvPr id="55"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6"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6" name="Freeform 7"/>
            <p:cNvSpPr>
              <a:spLocks noEditPoints="1"/>
            </p:cNvSpPr>
            <p:nvPr/>
          </p:nvSpPr>
          <p:spPr bwMode="auto">
            <a:xfrm rot="21538996">
              <a:off x="7150383" y="576431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7" name="Freeform 9"/>
            <p:cNvSpPr>
              <a:spLocks noEditPoints="1"/>
            </p:cNvSpPr>
            <p:nvPr/>
          </p:nvSpPr>
          <p:spPr bwMode="auto">
            <a:xfrm rot="1406730">
              <a:off x="8537771" y="4215104"/>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78" name="组 77"/>
            <p:cNvGrpSpPr/>
            <p:nvPr userDrawn="1"/>
          </p:nvGrpSpPr>
          <p:grpSpPr>
            <a:xfrm rot="2803540">
              <a:off x="9511163" y="5451184"/>
              <a:ext cx="337162" cy="1815987"/>
              <a:chOff x="6099175" y="2627313"/>
              <a:chExt cx="411163" cy="2214563"/>
            </a:xfrm>
            <a:grpFill/>
          </p:grpSpPr>
          <p:sp>
            <p:nvSpPr>
              <p:cNvPr id="103"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4"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5"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6"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9" name="Freeform 19"/>
            <p:cNvSpPr>
              <a:spLocks noEditPoints="1"/>
            </p:cNvSpPr>
            <p:nvPr/>
          </p:nvSpPr>
          <p:spPr bwMode="auto">
            <a:xfrm rot="2770270">
              <a:off x="8355392" y="7325895"/>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0" name="Freeform 20"/>
            <p:cNvSpPr/>
            <p:nvPr/>
          </p:nvSpPr>
          <p:spPr bwMode="auto">
            <a:xfrm rot="59939">
              <a:off x="8625447" y="5843013"/>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1" name="组合 45"/>
            <p:cNvGrpSpPr/>
            <p:nvPr userDrawn="1"/>
          </p:nvGrpSpPr>
          <p:grpSpPr>
            <a:xfrm rot="3523028">
              <a:off x="9384746" y="6959690"/>
              <a:ext cx="722933" cy="629672"/>
              <a:chOff x="501650" y="3292475"/>
              <a:chExt cx="1735138" cy="1511300"/>
            </a:xfrm>
            <a:grpFill/>
          </p:grpSpPr>
          <p:sp>
            <p:nvSpPr>
              <p:cNvPr id="98"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9"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0"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1"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2"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2" name="组合 46"/>
            <p:cNvGrpSpPr/>
            <p:nvPr userDrawn="1"/>
          </p:nvGrpSpPr>
          <p:grpSpPr>
            <a:xfrm rot="21086915">
              <a:off x="7366693" y="4686026"/>
              <a:ext cx="920458" cy="709092"/>
              <a:chOff x="2486025" y="3619500"/>
              <a:chExt cx="1500188" cy="1155700"/>
            </a:xfrm>
            <a:grpFill/>
          </p:grpSpPr>
          <p:sp>
            <p:nvSpPr>
              <p:cNvPr id="96"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7"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83" name="Freeform 29"/>
            <p:cNvSpPr>
              <a:spLocks noEditPoints="1"/>
            </p:cNvSpPr>
            <p:nvPr userDrawn="1"/>
          </p:nvSpPr>
          <p:spPr bwMode="auto">
            <a:xfrm rot="1406730">
              <a:off x="9836343" y="4616570"/>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4" name="Freeform 5"/>
            <p:cNvSpPr>
              <a:spLocks noEditPoints="1"/>
            </p:cNvSpPr>
            <p:nvPr userDrawn="1"/>
          </p:nvSpPr>
          <p:spPr bwMode="auto">
            <a:xfrm rot="2671114">
              <a:off x="9574736" y="789551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5" name="组合 22"/>
            <p:cNvGrpSpPr/>
            <p:nvPr userDrawn="1"/>
          </p:nvGrpSpPr>
          <p:grpSpPr>
            <a:xfrm rot="2419862">
              <a:off x="9997017" y="6488458"/>
              <a:ext cx="794889" cy="623974"/>
              <a:chOff x="3654425" y="5089525"/>
              <a:chExt cx="1860550" cy="1460500"/>
            </a:xfrm>
            <a:grpFill/>
          </p:grpSpPr>
          <p:sp>
            <p:nvSpPr>
              <p:cNvPr id="89"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0"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1"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2"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3"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4"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5"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6" name="组合 23"/>
            <p:cNvGrpSpPr/>
            <p:nvPr userDrawn="1"/>
          </p:nvGrpSpPr>
          <p:grpSpPr>
            <a:xfrm rot="1406730">
              <a:off x="11173870" y="-871840"/>
              <a:ext cx="1301704" cy="1299270"/>
              <a:chOff x="6262688" y="5170488"/>
              <a:chExt cx="1697038" cy="1693863"/>
            </a:xfrm>
            <a:grpFill/>
          </p:grpSpPr>
          <p:sp>
            <p:nvSpPr>
              <p:cNvPr id="87"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8"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08" name="Freeform 7"/>
            <p:cNvSpPr>
              <a:spLocks noEditPoints="1"/>
            </p:cNvSpPr>
            <p:nvPr/>
          </p:nvSpPr>
          <p:spPr bwMode="auto">
            <a:xfrm rot="20132266">
              <a:off x="-3210" y="1374612"/>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9" name="Freeform 9"/>
            <p:cNvSpPr>
              <a:spLocks noEditPoints="1"/>
            </p:cNvSpPr>
            <p:nvPr/>
          </p:nvSpPr>
          <p:spPr bwMode="auto">
            <a:xfrm>
              <a:off x="762558" y="-591931"/>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0" name="组 109"/>
            <p:cNvGrpSpPr/>
            <p:nvPr userDrawn="1"/>
          </p:nvGrpSpPr>
          <p:grpSpPr>
            <a:xfrm rot="1396810">
              <a:off x="2252865" y="298538"/>
              <a:ext cx="337162" cy="1815987"/>
              <a:chOff x="6099175" y="2627313"/>
              <a:chExt cx="411163" cy="2214563"/>
            </a:xfrm>
            <a:grpFill/>
          </p:grpSpPr>
          <p:sp>
            <p:nvSpPr>
              <p:cNvPr id="135"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6"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7"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8"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1" name="Freeform 19"/>
            <p:cNvSpPr>
              <a:spLocks noEditPoints="1"/>
            </p:cNvSpPr>
            <p:nvPr/>
          </p:nvSpPr>
          <p:spPr bwMode="auto">
            <a:xfrm rot="1363540">
              <a:off x="1591477" y="2369237"/>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2" name="Freeform 20"/>
            <p:cNvSpPr/>
            <p:nvPr/>
          </p:nvSpPr>
          <p:spPr bwMode="auto">
            <a:xfrm rot="20253209">
              <a:off x="1412833" y="1062017"/>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3" name="组合 45"/>
            <p:cNvGrpSpPr/>
            <p:nvPr userDrawn="1"/>
          </p:nvGrpSpPr>
          <p:grpSpPr>
            <a:xfrm rot="2116298">
              <a:off x="2485156" y="1705025"/>
              <a:ext cx="722933" cy="629672"/>
              <a:chOff x="501650" y="3292475"/>
              <a:chExt cx="1735138" cy="1511300"/>
            </a:xfrm>
            <a:grpFill/>
          </p:grpSpPr>
          <p:sp>
            <p:nvSpPr>
              <p:cNvPr id="130"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1"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2"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3"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4"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4" name="组合 46"/>
            <p:cNvGrpSpPr/>
            <p:nvPr userDrawn="1"/>
          </p:nvGrpSpPr>
          <p:grpSpPr>
            <a:xfrm rot="19680185">
              <a:off x="-263276" y="379440"/>
              <a:ext cx="920458" cy="709092"/>
              <a:chOff x="2486025" y="3619500"/>
              <a:chExt cx="1500188" cy="1155700"/>
            </a:xfrm>
            <a:grpFill/>
          </p:grpSpPr>
          <p:sp>
            <p:nvSpPr>
              <p:cNvPr id="128"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9"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5" name="Freeform 29"/>
            <p:cNvSpPr>
              <a:spLocks noEditPoints="1"/>
            </p:cNvSpPr>
            <p:nvPr userDrawn="1"/>
          </p:nvSpPr>
          <p:spPr bwMode="auto">
            <a:xfrm>
              <a:off x="2014889" y="-672068"/>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6" name="Freeform 5"/>
            <p:cNvSpPr>
              <a:spLocks noEditPoints="1"/>
            </p:cNvSpPr>
            <p:nvPr userDrawn="1"/>
          </p:nvSpPr>
          <p:spPr bwMode="auto">
            <a:xfrm rot="1264384">
              <a:off x="2980490" y="2441065"/>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7" name="组合 22"/>
            <p:cNvGrpSpPr/>
            <p:nvPr userDrawn="1"/>
          </p:nvGrpSpPr>
          <p:grpSpPr>
            <a:xfrm rot="1013132">
              <a:off x="2855281" y="1015011"/>
              <a:ext cx="794889" cy="623974"/>
              <a:chOff x="3654425" y="5089525"/>
              <a:chExt cx="1860550" cy="1460500"/>
            </a:xfrm>
            <a:grpFill/>
          </p:grpSpPr>
          <p:sp>
            <p:nvSpPr>
              <p:cNvPr id="121"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2"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3"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4"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5"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6"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7"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8" name="组合 23"/>
            <p:cNvGrpSpPr/>
            <p:nvPr userDrawn="1"/>
          </p:nvGrpSpPr>
          <p:grpSpPr>
            <a:xfrm>
              <a:off x="3052171" y="-475767"/>
              <a:ext cx="1301704" cy="1299270"/>
              <a:chOff x="6262688" y="5170488"/>
              <a:chExt cx="1697038" cy="1693863"/>
            </a:xfrm>
            <a:grpFill/>
          </p:grpSpPr>
          <p:sp>
            <p:nvSpPr>
              <p:cNvPr id="119"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0" name="Freeform 7"/>
            <p:cNvSpPr>
              <a:spLocks noEditPoints="1"/>
            </p:cNvSpPr>
            <p:nvPr/>
          </p:nvSpPr>
          <p:spPr bwMode="auto">
            <a:xfrm rot="20132266">
              <a:off x="4165316" y="196966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1" name="Freeform 9"/>
            <p:cNvSpPr>
              <a:spLocks noEditPoints="1"/>
            </p:cNvSpPr>
            <p:nvPr/>
          </p:nvSpPr>
          <p:spPr bwMode="auto">
            <a:xfrm>
              <a:off x="4931084" y="312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2" name="组 141"/>
            <p:cNvGrpSpPr/>
            <p:nvPr userDrawn="1"/>
          </p:nvGrpSpPr>
          <p:grpSpPr>
            <a:xfrm rot="1396810">
              <a:off x="6421391" y="893591"/>
              <a:ext cx="337162" cy="1815987"/>
              <a:chOff x="6099175" y="2627313"/>
              <a:chExt cx="411163" cy="2214563"/>
            </a:xfrm>
            <a:grpFill/>
          </p:grpSpPr>
          <p:sp>
            <p:nvSpPr>
              <p:cNvPr id="16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3" name="Freeform 19"/>
            <p:cNvSpPr>
              <a:spLocks noEditPoints="1"/>
            </p:cNvSpPr>
            <p:nvPr/>
          </p:nvSpPr>
          <p:spPr bwMode="auto">
            <a:xfrm rot="1363540">
              <a:off x="5760003" y="296429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4" name="Freeform 20"/>
            <p:cNvSpPr/>
            <p:nvPr/>
          </p:nvSpPr>
          <p:spPr bwMode="auto">
            <a:xfrm rot="20253209">
              <a:off x="5581359" y="165707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5" name="组合 45"/>
            <p:cNvGrpSpPr/>
            <p:nvPr userDrawn="1"/>
          </p:nvGrpSpPr>
          <p:grpSpPr>
            <a:xfrm rot="2116298">
              <a:off x="6653682" y="2300078"/>
              <a:ext cx="722933" cy="629672"/>
              <a:chOff x="501650" y="3292475"/>
              <a:chExt cx="1735138" cy="1511300"/>
            </a:xfrm>
            <a:grpFill/>
          </p:grpSpPr>
          <p:sp>
            <p:nvSpPr>
              <p:cNvPr id="16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4"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5"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6"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46" name="组合 46"/>
            <p:cNvGrpSpPr/>
            <p:nvPr userDrawn="1"/>
          </p:nvGrpSpPr>
          <p:grpSpPr>
            <a:xfrm rot="19680185">
              <a:off x="3905250" y="974493"/>
              <a:ext cx="920458" cy="709092"/>
              <a:chOff x="2486025" y="3619500"/>
              <a:chExt cx="1500188" cy="1155700"/>
            </a:xfrm>
            <a:grpFill/>
          </p:grpSpPr>
          <p:sp>
            <p:nvSpPr>
              <p:cNvPr id="160"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1"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7" name="Freeform 29"/>
            <p:cNvSpPr>
              <a:spLocks noEditPoints="1"/>
            </p:cNvSpPr>
            <p:nvPr userDrawn="1"/>
          </p:nvSpPr>
          <p:spPr bwMode="auto">
            <a:xfrm>
              <a:off x="6183415" y="-7701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8" name="Freeform 5"/>
            <p:cNvSpPr>
              <a:spLocks noEditPoints="1"/>
            </p:cNvSpPr>
            <p:nvPr userDrawn="1"/>
          </p:nvSpPr>
          <p:spPr bwMode="auto">
            <a:xfrm rot="1264384">
              <a:off x="7128415" y="315532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9" name="组合 22"/>
            <p:cNvGrpSpPr/>
            <p:nvPr userDrawn="1"/>
          </p:nvGrpSpPr>
          <p:grpSpPr>
            <a:xfrm rot="1013132">
              <a:off x="7023807" y="1610064"/>
              <a:ext cx="794889" cy="623974"/>
              <a:chOff x="3654425" y="5089525"/>
              <a:chExt cx="1860550" cy="1460500"/>
            </a:xfrm>
            <a:grpFill/>
          </p:grpSpPr>
          <p:sp>
            <p:nvSpPr>
              <p:cNvPr id="153"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4"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5"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6"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7"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8"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9"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50" name="组合 23"/>
            <p:cNvGrpSpPr/>
            <p:nvPr userDrawn="1"/>
          </p:nvGrpSpPr>
          <p:grpSpPr>
            <a:xfrm>
              <a:off x="7220697" y="119286"/>
              <a:ext cx="1301704" cy="1299270"/>
              <a:chOff x="6262688" y="5170488"/>
              <a:chExt cx="1697038" cy="1693863"/>
            </a:xfrm>
            <a:grpFill/>
          </p:grpSpPr>
          <p:sp>
            <p:nvSpPr>
              <p:cNvPr id="151"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2"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2" name="Freeform 7"/>
            <p:cNvSpPr>
              <a:spLocks noEditPoints="1"/>
            </p:cNvSpPr>
            <p:nvPr/>
          </p:nvSpPr>
          <p:spPr bwMode="auto">
            <a:xfrm rot="20132266">
              <a:off x="7996220" y="3333169"/>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3" name="Freeform 9"/>
            <p:cNvSpPr>
              <a:spLocks noEditPoints="1"/>
            </p:cNvSpPr>
            <p:nvPr/>
          </p:nvSpPr>
          <p:spPr bwMode="auto">
            <a:xfrm>
              <a:off x="8803483" y="1209043"/>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4" name="组 173"/>
            <p:cNvGrpSpPr/>
            <p:nvPr userDrawn="1"/>
          </p:nvGrpSpPr>
          <p:grpSpPr>
            <a:xfrm rot="1396810">
              <a:off x="10293790" y="2099512"/>
              <a:ext cx="337162" cy="1815987"/>
              <a:chOff x="6099175" y="2627313"/>
              <a:chExt cx="411163" cy="2214563"/>
            </a:xfrm>
            <a:grpFill/>
          </p:grpSpPr>
          <p:sp>
            <p:nvSpPr>
              <p:cNvPr id="199"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0"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1"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2"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5" name="Freeform 19"/>
            <p:cNvSpPr>
              <a:spLocks noEditPoints="1"/>
            </p:cNvSpPr>
            <p:nvPr/>
          </p:nvSpPr>
          <p:spPr bwMode="auto">
            <a:xfrm rot="1363540">
              <a:off x="9632402" y="4170211"/>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6" name="Freeform 20"/>
            <p:cNvSpPr/>
            <p:nvPr/>
          </p:nvSpPr>
          <p:spPr bwMode="auto">
            <a:xfrm rot="20253209">
              <a:off x="9453758" y="2862991"/>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7" name="组合 45"/>
            <p:cNvGrpSpPr/>
            <p:nvPr userDrawn="1"/>
          </p:nvGrpSpPr>
          <p:grpSpPr>
            <a:xfrm rot="2116298">
              <a:off x="10526081" y="3505999"/>
              <a:ext cx="722933" cy="629672"/>
              <a:chOff x="501650" y="3292475"/>
              <a:chExt cx="1735138" cy="1511300"/>
            </a:xfrm>
            <a:grpFill/>
          </p:grpSpPr>
          <p:sp>
            <p:nvSpPr>
              <p:cNvPr id="194"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5"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6"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7"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8"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78" name="组合 46"/>
            <p:cNvGrpSpPr/>
            <p:nvPr userDrawn="1"/>
          </p:nvGrpSpPr>
          <p:grpSpPr>
            <a:xfrm rot="19680185">
              <a:off x="7879804" y="2119955"/>
              <a:ext cx="920458" cy="709092"/>
              <a:chOff x="2486025" y="3619500"/>
              <a:chExt cx="1500188" cy="1155700"/>
            </a:xfrm>
            <a:grpFill/>
          </p:grpSpPr>
          <p:sp>
            <p:nvSpPr>
              <p:cNvPr id="192"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3"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9" name="Freeform 29"/>
            <p:cNvSpPr>
              <a:spLocks noEditPoints="1"/>
            </p:cNvSpPr>
            <p:nvPr userDrawn="1"/>
          </p:nvSpPr>
          <p:spPr bwMode="auto">
            <a:xfrm>
              <a:off x="10055814" y="1128906"/>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0" name="Freeform 5"/>
            <p:cNvSpPr>
              <a:spLocks noEditPoints="1"/>
            </p:cNvSpPr>
            <p:nvPr userDrawn="1"/>
          </p:nvSpPr>
          <p:spPr bwMode="auto">
            <a:xfrm rot="1264384">
              <a:off x="11021415" y="424203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81" name="组合 22"/>
            <p:cNvGrpSpPr/>
            <p:nvPr userDrawn="1"/>
          </p:nvGrpSpPr>
          <p:grpSpPr>
            <a:xfrm rot="1013132">
              <a:off x="10896206" y="2815985"/>
              <a:ext cx="794889" cy="623974"/>
              <a:chOff x="3654425" y="5089525"/>
              <a:chExt cx="1860550" cy="1460500"/>
            </a:xfrm>
            <a:grpFill/>
          </p:grpSpPr>
          <p:sp>
            <p:nvSpPr>
              <p:cNvPr id="185"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6"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7"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8"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9"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0"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1"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82" name="组合 23"/>
            <p:cNvGrpSpPr/>
            <p:nvPr userDrawn="1"/>
          </p:nvGrpSpPr>
          <p:grpSpPr>
            <a:xfrm>
              <a:off x="11093096" y="1325207"/>
              <a:ext cx="1301704" cy="1299270"/>
              <a:chOff x="6262688" y="5170488"/>
              <a:chExt cx="1697038" cy="1693863"/>
            </a:xfrm>
            <a:grpFill/>
          </p:grpSpPr>
          <p:sp>
            <p:nvSpPr>
              <p:cNvPr id="18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03" name="组合 22"/>
            <p:cNvGrpSpPr/>
            <p:nvPr userDrawn="1"/>
          </p:nvGrpSpPr>
          <p:grpSpPr>
            <a:xfrm rot="1013132">
              <a:off x="6176564" y="5290989"/>
              <a:ext cx="794889" cy="623974"/>
              <a:chOff x="3654425" y="5089525"/>
              <a:chExt cx="1860550" cy="1460500"/>
            </a:xfrm>
            <a:grpFill/>
          </p:grpSpPr>
          <p:sp>
            <p:nvSpPr>
              <p:cNvPr id="204"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5"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6"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7"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8"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9"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0"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11" name="Freeform 19"/>
            <p:cNvSpPr>
              <a:spLocks noEditPoints="1"/>
            </p:cNvSpPr>
            <p:nvPr userDrawn="1"/>
          </p:nvSpPr>
          <p:spPr bwMode="auto">
            <a:xfrm rot="3628785">
              <a:off x="4614671" y="65222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2" name="Freeform 7"/>
            <p:cNvSpPr>
              <a:spLocks noEditPoints="1"/>
            </p:cNvSpPr>
            <p:nvPr userDrawn="1"/>
          </p:nvSpPr>
          <p:spPr bwMode="auto">
            <a:xfrm rot="20132266">
              <a:off x="-807207" y="5977073"/>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13" name="组合 46"/>
            <p:cNvGrpSpPr/>
            <p:nvPr userDrawn="1"/>
          </p:nvGrpSpPr>
          <p:grpSpPr>
            <a:xfrm rot="21086915">
              <a:off x="11056807" y="581802"/>
              <a:ext cx="920458" cy="709092"/>
              <a:chOff x="2486025" y="3619500"/>
              <a:chExt cx="1500188" cy="1155700"/>
            </a:xfrm>
            <a:grpFill/>
          </p:grpSpPr>
          <p:sp>
            <p:nvSpPr>
              <p:cNvPr id="21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16" name="组 215"/>
            <p:cNvGrpSpPr/>
            <p:nvPr userDrawn="1"/>
          </p:nvGrpSpPr>
          <p:grpSpPr>
            <a:xfrm rot="2803540">
              <a:off x="9225928" y="-1135169"/>
              <a:ext cx="337162" cy="1815987"/>
              <a:chOff x="6099175" y="2627313"/>
              <a:chExt cx="411163" cy="2214563"/>
            </a:xfrm>
            <a:grpFill/>
          </p:grpSpPr>
          <p:sp>
            <p:nvSpPr>
              <p:cNvPr id="21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21" name="组合 23"/>
            <p:cNvGrpSpPr/>
            <p:nvPr userDrawn="1"/>
          </p:nvGrpSpPr>
          <p:grpSpPr>
            <a:xfrm>
              <a:off x="5624277" y="6060101"/>
              <a:ext cx="1301704" cy="1299270"/>
              <a:chOff x="6262688" y="5170488"/>
              <a:chExt cx="1697038" cy="1693863"/>
            </a:xfrm>
            <a:grpFill/>
          </p:grpSpPr>
          <p:sp>
            <p:nvSpPr>
              <p:cNvPr id="222"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3"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24" name="Freeform 9"/>
            <p:cNvSpPr>
              <a:spLocks noEditPoints="1"/>
            </p:cNvSpPr>
            <p:nvPr userDrawn="1"/>
          </p:nvSpPr>
          <p:spPr bwMode="auto">
            <a:xfrm>
              <a:off x="11714474" y="3298829"/>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25" name="组合 45"/>
            <p:cNvGrpSpPr/>
            <p:nvPr userDrawn="1"/>
          </p:nvGrpSpPr>
          <p:grpSpPr>
            <a:xfrm rot="2116298">
              <a:off x="718679" y="6474356"/>
              <a:ext cx="1228067" cy="1069642"/>
              <a:chOff x="501650" y="3292475"/>
              <a:chExt cx="1735138" cy="1511300"/>
            </a:xfrm>
            <a:grpFill/>
          </p:grpSpPr>
          <p:sp>
            <p:nvSpPr>
              <p:cNvPr id="22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1" name="Freeform 7"/>
            <p:cNvSpPr>
              <a:spLocks noEditPoints="1"/>
            </p:cNvSpPr>
            <p:nvPr userDrawn="1"/>
          </p:nvSpPr>
          <p:spPr bwMode="auto">
            <a:xfrm rot="20132266">
              <a:off x="9763146" y="-24895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32" name="组合 23"/>
            <p:cNvGrpSpPr/>
            <p:nvPr userDrawn="1"/>
          </p:nvGrpSpPr>
          <p:grpSpPr>
            <a:xfrm rot="1406730">
              <a:off x="10767933" y="5424446"/>
              <a:ext cx="1301704" cy="1299270"/>
              <a:chOff x="6262688" y="5170488"/>
              <a:chExt cx="1697038" cy="1693863"/>
            </a:xfrm>
            <a:grpFill/>
          </p:grpSpPr>
          <p:sp>
            <p:nvSpPr>
              <p:cNvPr id="23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5" name="Freeform 19"/>
            <p:cNvSpPr>
              <a:spLocks noEditPoints="1"/>
            </p:cNvSpPr>
            <p:nvPr userDrawn="1"/>
          </p:nvSpPr>
          <p:spPr bwMode="auto">
            <a:xfrm rot="21418795">
              <a:off x="11264443" y="4898673"/>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7" name="文本占位符 7"/>
          <p:cNvSpPr>
            <a:spLocks noGrp="1"/>
          </p:cNvSpPr>
          <p:nvPr>
            <p:ph type="body" sz="quarter" idx="10" hasCustomPrompt="1"/>
          </p:nvPr>
        </p:nvSpPr>
        <p:spPr>
          <a:xfrm>
            <a:off x="1281294"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238" name="Freeform 7"/>
          <p:cNvSpPr>
            <a:spLocks noEditPoints="1"/>
          </p:cNvSpPr>
          <p:nvPr userDrawn="1"/>
        </p:nvSpPr>
        <p:spPr bwMode="auto">
          <a:xfrm>
            <a:off x="280410" y="331276"/>
            <a:ext cx="826852" cy="602955"/>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239" name="矩形 238"/>
          <p:cNvSpPr/>
          <p:nvPr userDrawn="1"/>
        </p:nvSpPr>
        <p:spPr>
          <a:xfrm>
            <a:off x="1058" y="6488563"/>
            <a:ext cx="1219094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grpSp>
        <p:nvGrpSpPr>
          <p:cNvPr id="236" name="组 235"/>
          <p:cNvGrpSpPr/>
          <p:nvPr userDrawn="1"/>
        </p:nvGrpSpPr>
        <p:grpSpPr>
          <a:xfrm>
            <a:off x="-1517189" y="-871840"/>
            <a:ext cx="14366963" cy="9196672"/>
            <a:chOff x="-1517189" y="-871840"/>
            <a:chExt cx="14366963" cy="9196672"/>
          </a:xfrm>
          <a:solidFill>
            <a:schemeClr val="bg1">
              <a:alpha val="5000"/>
            </a:schemeClr>
          </a:solidFill>
        </p:grpSpPr>
        <p:sp>
          <p:nvSpPr>
            <p:cNvPr id="5" name="Freeform 7"/>
            <p:cNvSpPr>
              <a:spLocks noEditPoints="1"/>
            </p:cNvSpPr>
            <p:nvPr/>
          </p:nvSpPr>
          <p:spPr bwMode="auto">
            <a:xfrm rot="20132266">
              <a:off x="3204672" y="5259246"/>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 name="Freeform 9"/>
            <p:cNvSpPr>
              <a:spLocks noEditPoints="1"/>
            </p:cNvSpPr>
            <p:nvPr/>
          </p:nvSpPr>
          <p:spPr bwMode="auto">
            <a:xfrm>
              <a:off x="3276077" y="3086935"/>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9" name="组 18"/>
            <p:cNvGrpSpPr/>
            <p:nvPr userDrawn="1"/>
          </p:nvGrpSpPr>
          <p:grpSpPr>
            <a:xfrm rot="1396810">
              <a:off x="5439148" y="3364452"/>
              <a:ext cx="337162" cy="1815987"/>
              <a:chOff x="6099175" y="2627313"/>
              <a:chExt cx="411163" cy="2214563"/>
            </a:xfrm>
            <a:grpFill/>
          </p:grpSpPr>
          <p:sp>
            <p:nvSpPr>
              <p:cNvPr id="11" name="Freeform 13"/>
              <p:cNvSpPr>
                <a:spLocks noEditPoints="1"/>
              </p:cNvSpPr>
              <p:nvPr/>
            </p:nvSpPr>
            <p:spPr bwMode="auto">
              <a:xfrm>
                <a:off x="6130130"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 name="Freeform 19"/>
            <p:cNvSpPr>
              <a:spLocks noEditPoints="1"/>
            </p:cNvSpPr>
            <p:nvPr/>
          </p:nvSpPr>
          <p:spPr bwMode="auto">
            <a:xfrm rot="1363540">
              <a:off x="8673100" y="7234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 name="Freeform 20"/>
            <p:cNvSpPr/>
            <p:nvPr/>
          </p:nvSpPr>
          <p:spPr bwMode="auto">
            <a:xfrm rot="20253209">
              <a:off x="4644944" y="440960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0" name="组合 45"/>
            <p:cNvGrpSpPr/>
            <p:nvPr userDrawn="1"/>
          </p:nvGrpSpPr>
          <p:grpSpPr>
            <a:xfrm rot="2116298">
              <a:off x="5097308" y="5328958"/>
              <a:ext cx="722933" cy="629672"/>
              <a:chOff x="501650" y="3292475"/>
              <a:chExt cx="1735138" cy="1511300"/>
            </a:xfrm>
            <a:grpFill/>
          </p:grpSpPr>
          <p:sp>
            <p:nvSpPr>
              <p:cNvPr id="21"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4"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5"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6" name="组合 46"/>
            <p:cNvGrpSpPr/>
            <p:nvPr userDrawn="1"/>
          </p:nvGrpSpPr>
          <p:grpSpPr>
            <a:xfrm rot="19680185">
              <a:off x="2669841" y="4499503"/>
              <a:ext cx="920458" cy="709092"/>
              <a:chOff x="2486025" y="3619500"/>
              <a:chExt cx="1500188" cy="1155700"/>
            </a:xfrm>
            <a:grpFill/>
          </p:grpSpPr>
          <p:sp>
            <p:nvSpPr>
              <p:cNvPr id="27"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8"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9" name="Freeform 29"/>
            <p:cNvSpPr>
              <a:spLocks noEditPoints="1"/>
            </p:cNvSpPr>
            <p:nvPr userDrawn="1"/>
          </p:nvSpPr>
          <p:spPr bwMode="auto">
            <a:xfrm>
              <a:off x="4567724" y="3130391"/>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0" name="Freeform 5"/>
            <p:cNvSpPr>
              <a:spLocks noEditPoints="1"/>
            </p:cNvSpPr>
            <p:nvPr userDrawn="1"/>
          </p:nvSpPr>
          <p:spPr bwMode="auto">
            <a:xfrm rot="1264384">
              <a:off x="3800465" y="638232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31" name="组合 22"/>
            <p:cNvGrpSpPr/>
            <p:nvPr userDrawn="1"/>
          </p:nvGrpSpPr>
          <p:grpSpPr>
            <a:xfrm rot="1013132">
              <a:off x="2506793" y="6413812"/>
              <a:ext cx="794889" cy="623974"/>
              <a:chOff x="3654425" y="5089525"/>
              <a:chExt cx="1860550" cy="1460500"/>
            </a:xfrm>
            <a:grpFill/>
          </p:grpSpPr>
          <p:sp>
            <p:nvSpPr>
              <p:cNvPr id="32"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3"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4"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5"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6"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7"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8"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39" name="组合 23"/>
            <p:cNvGrpSpPr/>
            <p:nvPr userDrawn="1"/>
          </p:nvGrpSpPr>
          <p:grpSpPr>
            <a:xfrm>
              <a:off x="6063218" y="3624642"/>
              <a:ext cx="1301704" cy="1299270"/>
              <a:chOff x="6262690" y="5170488"/>
              <a:chExt cx="1697038" cy="1693863"/>
            </a:xfrm>
            <a:grpFill/>
          </p:grpSpPr>
          <p:sp>
            <p:nvSpPr>
              <p:cNvPr id="40" name="Freeform 19"/>
              <p:cNvSpPr>
                <a:spLocks noEditPoints="1"/>
              </p:cNvSpPr>
              <p:nvPr/>
            </p:nvSpPr>
            <p:spPr bwMode="auto">
              <a:xfrm>
                <a:off x="6262690"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1" name="Freeform 20"/>
              <p:cNvSpPr/>
              <p:nvPr userDrawn="1"/>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4" name="Freeform 7"/>
            <p:cNvSpPr>
              <a:spLocks noEditPoints="1"/>
            </p:cNvSpPr>
            <p:nvPr/>
          </p:nvSpPr>
          <p:spPr bwMode="auto">
            <a:xfrm rot="20132266">
              <a:off x="-1257123" y="479820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5" name="Freeform 9"/>
            <p:cNvSpPr>
              <a:spLocks noEditPoints="1"/>
            </p:cNvSpPr>
            <p:nvPr/>
          </p:nvSpPr>
          <p:spPr bwMode="auto">
            <a:xfrm>
              <a:off x="-491355" y="283166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6" name="组 45"/>
            <p:cNvGrpSpPr/>
            <p:nvPr userDrawn="1"/>
          </p:nvGrpSpPr>
          <p:grpSpPr>
            <a:xfrm rot="1396810">
              <a:off x="998952" y="3722131"/>
              <a:ext cx="337162" cy="1815987"/>
              <a:chOff x="6099175" y="2627313"/>
              <a:chExt cx="411163" cy="2214563"/>
            </a:xfrm>
            <a:grpFill/>
          </p:grpSpPr>
          <p:sp>
            <p:nvSpPr>
              <p:cNvPr id="71"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4"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7" name="Freeform 19"/>
            <p:cNvSpPr>
              <a:spLocks noEditPoints="1"/>
            </p:cNvSpPr>
            <p:nvPr/>
          </p:nvSpPr>
          <p:spPr bwMode="auto">
            <a:xfrm rot="1363540">
              <a:off x="337564" y="579283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8" name="Freeform 20"/>
            <p:cNvSpPr/>
            <p:nvPr/>
          </p:nvSpPr>
          <p:spPr bwMode="auto">
            <a:xfrm rot="20253209">
              <a:off x="158920" y="448561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9" name="组合 45"/>
            <p:cNvGrpSpPr/>
            <p:nvPr userDrawn="1"/>
          </p:nvGrpSpPr>
          <p:grpSpPr>
            <a:xfrm rot="2116298">
              <a:off x="1231243" y="5128618"/>
              <a:ext cx="722933" cy="629672"/>
              <a:chOff x="501650" y="3292475"/>
              <a:chExt cx="1735138" cy="1511300"/>
            </a:xfrm>
            <a:grpFill/>
          </p:grpSpPr>
          <p:sp>
            <p:nvSpPr>
              <p:cNvPr id="6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0" name="组合 46"/>
            <p:cNvGrpSpPr/>
            <p:nvPr userDrawn="1"/>
          </p:nvGrpSpPr>
          <p:grpSpPr>
            <a:xfrm rot="19680185">
              <a:off x="-1517189" y="3803033"/>
              <a:ext cx="920458" cy="709092"/>
              <a:chOff x="2486025" y="3619500"/>
              <a:chExt cx="1500188" cy="1155700"/>
            </a:xfrm>
            <a:grpFill/>
          </p:grpSpPr>
          <p:sp>
            <p:nvSpPr>
              <p:cNvPr id="6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51" name="Freeform 29"/>
            <p:cNvSpPr>
              <a:spLocks noEditPoints="1"/>
            </p:cNvSpPr>
            <p:nvPr userDrawn="1"/>
          </p:nvSpPr>
          <p:spPr bwMode="auto">
            <a:xfrm>
              <a:off x="760976" y="275152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2" name="Freeform 5"/>
            <p:cNvSpPr>
              <a:spLocks noEditPoints="1"/>
            </p:cNvSpPr>
            <p:nvPr userDrawn="1"/>
          </p:nvSpPr>
          <p:spPr bwMode="auto">
            <a:xfrm rot="1264384">
              <a:off x="1983280" y="5686214"/>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53" name="组合 22"/>
            <p:cNvGrpSpPr/>
            <p:nvPr userDrawn="1"/>
          </p:nvGrpSpPr>
          <p:grpSpPr>
            <a:xfrm rot="1013132">
              <a:off x="1601368" y="4438604"/>
              <a:ext cx="794889" cy="623974"/>
              <a:chOff x="3654425" y="5089525"/>
              <a:chExt cx="1860550" cy="1460500"/>
            </a:xfrm>
            <a:grpFill/>
          </p:grpSpPr>
          <p:sp>
            <p:nvSpPr>
              <p:cNvPr id="57"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8"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9"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0"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1"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2"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3"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4" name="组合 23"/>
            <p:cNvGrpSpPr/>
            <p:nvPr userDrawn="1"/>
          </p:nvGrpSpPr>
          <p:grpSpPr>
            <a:xfrm>
              <a:off x="1798258" y="2947826"/>
              <a:ext cx="1301704" cy="1299270"/>
              <a:chOff x="6262688" y="5170488"/>
              <a:chExt cx="1697038" cy="1693863"/>
            </a:xfrm>
            <a:grpFill/>
          </p:grpSpPr>
          <p:sp>
            <p:nvSpPr>
              <p:cNvPr id="55"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6"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6" name="Freeform 7"/>
            <p:cNvSpPr>
              <a:spLocks noEditPoints="1"/>
            </p:cNvSpPr>
            <p:nvPr/>
          </p:nvSpPr>
          <p:spPr bwMode="auto">
            <a:xfrm rot="21538996">
              <a:off x="7150383" y="576431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7" name="Freeform 9"/>
            <p:cNvSpPr>
              <a:spLocks noEditPoints="1"/>
            </p:cNvSpPr>
            <p:nvPr/>
          </p:nvSpPr>
          <p:spPr bwMode="auto">
            <a:xfrm rot="1406730">
              <a:off x="8537771" y="4215104"/>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78" name="组 77"/>
            <p:cNvGrpSpPr/>
            <p:nvPr userDrawn="1"/>
          </p:nvGrpSpPr>
          <p:grpSpPr>
            <a:xfrm rot="2803540">
              <a:off x="9511163" y="5451184"/>
              <a:ext cx="337162" cy="1815987"/>
              <a:chOff x="6099175" y="2627313"/>
              <a:chExt cx="411163" cy="2214563"/>
            </a:xfrm>
            <a:grpFill/>
          </p:grpSpPr>
          <p:sp>
            <p:nvSpPr>
              <p:cNvPr id="103"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4"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5"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6"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9" name="Freeform 19"/>
            <p:cNvSpPr>
              <a:spLocks noEditPoints="1"/>
            </p:cNvSpPr>
            <p:nvPr/>
          </p:nvSpPr>
          <p:spPr bwMode="auto">
            <a:xfrm rot="2770270">
              <a:off x="8355392" y="7325895"/>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0" name="Freeform 20"/>
            <p:cNvSpPr/>
            <p:nvPr/>
          </p:nvSpPr>
          <p:spPr bwMode="auto">
            <a:xfrm rot="59939">
              <a:off x="8625447" y="5843013"/>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1" name="组合 45"/>
            <p:cNvGrpSpPr/>
            <p:nvPr userDrawn="1"/>
          </p:nvGrpSpPr>
          <p:grpSpPr>
            <a:xfrm rot="3523028">
              <a:off x="9384746" y="6959690"/>
              <a:ext cx="722933" cy="629672"/>
              <a:chOff x="501650" y="3292475"/>
              <a:chExt cx="1735138" cy="1511300"/>
            </a:xfrm>
            <a:grpFill/>
          </p:grpSpPr>
          <p:sp>
            <p:nvSpPr>
              <p:cNvPr id="98"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9"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0"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1"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2"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2" name="组合 46"/>
            <p:cNvGrpSpPr/>
            <p:nvPr userDrawn="1"/>
          </p:nvGrpSpPr>
          <p:grpSpPr>
            <a:xfrm rot="21086915">
              <a:off x="7366693" y="4686026"/>
              <a:ext cx="920458" cy="709092"/>
              <a:chOff x="2486025" y="3619500"/>
              <a:chExt cx="1500188" cy="1155700"/>
            </a:xfrm>
            <a:grpFill/>
          </p:grpSpPr>
          <p:sp>
            <p:nvSpPr>
              <p:cNvPr id="96"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7"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83" name="Freeform 29"/>
            <p:cNvSpPr>
              <a:spLocks noEditPoints="1"/>
            </p:cNvSpPr>
            <p:nvPr userDrawn="1"/>
          </p:nvSpPr>
          <p:spPr bwMode="auto">
            <a:xfrm rot="1406730">
              <a:off x="9836343" y="4616570"/>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4" name="Freeform 5"/>
            <p:cNvSpPr>
              <a:spLocks noEditPoints="1"/>
            </p:cNvSpPr>
            <p:nvPr userDrawn="1"/>
          </p:nvSpPr>
          <p:spPr bwMode="auto">
            <a:xfrm rot="2671114">
              <a:off x="9574736" y="789551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5" name="组合 22"/>
            <p:cNvGrpSpPr/>
            <p:nvPr userDrawn="1"/>
          </p:nvGrpSpPr>
          <p:grpSpPr>
            <a:xfrm rot="2419862">
              <a:off x="9997017" y="6488458"/>
              <a:ext cx="794889" cy="623974"/>
              <a:chOff x="3654425" y="5089525"/>
              <a:chExt cx="1860550" cy="1460500"/>
            </a:xfrm>
            <a:grpFill/>
          </p:grpSpPr>
          <p:sp>
            <p:nvSpPr>
              <p:cNvPr id="89"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0"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1"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2"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3"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4"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5"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6" name="组合 23"/>
            <p:cNvGrpSpPr/>
            <p:nvPr userDrawn="1"/>
          </p:nvGrpSpPr>
          <p:grpSpPr>
            <a:xfrm rot="1406730">
              <a:off x="11173870" y="-871840"/>
              <a:ext cx="1301704" cy="1299270"/>
              <a:chOff x="6262688" y="5170488"/>
              <a:chExt cx="1697038" cy="1693863"/>
            </a:xfrm>
            <a:grpFill/>
          </p:grpSpPr>
          <p:sp>
            <p:nvSpPr>
              <p:cNvPr id="87"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8"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08" name="Freeform 7"/>
            <p:cNvSpPr>
              <a:spLocks noEditPoints="1"/>
            </p:cNvSpPr>
            <p:nvPr/>
          </p:nvSpPr>
          <p:spPr bwMode="auto">
            <a:xfrm rot="20132266">
              <a:off x="-3210" y="1374612"/>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9" name="Freeform 9"/>
            <p:cNvSpPr>
              <a:spLocks noEditPoints="1"/>
            </p:cNvSpPr>
            <p:nvPr/>
          </p:nvSpPr>
          <p:spPr bwMode="auto">
            <a:xfrm>
              <a:off x="762558" y="-591931"/>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0" name="组 109"/>
            <p:cNvGrpSpPr/>
            <p:nvPr userDrawn="1"/>
          </p:nvGrpSpPr>
          <p:grpSpPr>
            <a:xfrm rot="1396810">
              <a:off x="2252865" y="298538"/>
              <a:ext cx="337162" cy="1815987"/>
              <a:chOff x="6099175" y="2627313"/>
              <a:chExt cx="411163" cy="2214563"/>
            </a:xfrm>
            <a:grpFill/>
          </p:grpSpPr>
          <p:sp>
            <p:nvSpPr>
              <p:cNvPr id="135"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6"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7"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8"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1" name="Freeform 19"/>
            <p:cNvSpPr>
              <a:spLocks noEditPoints="1"/>
            </p:cNvSpPr>
            <p:nvPr/>
          </p:nvSpPr>
          <p:spPr bwMode="auto">
            <a:xfrm rot="1363540">
              <a:off x="1591477" y="2369237"/>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2" name="Freeform 20"/>
            <p:cNvSpPr/>
            <p:nvPr/>
          </p:nvSpPr>
          <p:spPr bwMode="auto">
            <a:xfrm rot="20253209">
              <a:off x="1412833" y="1062017"/>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3" name="组合 45"/>
            <p:cNvGrpSpPr/>
            <p:nvPr userDrawn="1"/>
          </p:nvGrpSpPr>
          <p:grpSpPr>
            <a:xfrm rot="2116298">
              <a:off x="2485156" y="1705025"/>
              <a:ext cx="722933" cy="629672"/>
              <a:chOff x="501650" y="3292475"/>
              <a:chExt cx="1735138" cy="1511300"/>
            </a:xfrm>
            <a:grpFill/>
          </p:grpSpPr>
          <p:sp>
            <p:nvSpPr>
              <p:cNvPr id="130"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1"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2"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3"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4"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4" name="组合 46"/>
            <p:cNvGrpSpPr/>
            <p:nvPr userDrawn="1"/>
          </p:nvGrpSpPr>
          <p:grpSpPr>
            <a:xfrm rot="19680185">
              <a:off x="-263276" y="379440"/>
              <a:ext cx="920458" cy="709092"/>
              <a:chOff x="2486025" y="3619500"/>
              <a:chExt cx="1500188" cy="1155700"/>
            </a:xfrm>
            <a:grpFill/>
          </p:grpSpPr>
          <p:sp>
            <p:nvSpPr>
              <p:cNvPr id="128"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9"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5" name="Freeform 29"/>
            <p:cNvSpPr>
              <a:spLocks noEditPoints="1"/>
            </p:cNvSpPr>
            <p:nvPr userDrawn="1"/>
          </p:nvSpPr>
          <p:spPr bwMode="auto">
            <a:xfrm>
              <a:off x="2014889" y="-672068"/>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6" name="Freeform 5"/>
            <p:cNvSpPr>
              <a:spLocks noEditPoints="1"/>
            </p:cNvSpPr>
            <p:nvPr userDrawn="1"/>
          </p:nvSpPr>
          <p:spPr bwMode="auto">
            <a:xfrm rot="1264384">
              <a:off x="2980490" y="2441065"/>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7" name="组合 22"/>
            <p:cNvGrpSpPr/>
            <p:nvPr userDrawn="1"/>
          </p:nvGrpSpPr>
          <p:grpSpPr>
            <a:xfrm rot="1013132">
              <a:off x="2855281" y="1015011"/>
              <a:ext cx="794889" cy="623974"/>
              <a:chOff x="3654425" y="5089525"/>
              <a:chExt cx="1860550" cy="1460500"/>
            </a:xfrm>
            <a:grpFill/>
          </p:grpSpPr>
          <p:sp>
            <p:nvSpPr>
              <p:cNvPr id="121"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2"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3"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4"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5"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6"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7"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8" name="组合 23"/>
            <p:cNvGrpSpPr/>
            <p:nvPr userDrawn="1"/>
          </p:nvGrpSpPr>
          <p:grpSpPr>
            <a:xfrm>
              <a:off x="3052171" y="-475767"/>
              <a:ext cx="1301704" cy="1299270"/>
              <a:chOff x="6262688" y="5170488"/>
              <a:chExt cx="1697038" cy="1693863"/>
            </a:xfrm>
            <a:grpFill/>
          </p:grpSpPr>
          <p:sp>
            <p:nvSpPr>
              <p:cNvPr id="119"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0" name="Freeform 7"/>
            <p:cNvSpPr>
              <a:spLocks noEditPoints="1"/>
            </p:cNvSpPr>
            <p:nvPr/>
          </p:nvSpPr>
          <p:spPr bwMode="auto">
            <a:xfrm rot="20132266">
              <a:off x="4165316" y="196966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1" name="Freeform 9"/>
            <p:cNvSpPr>
              <a:spLocks noEditPoints="1"/>
            </p:cNvSpPr>
            <p:nvPr/>
          </p:nvSpPr>
          <p:spPr bwMode="auto">
            <a:xfrm>
              <a:off x="4931084" y="312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2" name="组 141"/>
            <p:cNvGrpSpPr/>
            <p:nvPr userDrawn="1"/>
          </p:nvGrpSpPr>
          <p:grpSpPr>
            <a:xfrm rot="1396810">
              <a:off x="6421391" y="893591"/>
              <a:ext cx="337162" cy="1815987"/>
              <a:chOff x="6099175" y="2627313"/>
              <a:chExt cx="411163" cy="2214563"/>
            </a:xfrm>
            <a:grpFill/>
          </p:grpSpPr>
          <p:sp>
            <p:nvSpPr>
              <p:cNvPr id="16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3" name="Freeform 19"/>
            <p:cNvSpPr>
              <a:spLocks noEditPoints="1"/>
            </p:cNvSpPr>
            <p:nvPr/>
          </p:nvSpPr>
          <p:spPr bwMode="auto">
            <a:xfrm rot="1363540">
              <a:off x="5760003" y="296429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4" name="Freeform 20"/>
            <p:cNvSpPr/>
            <p:nvPr/>
          </p:nvSpPr>
          <p:spPr bwMode="auto">
            <a:xfrm rot="20253209">
              <a:off x="5581359" y="165707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5" name="组合 45"/>
            <p:cNvGrpSpPr/>
            <p:nvPr userDrawn="1"/>
          </p:nvGrpSpPr>
          <p:grpSpPr>
            <a:xfrm rot="2116298">
              <a:off x="6653682" y="2300078"/>
              <a:ext cx="722933" cy="629672"/>
              <a:chOff x="501650" y="3292475"/>
              <a:chExt cx="1735138" cy="1511300"/>
            </a:xfrm>
            <a:grpFill/>
          </p:grpSpPr>
          <p:sp>
            <p:nvSpPr>
              <p:cNvPr id="16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4"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5"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6"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46" name="组合 46"/>
            <p:cNvGrpSpPr/>
            <p:nvPr userDrawn="1"/>
          </p:nvGrpSpPr>
          <p:grpSpPr>
            <a:xfrm rot="19680185">
              <a:off x="3905250" y="974493"/>
              <a:ext cx="920458" cy="709092"/>
              <a:chOff x="2486025" y="3619500"/>
              <a:chExt cx="1500188" cy="1155700"/>
            </a:xfrm>
            <a:grpFill/>
          </p:grpSpPr>
          <p:sp>
            <p:nvSpPr>
              <p:cNvPr id="160"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1"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7" name="Freeform 29"/>
            <p:cNvSpPr>
              <a:spLocks noEditPoints="1"/>
            </p:cNvSpPr>
            <p:nvPr userDrawn="1"/>
          </p:nvSpPr>
          <p:spPr bwMode="auto">
            <a:xfrm>
              <a:off x="6183415" y="-7701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8" name="Freeform 5"/>
            <p:cNvSpPr>
              <a:spLocks noEditPoints="1"/>
            </p:cNvSpPr>
            <p:nvPr userDrawn="1"/>
          </p:nvSpPr>
          <p:spPr bwMode="auto">
            <a:xfrm rot="1264384">
              <a:off x="7128415" y="315532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9" name="组合 22"/>
            <p:cNvGrpSpPr/>
            <p:nvPr userDrawn="1"/>
          </p:nvGrpSpPr>
          <p:grpSpPr>
            <a:xfrm rot="1013132">
              <a:off x="7023807" y="1610064"/>
              <a:ext cx="794889" cy="623974"/>
              <a:chOff x="3654425" y="5089525"/>
              <a:chExt cx="1860550" cy="1460500"/>
            </a:xfrm>
            <a:grpFill/>
          </p:grpSpPr>
          <p:sp>
            <p:nvSpPr>
              <p:cNvPr id="153"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4"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5"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6"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7"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8"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9"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50" name="组合 23"/>
            <p:cNvGrpSpPr/>
            <p:nvPr userDrawn="1"/>
          </p:nvGrpSpPr>
          <p:grpSpPr>
            <a:xfrm>
              <a:off x="7220697" y="119286"/>
              <a:ext cx="1301704" cy="1299270"/>
              <a:chOff x="6262688" y="5170488"/>
              <a:chExt cx="1697038" cy="1693863"/>
            </a:xfrm>
            <a:grpFill/>
          </p:grpSpPr>
          <p:sp>
            <p:nvSpPr>
              <p:cNvPr id="151"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2"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2" name="Freeform 7"/>
            <p:cNvSpPr>
              <a:spLocks noEditPoints="1"/>
            </p:cNvSpPr>
            <p:nvPr/>
          </p:nvSpPr>
          <p:spPr bwMode="auto">
            <a:xfrm rot="20132266">
              <a:off x="7996220" y="3333169"/>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3" name="Freeform 9"/>
            <p:cNvSpPr>
              <a:spLocks noEditPoints="1"/>
            </p:cNvSpPr>
            <p:nvPr/>
          </p:nvSpPr>
          <p:spPr bwMode="auto">
            <a:xfrm>
              <a:off x="8803483" y="1209043"/>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4" name="组 173"/>
            <p:cNvGrpSpPr/>
            <p:nvPr userDrawn="1"/>
          </p:nvGrpSpPr>
          <p:grpSpPr>
            <a:xfrm rot="1396810">
              <a:off x="10293790" y="2099512"/>
              <a:ext cx="337162" cy="1815987"/>
              <a:chOff x="6099175" y="2627313"/>
              <a:chExt cx="411163" cy="2214563"/>
            </a:xfrm>
            <a:grpFill/>
          </p:grpSpPr>
          <p:sp>
            <p:nvSpPr>
              <p:cNvPr id="199"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0"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1"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2"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5" name="Freeform 19"/>
            <p:cNvSpPr>
              <a:spLocks noEditPoints="1"/>
            </p:cNvSpPr>
            <p:nvPr/>
          </p:nvSpPr>
          <p:spPr bwMode="auto">
            <a:xfrm rot="1363540">
              <a:off x="9632402" y="4170211"/>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6" name="Freeform 20"/>
            <p:cNvSpPr/>
            <p:nvPr/>
          </p:nvSpPr>
          <p:spPr bwMode="auto">
            <a:xfrm rot="20253209">
              <a:off x="9453758" y="2862991"/>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7" name="组合 45"/>
            <p:cNvGrpSpPr/>
            <p:nvPr userDrawn="1"/>
          </p:nvGrpSpPr>
          <p:grpSpPr>
            <a:xfrm rot="2116298">
              <a:off x="10526081" y="3505999"/>
              <a:ext cx="722933" cy="629672"/>
              <a:chOff x="501650" y="3292475"/>
              <a:chExt cx="1735138" cy="1511300"/>
            </a:xfrm>
            <a:grpFill/>
          </p:grpSpPr>
          <p:sp>
            <p:nvSpPr>
              <p:cNvPr id="194"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5"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6"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7"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8"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78" name="组合 46"/>
            <p:cNvGrpSpPr/>
            <p:nvPr userDrawn="1"/>
          </p:nvGrpSpPr>
          <p:grpSpPr>
            <a:xfrm rot="19680185">
              <a:off x="7879804" y="2119955"/>
              <a:ext cx="920458" cy="709092"/>
              <a:chOff x="2486025" y="3619500"/>
              <a:chExt cx="1500188" cy="1155700"/>
            </a:xfrm>
            <a:grpFill/>
          </p:grpSpPr>
          <p:sp>
            <p:nvSpPr>
              <p:cNvPr id="192"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3"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9" name="Freeform 29"/>
            <p:cNvSpPr>
              <a:spLocks noEditPoints="1"/>
            </p:cNvSpPr>
            <p:nvPr userDrawn="1"/>
          </p:nvSpPr>
          <p:spPr bwMode="auto">
            <a:xfrm>
              <a:off x="10055814" y="1128906"/>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0" name="Freeform 5"/>
            <p:cNvSpPr>
              <a:spLocks noEditPoints="1"/>
            </p:cNvSpPr>
            <p:nvPr userDrawn="1"/>
          </p:nvSpPr>
          <p:spPr bwMode="auto">
            <a:xfrm rot="1264384">
              <a:off x="11021415" y="424203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81" name="组合 22"/>
            <p:cNvGrpSpPr/>
            <p:nvPr userDrawn="1"/>
          </p:nvGrpSpPr>
          <p:grpSpPr>
            <a:xfrm rot="1013132">
              <a:off x="10896206" y="2815985"/>
              <a:ext cx="794889" cy="623974"/>
              <a:chOff x="3654425" y="5089525"/>
              <a:chExt cx="1860550" cy="1460500"/>
            </a:xfrm>
            <a:grpFill/>
          </p:grpSpPr>
          <p:sp>
            <p:nvSpPr>
              <p:cNvPr id="185"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6"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7"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8"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9"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0"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1"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82" name="组合 23"/>
            <p:cNvGrpSpPr/>
            <p:nvPr userDrawn="1"/>
          </p:nvGrpSpPr>
          <p:grpSpPr>
            <a:xfrm>
              <a:off x="11093096" y="1325207"/>
              <a:ext cx="1301704" cy="1299270"/>
              <a:chOff x="6262688" y="5170488"/>
              <a:chExt cx="1697038" cy="1693863"/>
            </a:xfrm>
            <a:grpFill/>
          </p:grpSpPr>
          <p:sp>
            <p:nvSpPr>
              <p:cNvPr id="18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03" name="组合 22"/>
            <p:cNvGrpSpPr/>
            <p:nvPr userDrawn="1"/>
          </p:nvGrpSpPr>
          <p:grpSpPr>
            <a:xfrm rot="1013132">
              <a:off x="6176564" y="5290989"/>
              <a:ext cx="794889" cy="623974"/>
              <a:chOff x="3654425" y="5089525"/>
              <a:chExt cx="1860550" cy="1460500"/>
            </a:xfrm>
            <a:grpFill/>
          </p:grpSpPr>
          <p:sp>
            <p:nvSpPr>
              <p:cNvPr id="204"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5"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6"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7"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8"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9"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0"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11" name="Freeform 19"/>
            <p:cNvSpPr>
              <a:spLocks noEditPoints="1"/>
            </p:cNvSpPr>
            <p:nvPr userDrawn="1"/>
          </p:nvSpPr>
          <p:spPr bwMode="auto">
            <a:xfrm rot="3628785">
              <a:off x="4614671" y="65222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2" name="Freeform 7"/>
            <p:cNvSpPr>
              <a:spLocks noEditPoints="1"/>
            </p:cNvSpPr>
            <p:nvPr userDrawn="1"/>
          </p:nvSpPr>
          <p:spPr bwMode="auto">
            <a:xfrm rot="20132266">
              <a:off x="-807207" y="5977073"/>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13" name="组合 46"/>
            <p:cNvGrpSpPr/>
            <p:nvPr userDrawn="1"/>
          </p:nvGrpSpPr>
          <p:grpSpPr>
            <a:xfrm rot="21086915">
              <a:off x="11056807" y="581802"/>
              <a:ext cx="920458" cy="709092"/>
              <a:chOff x="2486025" y="3619500"/>
              <a:chExt cx="1500188" cy="1155700"/>
            </a:xfrm>
            <a:grpFill/>
          </p:grpSpPr>
          <p:sp>
            <p:nvSpPr>
              <p:cNvPr id="21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16" name="组 215"/>
            <p:cNvGrpSpPr/>
            <p:nvPr userDrawn="1"/>
          </p:nvGrpSpPr>
          <p:grpSpPr>
            <a:xfrm rot="2803540">
              <a:off x="9225928" y="-1135169"/>
              <a:ext cx="337162" cy="1815987"/>
              <a:chOff x="6099175" y="2627313"/>
              <a:chExt cx="411163" cy="2214563"/>
            </a:xfrm>
            <a:grpFill/>
          </p:grpSpPr>
          <p:sp>
            <p:nvSpPr>
              <p:cNvPr id="21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21" name="组合 23"/>
            <p:cNvGrpSpPr/>
            <p:nvPr userDrawn="1"/>
          </p:nvGrpSpPr>
          <p:grpSpPr>
            <a:xfrm>
              <a:off x="5624277" y="6060101"/>
              <a:ext cx="1301704" cy="1299270"/>
              <a:chOff x="6262688" y="5170488"/>
              <a:chExt cx="1697038" cy="1693863"/>
            </a:xfrm>
            <a:grpFill/>
          </p:grpSpPr>
          <p:sp>
            <p:nvSpPr>
              <p:cNvPr id="222"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3"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24" name="Freeform 9"/>
            <p:cNvSpPr>
              <a:spLocks noEditPoints="1"/>
            </p:cNvSpPr>
            <p:nvPr userDrawn="1"/>
          </p:nvSpPr>
          <p:spPr bwMode="auto">
            <a:xfrm>
              <a:off x="11714474" y="3298829"/>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25" name="组合 45"/>
            <p:cNvGrpSpPr/>
            <p:nvPr userDrawn="1"/>
          </p:nvGrpSpPr>
          <p:grpSpPr>
            <a:xfrm rot="2116298">
              <a:off x="718679" y="6474356"/>
              <a:ext cx="1228067" cy="1069642"/>
              <a:chOff x="501650" y="3292475"/>
              <a:chExt cx="1735138" cy="1511300"/>
            </a:xfrm>
            <a:grpFill/>
          </p:grpSpPr>
          <p:sp>
            <p:nvSpPr>
              <p:cNvPr id="22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1" name="Freeform 7"/>
            <p:cNvSpPr>
              <a:spLocks noEditPoints="1"/>
            </p:cNvSpPr>
            <p:nvPr userDrawn="1"/>
          </p:nvSpPr>
          <p:spPr bwMode="auto">
            <a:xfrm rot="20132266">
              <a:off x="9763146" y="-24895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32" name="组合 23"/>
            <p:cNvGrpSpPr/>
            <p:nvPr userDrawn="1"/>
          </p:nvGrpSpPr>
          <p:grpSpPr>
            <a:xfrm rot="1406730">
              <a:off x="10767933" y="5424446"/>
              <a:ext cx="1301704" cy="1299270"/>
              <a:chOff x="6262688" y="5170488"/>
              <a:chExt cx="1697038" cy="1693863"/>
            </a:xfrm>
            <a:grpFill/>
          </p:grpSpPr>
          <p:sp>
            <p:nvSpPr>
              <p:cNvPr id="23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5" name="Freeform 19"/>
            <p:cNvSpPr>
              <a:spLocks noEditPoints="1"/>
            </p:cNvSpPr>
            <p:nvPr userDrawn="1"/>
          </p:nvSpPr>
          <p:spPr bwMode="auto">
            <a:xfrm rot="21418795">
              <a:off x="11264443" y="4898673"/>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7" name="文本占位符 7"/>
          <p:cNvSpPr>
            <a:spLocks noGrp="1"/>
          </p:cNvSpPr>
          <p:nvPr>
            <p:ph type="body" sz="quarter" idx="10" hasCustomPrompt="1"/>
          </p:nvPr>
        </p:nvSpPr>
        <p:spPr>
          <a:xfrm>
            <a:off x="1281294"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238" name="Freeform 7"/>
          <p:cNvSpPr>
            <a:spLocks noEditPoints="1"/>
          </p:cNvSpPr>
          <p:nvPr userDrawn="1"/>
        </p:nvSpPr>
        <p:spPr bwMode="auto">
          <a:xfrm>
            <a:off x="280410" y="331276"/>
            <a:ext cx="826852" cy="602955"/>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239" name="矩形 238"/>
          <p:cNvSpPr/>
          <p:nvPr userDrawn="1"/>
        </p:nvSpPr>
        <p:spPr>
          <a:xfrm>
            <a:off x="1058" y="6488563"/>
            <a:ext cx="12190942"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0" name="矩形 239"/>
          <p:cNvSpPr/>
          <p:nvPr userDrawn="1"/>
        </p:nvSpPr>
        <p:spPr>
          <a:xfrm>
            <a:off x="529" y="1661090"/>
            <a:ext cx="12190942" cy="160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grpSp>
        <p:nvGrpSpPr>
          <p:cNvPr id="236" name="组 235"/>
          <p:cNvGrpSpPr/>
          <p:nvPr userDrawn="1"/>
        </p:nvGrpSpPr>
        <p:grpSpPr>
          <a:xfrm>
            <a:off x="-1517189" y="-871840"/>
            <a:ext cx="14366963" cy="9196672"/>
            <a:chOff x="-1517189" y="-871840"/>
            <a:chExt cx="14366963" cy="9196672"/>
          </a:xfrm>
          <a:solidFill>
            <a:schemeClr val="bg1">
              <a:alpha val="5000"/>
            </a:schemeClr>
          </a:solidFill>
        </p:grpSpPr>
        <p:sp>
          <p:nvSpPr>
            <p:cNvPr id="5" name="Freeform 7"/>
            <p:cNvSpPr>
              <a:spLocks noEditPoints="1"/>
            </p:cNvSpPr>
            <p:nvPr/>
          </p:nvSpPr>
          <p:spPr bwMode="auto">
            <a:xfrm rot="20132266">
              <a:off x="3204672" y="5259246"/>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 name="Freeform 9"/>
            <p:cNvSpPr>
              <a:spLocks noEditPoints="1"/>
            </p:cNvSpPr>
            <p:nvPr/>
          </p:nvSpPr>
          <p:spPr bwMode="auto">
            <a:xfrm>
              <a:off x="3276077" y="3086935"/>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9" name="组 18"/>
            <p:cNvGrpSpPr/>
            <p:nvPr userDrawn="1"/>
          </p:nvGrpSpPr>
          <p:grpSpPr>
            <a:xfrm rot="1396810">
              <a:off x="5439148" y="3364452"/>
              <a:ext cx="337162" cy="1815987"/>
              <a:chOff x="6099175" y="2627313"/>
              <a:chExt cx="411163" cy="2214563"/>
            </a:xfrm>
            <a:grpFill/>
          </p:grpSpPr>
          <p:sp>
            <p:nvSpPr>
              <p:cNvPr id="11" name="Freeform 13"/>
              <p:cNvSpPr>
                <a:spLocks noEditPoints="1"/>
              </p:cNvSpPr>
              <p:nvPr/>
            </p:nvSpPr>
            <p:spPr bwMode="auto">
              <a:xfrm>
                <a:off x="6130130"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 name="Freeform 19"/>
            <p:cNvSpPr>
              <a:spLocks noEditPoints="1"/>
            </p:cNvSpPr>
            <p:nvPr/>
          </p:nvSpPr>
          <p:spPr bwMode="auto">
            <a:xfrm rot="1363540">
              <a:off x="8673100" y="7234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 name="Freeform 20"/>
            <p:cNvSpPr/>
            <p:nvPr/>
          </p:nvSpPr>
          <p:spPr bwMode="auto">
            <a:xfrm rot="20253209">
              <a:off x="4644944" y="440960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0" name="组合 45"/>
            <p:cNvGrpSpPr/>
            <p:nvPr userDrawn="1"/>
          </p:nvGrpSpPr>
          <p:grpSpPr>
            <a:xfrm rot="2116298">
              <a:off x="5097308" y="5328958"/>
              <a:ext cx="722933" cy="629672"/>
              <a:chOff x="501650" y="3292475"/>
              <a:chExt cx="1735138" cy="1511300"/>
            </a:xfrm>
            <a:grpFill/>
          </p:grpSpPr>
          <p:sp>
            <p:nvSpPr>
              <p:cNvPr id="21"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4"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5"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6" name="组合 46"/>
            <p:cNvGrpSpPr/>
            <p:nvPr userDrawn="1"/>
          </p:nvGrpSpPr>
          <p:grpSpPr>
            <a:xfrm rot="19680185">
              <a:off x="2669841" y="4499503"/>
              <a:ext cx="920458" cy="709092"/>
              <a:chOff x="2486025" y="3619500"/>
              <a:chExt cx="1500188" cy="1155700"/>
            </a:xfrm>
            <a:grpFill/>
          </p:grpSpPr>
          <p:sp>
            <p:nvSpPr>
              <p:cNvPr id="27"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8"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9" name="Freeform 29"/>
            <p:cNvSpPr>
              <a:spLocks noEditPoints="1"/>
            </p:cNvSpPr>
            <p:nvPr userDrawn="1"/>
          </p:nvSpPr>
          <p:spPr bwMode="auto">
            <a:xfrm>
              <a:off x="4567724" y="3130391"/>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0" name="Freeform 5"/>
            <p:cNvSpPr>
              <a:spLocks noEditPoints="1"/>
            </p:cNvSpPr>
            <p:nvPr userDrawn="1"/>
          </p:nvSpPr>
          <p:spPr bwMode="auto">
            <a:xfrm rot="1264384">
              <a:off x="3800465" y="638232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31" name="组合 22"/>
            <p:cNvGrpSpPr/>
            <p:nvPr userDrawn="1"/>
          </p:nvGrpSpPr>
          <p:grpSpPr>
            <a:xfrm rot="1013132">
              <a:off x="2506793" y="6413812"/>
              <a:ext cx="794889" cy="623974"/>
              <a:chOff x="3654425" y="5089525"/>
              <a:chExt cx="1860550" cy="1460500"/>
            </a:xfrm>
            <a:grpFill/>
          </p:grpSpPr>
          <p:sp>
            <p:nvSpPr>
              <p:cNvPr id="32"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3"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4"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5"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6"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7"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8"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39" name="组合 23"/>
            <p:cNvGrpSpPr/>
            <p:nvPr userDrawn="1"/>
          </p:nvGrpSpPr>
          <p:grpSpPr>
            <a:xfrm>
              <a:off x="6063218" y="3624642"/>
              <a:ext cx="1301704" cy="1299270"/>
              <a:chOff x="6262690" y="5170488"/>
              <a:chExt cx="1697038" cy="1693863"/>
            </a:xfrm>
            <a:grpFill/>
          </p:grpSpPr>
          <p:sp>
            <p:nvSpPr>
              <p:cNvPr id="40" name="Freeform 19"/>
              <p:cNvSpPr>
                <a:spLocks noEditPoints="1"/>
              </p:cNvSpPr>
              <p:nvPr/>
            </p:nvSpPr>
            <p:spPr bwMode="auto">
              <a:xfrm>
                <a:off x="6262690"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1" name="Freeform 20"/>
              <p:cNvSpPr/>
              <p:nvPr userDrawn="1"/>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4" name="Freeform 7"/>
            <p:cNvSpPr>
              <a:spLocks noEditPoints="1"/>
            </p:cNvSpPr>
            <p:nvPr/>
          </p:nvSpPr>
          <p:spPr bwMode="auto">
            <a:xfrm rot="20132266">
              <a:off x="-1257123" y="479820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5" name="Freeform 9"/>
            <p:cNvSpPr>
              <a:spLocks noEditPoints="1"/>
            </p:cNvSpPr>
            <p:nvPr/>
          </p:nvSpPr>
          <p:spPr bwMode="auto">
            <a:xfrm>
              <a:off x="-491355" y="283166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6" name="组 45"/>
            <p:cNvGrpSpPr/>
            <p:nvPr userDrawn="1"/>
          </p:nvGrpSpPr>
          <p:grpSpPr>
            <a:xfrm rot="1396810">
              <a:off x="998952" y="3722131"/>
              <a:ext cx="337162" cy="1815987"/>
              <a:chOff x="6099175" y="2627313"/>
              <a:chExt cx="411163" cy="2214563"/>
            </a:xfrm>
            <a:grpFill/>
          </p:grpSpPr>
          <p:sp>
            <p:nvSpPr>
              <p:cNvPr id="71"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2"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3"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4"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47" name="Freeform 19"/>
            <p:cNvSpPr>
              <a:spLocks noEditPoints="1"/>
            </p:cNvSpPr>
            <p:nvPr/>
          </p:nvSpPr>
          <p:spPr bwMode="auto">
            <a:xfrm rot="1363540">
              <a:off x="337564" y="579283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48" name="Freeform 20"/>
            <p:cNvSpPr/>
            <p:nvPr/>
          </p:nvSpPr>
          <p:spPr bwMode="auto">
            <a:xfrm rot="20253209">
              <a:off x="158920" y="448561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49" name="组合 45"/>
            <p:cNvGrpSpPr/>
            <p:nvPr userDrawn="1"/>
          </p:nvGrpSpPr>
          <p:grpSpPr>
            <a:xfrm rot="2116298">
              <a:off x="1231243" y="5128618"/>
              <a:ext cx="722933" cy="629672"/>
              <a:chOff x="501650" y="3292475"/>
              <a:chExt cx="1735138" cy="1511300"/>
            </a:xfrm>
            <a:grpFill/>
          </p:grpSpPr>
          <p:sp>
            <p:nvSpPr>
              <p:cNvPr id="6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0" name="组合 46"/>
            <p:cNvGrpSpPr/>
            <p:nvPr userDrawn="1"/>
          </p:nvGrpSpPr>
          <p:grpSpPr>
            <a:xfrm rot="19680185">
              <a:off x="-1517189" y="3803033"/>
              <a:ext cx="920458" cy="709092"/>
              <a:chOff x="2486025" y="3619500"/>
              <a:chExt cx="1500188" cy="1155700"/>
            </a:xfrm>
            <a:grpFill/>
          </p:grpSpPr>
          <p:sp>
            <p:nvSpPr>
              <p:cNvPr id="6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51" name="Freeform 29"/>
            <p:cNvSpPr>
              <a:spLocks noEditPoints="1"/>
            </p:cNvSpPr>
            <p:nvPr userDrawn="1"/>
          </p:nvSpPr>
          <p:spPr bwMode="auto">
            <a:xfrm>
              <a:off x="760976" y="275152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2" name="Freeform 5"/>
            <p:cNvSpPr>
              <a:spLocks noEditPoints="1"/>
            </p:cNvSpPr>
            <p:nvPr userDrawn="1"/>
          </p:nvSpPr>
          <p:spPr bwMode="auto">
            <a:xfrm rot="1264384">
              <a:off x="1983280" y="5686214"/>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53" name="组合 22"/>
            <p:cNvGrpSpPr/>
            <p:nvPr userDrawn="1"/>
          </p:nvGrpSpPr>
          <p:grpSpPr>
            <a:xfrm rot="1013132">
              <a:off x="1601368" y="4438604"/>
              <a:ext cx="794889" cy="623974"/>
              <a:chOff x="3654425" y="5089525"/>
              <a:chExt cx="1860550" cy="1460500"/>
            </a:xfrm>
            <a:grpFill/>
          </p:grpSpPr>
          <p:sp>
            <p:nvSpPr>
              <p:cNvPr id="57"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8"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9"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0"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1"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2"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63"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54" name="组合 23"/>
            <p:cNvGrpSpPr/>
            <p:nvPr userDrawn="1"/>
          </p:nvGrpSpPr>
          <p:grpSpPr>
            <a:xfrm>
              <a:off x="1798258" y="2947826"/>
              <a:ext cx="1301704" cy="1299270"/>
              <a:chOff x="6262688" y="5170488"/>
              <a:chExt cx="1697038" cy="1693863"/>
            </a:xfrm>
            <a:grpFill/>
          </p:grpSpPr>
          <p:sp>
            <p:nvSpPr>
              <p:cNvPr id="55"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56"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6" name="Freeform 7"/>
            <p:cNvSpPr>
              <a:spLocks noEditPoints="1"/>
            </p:cNvSpPr>
            <p:nvPr/>
          </p:nvSpPr>
          <p:spPr bwMode="auto">
            <a:xfrm rot="21538996">
              <a:off x="7150383" y="576431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77" name="Freeform 9"/>
            <p:cNvSpPr>
              <a:spLocks noEditPoints="1"/>
            </p:cNvSpPr>
            <p:nvPr/>
          </p:nvSpPr>
          <p:spPr bwMode="auto">
            <a:xfrm rot="1406730">
              <a:off x="8537771" y="4215104"/>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78" name="组 77"/>
            <p:cNvGrpSpPr/>
            <p:nvPr userDrawn="1"/>
          </p:nvGrpSpPr>
          <p:grpSpPr>
            <a:xfrm rot="2803540">
              <a:off x="9511163" y="5451184"/>
              <a:ext cx="337162" cy="1815987"/>
              <a:chOff x="6099175" y="2627313"/>
              <a:chExt cx="411163" cy="2214563"/>
            </a:xfrm>
            <a:grpFill/>
          </p:grpSpPr>
          <p:sp>
            <p:nvSpPr>
              <p:cNvPr id="103"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4"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5"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6"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79" name="Freeform 19"/>
            <p:cNvSpPr>
              <a:spLocks noEditPoints="1"/>
            </p:cNvSpPr>
            <p:nvPr/>
          </p:nvSpPr>
          <p:spPr bwMode="auto">
            <a:xfrm rot="2770270">
              <a:off x="8355392" y="7325895"/>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0" name="Freeform 20"/>
            <p:cNvSpPr/>
            <p:nvPr/>
          </p:nvSpPr>
          <p:spPr bwMode="auto">
            <a:xfrm rot="59939">
              <a:off x="8625447" y="5843013"/>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1" name="组合 45"/>
            <p:cNvGrpSpPr/>
            <p:nvPr userDrawn="1"/>
          </p:nvGrpSpPr>
          <p:grpSpPr>
            <a:xfrm rot="3523028">
              <a:off x="9384746" y="6959690"/>
              <a:ext cx="722933" cy="629672"/>
              <a:chOff x="501650" y="3292475"/>
              <a:chExt cx="1735138" cy="1511300"/>
            </a:xfrm>
            <a:grpFill/>
          </p:grpSpPr>
          <p:sp>
            <p:nvSpPr>
              <p:cNvPr id="98"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9"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0"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1"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2"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2" name="组合 46"/>
            <p:cNvGrpSpPr/>
            <p:nvPr userDrawn="1"/>
          </p:nvGrpSpPr>
          <p:grpSpPr>
            <a:xfrm rot="21086915">
              <a:off x="7366693" y="4686026"/>
              <a:ext cx="920458" cy="709092"/>
              <a:chOff x="2486025" y="3619500"/>
              <a:chExt cx="1500188" cy="1155700"/>
            </a:xfrm>
            <a:grpFill/>
          </p:grpSpPr>
          <p:sp>
            <p:nvSpPr>
              <p:cNvPr id="96"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7"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83" name="Freeform 29"/>
            <p:cNvSpPr>
              <a:spLocks noEditPoints="1"/>
            </p:cNvSpPr>
            <p:nvPr userDrawn="1"/>
          </p:nvSpPr>
          <p:spPr bwMode="auto">
            <a:xfrm rot="1406730">
              <a:off x="9836343" y="4616570"/>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4" name="Freeform 5"/>
            <p:cNvSpPr>
              <a:spLocks noEditPoints="1"/>
            </p:cNvSpPr>
            <p:nvPr userDrawn="1"/>
          </p:nvSpPr>
          <p:spPr bwMode="auto">
            <a:xfrm rot="2671114">
              <a:off x="9574736" y="7895511"/>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85" name="组合 22"/>
            <p:cNvGrpSpPr/>
            <p:nvPr userDrawn="1"/>
          </p:nvGrpSpPr>
          <p:grpSpPr>
            <a:xfrm rot="2419862">
              <a:off x="9997017" y="6488458"/>
              <a:ext cx="794889" cy="623974"/>
              <a:chOff x="3654425" y="5089525"/>
              <a:chExt cx="1860550" cy="1460500"/>
            </a:xfrm>
            <a:grpFill/>
          </p:grpSpPr>
          <p:sp>
            <p:nvSpPr>
              <p:cNvPr id="89"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0"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1"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2"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3"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4"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95"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86" name="组合 23"/>
            <p:cNvGrpSpPr/>
            <p:nvPr userDrawn="1"/>
          </p:nvGrpSpPr>
          <p:grpSpPr>
            <a:xfrm rot="1406730">
              <a:off x="11173870" y="-871840"/>
              <a:ext cx="1301704" cy="1299270"/>
              <a:chOff x="6262688" y="5170488"/>
              <a:chExt cx="1697038" cy="1693863"/>
            </a:xfrm>
            <a:grpFill/>
          </p:grpSpPr>
          <p:sp>
            <p:nvSpPr>
              <p:cNvPr id="87"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88"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08" name="Freeform 7"/>
            <p:cNvSpPr>
              <a:spLocks noEditPoints="1"/>
            </p:cNvSpPr>
            <p:nvPr/>
          </p:nvSpPr>
          <p:spPr bwMode="auto">
            <a:xfrm rot="20132266">
              <a:off x="-3210" y="1374612"/>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09" name="Freeform 9"/>
            <p:cNvSpPr>
              <a:spLocks noEditPoints="1"/>
            </p:cNvSpPr>
            <p:nvPr/>
          </p:nvSpPr>
          <p:spPr bwMode="auto">
            <a:xfrm>
              <a:off x="762558" y="-591931"/>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0" name="组 109"/>
            <p:cNvGrpSpPr/>
            <p:nvPr userDrawn="1"/>
          </p:nvGrpSpPr>
          <p:grpSpPr>
            <a:xfrm rot="1396810">
              <a:off x="2252865" y="298538"/>
              <a:ext cx="337162" cy="1815987"/>
              <a:chOff x="6099175" y="2627313"/>
              <a:chExt cx="411163" cy="2214563"/>
            </a:xfrm>
            <a:grpFill/>
          </p:grpSpPr>
          <p:sp>
            <p:nvSpPr>
              <p:cNvPr id="135"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6"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7"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8"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1" name="Freeform 19"/>
            <p:cNvSpPr>
              <a:spLocks noEditPoints="1"/>
            </p:cNvSpPr>
            <p:nvPr/>
          </p:nvSpPr>
          <p:spPr bwMode="auto">
            <a:xfrm rot="1363540">
              <a:off x="1591477" y="2369237"/>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2" name="Freeform 20"/>
            <p:cNvSpPr/>
            <p:nvPr/>
          </p:nvSpPr>
          <p:spPr bwMode="auto">
            <a:xfrm rot="20253209">
              <a:off x="1412833" y="1062017"/>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3" name="组合 45"/>
            <p:cNvGrpSpPr/>
            <p:nvPr userDrawn="1"/>
          </p:nvGrpSpPr>
          <p:grpSpPr>
            <a:xfrm rot="2116298">
              <a:off x="2485156" y="1705025"/>
              <a:ext cx="722933" cy="629672"/>
              <a:chOff x="501650" y="3292475"/>
              <a:chExt cx="1735138" cy="1511300"/>
            </a:xfrm>
            <a:grpFill/>
          </p:grpSpPr>
          <p:sp>
            <p:nvSpPr>
              <p:cNvPr id="130"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1"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2"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3"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34"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4" name="组合 46"/>
            <p:cNvGrpSpPr/>
            <p:nvPr userDrawn="1"/>
          </p:nvGrpSpPr>
          <p:grpSpPr>
            <a:xfrm rot="19680185">
              <a:off x="-263276" y="379440"/>
              <a:ext cx="920458" cy="709092"/>
              <a:chOff x="2486025" y="3619500"/>
              <a:chExt cx="1500188" cy="1155700"/>
            </a:xfrm>
            <a:grpFill/>
          </p:grpSpPr>
          <p:sp>
            <p:nvSpPr>
              <p:cNvPr id="128"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9"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15" name="Freeform 29"/>
            <p:cNvSpPr>
              <a:spLocks noEditPoints="1"/>
            </p:cNvSpPr>
            <p:nvPr userDrawn="1"/>
          </p:nvSpPr>
          <p:spPr bwMode="auto">
            <a:xfrm>
              <a:off x="2014889" y="-672068"/>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16" name="Freeform 5"/>
            <p:cNvSpPr>
              <a:spLocks noEditPoints="1"/>
            </p:cNvSpPr>
            <p:nvPr userDrawn="1"/>
          </p:nvSpPr>
          <p:spPr bwMode="auto">
            <a:xfrm rot="1264384">
              <a:off x="2980490" y="2441065"/>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17" name="组合 22"/>
            <p:cNvGrpSpPr/>
            <p:nvPr userDrawn="1"/>
          </p:nvGrpSpPr>
          <p:grpSpPr>
            <a:xfrm rot="1013132">
              <a:off x="2855281" y="1015011"/>
              <a:ext cx="794889" cy="623974"/>
              <a:chOff x="3654425" y="5089525"/>
              <a:chExt cx="1860550" cy="1460500"/>
            </a:xfrm>
            <a:grpFill/>
          </p:grpSpPr>
          <p:sp>
            <p:nvSpPr>
              <p:cNvPr id="121"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2"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3"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4"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5"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6"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7"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18" name="组合 23"/>
            <p:cNvGrpSpPr/>
            <p:nvPr userDrawn="1"/>
          </p:nvGrpSpPr>
          <p:grpSpPr>
            <a:xfrm>
              <a:off x="3052171" y="-475767"/>
              <a:ext cx="1301704" cy="1299270"/>
              <a:chOff x="6262688" y="5170488"/>
              <a:chExt cx="1697038" cy="1693863"/>
            </a:xfrm>
            <a:grpFill/>
          </p:grpSpPr>
          <p:sp>
            <p:nvSpPr>
              <p:cNvPr id="119"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20"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0" name="Freeform 7"/>
            <p:cNvSpPr>
              <a:spLocks noEditPoints="1"/>
            </p:cNvSpPr>
            <p:nvPr/>
          </p:nvSpPr>
          <p:spPr bwMode="auto">
            <a:xfrm rot="20132266">
              <a:off x="4165316" y="1969665"/>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1" name="Freeform 9"/>
            <p:cNvSpPr>
              <a:spLocks noEditPoints="1"/>
            </p:cNvSpPr>
            <p:nvPr/>
          </p:nvSpPr>
          <p:spPr bwMode="auto">
            <a:xfrm>
              <a:off x="4931084" y="3122"/>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2" name="组 141"/>
            <p:cNvGrpSpPr/>
            <p:nvPr userDrawn="1"/>
          </p:nvGrpSpPr>
          <p:grpSpPr>
            <a:xfrm rot="1396810">
              <a:off x="6421391" y="893591"/>
              <a:ext cx="337162" cy="1815987"/>
              <a:chOff x="6099175" y="2627313"/>
              <a:chExt cx="411163" cy="2214563"/>
            </a:xfrm>
            <a:grpFill/>
          </p:grpSpPr>
          <p:sp>
            <p:nvSpPr>
              <p:cNvPr id="16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3" name="Freeform 19"/>
            <p:cNvSpPr>
              <a:spLocks noEditPoints="1"/>
            </p:cNvSpPr>
            <p:nvPr/>
          </p:nvSpPr>
          <p:spPr bwMode="auto">
            <a:xfrm rot="1363540">
              <a:off x="5760003" y="2964290"/>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4" name="Freeform 20"/>
            <p:cNvSpPr/>
            <p:nvPr/>
          </p:nvSpPr>
          <p:spPr bwMode="auto">
            <a:xfrm rot="20253209">
              <a:off x="5581359" y="1657070"/>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5" name="组合 45"/>
            <p:cNvGrpSpPr/>
            <p:nvPr userDrawn="1"/>
          </p:nvGrpSpPr>
          <p:grpSpPr>
            <a:xfrm rot="2116298">
              <a:off x="6653682" y="2300078"/>
              <a:ext cx="722933" cy="629672"/>
              <a:chOff x="501650" y="3292475"/>
              <a:chExt cx="1735138" cy="1511300"/>
            </a:xfrm>
            <a:grpFill/>
          </p:grpSpPr>
          <p:sp>
            <p:nvSpPr>
              <p:cNvPr id="16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4"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5"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6"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46" name="组合 46"/>
            <p:cNvGrpSpPr/>
            <p:nvPr userDrawn="1"/>
          </p:nvGrpSpPr>
          <p:grpSpPr>
            <a:xfrm rot="19680185">
              <a:off x="3905250" y="974493"/>
              <a:ext cx="920458" cy="709092"/>
              <a:chOff x="2486025" y="3619500"/>
              <a:chExt cx="1500188" cy="1155700"/>
            </a:xfrm>
            <a:grpFill/>
          </p:grpSpPr>
          <p:sp>
            <p:nvSpPr>
              <p:cNvPr id="160"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61"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47" name="Freeform 29"/>
            <p:cNvSpPr>
              <a:spLocks noEditPoints="1"/>
            </p:cNvSpPr>
            <p:nvPr userDrawn="1"/>
          </p:nvSpPr>
          <p:spPr bwMode="auto">
            <a:xfrm>
              <a:off x="6183415" y="-77015"/>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48" name="Freeform 5"/>
            <p:cNvSpPr>
              <a:spLocks noEditPoints="1"/>
            </p:cNvSpPr>
            <p:nvPr userDrawn="1"/>
          </p:nvSpPr>
          <p:spPr bwMode="auto">
            <a:xfrm rot="1264384">
              <a:off x="7128415" y="315532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49" name="组合 22"/>
            <p:cNvGrpSpPr/>
            <p:nvPr userDrawn="1"/>
          </p:nvGrpSpPr>
          <p:grpSpPr>
            <a:xfrm rot="1013132">
              <a:off x="7023807" y="1610064"/>
              <a:ext cx="794889" cy="623974"/>
              <a:chOff x="3654425" y="5089525"/>
              <a:chExt cx="1860550" cy="1460500"/>
            </a:xfrm>
            <a:grpFill/>
          </p:grpSpPr>
          <p:sp>
            <p:nvSpPr>
              <p:cNvPr id="153"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4"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5"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6"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7"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8"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9"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50" name="组合 23"/>
            <p:cNvGrpSpPr/>
            <p:nvPr userDrawn="1"/>
          </p:nvGrpSpPr>
          <p:grpSpPr>
            <a:xfrm>
              <a:off x="7220697" y="119286"/>
              <a:ext cx="1301704" cy="1299270"/>
              <a:chOff x="6262688" y="5170488"/>
              <a:chExt cx="1697038" cy="1693863"/>
            </a:xfrm>
            <a:grpFill/>
          </p:grpSpPr>
          <p:sp>
            <p:nvSpPr>
              <p:cNvPr id="151"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52"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2" name="Freeform 7"/>
            <p:cNvSpPr>
              <a:spLocks noEditPoints="1"/>
            </p:cNvSpPr>
            <p:nvPr/>
          </p:nvSpPr>
          <p:spPr bwMode="auto">
            <a:xfrm rot="20132266">
              <a:off x="7996220" y="3333169"/>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3" name="Freeform 9"/>
            <p:cNvSpPr>
              <a:spLocks noEditPoints="1"/>
            </p:cNvSpPr>
            <p:nvPr/>
          </p:nvSpPr>
          <p:spPr bwMode="auto">
            <a:xfrm>
              <a:off x="8803483" y="1209043"/>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4" name="组 173"/>
            <p:cNvGrpSpPr/>
            <p:nvPr userDrawn="1"/>
          </p:nvGrpSpPr>
          <p:grpSpPr>
            <a:xfrm rot="1396810">
              <a:off x="10293790" y="2099512"/>
              <a:ext cx="337162" cy="1815987"/>
              <a:chOff x="6099175" y="2627313"/>
              <a:chExt cx="411163" cy="2214563"/>
            </a:xfrm>
            <a:grpFill/>
          </p:grpSpPr>
          <p:sp>
            <p:nvSpPr>
              <p:cNvPr id="199"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0"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1"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2"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5" name="Freeform 19"/>
            <p:cNvSpPr>
              <a:spLocks noEditPoints="1"/>
            </p:cNvSpPr>
            <p:nvPr/>
          </p:nvSpPr>
          <p:spPr bwMode="auto">
            <a:xfrm rot="1363540">
              <a:off x="9632402" y="4170211"/>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76" name="Freeform 20"/>
            <p:cNvSpPr/>
            <p:nvPr/>
          </p:nvSpPr>
          <p:spPr bwMode="auto">
            <a:xfrm rot="20253209">
              <a:off x="9453758" y="2862991"/>
              <a:ext cx="271863" cy="880837"/>
            </a:xfrm>
            <a:custGeom>
              <a:avLst/>
              <a:gdLst>
                <a:gd name="T0" fmla="*/ 772 w 831"/>
                <a:gd name="T1" fmla="*/ 279 h 2682"/>
                <a:gd name="T2" fmla="*/ 772 w 831"/>
                <a:gd name="T3" fmla="*/ 279 h 2682"/>
                <a:gd name="T4" fmla="*/ 772 w 831"/>
                <a:gd name="T5" fmla="*/ 0 h 2682"/>
                <a:gd name="T6" fmla="*/ 622 w 831"/>
                <a:gd name="T7" fmla="*/ 0 h 2682"/>
                <a:gd name="T8" fmla="*/ 622 w 831"/>
                <a:gd name="T9" fmla="*/ 279 h 2682"/>
                <a:gd name="T10" fmla="*/ 557 w 831"/>
                <a:gd name="T11" fmla="*/ 279 h 2682"/>
                <a:gd name="T12" fmla="*/ 557 w 831"/>
                <a:gd name="T13" fmla="*/ 900 h 2682"/>
                <a:gd name="T14" fmla="*/ 606 w 831"/>
                <a:gd name="T15" fmla="*/ 900 h 2682"/>
                <a:gd name="T16" fmla="*/ 102 w 831"/>
                <a:gd name="T17" fmla="*/ 2121 h 2682"/>
                <a:gd name="T18" fmla="*/ 130 w 831"/>
                <a:gd name="T19" fmla="*/ 2133 h 2682"/>
                <a:gd name="T20" fmla="*/ 40 w 831"/>
                <a:gd name="T21" fmla="*/ 2350 h 2682"/>
                <a:gd name="T22" fmla="*/ 62 w 831"/>
                <a:gd name="T23" fmla="*/ 2359 h 2682"/>
                <a:gd name="T24" fmla="*/ 0 w 831"/>
                <a:gd name="T25" fmla="*/ 2510 h 2682"/>
                <a:gd name="T26" fmla="*/ 24 w 831"/>
                <a:gd name="T27" fmla="*/ 2519 h 2682"/>
                <a:gd name="T28" fmla="*/ 86 w 831"/>
                <a:gd name="T29" fmla="*/ 2369 h 2682"/>
                <a:gd name="T30" fmla="*/ 108 w 831"/>
                <a:gd name="T31" fmla="*/ 2378 h 2682"/>
                <a:gd name="T32" fmla="*/ 198 w 831"/>
                <a:gd name="T33" fmla="*/ 2161 h 2682"/>
                <a:gd name="T34" fmla="*/ 226 w 831"/>
                <a:gd name="T35" fmla="*/ 2172 h 2682"/>
                <a:gd name="T36" fmla="*/ 630 w 831"/>
                <a:gd name="T37" fmla="*/ 1191 h 2682"/>
                <a:gd name="T38" fmla="*/ 630 w 831"/>
                <a:gd name="T39" fmla="*/ 2284 h 2682"/>
                <a:gd name="T40" fmla="*/ 660 w 831"/>
                <a:gd name="T41" fmla="*/ 2284 h 2682"/>
                <a:gd name="T42" fmla="*/ 660 w 831"/>
                <a:gd name="T43" fmla="*/ 2519 h 2682"/>
                <a:gd name="T44" fmla="*/ 684 w 831"/>
                <a:gd name="T45" fmla="*/ 2519 h 2682"/>
                <a:gd name="T46" fmla="*/ 684 w 831"/>
                <a:gd name="T47" fmla="*/ 2682 h 2682"/>
                <a:gd name="T48" fmla="*/ 710 w 831"/>
                <a:gd name="T49" fmla="*/ 2682 h 2682"/>
                <a:gd name="T50" fmla="*/ 710 w 831"/>
                <a:gd name="T51" fmla="*/ 2519 h 2682"/>
                <a:gd name="T52" fmla="*/ 734 w 831"/>
                <a:gd name="T53" fmla="*/ 2519 h 2682"/>
                <a:gd name="T54" fmla="*/ 734 w 831"/>
                <a:gd name="T55" fmla="*/ 2284 h 2682"/>
                <a:gd name="T56" fmla="*/ 764 w 831"/>
                <a:gd name="T57" fmla="*/ 2284 h 2682"/>
                <a:gd name="T58" fmla="*/ 764 w 831"/>
                <a:gd name="T59" fmla="*/ 900 h 2682"/>
                <a:gd name="T60" fmla="*/ 831 w 831"/>
                <a:gd name="T61" fmla="*/ 900 h 2682"/>
                <a:gd name="T62" fmla="*/ 831 w 831"/>
                <a:gd name="T63" fmla="*/ 279 h 2682"/>
                <a:gd name="T64" fmla="*/ 772 w 831"/>
                <a:gd name="T65" fmla="*/ 279 h 2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1" h="2682">
                  <a:moveTo>
                    <a:pt x="772" y="279"/>
                  </a:moveTo>
                  <a:lnTo>
                    <a:pt x="772" y="279"/>
                  </a:lnTo>
                  <a:lnTo>
                    <a:pt x="772" y="0"/>
                  </a:lnTo>
                  <a:lnTo>
                    <a:pt x="622" y="0"/>
                  </a:lnTo>
                  <a:lnTo>
                    <a:pt x="622" y="279"/>
                  </a:lnTo>
                  <a:lnTo>
                    <a:pt x="557" y="279"/>
                  </a:lnTo>
                  <a:lnTo>
                    <a:pt x="557" y="900"/>
                  </a:lnTo>
                  <a:lnTo>
                    <a:pt x="606" y="900"/>
                  </a:lnTo>
                  <a:lnTo>
                    <a:pt x="102" y="2121"/>
                  </a:lnTo>
                  <a:lnTo>
                    <a:pt x="130" y="2133"/>
                  </a:lnTo>
                  <a:lnTo>
                    <a:pt x="40" y="2350"/>
                  </a:lnTo>
                  <a:lnTo>
                    <a:pt x="62" y="2359"/>
                  </a:lnTo>
                  <a:lnTo>
                    <a:pt x="0" y="2510"/>
                  </a:lnTo>
                  <a:lnTo>
                    <a:pt x="24" y="2519"/>
                  </a:lnTo>
                  <a:lnTo>
                    <a:pt x="86" y="2369"/>
                  </a:lnTo>
                  <a:lnTo>
                    <a:pt x="108" y="2378"/>
                  </a:lnTo>
                  <a:lnTo>
                    <a:pt x="198" y="2161"/>
                  </a:lnTo>
                  <a:lnTo>
                    <a:pt x="226" y="2172"/>
                  </a:lnTo>
                  <a:lnTo>
                    <a:pt x="630" y="1191"/>
                  </a:lnTo>
                  <a:lnTo>
                    <a:pt x="630" y="2284"/>
                  </a:lnTo>
                  <a:lnTo>
                    <a:pt x="660" y="2284"/>
                  </a:lnTo>
                  <a:lnTo>
                    <a:pt x="660" y="2519"/>
                  </a:lnTo>
                  <a:lnTo>
                    <a:pt x="684" y="2519"/>
                  </a:lnTo>
                  <a:lnTo>
                    <a:pt x="684" y="2682"/>
                  </a:lnTo>
                  <a:lnTo>
                    <a:pt x="710" y="2682"/>
                  </a:lnTo>
                  <a:lnTo>
                    <a:pt x="710" y="2519"/>
                  </a:lnTo>
                  <a:lnTo>
                    <a:pt x="734" y="2519"/>
                  </a:lnTo>
                  <a:lnTo>
                    <a:pt x="734" y="2284"/>
                  </a:lnTo>
                  <a:lnTo>
                    <a:pt x="764" y="2284"/>
                  </a:lnTo>
                  <a:lnTo>
                    <a:pt x="764" y="900"/>
                  </a:lnTo>
                  <a:lnTo>
                    <a:pt x="831" y="900"/>
                  </a:lnTo>
                  <a:lnTo>
                    <a:pt x="831" y="279"/>
                  </a:lnTo>
                  <a:lnTo>
                    <a:pt x="772" y="279"/>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77" name="组合 45"/>
            <p:cNvGrpSpPr/>
            <p:nvPr userDrawn="1"/>
          </p:nvGrpSpPr>
          <p:grpSpPr>
            <a:xfrm rot="2116298">
              <a:off x="10526081" y="3505999"/>
              <a:ext cx="722933" cy="629672"/>
              <a:chOff x="501650" y="3292475"/>
              <a:chExt cx="1735138" cy="1511300"/>
            </a:xfrm>
            <a:grpFill/>
          </p:grpSpPr>
          <p:sp>
            <p:nvSpPr>
              <p:cNvPr id="194"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5"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6"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7"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8"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78" name="组合 46"/>
            <p:cNvGrpSpPr/>
            <p:nvPr userDrawn="1"/>
          </p:nvGrpSpPr>
          <p:grpSpPr>
            <a:xfrm rot="19680185">
              <a:off x="7879804" y="2119955"/>
              <a:ext cx="920458" cy="709092"/>
              <a:chOff x="2486025" y="3619500"/>
              <a:chExt cx="1500188" cy="1155700"/>
            </a:xfrm>
            <a:grpFill/>
          </p:grpSpPr>
          <p:sp>
            <p:nvSpPr>
              <p:cNvPr id="192"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3"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179" name="Freeform 29"/>
            <p:cNvSpPr>
              <a:spLocks noEditPoints="1"/>
            </p:cNvSpPr>
            <p:nvPr userDrawn="1"/>
          </p:nvSpPr>
          <p:spPr bwMode="auto">
            <a:xfrm>
              <a:off x="10055814" y="1128906"/>
              <a:ext cx="905329" cy="907255"/>
            </a:xfrm>
            <a:custGeom>
              <a:avLst/>
              <a:gdLst>
                <a:gd name="T0" fmla="*/ 578 w 811"/>
                <a:gd name="T1" fmla="*/ 436 h 811"/>
                <a:gd name="T2" fmla="*/ 578 w 811"/>
                <a:gd name="T3" fmla="*/ 436 h 811"/>
                <a:gd name="T4" fmla="*/ 531 w 811"/>
                <a:gd name="T5" fmla="*/ 269 h 811"/>
                <a:gd name="T6" fmla="*/ 698 w 811"/>
                <a:gd name="T7" fmla="*/ 222 h 811"/>
                <a:gd name="T8" fmla="*/ 745 w 811"/>
                <a:gd name="T9" fmla="*/ 389 h 811"/>
                <a:gd name="T10" fmla="*/ 578 w 811"/>
                <a:gd name="T11" fmla="*/ 436 h 811"/>
                <a:gd name="T12" fmla="*/ 656 w 811"/>
                <a:gd name="T13" fmla="*/ 663 h 811"/>
                <a:gd name="T14" fmla="*/ 656 w 811"/>
                <a:gd name="T15" fmla="*/ 663 h 811"/>
                <a:gd name="T16" fmla="*/ 489 w 811"/>
                <a:gd name="T17" fmla="*/ 710 h 811"/>
                <a:gd name="T18" fmla="*/ 441 w 811"/>
                <a:gd name="T19" fmla="*/ 543 h 811"/>
                <a:gd name="T20" fmla="*/ 609 w 811"/>
                <a:gd name="T21" fmla="*/ 495 h 811"/>
                <a:gd name="T22" fmla="*/ 656 w 811"/>
                <a:gd name="T23" fmla="*/ 663 h 811"/>
                <a:gd name="T24" fmla="*/ 366 w 811"/>
                <a:gd name="T25" fmla="*/ 405 h 811"/>
                <a:gd name="T26" fmla="*/ 366 w 811"/>
                <a:gd name="T27" fmla="*/ 405 h 811"/>
                <a:gd name="T28" fmla="*/ 405 w 811"/>
                <a:gd name="T29" fmla="*/ 366 h 811"/>
                <a:gd name="T30" fmla="*/ 444 w 811"/>
                <a:gd name="T31" fmla="*/ 405 h 811"/>
                <a:gd name="T32" fmla="*/ 405 w 811"/>
                <a:gd name="T33" fmla="*/ 444 h 811"/>
                <a:gd name="T34" fmla="*/ 366 w 811"/>
                <a:gd name="T35" fmla="*/ 405 h 811"/>
                <a:gd name="T36" fmla="*/ 369 w 811"/>
                <a:gd name="T37" fmla="*/ 663 h 811"/>
                <a:gd name="T38" fmla="*/ 369 w 811"/>
                <a:gd name="T39" fmla="*/ 663 h 811"/>
                <a:gd name="T40" fmla="*/ 201 w 811"/>
                <a:gd name="T41" fmla="*/ 710 h 811"/>
                <a:gd name="T42" fmla="*/ 154 w 811"/>
                <a:gd name="T43" fmla="*/ 543 h 811"/>
                <a:gd name="T44" fmla="*/ 321 w 811"/>
                <a:gd name="T45" fmla="*/ 495 h 811"/>
                <a:gd name="T46" fmla="*/ 369 w 811"/>
                <a:gd name="T47" fmla="*/ 663 h 811"/>
                <a:gd name="T48" fmla="*/ 112 w 811"/>
                <a:gd name="T49" fmla="*/ 436 h 811"/>
                <a:gd name="T50" fmla="*/ 112 w 811"/>
                <a:gd name="T51" fmla="*/ 436 h 811"/>
                <a:gd name="T52" fmla="*/ 65 w 811"/>
                <a:gd name="T53" fmla="*/ 269 h 811"/>
                <a:gd name="T54" fmla="*/ 232 w 811"/>
                <a:gd name="T55" fmla="*/ 222 h 811"/>
                <a:gd name="T56" fmla="*/ 280 w 811"/>
                <a:gd name="T57" fmla="*/ 389 h 811"/>
                <a:gd name="T58" fmla="*/ 112 w 811"/>
                <a:gd name="T59" fmla="*/ 436 h 811"/>
                <a:gd name="T60" fmla="*/ 298 w 811"/>
                <a:gd name="T61" fmla="*/ 100 h 811"/>
                <a:gd name="T62" fmla="*/ 298 w 811"/>
                <a:gd name="T63" fmla="*/ 100 h 811"/>
                <a:gd name="T64" fmla="*/ 465 w 811"/>
                <a:gd name="T65" fmla="*/ 52 h 811"/>
                <a:gd name="T66" fmla="*/ 513 w 811"/>
                <a:gd name="T67" fmla="*/ 220 h 811"/>
                <a:gd name="T68" fmla="*/ 345 w 811"/>
                <a:gd name="T69" fmla="*/ 267 h 811"/>
                <a:gd name="T70" fmla="*/ 298 w 811"/>
                <a:gd name="T71" fmla="*/ 100 h 811"/>
                <a:gd name="T72" fmla="*/ 405 w 811"/>
                <a:gd name="T73" fmla="*/ 0 h 811"/>
                <a:gd name="T74" fmla="*/ 405 w 811"/>
                <a:gd name="T75" fmla="*/ 0 h 811"/>
                <a:gd name="T76" fmla="*/ 0 w 811"/>
                <a:gd name="T77" fmla="*/ 405 h 811"/>
                <a:gd name="T78" fmla="*/ 405 w 811"/>
                <a:gd name="T79" fmla="*/ 811 h 811"/>
                <a:gd name="T80" fmla="*/ 811 w 811"/>
                <a:gd name="T81" fmla="*/ 405 h 811"/>
                <a:gd name="T82" fmla="*/ 405 w 811"/>
                <a:gd name="T83"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1" h="811">
                  <a:moveTo>
                    <a:pt x="578" y="436"/>
                  </a:moveTo>
                  <a:lnTo>
                    <a:pt x="578" y="436"/>
                  </a:lnTo>
                  <a:cubicBezTo>
                    <a:pt x="519" y="403"/>
                    <a:pt x="497" y="329"/>
                    <a:pt x="531" y="269"/>
                  </a:cubicBezTo>
                  <a:cubicBezTo>
                    <a:pt x="564" y="210"/>
                    <a:pt x="638" y="188"/>
                    <a:pt x="698" y="222"/>
                  </a:cubicBezTo>
                  <a:cubicBezTo>
                    <a:pt x="757" y="255"/>
                    <a:pt x="778" y="329"/>
                    <a:pt x="745" y="389"/>
                  </a:cubicBezTo>
                  <a:cubicBezTo>
                    <a:pt x="712" y="448"/>
                    <a:pt x="637" y="469"/>
                    <a:pt x="578" y="436"/>
                  </a:cubicBezTo>
                  <a:close/>
                  <a:moveTo>
                    <a:pt x="656" y="663"/>
                  </a:moveTo>
                  <a:lnTo>
                    <a:pt x="656" y="663"/>
                  </a:lnTo>
                  <a:cubicBezTo>
                    <a:pt x="623" y="722"/>
                    <a:pt x="548" y="743"/>
                    <a:pt x="489" y="710"/>
                  </a:cubicBezTo>
                  <a:cubicBezTo>
                    <a:pt x="430" y="677"/>
                    <a:pt x="408" y="602"/>
                    <a:pt x="441" y="543"/>
                  </a:cubicBezTo>
                  <a:cubicBezTo>
                    <a:pt x="474" y="484"/>
                    <a:pt x="549" y="462"/>
                    <a:pt x="609" y="495"/>
                  </a:cubicBezTo>
                  <a:cubicBezTo>
                    <a:pt x="668" y="528"/>
                    <a:pt x="689" y="603"/>
                    <a:pt x="656" y="663"/>
                  </a:cubicBezTo>
                  <a:close/>
                  <a:moveTo>
                    <a:pt x="366" y="405"/>
                  </a:moveTo>
                  <a:lnTo>
                    <a:pt x="366" y="405"/>
                  </a:lnTo>
                  <a:cubicBezTo>
                    <a:pt x="366" y="384"/>
                    <a:pt x="384" y="366"/>
                    <a:pt x="405" y="366"/>
                  </a:cubicBezTo>
                  <a:cubicBezTo>
                    <a:pt x="427" y="366"/>
                    <a:pt x="444" y="384"/>
                    <a:pt x="444" y="405"/>
                  </a:cubicBezTo>
                  <a:cubicBezTo>
                    <a:pt x="444" y="427"/>
                    <a:pt x="427" y="444"/>
                    <a:pt x="405" y="444"/>
                  </a:cubicBezTo>
                  <a:cubicBezTo>
                    <a:pt x="384" y="444"/>
                    <a:pt x="366" y="427"/>
                    <a:pt x="366" y="405"/>
                  </a:cubicBezTo>
                  <a:close/>
                  <a:moveTo>
                    <a:pt x="369" y="663"/>
                  </a:moveTo>
                  <a:lnTo>
                    <a:pt x="369" y="663"/>
                  </a:lnTo>
                  <a:cubicBezTo>
                    <a:pt x="336" y="722"/>
                    <a:pt x="261" y="743"/>
                    <a:pt x="201" y="710"/>
                  </a:cubicBezTo>
                  <a:cubicBezTo>
                    <a:pt x="142" y="677"/>
                    <a:pt x="121" y="602"/>
                    <a:pt x="154" y="543"/>
                  </a:cubicBezTo>
                  <a:cubicBezTo>
                    <a:pt x="187" y="484"/>
                    <a:pt x="262" y="462"/>
                    <a:pt x="321" y="495"/>
                  </a:cubicBezTo>
                  <a:cubicBezTo>
                    <a:pt x="381" y="528"/>
                    <a:pt x="402" y="603"/>
                    <a:pt x="369" y="663"/>
                  </a:cubicBezTo>
                  <a:close/>
                  <a:moveTo>
                    <a:pt x="112" y="436"/>
                  </a:moveTo>
                  <a:lnTo>
                    <a:pt x="112" y="436"/>
                  </a:lnTo>
                  <a:cubicBezTo>
                    <a:pt x="53" y="403"/>
                    <a:pt x="32" y="329"/>
                    <a:pt x="65" y="269"/>
                  </a:cubicBezTo>
                  <a:cubicBezTo>
                    <a:pt x="98" y="210"/>
                    <a:pt x="173" y="188"/>
                    <a:pt x="232" y="222"/>
                  </a:cubicBezTo>
                  <a:cubicBezTo>
                    <a:pt x="291" y="255"/>
                    <a:pt x="313" y="329"/>
                    <a:pt x="280" y="389"/>
                  </a:cubicBezTo>
                  <a:cubicBezTo>
                    <a:pt x="247" y="448"/>
                    <a:pt x="172" y="469"/>
                    <a:pt x="112" y="436"/>
                  </a:cubicBezTo>
                  <a:close/>
                  <a:moveTo>
                    <a:pt x="298" y="100"/>
                  </a:moveTo>
                  <a:lnTo>
                    <a:pt x="298" y="100"/>
                  </a:lnTo>
                  <a:cubicBezTo>
                    <a:pt x="331" y="41"/>
                    <a:pt x="406" y="19"/>
                    <a:pt x="465" y="52"/>
                  </a:cubicBezTo>
                  <a:cubicBezTo>
                    <a:pt x="524" y="85"/>
                    <a:pt x="546" y="160"/>
                    <a:pt x="513" y="220"/>
                  </a:cubicBezTo>
                  <a:cubicBezTo>
                    <a:pt x="480" y="279"/>
                    <a:pt x="405" y="300"/>
                    <a:pt x="345" y="267"/>
                  </a:cubicBezTo>
                  <a:cubicBezTo>
                    <a:pt x="286" y="234"/>
                    <a:pt x="265" y="159"/>
                    <a:pt x="298" y="100"/>
                  </a:cubicBezTo>
                  <a:close/>
                  <a:moveTo>
                    <a:pt x="405" y="0"/>
                  </a:moveTo>
                  <a:lnTo>
                    <a:pt x="405" y="0"/>
                  </a:lnTo>
                  <a:cubicBezTo>
                    <a:pt x="181" y="0"/>
                    <a:pt x="0" y="181"/>
                    <a:pt x="0" y="405"/>
                  </a:cubicBezTo>
                  <a:cubicBezTo>
                    <a:pt x="0" y="629"/>
                    <a:pt x="181" y="811"/>
                    <a:pt x="405" y="811"/>
                  </a:cubicBezTo>
                  <a:cubicBezTo>
                    <a:pt x="629" y="811"/>
                    <a:pt x="811" y="629"/>
                    <a:pt x="811" y="405"/>
                  </a:cubicBezTo>
                  <a:cubicBezTo>
                    <a:pt x="811" y="181"/>
                    <a:pt x="629" y="0"/>
                    <a:pt x="405"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0" name="Freeform 5"/>
            <p:cNvSpPr>
              <a:spLocks noEditPoints="1"/>
            </p:cNvSpPr>
            <p:nvPr userDrawn="1"/>
          </p:nvSpPr>
          <p:spPr bwMode="auto">
            <a:xfrm rot="1264384">
              <a:off x="11021415" y="4242039"/>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181" name="组合 22"/>
            <p:cNvGrpSpPr/>
            <p:nvPr userDrawn="1"/>
          </p:nvGrpSpPr>
          <p:grpSpPr>
            <a:xfrm rot="1013132">
              <a:off x="10896206" y="2815985"/>
              <a:ext cx="794889" cy="623974"/>
              <a:chOff x="3654425" y="5089525"/>
              <a:chExt cx="1860550" cy="1460500"/>
            </a:xfrm>
            <a:grpFill/>
          </p:grpSpPr>
          <p:sp>
            <p:nvSpPr>
              <p:cNvPr id="185"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6"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7"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8"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9"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0"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91"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182" name="组合 23"/>
            <p:cNvGrpSpPr/>
            <p:nvPr userDrawn="1"/>
          </p:nvGrpSpPr>
          <p:grpSpPr>
            <a:xfrm>
              <a:off x="11093096" y="1325207"/>
              <a:ext cx="1301704" cy="1299270"/>
              <a:chOff x="6262688" y="5170488"/>
              <a:chExt cx="1697038" cy="1693863"/>
            </a:xfrm>
            <a:grpFill/>
          </p:grpSpPr>
          <p:sp>
            <p:nvSpPr>
              <p:cNvPr id="18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18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03" name="组合 22"/>
            <p:cNvGrpSpPr/>
            <p:nvPr userDrawn="1"/>
          </p:nvGrpSpPr>
          <p:grpSpPr>
            <a:xfrm rot="1013132">
              <a:off x="6176564" y="5290989"/>
              <a:ext cx="794889" cy="623974"/>
              <a:chOff x="3654425" y="5089525"/>
              <a:chExt cx="1860550" cy="1460500"/>
            </a:xfrm>
            <a:grpFill/>
          </p:grpSpPr>
          <p:sp>
            <p:nvSpPr>
              <p:cNvPr id="204"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5"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6"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7"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8"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09"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0"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11" name="Freeform 19"/>
            <p:cNvSpPr>
              <a:spLocks noEditPoints="1"/>
            </p:cNvSpPr>
            <p:nvPr userDrawn="1"/>
          </p:nvSpPr>
          <p:spPr bwMode="auto">
            <a:xfrm rot="3628785">
              <a:off x="4614671" y="6522288"/>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2" name="Freeform 7"/>
            <p:cNvSpPr>
              <a:spLocks noEditPoints="1"/>
            </p:cNvSpPr>
            <p:nvPr userDrawn="1"/>
          </p:nvSpPr>
          <p:spPr bwMode="auto">
            <a:xfrm rot="20132266">
              <a:off x="-807207" y="5977073"/>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13" name="组合 46"/>
            <p:cNvGrpSpPr/>
            <p:nvPr userDrawn="1"/>
          </p:nvGrpSpPr>
          <p:grpSpPr>
            <a:xfrm rot="21086915">
              <a:off x="11056807" y="581802"/>
              <a:ext cx="920458" cy="709092"/>
              <a:chOff x="2486025" y="3619500"/>
              <a:chExt cx="1500188" cy="1155700"/>
            </a:xfrm>
            <a:grpFill/>
          </p:grpSpPr>
          <p:sp>
            <p:nvSpPr>
              <p:cNvPr id="214" name="Freeform 26"/>
              <p:cNvSpPr>
                <a:spLocks noEditPoints="1"/>
              </p:cNvSpPr>
              <p:nvPr/>
            </p:nvSpPr>
            <p:spPr bwMode="auto">
              <a:xfrm>
                <a:off x="2486025" y="3619500"/>
                <a:ext cx="1500188" cy="1155700"/>
              </a:xfrm>
              <a:custGeom>
                <a:avLst/>
                <a:gdLst>
                  <a:gd name="T0" fmla="*/ 408 w 815"/>
                  <a:gd name="T1" fmla="*/ 553 h 627"/>
                  <a:gd name="T2" fmla="*/ 408 w 815"/>
                  <a:gd name="T3" fmla="*/ 553 h 627"/>
                  <a:gd name="T4" fmla="*/ 207 w 815"/>
                  <a:gd name="T5" fmla="*/ 353 h 627"/>
                  <a:gd name="T6" fmla="*/ 408 w 815"/>
                  <a:gd name="T7" fmla="*/ 152 h 627"/>
                  <a:gd name="T8" fmla="*/ 608 w 815"/>
                  <a:gd name="T9" fmla="*/ 353 h 627"/>
                  <a:gd name="T10" fmla="*/ 408 w 815"/>
                  <a:gd name="T11" fmla="*/ 553 h 627"/>
                  <a:gd name="T12" fmla="*/ 156 w 815"/>
                  <a:gd name="T13" fmla="*/ 176 h 627"/>
                  <a:gd name="T14" fmla="*/ 156 w 815"/>
                  <a:gd name="T15" fmla="*/ 176 h 627"/>
                  <a:gd name="T16" fmla="*/ 54 w 815"/>
                  <a:gd name="T17" fmla="*/ 176 h 627"/>
                  <a:gd name="T18" fmla="*/ 54 w 815"/>
                  <a:gd name="T19" fmla="*/ 118 h 627"/>
                  <a:gd name="T20" fmla="*/ 156 w 815"/>
                  <a:gd name="T21" fmla="*/ 118 h 627"/>
                  <a:gd name="T22" fmla="*/ 156 w 815"/>
                  <a:gd name="T23" fmla="*/ 176 h 627"/>
                  <a:gd name="T24" fmla="*/ 601 w 815"/>
                  <a:gd name="T25" fmla="*/ 79 h 627"/>
                  <a:gd name="T26" fmla="*/ 601 w 815"/>
                  <a:gd name="T27" fmla="*/ 79 h 627"/>
                  <a:gd name="T28" fmla="*/ 530 w 815"/>
                  <a:gd name="T29" fmla="*/ 0 h 627"/>
                  <a:gd name="T30" fmla="*/ 285 w 815"/>
                  <a:gd name="T31" fmla="*/ 0 h 627"/>
                  <a:gd name="T32" fmla="*/ 214 w 815"/>
                  <a:gd name="T33" fmla="*/ 79 h 627"/>
                  <a:gd name="T34" fmla="*/ 0 w 815"/>
                  <a:gd name="T35" fmla="*/ 79 h 627"/>
                  <a:gd name="T36" fmla="*/ 0 w 815"/>
                  <a:gd name="T37" fmla="*/ 627 h 627"/>
                  <a:gd name="T38" fmla="*/ 815 w 815"/>
                  <a:gd name="T39" fmla="*/ 627 h 627"/>
                  <a:gd name="T40" fmla="*/ 815 w 815"/>
                  <a:gd name="T41" fmla="*/ 79 h 627"/>
                  <a:gd name="T42" fmla="*/ 601 w 815"/>
                  <a:gd name="T43" fmla="*/ 7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5" h="627">
                    <a:moveTo>
                      <a:pt x="408" y="553"/>
                    </a:moveTo>
                    <a:lnTo>
                      <a:pt x="408" y="553"/>
                    </a:lnTo>
                    <a:cubicBezTo>
                      <a:pt x="297" y="553"/>
                      <a:pt x="207" y="463"/>
                      <a:pt x="207" y="353"/>
                    </a:cubicBezTo>
                    <a:cubicBezTo>
                      <a:pt x="207" y="242"/>
                      <a:pt x="297" y="152"/>
                      <a:pt x="408" y="152"/>
                    </a:cubicBezTo>
                    <a:cubicBezTo>
                      <a:pt x="518" y="152"/>
                      <a:pt x="608" y="242"/>
                      <a:pt x="608" y="353"/>
                    </a:cubicBezTo>
                    <a:cubicBezTo>
                      <a:pt x="608" y="463"/>
                      <a:pt x="518" y="553"/>
                      <a:pt x="408" y="553"/>
                    </a:cubicBezTo>
                    <a:close/>
                    <a:moveTo>
                      <a:pt x="156" y="176"/>
                    </a:moveTo>
                    <a:lnTo>
                      <a:pt x="156" y="176"/>
                    </a:lnTo>
                    <a:lnTo>
                      <a:pt x="54" y="176"/>
                    </a:lnTo>
                    <a:lnTo>
                      <a:pt x="54" y="118"/>
                    </a:lnTo>
                    <a:lnTo>
                      <a:pt x="156" y="118"/>
                    </a:lnTo>
                    <a:lnTo>
                      <a:pt x="156" y="176"/>
                    </a:lnTo>
                    <a:close/>
                    <a:moveTo>
                      <a:pt x="601" y="79"/>
                    </a:moveTo>
                    <a:lnTo>
                      <a:pt x="601" y="79"/>
                    </a:lnTo>
                    <a:lnTo>
                      <a:pt x="530" y="0"/>
                    </a:lnTo>
                    <a:lnTo>
                      <a:pt x="285" y="0"/>
                    </a:lnTo>
                    <a:lnTo>
                      <a:pt x="214" y="79"/>
                    </a:lnTo>
                    <a:lnTo>
                      <a:pt x="0" y="79"/>
                    </a:lnTo>
                    <a:lnTo>
                      <a:pt x="0" y="627"/>
                    </a:lnTo>
                    <a:lnTo>
                      <a:pt x="815" y="627"/>
                    </a:lnTo>
                    <a:lnTo>
                      <a:pt x="815" y="79"/>
                    </a:lnTo>
                    <a:lnTo>
                      <a:pt x="601" y="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5" name="Freeform 27"/>
              <p:cNvSpPr/>
              <p:nvPr/>
            </p:nvSpPr>
            <p:spPr bwMode="auto">
              <a:xfrm>
                <a:off x="2955925" y="3987800"/>
                <a:ext cx="560388" cy="565150"/>
              </a:xfrm>
              <a:custGeom>
                <a:avLst/>
                <a:gdLst>
                  <a:gd name="T0" fmla="*/ 153 w 305"/>
                  <a:gd name="T1" fmla="*/ 0 h 306"/>
                  <a:gd name="T2" fmla="*/ 153 w 305"/>
                  <a:gd name="T3" fmla="*/ 0 h 306"/>
                  <a:gd name="T4" fmla="*/ 0 w 305"/>
                  <a:gd name="T5" fmla="*/ 153 h 306"/>
                  <a:gd name="T6" fmla="*/ 153 w 305"/>
                  <a:gd name="T7" fmla="*/ 306 h 306"/>
                  <a:gd name="T8" fmla="*/ 305 w 305"/>
                  <a:gd name="T9" fmla="*/ 153 h 306"/>
                  <a:gd name="T10" fmla="*/ 153 w 305"/>
                  <a:gd name="T11" fmla="*/ 0 h 306"/>
                </a:gdLst>
                <a:ahLst/>
                <a:cxnLst>
                  <a:cxn ang="0">
                    <a:pos x="T0" y="T1"/>
                  </a:cxn>
                  <a:cxn ang="0">
                    <a:pos x="T2" y="T3"/>
                  </a:cxn>
                  <a:cxn ang="0">
                    <a:pos x="T4" y="T5"/>
                  </a:cxn>
                  <a:cxn ang="0">
                    <a:pos x="T6" y="T7"/>
                  </a:cxn>
                  <a:cxn ang="0">
                    <a:pos x="T8" y="T9"/>
                  </a:cxn>
                  <a:cxn ang="0">
                    <a:pos x="T10" y="T11"/>
                  </a:cxn>
                </a:cxnLst>
                <a:rect l="0" t="0" r="r" b="b"/>
                <a:pathLst>
                  <a:path w="305" h="306">
                    <a:moveTo>
                      <a:pt x="153" y="0"/>
                    </a:moveTo>
                    <a:lnTo>
                      <a:pt x="153" y="0"/>
                    </a:lnTo>
                    <a:cubicBezTo>
                      <a:pt x="68" y="0"/>
                      <a:pt x="0" y="68"/>
                      <a:pt x="0" y="153"/>
                    </a:cubicBezTo>
                    <a:cubicBezTo>
                      <a:pt x="0" y="237"/>
                      <a:pt x="68" y="306"/>
                      <a:pt x="153" y="306"/>
                    </a:cubicBezTo>
                    <a:cubicBezTo>
                      <a:pt x="237" y="306"/>
                      <a:pt x="305" y="237"/>
                      <a:pt x="305" y="153"/>
                    </a:cubicBezTo>
                    <a:cubicBezTo>
                      <a:pt x="305" y="68"/>
                      <a:pt x="237" y="0"/>
                      <a:pt x="153"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16" name="组 215"/>
            <p:cNvGrpSpPr/>
            <p:nvPr userDrawn="1"/>
          </p:nvGrpSpPr>
          <p:grpSpPr>
            <a:xfrm rot="2803540">
              <a:off x="9225928" y="-1135169"/>
              <a:ext cx="337162" cy="1815987"/>
              <a:chOff x="6099175" y="2627313"/>
              <a:chExt cx="411163" cy="2214563"/>
            </a:xfrm>
            <a:grpFill/>
          </p:grpSpPr>
          <p:sp>
            <p:nvSpPr>
              <p:cNvPr id="217" name="Freeform 13"/>
              <p:cNvSpPr>
                <a:spLocks noEditPoints="1"/>
              </p:cNvSpPr>
              <p:nvPr/>
            </p:nvSpPr>
            <p:spPr bwMode="auto">
              <a:xfrm>
                <a:off x="6130131" y="3048001"/>
                <a:ext cx="349250" cy="1258888"/>
              </a:xfrm>
              <a:custGeom>
                <a:avLst/>
                <a:gdLst>
                  <a:gd name="T0" fmla="*/ 137 w 367"/>
                  <a:gd name="T1" fmla="*/ 40 h 1313"/>
                  <a:gd name="T2" fmla="*/ 137 w 367"/>
                  <a:gd name="T3" fmla="*/ 40 h 1313"/>
                  <a:gd name="T4" fmla="*/ 230 w 367"/>
                  <a:gd name="T5" fmla="*/ 40 h 1313"/>
                  <a:gd name="T6" fmla="*/ 230 w 367"/>
                  <a:gd name="T7" fmla="*/ 1273 h 1313"/>
                  <a:gd name="T8" fmla="*/ 137 w 367"/>
                  <a:gd name="T9" fmla="*/ 1273 h 1313"/>
                  <a:gd name="T10" fmla="*/ 137 w 367"/>
                  <a:gd name="T11" fmla="*/ 40 h 1313"/>
                  <a:gd name="T12" fmla="*/ 97 w 367"/>
                  <a:gd name="T13" fmla="*/ 1273 h 1313"/>
                  <a:gd name="T14" fmla="*/ 97 w 367"/>
                  <a:gd name="T15" fmla="*/ 1273 h 1313"/>
                  <a:gd name="T16" fmla="*/ 40 w 367"/>
                  <a:gd name="T17" fmla="*/ 1273 h 1313"/>
                  <a:gd name="T18" fmla="*/ 40 w 367"/>
                  <a:gd name="T19" fmla="*/ 40 h 1313"/>
                  <a:gd name="T20" fmla="*/ 97 w 367"/>
                  <a:gd name="T21" fmla="*/ 40 h 1313"/>
                  <a:gd name="T22" fmla="*/ 97 w 367"/>
                  <a:gd name="T23" fmla="*/ 1273 h 1313"/>
                  <a:gd name="T24" fmla="*/ 270 w 367"/>
                  <a:gd name="T25" fmla="*/ 40 h 1313"/>
                  <a:gd name="T26" fmla="*/ 270 w 367"/>
                  <a:gd name="T27" fmla="*/ 40 h 1313"/>
                  <a:gd name="T28" fmla="*/ 327 w 367"/>
                  <a:gd name="T29" fmla="*/ 40 h 1313"/>
                  <a:gd name="T30" fmla="*/ 327 w 367"/>
                  <a:gd name="T31" fmla="*/ 1273 h 1313"/>
                  <a:gd name="T32" fmla="*/ 270 w 367"/>
                  <a:gd name="T33" fmla="*/ 1273 h 1313"/>
                  <a:gd name="T34" fmla="*/ 270 w 367"/>
                  <a:gd name="T35" fmla="*/ 40 h 1313"/>
                  <a:gd name="T36" fmla="*/ 270 w 367"/>
                  <a:gd name="T37" fmla="*/ 1313 h 1313"/>
                  <a:gd name="T38" fmla="*/ 270 w 367"/>
                  <a:gd name="T39" fmla="*/ 1313 h 1313"/>
                  <a:gd name="T40" fmla="*/ 270 w 367"/>
                  <a:gd name="T41" fmla="*/ 1313 h 1313"/>
                  <a:gd name="T42" fmla="*/ 367 w 367"/>
                  <a:gd name="T43" fmla="*/ 1313 h 1313"/>
                  <a:gd name="T44" fmla="*/ 367 w 367"/>
                  <a:gd name="T45" fmla="*/ 0 h 1313"/>
                  <a:gd name="T46" fmla="*/ 0 w 367"/>
                  <a:gd name="T47" fmla="*/ 0 h 1313"/>
                  <a:gd name="T48" fmla="*/ 0 w 367"/>
                  <a:gd name="T49" fmla="*/ 1313 h 1313"/>
                  <a:gd name="T50" fmla="*/ 97 w 367"/>
                  <a:gd name="T51" fmla="*/ 1313 h 1313"/>
                  <a:gd name="T52" fmla="*/ 97 w 367"/>
                  <a:gd name="T53" fmla="*/ 1313 h 1313"/>
                  <a:gd name="T54" fmla="*/ 137 w 367"/>
                  <a:gd name="T55" fmla="*/ 1313 h 1313"/>
                  <a:gd name="T56" fmla="*/ 137 w 367"/>
                  <a:gd name="T57" fmla="*/ 1313 h 1313"/>
                  <a:gd name="T58" fmla="*/ 230 w 367"/>
                  <a:gd name="T59" fmla="*/ 1313 h 1313"/>
                  <a:gd name="T60" fmla="*/ 230 w 367"/>
                  <a:gd name="T61" fmla="*/ 1313 h 1313"/>
                  <a:gd name="T62" fmla="*/ 270 w 367"/>
                  <a:gd name="T63" fmla="*/ 1313 h 1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7" h="1313">
                    <a:moveTo>
                      <a:pt x="137" y="40"/>
                    </a:moveTo>
                    <a:lnTo>
                      <a:pt x="137" y="40"/>
                    </a:lnTo>
                    <a:lnTo>
                      <a:pt x="230" y="40"/>
                    </a:lnTo>
                    <a:lnTo>
                      <a:pt x="230" y="1273"/>
                    </a:lnTo>
                    <a:lnTo>
                      <a:pt x="137" y="1273"/>
                    </a:lnTo>
                    <a:lnTo>
                      <a:pt x="137" y="40"/>
                    </a:lnTo>
                    <a:close/>
                    <a:moveTo>
                      <a:pt x="97" y="1273"/>
                    </a:moveTo>
                    <a:lnTo>
                      <a:pt x="97" y="1273"/>
                    </a:lnTo>
                    <a:lnTo>
                      <a:pt x="40" y="1273"/>
                    </a:lnTo>
                    <a:lnTo>
                      <a:pt x="40" y="40"/>
                    </a:lnTo>
                    <a:lnTo>
                      <a:pt x="97" y="40"/>
                    </a:lnTo>
                    <a:lnTo>
                      <a:pt x="97" y="1273"/>
                    </a:lnTo>
                    <a:close/>
                    <a:moveTo>
                      <a:pt x="270" y="40"/>
                    </a:moveTo>
                    <a:lnTo>
                      <a:pt x="270" y="40"/>
                    </a:lnTo>
                    <a:lnTo>
                      <a:pt x="327" y="40"/>
                    </a:lnTo>
                    <a:lnTo>
                      <a:pt x="327" y="1273"/>
                    </a:lnTo>
                    <a:lnTo>
                      <a:pt x="270" y="1273"/>
                    </a:lnTo>
                    <a:lnTo>
                      <a:pt x="270" y="40"/>
                    </a:lnTo>
                    <a:close/>
                    <a:moveTo>
                      <a:pt x="270" y="1313"/>
                    </a:moveTo>
                    <a:lnTo>
                      <a:pt x="270" y="1313"/>
                    </a:lnTo>
                    <a:lnTo>
                      <a:pt x="270" y="1313"/>
                    </a:lnTo>
                    <a:lnTo>
                      <a:pt x="367" y="1313"/>
                    </a:lnTo>
                    <a:lnTo>
                      <a:pt x="367" y="0"/>
                    </a:lnTo>
                    <a:lnTo>
                      <a:pt x="0" y="0"/>
                    </a:lnTo>
                    <a:lnTo>
                      <a:pt x="0" y="1313"/>
                    </a:lnTo>
                    <a:lnTo>
                      <a:pt x="97" y="1313"/>
                    </a:lnTo>
                    <a:lnTo>
                      <a:pt x="97" y="1313"/>
                    </a:lnTo>
                    <a:lnTo>
                      <a:pt x="137" y="1313"/>
                    </a:lnTo>
                    <a:lnTo>
                      <a:pt x="137" y="1313"/>
                    </a:lnTo>
                    <a:lnTo>
                      <a:pt x="230" y="1313"/>
                    </a:lnTo>
                    <a:lnTo>
                      <a:pt x="230" y="1313"/>
                    </a:lnTo>
                    <a:lnTo>
                      <a:pt x="270" y="1313"/>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8" name="Freeform 14"/>
              <p:cNvSpPr/>
              <p:nvPr/>
            </p:nvSpPr>
            <p:spPr bwMode="auto">
              <a:xfrm>
                <a:off x="6130131" y="2968626"/>
                <a:ext cx="349250" cy="63500"/>
              </a:xfrm>
              <a:custGeom>
                <a:avLst/>
                <a:gdLst>
                  <a:gd name="T0" fmla="*/ 367 w 367"/>
                  <a:gd name="T1" fmla="*/ 0 h 67"/>
                  <a:gd name="T2" fmla="*/ 367 w 367"/>
                  <a:gd name="T3" fmla="*/ 0 h 67"/>
                  <a:gd name="T4" fmla="*/ 0 w 367"/>
                  <a:gd name="T5" fmla="*/ 0 h 67"/>
                  <a:gd name="T6" fmla="*/ 0 w 367"/>
                  <a:gd name="T7" fmla="*/ 67 h 67"/>
                  <a:gd name="T8" fmla="*/ 367 w 367"/>
                  <a:gd name="T9" fmla="*/ 67 h 67"/>
                  <a:gd name="T10" fmla="*/ 367 w 367"/>
                  <a:gd name="T11" fmla="*/ 0 h 67"/>
                </a:gdLst>
                <a:ahLst/>
                <a:cxnLst>
                  <a:cxn ang="0">
                    <a:pos x="T0" y="T1"/>
                  </a:cxn>
                  <a:cxn ang="0">
                    <a:pos x="T2" y="T3"/>
                  </a:cxn>
                  <a:cxn ang="0">
                    <a:pos x="T4" y="T5"/>
                  </a:cxn>
                  <a:cxn ang="0">
                    <a:pos x="T6" y="T7"/>
                  </a:cxn>
                  <a:cxn ang="0">
                    <a:pos x="T8" y="T9"/>
                  </a:cxn>
                  <a:cxn ang="0">
                    <a:pos x="T10" y="T11"/>
                  </a:cxn>
                </a:cxnLst>
                <a:rect l="0" t="0" r="r" b="b"/>
                <a:pathLst>
                  <a:path w="367" h="67">
                    <a:moveTo>
                      <a:pt x="367" y="0"/>
                    </a:moveTo>
                    <a:lnTo>
                      <a:pt x="367" y="0"/>
                    </a:lnTo>
                    <a:lnTo>
                      <a:pt x="0" y="0"/>
                    </a:lnTo>
                    <a:lnTo>
                      <a:pt x="0" y="67"/>
                    </a:lnTo>
                    <a:lnTo>
                      <a:pt x="367" y="67"/>
                    </a:lnTo>
                    <a:lnTo>
                      <a:pt x="367" y="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19" name="Freeform 15"/>
              <p:cNvSpPr/>
              <p:nvPr/>
            </p:nvSpPr>
            <p:spPr bwMode="auto">
              <a:xfrm>
                <a:off x="6099175" y="2627313"/>
                <a:ext cx="411163" cy="325438"/>
              </a:xfrm>
              <a:custGeom>
                <a:avLst/>
                <a:gdLst>
                  <a:gd name="T0" fmla="*/ 399 w 430"/>
                  <a:gd name="T1" fmla="*/ 340 h 340"/>
                  <a:gd name="T2" fmla="*/ 399 w 430"/>
                  <a:gd name="T3" fmla="*/ 340 h 340"/>
                  <a:gd name="T4" fmla="*/ 215 w 430"/>
                  <a:gd name="T5" fmla="*/ 0 h 340"/>
                  <a:gd name="T6" fmla="*/ 32 w 430"/>
                  <a:gd name="T7" fmla="*/ 340 h 340"/>
                  <a:gd name="T8" fmla="*/ 399 w 430"/>
                  <a:gd name="T9" fmla="*/ 340 h 340"/>
                </a:gdLst>
                <a:ahLst/>
                <a:cxnLst>
                  <a:cxn ang="0">
                    <a:pos x="T0" y="T1"/>
                  </a:cxn>
                  <a:cxn ang="0">
                    <a:pos x="T2" y="T3"/>
                  </a:cxn>
                  <a:cxn ang="0">
                    <a:pos x="T4" y="T5"/>
                  </a:cxn>
                  <a:cxn ang="0">
                    <a:pos x="T6" y="T7"/>
                  </a:cxn>
                  <a:cxn ang="0">
                    <a:pos x="T8" y="T9"/>
                  </a:cxn>
                </a:cxnLst>
                <a:rect l="0" t="0" r="r" b="b"/>
                <a:pathLst>
                  <a:path w="430" h="340">
                    <a:moveTo>
                      <a:pt x="399" y="340"/>
                    </a:moveTo>
                    <a:lnTo>
                      <a:pt x="399" y="340"/>
                    </a:lnTo>
                    <a:cubicBezTo>
                      <a:pt x="399" y="340"/>
                      <a:pt x="430" y="0"/>
                      <a:pt x="215" y="0"/>
                    </a:cubicBezTo>
                    <a:cubicBezTo>
                      <a:pt x="0" y="0"/>
                      <a:pt x="32" y="340"/>
                      <a:pt x="32" y="340"/>
                    </a:cubicBezTo>
                    <a:lnTo>
                      <a:pt x="399" y="340"/>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0" name="Freeform 17"/>
              <p:cNvSpPr>
                <a:spLocks noEditPoints="1"/>
              </p:cNvSpPr>
              <p:nvPr/>
            </p:nvSpPr>
            <p:spPr bwMode="auto">
              <a:xfrm>
                <a:off x="6128544" y="4310063"/>
                <a:ext cx="352425" cy="531813"/>
              </a:xfrm>
              <a:custGeom>
                <a:avLst/>
                <a:gdLst>
                  <a:gd name="T0" fmla="*/ 214 w 369"/>
                  <a:gd name="T1" fmla="*/ 338 h 554"/>
                  <a:gd name="T2" fmla="*/ 214 w 369"/>
                  <a:gd name="T3" fmla="*/ 338 h 554"/>
                  <a:gd name="T4" fmla="*/ 155 w 369"/>
                  <a:gd name="T5" fmla="*/ 338 h 554"/>
                  <a:gd name="T6" fmla="*/ 56 w 369"/>
                  <a:gd name="T7" fmla="*/ 40 h 554"/>
                  <a:gd name="T8" fmla="*/ 313 w 369"/>
                  <a:gd name="T9" fmla="*/ 40 h 554"/>
                  <a:gd name="T10" fmla="*/ 214 w 369"/>
                  <a:gd name="T11" fmla="*/ 338 h 554"/>
                  <a:gd name="T12" fmla="*/ 113 w 369"/>
                  <a:gd name="T13" fmla="*/ 338 h 554"/>
                  <a:gd name="T14" fmla="*/ 113 w 369"/>
                  <a:gd name="T15" fmla="*/ 338 h 554"/>
                  <a:gd name="T16" fmla="*/ 184 w 369"/>
                  <a:gd name="T17" fmla="*/ 554 h 554"/>
                  <a:gd name="T18" fmla="*/ 256 w 369"/>
                  <a:gd name="T19" fmla="*/ 338 h 554"/>
                  <a:gd name="T20" fmla="*/ 369 w 369"/>
                  <a:gd name="T21" fmla="*/ 0 h 554"/>
                  <a:gd name="T22" fmla="*/ 0 w 369"/>
                  <a:gd name="T23" fmla="*/ 0 h 554"/>
                  <a:gd name="T24" fmla="*/ 113 w 369"/>
                  <a:gd name="T25" fmla="*/ 338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9" h="554">
                    <a:moveTo>
                      <a:pt x="214" y="338"/>
                    </a:moveTo>
                    <a:lnTo>
                      <a:pt x="214" y="338"/>
                    </a:lnTo>
                    <a:lnTo>
                      <a:pt x="155" y="338"/>
                    </a:lnTo>
                    <a:lnTo>
                      <a:pt x="56" y="40"/>
                    </a:lnTo>
                    <a:lnTo>
                      <a:pt x="313" y="40"/>
                    </a:lnTo>
                    <a:lnTo>
                      <a:pt x="214" y="338"/>
                    </a:lnTo>
                    <a:close/>
                    <a:moveTo>
                      <a:pt x="113" y="338"/>
                    </a:moveTo>
                    <a:lnTo>
                      <a:pt x="113" y="338"/>
                    </a:lnTo>
                    <a:lnTo>
                      <a:pt x="184" y="554"/>
                    </a:lnTo>
                    <a:lnTo>
                      <a:pt x="256" y="338"/>
                    </a:lnTo>
                    <a:lnTo>
                      <a:pt x="369" y="0"/>
                    </a:lnTo>
                    <a:lnTo>
                      <a:pt x="0" y="0"/>
                    </a:lnTo>
                    <a:lnTo>
                      <a:pt x="113" y="33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grpSp>
          <p:nvGrpSpPr>
            <p:cNvPr id="221" name="组合 23"/>
            <p:cNvGrpSpPr/>
            <p:nvPr userDrawn="1"/>
          </p:nvGrpSpPr>
          <p:grpSpPr>
            <a:xfrm>
              <a:off x="5624277" y="6060101"/>
              <a:ext cx="1301704" cy="1299270"/>
              <a:chOff x="6262688" y="5170488"/>
              <a:chExt cx="1697038" cy="1693863"/>
            </a:xfrm>
            <a:grpFill/>
          </p:grpSpPr>
          <p:sp>
            <p:nvSpPr>
              <p:cNvPr id="222"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3"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24" name="Freeform 9"/>
            <p:cNvSpPr>
              <a:spLocks noEditPoints="1"/>
            </p:cNvSpPr>
            <p:nvPr userDrawn="1"/>
          </p:nvSpPr>
          <p:spPr bwMode="auto">
            <a:xfrm>
              <a:off x="11714474" y="3298829"/>
              <a:ext cx="1135300" cy="1451430"/>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25" name="组合 45"/>
            <p:cNvGrpSpPr/>
            <p:nvPr userDrawn="1"/>
          </p:nvGrpSpPr>
          <p:grpSpPr>
            <a:xfrm rot="2116298">
              <a:off x="718679" y="6474356"/>
              <a:ext cx="1228067" cy="1069642"/>
              <a:chOff x="501650" y="3292475"/>
              <a:chExt cx="1735138" cy="1511300"/>
            </a:xfrm>
            <a:grpFill/>
          </p:grpSpPr>
          <p:sp>
            <p:nvSpPr>
              <p:cNvPr id="22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2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1" name="Freeform 7"/>
            <p:cNvSpPr>
              <a:spLocks noEditPoints="1"/>
            </p:cNvSpPr>
            <p:nvPr userDrawn="1"/>
          </p:nvSpPr>
          <p:spPr bwMode="auto">
            <a:xfrm rot="20132266">
              <a:off x="9763146" y="-248950"/>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nvGrpSpPr>
            <p:cNvPr id="232" name="组合 23"/>
            <p:cNvGrpSpPr/>
            <p:nvPr userDrawn="1"/>
          </p:nvGrpSpPr>
          <p:grpSpPr>
            <a:xfrm rot="1406730">
              <a:off x="10767933" y="5424446"/>
              <a:ext cx="1301704" cy="1299270"/>
              <a:chOff x="6262688" y="5170488"/>
              <a:chExt cx="1697038" cy="1693863"/>
            </a:xfrm>
            <a:grpFill/>
          </p:grpSpPr>
          <p:sp>
            <p:nvSpPr>
              <p:cNvPr id="233" name="Freeform 19"/>
              <p:cNvSpPr>
                <a:spLocks noEditPoints="1"/>
              </p:cNvSpPr>
              <p:nvPr/>
            </p:nvSpPr>
            <p:spPr bwMode="auto">
              <a:xfrm>
                <a:off x="6262688" y="5170488"/>
                <a:ext cx="1697038" cy="1693863"/>
              </a:xfrm>
              <a:custGeom>
                <a:avLst/>
                <a:gdLst>
                  <a:gd name="T0" fmla="*/ 1760 w 2284"/>
                  <a:gd name="T1" fmla="*/ 1142 h 2284"/>
                  <a:gd name="T2" fmla="*/ 1919 w 2284"/>
                  <a:gd name="T3" fmla="*/ 1406 h 2284"/>
                  <a:gd name="T4" fmla="*/ 1756 w 2284"/>
                  <a:gd name="T5" fmla="*/ 1940 h 2284"/>
                  <a:gd name="T6" fmla="*/ 1878 w 2284"/>
                  <a:gd name="T7" fmla="*/ 1506 h 2284"/>
                  <a:gd name="T8" fmla="*/ 1433 w 2284"/>
                  <a:gd name="T9" fmla="*/ 1845 h 2284"/>
                  <a:gd name="T10" fmla="*/ 1496 w 2284"/>
                  <a:gd name="T11" fmla="*/ 1592 h 2284"/>
                  <a:gd name="T12" fmla="*/ 1142 w 2284"/>
                  <a:gd name="T13" fmla="*/ 2204 h 2284"/>
                  <a:gd name="T14" fmla="*/ 1405 w 2284"/>
                  <a:gd name="T15" fmla="*/ 1921 h 2284"/>
                  <a:gd name="T16" fmla="*/ 787 w 2284"/>
                  <a:gd name="T17" fmla="*/ 1592 h 2284"/>
                  <a:gd name="T18" fmla="*/ 850 w 2284"/>
                  <a:gd name="T19" fmla="*/ 1845 h 2284"/>
                  <a:gd name="T20" fmla="*/ 528 w 2284"/>
                  <a:gd name="T21" fmla="*/ 1940 h 2284"/>
                  <a:gd name="T22" fmla="*/ 704 w 2284"/>
                  <a:gd name="T23" fmla="*/ 1580 h 2284"/>
                  <a:gd name="T24" fmla="*/ 80 w 2284"/>
                  <a:gd name="T25" fmla="*/ 1143 h 2284"/>
                  <a:gd name="T26" fmla="*/ 523 w 2284"/>
                  <a:gd name="T27" fmla="*/ 1142 h 2284"/>
                  <a:gd name="T28" fmla="*/ 676 w 2284"/>
                  <a:gd name="T29" fmla="*/ 950 h 2284"/>
                  <a:gd name="T30" fmla="*/ 439 w 2284"/>
                  <a:gd name="T31" fmla="*/ 851 h 2284"/>
                  <a:gd name="T32" fmla="*/ 676 w 2284"/>
                  <a:gd name="T33" fmla="*/ 1335 h 2284"/>
                  <a:gd name="T34" fmla="*/ 438 w 2284"/>
                  <a:gd name="T35" fmla="*/ 1434 h 2284"/>
                  <a:gd name="T36" fmla="*/ 670 w 2284"/>
                  <a:gd name="T37" fmla="*/ 1204 h 2284"/>
                  <a:gd name="T38" fmla="*/ 670 w 2284"/>
                  <a:gd name="T39" fmla="*/ 1080 h 2284"/>
                  <a:gd name="T40" fmla="*/ 391 w 2284"/>
                  <a:gd name="T41" fmla="*/ 392 h 2284"/>
                  <a:gd name="T42" fmla="*/ 778 w 2284"/>
                  <a:gd name="T43" fmla="*/ 407 h 2284"/>
                  <a:gd name="T44" fmla="*/ 391 w 2284"/>
                  <a:gd name="T45" fmla="*/ 392 h 2284"/>
                  <a:gd name="T46" fmla="*/ 1074 w 2284"/>
                  <a:gd name="T47" fmla="*/ 574 h 2284"/>
                  <a:gd name="T48" fmla="*/ 850 w 2284"/>
                  <a:gd name="T49" fmla="*/ 440 h 2284"/>
                  <a:gd name="T50" fmla="*/ 1405 w 2284"/>
                  <a:gd name="T51" fmla="*/ 364 h 2284"/>
                  <a:gd name="T52" fmla="*/ 1142 w 2284"/>
                  <a:gd name="T53" fmla="*/ 80 h 2284"/>
                  <a:gd name="T54" fmla="*/ 1335 w 2284"/>
                  <a:gd name="T55" fmla="*/ 677 h 2284"/>
                  <a:gd name="T56" fmla="*/ 1496 w 2284"/>
                  <a:gd name="T57" fmla="*/ 693 h 2284"/>
                  <a:gd name="T58" fmla="*/ 1509 w 2284"/>
                  <a:gd name="T59" fmla="*/ 775 h 2284"/>
                  <a:gd name="T60" fmla="*/ 1431 w 2284"/>
                  <a:gd name="T61" fmla="*/ 765 h 2284"/>
                  <a:gd name="T62" fmla="*/ 1142 w 2284"/>
                  <a:gd name="T63" fmla="*/ 623 h 2284"/>
                  <a:gd name="T64" fmla="*/ 1081 w 2284"/>
                  <a:gd name="T65" fmla="*/ 671 h 2284"/>
                  <a:gd name="T66" fmla="*/ 774 w 2284"/>
                  <a:gd name="T67" fmla="*/ 775 h 2284"/>
                  <a:gd name="T68" fmla="*/ 764 w 2284"/>
                  <a:gd name="T69" fmla="*/ 853 h 2284"/>
                  <a:gd name="T70" fmla="*/ 774 w 2284"/>
                  <a:gd name="T71" fmla="*/ 1510 h 2284"/>
                  <a:gd name="T72" fmla="*/ 852 w 2284"/>
                  <a:gd name="T73" fmla="*/ 1520 h 2284"/>
                  <a:gd name="T74" fmla="*/ 1142 w 2284"/>
                  <a:gd name="T75" fmla="*/ 1662 h 2284"/>
                  <a:gd name="T76" fmla="*/ 1203 w 2284"/>
                  <a:gd name="T77" fmla="*/ 1614 h 2284"/>
                  <a:gd name="T78" fmla="*/ 1509 w 2284"/>
                  <a:gd name="T79" fmla="*/ 1510 h 2284"/>
                  <a:gd name="T80" fmla="*/ 1519 w 2284"/>
                  <a:gd name="T81" fmla="*/ 1432 h 2284"/>
                  <a:gd name="T82" fmla="*/ 1302 w 2284"/>
                  <a:gd name="T83" fmla="*/ 1530 h 2284"/>
                  <a:gd name="T84" fmla="*/ 864 w 2284"/>
                  <a:gd name="T85" fmla="*/ 1420 h 2284"/>
                  <a:gd name="T86" fmla="*/ 754 w 2284"/>
                  <a:gd name="T87" fmla="*/ 982 h 2284"/>
                  <a:gd name="T88" fmla="*/ 1142 w 2284"/>
                  <a:gd name="T89" fmla="*/ 750 h 2284"/>
                  <a:gd name="T90" fmla="*/ 1529 w 2284"/>
                  <a:gd name="T91" fmla="*/ 982 h 2284"/>
                  <a:gd name="T92" fmla="*/ 1419 w 2284"/>
                  <a:gd name="T93" fmla="*/ 1420 h 2284"/>
                  <a:gd name="T94" fmla="*/ 1607 w 2284"/>
                  <a:gd name="T95" fmla="*/ 950 h 2284"/>
                  <a:gd name="T96" fmla="*/ 1710 w 2284"/>
                  <a:gd name="T97" fmla="*/ 1075 h 2284"/>
                  <a:gd name="T98" fmla="*/ 1845 w 2284"/>
                  <a:gd name="T99" fmla="*/ 1434 h 2284"/>
                  <a:gd name="T100" fmla="*/ 1711 w 2284"/>
                  <a:gd name="T101" fmla="*/ 1210 h 2284"/>
                  <a:gd name="T102" fmla="*/ 1661 w 2284"/>
                  <a:gd name="T103" fmla="*/ 1142 h 2284"/>
                  <a:gd name="T104" fmla="*/ 1613 w 2284"/>
                  <a:gd name="T105" fmla="*/ 1080 h 2284"/>
                  <a:gd name="T106" fmla="*/ 1893 w 2284"/>
                  <a:gd name="T107" fmla="*/ 392 h 2284"/>
                  <a:gd name="T108" fmla="*/ 1505 w 2284"/>
                  <a:gd name="T109" fmla="*/ 407 h 2284"/>
                  <a:gd name="T110" fmla="*/ 1952 w 2284"/>
                  <a:gd name="T111" fmla="*/ 807 h 2284"/>
                  <a:gd name="T112" fmla="*/ 1477 w 2284"/>
                  <a:gd name="T113" fmla="*/ 332 h 2284"/>
                  <a:gd name="T114" fmla="*/ 528 w 2284"/>
                  <a:gd name="T115" fmla="*/ 265 h 2284"/>
                  <a:gd name="T116" fmla="*/ 0 w 2284"/>
                  <a:gd name="T117" fmla="*/ 1143 h 2284"/>
                  <a:gd name="T118" fmla="*/ 528 w 2284"/>
                  <a:gd name="T119" fmla="*/ 2020 h 2284"/>
                  <a:gd name="T120" fmla="*/ 1477 w 2284"/>
                  <a:gd name="T121" fmla="*/ 1953 h 2284"/>
                  <a:gd name="T122" fmla="*/ 1952 w 2284"/>
                  <a:gd name="T123" fmla="*/ 1478 h 2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84" h="2284">
                    <a:moveTo>
                      <a:pt x="1919" y="1406"/>
                    </a:moveTo>
                    <a:lnTo>
                      <a:pt x="1919" y="1406"/>
                    </a:lnTo>
                    <a:cubicBezTo>
                      <a:pt x="1878" y="1322"/>
                      <a:pt x="1825" y="1233"/>
                      <a:pt x="1760" y="1142"/>
                    </a:cubicBezTo>
                    <a:cubicBezTo>
                      <a:pt x="1824" y="1053"/>
                      <a:pt x="1878" y="965"/>
                      <a:pt x="1920" y="879"/>
                    </a:cubicBezTo>
                    <a:cubicBezTo>
                      <a:pt x="2100" y="953"/>
                      <a:pt x="2204" y="1049"/>
                      <a:pt x="2204" y="1143"/>
                    </a:cubicBezTo>
                    <a:cubicBezTo>
                      <a:pt x="2204" y="1236"/>
                      <a:pt x="2100" y="1332"/>
                      <a:pt x="1919" y="1406"/>
                    </a:cubicBezTo>
                    <a:close/>
                    <a:moveTo>
                      <a:pt x="1893" y="1893"/>
                    </a:moveTo>
                    <a:lnTo>
                      <a:pt x="1893" y="1893"/>
                    </a:lnTo>
                    <a:cubicBezTo>
                      <a:pt x="1862" y="1924"/>
                      <a:pt x="1816" y="1940"/>
                      <a:pt x="1756" y="1940"/>
                    </a:cubicBezTo>
                    <a:cubicBezTo>
                      <a:pt x="1684" y="1940"/>
                      <a:pt x="1599" y="1918"/>
                      <a:pt x="1505" y="1878"/>
                    </a:cubicBezTo>
                    <a:cubicBezTo>
                      <a:pt x="1536" y="1790"/>
                      <a:pt x="1561" y="1689"/>
                      <a:pt x="1579" y="1580"/>
                    </a:cubicBezTo>
                    <a:cubicBezTo>
                      <a:pt x="1689" y="1562"/>
                      <a:pt x="1789" y="1537"/>
                      <a:pt x="1878" y="1506"/>
                    </a:cubicBezTo>
                    <a:cubicBezTo>
                      <a:pt x="1954" y="1686"/>
                      <a:pt x="1959" y="1828"/>
                      <a:pt x="1893" y="1893"/>
                    </a:cubicBezTo>
                    <a:close/>
                    <a:moveTo>
                      <a:pt x="1433" y="1845"/>
                    </a:moveTo>
                    <a:lnTo>
                      <a:pt x="1433" y="1845"/>
                    </a:lnTo>
                    <a:cubicBezTo>
                      <a:pt x="1361" y="1809"/>
                      <a:pt x="1286" y="1764"/>
                      <a:pt x="1210" y="1711"/>
                    </a:cubicBezTo>
                    <a:cubicBezTo>
                      <a:pt x="1251" y="1679"/>
                      <a:pt x="1293" y="1644"/>
                      <a:pt x="1335" y="1608"/>
                    </a:cubicBezTo>
                    <a:cubicBezTo>
                      <a:pt x="1390" y="1604"/>
                      <a:pt x="1444" y="1599"/>
                      <a:pt x="1496" y="1592"/>
                    </a:cubicBezTo>
                    <a:cubicBezTo>
                      <a:pt x="1480" y="1686"/>
                      <a:pt x="1458" y="1771"/>
                      <a:pt x="1433" y="1845"/>
                    </a:cubicBezTo>
                    <a:close/>
                    <a:moveTo>
                      <a:pt x="1142" y="2204"/>
                    </a:moveTo>
                    <a:lnTo>
                      <a:pt x="1142" y="2204"/>
                    </a:lnTo>
                    <a:cubicBezTo>
                      <a:pt x="1049" y="2204"/>
                      <a:pt x="952" y="2101"/>
                      <a:pt x="878" y="1921"/>
                    </a:cubicBezTo>
                    <a:cubicBezTo>
                      <a:pt x="963" y="1879"/>
                      <a:pt x="1052" y="1825"/>
                      <a:pt x="1142" y="1761"/>
                    </a:cubicBezTo>
                    <a:cubicBezTo>
                      <a:pt x="1231" y="1825"/>
                      <a:pt x="1320" y="1879"/>
                      <a:pt x="1405" y="1921"/>
                    </a:cubicBezTo>
                    <a:cubicBezTo>
                      <a:pt x="1331" y="2101"/>
                      <a:pt x="1235" y="2204"/>
                      <a:pt x="1142" y="2204"/>
                    </a:cubicBezTo>
                    <a:close/>
                    <a:moveTo>
                      <a:pt x="787" y="1592"/>
                    </a:moveTo>
                    <a:lnTo>
                      <a:pt x="787" y="1592"/>
                    </a:lnTo>
                    <a:cubicBezTo>
                      <a:pt x="839" y="1599"/>
                      <a:pt x="893" y="1604"/>
                      <a:pt x="949" y="1608"/>
                    </a:cubicBezTo>
                    <a:cubicBezTo>
                      <a:pt x="990" y="1644"/>
                      <a:pt x="1032" y="1679"/>
                      <a:pt x="1074" y="1711"/>
                    </a:cubicBezTo>
                    <a:cubicBezTo>
                      <a:pt x="997" y="1764"/>
                      <a:pt x="922" y="1809"/>
                      <a:pt x="850" y="1845"/>
                    </a:cubicBezTo>
                    <a:cubicBezTo>
                      <a:pt x="825" y="1771"/>
                      <a:pt x="804" y="1686"/>
                      <a:pt x="787" y="1592"/>
                    </a:cubicBezTo>
                    <a:close/>
                    <a:moveTo>
                      <a:pt x="528" y="1940"/>
                    </a:moveTo>
                    <a:lnTo>
                      <a:pt x="528" y="1940"/>
                    </a:lnTo>
                    <a:cubicBezTo>
                      <a:pt x="468" y="1940"/>
                      <a:pt x="421" y="1924"/>
                      <a:pt x="391" y="1893"/>
                    </a:cubicBezTo>
                    <a:cubicBezTo>
                      <a:pt x="325" y="1828"/>
                      <a:pt x="330" y="1686"/>
                      <a:pt x="405" y="1506"/>
                    </a:cubicBezTo>
                    <a:cubicBezTo>
                      <a:pt x="494" y="1537"/>
                      <a:pt x="595" y="1562"/>
                      <a:pt x="704" y="1580"/>
                    </a:cubicBezTo>
                    <a:cubicBezTo>
                      <a:pt x="722" y="1689"/>
                      <a:pt x="747" y="1790"/>
                      <a:pt x="778" y="1878"/>
                    </a:cubicBezTo>
                    <a:cubicBezTo>
                      <a:pt x="685" y="1918"/>
                      <a:pt x="599" y="1940"/>
                      <a:pt x="528" y="1940"/>
                    </a:cubicBezTo>
                    <a:close/>
                    <a:moveTo>
                      <a:pt x="80" y="1143"/>
                    </a:moveTo>
                    <a:lnTo>
                      <a:pt x="80" y="1143"/>
                    </a:lnTo>
                    <a:cubicBezTo>
                      <a:pt x="80" y="1049"/>
                      <a:pt x="183" y="953"/>
                      <a:pt x="364" y="879"/>
                    </a:cubicBezTo>
                    <a:cubicBezTo>
                      <a:pt x="406" y="965"/>
                      <a:pt x="459" y="1053"/>
                      <a:pt x="523" y="1142"/>
                    </a:cubicBezTo>
                    <a:cubicBezTo>
                      <a:pt x="458" y="1233"/>
                      <a:pt x="405" y="1322"/>
                      <a:pt x="364" y="1406"/>
                    </a:cubicBezTo>
                    <a:cubicBezTo>
                      <a:pt x="183" y="1332"/>
                      <a:pt x="80" y="1236"/>
                      <a:pt x="80" y="1143"/>
                    </a:cubicBezTo>
                    <a:close/>
                    <a:moveTo>
                      <a:pt x="676" y="950"/>
                    </a:moveTo>
                    <a:lnTo>
                      <a:pt x="676" y="950"/>
                    </a:lnTo>
                    <a:cubicBezTo>
                      <a:pt x="639" y="991"/>
                      <a:pt x="605" y="1033"/>
                      <a:pt x="573" y="1075"/>
                    </a:cubicBezTo>
                    <a:cubicBezTo>
                      <a:pt x="520" y="999"/>
                      <a:pt x="475" y="924"/>
                      <a:pt x="439" y="851"/>
                    </a:cubicBezTo>
                    <a:cubicBezTo>
                      <a:pt x="514" y="826"/>
                      <a:pt x="598" y="804"/>
                      <a:pt x="692" y="788"/>
                    </a:cubicBezTo>
                    <a:cubicBezTo>
                      <a:pt x="685" y="840"/>
                      <a:pt x="680" y="894"/>
                      <a:pt x="676" y="950"/>
                    </a:cubicBezTo>
                    <a:close/>
                    <a:moveTo>
                      <a:pt x="676" y="1335"/>
                    </a:moveTo>
                    <a:lnTo>
                      <a:pt x="676" y="1335"/>
                    </a:lnTo>
                    <a:cubicBezTo>
                      <a:pt x="680" y="1391"/>
                      <a:pt x="685" y="1445"/>
                      <a:pt x="692" y="1497"/>
                    </a:cubicBezTo>
                    <a:cubicBezTo>
                      <a:pt x="598" y="1481"/>
                      <a:pt x="513" y="1459"/>
                      <a:pt x="438" y="1434"/>
                    </a:cubicBezTo>
                    <a:cubicBezTo>
                      <a:pt x="473" y="1363"/>
                      <a:pt x="518" y="1288"/>
                      <a:pt x="573" y="1210"/>
                    </a:cubicBezTo>
                    <a:cubicBezTo>
                      <a:pt x="605" y="1252"/>
                      <a:pt x="640" y="1294"/>
                      <a:pt x="676" y="1335"/>
                    </a:cubicBezTo>
                    <a:close/>
                    <a:moveTo>
                      <a:pt x="670" y="1204"/>
                    </a:moveTo>
                    <a:lnTo>
                      <a:pt x="670" y="1204"/>
                    </a:lnTo>
                    <a:cubicBezTo>
                      <a:pt x="654" y="1183"/>
                      <a:pt x="637" y="1163"/>
                      <a:pt x="622" y="1142"/>
                    </a:cubicBezTo>
                    <a:cubicBezTo>
                      <a:pt x="637" y="1122"/>
                      <a:pt x="653" y="1101"/>
                      <a:pt x="670" y="1080"/>
                    </a:cubicBezTo>
                    <a:cubicBezTo>
                      <a:pt x="670" y="1101"/>
                      <a:pt x="669" y="1122"/>
                      <a:pt x="669" y="1143"/>
                    </a:cubicBezTo>
                    <a:cubicBezTo>
                      <a:pt x="669" y="1163"/>
                      <a:pt x="670" y="1184"/>
                      <a:pt x="670" y="1204"/>
                    </a:cubicBezTo>
                    <a:close/>
                    <a:moveTo>
                      <a:pt x="391" y="392"/>
                    </a:moveTo>
                    <a:lnTo>
                      <a:pt x="391" y="392"/>
                    </a:lnTo>
                    <a:cubicBezTo>
                      <a:pt x="421" y="361"/>
                      <a:pt x="468" y="345"/>
                      <a:pt x="528" y="345"/>
                    </a:cubicBezTo>
                    <a:cubicBezTo>
                      <a:pt x="599" y="345"/>
                      <a:pt x="685" y="367"/>
                      <a:pt x="778" y="407"/>
                    </a:cubicBezTo>
                    <a:cubicBezTo>
                      <a:pt x="747" y="495"/>
                      <a:pt x="722" y="596"/>
                      <a:pt x="704" y="705"/>
                    </a:cubicBezTo>
                    <a:cubicBezTo>
                      <a:pt x="595" y="723"/>
                      <a:pt x="494" y="748"/>
                      <a:pt x="406" y="779"/>
                    </a:cubicBezTo>
                    <a:cubicBezTo>
                      <a:pt x="330" y="599"/>
                      <a:pt x="324" y="458"/>
                      <a:pt x="391" y="392"/>
                    </a:cubicBezTo>
                    <a:close/>
                    <a:moveTo>
                      <a:pt x="850" y="440"/>
                    </a:moveTo>
                    <a:lnTo>
                      <a:pt x="850" y="440"/>
                    </a:lnTo>
                    <a:cubicBezTo>
                      <a:pt x="922" y="476"/>
                      <a:pt x="997" y="521"/>
                      <a:pt x="1074" y="574"/>
                    </a:cubicBezTo>
                    <a:cubicBezTo>
                      <a:pt x="1032" y="606"/>
                      <a:pt x="990" y="641"/>
                      <a:pt x="949" y="677"/>
                    </a:cubicBezTo>
                    <a:cubicBezTo>
                      <a:pt x="893" y="681"/>
                      <a:pt x="839" y="686"/>
                      <a:pt x="787" y="693"/>
                    </a:cubicBezTo>
                    <a:cubicBezTo>
                      <a:pt x="804" y="599"/>
                      <a:pt x="825" y="514"/>
                      <a:pt x="850" y="440"/>
                    </a:cubicBezTo>
                    <a:close/>
                    <a:moveTo>
                      <a:pt x="1142" y="80"/>
                    </a:moveTo>
                    <a:lnTo>
                      <a:pt x="1142" y="80"/>
                    </a:lnTo>
                    <a:cubicBezTo>
                      <a:pt x="1235" y="80"/>
                      <a:pt x="1331" y="184"/>
                      <a:pt x="1405" y="364"/>
                    </a:cubicBezTo>
                    <a:cubicBezTo>
                      <a:pt x="1320" y="406"/>
                      <a:pt x="1231" y="460"/>
                      <a:pt x="1142" y="524"/>
                    </a:cubicBezTo>
                    <a:cubicBezTo>
                      <a:pt x="1052" y="460"/>
                      <a:pt x="963" y="406"/>
                      <a:pt x="878" y="364"/>
                    </a:cubicBezTo>
                    <a:cubicBezTo>
                      <a:pt x="952" y="184"/>
                      <a:pt x="1049" y="80"/>
                      <a:pt x="1142" y="80"/>
                    </a:cubicBezTo>
                    <a:close/>
                    <a:moveTo>
                      <a:pt x="1496" y="693"/>
                    </a:moveTo>
                    <a:lnTo>
                      <a:pt x="1496" y="693"/>
                    </a:lnTo>
                    <a:cubicBezTo>
                      <a:pt x="1444" y="686"/>
                      <a:pt x="1390" y="681"/>
                      <a:pt x="1335" y="677"/>
                    </a:cubicBezTo>
                    <a:cubicBezTo>
                      <a:pt x="1293" y="641"/>
                      <a:pt x="1251" y="606"/>
                      <a:pt x="1210" y="574"/>
                    </a:cubicBezTo>
                    <a:cubicBezTo>
                      <a:pt x="1286" y="521"/>
                      <a:pt x="1361" y="476"/>
                      <a:pt x="1433" y="440"/>
                    </a:cubicBezTo>
                    <a:cubicBezTo>
                      <a:pt x="1458" y="514"/>
                      <a:pt x="1480" y="599"/>
                      <a:pt x="1496" y="693"/>
                    </a:cubicBezTo>
                    <a:close/>
                    <a:moveTo>
                      <a:pt x="1431" y="765"/>
                    </a:moveTo>
                    <a:lnTo>
                      <a:pt x="1431" y="765"/>
                    </a:lnTo>
                    <a:cubicBezTo>
                      <a:pt x="1458" y="768"/>
                      <a:pt x="1484" y="771"/>
                      <a:pt x="1509" y="775"/>
                    </a:cubicBezTo>
                    <a:cubicBezTo>
                      <a:pt x="1513" y="800"/>
                      <a:pt x="1516" y="826"/>
                      <a:pt x="1519" y="853"/>
                    </a:cubicBezTo>
                    <a:cubicBezTo>
                      <a:pt x="1505" y="838"/>
                      <a:pt x="1490" y="823"/>
                      <a:pt x="1476" y="809"/>
                    </a:cubicBezTo>
                    <a:cubicBezTo>
                      <a:pt x="1461" y="794"/>
                      <a:pt x="1446" y="779"/>
                      <a:pt x="1431" y="765"/>
                    </a:cubicBezTo>
                    <a:close/>
                    <a:moveTo>
                      <a:pt x="1081" y="671"/>
                    </a:moveTo>
                    <a:lnTo>
                      <a:pt x="1081" y="671"/>
                    </a:lnTo>
                    <a:cubicBezTo>
                      <a:pt x="1101" y="655"/>
                      <a:pt x="1121" y="639"/>
                      <a:pt x="1142" y="623"/>
                    </a:cubicBezTo>
                    <a:cubicBezTo>
                      <a:pt x="1162" y="639"/>
                      <a:pt x="1182" y="655"/>
                      <a:pt x="1203" y="671"/>
                    </a:cubicBezTo>
                    <a:cubicBezTo>
                      <a:pt x="1182" y="670"/>
                      <a:pt x="1162" y="670"/>
                      <a:pt x="1142" y="670"/>
                    </a:cubicBezTo>
                    <a:cubicBezTo>
                      <a:pt x="1121" y="670"/>
                      <a:pt x="1101" y="670"/>
                      <a:pt x="1081" y="671"/>
                    </a:cubicBezTo>
                    <a:close/>
                    <a:moveTo>
                      <a:pt x="764" y="853"/>
                    </a:moveTo>
                    <a:lnTo>
                      <a:pt x="764" y="853"/>
                    </a:lnTo>
                    <a:cubicBezTo>
                      <a:pt x="767" y="826"/>
                      <a:pt x="770" y="800"/>
                      <a:pt x="774" y="775"/>
                    </a:cubicBezTo>
                    <a:cubicBezTo>
                      <a:pt x="799" y="771"/>
                      <a:pt x="826" y="768"/>
                      <a:pt x="852" y="765"/>
                    </a:cubicBezTo>
                    <a:cubicBezTo>
                      <a:pt x="837" y="779"/>
                      <a:pt x="822" y="794"/>
                      <a:pt x="808" y="809"/>
                    </a:cubicBezTo>
                    <a:cubicBezTo>
                      <a:pt x="793" y="823"/>
                      <a:pt x="779" y="838"/>
                      <a:pt x="764" y="853"/>
                    </a:cubicBezTo>
                    <a:close/>
                    <a:moveTo>
                      <a:pt x="852" y="1520"/>
                    </a:moveTo>
                    <a:lnTo>
                      <a:pt x="852" y="1520"/>
                    </a:lnTo>
                    <a:cubicBezTo>
                      <a:pt x="826" y="1517"/>
                      <a:pt x="799" y="1514"/>
                      <a:pt x="774" y="1510"/>
                    </a:cubicBezTo>
                    <a:cubicBezTo>
                      <a:pt x="770" y="1485"/>
                      <a:pt x="767" y="1459"/>
                      <a:pt x="764" y="1432"/>
                    </a:cubicBezTo>
                    <a:cubicBezTo>
                      <a:pt x="779" y="1447"/>
                      <a:pt x="793" y="1462"/>
                      <a:pt x="808" y="1476"/>
                    </a:cubicBezTo>
                    <a:cubicBezTo>
                      <a:pt x="822" y="1491"/>
                      <a:pt x="837" y="1506"/>
                      <a:pt x="852" y="1520"/>
                    </a:cubicBezTo>
                    <a:close/>
                    <a:moveTo>
                      <a:pt x="1203" y="1614"/>
                    </a:moveTo>
                    <a:lnTo>
                      <a:pt x="1203" y="1614"/>
                    </a:lnTo>
                    <a:cubicBezTo>
                      <a:pt x="1182" y="1630"/>
                      <a:pt x="1162" y="1646"/>
                      <a:pt x="1142" y="1662"/>
                    </a:cubicBezTo>
                    <a:cubicBezTo>
                      <a:pt x="1121" y="1646"/>
                      <a:pt x="1101" y="1630"/>
                      <a:pt x="1081" y="1614"/>
                    </a:cubicBezTo>
                    <a:cubicBezTo>
                      <a:pt x="1101" y="1615"/>
                      <a:pt x="1121" y="1615"/>
                      <a:pt x="1142" y="1615"/>
                    </a:cubicBezTo>
                    <a:cubicBezTo>
                      <a:pt x="1162" y="1615"/>
                      <a:pt x="1182" y="1615"/>
                      <a:pt x="1203" y="1614"/>
                    </a:cubicBezTo>
                    <a:close/>
                    <a:moveTo>
                      <a:pt x="1519" y="1432"/>
                    </a:moveTo>
                    <a:lnTo>
                      <a:pt x="1519" y="1432"/>
                    </a:lnTo>
                    <a:cubicBezTo>
                      <a:pt x="1516" y="1459"/>
                      <a:pt x="1513" y="1485"/>
                      <a:pt x="1509" y="1510"/>
                    </a:cubicBezTo>
                    <a:cubicBezTo>
                      <a:pt x="1484" y="1514"/>
                      <a:pt x="1458" y="1517"/>
                      <a:pt x="1431" y="1520"/>
                    </a:cubicBezTo>
                    <a:cubicBezTo>
                      <a:pt x="1446" y="1506"/>
                      <a:pt x="1461" y="1491"/>
                      <a:pt x="1476" y="1476"/>
                    </a:cubicBezTo>
                    <a:cubicBezTo>
                      <a:pt x="1490" y="1462"/>
                      <a:pt x="1505" y="1447"/>
                      <a:pt x="1519" y="1432"/>
                    </a:cubicBezTo>
                    <a:close/>
                    <a:moveTo>
                      <a:pt x="1419" y="1420"/>
                    </a:moveTo>
                    <a:lnTo>
                      <a:pt x="1419" y="1420"/>
                    </a:lnTo>
                    <a:cubicBezTo>
                      <a:pt x="1381" y="1458"/>
                      <a:pt x="1342" y="1495"/>
                      <a:pt x="1302" y="1530"/>
                    </a:cubicBezTo>
                    <a:cubicBezTo>
                      <a:pt x="1250" y="1533"/>
                      <a:pt x="1197" y="1535"/>
                      <a:pt x="1142" y="1535"/>
                    </a:cubicBezTo>
                    <a:cubicBezTo>
                      <a:pt x="1087" y="1535"/>
                      <a:pt x="1033" y="1533"/>
                      <a:pt x="981" y="1530"/>
                    </a:cubicBezTo>
                    <a:cubicBezTo>
                      <a:pt x="942" y="1495"/>
                      <a:pt x="903" y="1458"/>
                      <a:pt x="864" y="1420"/>
                    </a:cubicBezTo>
                    <a:cubicBezTo>
                      <a:pt x="826" y="1381"/>
                      <a:pt x="789" y="1342"/>
                      <a:pt x="754" y="1303"/>
                    </a:cubicBezTo>
                    <a:cubicBezTo>
                      <a:pt x="751" y="1251"/>
                      <a:pt x="749" y="1198"/>
                      <a:pt x="749" y="1143"/>
                    </a:cubicBezTo>
                    <a:cubicBezTo>
                      <a:pt x="749" y="1087"/>
                      <a:pt x="751" y="1034"/>
                      <a:pt x="754" y="982"/>
                    </a:cubicBezTo>
                    <a:cubicBezTo>
                      <a:pt x="789" y="943"/>
                      <a:pt x="825" y="904"/>
                      <a:pt x="864" y="865"/>
                    </a:cubicBezTo>
                    <a:cubicBezTo>
                      <a:pt x="903" y="827"/>
                      <a:pt x="942" y="790"/>
                      <a:pt x="981" y="755"/>
                    </a:cubicBezTo>
                    <a:cubicBezTo>
                      <a:pt x="1033" y="752"/>
                      <a:pt x="1087" y="750"/>
                      <a:pt x="1142" y="750"/>
                    </a:cubicBezTo>
                    <a:cubicBezTo>
                      <a:pt x="1197" y="750"/>
                      <a:pt x="1250" y="752"/>
                      <a:pt x="1302" y="755"/>
                    </a:cubicBezTo>
                    <a:cubicBezTo>
                      <a:pt x="1342" y="790"/>
                      <a:pt x="1381" y="827"/>
                      <a:pt x="1419" y="865"/>
                    </a:cubicBezTo>
                    <a:cubicBezTo>
                      <a:pt x="1458" y="904"/>
                      <a:pt x="1495" y="943"/>
                      <a:pt x="1529" y="982"/>
                    </a:cubicBezTo>
                    <a:cubicBezTo>
                      <a:pt x="1532" y="1034"/>
                      <a:pt x="1534" y="1087"/>
                      <a:pt x="1534" y="1143"/>
                    </a:cubicBezTo>
                    <a:cubicBezTo>
                      <a:pt x="1534" y="1198"/>
                      <a:pt x="1532" y="1251"/>
                      <a:pt x="1529" y="1303"/>
                    </a:cubicBezTo>
                    <a:cubicBezTo>
                      <a:pt x="1494" y="1342"/>
                      <a:pt x="1457" y="1381"/>
                      <a:pt x="1419" y="1420"/>
                    </a:cubicBezTo>
                    <a:close/>
                    <a:moveTo>
                      <a:pt x="1710" y="1075"/>
                    </a:moveTo>
                    <a:lnTo>
                      <a:pt x="1710" y="1075"/>
                    </a:lnTo>
                    <a:cubicBezTo>
                      <a:pt x="1678" y="1033"/>
                      <a:pt x="1644" y="991"/>
                      <a:pt x="1607" y="950"/>
                    </a:cubicBezTo>
                    <a:cubicBezTo>
                      <a:pt x="1604" y="894"/>
                      <a:pt x="1598" y="840"/>
                      <a:pt x="1591" y="788"/>
                    </a:cubicBezTo>
                    <a:cubicBezTo>
                      <a:pt x="1685" y="804"/>
                      <a:pt x="1770" y="826"/>
                      <a:pt x="1844" y="851"/>
                    </a:cubicBezTo>
                    <a:cubicBezTo>
                      <a:pt x="1808" y="924"/>
                      <a:pt x="1763" y="999"/>
                      <a:pt x="1710" y="1075"/>
                    </a:cubicBezTo>
                    <a:close/>
                    <a:moveTo>
                      <a:pt x="1711" y="1210"/>
                    </a:moveTo>
                    <a:lnTo>
                      <a:pt x="1711" y="1210"/>
                    </a:lnTo>
                    <a:cubicBezTo>
                      <a:pt x="1765" y="1288"/>
                      <a:pt x="1810" y="1363"/>
                      <a:pt x="1845" y="1434"/>
                    </a:cubicBezTo>
                    <a:cubicBezTo>
                      <a:pt x="1770" y="1459"/>
                      <a:pt x="1685" y="1481"/>
                      <a:pt x="1591" y="1497"/>
                    </a:cubicBezTo>
                    <a:cubicBezTo>
                      <a:pt x="1598" y="1445"/>
                      <a:pt x="1604" y="1391"/>
                      <a:pt x="1607" y="1335"/>
                    </a:cubicBezTo>
                    <a:cubicBezTo>
                      <a:pt x="1644" y="1294"/>
                      <a:pt x="1678" y="1252"/>
                      <a:pt x="1711" y="1210"/>
                    </a:cubicBezTo>
                    <a:close/>
                    <a:moveTo>
                      <a:pt x="1613" y="1080"/>
                    </a:moveTo>
                    <a:lnTo>
                      <a:pt x="1613" y="1080"/>
                    </a:lnTo>
                    <a:cubicBezTo>
                      <a:pt x="1630" y="1101"/>
                      <a:pt x="1646" y="1122"/>
                      <a:pt x="1661" y="1142"/>
                    </a:cubicBezTo>
                    <a:cubicBezTo>
                      <a:pt x="1646" y="1163"/>
                      <a:pt x="1630" y="1183"/>
                      <a:pt x="1613" y="1204"/>
                    </a:cubicBezTo>
                    <a:cubicBezTo>
                      <a:pt x="1614" y="1184"/>
                      <a:pt x="1614" y="1163"/>
                      <a:pt x="1614" y="1143"/>
                    </a:cubicBezTo>
                    <a:cubicBezTo>
                      <a:pt x="1614" y="1122"/>
                      <a:pt x="1614" y="1101"/>
                      <a:pt x="1613" y="1080"/>
                    </a:cubicBezTo>
                    <a:close/>
                    <a:moveTo>
                      <a:pt x="1756" y="345"/>
                    </a:moveTo>
                    <a:lnTo>
                      <a:pt x="1756" y="345"/>
                    </a:lnTo>
                    <a:cubicBezTo>
                      <a:pt x="1816" y="345"/>
                      <a:pt x="1862" y="361"/>
                      <a:pt x="1893" y="392"/>
                    </a:cubicBezTo>
                    <a:cubicBezTo>
                      <a:pt x="1959" y="458"/>
                      <a:pt x="1953" y="599"/>
                      <a:pt x="1878" y="779"/>
                    </a:cubicBezTo>
                    <a:cubicBezTo>
                      <a:pt x="1789" y="748"/>
                      <a:pt x="1689" y="723"/>
                      <a:pt x="1579" y="705"/>
                    </a:cubicBezTo>
                    <a:cubicBezTo>
                      <a:pt x="1561" y="596"/>
                      <a:pt x="1536" y="495"/>
                      <a:pt x="1505" y="407"/>
                    </a:cubicBezTo>
                    <a:cubicBezTo>
                      <a:pt x="1599" y="367"/>
                      <a:pt x="1684" y="345"/>
                      <a:pt x="1756" y="345"/>
                    </a:cubicBezTo>
                    <a:close/>
                    <a:moveTo>
                      <a:pt x="1952" y="807"/>
                    </a:moveTo>
                    <a:lnTo>
                      <a:pt x="1952" y="807"/>
                    </a:lnTo>
                    <a:cubicBezTo>
                      <a:pt x="2042" y="594"/>
                      <a:pt x="2041" y="427"/>
                      <a:pt x="1949" y="335"/>
                    </a:cubicBezTo>
                    <a:cubicBezTo>
                      <a:pt x="1903" y="289"/>
                      <a:pt x="1838" y="265"/>
                      <a:pt x="1756" y="265"/>
                    </a:cubicBezTo>
                    <a:cubicBezTo>
                      <a:pt x="1675" y="265"/>
                      <a:pt x="1580" y="289"/>
                      <a:pt x="1477" y="332"/>
                    </a:cubicBezTo>
                    <a:cubicBezTo>
                      <a:pt x="1392" y="126"/>
                      <a:pt x="1274" y="0"/>
                      <a:pt x="1142" y="0"/>
                    </a:cubicBezTo>
                    <a:cubicBezTo>
                      <a:pt x="1009" y="0"/>
                      <a:pt x="891" y="126"/>
                      <a:pt x="806" y="332"/>
                    </a:cubicBezTo>
                    <a:cubicBezTo>
                      <a:pt x="704" y="289"/>
                      <a:pt x="609" y="265"/>
                      <a:pt x="528" y="265"/>
                    </a:cubicBezTo>
                    <a:cubicBezTo>
                      <a:pt x="446" y="265"/>
                      <a:pt x="380" y="289"/>
                      <a:pt x="334" y="335"/>
                    </a:cubicBezTo>
                    <a:cubicBezTo>
                      <a:pt x="242" y="427"/>
                      <a:pt x="242" y="594"/>
                      <a:pt x="331" y="807"/>
                    </a:cubicBezTo>
                    <a:cubicBezTo>
                      <a:pt x="125" y="892"/>
                      <a:pt x="0" y="1010"/>
                      <a:pt x="0" y="1143"/>
                    </a:cubicBezTo>
                    <a:cubicBezTo>
                      <a:pt x="0" y="1275"/>
                      <a:pt x="125" y="1393"/>
                      <a:pt x="331" y="1478"/>
                    </a:cubicBezTo>
                    <a:cubicBezTo>
                      <a:pt x="246" y="1684"/>
                      <a:pt x="240" y="1856"/>
                      <a:pt x="334" y="1950"/>
                    </a:cubicBezTo>
                    <a:cubicBezTo>
                      <a:pt x="380" y="1996"/>
                      <a:pt x="446" y="2020"/>
                      <a:pt x="528" y="2020"/>
                    </a:cubicBezTo>
                    <a:cubicBezTo>
                      <a:pt x="609" y="2020"/>
                      <a:pt x="704" y="1996"/>
                      <a:pt x="806" y="1953"/>
                    </a:cubicBezTo>
                    <a:cubicBezTo>
                      <a:pt x="891" y="2159"/>
                      <a:pt x="1009" y="2284"/>
                      <a:pt x="1142" y="2284"/>
                    </a:cubicBezTo>
                    <a:cubicBezTo>
                      <a:pt x="1274" y="2284"/>
                      <a:pt x="1392" y="2159"/>
                      <a:pt x="1477" y="1953"/>
                    </a:cubicBezTo>
                    <a:cubicBezTo>
                      <a:pt x="1580" y="1996"/>
                      <a:pt x="1675" y="2020"/>
                      <a:pt x="1756" y="2020"/>
                    </a:cubicBezTo>
                    <a:cubicBezTo>
                      <a:pt x="1838" y="2020"/>
                      <a:pt x="1903" y="1996"/>
                      <a:pt x="1949" y="1950"/>
                    </a:cubicBezTo>
                    <a:cubicBezTo>
                      <a:pt x="2043" y="1856"/>
                      <a:pt x="2038" y="1684"/>
                      <a:pt x="1952" y="1478"/>
                    </a:cubicBezTo>
                    <a:cubicBezTo>
                      <a:pt x="2158" y="1393"/>
                      <a:pt x="2284" y="1275"/>
                      <a:pt x="2284" y="1143"/>
                    </a:cubicBezTo>
                    <a:cubicBezTo>
                      <a:pt x="2284" y="1010"/>
                      <a:pt x="2158" y="892"/>
                      <a:pt x="1952" y="80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34" name="Freeform 20"/>
              <p:cNvSpPr/>
              <p:nvPr/>
            </p:nvSpPr>
            <p:spPr bwMode="auto">
              <a:xfrm>
                <a:off x="7021513" y="5929313"/>
                <a:ext cx="177800" cy="177800"/>
              </a:xfrm>
              <a:custGeom>
                <a:avLst/>
                <a:gdLst>
                  <a:gd name="T0" fmla="*/ 120 w 240"/>
                  <a:gd name="T1" fmla="*/ 0 h 240"/>
                  <a:gd name="T2" fmla="*/ 120 w 240"/>
                  <a:gd name="T3" fmla="*/ 0 h 240"/>
                  <a:gd name="T4" fmla="*/ 0 w 240"/>
                  <a:gd name="T5" fmla="*/ 120 h 240"/>
                  <a:gd name="T6" fmla="*/ 120 w 240"/>
                  <a:gd name="T7" fmla="*/ 240 h 240"/>
                  <a:gd name="T8" fmla="*/ 240 w 240"/>
                  <a:gd name="T9" fmla="*/ 120 h 240"/>
                  <a:gd name="T10" fmla="*/ 120 w 240"/>
                  <a:gd name="T11" fmla="*/ 0 h 240"/>
                </a:gdLst>
                <a:ahLst/>
                <a:cxnLst>
                  <a:cxn ang="0">
                    <a:pos x="T0" y="T1"/>
                  </a:cxn>
                  <a:cxn ang="0">
                    <a:pos x="T2" y="T3"/>
                  </a:cxn>
                  <a:cxn ang="0">
                    <a:pos x="T4" y="T5"/>
                  </a:cxn>
                  <a:cxn ang="0">
                    <a:pos x="T6" y="T7"/>
                  </a:cxn>
                  <a:cxn ang="0">
                    <a:pos x="T8" y="T9"/>
                  </a:cxn>
                  <a:cxn ang="0">
                    <a:pos x="T10" y="T11"/>
                  </a:cxn>
                </a:cxnLst>
                <a:rect l="0" t="0" r="r" b="b"/>
                <a:pathLst>
                  <a:path w="240" h="240">
                    <a:moveTo>
                      <a:pt x="120" y="0"/>
                    </a:moveTo>
                    <a:lnTo>
                      <a:pt x="120" y="0"/>
                    </a:lnTo>
                    <a:cubicBezTo>
                      <a:pt x="53" y="0"/>
                      <a:pt x="0" y="53"/>
                      <a:pt x="0" y="120"/>
                    </a:cubicBezTo>
                    <a:cubicBezTo>
                      <a:pt x="0" y="186"/>
                      <a:pt x="53" y="240"/>
                      <a:pt x="120" y="240"/>
                    </a:cubicBezTo>
                    <a:cubicBezTo>
                      <a:pt x="186" y="240"/>
                      <a:pt x="240" y="186"/>
                      <a:pt x="240" y="120"/>
                    </a:cubicBezTo>
                    <a:cubicBezTo>
                      <a:pt x="240" y="53"/>
                      <a:pt x="186" y="0"/>
                      <a:pt x="120"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5" name="Freeform 19"/>
            <p:cNvSpPr>
              <a:spLocks noEditPoints="1"/>
            </p:cNvSpPr>
            <p:nvPr userDrawn="1"/>
          </p:nvSpPr>
          <p:spPr bwMode="auto">
            <a:xfrm rot="21418795">
              <a:off x="11264443" y="4898673"/>
              <a:ext cx="1209819" cy="253100"/>
            </a:xfrm>
            <a:custGeom>
              <a:avLst/>
              <a:gdLst>
                <a:gd name="T0" fmla="*/ 2347 w 2387"/>
                <a:gd name="T1" fmla="*/ 458 h 498"/>
                <a:gd name="T2" fmla="*/ 40 w 2387"/>
                <a:gd name="T3" fmla="*/ 40 h 498"/>
                <a:gd name="T4" fmla="*/ 177 w 2387"/>
                <a:gd name="T5" fmla="*/ 298 h 498"/>
                <a:gd name="T6" fmla="*/ 217 w 2387"/>
                <a:gd name="T7" fmla="*/ 40 h 498"/>
                <a:gd name="T8" fmla="*/ 277 w 2387"/>
                <a:gd name="T9" fmla="*/ 159 h 498"/>
                <a:gd name="T10" fmla="*/ 317 w 2387"/>
                <a:gd name="T11" fmla="*/ 40 h 498"/>
                <a:gd name="T12" fmla="*/ 377 w 2387"/>
                <a:gd name="T13" fmla="*/ 159 h 498"/>
                <a:gd name="T14" fmla="*/ 417 w 2387"/>
                <a:gd name="T15" fmla="*/ 40 h 498"/>
                <a:gd name="T16" fmla="*/ 477 w 2387"/>
                <a:gd name="T17" fmla="*/ 159 h 498"/>
                <a:gd name="T18" fmla="*/ 517 w 2387"/>
                <a:gd name="T19" fmla="*/ 40 h 498"/>
                <a:gd name="T20" fmla="*/ 577 w 2387"/>
                <a:gd name="T21" fmla="*/ 159 h 498"/>
                <a:gd name="T22" fmla="*/ 617 w 2387"/>
                <a:gd name="T23" fmla="*/ 40 h 498"/>
                <a:gd name="T24" fmla="*/ 674 w 2387"/>
                <a:gd name="T25" fmla="*/ 298 h 498"/>
                <a:gd name="T26" fmla="*/ 714 w 2387"/>
                <a:gd name="T27" fmla="*/ 40 h 498"/>
                <a:gd name="T28" fmla="*/ 774 w 2387"/>
                <a:gd name="T29" fmla="*/ 159 h 498"/>
                <a:gd name="T30" fmla="*/ 814 w 2387"/>
                <a:gd name="T31" fmla="*/ 40 h 498"/>
                <a:gd name="T32" fmla="*/ 874 w 2387"/>
                <a:gd name="T33" fmla="*/ 159 h 498"/>
                <a:gd name="T34" fmla="*/ 914 w 2387"/>
                <a:gd name="T35" fmla="*/ 40 h 498"/>
                <a:gd name="T36" fmla="*/ 974 w 2387"/>
                <a:gd name="T37" fmla="*/ 159 h 498"/>
                <a:gd name="T38" fmla="*/ 1014 w 2387"/>
                <a:gd name="T39" fmla="*/ 40 h 498"/>
                <a:gd name="T40" fmla="*/ 1074 w 2387"/>
                <a:gd name="T41" fmla="*/ 159 h 498"/>
                <a:gd name="T42" fmla="*/ 1114 w 2387"/>
                <a:gd name="T43" fmla="*/ 40 h 498"/>
                <a:gd name="T44" fmla="*/ 1187 w 2387"/>
                <a:gd name="T45" fmla="*/ 298 h 498"/>
                <a:gd name="T46" fmla="*/ 1227 w 2387"/>
                <a:gd name="T47" fmla="*/ 40 h 498"/>
                <a:gd name="T48" fmla="*/ 1287 w 2387"/>
                <a:gd name="T49" fmla="*/ 159 h 498"/>
                <a:gd name="T50" fmla="*/ 1327 w 2387"/>
                <a:gd name="T51" fmla="*/ 40 h 498"/>
                <a:gd name="T52" fmla="*/ 1387 w 2387"/>
                <a:gd name="T53" fmla="*/ 159 h 498"/>
                <a:gd name="T54" fmla="*/ 1427 w 2387"/>
                <a:gd name="T55" fmla="*/ 40 h 498"/>
                <a:gd name="T56" fmla="*/ 1487 w 2387"/>
                <a:gd name="T57" fmla="*/ 159 h 498"/>
                <a:gd name="T58" fmla="*/ 1527 w 2387"/>
                <a:gd name="T59" fmla="*/ 40 h 498"/>
                <a:gd name="T60" fmla="*/ 1587 w 2387"/>
                <a:gd name="T61" fmla="*/ 159 h 498"/>
                <a:gd name="T62" fmla="*/ 1627 w 2387"/>
                <a:gd name="T63" fmla="*/ 40 h 498"/>
                <a:gd name="T64" fmla="*/ 1684 w 2387"/>
                <a:gd name="T65" fmla="*/ 298 h 498"/>
                <a:gd name="T66" fmla="*/ 1724 w 2387"/>
                <a:gd name="T67" fmla="*/ 40 h 498"/>
                <a:gd name="T68" fmla="*/ 1784 w 2387"/>
                <a:gd name="T69" fmla="*/ 159 h 498"/>
                <a:gd name="T70" fmla="*/ 1824 w 2387"/>
                <a:gd name="T71" fmla="*/ 40 h 498"/>
                <a:gd name="T72" fmla="*/ 1884 w 2387"/>
                <a:gd name="T73" fmla="*/ 159 h 498"/>
                <a:gd name="T74" fmla="*/ 1924 w 2387"/>
                <a:gd name="T75" fmla="*/ 40 h 498"/>
                <a:gd name="T76" fmla="*/ 1984 w 2387"/>
                <a:gd name="T77" fmla="*/ 159 h 498"/>
                <a:gd name="T78" fmla="*/ 2024 w 2387"/>
                <a:gd name="T79" fmla="*/ 40 h 498"/>
                <a:gd name="T80" fmla="*/ 2084 w 2387"/>
                <a:gd name="T81" fmla="*/ 159 h 498"/>
                <a:gd name="T82" fmla="*/ 2124 w 2387"/>
                <a:gd name="T83" fmla="*/ 40 h 498"/>
                <a:gd name="T84" fmla="*/ 2170 w 2387"/>
                <a:gd name="T85" fmla="*/ 298 h 498"/>
                <a:gd name="T86" fmla="*/ 2210 w 2387"/>
                <a:gd name="T87" fmla="*/ 40 h 498"/>
                <a:gd name="T88" fmla="*/ 2347 w 2387"/>
                <a:gd name="T89" fmla="*/ 458 h 498"/>
                <a:gd name="T90" fmla="*/ 0 w 2387"/>
                <a:gd name="T91" fmla="*/ 498 h 498"/>
                <a:gd name="T92" fmla="*/ 2387 w 2387"/>
                <a:gd name="T93" fmla="*/ 0 h 498"/>
                <a:gd name="T94" fmla="*/ 0 w 2387"/>
                <a:gd name="T95" fmla="*/ 498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87" h="498">
                  <a:moveTo>
                    <a:pt x="2347" y="458"/>
                  </a:moveTo>
                  <a:lnTo>
                    <a:pt x="2347" y="458"/>
                  </a:lnTo>
                  <a:lnTo>
                    <a:pt x="40" y="458"/>
                  </a:lnTo>
                  <a:lnTo>
                    <a:pt x="40" y="40"/>
                  </a:lnTo>
                  <a:lnTo>
                    <a:pt x="177" y="40"/>
                  </a:lnTo>
                  <a:lnTo>
                    <a:pt x="177" y="298"/>
                  </a:lnTo>
                  <a:lnTo>
                    <a:pt x="217" y="298"/>
                  </a:lnTo>
                  <a:lnTo>
                    <a:pt x="217" y="40"/>
                  </a:lnTo>
                  <a:lnTo>
                    <a:pt x="277" y="40"/>
                  </a:lnTo>
                  <a:lnTo>
                    <a:pt x="277" y="159"/>
                  </a:lnTo>
                  <a:lnTo>
                    <a:pt x="317" y="159"/>
                  </a:lnTo>
                  <a:lnTo>
                    <a:pt x="317" y="40"/>
                  </a:lnTo>
                  <a:lnTo>
                    <a:pt x="377" y="40"/>
                  </a:lnTo>
                  <a:lnTo>
                    <a:pt x="377" y="159"/>
                  </a:lnTo>
                  <a:lnTo>
                    <a:pt x="417" y="159"/>
                  </a:lnTo>
                  <a:lnTo>
                    <a:pt x="417" y="40"/>
                  </a:lnTo>
                  <a:lnTo>
                    <a:pt x="477" y="40"/>
                  </a:lnTo>
                  <a:lnTo>
                    <a:pt x="477" y="159"/>
                  </a:lnTo>
                  <a:lnTo>
                    <a:pt x="517" y="159"/>
                  </a:lnTo>
                  <a:lnTo>
                    <a:pt x="517" y="40"/>
                  </a:lnTo>
                  <a:lnTo>
                    <a:pt x="577" y="40"/>
                  </a:lnTo>
                  <a:lnTo>
                    <a:pt x="577" y="159"/>
                  </a:lnTo>
                  <a:lnTo>
                    <a:pt x="617" y="159"/>
                  </a:lnTo>
                  <a:lnTo>
                    <a:pt x="617" y="40"/>
                  </a:lnTo>
                  <a:lnTo>
                    <a:pt x="674" y="40"/>
                  </a:lnTo>
                  <a:lnTo>
                    <a:pt x="674" y="298"/>
                  </a:lnTo>
                  <a:lnTo>
                    <a:pt x="714" y="298"/>
                  </a:lnTo>
                  <a:lnTo>
                    <a:pt x="714" y="40"/>
                  </a:lnTo>
                  <a:lnTo>
                    <a:pt x="774" y="40"/>
                  </a:lnTo>
                  <a:lnTo>
                    <a:pt x="774" y="159"/>
                  </a:lnTo>
                  <a:lnTo>
                    <a:pt x="814" y="159"/>
                  </a:lnTo>
                  <a:lnTo>
                    <a:pt x="814" y="40"/>
                  </a:lnTo>
                  <a:lnTo>
                    <a:pt x="874" y="40"/>
                  </a:lnTo>
                  <a:lnTo>
                    <a:pt x="874" y="159"/>
                  </a:lnTo>
                  <a:lnTo>
                    <a:pt x="914" y="159"/>
                  </a:lnTo>
                  <a:lnTo>
                    <a:pt x="914" y="40"/>
                  </a:lnTo>
                  <a:lnTo>
                    <a:pt x="974" y="40"/>
                  </a:lnTo>
                  <a:lnTo>
                    <a:pt x="974" y="159"/>
                  </a:lnTo>
                  <a:lnTo>
                    <a:pt x="1014" y="159"/>
                  </a:lnTo>
                  <a:lnTo>
                    <a:pt x="1014" y="40"/>
                  </a:lnTo>
                  <a:lnTo>
                    <a:pt x="1074" y="40"/>
                  </a:lnTo>
                  <a:lnTo>
                    <a:pt x="1074" y="159"/>
                  </a:lnTo>
                  <a:lnTo>
                    <a:pt x="1114" y="159"/>
                  </a:lnTo>
                  <a:lnTo>
                    <a:pt x="1114" y="40"/>
                  </a:lnTo>
                  <a:lnTo>
                    <a:pt x="1187" y="40"/>
                  </a:lnTo>
                  <a:lnTo>
                    <a:pt x="1187" y="298"/>
                  </a:lnTo>
                  <a:lnTo>
                    <a:pt x="1227" y="298"/>
                  </a:lnTo>
                  <a:lnTo>
                    <a:pt x="1227" y="40"/>
                  </a:lnTo>
                  <a:lnTo>
                    <a:pt x="1287" y="40"/>
                  </a:lnTo>
                  <a:lnTo>
                    <a:pt x="1287" y="159"/>
                  </a:lnTo>
                  <a:lnTo>
                    <a:pt x="1327" y="159"/>
                  </a:lnTo>
                  <a:lnTo>
                    <a:pt x="1327" y="40"/>
                  </a:lnTo>
                  <a:lnTo>
                    <a:pt x="1387" y="40"/>
                  </a:lnTo>
                  <a:lnTo>
                    <a:pt x="1387" y="159"/>
                  </a:lnTo>
                  <a:lnTo>
                    <a:pt x="1427" y="159"/>
                  </a:lnTo>
                  <a:lnTo>
                    <a:pt x="1427" y="40"/>
                  </a:lnTo>
                  <a:lnTo>
                    <a:pt x="1487" y="40"/>
                  </a:lnTo>
                  <a:lnTo>
                    <a:pt x="1487" y="159"/>
                  </a:lnTo>
                  <a:lnTo>
                    <a:pt x="1527" y="159"/>
                  </a:lnTo>
                  <a:lnTo>
                    <a:pt x="1527" y="40"/>
                  </a:lnTo>
                  <a:lnTo>
                    <a:pt x="1587" y="40"/>
                  </a:lnTo>
                  <a:lnTo>
                    <a:pt x="1587" y="159"/>
                  </a:lnTo>
                  <a:lnTo>
                    <a:pt x="1627" y="159"/>
                  </a:lnTo>
                  <a:lnTo>
                    <a:pt x="1627" y="40"/>
                  </a:lnTo>
                  <a:lnTo>
                    <a:pt x="1684" y="40"/>
                  </a:lnTo>
                  <a:lnTo>
                    <a:pt x="1684" y="298"/>
                  </a:lnTo>
                  <a:lnTo>
                    <a:pt x="1724" y="298"/>
                  </a:lnTo>
                  <a:lnTo>
                    <a:pt x="1724" y="40"/>
                  </a:lnTo>
                  <a:lnTo>
                    <a:pt x="1784" y="40"/>
                  </a:lnTo>
                  <a:lnTo>
                    <a:pt x="1784" y="159"/>
                  </a:lnTo>
                  <a:lnTo>
                    <a:pt x="1824" y="159"/>
                  </a:lnTo>
                  <a:lnTo>
                    <a:pt x="1824" y="40"/>
                  </a:lnTo>
                  <a:lnTo>
                    <a:pt x="1884" y="40"/>
                  </a:lnTo>
                  <a:lnTo>
                    <a:pt x="1884" y="159"/>
                  </a:lnTo>
                  <a:lnTo>
                    <a:pt x="1924" y="159"/>
                  </a:lnTo>
                  <a:lnTo>
                    <a:pt x="1924" y="40"/>
                  </a:lnTo>
                  <a:lnTo>
                    <a:pt x="1984" y="40"/>
                  </a:lnTo>
                  <a:lnTo>
                    <a:pt x="1984" y="159"/>
                  </a:lnTo>
                  <a:lnTo>
                    <a:pt x="2024" y="159"/>
                  </a:lnTo>
                  <a:lnTo>
                    <a:pt x="2024" y="40"/>
                  </a:lnTo>
                  <a:lnTo>
                    <a:pt x="2084" y="40"/>
                  </a:lnTo>
                  <a:lnTo>
                    <a:pt x="2084" y="159"/>
                  </a:lnTo>
                  <a:lnTo>
                    <a:pt x="2124" y="159"/>
                  </a:lnTo>
                  <a:lnTo>
                    <a:pt x="2124" y="40"/>
                  </a:lnTo>
                  <a:lnTo>
                    <a:pt x="2170" y="40"/>
                  </a:lnTo>
                  <a:lnTo>
                    <a:pt x="2170" y="298"/>
                  </a:lnTo>
                  <a:lnTo>
                    <a:pt x="2210" y="298"/>
                  </a:lnTo>
                  <a:lnTo>
                    <a:pt x="2210" y="40"/>
                  </a:lnTo>
                  <a:lnTo>
                    <a:pt x="2347" y="40"/>
                  </a:lnTo>
                  <a:lnTo>
                    <a:pt x="2347" y="458"/>
                  </a:lnTo>
                  <a:close/>
                  <a:moveTo>
                    <a:pt x="0" y="498"/>
                  </a:moveTo>
                  <a:lnTo>
                    <a:pt x="0" y="498"/>
                  </a:lnTo>
                  <a:lnTo>
                    <a:pt x="2387" y="498"/>
                  </a:lnTo>
                  <a:lnTo>
                    <a:pt x="2387" y="0"/>
                  </a:lnTo>
                  <a:lnTo>
                    <a:pt x="0" y="0"/>
                  </a:lnTo>
                  <a:lnTo>
                    <a:pt x="0" y="498"/>
                  </a:ln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237" name="文本占位符 7"/>
          <p:cNvSpPr>
            <a:spLocks noGrp="1"/>
          </p:cNvSpPr>
          <p:nvPr>
            <p:ph type="body" sz="quarter" idx="10" hasCustomPrompt="1"/>
          </p:nvPr>
        </p:nvSpPr>
        <p:spPr>
          <a:xfrm>
            <a:off x="1281294" y="258233"/>
            <a:ext cx="5302783" cy="721395"/>
          </a:xfrm>
          <a:prstGeom prst="rect">
            <a:avLst/>
          </a:prstGeom>
          <a:ln w="12700" cmpd="sng">
            <a:noFill/>
          </a:ln>
        </p:spPr>
        <p:txBody>
          <a:bodyPr vert="horz" anchor="ctr"/>
          <a:lstStyle>
            <a:lvl1pPr marL="0" indent="0" algn="l">
              <a:buNone/>
              <a:defRPr sz="2400" b="1">
                <a:solidFill>
                  <a:schemeClr val="bg1"/>
                </a:solidFill>
                <a:latin typeface="Microsoft YaHei" charset="0"/>
                <a:ea typeface="Microsoft YaHei" charset="0"/>
                <a:cs typeface="Microsoft YaHei" charset="0"/>
              </a:defRPr>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238" name="Freeform 7"/>
          <p:cNvSpPr>
            <a:spLocks noEditPoints="1"/>
          </p:cNvSpPr>
          <p:nvPr userDrawn="1"/>
        </p:nvSpPr>
        <p:spPr bwMode="auto">
          <a:xfrm>
            <a:off x="280410" y="331276"/>
            <a:ext cx="826852" cy="602955"/>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239" name="矩形 238"/>
          <p:cNvSpPr/>
          <p:nvPr userDrawn="1"/>
        </p:nvSpPr>
        <p:spPr>
          <a:xfrm>
            <a:off x="1058" y="3590559"/>
            <a:ext cx="12190942" cy="32674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
        <p:nvSpPr>
          <p:cNvPr id="2" name="文本占位符 7"/>
          <p:cNvSpPr>
            <a:spLocks noGrp="1"/>
          </p:cNvSpPr>
          <p:nvPr>
            <p:ph type="body" sz="quarter" idx="10" hasCustomPrompt="1"/>
          </p:nvPr>
        </p:nvSpPr>
        <p:spPr>
          <a:xfrm>
            <a:off x="659004" y="258233"/>
            <a:ext cx="4868117" cy="529569"/>
          </a:xfrm>
          <a:prstGeom prst="rect">
            <a:avLst/>
          </a:prstGeom>
          <a:ln w="12700" cmpd="sng">
            <a:solidFill>
              <a:schemeClr val="tx1"/>
            </a:solidFill>
          </a:ln>
        </p:spPr>
        <p:txBody>
          <a:bodyPr vert="horz" anchor="ctr"/>
          <a:lstStyle>
            <a:lvl1pPr marL="0" indent="0" algn="l">
              <a:buNone/>
              <a:defRPr sz="2400" b="1"/>
            </a:lvl1pPr>
          </a:lstStyle>
          <a:p>
            <a:pPr lvl="0"/>
            <a:r>
              <a:rPr kumimoji="1" lang="en-US" altLang="zh-CN" dirty="0" smtClean="0"/>
              <a:t>CLICK</a:t>
            </a:r>
            <a:r>
              <a:rPr kumimoji="1" lang="zh-CN" altLang="en-US" dirty="0" smtClean="0"/>
              <a:t> </a:t>
            </a:r>
            <a:r>
              <a:rPr kumimoji="1" lang="en-US" altLang="zh-CN" dirty="0" smtClean="0"/>
              <a:t>HERE</a:t>
            </a:r>
            <a:r>
              <a:rPr kumimoji="1" lang="zh-CN" altLang="en-US" dirty="0" smtClean="0"/>
              <a:t> </a:t>
            </a:r>
            <a:r>
              <a:rPr kumimoji="1" lang="en-US" altLang="zh-CN" dirty="0" smtClean="0"/>
              <a:t>TO</a:t>
            </a:r>
            <a:r>
              <a:rPr kumimoji="1" lang="zh-CN" altLang="en-US" dirty="0" smtClean="0"/>
              <a:t> </a:t>
            </a:r>
            <a:r>
              <a:rPr kumimoji="1" lang="en-US" altLang="zh-CN" dirty="0" smtClean="0"/>
              <a:t>ADD</a:t>
            </a:r>
            <a:r>
              <a:rPr kumimoji="1" lang="zh-CN" altLang="en-US" dirty="0" smtClean="0"/>
              <a:t> </a:t>
            </a:r>
            <a:r>
              <a:rPr kumimoji="1" lang="en-US" altLang="zh-CN" dirty="0" smtClean="0"/>
              <a:t>YOUR</a:t>
            </a:r>
            <a:r>
              <a:rPr kumimoji="1" lang="zh-CN" altLang="en-US" dirty="0" smtClean="0"/>
              <a:t> </a:t>
            </a:r>
            <a:r>
              <a:rPr kumimoji="1" lang="en-US" altLang="zh-CN" dirty="0" smtClean="0"/>
              <a:t>TITLE</a:t>
            </a:r>
            <a:endParaRPr kumimoji="1" lang="zh-CN" altLang="en-US" dirty="0"/>
          </a:p>
        </p:txBody>
      </p:sp>
      <p:sp>
        <p:nvSpPr>
          <p:cNvPr id="3" name="文本占位符 7"/>
          <p:cNvSpPr>
            <a:spLocks noGrp="1"/>
          </p:cNvSpPr>
          <p:nvPr>
            <p:ph type="body" sz="quarter" idx="13" hasCustomPrompt="1"/>
          </p:nvPr>
        </p:nvSpPr>
        <p:spPr>
          <a:xfrm>
            <a:off x="11386592" y="171547"/>
            <a:ext cx="805408" cy="616255"/>
          </a:xfrm>
          <a:prstGeom prst="rect">
            <a:avLst/>
          </a:prstGeom>
          <a:solidFill>
            <a:schemeClr val="tx1"/>
          </a:solidFill>
        </p:spPr>
        <p:txBody>
          <a:bodyPr vert="horz" anchor="ctr"/>
          <a:lstStyle>
            <a:lvl1pPr marL="0" indent="0" algn="ctr">
              <a:buNone/>
              <a:defRPr sz="2400" b="1">
                <a:solidFill>
                  <a:srgbClr val="FFFFFF"/>
                </a:solidFill>
              </a:defRPr>
            </a:lvl1pPr>
          </a:lstStyle>
          <a:p>
            <a:pPr lvl="0"/>
            <a:r>
              <a:rPr kumimoji="1" lang="en-US" altLang="zh-CN" dirty="0" smtClean="0"/>
              <a:t>01</a:t>
            </a:r>
            <a:endParaRPr kumimoji="1" lang="zh-CN" altLang="en-US" dirty="0"/>
          </a:p>
        </p:txBody>
      </p:sp>
      <p:sp>
        <p:nvSpPr>
          <p:cNvPr id="4" name="图片占位符 8"/>
          <p:cNvSpPr>
            <a:spLocks noGrp="1"/>
          </p:cNvSpPr>
          <p:nvPr>
            <p:ph type="pic" sz="quarter" idx="14" hasCustomPrompt="1"/>
          </p:nvPr>
        </p:nvSpPr>
        <p:spPr>
          <a:xfrm>
            <a:off x="376768" y="5989475"/>
            <a:ext cx="1960033" cy="533400"/>
          </a:xfrm>
          <a:prstGeom prst="rect">
            <a:avLst/>
          </a:prstGeom>
        </p:spPr>
        <p:txBody>
          <a:bodyPr vert="horz" anchor="ctr"/>
          <a:lstStyle>
            <a:lvl1pPr marL="0" indent="0" algn="ctr">
              <a:buNone/>
              <a:defRPr sz="1600" b="1"/>
            </a:lvl1pPr>
          </a:lstStyle>
          <a:p>
            <a:r>
              <a:rPr kumimoji="1" lang="en-US" altLang="zh-CN" sz="1600" b="1" dirty="0" smtClean="0"/>
              <a:t>LOGO&amp;PIC</a:t>
            </a:r>
            <a:r>
              <a:rPr kumimoji="1" lang="zh-CN" altLang="en-US" sz="1600" b="1" dirty="0" smtClean="0"/>
              <a:t> </a:t>
            </a:r>
            <a:r>
              <a:rPr kumimoji="1" lang="en-US" altLang="zh-CN" sz="1600" b="1" dirty="0" smtClean="0"/>
              <a:t>HERE</a:t>
            </a:r>
            <a:endParaRPr kumimoji="1" lang="zh-CN" alt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3.wmf"/><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2.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21.w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文本框 3"/>
          <p:cNvSpPr txBox="1"/>
          <p:nvPr/>
        </p:nvSpPr>
        <p:spPr>
          <a:xfrm>
            <a:off x="501359" y="2394534"/>
            <a:ext cx="11189282" cy="707886"/>
          </a:xfrm>
          <a:prstGeom prst="rect">
            <a:avLst/>
          </a:prstGeom>
          <a:solidFill>
            <a:schemeClr val="bg1"/>
          </a:solidFill>
        </p:spPr>
        <p:txBody>
          <a:bodyPr wrap="none" rtlCol="0">
            <a:spAutoFit/>
          </a:bodyPr>
          <a:lstStyle/>
          <a:p>
            <a:pPr algn="ctr"/>
            <a:r>
              <a:rPr kumimoji="1" lang="zh-CN" altLang="en-US" sz="4000" b="1" dirty="0" smtClean="0">
                <a:solidFill>
                  <a:srgbClr val="0070C0"/>
                </a:solidFill>
                <a:latin typeface="Microsoft YaHei" charset="0"/>
                <a:ea typeface="Microsoft YaHei" charset="0"/>
                <a:cs typeface="Microsoft YaHei" charset="0"/>
              </a:rPr>
              <a:t>基于</a:t>
            </a:r>
            <a:r>
              <a:rPr kumimoji="1" lang="en-US" altLang="zh-CN" sz="4000" b="1" dirty="0">
                <a:solidFill>
                  <a:srgbClr val="0070C0"/>
                </a:solidFill>
                <a:latin typeface="Microsoft YaHei" charset="0"/>
                <a:ea typeface="Microsoft YaHei" charset="0"/>
                <a:cs typeface="Microsoft YaHei" charset="0"/>
              </a:rPr>
              <a:t>MCA</a:t>
            </a:r>
            <a:r>
              <a:rPr kumimoji="1" lang="zh-CN" altLang="en-US" sz="4000" b="1" smtClean="0">
                <a:solidFill>
                  <a:srgbClr val="0070C0"/>
                </a:solidFill>
                <a:latin typeface="Microsoft YaHei" charset="0"/>
                <a:ea typeface="Microsoft YaHei" charset="0"/>
                <a:cs typeface="Microsoft YaHei" charset="0"/>
              </a:rPr>
              <a:t>的多尺度高斯</a:t>
            </a:r>
            <a:r>
              <a:rPr kumimoji="1" lang="zh-CN" altLang="en-US" sz="4000" b="1" dirty="0">
                <a:solidFill>
                  <a:srgbClr val="0070C0"/>
                </a:solidFill>
                <a:latin typeface="Microsoft YaHei" charset="0"/>
                <a:ea typeface="Microsoft YaHei" charset="0"/>
                <a:cs typeface="Microsoft YaHei" charset="0"/>
              </a:rPr>
              <a:t>算子卷积分层丝状物</a:t>
            </a:r>
            <a:r>
              <a:rPr kumimoji="1" lang="zh-CN" altLang="en-US" sz="4000" b="1" dirty="0" smtClean="0">
                <a:solidFill>
                  <a:srgbClr val="0070C0"/>
                </a:solidFill>
                <a:latin typeface="Microsoft YaHei" charset="0"/>
                <a:ea typeface="Microsoft YaHei" charset="0"/>
                <a:cs typeface="Microsoft YaHei" charset="0"/>
              </a:rPr>
              <a:t>提取</a:t>
            </a:r>
            <a:endParaRPr kumimoji="1" lang="zh-CN" altLang="en-US" sz="4000" b="1" dirty="0">
              <a:solidFill>
                <a:srgbClr val="0070C0"/>
              </a:solidFill>
              <a:latin typeface="Microsoft YaHei" charset="0"/>
              <a:ea typeface="Microsoft YaHei" charset="0"/>
              <a:cs typeface="Microsoft YaHei" charset="0"/>
            </a:endParaRPr>
          </a:p>
        </p:txBody>
      </p:sp>
      <p:sp>
        <p:nvSpPr>
          <p:cNvPr id="6" name="文本框 8"/>
          <p:cNvSpPr txBox="1"/>
          <p:nvPr/>
        </p:nvSpPr>
        <p:spPr>
          <a:xfrm>
            <a:off x="1923374" y="3208167"/>
            <a:ext cx="8345252" cy="304698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sz="3200" b="1" dirty="0" smtClean="0">
                <a:solidFill>
                  <a:schemeClr val="bg1"/>
                </a:solidFill>
                <a:latin typeface="微软雅黑" charset="0"/>
                <a:ea typeface="微软雅黑" charset="0"/>
              </a:rPr>
              <a:t>王冰怡</a:t>
            </a:r>
            <a:endParaRPr lang="en-US" altLang="zh-CN" sz="3200" b="1" dirty="0" smtClean="0">
              <a:solidFill>
                <a:schemeClr val="bg1"/>
              </a:solidFill>
              <a:latin typeface="微软雅黑" charset="0"/>
              <a:ea typeface="微软雅黑" charset="0"/>
            </a:endParaRPr>
          </a:p>
          <a:p>
            <a:pPr algn="ctr">
              <a:lnSpc>
                <a:spcPct val="150000"/>
              </a:lnSpc>
            </a:pPr>
            <a:r>
              <a:rPr lang="zh-CN" altLang="en-US" sz="3200" b="1" dirty="0" smtClean="0">
                <a:solidFill>
                  <a:schemeClr val="bg1"/>
                </a:solidFill>
                <a:latin typeface="微软雅黑" charset="0"/>
                <a:ea typeface="微软雅黑" charset="0"/>
              </a:rPr>
              <a:t>北京师范大学信息科学与技术学院</a:t>
            </a:r>
            <a:endParaRPr lang="en-US" altLang="zh-CN" sz="3200" b="1" dirty="0" smtClean="0">
              <a:solidFill>
                <a:schemeClr val="bg1"/>
              </a:solidFill>
              <a:latin typeface="微软雅黑" charset="0"/>
              <a:ea typeface="微软雅黑" charset="0"/>
            </a:endParaRPr>
          </a:p>
          <a:p>
            <a:pPr algn="ctr">
              <a:lnSpc>
                <a:spcPct val="150000"/>
              </a:lnSpc>
            </a:pPr>
            <a:r>
              <a:rPr lang="zh-CN" altLang="en-US" sz="3200" b="1" dirty="0" smtClean="0">
                <a:solidFill>
                  <a:schemeClr val="bg1"/>
                </a:solidFill>
                <a:latin typeface="微软雅黑" charset="0"/>
                <a:ea typeface="微软雅黑" charset="0"/>
              </a:rPr>
              <a:t>北京师范大学空间信息融合与分析实验室</a:t>
            </a:r>
            <a:endParaRPr lang="en-US" altLang="zh-CN" sz="3200" b="1" dirty="0" smtClean="0">
              <a:solidFill>
                <a:schemeClr val="bg1"/>
              </a:solidFill>
              <a:latin typeface="微软雅黑" charset="0"/>
              <a:ea typeface="微软雅黑" charset="0"/>
            </a:endParaRPr>
          </a:p>
          <a:p>
            <a:pPr algn="ctr">
              <a:lnSpc>
                <a:spcPct val="150000"/>
              </a:lnSpc>
            </a:pPr>
            <a:r>
              <a:rPr lang="zh-CN" altLang="en-US" sz="3200" b="1" dirty="0" smtClean="0">
                <a:solidFill>
                  <a:schemeClr val="bg1"/>
                </a:solidFill>
                <a:latin typeface="微软雅黑" charset="0"/>
                <a:ea typeface="微软雅黑" charset="0"/>
              </a:rPr>
              <a:t>中国科学院国家天文台</a:t>
            </a:r>
            <a:endParaRPr lang="en-US" altLang="zh-CN" sz="3200" b="1" dirty="0" smtClean="0">
              <a:solidFill>
                <a:schemeClr val="bg1"/>
              </a:solidFill>
              <a:latin typeface="微软雅黑" charset="0"/>
              <a:ea typeface="微软雅黑" charset="0"/>
            </a:endParaRPr>
          </a:p>
        </p:txBody>
      </p:sp>
      <p:grpSp>
        <p:nvGrpSpPr>
          <p:cNvPr id="12" name="组 11"/>
          <p:cNvGrpSpPr/>
          <p:nvPr/>
        </p:nvGrpSpPr>
        <p:grpSpPr>
          <a:xfrm>
            <a:off x="5555557" y="1004366"/>
            <a:ext cx="1080886" cy="1080884"/>
            <a:chOff x="5431425" y="497164"/>
            <a:chExt cx="1482332" cy="1482330"/>
          </a:xfrm>
        </p:grpSpPr>
        <p:sp>
          <p:nvSpPr>
            <p:cNvPr id="2" name="Freeform 7"/>
            <p:cNvSpPr>
              <a:spLocks noEditPoints="1"/>
            </p:cNvSpPr>
            <p:nvPr/>
          </p:nvSpPr>
          <p:spPr bwMode="auto">
            <a:xfrm>
              <a:off x="5751305" y="941168"/>
              <a:ext cx="842572" cy="614420"/>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8" name="椭圆 7"/>
            <p:cNvSpPr/>
            <p:nvPr/>
          </p:nvSpPr>
          <p:spPr>
            <a:xfrm>
              <a:off x="5431425" y="497164"/>
              <a:ext cx="1482332" cy="148233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pic>
        <p:nvPicPr>
          <p:cNvPr id="3" name="图片 2"/>
          <p:cNvPicPr>
            <a:picLocks noChangeAspect="1"/>
          </p:cNvPicPr>
          <p:nvPr/>
        </p:nvPicPr>
        <p:blipFill>
          <a:blip r:embed="rId3">
            <a:clrChange>
              <a:clrFrom>
                <a:srgbClr val="002C5B">
                  <a:alpha val="56078"/>
                </a:srgbClr>
              </a:clrFrom>
              <a:clrTo>
                <a:srgbClr val="002C5B">
                  <a:alpha val="0"/>
                </a:srgbClr>
              </a:clrTo>
            </a:clrChange>
            <a:biLevel thresh="25000"/>
            <a:extLst>
              <a:ext uri="{28A0092B-C50C-407E-A947-70E740481C1C}">
                <a14:useLocalDpi xmlns:a14="http://schemas.microsoft.com/office/drawing/2010/main" val="0"/>
              </a:ext>
            </a:extLst>
          </a:blip>
          <a:stretch>
            <a:fillRect/>
          </a:stretch>
        </p:blipFill>
        <p:spPr>
          <a:xfrm>
            <a:off x="146799" y="143554"/>
            <a:ext cx="3709961" cy="813709"/>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02</a:t>
            </a:r>
            <a:r>
              <a:rPr kumimoji="1" lang="zh-CN" altLang="en-US" sz="2800" dirty="0" smtClean="0">
                <a:solidFill>
                  <a:srgbClr val="0070C0"/>
                </a:solidFill>
              </a:rPr>
              <a:t> 图像数据</a:t>
            </a:r>
            <a:endParaRPr kumimoji="1" lang="zh-CN" altLang="en-US" sz="2800" dirty="0">
              <a:solidFill>
                <a:srgbClr val="0070C0"/>
              </a:solidFill>
            </a:endParaRPr>
          </a:p>
        </p:txBody>
      </p:sp>
      <p:pic>
        <p:nvPicPr>
          <p:cNvPr id="3" name="图片 2"/>
          <p:cNvPicPr/>
          <p:nvPr/>
        </p:nvPicPr>
        <p:blipFill>
          <a:blip r:embed="rId3"/>
          <a:stretch>
            <a:fillRect/>
          </a:stretch>
        </p:blipFill>
        <p:spPr>
          <a:xfrm>
            <a:off x="452661" y="3727652"/>
            <a:ext cx="5580000" cy="1945029"/>
          </a:xfrm>
          <a:prstGeom prst="rect">
            <a:avLst/>
          </a:prstGeom>
        </p:spPr>
      </p:pic>
      <p:grpSp>
        <p:nvGrpSpPr>
          <p:cNvPr id="9" name="组合 8"/>
          <p:cNvGrpSpPr/>
          <p:nvPr/>
        </p:nvGrpSpPr>
        <p:grpSpPr>
          <a:xfrm>
            <a:off x="452661" y="1771101"/>
            <a:ext cx="5650408" cy="1717098"/>
            <a:chOff x="452661" y="1420899"/>
            <a:chExt cx="5650408" cy="1717098"/>
          </a:xfrm>
        </p:grpSpPr>
        <p:sp>
          <p:nvSpPr>
            <p:cNvPr id="18" name="矩形 17"/>
            <p:cNvSpPr/>
            <p:nvPr/>
          </p:nvSpPr>
          <p:spPr>
            <a:xfrm>
              <a:off x="452661" y="1420899"/>
              <a:ext cx="5580000" cy="1717098"/>
            </a:xfrm>
            <a:prstGeom prst="rect">
              <a:avLst/>
            </a:prstGeom>
            <a:solidFill>
              <a:schemeClr val="bg1">
                <a:alpha val="90000"/>
              </a:schemeClr>
            </a:solidFill>
            <a:ln w="28575">
              <a:solidFill>
                <a:srgbClr val="0070C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矩形 13"/>
            <p:cNvSpPr/>
            <p:nvPr/>
          </p:nvSpPr>
          <p:spPr>
            <a:xfrm>
              <a:off x="490440" y="1500548"/>
              <a:ext cx="5612629" cy="525657"/>
            </a:xfrm>
            <a:prstGeom prst="rect">
              <a:avLst/>
            </a:prstGeom>
          </p:spPr>
          <p:txBody>
            <a:bodyPr wrap="square" numCol="1" spcCol="360000">
              <a:spAutoFit/>
            </a:bodyPr>
            <a:lstStyle/>
            <a:p>
              <a:pPr marL="171450" indent="-171450" defTabSz="608965">
                <a:lnSpc>
                  <a:spcPct val="130000"/>
                </a:lnSpc>
                <a:buFont typeface="Wingdings" pitchFamily="2" charset="2"/>
                <a:buChar char="u"/>
              </a:pPr>
              <a:r>
                <a:rPr lang="en-US" altLang="zh-CN" sz="2400" b="1" dirty="0">
                  <a:solidFill>
                    <a:srgbClr val="0070C0"/>
                  </a:solidFill>
                  <a:latin typeface="微软雅黑" charset="0"/>
                  <a:ea typeface="微软雅黑" charset="0"/>
                </a:rPr>
                <a:t> </a:t>
              </a:r>
              <a:r>
                <a:rPr lang="en-US" altLang="zh-CN" sz="2400" b="1" dirty="0" smtClean="0">
                  <a:solidFill>
                    <a:srgbClr val="0070C0"/>
                  </a:solidFill>
                  <a:latin typeface="微软雅黑" charset="0"/>
                  <a:ea typeface="微软雅黑" charset="0"/>
                </a:rPr>
                <a:t> </a:t>
              </a:r>
              <a:r>
                <a:rPr lang="zh-CN" altLang="en-US" sz="2400" b="1" dirty="0" smtClean="0">
                  <a:solidFill>
                    <a:srgbClr val="0070C0"/>
                  </a:solidFill>
                  <a:latin typeface="微软雅黑" charset="0"/>
                  <a:ea typeface="微软雅黑" charset="0"/>
                </a:rPr>
                <a:t>处于</a:t>
              </a:r>
              <a:r>
                <a:rPr lang="en-US" altLang="zh-CN" sz="2400" b="1" dirty="0" smtClean="0">
                  <a:solidFill>
                    <a:srgbClr val="0070C0"/>
                  </a:solidFill>
                  <a:latin typeface="微软雅黑" charset="0"/>
                  <a:ea typeface="微软雅黑" charset="0"/>
                </a:rPr>
                <a:t>2048</a:t>
              </a:r>
              <a:r>
                <a:rPr lang="zh-CN" altLang="en-US" sz="2400" b="1" dirty="0" smtClean="0">
                  <a:solidFill>
                    <a:srgbClr val="0070C0"/>
                  </a:solidFill>
                  <a:latin typeface="微软雅黑" charset="0"/>
                  <a:ea typeface="微软雅黑" charset="0"/>
                </a:rPr>
                <a:t>张图像的前段及后段</a:t>
              </a:r>
              <a:endParaRPr lang="zh-CN" altLang="en-US" sz="2400" b="1" dirty="0">
                <a:solidFill>
                  <a:srgbClr val="0070C0"/>
                </a:solidFill>
                <a:latin typeface="微软雅黑" charset="0"/>
                <a:ea typeface="微软雅黑" charset="0"/>
              </a:endParaRPr>
            </a:p>
          </p:txBody>
        </p:sp>
        <p:sp>
          <p:nvSpPr>
            <p:cNvPr id="15" name="矩形 14"/>
            <p:cNvSpPr/>
            <p:nvPr/>
          </p:nvSpPr>
          <p:spPr>
            <a:xfrm>
              <a:off x="499264" y="2018909"/>
              <a:ext cx="5568601" cy="525657"/>
            </a:xfrm>
            <a:prstGeom prst="rect">
              <a:avLst/>
            </a:prstGeom>
          </p:spPr>
          <p:txBody>
            <a:bodyPr wrap="square" numCol="1" spcCol="360000">
              <a:spAutoFit/>
            </a:bodyPr>
            <a:lstStyle/>
            <a:p>
              <a:pPr marL="342900" indent="-342900" defTabSz="608965">
                <a:lnSpc>
                  <a:spcPct val="130000"/>
                </a:lnSpc>
                <a:buFont typeface="Wingdings" pitchFamily="2" charset="2"/>
                <a:buChar char="u"/>
              </a:pPr>
              <a:r>
                <a:rPr lang="zh-CN" altLang="en-US" sz="2400" b="1" dirty="0" smtClean="0">
                  <a:solidFill>
                    <a:srgbClr val="0070C0"/>
                  </a:solidFill>
                  <a:latin typeface="微软雅黑" charset="0"/>
                  <a:ea typeface="微软雅黑" charset="0"/>
                </a:rPr>
                <a:t> 噪声极大，无法辨认丝状物信息</a:t>
              </a:r>
              <a:endParaRPr lang="zh-CN" altLang="en-US" sz="2400" b="1" dirty="0">
                <a:solidFill>
                  <a:srgbClr val="0070C0"/>
                </a:solidFill>
                <a:latin typeface="微软雅黑" charset="0"/>
                <a:ea typeface="微软雅黑" charset="0"/>
              </a:endParaRPr>
            </a:p>
          </p:txBody>
        </p:sp>
        <p:sp>
          <p:nvSpPr>
            <p:cNvPr id="16" name="矩形 15"/>
            <p:cNvSpPr/>
            <p:nvPr/>
          </p:nvSpPr>
          <p:spPr>
            <a:xfrm>
              <a:off x="499264" y="2487638"/>
              <a:ext cx="4005702" cy="525657"/>
            </a:xfrm>
            <a:prstGeom prst="rect">
              <a:avLst/>
            </a:prstGeom>
          </p:spPr>
          <p:txBody>
            <a:bodyPr wrap="square" numCol="1" spcCol="360000">
              <a:spAutoFit/>
            </a:bodyPr>
            <a:lstStyle/>
            <a:p>
              <a:pPr marL="171450" indent="-171450" defTabSz="608965">
                <a:lnSpc>
                  <a:spcPct val="130000"/>
                </a:lnSpc>
                <a:buFont typeface="Wingdings" pitchFamily="2" charset="2"/>
                <a:buChar char="u"/>
              </a:pPr>
              <a:r>
                <a:rPr lang="en-US" altLang="zh-CN" sz="2400" b="1" dirty="0">
                  <a:solidFill>
                    <a:srgbClr val="0070C0"/>
                  </a:solidFill>
                  <a:latin typeface="微软雅黑" charset="0"/>
                  <a:ea typeface="微软雅黑" charset="0"/>
                </a:rPr>
                <a:t> </a:t>
              </a:r>
              <a:r>
                <a:rPr lang="en-US" altLang="zh-CN" sz="2400" b="1" dirty="0" smtClean="0">
                  <a:solidFill>
                    <a:srgbClr val="0070C0"/>
                  </a:solidFill>
                  <a:latin typeface="微软雅黑" charset="0"/>
                  <a:ea typeface="微软雅黑" charset="0"/>
                </a:rPr>
                <a:t> </a:t>
              </a:r>
              <a:r>
                <a:rPr lang="zh-CN" altLang="en-US" sz="2400" b="1" dirty="0" smtClean="0">
                  <a:solidFill>
                    <a:srgbClr val="0070C0"/>
                  </a:solidFill>
                  <a:latin typeface="微软雅黑" charset="0"/>
                  <a:ea typeface="微软雅黑" charset="0"/>
                </a:rPr>
                <a:t>所有像素值都较大</a:t>
              </a:r>
              <a:endParaRPr lang="zh-CN" altLang="en-US" sz="2400" b="1" dirty="0">
                <a:solidFill>
                  <a:srgbClr val="0070C0"/>
                </a:solidFill>
                <a:latin typeface="微软雅黑" charset="0"/>
                <a:ea typeface="微软雅黑" charset="0"/>
              </a:endParaRPr>
            </a:p>
          </p:txBody>
        </p:sp>
      </p:grpSp>
      <p:grpSp>
        <p:nvGrpSpPr>
          <p:cNvPr id="21" name="组合 45"/>
          <p:cNvGrpSpPr/>
          <p:nvPr/>
        </p:nvGrpSpPr>
        <p:grpSpPr>
          <a:xfrm>
            <a:off x="326871" y="305961"/>
            <a:ext cx="793406" cy="680475"/>
            <a:chOff x="501650" y="3292475"/>
            <a:chExt cx="1735138" cy="1511300"/>
          </a:xfrm>
          <a:solidFill>
            <a:schemeClr val="accent2"/>
          </a:solidFill>
        </p:grpSpPr>
        <p:sp>
          <p:nvSpPr>
            <p:cNvPr id="2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4"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6"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7"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pic>
        <p:nvPicPr>
          <p:cNvPr id="4" name="图片 3"/>
          <p:cNvPicPr/>
          <p:nvPr/>
        </p:nvPicPr>
        <p:blipFill>
          <a:blip r:embed="rId4"/>
          <a:stretch>
            <a:fillRect/>
          </a:stretch>
        </p:blipFill>
        <p:spPr>
          <a:xfrm>
            <a:off x="6428437" y="3728681"/>
            <a:ext cx="5580000" cy="1944000"/>
          </a:xfrm>
          <a:prstGeom prst="rect">
            <a:avLst/>
          </a:prstGeom>
        </p:spPr>
      </p:pic>
      <p:grpSp>
        <p:nvGrpSpPr>
          <p:cNvPr id="6" name="组合 5"/>
          <p:cNvGrpSpPr/>
          <p:nvPr/>
        </p:nvGrpSpPr>
        <p:grpSpPr>
          <a:xfrm>
            <a:off x="6428437" y="1771101"/>
            <a:ext cx="5625180" cy="1717098"/>
            <a:chOff x="6167798" y="4737065"/>
            <a:chExt cx="5625180" cy="1717098"/>
          </a:xfrm>
        </p:grpSpPr>
        <p:sp>
          <p:nvSpPr>
            <p:cNvPr id="25" name="矩形 24"/>
            <p:cNvSpPr/>
            <p:nvPr/>
          </p:nvSpPr>
          <p:spPr>
            <a:xfrm>
              <a:off x="6167798" y="4737065"/>
              <a:ext cx="5580000" cy="1717098"/>
            </a:xfrm>
            <a:prstGeom prst="rect">
              <a:avLst/>
            </a:prstGeom>
            <a:solidFill>
              <a:schemeClr val="bg1">
                <a:alpha val="90000"/>
              </a:schemeClr>
            </a:solidFill>
            <a:ln w="28575">
              <a:solidFill>
                <a:srgbClr val="0070C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6212978" y="5285180"/>
              <a:ext cx="5580000" cy="525657"/>
            </a:xfrm>
            <a:prstGeom prst="rect">
              <a:avLst/>
            </a:prstGeom>
          </p:spPr>
          <p:txBody>
            <a:bodyPr wrap="square" numCol="1" spcCol="360000">
              <a:spAutoFit/>
            </a:bodyPr>
            <a:lstStyle/>
            <a:p>
              <a:pPr marL="171450" indent="-171450" defTabSz="608965">
                <a:lnSpc>
                  <a:spcPct val="130000"/>
                </a:lnSpc>
                <a:buFont typeface="Wingdings" pitchFamily="2" charset="2"/>
                <a:buChar char="u"/>
              </a:pPr>
              <a:r>
                <a:rPr lang="en-US" altLang="zh-CN" sz="2400" b="1" dirty="0" smtClean="0">
                  <a:solidFill>
                    <a:srgbClr val="0070C0"/>
                  </a:solidFill>
                  <a:latin typeface="微软雅黑" charset="0"/>
                  <a:ea typeface="微软雅黑" charset="0"/>
                </a:rPr>
                <a:t> </a:t>
              </a:r>
              <a:r>
                <a:rPr lang="zh-CN" altLang="en-US" sz="2400" b="1" dirty="0" smtClean="0">
                  <a:solidFill>
                    <a:srgbClr val="0070C0"/>
                  </a:solidFill>
                  <a:latin typeface="微软雅黑" charset="0"/>
                  <a:ea typeface="微软雅黑" charset="0"/>
                </a:rPr>
                <a:t>噪声较大，可模糊辨认丝状物信息</a:t>
              </a:r>
              <a:endParaRPr lang="zh-CN" altLang="en-US" sz="2400" b="1" dirty="0">
                <a:solidFill>
                  <a:srgbClr val="0070C0"/>
                </a:solidFill>
                <a:latin typeface="微软雅黑" charset="0"/>
                <a:ea typeface="微软雅黑" charset="0"/>
              </a:endParaRPr>
            </a:p>
          </p:txBody>
        </p:sp>
        <p:sp>
          <p:nvSpPr>
            <p:cNvPr id="19" name="矩形 18"/>
            <p:cNvSpPr/>
            <p:nvPr/>
          </p:nvSpPr>
          <p:spPr>
            <a:xfrm>
              <a:off x="6212978" y="5780920"/>
              <a:ext cx="5580000" cy="525657"/>
            </a:xfrm>
            <a:prstGeom prst="rect">
              <a:avLst/>
            </a:prstGeom>
          </p:spPr>
          <p:txBody>
            <a:bodyPr wrap="square" numCol="1" spcCol="360000">
              <a:spAutoFit/>
            </a:bodyPr>
            <a:lstStyle/>
            <a:p>
              <a:pPr marL="171450" indent="-171450" defTabSz="608965">
                <a:lnSpc>
                  <a:spcPct val="130000"/>
                </a:lnSpc>
                <a:buFont typeface="Wingdings" pitchFamily="2" charset="2"/>
                <a:buChar char="u"/>
              </a:pPr>
              <a:r>
                <a:rPr lang="en-US" altLang="zh-CN" sz="2400" b="1" dirty="0" smtClean="0">
                  <a:solidFill>
                    <a:srgbClr val="0070C0"/>
                  </a:solidFill>
                  <a:latin typeface="微软雅黑" charset="0"/>
                  <a:ea typeface="微软雅黑" charset="0"/>
                </a:rPr>
                <a:t> </a:t>
              </a:r>
              <a:r>
                <a:rPr lang="zh-CN" altLang="en-US" sz="2400" b="1" dirty="0" smtClean="0">
                  <a:solidFill>
                    <a:srgbClr val="0070C0"/>
                  </a:solidFill>
                  <a:latin typeface="微软雅黑" charset="0"/>
                  <a:ea typeface="微软雅黑" charset="0"/>
                </a:rPr>
                <a:t>所有像素值均较大</a:t>
              </a:r>
              <a:endParaRPr lang="zh-CN" altLang="en-US" sz="2400" b="1" dirty="0">
                <a:solidFill>
                  <a:srgbClr val="0070C0"/>
                </a:solidFill>
                <a:latin typeface="微软雅黑" charset="0"/>
                <a:ea typeface="微软雅黑" charset="0"/>
              </a:endParaRPr>
            </a:p>
          </p:txBody>
        </p:sp>
        <p:sp>
          <p:nvSpPr>
            <p:cNvPr id="30" name="矩形 29"/>
            <p:cNvSpPr/>
            <p:nvPr/>
          </p:nvSpPr>
          <p:spPr>
            <a:xfrm>
              <a:off x="6212978" y="4762747"/>
              <a:ext cx="4005702" cy="525657"/>
            </a:xfrm>
            <a:prstGeom prst="rect">
              <a:avLst/>
            </a:prstGeom>
          </p:spPr>
          <p:txBody>
            <a:bodyPr wrap="square" numCol="1" spcCol="360000">
              <a:spAutoFit/>
            </a:bodyPr>
            <a:lstStyle/>
            <a:p>
              <a:pPr marL="171450" indent="-171450" defTabSz="608965">
                <a:lnSpc>
                  <a:spcPct val="130000"/>
                </a:lnSpc>
                <a:buFont typeface="Wingdings" pitchFamily="2" charset="2"/>
                <a:buChar char="u"/>
              </a:pPr>
              <a:r>
                <a:rPr lang="en-US" altLang="zh-CN" sz="2400" b="1" dirty="0" smtClean="0">
                  <a:solidFill>
                    <a:srgbClr val="0070C0"/>
                  </a:solidFill>
                  <a:latin typeface="微软雅黑" charset="0"/>
                  <a:ea typeface="微软雅黑" charset="0"/>
                </a:rPr>
                <a:t> </a:t>
              </a:r>
              <a:r>
                <a:rPr lang="zh-CN" altLang="en-US" sz="2400" b="1" dirty="0" smtClean="0">
                  <a:solidFill>
                    <a:srgbClr val="0070C0"/>
                  </a:solidFill>
                  <a:latin typeface="微软雅黑" charset="0"/>
                  <a:ea typeface="微软雅黑" charset="0"/>
                </a:rPr>
                <a:t>处于</a:t>
              </a:r>
              <a:r>
                <a:rPr lang="en-US" altLang="zh-CN" sz="2400" b="1" dirty="0" smtClean="0">
                  <a:solidFill>
                    <a:srgbClr val="0070C0"/>
                  </a:solidFill>
                  <a:latin typeface="微软雅黑" charset="0"/>
                  <a:ea typeface="微软雅黑" charset="0"/>
                </a:rPr>
                <a:t>2048</a:t>
              </a:r>
              <a:r>
                <a:rPr lang="zh-CN" altLang="en-US" sz="2400" b="1" dirty="0" smtClean="0">
                  <a:solidFill>
                    <a:srgbClr val="0070C0"/>
                  </a:solidFill>
                  <a:latin typeface="微软雅黑" charset="0"/>
                  <a:ea typeface="微软雅黑" charset="0"/>
                </a:rPr>
                <a:t>张图像的中段</a:t>
              </a:r>
              <a:endParaRPr lang="zh-CN" altLang="en-US" sz="2400" b="1" dirty="0">
                <a:solidFill>
                  <a:srgbClr val="0070C0"/>
                </a:solidFill>
                <a:latin typeface="微软雅黑" charset="0"/>
                <a:ea typeface="微软雅黑" charset="0"/>
              </a:endParaRPr>
            </a:p>
          </p:txBody>
        </p:sp>
      </p:grpSp>
    </p:spTree>
    <p:extLst>
      <p:ext uri="{BB962C8B-B14F-4D97-AF65-F5344CB8AC3E}">
        <p14:creationId xmlns:p14="http://schemas.microsoft.com/office/powerpoint/2010/main" val="55457545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02</a:t>
            </a:r>
            <a:r>
              <a:rPr kumimoji="1" lang="zh-CN" altLang="en-US" sz="2800" dirty="0" smtClean="0">
                <a:solidFill>
                  <a:srgbClr val="0070C0"/>
                </a:solidFill>
              </a:rPr>
              <a:t> 理论基础：</a:t>
            </a:r>
            <a:r>
              <a:rPr kumimoji="1" lang="en-US" altLang="zh-CN" sz="2800" dirty="0" err="1" smtClean="0">
                <a:solidFill>
                  <a:srgbClr val="0070C0"/>
                </a:solidFill>
              </a:rPr>
              <a:t>Getfilaments</a:t>
            </a:r>
            <a:endParaRPr kumimoji="1" lang="zh-CN" altLang="en-US" sz="2800" dirty="0">
              <a:solidFill>
                <a:srgbClr val="0070C0"/>
              </a:solidFill>
            </a:endParaRPr>
          </a:p>
        </p:txBody>
      </p:sp>
      <p:grpSp>
        <p:nvGrpSpPr>
          <p:cNvPr id="3" name="组合 2"/>
          <p:cNvGrpSpPr/>
          <p:nvPr/>
        </p:nvGrpSpPr>
        <p:grpSpPr>
          <a:xfrm>
            <a:off x="466950" y="1390534"/>
            <a:ext cx="1157244" cy="1205896"/>
            <a:chOff x="466950" y="1390534"/>
            <a:chExt cx="1157244" cy="1205896"/>
          </a:xfrm>
        </p:grpSpPr>
        <p:sp>
          <p:nvSpPr>
            <p:cNvPr id="8" name="燕尾形 7"/>
            <p:cNvSpPr/>
            <p:nvPr/>
          </p:nvSpPr>
          <p:spPr>
            <a:xfrm>
              <a:off x="938394" y="1390534"/>
              <a:ext cx="685800" cy="685800"/>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2" name="燕尾形 31"/>
            <p:cNvSpPr/>
            <p:nvPr/>
          </p:nvSpPr>
          <p:spPr>
            <a:xfrm>
              <a:off x="492488" y="1390534"/>
              <a:ext cx="685800" cy="685800"/>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7" name="矩形 36"/>
            <p:cNvSpPr/>
            <p:nvPr/>
          </p:nvSpPr>
          <p:spPr>
            <a:xfrm>
              <a:off x="466950" y="2196320"/>
              <a:ext cx="942887" cy="400110"/>
            </a:xfrm>
            <a:prstGeom prst="rect">
              <a:avLst/>
            </a:prstGeom>
            <a:solidFill>
              <a:srgbClr val="0070C0"/>
            </a:solidFill>
          </p:spPr>
          <p:txBody>
            <a:bodyPr wrap="none">
              <a:spAutoFit/>
            </a:bodyPr>
            <a:lstStyle/>
            <a:p>
              <a:pPr defTabSz="1218565">
                <a:defRPr/>
              </a:pPr>
              <a:r>
                <a:rPr lang="en-US" altLang="zh-CN" sz="2000" b="1" kern="0" dirty="0" smtClean="0">
                  <a:solidFill>
                    <a:schemeClr val="bg1"/>
                  </a:solidFill>
                  <a:ea typeface="微软雅黑" charset="0"/>
                </a:rPr>
                <a:t>START!</a:t>
              </a:r>
              <a:endParaRPr lang="en-US" altLang="zh-CN" sz="2000" b="1" kern="0" dirty="0">
                <a:solidFill>
                  <a:schemeClr val="bg1"/>
                </a:solidFill>
                <a:ea typeface="微软雅黑" charset="0"/>
              </a:endParaRPr>
            </a:p>
          </p:txBody>
        </p:sp>
      </p:grpSp>
      <p:sp>
        <p:nvSpPr>
          <p:cNvPr id="48" name="椭圆 47"/>
          <p:cNvSpPr/>
          <p:nvPr/>
        </p:nvSpPr>
        <p:spPr>
          <a:xfrm>
            <a:off x="5690588" y="1600198"/>
            <a:ext cx="298217" cy="3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3" name="组合 45"/>
          <p:cNvGrpSpPr/>
          <p:nvPr/>
        </p:nvGrpSpPr>
        <p:grpSpPr>
          <a:xfrm>
            <a:off x="326871" y="305961"/>
            <a:ext cx="793406" cy="680475"/>
            <a:chOff x="501650" y="3292475"/>
            <a:chExt cx="1735138" cy="1511300"/>
          </a:xfrm>
          <a:solidFill>
            <a:schemeClr val="accent2"/>
          </a:solidFill>
        </p:grpSpPr>
        <p:sp>
          <p:nvSpPr>
            <p:cNvPr id="55"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56"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59"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60"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61"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grpSp>
        <p:nvGrpSpPr>
          <p:cNvPr id="14" name="组合 13"/>
          <p:cNvGrpSpPr/>
          <p:nvPr/>
        </p:nvGrpSpPr>
        <p:grpSpPr>
          <a:xfrm>
            <a:off x="1178288" y="1600200"/>
            <a:ext cx="2854328" cy="4296525"/>
            <a:chOff x="1178288" y="1600200"/>
            <a:chExt cx="2854328" cy="4296525"/>
          </a:xfrm>
        </p:grpSpPr>
        <p:sp>
          <p:nvSpPr>
            <p:cNvPr id="30" name="矩形 29"/>
            <p:cNvSpPr/>
            <p:nvPr/>
          </p:nvSpPr>
          <p:spPr>
            <a:xfrm>
              <a:off x="1280391" y="1718618"/>
              <a:ext cx="1312834"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合 6"/>
            <p:cNvGrpSpPr/>
            <p:nvPr/>
          </p:nvGrpSpPr>
          <p:grpSpPr>
            <a:xfrm>
              <a:off x="1178288" y="1600200"/>
              <a:ext cx="2854328" cy="4296525"/>
              <a:chOff x="1178288" y="1600200"/>
              <a:chExt cx="2854328" cy="4296525"/>
            </a:xfrm>
          </p:grpSpPr>
          <p:sp>
            <p:nvSpPr>
              <p:cNvPr id="9" name="椭圆 8"/>
              <p:cNvSpPr/>
              <p:nvPr/>
            </p:nvSpPr>
            <p:spPr>
              <a:xfrm>
                <a:off x="2469444" y="1600200"/>
                <a:ext cx="298217" cy="30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上箭头标注 10"/>
              <p:cNvSpPr/>
              <p:nvPr/>
            </p:nvSpPr>
            <p:spPr>
              <a:xfrm>
                <a:off x="1178288" y="1600200"/>
                <a:ext cx="2854328" cy="4296525"/>
              </a:xfrm>
              <a:prstGeom prst="upArrowCallout">
                <a:avLst>
                  <a:gd name="adj1" fmla="val 2597"/>
                  <a:gd name="adj2" fmla="val 2273"/>
                  <a:gd name="adj3" fmla="val 6169"/>
                  <a:gd name="adj4" fmla="val 7269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矩形 40"/>
              <p:cNvSpPr/>
              <p:nvPr/>
            </p:nvSpPr>
            <p:spPr>
              <a:xfrm>
                <a:off x="2013258" y="3372643"/>
                <a:ext cx="1210589" cy="400110"/>
              </a:xfrm>
              <a:prstGeom prst="rect">
                <a:avLst/>
              </a:prstGeom>
            </p:spPr>
            <p:txBody>
              <a:bodyPr wrap="none">
                <a:spAutoFit/>
              </a:bodyPr>
              <a:lstStyle/>
              <a:p>
                <a:pPr algn="ctr" defTabSz="1218565">
                  <a:defRPr/>
                </a:pPr>
                <a:r>
                  <a:rPr lang="zh-CN" altLang="en-US" sz="2000" b="1" kern="0" dirty="0" smtClean="0">
                    <a:solidFill>
                      <a:schemeClr val="bg1"/>
                    </a:solidFill>
                    <a:ea typeface="微软雅黑" charset="0"/>
                  </a:rPr>
                  <a:t>分解图像</a:t>
                </a:r>
                <a:endParaRPr lang="en-US" altLang="zh-CN" sz="2000" b="1" kern="0" dirty="0">
                  <a:solidFill>
                    <a:schemeClr val="bg1"/>
                  </a:solidFill>
                  <a:ea typeface="微软雅黑" charset="0"/>
                </a:endParaRPr>
              </a:p>
            </p:txBody>
          </p:sp>
          <p:sp>
            <p:nvSpPr>
              <p:cNvPr id="42" name="Freeform 7"/>
              <p:cNvSpPr>
                <a:spLocks noEditPoints="1"/>
              </p:cNvSpPr>
              <p:nvPr/>
            </p:nvSpPr>
            <p:spPr bwMode="auto">
              <a:xfrm>
                <a:off x="2346029" y="2912909"/>
                <a:ext cx="545044" cy="397456"/>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34" name="矩形 33"/>
              <p:cNvSpPr/>
              <p:nvPr/>
            </p:nvSpPr>
            <p:spPr>
              <a:xfrm>
                <a:off x="1178288" y="4158472"/>
                <a:ext cx="2854328" cy="1631216"/>
              </a:xfrm>
              <a:prstGeom prst="rect">
                <a:avLst/>
              </a:prstGeom>
              <a:solidFill>
                <a:schemeClr val="bg1">
                  <a:lumMod val="95000"/>
                </a:schemeClr>
              </a:solidFill>
              <a:ln>
                <a:solidFill>
                  <a:srgbClr val="0070C0"/>
                </a:solidFill>
              </a:ln>
            </p:spPr>
            <p:txBody>
              <a:bodyPr wrap="square" numCol="1" spcCol="360000">
                <a:spAutoFit/>
              </a:bodyPr>
              <a:lstStyle/>
              <a:p>
                <a:pPr marL="171450" indent="-171450">
                  <a:buFont typeface="Wingdings" pitchFamily="2" charset="2"/>
                  <a:buChar char="u"/>
                </a:pPr>
                <a:r>
                  <a:rPr lang="zh-CN" altLang="en-US" sz="2000" b="1" dirty="0" smtClean="0">
                    <a:solidFill>
                      <a:srgbClr val="0070C0"/>
                    </a:solidFill>
                    <a:latin typeface="微软雅黑" pitchFamily="34" charset="-122"/>
                    <a:ea typeface="微软雅黑" pitchFamily="34" charset="-122"/>
                  </a:rPr>
                  <a:t> 计算图像数量</a:t>
                </a:r>
                <a:endParaRPr lang="en-US" altLang="zh-CN" sz="2000" b="1" dirty="0" smtClean="0">
                  <a:solidFill>
                    <a:srgbClr val="0070C0"/>
                  </a:solidFill>
                  <a:latin typeface="微软雅黑" pitchFamily="34" charset="-122"/>
                  <a:ea typeface="微软雅黑" pitchFamily="34" charset="-122"/>
                </a:endParaRPr>
              </a:p>
              <a:p>
                <a:pPr marL="171450" indent="-171450">
                  <a:buFont typeface="Wingdings" pitchFamily="2" charset="2"/>
                  <a:buChar char="u"/>
                </a:pPr>
                <a:r>
                  <a:rPr lang="zh-CN" altLang="en-US" sz="2000" b="1" dirty="0" smtClean="0">
                    <a:solidFill>
                      <a:srgbClr val="0070C0"/>
                    </a:solidFill>
                    <a:latin typeface="微软雅黑" pitchFamily="34" charset="-122"/>
                    <a:ea typeface="微软雅黑" pitchFamily="34" charset="-122"/>
                  </a:rPr>
                  <a:t> 计算算子</a:t>
                </a:r>
              </a:p>
              <a:p>
                <a:pPr marL="171450" indent="-171450">
                  <a:buFont typeface="Wingdings" pitchFamily="2" charset="2"/>
                  <a:buChar char="u"/>
                </a:pPr>
                <a:r>
                  <a:rPr lang="zh-CN" altLang="en-US" sz="2000" b="1" dirty="0" smtClean="0">
                    <a:solidFill>
                      <a:srgbClr val="0070C0"/>
                    </a:solidFill>
                    <a:latin typeface="微软雅黑" pitchFamily="34" charset="-122"/>
                    <a:ea typeface="微软雅黑" pitchFamily="34" charset="-122"/>
                  </a:rPr>
                  <a:t> 得出每张图像</a:t>
                </a:r>
                <a:endParaRPr lang="en-US" altLang="zh-CN" sz="2000" b="1" dirty="0" smtClean="0">
                  <a:solidFill>
                    <a:srgbClr val="0070C0"/>
                  </a:solidFill>
                  <a:latin typeface="微软雅黑" pitchFamily="34" charset="-122"/>
                  <a:ea typeface="微软雅黑" pitchFamily="34" charset="-122"/>
                </a:endParaRPr>
              </a:p>
              <a:p>
                <a:pPr marL="171450" indent="-171450">
                  <a:buFont typeface="Wingdings" pitchFamily="2" charset="2"/>
                  <a:buChar char="u"/>
                </a:pPr>
                <a:endParaRPr lang="en-US" altLang="zh-CN" sz="2000" b="1" dirty="0" smtClean="0">
                  <a:solidFill>
                    <a:srgbClr val="0070C0"/>
                  </a:solidFill>
                  <a:latin typeface="微软雅黑" pitchFamily="34" charset="-122"/>
                  <a:ea typeface="微软雅黑" pitchFamily="34" charset="-122"/>
                </a:endParaRPr>
              </a:p>
              <a:p>
                <a:endParaRPr lang="zh-CN" altLang="en-US" sz="2000" b="1" dirty="0">
                  <a:solidFill>
                    <a:srgbClr val="0070C0"/>
                  </a:solidFill>
                  <a:latin typeface="微软雅黑" pitchFamily="34" charset="-122"/>
                  <a:ea typeface="微软雅黑" pitchFamily="34" charset="-122"/>
                </a:endParaRPr>
              </a:p>
            </p:txBody>
          </p:sp>
        </p:grpSp>
      </p:grpSp>
      <p:grpSp>
        <p:nvGrpSpPr>
          <p:cNvPr id="15" name="组合 14"/>
          <p:cNvGrpSpPr/>
          <p:nvPr/>
        </p:nvGrpSpPr>
        <p:grpSpPr>
          <a:xfrm>
            <a:off x="2593225" y="1600198"/>
            <a:ext cx="4673635" cy="4296525"/>
            <a:chOff x="2593225" y="1600198"/>
            <a:chExt cx="4673635" cy="4296525"/>
          </a:xfrm>
        </p:grpSpPr>
        <p:grpSp>
          <p:nvGrpSpPr>
            <p:cNvPr id="10" name="组合 9"/>
            <p:cNvGrpSpPr/>
            <p:nvPr/>
          </p:nvGrpSpPr>
          <p:grpSpPr>
            <a:xfrm>
              <a:off x="4412532" y="1600198"/>
              <a:ext cx="2854328" cy="4296525"/>
              <a:chOff x="4412532" y="1600198"/>
              <a:chExt cx="2854328" cy="4296525"/>
            </a:xfrm>
          </p:grpSpPr>
          <p:sp>
            <p:nvSpPr>
              <p:cNvPr id="35" name="椭圆 34"/>
              <p:cNvSpPr/>
              <p:nvPr/>
            </p:nvSpPr>
            <p:spPr>
              <a:xfrm>
                <a:off x="5703688" y="1600198"/>
                <a:ext cx="298217" cy="30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上箭头标注 35"/>
              <p:cNvSpPr/>
              <p:nvPr/>
            </p:nvSpPr>
            <p:spPr>
              <a:xfrm>
                <a:off x="4412532" y="1600198"/>
                <a:ext cx="2854328" cy="4296525"/>
              </a:xfrm>
              <a:prstGeom prst="upArrowCallout">
                <a:avLst>
                  <a:gd name="adj1" fmla="val 2597"/>
                  <a:gd name="adj2" fmla="val 2273"/>
                  <a:gd name="adj3" fmla="val 6169"/>
                  <a:gd name="adj4" fmla="val 7269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4"/>
              <p:cNvSpPr/>
              <p:nvPr/>
            </p:nvSpPr>
            <p:spPr>
              <a:xfrm>
                <a:off x="4412532" y="4158472"/>
                <a:ext cx="2854328" cy="1637030"/>
              </a:xfrm>
              <a:prstGeom prst="rect">
                <a:avLst/>
              </a:prstGeom>
              <a:solidFill>
                <a:schemeClr val="bg1">
                  <a:lumMod val="95000"/>
                </a:schemeClr>
              </a:solidFill>
              <a:ln>
                <a:solidFill>
                  <a:srgbClr val="0070C0"/>
                </a:solidFill>
              </a:ln>
            </p:spPr>
            <p:txBody>
              <a:bodyPr wrap="square" numCol="1" spcCol="360000">
                <a:spAutoFit/>
              </a:bodyPr>
              <a:lstStyle/>
              <a:p>
                <a:pPr marL="342900" lvl="0" indent="-342900">
                  <a:buFont typeface="Wingdings" pitchFamily="2" charset="2"/>
                  <a:buChar char="u"/>
                </a:pPr>
                <a:r>
                  <a:rPr lang="zh-CN" altLang="en-US" sz="2000" b="1" dirty="0" smtClean="0">
                    <a:solidFill>
                      <a:srgbClr val="0070C0"/>
                    </a:solidFill>
                    <a:latin typeface="微软雅黑" pitchFamily="34" charset="-122"/>
                    <a:ea typeface="微软雅黑" pitchFamily="34" charset="-122"/>
                  </a:rPr>
                  <a:t>设定阈值</a:t>
                </a:r>
              </a:p>
              <a:p>
                <a:pPr marL="171450" indent="-171450">
                  <a:buFont typeface="Wingdings" pitchFamily="2" charset="2"/>
                  <a:buChar char="u"/>
                </a:pPr>
                <a:r>
                  <a:rPr lang="zh-CN" altLang="en-US" sz="2000" b="1" dirty="0" smtClean="0">
                    <a:solidFill>
                      <a:srgbClr val="0070C0"/>
                    </a:solidFill>
                    <a:latin typeface="微软雅黑" pitchFamily="34" charset="-122"/>
                    <a:ea typeface="微软雅黑" pitchFamily="34" charset="-122"/>
                  </a:rPr>
                  <a:t> 计算</a:t>
                </a:r>
                <a:r>
                  <a:rPr lang="zh-CN" altLang="en-US" sz="2000" b="1" dirty="0">
                    <a:solidFill>
                      <a:srgbClr val="0070C0"/>
                    </a:solidFill>
                    <a:latin typeface="微软雅黑" pitchFamily="34" charset="-122"/>
                    <a:ea typeface="微软雅黑" pitchFamily="34" charset="-122"/>
                  </a:rPr>
                  <a:t>新阈值，直到</a:t>
                </a:r>
                <a:r>
                  <a:rPr lang="zh-CN" altLang="en-US" sz="2000" b="1" dirty="0" smtClean="0">
                    <a:solidFill>
                      <a:srgbClr val="0070C0"/>
                    </a:solidFill>
                    <a:latin typeface="微软雅黑" pitchFamily="34" charset="-122"/>
                    <a:ea typeface="微软雅黑" pitchFamily="34" charset="-122"/>
                  </a:rPr>
                  <a:t>数</a:t>
                </a:r>
                <a:endParaRPr lang="en-US" altLang="zh-CN" sz="2000" b="1" dirty="0" smtClean="0">
                  <a:solidFill>
                    <a:srgbClr val="0070C0"/>
                  </a:solidFill>
                  <a:latin typeface="微软雅黑" pitchFamily="34" charset="-122"/>
                  <a:ea typeface="微软雅黑" pitchFamily="34" charset="-122"/>
                </a:endParaRPr>
              </a:p>
              <a:p>
                <a:r>
                  <a:rPr lang="en-US" altLang="zh-CN" sz="2000" b="1" dirty="0">
                    <a:solidFill>
                      <a:srgbClr val="0070C0"/>
                    </a:solidFill>
                    <a:latin typeface="微软雅黑" pitchFamily="34" charset="-122"/>
                    <a:ea typeface="微软雅黑" pitchFamily="34" charset="-122"/>
                  </a:rPr>
                  <a:t> </a:t>
                </a:r>
                <a:r>
                  <a:rPr lang="en-US" altLang="zh-CN" sz="2000" b="1" dirty="0" smtClean="0">
                    <a:solidFill>
                      <a:srgbClr val="0070C0"/>
                    </a:solidFill>
                    <a:latin typeface="微软雅黑" pitchFamily="34" charset="-122"/>
                    <a:ea typeface="微软雅黑" pitchFamily="34" charset="-122"/>
                  </a:rPr>
                  <a:t>   </a:t>
                </a:r>
                <a:r>
                  <a:rPr lang="zh-CN" altLang="en-US" sz="2000" b="1" dirty="0" smtClean="0">
                    <a:solidFill>
                      <a:srgbClr val="0070C0"/>
                    </a:solidFill>
                    <a:latin typeface="微软雅黑" pitchFamily="34" charset="-122"/>
                    <a:ea typeface="微软雅黑" pitchFamily="34" charset="-122"/>
                  </a:rPr>
                  <a:t>值趋于稳定</a:t>
                </a:r>
              </a:p>
              <a:p>
                <a:endParaRPr lang="zh-CN" altLang="en-US" sz="2000" b="1" dirty="0">
                  <a:solidFill>
                    <a:srgbClr val="0070C0"/>
                  </a:solidFill>
                  <a:latin typeface="微软雅黑" pitchFamily="34" charset="-122"/>
                  <a:ea typeface="微软雅黑" pitchFamily="34" charset="-122"/>
                </a:endParaRPr>
              </a:p>
              <a:p>
                <a:endParaRPr lang="zh-CN" altLang="en-US" sz="2000" b="1" dirty="0">
                  <a:solidFill>
                    <a:srgbClr val="0070C0"/>
                  </a:solidFill>
                  <a:latin typeface="微软雅黑" pitchFamily="34" charset="-122"/>
                  <a:ea typeface="微软雅黑" pitchFamily="34" charset="-122"/>
                </a:endParaRPr>
              </a:p>
            </p:txBody>
          </p:sp>
          <p:sp>
            <p:nvSpPr>
              <p:cNvPr id="46" name="矩形 45"/>
              <p:cNvSpPr/>
              <p:nvPr/>
            </p:nvSpPr>
            <p:spPr>
              <a:xfrm>
                <a:off x="4977923" y="3372318"/>
                <a:ext cx="1723550" cy="400110"/>
              </a:xfrm>
              <a:prstGeom prst="rect">
                <a:avLst/>
              </a:prstGeom>
            </p:spPr>
            <p:txBody>
              <a:bodyPr wrap="none">
                <a:spAutoFit/>
              </a:bodyPr>
              <a:lstStyle/>
              <a:p>
                <a:pPr algn="ctr" defTabSz="1218565">
                  <a:defRPr/>
                </a:pPr>
                <a:r>
                  <a:rPr lang="zh-CN" altLang="en-US" sz="2000" b="1" kern="0" dirty="0" smtClean="0">
                    <a:solidFill>
                      <a:schemeClr val="bg1"/>
                    </a:solidFill>
                    <a:ea typeface="微软雅黑" charset="0"/>
                  </a:rPr>
                  <a:t>去除干扰信息</a:t>
                </a:r>
                <a:endParaRPr lang="en-US" altLang="zh-CN" sz="2000" b="1" kern="0" dirty="0">
                  <a:solidFill>
                    <a:schemeClr val="bg1"/>
                  </a:solidFill>
                  <a:ea typeface="微软雅黑" charset="0"/>
                </a:endParaRPr>
              </a:p>
            </p:txBody>
          </p:sp>
          <p:sp>
            <p:nvSpPr>
              <p:cNvPr id="47" name="Freeform 7"/>
              <p:cNvSpPr>
                <a:spLocks noEditPoints="1"/>
              </p:cNvSpPr>
              <p:nvPr/>
            </p:nvSpPr>
            <p:spPr bwMode="auto">
              <a:xfrm>
                <a:off x="5579566" y="2912909"/>
                <a:ext cx="545044" cy="397456"/>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lumMod val="95000"/>
                </a:schemeClr>
              </a:solidFill>
              <a:ln w="0">
                <a:noFill/>
                <a:prstDash val="solid"/>
                <a:round/>
              </a:ln>
            </p:spPr>
            <p:txBody>
              <a:bodyPr vert="horz" wrap="square" lIns="91440" tIns="45720" rIns="91440" bIns="45720" numCol="1" anchor="t" anchorCtr="0" compatLnSpc="1"/>
              <a:lstStyle/>
              <a:p>
                <a:endParaRPr lang="zh-CN" altLang="en-US">
                  <a:solidFill>
                    <a:schemeClr val="bg1"/>
                  </a:solidFill>
                </a:endParaRPr>
              </a:p>
            </p:txBody>
          </p:sp>
        </p:grpSp>
        <p:sp>
          <p:nvSpPr>
            <p:cNvPr id="39" name="矩形 38"/>
            <p:cNvSpPr/>
            <p:nvPr/>
          </p:nvSpPr>
          <p:spPr>
            <a:xfrm>
              <a:off x="2593225" y="1718616"/>
              <a:ext cx="3230623" cy="457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6" name="组合 15"/>
          <p:cNvGrpSpPr/>
          <p:nvPr/>
        </p:nvGrpSpPr>
        <p:grpSpPr>
          <a:xfrm>
            <a:off x="5849598" y="1599803"/>
            <a:ext cx="4705356" cy="4296525"/>
            <a:chOff x="5849598" y="1599803"/>
            <a:chExt cx="4705356" cy="4296525"/>
          </a:xfrm>
        </p:grpSpPr>
        <p:grpSp>
          <p:nvGrpSpPr>
            <p:cNvPr id="6" name="组合 5"/>
            <p:cNvGrpSpPr/>
            <p:nvPr/>
          </p:nvGrpSpPr>
          <p:grpSpPr>
            <a:xfrm>
              <a:off x="7687527" y="1599803"/>
              <a:ext cx="2867427" cy="4296525"/>
              <a:chOff x="7687527" y="1599803"/>
              <a:chExt cx="2867427" cy="4296525"/>
            </a:xfrm>
          </p:grpSpPr>
          <p:sp>
            <p:nvSpPr>
              <p:cNvPr id="44" name="椭圆 43"/>
              <p:cNvSpPr/>
              <p:nvPr/>
            </p:nvSpPr>
            <p:spPr>
              <a:xfrm>
                <a:off x="8978682" y="1599804"/>
                <a:ext cx="298217" cy="30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上箭头标注 50"/>
              <p:cNvSpPr/>
              <p:nvPr/>
            </p:nvSpPr>
            <p:spPr>
              <a:xfrm>
                <a:off x="7700626" y="1599803"/>
                <a:ext cx="2854328" cy="4296525"/>
              </a:xfrm>
              <a:prstGeom prst="upArrowCallout">
                <a:avLst>
                  <a:gd name="adj1" fmla="val 2597"/>
                  <a:gd name="adj2" fmla="val 2273"/>
                  <a:gd name="adj3" fmla="val 6169"/>
                  <a:gd name="adj4" fmla="val 7269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39"/>
              <p:cNvSpPr/>
              <p:nvPr/>
            </p:nvSpPr>
            <p:spPr>
              <a:xfrm>
                <a:off x="7687527" y="4158472"/>
                <a:ext cx="2854328" cy="1631216"/>
              </a:xfrm>
              <a:prstGeom prst="rect">
                <a:avLst/>
              </a:prstGeom>
              <a:solidFill>
                <a:schemeClr val="bg1">
                  <a:lumMod val="95000"/>
                </a:schemeClr>
              </a:solidFill>
              <a:ln>
                <a:solidFill>
                  <a:srgbClr val="0070C0"/>
                </a:solidFill>
              </a:ln>
            </p:spPr>
            <p:txBody>
              <a:bodyPr wrap="square" numCol="1" spcCol="360000">
                <a:spAutoFit/>
              </a:bodyPr>
              <a:lstStyle/>
              <a:p>
                <a:pPr marL="285750" lvl="0" indent="-285750">
                  <a:buFont typeface="Wingdings" pitchFamily="2" charset="2"/>
                  <a:buChar char="u"/>
                </a:pPr>
                <a:r>
                  <a:rPr lang="zh-CN" altLang="en-US" sz="2000" b="1" dirty="0" smtClean="0">
                    <a:solidFill>
                      <a:srgbClr val="0070C0"/>
                    </a:solidFill>
                    <a:latin typeface="微软雅黑" pitchFamily="34" charset="-122"/>
                    <a:ea typeface="微软雅黑" pitchFamily="34" charset="-122"/>
                  </a:rPr>
                  <a:t> 与分解图像相反，叠</a:t>
                </a:r>
                <a:endParaRPr lang="en-US" altLang="zh-CN" sz="2000" b="1" dirty="0" smtClean="0">
                  <a:solidFill>
                    <a:srgbClr val="0070C0"/>
                  </a:solidFill>
                  <a:latin typeface="微软雅黑" pitchFamily="34" charset="-122"/>
                  <a:ea typeface="微软雅黑" pitchFamily="34" charset="-122"/>
                </a:endParaRPr>
              </a:p>
              <a:p>
                <a:pPr lvl="0"/>
                <a:r>
                  <a:rPr lang="en-US" altLang="zh-CN" sz="2000" b="1" dirty="0">
                    <a:solidFill>
                      <a:srgbClr val="0070C0"/>
                    </a:solidFill>
                    <a:latin typeface="微软雅黑" pitchFamily="34" charset="-122"/>
                    <a:ea typeface="微软雅黑" pitchFamily="34" charset="-122"/>
                  </a:rPr>
                  <a:t> </a:t>
                </a:r>
                <a:r>
                  <a:rPr lang="en-US" altLang="zh-CN" sz="2000" b="1" dirty="0" smtClean="0">
                    <a:solidFill>
                      <a:srgbClr val="0070C0"/>
                    </a:solidFill>
                    <a:latin typeface="微软雅黑" pitchFamily="34" charset="-122"/>
                    <a:ea typeface="微软雅黑" pitchFamily="34" charset="-122"/>
                  </a:rPr>
                  <a:t>    </a:t>
                </a:r>
                <a:r>
                  <a:rPr lang="zh-CN" altLang="en-US" sz="2000" b="1" dirty="0" smtClean="0">
                    <a:solidFill>
                      <a:srgbClr val="0070C0"/>
                    </a:solidFill>
                    <a:latin typeface="微软雅黑" pitchFamily="34" charset="-122"/>
                    <a:ea typeface="微软雅黑" pitchFamily="34" charset="-122"/>
                  </a:rPr>
                  <a:t>加合成图像</a:t>
                </a:r>
                <a:endParaRPr lang="en-US" altLang="zh-CN" sz="2000" b="1" dirty="0" smtClean="0">
                  <a:solidFill>
                    <a:srgbClr val="0070C0"/>
                  </a:solidFill>
                  <a:latin typeface="微软雅黑" pitchFamily="34" charset="-122"/>
                  <a:ea typeface="微软雅黑" pitchFamily="34" charset="-122"/>
                </a:endParaRPr>
              </a:p>
              <a:p>
                <a:pPr lvl="0"/>
                <a:endParaRPr lang="en-US" altLang="zh-CN" sz="2000" b="1" dirty="0">
                  <a:solidFill>
                    <a:srgbClr val="0070C0"/>
                  </a:solidFill>
                  <a:latin typeface="微软雅黑" pitchFamily="34" charset="-122"/>
                  <a:ea typeface="微软雅黑" pitchFamily="34" charset="-122"/>
                </a:endParaRPr>
              </a:p>
              <a:p>
                <a:pPr lvl="0"/>
                <a:endParaRPr lang="en-US" altLang="zh-CN" sz="2000" b="1" dirty="0" smtClean="0">
                  <a:solidFill>
                    <a:srgbClr val="0070C0"/>
                  </a:solidFill>
                  <a:latin typeface="微软雅黑" pitchFamily="34" charset="-122"/>
                  <a:ea typeface="微软雅黑" pitchFamily="34" charset="-122"/>
                </a:endParaRPr>
              </a:p>
              <a:p>
                <a:pPr lvl="0"/>
                <a:endParaRPr lang="zh-CN" altLang="en-US" sz="2000" b="1" dirty="0">
                  <a:solidFill>
                    <a:srgbClr val="0070C0"/>
                  </a:solidFill>
                  <a:latin typeface="微软雅黑" pitchFamily="34" charset="-122"/>
                  <a:ea typeface="微软雅黑" pitchFamily="34" charset="-122"/>
                </a:endParaRPr>
              </a:p>
            </p:txBody>
          </p:sp>
          <p:sp>
            <p:nvSpPr>
              <p:cNvPr id="27" name="Freeform 7"/>
              <p:cNvSpPr>
                <a:spLocks noEditPoints="1"/>
              </p:cNvSpPr>
              <p:nvPr/>
            </p:nvSpPr>
            <p:spPr bwMode="auto">
              <a:xfrm>
                <a:off x="8842168" y="2912909"/>
                <a:ext cx="545044" cy="397456"/>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lumMod val="95000"/>
                </a:schemeClr>
              </a:solidFill>
              <a:ln w="0">
                <a:noFill/>
                <a:prstDash val="solid"/>
                <a:round/>
              </a:ln>
            </p:spPr>
            <p:txBody>
              <a:bodyPr vert="horz" wrap="square" lIns="91440" tIns="45720" rIns="91440" bIns="45720" numCol="1" anchor="t" anchorCtr="0" compatLnSpc="1"/>
              <a:lstStyle/>
              <a:p>
                <a:endParaRPr lang="zh-CN" altLang="en-US"/>
              </a:p>
            </p:txBody>
          </p:sp>
          <p:sp>
            <p:nvSpPr>
              <p:cNvPr id="52" name="矩形 51"/>
              <p:cNvSpPr/>
              <p:nvPr/>
            </p:nvSpPr>
            <p:spPr>
              <a:xfrm>
                <a:off x="8522496" y="3372318"/>
                <a:ext cx="1210588" cy="400110"/>
              </a:xfrm>
              <a:prstGeom prst="rect">
                <a:avLst/>
              </a:prstGeom>
            </p:spPr>
            <p:txBody>
              <a:bodyPr wrap="none">
                <a:spAutoFit/>
              </a:bodyPr>
              <a:lstStyle/>
              <a:p>
                <a:pPr algn="ctr" defTabSz="1218565">
                  <a:defRPr/>
                </a:pPr>
                <a:r>
                  <a:rPr lang="zh-CN" altLang="en-US" sz="2000" b="1" kern="0" dirty="0" smtClean="0">
                    <a:solidFill>
                      <a:schemeClr val="bg1"/>
                    </a:solidFill>
                    <a:ea typeface="微软雅黑" charset="0"/>
                  </a:rPr>
                  <a:t>合成图像</a:t>
                </a:r>
                <a:endParaRPr lang="en-US" altLang="zh-CN" sz="2000" b="1" kern="0" dirty="0">
                  <a:solidFill>
                    <a:schemeClr val="bg1"/>
                  </a:solidFill>
                  <a:ea typeface="微软雅黑" charset="0"/>
                </a:endParaRPr>
              </a:p>
            </p:txBody>
          </p:sp>
        </p:grpSp>
        <p:sp>
          <p:nvSpPr>
            <p:cNvPr id="49" name="矩形 48"/>
            <p:cNvSpPr/>
            <p:nvPr/>
          </p:nvSpPr>
          <p:spPr>
            <a:xfrm>
              <a:off x="5849598" y="1718615"/>
              <a:ext cx="326712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7" name="组合 16"/>
          <p:cNvGrpSpPr/>
          <p:nvPr/>
        </p:nvGrpSpPr>
        <p:grpSpPr>
          <a:xfrm>
            <a:off x="9147572" y="1390534"/>
            <a:ext cx="2371344" cy="1205896"/>
            <a:chOff x="9147572" y="1390534"/>
            <a:chExt cx="2371344" cy="1205896"/>
          </a:xfrm>
        </p:grpSpPr>
        <p:grpSp>
          <p:nvGrpSpPr>
            <p:cNvPr id="13" name="组合 12"/>
            <p:cNvGrpSpPr/>
            <p:nvPr/>
          </p:nvGrpSpPr>
          <p:grpSpPr>
            <a:xfrm>
              <a:off x="10497483" y="1390534"/>
              <a:ext cx="1021433" cy="1205896"/>
              <a:chOff x="10497483" y="1390534"/>
              <a:chExt cx="1021433" cy="1205896"/>
            </a:xfrm>
          </p:grpSpPr>
          <p:sp>
            <p:nvSpPr>
              <p:cNvPr id="33" name="燕尾形 32"/>
              <p:cNvSpPr/>
              <p:nvPr/>
            </p:nvSpPr>
            <p:spPr>
              <a:xfrm>
                <a:off x="10497483" y="1390534"/>
                <a:ext cx="685800" cy="685800"/>
              </a:xfrm>
              <a:prstGeom prst="chevron">
                <a:avLst>
                  <a:gd name="adj" fmla="val 7592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8" name="矩形 37"/>
              <p:cNvSpPr/>
              <p:nvPr/>
            </p:nvSpPr>
            <p:spPr>
              <a:xfrm>
                <a:off x="10497483" y="2196320"/>
                <a:ext cx="1021433" cy="400110"/>
              </a:xfrm>
              <a:prstGeom prst="rect">
                <a:avLst/>
              </a:prstGeom>
              <a:solidFill>
                <a:srgbClr val="0070C0"/>
              </a:solidFill>
            </p:spPr>
            <p:txBody>
              <a:bodyPr wrap="none">
                <a:spAutoFit/>
              </a:bodyPr>
              <a:lstStyle/>
              <a:p>
                <a:pPr defTabSz="1218565">
                  <a:defRPr/>
                </a:pPr>
                <a:r>
                  <a:rPr lang="en-US" altLang="zh-CN" sz="2000" b="1" kern="0" dirty="0" smtClean="0">
                    <a:solidFill>
                      <a:schemeClr val="bg1"/>
                    </a:solidFill>
                    <a:ea typeface="微软雅黑" charset="0"/>
                  </a:rPr>
                  <a:t>FINISH!</a:t>
                </a:r>
                <a:endParaRPr lang="en-US" altLang="zh-CN" sz="2000" b="1" kern="0" dirty="0">
                  <a:solidFill>
                    <a:schemeClr val="bg1"/>
                  </a:solidFill>
                  <a:ea typeface="微软雅黑" charset="0"/>
                </a:endParaRPr>
              </a:p>
            </p:txBody>
          </p:sp>
        </p:grpSp>
        <p:sp>
          <p:nvSpPr>
            <p:cNvPr id="50" name="矩形 49"/>
            <p:cNvSpPr/>
            <p:nvPr/>
          </p:nvSpPr>
          <p:spPr>
            <a:xfrm flipV="1">
              <a:off x="9147572" y="1718615"/>
              <a:ext cx="1958577"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3" name="矩形 42"/>
          <p:cNvSpPr/>
          <p:nvPr/>
        </p:nvSpPr>
        <p:spPr>
          <a:xfrm>
            <a:off x="1056276" y="2650977"/>
            <a:ext cx="3099777" cy="34554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2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3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4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02</a:t>
            </a:r>
            <a:r>
              <a:rPr kumimoji="1" lang="zh-CN" altLang="en-US" sz="2800" dirty="0" smtClean="0">
                <a:solidFill>
                  <a:srgbClr val="0070C0"/>
                </a:solidFill>
              </a:rPr>
              <a:t> 理论基础：</a:t>
            </a:r>
            <a:r>
              <a:rPr kumimoji="1" lang="en-US" altLang="zh-CN" sz="2800" dirty="0" err="1" smtClean="0">
                <a:solidFill>
                  <a:srgbClr val="0070C0"/>
                </a:solidFill>
              </a:rPr>
              <a:t>Getfilaments</a:t>
            </a:r>
            <a:endParaRPr kumimoji="1" lang="zh-CN" altLang="en-US" sz="2800" dirty="0">
              <a:solidFill>
                <a:srgbClr val="0070C0"/>
              </a:solidFill>
            </a:endParaRPr>
          </a:p>
        </p:txBody>
      </p:sp>
      <p:grpSp>
        <p:nvGrpSpPr>
          <p:cNvPr id="18" name="组合 45"/>
          <p:cNvGrpSpPr/>
          <p:nvPr/>
        </p:nvGrpSpPr>
        <p:grpSpPr>
          <a:xfrm>
            <a:off x="326871" y="305961"/>
            <a:ext cx="793406" cy="680475"/>
            <a:chOff x="501650" y="3292475"/>
            <a:chExt cx="1735138" cy="1511300"/>
          </a:xfrm>
          <a:solidFill>
            <a:schemeClr val="accent2"/>
          </a:solidFill>
        </p:grpSpPr>
        <p:sp>
          <p:nvSpPr>
            <p:cNvPr id="19"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0"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1"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5"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8"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29" name="直接连接符 28"/>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5829300" y="947838"/>
            <a:ext cx="6115050" cy="862459"/>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latin typeface="微软雅黑" pitchFamily="34" charset="-122"/>
                <a:ea typeface="微软雅黑" pitchFamily="34" charset="-122"/>
              </a:rPr>
              <a:t>分解图像</a:t>
            </a:r>
            <a:endParaRPr lang="en-US" altLang="zh-CN" sz="2400" b="1" dirty="0" smtClean="0">
              <a:latin typeface="微软雅黑" pitchFamily="34" charset="-122"/>
              <a:ea typeface="微软雅黑" pitchFamily="34" charset="-122"/>
            </a:endParaRPr>
          </a:p>
          <a:p>
            <a:pPr algn="ctr"/>
            <a:r>
              <a:rPr lang="zh-CN" altLang="en-US" sz="2400" dirty="0"/>
              <a:t>在空间尺度上对丝状物图像进行</a:t>
            </a:r>
            <a:r>
              <a:rPr lang="zh-CN" altLang="en-US" sz="2400" dirty="0" smtClean="0"/>
              <a:t>分解</a:t>
            </a:r>
            <a:endParaRPr lang="zh-CN" altLang="en-US" sz="2400" b="1" dirty="0">
              <a:latin typeface="微软雅黑" pitchFamily="34" charset="-122"/>
              <a:ea typeface="微软雅黑" pitchFamily="34"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02" y="1123525"/>
            <a:ext cx="4599484" cy="4437149"/>
          </a:xfrm>
          <a:prstGeom prst="rect">
            <a:avLst/>
          </a:prstGeom>
        </p:spPr>
      </p:pic>
      <mc:AlternateContent xmlns:mc="http://schemas.openxmlformats.org/markup-compatibility/2006" xmlns:a14="http://schemas.microsoft.com/office/drawing/2010/main">
        <mc:Choice Requires="a14">
          <p:sp>
            <p:nvSpPr>
              <p:cNvPr id="13" name="矩形 12"/>
              <p:cNvSpPr/>
              <p:nvPr/>
            </p:nvSpPr>
            <p:spPr>
              <a:xfrm>
                <a:off x="6812582" y="2022916"/>
                <a:ext cx="4635243" cy="491417"/>
              </a:xfrm>
              <a:prstGeom prst="rect">
                <a:avLst/>
              </a:prstGeom>
            </p:spPr>
            <p:txBody>
              <a:bodyPr wrap="none">
                <a:spAutoFit/>
              </a:bodyPr>
              <a:lstStyle/>
              <a:p>
                <a14:m>
                  <m:oMath xmlns:m="http://schemas.openxmlformats.org/officeDocument/2006/math">
                    <m:sSub>
                      <m:sSubPr>
                        <m:ctrlPr>
                          <a:rPr lang="zh-CN" altLang="en-US" sz="2400" i="1" smtClean="0">
                            <a:latin typeface="Cambria Math" panose="02040503050406030204" pitchFamily="18" charset="0"/>
                          </a:rPr>
                        </m:ctrlPr>
                      </m:sSubPr>
                      <m:e>
                        <m:r>
                          <a:rPr lang="zh-CN" altLang="en-US" sz="2400" i="1">
                            <a:latin typeface="Cambria Math" panose="02040503050406030204" pitchFamily="18" charset="0"/>
                          </a:rPr>
                          <m:t>𝐼</m:t>
                        </m:r>
                      </m:e>
                      <m:sub>
                        <m:r>
                          <a:rPr lang="zh-CN" altLang="en-US" sz="2400" i="1">
                            <a:latin typeface="Cambria Math" panose="02040503050406030204" pitchFamily="18" charset="0"/>
                          </a:rPr>
                          <m:t>𝑗</m:t>
                        </m:r>
                      </m:sub>
                    </m:sSub>
                    <m:r>
                      <a:rPr lang="zh-CN" altLang="en-US" sz="2400" i="0">
                        <a:latin typeface="Cambria Math" panose="02040503050406030204" pitchFamily="18" charset="0"/>
                      </a:rPr>
                      <m:t>=</m:t>
                    </m:r>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𝐺</m:t>
                        </m:r>
                      </m:e>
                      <m:sub>
                        <m:r>
                          <a:rPr lang="zh-CN" altLang="en-US" sz="2400" i="1">
                            <a:latin typeface="Cambria Math" panose="02040503050406030204" pitchFamily="18" charset="0"/>
                          </a:rPr>
                          <m:t>𝑗</m:t>
                        </m:r>
                        <m:r>
                          <a:rPr lang="zh-CN" altLang="en-US" sz="2400" i="0">
                            <a:latin typeface="Cambria Math" panose="02040503050406030204" pitchFamily="18" charset="0"/>
                          </a:rPr>
                          <m:t>−1</m:t>
                        </m:r>
                      </m:sub>
                    </m:sSub>
                    <m:r>
                      <a:rPr lang="zh-CN" altLang="en-US" sz="2400" i="0">
                        <a:latin typeface="Cambria Math" panose="02040503050406030204" pitchFamily="18" charset="0"/>
                      </a:rPr>
                      <m:t>∗</m:t>
                    </m:r>
                    <m:r>
                      <a:rPr lang="en-US" altLang="zh-CN" sz="2400" b="0" i="1" smtClean="0">
                        <a:latin typeface="Cambria Math" panose="02040503050406030204" pitchFamily="18" charset="0"/>
                      </a:rPr>
                      <m:t>𝐼</m:t>
                    </m:r>
                    <m:r>
                      <a:rPr lang="zh-CN" altLang="en-US" sz="2400" i="0">
                        <a:latin typeface="Cambria Math" panose="02040503050406030204" pitchFamily="18" charset="0"/>
                      </a:rPr>
                      <m:t>−</m:t>
                    </m:r>
                    <m:sSub>
                      <m:sSubPr>
                        <m:ctrlPr>
                          <a:rPr lang="zh-CN" altLang="en-US" sz="2400" i="1">
                            <a:latin typeface="Cambria Math" panose="02040503050406030204" pitchFamily="18" charset="0"/>
                          </a:rPr>
                        </m:ctrlPr>
                      </m:sSubPr>
                      <m:e>
                        <m:r>
                          <a:rPr lang="zh-CN" altLang="en-US" sz="2400" i="1">
                            <a:latin typeface="Cambria Math" panose="02040503050406030204" pitchFamily="18" charset="0"/>
                          </a:rPr>
                          <m:t>𝐺</m:t>
                        </m:r>
                      </m:e>
                      <m:sub>
                        <m:r>
                          <a:rPr lang="zh-CN" altLang="en-US" sz="2400" i="1">
                            <a:latin typeface="Cambria Math" panose="02040503050406030204" pitchFamily="18" charset="0"/>
                          </a:rPr>
                          <m:t>𝑗</m:t>
                        </m:r>
                      </m:sub>
                    </m:sSub>
                    <m:r>
                      <a:rPr lang="zh-CN" altLang="en-US" sz="2400" i="0">
                        <a:latin typeface="Cambria Math" panose="02040503050406030204" pitchFamily="18" charset="0"/>
                      </a:rPr>
                      <m:t>∗</m:t>
                    </m:r>
                    <m:r>
                      <a:rPr lang="en-US" altLang="zh-CN" sz="2400" b="0" i="1" smtClean="0">
                        <a:latin typeface="Cambria Math" panose="02040503050406030204" pitchFamily="18" charset="0"/>
                      </a:rPr>
                      <m:t>𝐼</m:t>
                    </m:r>
                  </m:oMath>
                </a14:m>
                <a:r>
                  <a:rPr lang="zh-CN" altLang="en-US" sz="2400" i="1" dirty="0" smtClean="0">
                    <a:latin typeface="Times New Roman" panose="02020603050405020304" pitchFamily="18" charset="0"/>
                    <a:cs typeface="Times New Roman" panose="02020603050405020304" pitchFamily="18" charset="0"/>
                  </a:rPr>
                  <a:t>  </a:t>
                </a:r>
                <a:r>
                  <a:rPr lang="en-US" altLang="zh-CN" sz="2400" i="1" dirty="0" smtClean="0">
                    <a:latin typeface="Times New Roman" panose="02020603050405020304" pitchFamily="18" charset="0"/>
                    <a:cs typeface="Times New Roman" panose="02020603050405020304" pitchFamily="18" charset="0"/>
                  </a:rPr>
                  <a:t>(</a:t>
                </a:r>
                <a:r>
                  <a:rPr lang="zh-CN" altLang="en-US" sz="2400" i="1" dirty="0" smtClean="0">
                    <a:latin typeface="Times New Roman" panose="02020603050405020304" pitchFamily="18" charset="0"/>
                    <a:cs typeface="Times New Roman" panose="02020603050405020304" pitchFamily="18" charset="0"/>
                  </a:rPr>
                  <a:t> </a:t>
                </a:r>
                <a:r>
                  <a:rPr lang="en-US" altLang="zh-CN" sz="2400" i="1" dirty="0" smtClean="0">
                    <a:latin typeface="Times New Roman" panose="02020603050405020304" pitchFamily="18" charset="0"/>
                    <a:cs typeface="Times New Roman" panose="02020603050405020304" pitchFamily="18" charset="0"/>
                  </a:rPr>
                  <a:t>j=1,2,…,N</a:t>
                </a:r>
                <a:r>
                  <a:rPr lang="en-US" altLang="zh-CN" sz="1400" i="1" dirty="0" smtClean="0">
                    <a:latin typeface="Times New Roman" panose="02020603050405020304" pitchFamily="18" charset="0"/>
                    <a:cs typeface="Times New Roman" panose="02020603050405020304" pitchFamily="18" charset="0"/>
                  </a:rPr>
                  <a:t>s</a:t>
                </a:r>
                <a:r>
                  <a:rPr lang="en-US" altLang="zh-CN" sz="2400" i="1" dirty="0" smtClean="0">
                    <a:latin typeface="Times New Roman" panose="02020603050405020304" pitchFamily="18" charset="0"/>
                    <a:cs typeface="Times New Roman" panose="02020603050405020304" pitchFamily="18" charset="0"/>
                  </a:rPr>
                  <a:t>)</a:t>
                </a:r>
                <a:endParaRPr lang="zh-CN" altLang="en-US" sz="2400" i="1" dirty="0">
                  <a:latin typeface="Times New Roman" panose="02020603050405020304" pitchFamily="18" charset="0"/>
                  <a:cs typeface="Times New Roman" panose="02020603050405020304" pitchFamily="18" charset="0"/>
                </a:endParaRPr>
              </a:p>
            </p:txBody>
          </p:sp>
        </mc:Choice>
        <mc:Fallback xmlns="">
          <p:sp>
            <p:nvSpPr>
              <p:cNvPr id="13" name="矩形 12"/>
              <p:cNvSpPr>
                <a:spLocks noRot="1" noChangeAspect="1" noMove="1" noResize="1" noEditPoints="1" noAdjustHandles="1" noChangeArrowheads="1" noChangeShapeType="1" noTextEdit="1"/>
              </p:cNvSpPr>
              <p:nvPr/>
            </p:nvSpPr>
            <p:spPr>
              <a:xfrm>
                <a:off x="6812582" y="2022916"/>
                <a:ext cx="4635243" cy="491417"/>
              </a:xfrm>
              <a:prstGeom prst="rect">
                <a:avLst/>
              </a:prstGeom>
              <a:blipFill rotWithShape="0">
                <a:blip r:embed="rId4"/>
                <a:stretch>
                  <a:fillRect l="-395" t="-10000" r="-1579" b="-22500"/>
                </a:stretch>
              </a:blipFill>
            </p:spPr>
            <p:txBody>
              <a:bodyPr/>
              <a:lstStyle/>
              <a:p>
                <a:r>
                  <a:rPr lang="zh-CN" altLang="en-US">
                    <a:noFill/>
                  </a:rPr>
                  <a:t> </a:t>
                </a:r>
              </a:p>
            </p:txBody>
          </p:sp>
        </mc:Fallback>
      </mc:AlternateContent>
      <p:sp>
        <p:nvSpPr>
          <p:cNvPr id="17" name="矩形 16"/>
          <p:cNvSpPr/>
          <p:nvPr/>
        </p:nvSpPr>
        <p:spPr>
          <a:xfrm>
            <a:off x="5829300" y="2587357"/>
            <a:ext cx="6096000" cy="3108543"/>
          </a:xfrm>
          <a:prstGeom prst="rect">
            <a:avLst/>
          </a:prstGeom>
        </p:spPr>
        <p:txBody>
          <a:bodyPr>
            <a:spAutoFit/>
          </a:bodyPr>
          <a:lstStyle/>
          <a:p>
            <a:r>
              <a:rPr lang="zh-CN" altLang="en-US" sz="2800" dirty="0"/>
              <a:t>将原图和不同半波宽 （</a:t>
            </a:r>
            <a:r>
              <a:rPr lang="en-US" altLang="zh-CN" sz="2800" i="1" dirty="0"/>
              <a:t>FWHM</a:t>
            </a:r>
            <a:r>
              <a:rPr lang="zh-CN" altLang="en-US" sz="2800" dirty="0"/>
              <a:t>）的高斯滤波器进行卷积，得到不同的图层</a:t>
            </a:r>
            <a:r>
              <a:rPr lang="zh-CN" altLang="en-US" sz="2800" dirty="0" smtClean="0"/>
              <a:t>。图像</a:t>
            </a:r>
            <a:r>
              <a:rPr lang="zh-CN" altLang="en-US" sz="2800" dirty="0"/>
              <a:t>最终被分解为</a:t>
            </a:r>
            <a:r>
              <a:rPr lang="en-US" altLang="zh-CN" sz="2800" i="1" dirty="0"/>
              <a:t>Ns </a:t>
            </a:r>
            <a:r>
              <a:rPr lang="zh-CN" altLang="en-US" sz="2800" dirty="0"/>
              <a:t>层</a:t>
            </a:r>
            <a:r>
              <a:rPr lang="zh-CN" altLang="en-US" sz="2800" dirty="0" smtClean="0"/>
              <a:t>。</a:t>
            </a:r>
            <a:endParaRPr lang="en-US" altLang="zh-CN" sz="2800" dirty="0" smtClean="0"/>
          </a:p>
          <a:p>
            <a:endParaRPr lang="en-US" altLang="zh-CN" sz="2800" dirty="0"/>
          </a:p>
          <a:p>
            <a:r>
              <a:rPr lang="zh-CN" altLang="en-US" sz="2800" dirty="0"/>
              <a:t/>
            </a:r>
            <a:br>
              <a:rPr lang="zh-CN" altLang="en-US" sz="2800" dirty="0"/>
            </a:br>
            <a:r>
              <a:rPr lang="zh-CN" altLang="en-US" sz="2800" dirty="0" smtClean="0"/>
              <a:t>参数：半波宽</a:t>
            </a:r>
            <a:r>
              <a:rPr lang="en-US" altLang="zh-CN" sz="2800" i="1" dirty="0" smtClean="0"/>
              <a:t>fs </a:t>
            </a:r>
            <a:r>
              <a:rPr lang="zh-CN" altLang="en-US" sz="2800" dirty="0" smtClean="0"/>
              <a:t>、图层数 </a:t>
            </a:r>
            <a:r>
              <a:rPr lang="en-US" altLang="zh-CN" sz="2800" i="1" dirty="0"/>
              <a:t>Ns </a:t>
            </a:r>
            <a:r>
              <a:rPr lang="zh-CN" altLang="en-US" sz="2800" dirty="0"/>
              <a:t>和各个高斯滤波器的方差</a:t>
            </a:r>
            <a:r>
              <a:rPr lang="zh-CN" altLang="en-US" sz="2800" dirty="0" smtClean="0"/>
              <a:t>。</a:t>
            </a:r>
            <a:endParaRPr lang="zh-CN" altLang="en-US" sz="2800"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02</a:t>
            </a:r>
            <a:r>
              <a:rPr kumimoji="1" lang="zh-CN" altLang="en-US" sz="2800" dirty="0" smtClean="0">
                <a:solidFill>
                  <a:srgbClr val="0070C0"/>
                </a:solidFill>
              </a:rPr>
              <a:t> 理论基础：</a:t>
            </a:r>
            <a:r>
              <a:rPr kumimoji="1" lang="en-US" altLang="zh-CN" sz="2800" dirty="0" err="1" smtClean="0">
                <a:solidFill>
                  <a:srgbClr val="0070C0"/>
                </a:solidFill>
              </a:rPr>
              <a:t>Getfilaments</a:t>
            </a:r>
            <a:endParaRPr kumimoji="1" lang="zh-CN" altLang="en-US" sz="2800" dirty="0">
              <a:solidFill>
                <a:srgbClr val="0070C0"/>
              </a:solidFill>
            </a:endParaRPr>
          </a:p>
        </p:txBody>
      </p:sp>
      <p:grpSp>
        <p:nvGrpSpPr>
          <p:cNvPr id="23" name="组合 22"/>
          <p:cNvGrpSpPr/>
          <p:nvPr/>
        </p:nvGrpSpPr>
        <p:grpSpPr>
          <a:xfrm>
            <a:off x="6189014" y="3432917"/>
            <a:ext cx="5271720" cy="1216800"/>
            <a:chOff x="8117" y="2867"/>
            <a:chExt cx="8820" cy="2060"/>
          </a:xfrm>
        </p:grpSpPr>
        <p:graphicFrame>
          <p:nvGraphicFramePr>
            <p:cNvPr id="8" name="对象 7">
              <a:hlinkClick r:id="" action="ppaction://ole?verb=0"/>
            </p:cNvPr>
            <p:cNvGraphicFramePr>
              <a:graphicFrameLocks noChangeAspect="1"/>
            </p:cNvGraphicFramePr>
            <p:nvPr/>
          </p:nvGraphicFramePr>
          <p:xfrm>
            <a:off x="8236" y="2867"/>
            <a:ext cx="2633" cy="913"/>
          </p:xfrm>
          <a:graphic>
            <a:graphicData uri="http://schemas.openxmlformats.org/presentationml/2006/ole">
              <mc:AlternateContent xmlns:mc="http://schemas.openxmlformats.org/markup-compatibility/2006">
                <mc:Choice xmlns:v="urn:schemas-microsoft-com:vml" Requires="v">
                  <p:oleObj spid="_x0000_s4220" r:id="rId4" imgW="622300" imgH="215900" progId="Equation.KSEE3">
                    <p:embed/>
                  </p:oleObj>
                </mc:Choice>
                <mc:Fallback>
                  <p:oleObj r:id="rId4" imgW="622300" imgH="215900" progId="Equation.KSEE3">
                    <p:embed/>
                    <p:pic>
                      <p:nvPicPr>
                        <p:cNvPr id="0" name=""/>
                        <p:cNvPicPr/>
                        <p:nvPr/>
                      </p:nvPicPr>
                      <p:blipFill>
                        <a:blip r:embed="rId5"/>
                        <a:stretch>
                          <a:fillRect/>
                        </a:stretch>
                      </p:blipFill>
                      <p:spPr>
                        <a:xfrm>
                          <a:off x="8236" y="2867"/>
                          <a:ext cx="2633" cy="913"/>
                        </a:xfrm>
                        <a:prstGeom prst="rect">
                          <a:avLst/>
                        </a:prstGeom>
                        <a:noFill/>
                      </p:spPr>
                    </p:pic>
                  </p:oleObj>
                </mc:Fallback>
              </mc:AlternateContent>
            </a:graphicData>
          </a:graphic>
        </p:graphicFrame>
        <p:graphicFrame>
          <p:nvGraphicFramePr>
            <p:cNvPr id="9" name="对象 8">
              <a:hlinkClick r:id="" action="ppaction://ole?verb=0"/>
            </p:cNvPr>
            <p:cNvGraphicFramePr>
              <a:graphicFrameLocks noChangeAspect="1"/>
            </p:cNvGraphicFramePr>
            <p:nvPr/>
          </p:nvGraphicFramePr>
          <p:xfrm>
            <a:off x="8236" y="3907"/>
            <a:ext cx="8701" cy="1020"/>
          </p:xfrm>
          <a:graphic>
            <a:graphicData uri="http://schemas.openxmlformats.org/presentationml/2006/ole">
              <mc:AlternateContent xmlns:mc="http://schemas.openxmlformats.org/markup-compatibility/2006">
                <mc:Choice xmlns:v="urn:schemas-microsoft-com:vml" Requires="v">
                  <p:oleObj spid="_x0000_s4221" r:id="rId6" imgW="2057400" imgH="241300" progId="Equation.KSEE3">
                    <p:embed/>
                  </p:oleObj>
                </mc:Choice>
                <mc:Fallback>
                  <p:oleObj r:id="rId6" imgW="2057400" imgH="241300" progId="Equation.KSEE3">
                    <p:embed/>
                    <p:pic>
                      <p:nvPicPr>
                        <p:cNvPr id="0" name=""/>
                        <p:cNvPicPr/>
                        <p:nvPr/>
                      </p:nvPicPr>
                      <p:blipFill>
                        <a:blip r:embed="rId7"/>
                        <a:stretch>
                          <a:fillRect/>
                        </a:stretch>
                      </p:blipFill>
                      <p:spPr>
                        <a:xfrm>
                          <a:off x="8236" y="3907"/>
                          <a:ext cx="8701" cy="1020"/>
                        </a:xfrm>
                        <a:prstGeom prst="rect">
                          <a:avLst/>
                        </a:prstGeom>
                        <a:noFill/>
                      </p:spPr>
                    </p:pic>
                  </p:oleObj>
                </mc:Fallback>
              </mc:AlternateContent>
            </a:graphicData>
          </a:graphic>
        </p:graphicFrame>
        <p:sp>
          <p:nvSpPr>
            <p:cNvPr id="22" name="左大括号 21"/>
            <p:cNvSpPr/>
            <p:nvPr/>
          </p:nvSpPr>
          <p:spPr>
            <a:xfrm>
              <a:off x="8117" y="3217"/>
              <a:ext cx="119" cy="1300"/>
            </a:xfrm>
            <a:prstGeom prst="lef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grpSp>
      <p:grpSp>
        <p:nvGrpSpPr>
          <p:cNvPr id="18" name="组合 45"/>
          <p:cNvGrpSpPr/>
          <p:nvPr/>
        </p:nvGrpSpPr>
        <p:grpSpPr>
          <a:xfrm>
            <a:off x="326871" y="305961"/>
            <a:ext cx="793406" cy="680475"/>
            <a:chOff x="501650" y="3292475"/>
            <a:chExt cx="1735138" cy="1511300"/>
          </a:xfrm>
          <a:solidFill>
            <a:schemeClr val="accent2"/>
          </a:solidFill>
        </p:grpSpPr>
        <p:sp>
          <p:nvSpPr>
            <p:cNvPr id="19"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0"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1"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5"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8"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29" name="直接连接符 28"/>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a:xfrm>
            <a:off x="5731814" y="1483646"/>
            <a:ext cx="6096000" cy="1846659"/>
          </a:xfrm>
          <a:prstGeom prst="rect">
            <a:avLst/>
          </a:prstGeom>
        </p:spPr>
        <p:txBody>
          <a:bodyPr>
            <a:spAutoFit/>
          </a:bodyPr>
          <a:lstStyle/>
          <a:p>
            <a:r>
              <a:rPr lang="en-US" altLang="zh-CN" sz="2400" i="1" dirty="0">
                <a:solidFill>
                  <a:srgbClr val="000000"/>
                </a:solidFill>
                <a:latin typeface="Times New Roman Italic" panose="02020503050405090304" pitchFamily="18" charset="0"/>
              </a:rPr>
              <a:t>fs </a:t>
            </a:r>
            <a:r>
              <a:rPr lang="zh-CN" altLang="en-US" sz="2400" dirty="0">
                <a:solidFill>
                  <a:srgbClr val="000000"/>
                </a:solidFill>
                <a:latin typeface="SimSun" panose="02010600030101010101" pitchFamily="2" charset="-122"/>
                <a:ea typeface="SimSun" panose="02010600030101010101" pitchFamily="2" charset="-122"/>
              </a:rPr>
              <a:t>越大，分层后得到的图片数量越少，</a:t>
            </a:r>
            <a:r>
              <a:rPr lang="zh-CN" altLang="en-US" sz="2400" dirty="0" smtClean="0">
                <a:solidFill>
                  <a:srgbClr val="000000"/>
                </a:solidFill>
                <a:latin typeface="SimSun" panose="02010600030101010101" pitchFamily="2" charset="-122"/>
                <a:ea typeface="SimSun" panose="02010600030101010101" pitchFamily="2" charset="-122"/>
              </a:rPr>
              <a:t>同一</a:t>
            </a:r>
            <a:r>
              <a:rPr lang="zh-CN" altLang="en-US" sz="2400" dirty="0">
                <a:solidFill>
                  <a:srgbClr val="000000"/>
                </a:solidFill>
                <a:latin typeface="SimSun" panose="02010600030101010101" pitchFamily="2" charset="-122"/>
                <a:ea typeface="SimSun" panose="02010600030101010101" pitchFamily="2" charset="-122"/>
              </a:rPr>
              <a:t>分层中包含的</a:t>
            </a:r>
            <a:r>
              <a:rPr lang="zh-CN" altLang="en-US" sz="2400" dirty="0" smtClean="0">
                <a:solidFill>
                  <a:srgbClr val="000000"/>
                </a:solidFill>
                <a:latin typeface="SimSun" panose="02010600030101010101" pitchFamily="2" charset="-122"/>
                <a:ea typeface="SimSun" panose="02010600030101010101" pitchFamily="2" charset="-122"/>
              </a:rPr>
              <a:t>不同原信号</a:t>
            </a:r>
            <a:r>
              <a:rPr lang="zh-CN" altLang="en-US" sz="2400" dirty="0">
                <a:solidFill>
                  <a:srgbClr val="000000"/>
                </a:solidFill>
                <a:latin typeface="SimSun" panose="02010600030101010101" pitchFamily="2" charset="-122"/>
                <a:ea typeface="SimSun" panose="02010600030101010101" pitchFamily="2" charset="-122"/>
              </a:rPr>
              <a:t>可能越多</a:t>
            </a:r>
            <a:r>
              <a:rPr lang="zh-CN" altLang="en-US" sz="2400" dirty="0" smtClean="0">
                <a:solidFill>
                  <a:srgbClr val="000000"/>
                </a:solidFill>
                <a:latin typeface="SimSun" panose="02010600030101010101" pitchFamily="2" charset="-122"/>
                <a:ea typeface="SimSun" panose="02010600030101010101" pitchFamily="2" charset="-122"/>
              </a:rPr>
              <a:t>。</a:t>
            </a:r>
            <a:endParaRPr lang="en-US" altLang="zh-CN" sz="2400" dirty="0" smtClean="0">
              <a:solidFill>
                <a:srgbClr val="000000"/>
              </a:solidFill>
              <a:latin typeface="SimSun" panose="02010600030101010101" pitchFamily="2" charset="-122"/>
              <a:ea typeface="SimSun" panose="02010600030101010101" pitchFamily="2" charset="-122"/>
            </a:endParaRPr>
          </a:p>
          <a:p>
            <a:r>
              <a:rPr lang="en-US" altLang="zh-CN" sz="2400" i="1" dirty="0" smtClean="0">
                <a:solidFill>
                  <a:srgbClr val="000000"/>
                </a:solidFill>
                <a:latin typeface="Times New Roman Italic" panose="02020503050405090304" pitchFamily="18" charset="0"/>
                <a:ea typeface="SimSun" panose="02010600030101010101" pitchFamily="2" charset="-122"/>
              </a:rPr>
              <a:t>fs</a:t>
            </a:r>
            <a:r>
              <a:rPr lang="zh-CN" altLang="en-US" sz="2400" dirty="0">
                <a:solidFill>
                  <a:srgbClr val="000000"/>
                </a:solidFill>
                <a:latin typeface="SimSun" panose="02010600030101010101" pitchFamily="2" charset="-122"/>
                <a:ea typeface="SimSun" panose="02010600030101010101" pitchFamily="2" charset="-122"/>
              </a:rPr>
              <a:t>越小，同一层中包含的不同原信号越少，相邻</a:t>
            </a:r>
            <a:r>
              <a:rPr lang="zh-CN" altLang="en-US" sz="2400" dirty="0" smtClean="0">
                <a:solidFill>
                  <a:srgbClr val="000000"/>
                </a:solidFill>
                <a:latin typeface="SimSun" panose="02010600030101010101" pitchFamily="2" charset="-122"/>
                <a:ea typeface="SimSun" panose="02010600030101010101" pitchFamily="2" charset="-122"/>
              </a:rPr>
              <a:t>分层</a:t>
            </a:r>
            <a:r>
              <a:rPr lang="zh-CN" altLang="en-US" sz="2400" dirty="0">
                <a:solidFill>
                  <a:srgbClr val="000000"/>
                </a:solidFill>
                <a:latin typeface="SimSun" panose="02010600030101010101" pitchFamily="2" charset="-122"/>
                <a:ea typeface="SimSun" panose="02010600030101010101" pitchFamily="2" charset="-122"/>
              </a:rPr>
              <a:t>趋向于</a:t>
            </a:r>
            <a:r>
              <a:rPr lang="zh-CN" altLang="en-US" sz="2400" dirty="0" smtClean="0">
                <a:solidFill>
                  <a:srgbClr val="000000"/>
                </a:solidFill>
                <a:latin typeface="SimSun" panose="02010600030101010101" pitchFamily="2" charset="-122"/>
                <a:ea typeface="SimSun" panose="02010600030101010101" pitchFamily="2" charset="-122"/>
              </a:rPr>
              <a:t>相同。</a:t>
            </a:r>
            <a:r>
              <a:rPr lang="zh-CN" altLang="en-US" dirty="0">
                <a:solidFill>
                  <a:srgbClr val="000000"/>
                </a:solidFill>
                <a:latin typeface="SimSun" panose="02010600030101010101" pitchFamily="2" charset="-122"/>
                <a:ea typeface="SimSun" panose="02010600030101010101" pitchFamily="2" charset="-122"/>
              </a:rPr>
              <a:t/>
            </a:r>
            <a:br>
              <a:rPr lang="zh-CN" altLang="en-US" dirty="0">
                <a:solidFill>
                  <a:srgbClr val="000000"/>
                </a:solidFill>
                <a:latin typeface="SimSun" panose="02010600030101010101" pitchFamily="2" charset="-122"/>
                <a:ea typeface="SimSun" panose="02010600030101010101" pitchFamily="2" charset="-122"/>
              </a:rPr>
            </a:br>
            <a:endParaRPr lang="zh-CN" altLang="en-US" dirty="0"/>
          </a:p>
        </p:txBody>
      </p:sp>
      <p:sp>
        <p:nvSpPr>
          <p:cNvPr id="30" name="椭圆 5"/>
          <p:cNvSpPr>
            <a:spLocks noChangeArrowheads="1"/>
          </p:cNvSpPr>
          <p:nvPr/>
        </p:nvSpPr>
        <p:spPr bwMode="auto">
          <a:xfrm>
            <a:off x="1004888" y="1898649"/>
            <a:ext cx="3934505" cy="3727268"/>
          </a:xfrm>
          <a:prstGeom prst="ellipse">
            <a:avLst/>
          </a:prstGeom>
          <a:solidFill>
            <a:schemeClr val="bg1">
              <a:lumMod val="95000"/>
            </a:schemeClr>
          </a:solidFill>
          <a:ln w="28575">
            <a:solidFill>
              <a:schemeClr val="accent2"/>
            </a:solidFill>
            <a:prstDash val="dash"/>
            <a:bevel/>
          </a:ln>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solidFill>
                <a:srgbClr val="FFFFFF"/>
              </a:solidFill>
            </a:endParaRPr>
          </a:p>
        </p:txBody>
      </p:sp>
      <p:sp>
        <p:nvSpPr>
          <p:cNvPr id="31" name="椭圆 10"/>
          <p:cNvSpPr>
            <a:spLocks noChangeArrowheads="1"/>
          </p:cNvSpPr>
          <p:nvPr/>
        </p:nvSpPr>
        <p:spPr bwMode="auto">
          <a:xfrm>
            <a:off x="4799836" y="3678549"/>
            <a:ext cx="386882" cy="366502"/>
          </a:xfrm>
          <a:prstGeom prst="ellipse">
            <a:avLst/>
          </a:prstGeom>
          <a:solidFill>
            <a:schemeClr val="accent2"/>
          </a:solidFill>
          <a:ln>
            <a:noFill/>
          </a:ln>
          <a:extLst>
            <a:ext uri="{91240B29-F687-4F45-9708-019B960494DF}">
              <a14:hiddenLine xmlns:a14="http://schemas.microsoft.com/office/drawing/2010/main" w="25400">
                <a:solidFill>
                  <a:srgbClr val="BA990F"/>
                </a:solidFill>
                <a:bevel/>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solidFill>
                <a:srgbClr val="FFFFFF"/>
              </a:solidFill>
            </a:endParaRPr>
          </a:p>
        </p:txBody>
      </p:sp>
      <p:sp>
        <p:nvSpPr>
          <p:cNvPr id="32" name="矩形 31"/>
          <p:cNvSpPr/>
          <p:nvPr/>
        </p:nvSpPr>
        <p:spPr>
          <a:xfrm>
            <a:off x="1797309" y="2837329"/>
            <a:ext cx="1847461" cy="1284757"/>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p:cNvSpPr/>
          <p:nvPr/>
        </p:nvSpPr>
        <p:spPr>
          <a:xfrm>
            <a:off x="1949709" y="2989729"/>
            <a:ext cx="1847461" cy="1284757"/>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2102109" y="3142129"/>
            <a:ext cx="1847461" cy="1284757"/>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p:cNvSpPr/>
          <p:nvPr/>
        </p:nvSpPr>
        <p:spPr>
          <a:xfrm>
            <a:off x="2254509" y="3294529"/>
            <a:ext cx="1847461" cy="1284757"/>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2406909" y="3446929"/>
            <a:ext cx="1847461" cy="1284757"/>
          </a:xfrm>
          <a:prstGeom prst="rect">
            <a:avLst/>
          </a:prstGeom>
          <a:solidFill>
            <a:srgbClr val="0070C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7"/>
          <p:cNvSpPr>
            <a:spLocks noChangeArrowheads="1"/>
          </p:cNvSpPr>
          <p:nvPr/>
        </p:nvSpPr>
        <p:spPr bwMode="auto">
          <a:xfrm>
            <a:off x="4071487" y="2269650"/>
            <a:ext cx="773762" cy="733006"/>
          </a:xfrm>
          <a:prstGeom prst="ellipse">
            <a:avLst/>
          </a:prstGeom>
          <a:solidFill>
            <a:schemeClr val="accent2"/>
          </a:solidFill>
          <a:ln>
            <a:noFill/>
          </a:ln>
          <a:extLst>
            <a:ext uri="{91240B29-F687-4F45-9708-019B960494DF}">
              <a14:hiddenLine xmlns:a14="http://schemas.microsoft.com/office/drawing/2010/main" w="25400">
                <a:solidFill>
                  <a:srgbClr val="BA990F"/>
                </a:solidFill>
                <a:bevel/>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solidFill>
                <a:srgbClr val="FFFFFF"/>
              </a:solidFill>
            </a:endParaRPr>
          </a:p>
        </p:txBody>
      </p:sp>
      <p:sp>
        <p:nvSpPr>
          <p:cNvPr id="38" name="椭圆 9"/>
          <p:cNvSpPr>
            <a:spLocks noChangeArrowheads="1"/>
          </p:cNvSpPr>
          <p:nvPr/>
        </p:nvSpPr>
        <p:spPr bwMode="auto">
          <a:xfrm>
            <a:off x="4445319" y="2475036"/>
            <a:ext cx="973285" cy="922020"/>
          </a:xfrm>
          <a:prstGeom prst="ellipse">
            <a:avLst/>
          </a:prstGeom>
          <a:noFill/>
          <a:ln w="28575">
            <a:solidFill>
              <a:srgbClr val="0070C0"/>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solidFill>
                <a:srgbClr val="FFFFFF"/>
              </a:solidFill>
            </a:endParaRPr>
          </a:p>
        </p:txBody>
      </p:sp>
      <p:sp>
        <p:nvSpPr>
          <p:cNvPr id="39" name="椭圆 8"/>
          <p:cNvSpPr>
            <a:spLocks noChangeArrowheads="1"/>
          </p:cNvSpPr>
          <p:nvPr/>
        </p:nvSpPr>
        <p:spPr bwMode="auto">
          <a:xfrm>
            <a:off x="4012842" y="1583255"/>
            <a:ext cx="574238" cy="543992"/>
          </a:xfrm>
          <a:prstGeom prst="ellipse">
            <a:avLst/>
          </a:prstGeom>
          <a:noFill/>
          <a:ln w="28575">
            <a:solidFill>
              <a:srgbClr val="0070C0"/>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solidFill>
                <a:srgbClr val="FFFFFF"/>
              </a:solidFill>
            </a:endParaRPr>
          </a:p>
        </p:txBody>
      </p:sp>
      <p:sp>
        <p:nvSpPr>
          <p:cNvPr id="40" name="任意形状 15"/>
          <p:cNvSpPr/>
          <p:nvPr/>
        </p:nvSpPr>
        <p:spPr>
          <a:xfrm>
            <a:off x="0" y="1188841"/>
            <a:ext cx="1230756" cy="327164"/>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solidFill>
              <a:srgbClr val="0070C0"/>
            </a:solid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文本框 40"/>
          <p:cNvSpPr txBox="1"/>
          <p:nvPr/>
        </p:nvSpPr>
        <p:spPr>
          <a:xfrm>
            <a:off x="1281294" y="1121590"/>
            <a:ext cx="5198677" cy="461665"/>
          </a:xfrm>
          <a:prstGeom prst="rect">
            <a:avLst/>
          </a:prstGeom>
          <a:noFill/>
        </p:spPr>
        <p:txBody>
          <a:bodyPr wrap="square" rtlCol="0">
            <a:spAutoFit/>
          </a:bodyPr>
          <a:lstStyle/>
          <a:p>
            <a:r>
              <a:rPr lang="en-US" altLang="zh-CN" sz="2400" b="1" i="1" dirty="0" smtClean="0">
                <a:solidFill>
                  <a:srgbClr val="0070C0"/>
                </a:solidFill>
                <a:latin typeface="Times New Roman" panose="02020603050405020304" pitchFamily="18" charset="0"/>
                <a:ea typeface="微软雅黑" pitchFamily="34" charset="-122"/>
                <a:cs typeface="Times New Roman" panose="02020603050405020304" pitchFamily="18" charset="0"/>
              </a:rPr>
              <a:t>fs </a:t>
            </a:r>
            <a:r>
              <a:rPr lang="zh-CN" altLang="en-US" sz="2400" b="1" dirty="0" smtClean="0">
                <a:solidFill>
                  <a:srgbClr val="0070C0"/>
                </a:solidFill>
                <a:latin typeface="微软雅黑" pitchFamily="34" charset="-122"/>
                <a:ea typeface="微软雅黑" pitchFamily="34" charset="-122"/>
              </a:rPr>
              <a:t>和</a:t>
            </a:r>
            <a:r>
              <a:rPr lang="zh-CN" altLang="en-US" sz="2400" b="1" i="1" dirty="0" smtClean="0">
                <a:solidFill>
                  <a:srgbClr val="0070C0"/>
                </a:solidFill>
                <a:latin typeface="微软雅黑" pitchFamily="34" charset="-122"/>
                <a:ea typeface="微软雅黑" pitchFamily="34" charset="-122"/>
              </a:rPr>
              <a:t> </a:t>
            </a:r>
            <a:r>
              <a:rPr lang="en-US" altLang="zh-CN" sz="2400" b="1" i="1" dirty="0">
                <a:solidFill>
                  <a:srgbClr val="0070C0"/>
                </a:solidFill>
                <a:latin typeface="Times New Roman" panose="02020603050405020304" pitchFamily="18" charset="0"/>
                <a:ea typeface="微软雅黑" pitchFamily="34" charset="-122"/>
                <a:cs typeface="Times New Roman" panose="02020603050405020304" pitchFamily="18" charset="0"/>
              </a:rPr>
              <a:t>Ns</a:t>
            </a:r>
            <a:r>
              <a:rPr lang="en-US" altLang="zh-CN" sz="2400" b="1" i="1" dirty="0">
                <a:solidFill>
                  <a:srgbClr val="0070C0"/>
                </a:solidFill>
                <a:latin typeface="微软雅黑" pitchFamily="34" charset="-122"/>
                <a:ea typeface="微软雅黑" pitchFamily="34" charset="-122"/>
              </a:rPr>
              <a:t> </a:t>
            </a:r>
            <a:r>
              <a:rPr lang="zh-CN" altLang="en-US" sz="2400" b="1" dirty="0">
                <a:solidFill>
                  <a:srgbClr val="0070C0"/>
                </a:solidFill>
                <a:latin typeface="微软雅黑" pitchFamily="34" charset="-122"/>
                <a:ea typeface="微软雅黑" pitchFamily="34" charset="-122"/>
              </a:rPr>
              <a:t>的</a:t>
            </a:r>
            <a:r>
              <a:rPr lang="zh-CN" altLang="en-US" sz="2400" b="1" dirty="0" smtClean="0">
                <a:solidFill>
                  <a:srgbClr val="0070C0"/>
                </a:solidFill>
                <a:latin typeface="微软雅黑" pitchFamily="34" charset="-122"/>
                <a:ea typeface="微软雅黑" pitchFamily="34" charset="-122"/>
              </a:rPr>
              <a:t>选取</a:t>
            </a:r>
            <a:endParaRPr lang="zh-CN" altLang="en-US" sz="2400"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3492730709"/>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02</a:t>
            </a:r>
            <a:r>
              <a:rPr kumimoji="1" lang="zh-CN" altLang="en-US" sz="2800" dirty="0" smtClean="0">
                <a:solidFill>
                  <a:srgbClr val="0070C0"/>
                </a:solidFill>
              </a:rPr>
              <a:t> 理论基础：</a:t>
            </a:r>
            <a:r>
              <a:rPr kumimoji="1" lang="en-US" altLang="zh-CN" sz="2800" dirty="0" err="1" smtClean="0">
                <a:solidFill>
                  <a:srgbClr val="0070C0"/>
                </a:solidFill>
              </a:rPr>
              <a:t>Getfilaments</a:t>
            </a:r>
            <a:endParaRPr kumimoji="1" lang="zh-CN" altLang="en-US" sz="2800" dirty="0">
              <a:solidFill>
                <a:srgbClr val="0070C0"/>
              </a:solidFill>
            </a:endParaRPr>
          </a:p>
        </p:txBody>
      </p:sp>
      <p:sp>
        <p:nvSpPr>
          <p:cNvPr id="33" name="任意形状 15"/>
          <p:cNvSpPr/>
          <p:nvPr/>
        </p:nvSpPr>
        <p:spPr>
          <a:xfrm>
            <a:off x="0" y="1188841"/>
            <a:ext cx="1230756" cy="327164"/>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solidFill>
              <a:srgbClr val="0070C0"/>
            </a:solid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1281294" y="1121590"/>
            <a:ext cx="3029449" cy="461665"/>
          </a:xfrm>
          <a:prstGeom prst="rect">
            <a:avLst/>
          </a:prstGeom>
          <a:noFill/>
        </p:spPr>
        <p:txBody>
          <a:bodyPr wrap="square" rtlCol="0">
            <a:spAutoFit/>
          </a:bodyPr>
          <a:lstStyle/>
          <a:p>
            <a:r>
              <a:rPr lang="zh-CN" altLang="en-US" sz="2400" b="1" dirty="0" smtClean="0">
                <a:solidFill>
                  <a:srgbClr val="0070C0"/>
                </a:solidFill>
                <a:latin typeface="微软雅黑" pitchFamily="34" charset="-122"/>
                <a:ea typeface="微软雅黑" pitchFamily="34" charset="-122"/>
              </a:rPr>
              <a:t>分解图像</a:t>
            </a:r>
            <a:endParaRPr lang="zh-CN" altLang="en-US" sz="2400" b="1" dirty="0">
              <a:solidFill>
                <a:srgbClr val="0070C0"/>
              </a:solidFill>
              <a:latin typeface="微软雅黑" pitchFamily="34" charset="-122"/>
              <a:ea typeface="微软雅黑" pitchFamily="34" charset="-122"/>
            </a:endParaRPr>
          </a:p>
        </p:txBody>
      </p:sp>
      <p:grpSp>
        <p:nvGrpSpPr>
          <p:cNvPr id="18" name="组合 45"/>
          <p:cNvGrpSpPr/>
          <p:nvPr/>
        </p:nvGrpSpPr>
        <p:grpSpPr>
          <a:xfrm>
            <a:off x="326871" y="305961"/>
            <a:ext cx="793406" cy="680475"/>
            <a:chOff x="501650" y="3292475"/>
            <a:chExt cx="1735138" cy="1511300"/>
          </a:xfrm>
          <a:solidFill>
            <a:schemeClr val="accent2"/>
          </a:solidFill>
        </p:grpSpPr>
        <p:sp>
          <p:nvSpPr>
            <p:cNvPr id="19"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0"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1"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2"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3"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31" name="直接连接符 30"/>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24" name="图片 23"/>
          <p:cNvPicPr>
            <a:picLocks noChangeAspect="1"/>
          </p:cNvPicPr>
          <p:nvPr/>
        </p:nvPicPr>
        <p:blipFill>
          <a:blip r:embed="rId3"/>
          <a:stretch>
            <a:fillRect/>
          </a:stretch>
        </p:blipFill>
        <p:spPr>
          <a:xfrm>
            <a:off x="6217796" y="3370930"/>
            <a:ext cx="4731423" cy="1669914"/>
          </a:xfrm>
          <a:prstGeom prst="rect">
            <a:avLst/>
          </a:prstGeom>
        </p:spPr>
      </p:pic>
      <p:pic>
        <p:nvPicPr>
          <p:cNvPr id="26" name="图片 25"/>
          <p:cNvPicPr>
            <a:picLocks noChangeAspect="1"/>
          </p:cNvPicPr>
          <p:nvPr/>
        </p:nvPicPr>
        <p:blipFill>
          <a:blip r:embed="rId4"/>
          <a:stretch>
            <a:fillRect/>
          </a:stretch>
        </p:blipFill>
        <p:spPr>
          <a:xfrm>
            <a:off x="7118596" y="2142235"/>
            <a:ext cx="4731422" cy="1673308"/>
          </a:xfrm>
          <a:prstGeom prst="rect">
            <a:avLst/>
          </a:prstGeom>
        </p:spPr>
      </p:pic>
      <p:pic>
        <p:nvPicPr>
          <p:cNvPr id="17" name="图片 16"/>
          <p:cNvPicPr/>
          <p:nvPr/>
        </p:nvPicPr>
        <p:blipFill>
          <a:blip r:embed="rId5"/>
          <a:stretch>
            <a:fillRect/>
          </a:stretch>
        </p:blipFill>
        <p:spPr>
          <a:xfrm>
            <a:off x="367106" y="2145409"/>
            <a:ext cx="4632717" cy="1672218"/>
          </a:xfrm>
          <a:prstGeom prst="rect">
            <a:avLst/>
          </a:prstGeom>
        </p:spPr>
      </p:pic>
      <p:pic>
        <p:nvPicPr>
          <p:cNvPr id="7" name="图片 6"/>
          <p:cNvPicPr>
            <a:picLocks noChangeAspect="1"/>
          </p:cNvPicPr>
          <p:nvPr/>
        </p:nvPicPr>
        <p:blipFill>
          <a:blip r:embed="rId6"/>
          <a:stretch>
            <a:fillRect/>
          </a:stretch>
        </p:blipFill>
        <p:spPr>
          <a:xfrm>
            <a:off x="270978" y="2143125"/>
            <a:ext cx="4746001" cy="1684686"/>
          </a:xfrm>
          <a:prstGeom prst="rect">
            <a:avLst/>
          </a:prstGeom>
        </p:spPr>
      </p:pic>
      <p:pic>
        <p:nvPicPr>
          <p:cNvPr id="8" name="图片 7"/>
          <p:cNvPicPr>
            <a:picLocks noChangeAspect="1"/>
          </p:cNvPicPr>
          <p:nvPr/>
        </p:nvPicPr>
        <p:blipFill>
          <a:blip r:embed="rId7"/>
          <a:stretch>
            <a:fillRect/>
          </a:stretch>
        </p:blipFill>
        <p:spPr>
          <a:xfrm>
            <a:off x="1008518" y="3370930"/>
            <a:ext cx="4781397" cy="1687552"/>
          </a:xfrm>
          <a:prstGeom prst="rect">
            <a:avLst/>
          </a:prstGeom>
        </p:spPr>
      </p:pic>
      <p:pic>
        <p:nvPicPr>
          <p:cNvPr id="9" name="图片 8"/>
          <p:cNvPicPr>
            <a:picLocks noChangeAspect="1"/>
          </p:cNvPicPr>
          <p:nvPr/>
        </p:nvPicPr>
        <p:blipFill>
          <a:blip r:embed="rId8"/>
          <a:stretch>
            <a:fillRect/>
          </a:stretch>
        </p:blipFill>
        <p:spPr>
          <a:xfrm>
            <a:off x="3298259" y="4703323"/>
            <a:ext cx="4746154" cy="1665486"/>
          </a:xfrm>
          <a:prstGeom prst="rect">
            <a:avLst/>
          </a:prstGeom>
        </p:spPr>
      </p:pic>
      <p:sp>
        <p:nvSpPr>
          <p:cNvPr id="3" name="矩形 2"/>
          <p:cNvSpPr/>
          <p:nvPr/>
        </p:nvSpPr>
        <p:spPr>
          <a:xfrm>
            <a:off x="1380503" y="1673588"/>
            <a:ext cx="9568716" cy="523220"/>
          </a:xfrm>
          <a:prstGeom prst="rect">
            <a:avLst/>
          </a:prstGeom>
        </p:spPr>
        <p:txBody>
          <a:bodyPr wrap="square">
            <a:spAutoFit/>
          </a:bodyPr>
          <a:lstStyle/>
          <a:p>
            <a:r>
              <a:rPr lang="zh-CN" altLang="en-US" sz="2800" dirty="0">
                <a:latin typeface="Times New Roman" panose="02020603050405020304" pitchFamily="18" charset="0"/>
                <a:ea typeface="宋体" panose="02010600030101010101" pitchFamily="2" charset="-122"/>
              </a:rPr>
              <a:t>第</a:t>
            </a:r>
            <a:r>
              <a:rPr lang="en-US" altLang="zh-CN" sz="2800" dirty="0">
                <a:latin typeface="Times New Roman" panose="02020603050405020304" pitchFamily="18" charset="0"/>
                <a:ea typeface="宋体" panose="02010600030101010101" pitchFamily="2" charset="-122"/>
              </a:rPr>
              <a:t>715</a:t>
            </a:r>
            <a:r>
              <a:rPr lang="zh-CN" altLang="en-US" sz="2800" dirty="0">
                <a:latin typeface="Times New Roman" panose="02020603050405020304" pitchFamily="18" charset="0"/>
                <a:ea typeface="宋体" panose="02010600030101010101" pitchFamily="2" charset="-122"/>
              </a:rPr>
              <a:t>张所对应的天文数据进行分解，得到 </a:t>
            </a:r>
            <a:r>
              <a:rPr lang="en-US" altLang="zh-CN" sz="2800" dirty="0">
                <a:latin typeface="Times New Roman" panose="02020603050405020304" pitchFamily="18" charset="0"/>
                <a:ea typeface="宋体" panose="02010600030101010101" pitchFamily="2" charset="-122"/>
              </a:rPr>
              <a:t>99 </a:t>
            </a:r>
            <a:r>
              <a:rPr lang="zh-CN" altLang="en-US" sz="2800" dirty="0" smtClean="0">
                <a:latin typeface="Times New Roman" panose="02020603050405020304" pitchFamily="18" charset="0"/>
                <a:ea typeface="宋体" panose="02010600030101010101" pitchFamily="2" charset="-122"/>
              </a:rPr>
              <a:t>个分层图像。</a:t>
            </a:r>
            <a:endParaRPr lang="zh-CN" altLang="en-US" sz="2800" dirty="0">
              <a:latin typeface="Times New Roman" panose="02020603050405020304" pitchFamily="18" charset="0"/>
              <a:ea typeface="宋体" panose="02010600030101010101" pitchFamily="2" charset="-122"/>
            </a:endParaRPr>
          </a:p>
        </p:txBody>
      </p:sp>
    </p:spTree>
    <p:extLst>
      <p:ext uri="{BB962C8B-B14F-4D97-AF65-F5344CB8AC3E}">
        <p14:creationId xmlns:p14="http://schemas.microsoft.com/office/powerpoint/2010/main" val="1774358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02</a:t>
            </a:r>
            <a:r>
              <a:rPr kumimoji="1" lang="zh-CN" altLang="en-US" sz="2800" dirty="0" smtClean="0">
                <a:solidFill>
                  <a:srgbClr val="0070C0"/>
                </a:solidFill>
              </a:rPr>
              <a:t> 理论基础：</a:t>
            </a:r>
            <a:r>
              <a:rPr kumimoji="1" lang="en-US" altLang="zh-CN" sz="2800" dirty="0" err="1" smtClean="0">
                <a:solidFill>
                  <a:srgbClr val="0070C0"/>
                </a:solidFill>
              </a:rPr>
              <a:t>Getfilaments</a:t>
            </a:r>
            <a:endParaRPr kumimoji="1" lang="zh-CN" altLang="en-US" sz="2800" dirty="0">
              <a:solidFill>
                <a:srgbClr val="0070C0"/>
              </a:solidFill>
            </a:endParaRPr>
          </a:p>
        </p:txBody>
      </p:sp>
      <p:grpSp>
        <p:nvGrpSpPr>
          <p:cNvPr id="3" name="组合 2"/>
          <p:cNvGrpSpPr/>
          <p:nvPr/>
        </p:nvGrpSpPr>
        <p:grpSpPr>
          <a:xfrm>
            <a:off x="466950" y="1390534"/>
            <a:ext cx="1157244" cy="1205896"/>
            <a:chOff x="466950" y="1390534"/>
            <a:chExt cx="1157244" cy="1205896"/>
          </a:xfrm>
        </p:grpSpPr>
        <p:sp>
          <p:nvSpPr>
            <p:cNvPr id="8" name="燕尾形 7"/>
            <p:cNvSpPr/>
            <p:nvPr/>
          </p:nvSpPr>
          <p:spPr>
            <a:xfrm>
              <a:off x="938394" y="1390534"/>
              <a:ext cx="685800" cy="685800"/>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2" name="燕尾形 31"/>
            <p:cNvSpPr/>
            <p:nvPr/>
          </p:nvSpPr>
          <p:spPr>
            <a:xfrm>
              <a:off x="492488" y="1390534"/>
              <a:ext cx="685800" cy="685800"/>
            </a:xfrm>
            <a:prstGeom prst="chevron">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7" name="矩形 36"/>
            <p:cNvSpPr/>
            <p:nvPr/>
          </p:nvSpPr>
          <p:spPr>
            <a:xfrm>
              <a:off x="466950" y="2196320"/>
              <a:ext cx="942887" cy="400110"/>
            </a:xfrm>
            <a:prstGeom prst="rect">
              <a:avLst/>
            </a:prstGeom>
            <a:solidFill>
              <a:srgbClr val="0070C0"/>
            </a:solidFill>
          </p:spPr>
          <p:txBody>
            <a:bodyPr wrap="none">
              <a:spAutoFit/>
            </a:bodyPr>
            <a:lstStyle/>
            <a:p>
              <a:pPr defTabSz="1218565">
                <a:defRPr/>
              </a:pPr>
              <a:r>
                <a:rPr lang="en-US" altLang="zh-CN" sz="2000" b="1" kern="0" dirty="0" smtClean="0">
                  <a:solidFill>
                    <a:schemeClr val="bg1"/>
                  </a:solidFill>
                  <a:ea typeface="微软雅黑" charset="0"/>
                </a:rPr>
                <a:t>START!</a:t>
              </a:r>
              <a:endParaRPr lang="en-US" altLang="zh-CN" sz="2000" b="1" kern="0" dirty="0">
                <a:solidFill>
                  <a:schemeClr val="bg1"/>
                </a:solidFill>
                <a:ea typeface="微软雅黑" charset="0"/>
              </a:endParaRPr>
            </a:p>
          </p:txBody>
        </p:sp>
      </p:grpSp>
      <p:sp>
        <p:nvSpPr>
          <p:cNvPr id="48" name="椭圆 47"/>
          <p:cNvSpPr/>
          <p:nvPr/>
        </p:nvSpPr>
        <p:spPr>
          <a:xfrm>
            <a:off x="5690588" y="1600198"/>
            <a:ext cx="298217" cy="302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53" name="组合 45"/>
          <p:cNvGrpSpPr/>
          <p:nvPr/>
        </p:nvGrpSpPr>
        <p:grpSpPr>
          <a:xfrm>
            <a:off x="326871" y="305961"/>
            <a:ext cx="793406" cy="680475"/>
            <a:chOff x="501650" y="3292475"/>
            <a:chExt cx="1735138" cy="1511300"/>
          </a:xfrm>
          <a:solidFill>
            <a:schemeClr val="accent2"/>
          </a:solidFill>
        </p:grpSpPr>
        <p:sp>
          <p:nvSpPr>
            <p:cNvPr id="55"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56"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59"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60"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61"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grpSp>
        <p:nvGrpSpPr>
          <p:cNvPr id="14" name="组合 13"/>
          <p:cNvGrpSpPr/>
          <p:nvPr/>
        </p:nvGrpSpPr>
        <p:grpSpPr>
          <a:xfrm>
            <a:off x="1178288" y="1600200"/>
            <a:ext cx="2854328" cy="4296525"/>
            <a:chOff x="1178288" y="1600200"/>
            <a:chExt cx="2854328" cy="4296525"/>
          </a:xfrm>
        </p:grpSpPr>
        <p:sp>
          <p:nvSpPr>
            <p:cNvPr id="30" name="矩形 29"/>
            <p:cNvSpPr/>
            <p:nvPr/>
          </p:nvSpPr>
          <p:spPr>
            <a:xfrm>
              <a:off x="1280391" y="1718618"/>
              <a:ext cx="1312834"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7" name="组合 6"/>
            <p:cNvGrpSpPr/>
            <p:nvPr/>
          </p:nvGrpSpPr>
          <p:grpSpPr>
            <a:xfrm>
              <a:off x="1178288" y="1600200"/>
              <a:ext cx="2854328" cy="4296525"/>
              <a:chOff x="1178288" y="1600200"/>
              <a:chExt cx="2854328" cy="4296525"/>
            </a:xfrm>
          </p:grpSpPr>
          <p:sp>
            <p:nvSpPr>
              <p:cNvPr id="9" name="椭圆 8"/>
              <p:cNvSpPr/>
              <p:nvPr/>
            </p:nvSpPr>
            <p:spPr>
              <a:xfrm>
                <a:off x="2469444" y="1600200"/>
                <a:ext cx="298217" cy="30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上箭头标注 10"/>
              <p:cNvSpPr/>
              <p:nvPr/>
            </p:nvSpPr>
            <p:spPr>
              <a:xfrm>
                <a:off x="1178288" y="1600200"/>
                <a:ext cx="2854328" cy="4296525"/>
              </a:xfrm>
              <a:prstGeom prst="upArrowCallout">
                <a:avLst>
                  <a:gd name="adj1" fmla="val 2597"/>
                  <a:gd name="adj2" fmla="val 2273"/>
                  <a:gd name="adj3" fmla="val 6169"/>
                  <a:gd name="adj4" fmla="val 7269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1" name="矩形 40"/>
              <p:cNvSpPr/>
              <p:nvPr/>
            </p:nvSpPr>
            <p:spPr>
              <a:xfrm>
                <a:off x="2013258" y="3372643"/>
                <a:ext cx="1210589" cy="400110"/>
              </a:xfrm>
              <a:prstGeom prst="rect">
                <a:avLst/>
              </a:prstGeom>
            </p:spPr>
            <p:txBody>
              <a:bodyPr wrap="none">
                <a:spAutoFit/>
              </a:bodyPr>
              <a:lstStyle/>
              <a:p>
                <a:pPr algn="ctr" defTabSz="1218565">
                  <a:defRPr/>
                </a:pPr>
                <a:r>
                  <a:rPr lang="zh-CN" altLang="en-US" sz="2000" b="1" kern="0" dirty="0" smtClean="0">
                    <a:solidFill>
                      <a:schemeClr val="bg1"/>
                    </a:solidFill>
                    <a:ea typeface="微软雅黑" charset="0"/>
                  </a:rPr>
                  <a:t>分解图像</a:t>
                </a:r>
                <a:endParaRPr lang="en-US" altLang="zh-CN" sz="2000" b="1" kern="0" dirty="0">
                  <a:solidFill>
                    <a:schemeClr val="bg1"/>
                  </a:solidFill>
                  <a:ea typeface="微软雅黑" charset="0"/>
                </a:endParaRPr>
              </a:p>
            </p:txBody>
          </p:sp>
          <p:sp>
            <p:nvSpPr>
              <p:cNvPr id="42" name="Freeform 7"/>
              <p:cNvSpPr>
                <a:spLocks noEditPoints="1"/>
              </p:cNvSpPr>
              <p:nvPr/>
            </p:nvSpPr>
            <p:spPr bwMode="auto">
              <a:xfrm>
                <a:off x="2346029" y="2912909"/>
                <a:ext cx="545044" cy="397456"/>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solidFill>
              <a:ln w="0">
                <a:noFill/>
                <a:prstDash val="solid"/>
                <a:round/>
              </a:ln>
            </p:spPr>
            <p:txBody>
              <a:bodyPr vert="horz" wrap="square" lIns="91440" tIns="45720" rIns="91440" bIns="45720" numCol="1" anchor="t" anchorCtr="0" compatLnSpc="1"/>
              <a:lstStyle/>
              <a:p>
                <a:endParaRPr lang="zh-CN" altLang="en-US"/>
              </a:p>
            </p:txBody>
          </p:sp>
          <p:sp>
            <p:nvSpPr>
              <p:cNvPr id="34" name="矩形 33"/>
              <p:cNvSpPr/>
              <p:nvPr/>
            </p:nvSpPr>
            <p:spPr>
              <a:xfrm>
                <a:off x="1178288" y="4158472"/>
                <a:ext cx="2854328" cy="1323439"/>
              </a:xfrm>
              <a:prstGeom prst="rect">
                <a:avLst/>
              </a:prstGeom>
              <a:solidFill>
                <a:schemeClr val="bg1">
                  <a:lumMod val="95000"/>
                </a:schemeClr>
              </a:solidFill>
              <a:ln>
                <a:solidFill>
                  <a:srgbClr val="0070C0"/>
                </a:solidFill>
              </a:ln>
            </p:spPr>
            <p:txBody>
              <a:bodyPr wrap="square" numCol="1" spcCol="360000">
                <a:spAutoFit/>
              </a:bodyPr>
              <a:lstStyle/>
              <a:p>
                <a:pPr marL="171450" indent="-171450">
                  <a:buFont typeface="Wingdings" pitchFamily="2" charset="2"/>
                  <a:buChar char="u"/>
                </a:pPr>
                <a:r>
                  <a:rPr lang="zh-CN" altLang="en-US" sz="2000" b="1" dirty="0" smtClean="0">
                    <a:solidFill>
                      <a:srgbClr val="0070C0"/>
                    </a:solidFill>
                    <a:latin typeface="微软雅黑" pitchFamily="34" charset="-122"/>
                    <a:ea typeface="微软雅黑" pitchFamily="34" charset="-122"/>
                  </a:rPr>
                  <a:t> 计算图像数量</a:t>
                </a:r>
                <a:endParaRPr lang="en-US" altLang="zh-CN" sz="2000" b="1" dirty="0" smtClean="0">
                  <a:solidFill>
                    <a:srgbClr val="0070C0"/>
                  </a:solidFill>
                  <a:latin typeface="微软雅黑" pitchFamily="34" charset="-122"/>
                  <a:ea typeface="微软雅黑" pitchFamily="34" charset="-122"/>
                </a:endParaRPr>
              </a:p>
              <a:p>
                <a:pPr marL="171450" indent="-171450">
                  <a:buFont typeface="Wingdings" pitchFamily="2" charset="2"/>
                  <a:buChar char="u"/>
                </a:pPr>
                <a:r>
                  <a:rPr lang="zh-CN" altLang="en-US" sz="2000" b="1" dirty="0" smtClean="0">
                    <a:solidFill>
                      <a:srgbClr val="0070C0"/>
                    </a:solidFill>
                    <a:latin typeface="微软雅黑" pitchFamily="34" charset="-122"/>
                    <a:ea typeface="微软雅黑" pitchFamily="34" charset="-122"/>
                  </a:rPr>
                  <a:t> 计算算子</a:t>
                </a:r>
              </a:p>
              <a:p>
                <a:pPr marL="171450" indent="-171450">
                  <a:buFont typeface="Wingdings" pitchFamily="2" charset="2"/>
                  <a:buChar char="u"/>
                </a:pPr>
                <a:r>
                  <a:rPr lang="zh-CN" altLang="en-US" sz="2000" b="1" dirty="0" smtClean="0">
                    <a:solidFill>
                      <a:srgbClr val="0070C0"/>
                    </a:solidFill>
                    <a:latin typeface="微软雅黑" pitchFamily="34" charset="-122"/>
                    <a:ea typeface="微软雅黑" pitchFamily="34" charset="-122"/>
                  </a:rPr>
                  <a:t> 得出每张图像</a:t>
                </a:r>
                <a:endParaRPr lang="en-US" altLang="zh-CN" sz="2000" b="1" dirty="0" smtClean="0">
                  <a:solidFill>
                    <a:srgbClr val="0070C0"/>
                  </a:solidFill>
                  <a:latin typeface="微软雅黑" pitchFamily="34" charset="-122"/>
                  <a:ea typeface="微软雅黑" pitchFamily="34" charset="-122"/>
                </a:endParaRPr>
              </a:p>
              <a:p>
                <a:endParaRPr lang="zh-CN" altLang="en-US" sz="2000" b="1" dirty="0">
                  <a:solidFill>
                    <a:srgbClr val="0070C0"/>
                  </a:solidFill>
                  <a:latin typeface="微软雅黑" pitchFamily="34" charset="-122"/>
                  <a:ea typeface="微软雅黑" pitchFamily="34" charset="-122"/>
                </a:endParaRPr>
              </a:p>
            </p:txBody>
          </p:sp>
        </p:grpSp>
      </p:grpSp>
      <p:grpSp>
        <p:nvGrpSpPr>
          <p:cNvPr id="15" name="组合 14"/>
          <p:cNvGrpSpPr/>
          <p:nvPr/>
        </p:nvGrpSpPr>
        <p:grpSpPr>
          <a:xfrm>
            <a:off x="2593225" y="1600198"/>
            <a:ext cx="4673635" cy="4296525"/>
            <a:chOff x="2593225" y="1600198"/>
            <a:chExt cx="4673635" cy="4296525"/>
          </a:xfrm>
        </p:grpSpPr>
        <p:grpSp>
          <p:nvGrpSpPr>
            <p:cNvPr id="10" name="组合 9"/>
            <p:cNvGrpSpPr/>
            <p:nvPr/>
          </p:nvGrpSpPr>
          <p:grpSpPr>
            <a:xfrm>
              <a:off x="4412532" y="1600198"/>
              <a:ext cx="2854328" cy="4296525"/>
              <a:chOff x="4412532" y="1600198"/>
              <a:chExt cx="2854328" cy="4296525"/>
            </a:xfrm>
          </p:grpSpPr>
          <p:sp>
            <p:nvSpPr>
              <p:cNvPr id="35" name="椭圆 34"/>
              <p:cNvSpPr/>
              <p:nvPr/>
            </p:nvSpPr>
            <p:spPr>
              <a:xfrm>
                <a:off x="5703688" y="1600198"/>
                <a:ext cx="298217" cy="30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上箭头标注 35"/>
              <p:cNvSpPr/>
              <p:nvPr/>
            </p:nvSpPr>
            <p:spPr>
              <a:xfrm>
                <a:off x="4412532" y="1600198"/>
                <a:ext cx="2854328" cy="4296525"/>
              </a:xfrm>
              <a:prstGeom prst="upArrowCallout">
                <a:avLst>
                  <a:gd name="adj1" fmla="val 2597"/>
                  <a:gd name="adj2" fmla="val 2273"/>
                  <a:gd name="adj3" fmla="val 6169"/>
                  <a:gd name="adj4" fmla="val 7269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5" name="矩形 44"/>
              <p:cNvSpPr/>
              <p:nvPr/>
            </p:nvSpPr>
            <p:spPr>
              <a:xfrm>
                <a:off x="4412532" y="4158472"/>
                <a:ext cx="2854328" cy="1637030"/>
              </a:xfrm>
              <a:prstGeom prst="rect">
                <a:avLst/>
              </a:prstGeom>
              <a:solidFill>
                <a:schemeClr val="bg1">
                  <a:lumMod val="95000"/>
                </a:schemeClr>
              </a:solidFill>
              <a:ln>
                <a:solidFill>
                  <a:srgbClr val="0070C0"/>
                </a:solidFill>
              </a:ln>
            </p:spPr>
            <p:txBody>
              <a:bodyPr wrap="square" numCol="1" spcCol="360000">
                <a:spAutoFit/>
              </a:bodyPr>
              <a:lstStyle/>
              <a:p>
                <a:pPr marL="342900" lvl="0" indent="-342900">
                  <a:buFont typeface="Wingdings" pitchFamily="2" charset="2"/>
                  <a:buChar char="u"/>
                </a:pPr>
                <a:r>
                  <a:rPr lang="zh-CN" altLang="en-US" sz="2000" b="1" dirty="0" smtClean="0">
                    <a:solidFill>
                      <a:srgbClr val="0070C0"/>
                    </a:solidFill>
                    <a:latin typeface="微软雅黑" pitchFamily="34" charset="-122"/>
                    <a:ea typeface="微软雅黑" pitchFamily="34" charset="-122"/>
                  </a:rPr>
                  <a:t>设定阈值</a:t>
                </a:r>
              </a:p>
              <a:p>
                <a:pPr marL="171450" indent="-171450">
                  <a:buFont typeface="Wingdings" pitchFamily="2" charset="2"/>
                  <a:buChar char="u"/>
                </a:pPr>
                <a:r>
                  <a:rPr lang="zh-CN" altLang="en-US" sz="2000" b="1" dirty="0" smtClean="0">
                    <a:solidFill>
                      <a:srgbClr val="0070C0"/>
                    </a:solidFill>
                    <a:latin typeface="微软雅黑" pitchFamily="34" charset="-122"/>
                    <a:ea typeface="微软雅黑" pitchFamily="34" charset="-122"/>
                  </a:rPr>
                  <a:t> 计算</a:t>
                </a:r>
                <a:r>
                  <a:rPr lang="zh-CN" altLang="en-US" sz="2000" b="1" dirty="0">
                    <a:solidFill>
                      <a:srgbClr val="0070C0"/>
                    </a:solidFill>
                    <a:latin typeface="微软雅黑" pitchFamily="34" charset="-122"/>
                    <a:ea typeface="微软雅黑" pitchFamily="34" charset="-122"/>
                  </a:rPr>
                  <a:t>新阈值，直到</a:t>
                </a:r>
                <a:r>
                  <a:rPr lang="zh-CN" altLang="en-US" sz="2000" b="1" dirty="0" smtClean="0">
                    <a:solidFill>
                      <a:srgbClr val="0070C0"/>
                    </a:solidFill>
                    <a:latin typeface="微软雅黑" pitchFamily="34" charset="-122"/>
                    <a:ea typeface="微软雅黑" pitchFamily="34" charset="-122"/>
                  </a:rPr>
                  <a:t>数</a:t>
                </a:r>
                <a:endParaRPr lang="en-US" altLang="zh-CN" sz="2000" b="1" dirty="0" smtClean="0">
                  <a:solidFill>
                    <a:srgbClr val="0070C0"/>
                  </a:solidFill>
                  <a:latin typeface="微软雅黑" pitchFamily="34" charset="-122"/>
                  <a:ea typeface="微软雅黑" pitchFamily="34" charset="-122"/>
                </a:endParaRPr>
              </a:p>
              <a:p>
                <a:r>
                  <a:rPr lang="en-US" altLang="zh-CN" sz="2000" b="1" dirty="0">
                    <a:solidFill>
                      <a:srgbClr val="0070C0"/>
                    </a:solidFill>
                    <a:latin typeface="微软雅黑" pitchFamily="34" charset="-122"/>
                    <a:ea typeface="微软雅黑" pitchFamily="34" charset="-122"/>
                  </a:rPr>
                  <a:t> </a:t>
                </a:r>
                <a:r>
                  <a:rPr lang="en-US" altLang="zh-CN" sz="2000" b="1" dirty="0" smtClean="0">
                    <a:solidFill>
                      <a:srgbClr val="0070C0"/>
                    </a:solidFill>
                    <a:latin typeface="微软雅黑" pitchFamily="34" charset="-122"/>
                    <a:ea typeface="微软雅黑" pitchFamily="34" charset="-122"/>
                  </a:rPr>
                  <a:t>   </a:t>
                </a:r>
                <a:r>
                  <a:rPr lang="zh-CN" altLang="en-US" sz="2000" b="1" dirty="0" smtClean="0">
                    <a:solidFill>
                      <a:srgbClr val="0070C0"/>
                    </a:solidFill>
                    <a:latin typeface="微软雅黑" pitchFamily="34" charset="-122"/>
                    <a:ea typeface="微软雅黑" pitchFamily="34" charset="-122"/>
                  </a:rPr>
                  <a:t>值趋于稳定</a:t>
                </a:r>
              </a:p>
              <a:p>
                <a:endParaRPr lang="zh-CN" altLang="en-US" sz="2000" b="1" dirty="0">
                  <a:solidFill>
                    <a:srgbClr val="0070C0"/>
                  </a:solidFill>
                  <a:latin typeface="微软雅黑" pitchFamily="34" charset="-122"/>
                  <a:ea typeface="微软雅黑" pitchFamily="34" charset="-122"/>
                </a:endParaRPr>
              </a:p>
              <a:p>
                <a:endParaRPr lang="zh-CN" altLang="en-US" sz="2000" b="1" dirty="0">
                  <a:solidFill>
                    <a:srgbClr val="0070C0"/>
                  </a:solidFill>
                  <a:latin typeface="微软雅黑" pitchFamily="34" charset="-122"/>
                  <a:ea typeface="微软雅黑" pitchFamily="34" charset="-122"/>
                </a:endParaRPr>
              </a:p>
            </p:txBody>
          </p:sp>
          <p:sp>
            <p:nvSpPr>
              <p:cNvPr id="46" name="矩形 45"/>
              <p:cNvSpPr/>
              <p:nvPr/>
            </p:nvSpPr>
            <p:spPr>
              <a:xfrm>
                <a:off x="4977923" y="3372318"/>
                <a:ext cx="1723550" cy="400110"/>
              </a:xfrm>
              <a:prstGeom prst="rect">
                <a:avLst/>
              </a:prstGeom>
            </p:spPr>
            <p:txBody>
              <a:bodyPr wrap="none">
                <a:spAutoFit/>
              </a:bodyPr>
              <a:lstStyle/>
              <a:p>
                <a:pPr algn="ctr" defTabSz="1218565">
                  <a:defRPr/>
                </a:pPr>
                <a:r>
                  <a:rPr lang="zh-CN" altLang="en-US" sz="2000" b="1" kern="0" dirty="0" smtClean="0">
                    <a:solidFill>
                      <a:schemeClr val="bg1"/>
                    </a:solidFill>
                    <a:ea typeface="微软雅黑" charset="0"/>
                  </a:rPr>
                  <a:t>去除干扰信息</a:t>
                </a:r>
                <a:endParaRPr lang="en-US" altLang="zh-CN" sz="2000" b="1" kern="0" dirty="0">
                  <a:solidFill>
                    <a:schemeClr val="bg1"/>
                  </a:solidFill>
                  <a:ea typeface="微软雅黑" charset="0"/>
                </a:endParaRPr>
              </a:p>
            </p:txBody>
          </p:sp>
          <p:sp>
            <p:nvSpPr>
              <p:cNvPr id="47" name="Freeform 7"/>
              <p:cNvSpPr>
                <a:spLocks noEditPoints="1"/>
              </p:cNvSpPr>
              <p:nvPr/>
            </p:nvSpPr>
            <p:spPr bwMode="auto">
              <a:xfrm>
                <a:off x="5579566" y="2912909"/>
                <a:ext cx="545044" cy="397456"/>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lumMod val="95000"/>
                </a:schemeClr>
              </a:solidFill>
              <a:ln w="0">
                <a:noFill/>
                <a:prstDash val="solid"/>
                <a:round/>
              </a:ln>
            </p:spPr>
            <p:txBody>
              <a:bodyPr vert="horz" wrap="square" lIns="91440" tIns="45720" rIns="91440" bIns="45720" numCol="1" anchor="t" anchorCtr="0" compatLnSpc="1"/>
              <a:lstStyle/>
              <a:p>
                <a:endParaRPr lang="zh-CN" altLang="en-US">
                  <a:solidFill>
                    <a:schemeClr val="bg1"/>
                  </a:solidFill>
                </a:endParaRPr>
              </a:p>
            </p:txBody>
          </p:sp>
        </p:grpSp>
        <p:sp>
          <p:nvSpPr>
            <p:cNvPr id="39" name="矩形 38"/>
            <p:cNvSpPr/>
            <p:nvPr/>
          </p:nvSpPr>
          <p:spPr>
            <a:xfrm>
              <a:off x="2593225" y="1718616"/>
              <a:ext cx="3230623" cy="4572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6" name="组合 15"/>
          <p:cNvGrpSpPr/>
          <p:nvPr/>
        </p:nvGrpSpPr>
        <p:grpSpPr>
          <a:xfrm>
            <a:off x="5849598" y="1599803"/>
            <a:ext cx="4705356" cy="4296525"/>
            <a:chOff x="5849598" y="1599803"/>
            <a:chExt cx="4705356" cy="4296525"/>
          </a:xfrm>
        </p:grpSpPr>
        <p:grpSp>
          <p:nvGrpSpPr>
            <p:cNvPr id="6" name="组合 5"/>
            <p:cNvGrpSpPr/>
            <p:nvPr/>
          </p:nvGrpSpPr>
          <p:grpSpPr>
            <a:xfrm>
              <a:off x="7687527" y="1599803"/>
              <a:ext cx="2867427" cy="4296525"/>
              <a:chOff x="7687527" y="1599803"/>
              <a:chExt cx="2867427" cy="4296525"/>
            </a:xfrm>
          </p:grpSpPr>
          <p:sp>
            <p:nvSpPr>
              <p:cNvPr id="44" name="椭圆 43"/>
              <p:cNvSpPr/>
              <p:nvPr/>
            </p:nvSpPr>
            <p:spPr>
              <a:xfrm>
                <a:off x="8978682" y="1599804"/>
                <a:ext cx="298217" cy="3024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1" name="上箭头标注 50"/>
              <p:cNvSpPr/>
              <p:nvPr/>
            </p:nvSpPr>
            <p:spPr>
              <a:xfrm>
                <a:off x="7700626" y="1599803"/>
                <a:ext cx="2854328" cy="4296525"/>
              </a:xfrm>
              <a:prstGeom prst="upArrowCallout">
                <a:avLst>
                  <a:gd name="adj1" fmla="val 2597"/>
                  <a:gd name="adj2" fmla="val 2273"/>
                  <a:gd name="adj3" fmla="val 6169"/>
                  <a:gd name="adj4" fmla="val 72697"/>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0" name="矩形 39"/>
              <p:cNvSpPr/>
              <p:nvPr/>
            </p:nvSpPr>
            <p:spPr>
              <a:xfrm>
                <a:off x="7687527" y="4158472"/>
                <a:ext cx="2854328" cy="1631216"/>
              </a:xfrm>
              <a:prstGeom prst="rect">
                <a:avLst/>
              </a:prstGeom>
              <a:solidFill>
                <a:schemeClr val="bg1">
                  <a:lumMod val="95000"/>
                </a:schemeClr>
              </a:solidFill>
              <a:ln>
                <a:solidFill>
                  <a:srgbClr val="0070C0"/>
                </a:solidFill>
              </a:ln>
            </p:spPr>
            <p:txBody>
              <a:bodyPr wrap="square" numCol="1" spcCol="360000">
                <a:spAutoFit/>
              </a:bodyPr>
              <a:lstStyle/>
              <a:p>
                <a:pPr marL="285750" lvl="0" indent="-285750">
                  <a:buFont typeface="Wingdings" pitchFamily="2" charset="2"/>
                  <a:buChar char="u"/>
                </a:pPr>
                <a:r>
                  <a:rPr lang="zh-CN" altLang="en-US" sz="2000" b="1" dirty="0" smtClean="0">
                    <a:solidFill>
                      <a:srgbClr val="0070C0"/>
                    </a:solidFill>
                    <a:latin typeface="微软雅黑" pitchFamily="34" charset="-122"/>
                    <a:ea typeface="微软雅黑" pitchFamily="34" charset="-122"/>
                  </a:rPr>
                  <a:t> 与分解图像相反，叠</a:t>
                </a:r>
                <a:endParaRPr lang="en-US" altLang="zh-CN" sz="2000" b="1" dirty="0" smtClean="0">
                  <a:solidFill>
                    <a:srgbClr val="0070C0"/>
                  </a:solidFill>
                  <a:latin typeface="微软雅黑" pitchFamily="34" charset="-122"/>
                  <a:ea typeface="微软雅黑" pitchFamily="34" charset="-122"/>
                </a:endParaRPr>
              </a:p>
              <a:p>
                <a:pPr lvl="0"/>
                <a:r>
                  <a:rPr lang="en-US" altLang="zh-CN" sz="2000" b="1" dirty="0">
                    <a:solidFill>
                      <a:srgbClr val="0070C0"/>
                    </a:solidFill>
                    <a:latin typeface="微软雅黑" pitchFamily="34" charset="-122"/>
                    <a:ea typeface="微软雅黑" pitchFamily="34" charset="-122"/>
                  </a:rPr>
                  <a:t> </a:t>
                </a:r>
                <a:r>
                  <a:rPr lang="en-US" altLang="zh-CN" sz="2000" b="1" dirty="0" smtClean="0">
                    <a:solidFill>
                      <a:srgbClr val="0070C0"/>
                    </a:solidFill>
                    <a:latin typeface="微软雅黑" pitchFamily="34" charset="-122"/>
                    <a:ea typeface="微软雅黑" pitchFamily="34" charset="-122"/>
                  </a:rPr>
                  <a:t>    </a:t>
                </a:r>
                <a:r>
                  <a:rPr lang="zh-CN" altLang="en-US" sz="2000" b="1" dirty="0" smtClean="0">
                    <a:solidFill>
                      <a:srgbClr val="0070C0"/>
                    </a:solidFill>
                    <a:latin typeface="微软雅黑" pitchFamily="34" charset="-122"/>
                    <a:ea typeface="微软雅黑" pitchFamily="34" charset="-122"/>
                  </a:rPr>
                  <a:t>加合成图像</a:t>
                </a:r>
                <a:endParaRPr lang="en-US" altLang="zh-CN" sz="2000" b="1" dirty="0" smtClean="0">
                  <a:solidFill>
                    <a:srgbClr val="0070C0"/>
                  </a:solidFill>
                  <a:latin typeface="微软雅黑" pitchFamily="34" charset="-122"/>
                  <a:ea typeface="微软雅黑" pitchFamily="34" charset="-122"/>
                </a:endParaRPr>
              </a:p>
              <a:p>
                <a:pPr lvl="0"/>
                <a:endParaRPr lang="en-US" altLang="zh-CN" sz="2000" b="1" dirty="0">
                  <a:solidFill>
                    <a:srgbClr val="0070C0"/>
                  </a:solidFill>
                  <a:latin typeface="微软雅黑" pitchFamily="34" charset="-122"/>
                  <a:ea typeface="微软雅黑" pitchFamily="34" charset="-122"/>
                </a:endParaRPr>
              </a:p>
              <a:p>
                <a:pPr lvl="0"/>
                <a:endParaRPr lang="en-US" altLang="zh-CN" sz="2000" b="1" dirty="0" smtClean="0">
                  <a:solidFill>
                    <a:srgbClr val="0070C0"/>
                  </a:solidFill>
                  <a:latin typeface="微软雅黑" pitchFamily="34" charset="-122"/>
                  <a:ea typeface="微软雅黑" pitchFamily="34" charset="-122"/>
                </a:endParaRPr>
              </a:p>
              <a:p>
                <a:pPr lvl="0"/>
                <a:endParaRPr lang="zh-CN" altLang="en-US" sz="2000" b="1" dirty="0">
                  <a:solidFill>
                    <a:srgbClr val="0070C0"/>
                  </a:solidFill>
                  <a:latin typeface="微软雅黑" pitchFamily="34" charset="-122"/>
                  <a:ea typeface="微软雅黑" pitchFamily="34" charset="-122"/>
                </a:endParaRPr>
              </a:p>
            </p:txBody>
          </p:sp>
          <p:sp>
            <p:nvSpPr>
              <p:cNvPr id="27" name="Freeform 7"/>
              <p:cNvSpPr>
                <a:spLocks noEditPoints="1"/>
              </p:cNvSpPr>
              <p:nvPr/>
            </p:nvSpPr>
            <p:spPr bwMode="auto">
              <a:xfrm>
                <a:off x="8842168" y="2912909"/>
                <a:ext cx="545044" cy="397456"/>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bg1">
                  <a:lumMod val="95000"/>
                </a:schemeClr>
              </a:solidFill>
              <a:ln w="0">
                <a:noFill/>
                <a:prstDash val="solid"/>
                <a:round/>
              </a:ln>
            </p:spPr>
            <p:txBody>
              <a:bodyPr vert="horz" wrap="square" lIns="91440" tIns="45720" rIns="91440" bIns="45720" numCol="1" anchor="t" anchorCtr="0" compatLnSpc="1"/>
              <a:lstStyle/>
              <a:p>
                <a:endParaRPr lang="zh-CN" altLang="en-US"/>
              </a:p>
            </p:txBody>
          </p:sp>
          <p:sp>
            <p:nvSpPr>
              <p:cNvPr id="52" name="矩形 51"/>
              <p:cNvSpPr/>
              <p:nvPr/>
            </p:nvSpPr>
            <p:spPr>
              <a:xfrm>
                <a:off x="8522496" y="3372318"/>
                <a:ext cx="1210588" cy="400110"/>
              </a:xfrm>
              <a:prstGeom prst="rect">
                <a:avLst/>
              </a:prstGeom>
            </p:spPr>
            <p:txBody>
              <a:bodyPr wrap="none">
                <a:spAutoFit/>
              </a:bodyPr>
              <a:lstStyle/>
              <a:p>
                <a:pPr algn="ctr" defTabSz="1218565">
                  <a:defRPr/>
                </a:pPr>
                <a:r>
                  <a:rPr lang="zh-CN" altLang="en-US" sz="2000" b="1" kern="0" dirty="0" smtClean="0">
                    <a:solidFill>
                      <a:schemeClr val="bg1"/>
                    </a:solidFill>
                    <a:ea typeface="微软雅黑" charset="0"/>
                  </a:rPr>
                  <a:t>合成图像</a:t>
                </a:r>
                <a:endParaRPr lang="en-US" altLang="zh-CN" sz="2000" b="1" kern="0" dirty="0">
                  <a:solidFill>
                    <a:schemeClr val="bg1"/>
                  </a:solidFill>
                  <a:ea typeface="微软雅黑" charset="0"/>
                </a:endParaRPr>
              </a:p>
            </p:txBody>
          </p:sp>
        </p:grpSp>
        <p:sp>
          <p:nvSpPr>
            <p:cNvPr id="49" name="矩形 48"/>
            <p:cNvSpPr/>
            <p:nvPr/>
          </p:nvSpPr>
          <p:spPr>
            <a:xfrm>
              <a:off x="5849598" y="1718615"/>
              <a:ext cx="3267123"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7" name="组合 16"/>
          <p:cNvGrpSpPr/>
          <p:nvPr/>
        </p:nvGrpSpPr>
        <p:grpSpPr>
          <a:xfrm>
            <a:off x="9147572" y="1390534"/>
            <a:ext cx="2371344" cy="1205896"/>
            <a:chOff x="9147572" y="1390534"/>
            <a:chExt cx="2371344" cy="1205896"/>
          </a:xfrm>
        </p:grpSpPr>
        <p:grpSp>
          <p:nvGrpSpPr>
            <p:cNvPr id="13" name="组合 12"/>
            <p:cNvGrpSpPr/>
            <p:nvPr/>
          </p:nvGrpSpPr>
          <p:grpSpPr>
            <a:xfrm>
              <a:off x="10497483" y="1390534"/>
              <a:ext cx="1021433" cy="1205896"/>
              <a:chOff x="10497483" y="1390534"/>
              <a:chExt cx="1021433" cy="1205896"/>
            </a:xfrm>
          </p:grpSpPr>
          <p:sp>
            <p:nvSpPr>
              <p:cNvPr id="33" name="燕尾形 32"/>
              <p:cNvSpPr/>
              <p:nvPr/>
            </p:nvSpPr>
            <p:spPr>
              <a:xfrm>
                <a:off x="10497483" y="1390534"/>
                <a:ext cx="685800" cy="685800"/>
              </a:xfrm>
              <a:prstGeom prst="chevron">
                <a:avLst>
                  <a:gd name="adj" fmla="val 75926"/>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chemeClr val="tx1"/>
                  </a:solidFill>
                </a:endParaRPr>
              </a:p>
            </p:txBody>
          </p:sp>
          <p:sp>
            <p:nvSpPr>
              <p:cNvPr id="38" name="矩形 37"/>
              <p:cNvSpPr/>
              <p:nvPr/>
            </p:nvSpPr>
            <p:spPr>
              <a:xfrm>
                <a:off x="10497483" y="2196320"/>
                <a:ext cx="1021433" cy="400110"/>
              </a:xfrm>
              <a:prstGeom prst="rect">
                <a:avLst/>
              </a:prstGeom>
              <a:solidFill>
                <a:srgbClr val="0070C0"/>
              </a:solidFill>
            </p:spPr>
            <p:txBody>
              <a:bodyPr wrap="none">
                <a:spAutoFit/>
              </a:bodyPr>
              <a:lstStyle/>
              <a:p>
                <a:pPr defTabSz="1218565">
                  <a:defRPr/>
                </a:pPr>
                <a:r>
                  <a:rPr lang="en-US" altLang="zh-CN" sz="2000" b="1" kern="0" dirty="0" smtClean="0">
                    <a:solidFill>
                      <a:schemeClr val="bg1"/>
                    </a:solidFill>
                    <a:ea typeface="微软雅黑" charset="0"/>
                  </a:rPr>
                  <a:t>FINISH!</a:t>
                </a:r>
                <a:endParaRPr lang="en-US" altLang="zh-CN" sz="2000" b="1" kern="0" dirty="0">
                  <a:solidFill>
                    <a:schemeClr val="bg1"/>
                  </a:solidFill>
                  <a:ea typeface="微软雅黑" charset="0"/>
                </a:endParaRPr>
              </a:p>
            </p:txBody>
          </p:sp>
        </p:grpSp>
        <p:sp>
          <p:nvSpPr>
            <p:cNvPr id="50" name="矩形 49"/>
            <p:cNvSpPr/>
            <p:nvPr/>
          </p:nvSpPr>
          <p:spPr>
            <a:xfrm flipV="1">
              <a:off x="9147572" y="1718615"/>
              <a:ext cx="1958577" cy="4571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3" name="矩形 42"/>
          <p:cNvSpPr/>
          <p:nvPr/>
        </p:nvSpPr>
        <p:spPr>
          <a:xfrm>
            <a:off x="4299709" y="2604219"/>
            <a:ext cx="3099777" cy="345541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847629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1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2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3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4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02</a:t>
            </a:r>
            <a:r>
              <a:rPr kumimoji="1" lang="zh-CN" altLang="en-US" sz="2800" dirty="0" smtClean="0">
                <a:solidFill>
                  <a:srgbClr val="0070C0"/>
                </a:solidFill>
              </a:rPr>
              <a:t> 理论基础：</a:t>
            </a:r>
            <a:r>
              <a:rPr kumimoji="1" lang="en-US" altLang="zh-CN" sz="2800" dirty="0" err="1" smtClean="0">
                <a:solidFill>
                  <a:srgbClr val="0070C0"/>
                </a:solidFill>
              </a:rPr>
              <a:t>Getfilaments</a:t>
            </a:r>
            <a:endParaRPr kumimoji="1" lang="zh-CN" altLang="en-US" sz="2800" dirty="0">
              <a:solidFill>
                <a:srgbClr val="0070C0"/>
              </a:solidFill>
            </a:endParaRPr>
          </a:p>
        </p:txBody>
      </p:sp>
      <p:sp>
        <p:nvSpPr>
          <p:cNvPr id="33" name="任意形状 15"/>
          <p:cNvSpPr/>
          <p:nvPr/>
        </p:nvSpPr>
        <p:spPr>
          <a:xfrm>
            <a:off x="0" y="1188841"/>
            <a:ext cx="1230756" cy="327164"/>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solidFill>
              <a:srgbClr val="0070C0"/>
            </a:solid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1281294" y="1121590"/>
            <a:ext cx="5198677" cy="830997"/>
          </a:xfrm>
          <a:prstGeom prst="rect">
            <a:avLst/>
          </a:prstGeom>
          <a:noFill/>
        </p:spPr>
        <p:txBody>
          <a:bodyPr wrap="square" rtlCol="0">
            <a:spAutoFit/>
          </a:bodyPr>
          <a:lstStyle/>
          <a:p>
            <a:r>
              <a:rPr lang="zh-CN" altLang="en-US" sz="2400" b="1" dirty="0" smtClean="0">
                <a:solidFill>
                  <a:srgbClr val="0070C0"/>
                </a:solidFill>
                <a:latin typeface="微软雅黑" pitchFamily="34" charset="-122"/>
                <a:ea typeface="微软雅黑" pitchFamily="34" charset="-122"/>
              </a:rPr>
              <a:t>去除干扰信息</a:t>
            </a:r>
            <a:br>
              <a:rPr lang="zh-CN" altLang="en-US" sz="2400" b="1" dirty="0" smtClean="0">
                <a:solidFill>
                  <a:srgbClr val="0070C0"/>
                </a:solidFill>
                <a:latin typeface="微软雅黑" pitchFamily="34" charset="-122"/>
                <a:ea typeface="微软雅黑" pitchFamily="34" charset="-122"/>
              </a:rPr>
            </a:br>
            <a:endParaRPr lang="zh-CN" altLang="en-US" sz="2400" b="1" dirty="0">
              <a:solidFill>
                <a:srgbClr val="0070C0"/>
              </a:solidFill>
              <a:latin typeface="微软雅黑" pitchFamily="34" charset="-122"/>
              <a:ea typeface="微软雅黑" pitchFamily="34" charset="-122"/>
            </a:endParaRPr>
          </a:p>
        </p:txBody>
      </p:sp>
      <p:grpSp>
        <p:nvGrpSpPr>
          <p:cNvPr id="18" name="组合 45"/>
          <p:cNvGrpSpPr/>
          <p:nvPr/>
        </p:nvGrpSpPr>
        <p:grpSpPr>
          <a:xfrm>
            <a:off x="326871" y="305961"/>
            <a:ext cx="793406" cy="680475"/>
            <a:chOff x="501650" y="3292475"/>
            <a:chExt cx="1735138" cy="1511300"/>
          </a:xfrm>
          <a:solidFill>
            <a:schemeClr val="accent2"/>
          </a:solidFill>
        </p:grpSpPr>
        <p:sp>
          <p:nvSpPr>
            <p:cNvPr id="19"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0"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1"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2"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3"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31" name="直接连接符 30"/>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745959" y="1768371"/>
            <a:ext cx="11044988" cy="1200329"/>
          </a:xfrm>
          <a:prstGeom prst="rect">
            <a:avLst/>
          </a:prstGeom>
        </p:spPr>
        <p:txBody>
          <a:bodyPr wrap="square">
            <a:spAutoFit/>
          </a:bodyPr>
          <a:lstStyle/>
          <a:p>
            <a:r>
              <a:rPr lang="en-US" altLang="zh-CN" sz="2400" dirty="0" smtClean="0"/>
              <a:t>	</a:t>
            </a:r>
            <a:r>
              <a:rPr lang="zh-CN" altLang="en-US" sz="2400" dirty="0" smtClean="0"/>
              <a:t>分别</a:t>
            </a:r>
            <a:r>
              <a:rPr lang="zh-CN" altLang="en-US" sz="2400" dirty="0"/>
              <a:t>对每一图层使用迭代算法求</a:t>
            </a:r>
            <a:r>
              <a:rPr lang="zh-CN" altLang="en-US" sz="2400" dirty="0" smtClean="0"/>
              <a:t>出</a:t>
            </a:r>
            <a:r>
              <a:rPr lang="zh-CN" altLang="en-US" sz="2400" dirty="0" smtClean="0">
                <a:solidFill>
                  <a:srgbClr val="0070C0"/>
                </a:solidFill>
                <a:latin typeface="微软雅黑" panose="020B0503020204020204" pitchFamily="34" charset="-122"/>
                <a:ea typeface="微软雅黑" panose="020B0503020204020204" pitchFamily="34" charset="-122"/>
              </a:rPr>
              <a:t>单张图层的噪声方差阈值</a:t>
            </a:r>
            <a:r>
              <a:rPr lang="zh-CN" altLang="en-US" sz="2400" dirty="0" smtClean="0"/>
              <a:t>，</a:t>
            </a:r>
            <a:r>
              <a:rPr lang="zh-CN" altLang="en-US" sz="2400" dirty="0"/>
              <a:t>小于阈值的像素全部清零。</a:t>
            </a:r>
            <a:br>
              <a:rPr lang="zh-CN" altLang="en-US" sz="2400" dirty="0"/>
            </a:br>
            <a:endParaRPr lang="zh-CN" altLang="en-US" sz="2400" dirty="0"/>
          </a:p>
        </p:txBody>
      </p:sp>
      <p:pic>
        <p:nvPicPr>
          <p:cNvPr id="24" name="图片 23"/>
          <p:cNvPicPr>
            <a:picLocks noChangeAspect="1"/>
          </p:cNvPicPr>
          <p:nvPr/>
        </p:nvPicPr>
        <p:blipFill>
          <a:blip r:embed="rId3"/>
          <a:stretch>
            <a:fillRect/>
          </a:stretch>
        </p:blipFill>
        <p:spPr>
          <a:xfrm>
            <a:off x="415348" y="2968700"/>
            <a:ext cx="5704107" cy="2001644"/>
          </a:xfrm>
          <a:prstGeom prst="rect">
            <a:avLst/>
          </a:prstGeom>
        </p:spPr>
      </p:pic>
      <p:pic>
        <p:nvPicPr>
          <p:cNvPr id="3" name="图片 2"/>
          <p:cNvPicPr>
            <a:picLocks noChangeAspect="1"/>
          </p:cNvPicPr>
          <p:nvPr/>
        </p:nvPicPr>
        <p:blipFill>
          <a:blip r:embed="rId4"/>
          <a:stretch>
            <a:fillRect/>
          </a:stretch>
        </p:blipFill>
        <p:spPr>
          <a:xfrm>
            <a:off x="6338888" y="2951417"/>
            <a:ext cx="5716428" cy="2020642"/>
          </a:xfrm>
          <a:prstGeom prst="rect">
            <a:avLst/>
          </a:prstGeom>
        </p:spPr>
      </p:pic>
      <p:sp>
        <p:nvSpPr>
          <p:cNvPr id="4" name="文本框 3"/>
          <p:cNvSpPr txBox="1"/>
          <p:nvPr/>
        </p:nvSpPr>
        <p:spPr>
          <a:xfrm>
            <a:off x="1902792" y="4972059"/>
            <a:ext cx="2614612" cy="369332"/>
          </a:xfrm>
          <a:prstGeom prst="rect">
            <a:avLst/>
          </a:prstGeom>
          <a:noFill/>
        </p:spPr>
        <p:txBody>
          <a:bodyPr wrap="square" rtlCol="0">
            <a:spAutoFit/>
          </a:bodyPr>
          <a:lstStyle/>
          <a:p>
            <a:r>
              <a:rPr lang="zh-CN" altLang="en-US" dirty="0" smtClean="0"/>
              <a:t>分层后的第</a:t>
            </a:r>
            <a:r>
              <a:rPr lang="en-US" altLang="zh-CN" dirty="0" smtClean="0"/>
              <a:t>40</a:t>
            </a:r>
            <a:r>
              <a:rPr lang="zh-CN" altLang="en-US" dirty="0" smtClean="0"/>
              <a:t>张图片</a:t>
            </a:r>
            <a:endParaRPr lang="zh-CN" altLang="en-US" dirty="0"/>
          </a:p>
        </p:txBody>
      </p:sp>
      <p:sp>
        <p:nvSpPr>
          <p:cNvPr id="25" name="文本框 24"/>
          <p:cNvSpPr txBox="1"/>
          <p:nvPr/>
        </p:nvSpPr>
        <p:spPr>
          <a:xfrm>
            <a:off x="8090297" y="4972077"/>
            <a:ext cx="1697831" cy="369332"/>
          </a:xfrm>
          <a:prstGeom prst="rect">
            <a:avLst/>
          </a:prstGeom>
          <a:noFill/>
        </p:spPr>
        <p:txBody>
          <a:bodyPr wrap="square" rtlCol="0">
            <a:spAutoFit/>
          </a:bodyPr>
          <a:lstStyle/>
          <a:p>
            <a:r>
              <a:rPr lang="zh-CN" altLang="en-US" dirty="0" smtClean="0"/>
              <a:t>去噪后的图片</a:t>
            </a:r>
            <a:endParaRPr lang="zh-CN" altLang="en-US" dirty="0"/>
          </a:p>
        </p:txBody>
      </p:sp>
    </p:spTree>
    <p:extLst>
      <p:ext uri="{BB962C8B-B14F-4D97-AF65-F5344CB8AC3E}">
        <p14:creationId xmlns:p14="http://schemas.microsoft.com/office/powerpoint/2010/main" val="1894767390"/>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281293" y="258233"/>
            <a:ext cx="13020495" cy="721395"/>
          </a:xfrm>
        </p:spPr>
        <p:txBody>
          <a:bodyPr/>
          <a:lstStyle/>
          <a:p>
            <a:r>
              <a:rPr kumimoji="1" lang="en-US" altLang="zh-CN" sz="2800" dirty="0" smtClean="0">
                <a:solidFill>
                  <a:srgbClr val="0070C0"/>
                </a:solidFill>
              </a:rPr>
              <a:t>02</a:t>
            </a:r>
            <a:r>
              <a:rPr kumimoji="1" lang="zh-CN" altLang="en-US" sz="2800" dirty="0" smtClean="0">
                <a:solidFill>
                  <a:srgbClr val="0070C0"/>
                </a:solidFill>
              </a:rPr>
              <a:t> </a:t>
            </a:r>
            <a:r>
              <a:rPr kumimoji="1" lang="zh-CN" altLang="en-US" sz="2800" dirty="0">
                <a:solidFill>
                  <a:srgbClr val="0070C0"/>
                </a:solidFill>
              </a:rPr>
              <a:t>理论</a:t>
            </a:r>
            <a:r>
              <a:rPr kumimoji="1" lang="zh-CN" altLang="en-US" sz="2800" dirty="0" smtClean="0">
                <a:solidFill>
                  <a:srgbClr val="0070C0"/>
                </a:solidFill>
              </a:rPr>
              <a:t>基础：形态成分分析</a:t>
            </a:r>
            <a:r>
              <a:rPr kumimoji="1" lang="zh-CN" altLang="en-US" sz="2000" dirty="0" smtClean="0">
                <a:solidFill>
                  <a:srgbClr val="0070C0"/>
                </a:solidFill>
              </a:rPr>
              <a:t>（</a:t>
            </a:r>
            <a:r>
              <a:rPr lang="en-US" altLang="zh-CN" sz="2000" dirty="0">
                <a:solidFill>
                  <a:srgbClr val="0070C0"/>
                </a:solidFill>
              </a:rPr>
              <a:t>Morphology components </a:t>
            </a:r>
            <a:r>
              <a:rPr lang="en-US" altLang="zh-CN" sz="2000" dirty="0" smtClean="0">
                <a:solidFill>
                  <a:srgbClr val="0070C0"/>
                </a:solidFill>
              </a:rPr>
              <a:t>analysis</a:t>
            </a:r>
            <a:r>
              <a:rPr kumimoji="1" lang="zh-CN" altLang="en-US" sz="2000" dirty="0" smtClean="0">
                <a:solidFill>
                  <a:srgbClr val="0070C0"/>
                </a:solidFill>
              </a:rPr>
              <a:t>，</a:t>
            </a:r>
            <a:r>
              <a:rPr kumimoji="1" lang="en-US" altLang="zh-CN" sz="2800" dirty="0" smtClean="0">
                <a:solidFill>
                  <a:srgbClr val="0070C0"/>
                </a:solidFill>
              </a:rPr>
              <a:t>MCA</a:t>
            </a:r>
            <a:r>
              <a:rPr kumimoji="1" lang="zh-CN" altLang="en-US" sz="2000" dirty="0" smtClean="0">
                <a:solidFill>
                  <a:srgbClr val="0070C0"/>
                </a:solidFill>
              </a:rPr>
              <a:t>）</a:t>
            </a:r>
            <a:endParaRPr kumimoji="1" lang="zh-CN" altLang="en-US" sz="2000" dirty="0">
              <a:solidFill>
                <a:srgbClr val="0070C0"/>
              </a:solidFill>
            </a:endParaRPr>
          </a:p>
        </p:txBody>
      </p:sp>
      <p:sp>
        <p:nvSpPr>
          <p:cNvPr id="10" name="文本框 9"/>
          <p:cNvSpPr txBox="1"/>
          <p:nvPr/>
        </p:nvSpPr>
        <p:spPr>
          <a:xfrm>
            <a:off x="365343" y="1960547"/>
            <a:ext cx="5902107" cy="3046988"/>
          </a:xfrm>
          <a:prstGeom prst="rect">
            <a:avLst/>
          </a:prstGeom>
          <a:noFill/>
        </p:spPr>
        <p:txBody>
          <a:bodyPr wrap="square" rtlCol="0">
            <a:spAutoFit/>
          </a:bodyPr>
          <a:lstStyle/>
          <a:p>
            <a:pPr marL="342900" indent="-342900">
              <a:buFont typeface="Wingdings" panose="05000000000000000000" pitchFamily="2" charset="2"/>
              <a:buChar char="n"/>
            </a:pPr>
            <a:r>
              <a:rPr lang="zh-CN" altLang="en-US" sz="2400" b="1" dirty="0">
                <a:solidFill>
                  <a:srgbClr val="0070C0"/>
                </a:solidFill>
                <a:latin typeface="微软雅黑" pitchFamily="34" charset="-122"/>
                <a:ea typeface="微软雅黑" pitchFamily="34" charset="-122"/>
              </a:rPr>
              <a:t>通常情况下，将图像看成由</a:t>
            </a:r>
            <a:r>
              <a:rPr lang="en-US" altLang="zh-CN" sz="2400" b="1" dirty="0">
                <a:solidFill>
                  <a:srgbClr val="0070C0"/>
                </a:solidFill>
                <a:latin typeface="微软雅黑" pitchFamily="34" charset="-122"/>
                <a:ea typeface="微软雅黑" pitchFamily="34" charset="-122"/>
              </a:rPr>
              <a:t>2</a:t>
            </a:r>
            <a:r>
              <a:rPr lang="zh-CN" altLang="en-US" sz="2400" b="1" dirty="0">
                <a:solidFill>
                  <a:srgbClr val="0070C0"/>
                </a:solidFill>
                <a:latin typeface="微软雅黑" pitchFamily="34" charset="-122"/>
                <a:ea typeface="微软雅黑" pitchFamily="34" charset="-122"/>
              </a:rPr>
              <a:t>个形态成分构成，即将图像分为光滑</a:t>
            </a:r>
            <a:r>
              <a:rPr lang="zh-CN" altLang="en-US" sz="2400" b="1" dirty="0" smtClean="0">
                <a:solidFill>
                  <a:srgbClr val="0070C0"/>
                </a:solidFill>
                <a:latin typeface="微软雅黑" pitchFamily="34" charset="-122"/>
                <a:ea typeface="微软雅黑" pitchFamily="34" charset="-122"/>
              </a:rPr>
              <a:t>部分</a:t>
            </a:r>
            <a:r>
              <a:rPr lang="en-US" altLang="zh-CN" sz="2400" b="1" dirty="0" smtClean="0">
                <a:solidFill>
                  <a:srgbClr val="0070C0"/>
                </a:solidFill>
                <a:latin typeface="微软雅黑" pitchFamily="34" charset="-122"/>
                <a:ea typeface="微软雅黑" pitchFamily="34" charset="-122"/>
              </a:rPr>
              <a:t>(</a:t>
            </a:r>
            <a:r>
              <a:rPr lang="zh-CN" altLang="en-US" sz="2400" b="1" dirty="0" smtClean="0">
                <a:solidFill>
                  <a:srgbClr val="0070C0"/>
                </a:solidFill>
                <a:latin typeface="微软雅黑" pitchFamily="34" charset="-122"/>
                <a:ea typeface="微软雅黑" pitchFamily="34" charset="-122"/>
              </a:rPr>
              <a:t>低频信息</a:t>
            </a:r>
            <a:r>
              <a:rPr lang="en-US" altLang="zh-CN" sz="2400" b="1" dirty="0" smtClean="0">
                <a:solidFill>
                  <a:srgbClr val="0070C0"/>
                </a:solidFill>
                <a:latin typeface="微软雅黑" pitchFamily="34" charset="-122"/>
                <a:ea typeface="微软雅黑" pitchFamily="34" charset="-122"/>
              </a:rPr>
              <a:t>)</a:t>
            </a:r>
            <a:r>
              <a:rPr lang="zh-CN" altLang="en-US" sz="2400" b="1" dirty="0" smtClean="0">
                <a:solidFill>
                  <a:srgbClr val="0070C0"/>
                </a:solidFill>
                <a:latin typeface="微软雅黑" pitchFamily="34" charset="-122"/>
                <a:ea typeface="微软雅黑" pitchFamily="34" charset="-122"/>
              </a:rPr>
              <a:t>与</a:t>
            </a:r>
            <a:r>
              <a:rPr lang="zh-CN" altLang="en-US" sz="2400" b="1" dirty="0">
                <a:solidFill>
                  <a:srgbClr val="0070C0"/>
                </a:solidFill>
                <a:latin typeface="微软雅黑" pitchFamily="34" charset="-122"/>
                <a:ea typeface="微软雅黑" pitchFamily="34" charset="-122"/>
              </a:rPr>
              <a:t>纹理</a:t>
            </a:r>
            <a:r>
              <a:rPr lang="zh-CN" altLang="en-US" sz="2400" b="1" dirty="0" smtClean="0">
                <a:solidFill>
                  <a:srgbClr val="0070C0"/>
                </a:solidFill>
                <a:latin typeface="微软雅黑" pitchFamily="34" charset="-122"/>
                <a:ea typeface="微软雅黑" pitchFamily="34" charset="-122"/>
              </a:rPr>
              <a:t>部分</a:t>
            </a:r>
            <a:r>
              <a:rPr lang="en-US" altLang="zh-CN" sz="2400" b="1" dirty="0" smtClean="0">
                <a:solidFill>
                  <a:srgbClr val="0070C0"/>
                </a:solidFill>
                <a:latin typeface="微软雅黑" pitchFamily="34" charset="-122"/>
                <a:ea typeface="微软雅黑" pitchFamily="34" charset="-122"/>
              </a:rPr>
              <a:t>(</a:t>
            </a:r>
            <a:r>
              <a:rPr lang="zh-CN" altLang="en-US" sz="2400" b="1" dirty="0" smtClean="0">
                <a:solidFill>
                  <a:srgbClr val="0070C0"/>
                </a:solidFill>
                <a:latin typeface="微软雅黑" pitchFamily="34" charset="-122"/>
                <a:ea typeface="微软雅黑" pitchFamily="34" charset="-122"/>
              </a:rPr>
              <a:t>高频信息</a:t>
            </a:r>
            <a:r>
              <a:rPr lang="en-US" altLang="zh-CN" sz="2400" b="1" dirty="0" smtClean="0">
                <a:solidFill>
                  <a:srgbClr val="0070C0"/>
                </a:solidFill>
                <a:latin typeface="微软雅黑" pitchFamily="34" charset="-122"/>
                <a:ea typeface="微软雅黑" pitchFamily="34" charset="-122"/>
              </a:rPr>
              <a:t>)</a:t>
            </a:r>
            <a:r>
              <a:rPr lang="zh-CN" altLang="en-US" sz="2400" b="1" dirty="0" smtClean="0">
                <a:solidFill>
                  <a:srgbClr val="0070C0"/>
                </a:solidFill>
                <a:latin typeface="微软雅黑" pitchFamily="34" charset="-122"/>
                <a:ea typeface="微软雅黑" pitchFamily="34" charset="-122"/>
              </a:rPr>
              <a:t>。</a:t>
            </a:r>
            <a:endParaRPr lang="en-US" altLang="zh-CN" sz="2400" b="1" dirty="0" smtClean="0">
              <a:solidFill>
                <a:srgbClr val="0070C0"/>
              </a:solidFill>
              <a:latin typeface="微软雅黑" pitchFamily="34" charset="-122"/>
              <a:ea typeface="微软雅黑" pitchFamily="34" charset="-122"/>
            </a:endParaRPr>
          </a:p>
          <a:p>
            <a:pPr marL="342900" indent="-342900">
              <a:buFont typeface="Wingdings" panose="05000000000000000000" pitchFamily="2" charset="2"/>
              <a:buChar char="n"/>
            </a:pPr>
            <a:endParaRPr lang="en-US" altLang="zh-CN" sz="2400" b="1" dirty="0" smtClean="0">
              <a:solidFill>
                <a:srgbClr val="0070C0"/>
              </a:solidFill>
              <a:latin typeface="微软雅黑" pitchFamily="34" charset="-122"/>
              <a:ea typeface="微软雅黑" pitchFamily="34" charset="-122"/>
            </a:endParaRPr>
          </a:p>
          <a:p>
            <a:pPr marL="342900" indent="-342900">
              <a:buFont typeface="Wingdings" panose="05000000000000000000" pitchFamily="2" charset="2"/>
              <a:buChar char="n"/>
            </a:pPr>
            <a:r>
              <a:rPr lang="zh-CN" altLang="en-US" sz="2400" b="1" dirty="0" smtClean="0">
                <a:solidFill>
                  <a:srgbClr val="0070C0"/>
                </a:solidFill>
                <a:latin typeface="微软雅黑" pitchFamily="34" charset="-122"/>
                <a:ea typeface="微软雅黑" pitchFamily="34" charset="-122"/>
              </a:rPr>
              <a:t>低频部分也包含了小部分噪声。</a:t>
            </a:r>
            <a:endParaRPr lang="en-US" altLang="zh-CN" sz="2400" b="1" dirty="0" smtClean="0">
              <a:solidFill>
                <a:srgbClr val="0070C0"/>
              </a:solidFill>
              <a:latin typeface="微软雅黑" pitchFamily="34" charset="-122"/>
              <a:ea typeface="微软雅黑" pitchFamily="34" charset="-122"/>
            </a:endParaRPr>
          </a:p>
          <a:p>
            <a:pPr marL="342900" indent="-342900">
              <a:buFont typeface="Wingdings" panose="05000000000000000000" pitchFamily="2" charset="2"/>
              <a:buChar char="n"/>
            </a:pPr>
            <a:endParaRPr lang="en-US" altLang="zh-CN" sz="2400" b="1" dirty="0" smtClean="0">
              <a:solidFill>
                <a:srgbClr val="0070C0"/>
              </a:solidFill>
              <a:latin typeface="微软雅黑" pitchFamily="34" charset="-122"/>
              <a:ea typeface="微软雅黑" pitchFamily="34" charset="-122"/>
            </a:endParaRPr>
          </a:p>
          <a:p>
            <a:pPr marL="342900" indent="-342900">
              <a:buFont typeface="Wingdings" panose="05000000000000000000" pitchFamily="2" charset="2"/>
              <a:buChar char="n"/>
            </a:pPr>
            <a:r>
              <a:rPr lang="zh-CN" altLang="en-US" sz="2400" b="1" dirty="0">
                <a:solidFill>
                  <a:srgbClr val="0070C0"/>
                </a:solidFill>
                <a:latin typeface="微软雅黑" pitchFamily="34" charset="-122"/>
                <a:ea typeface="微软雅黑" pitchFamily="34" charset="-122"/>
              </a:rPr>
              <a:t>设定全图层的噪声方差阈值</a:t>
            </a:r>
            <a:r>
              <a:rPr lang="zh-CN" altLang="en-US" sz="2400" b="1" dirty="0" smtClean="0">
                <a:solidFill>
                  <a:srgbClr val="0070C0"/>
                </a:solidFill>
                <a:latin typeface="微软雅黑" pitchFamily="34" charset="-122"/>
                <a:ea typeface="微软雅黑" pitchFamily="34" charset="-122"/>
              </a:rPr>
              <a:t>，容易</a:t>
            </a:r>
            <a:r>
              <a:rPr lang="zh-CN" altLang="en-US" sz="2400" b="1" dirty="0">
                <a:solidFill>
                  <a:srgbClr val="0070C0"/>
                </a:solidFill>
                <a:latin typeface="微软雅黑" pitchFamily="34" charset="-122"/>
                <a:ea typeface="微软雅黑" pitchFamily="34" charset="-122"/>
              </a:rPr>
              <a:t>导致图像的小部分有用信息也被</a:t>
            </a:r>
            <a:r>
              <a:rPr lang="zh-CN" altLang="en-US" sz="2400" b="1" dirty="0" smtClean="0">
                <a:solidFill>
                  <a:srgbClr val="0070C0"/>
                </a:solidFill>
                <a:latin typeface="微软雅黑" pitchFamily="34" charset="-122"/>
                <a:ea typeface="微软雅黑" pitchFamily="34" charset="-122"/>
              </a:rPr>
              <a:t>去掉。</a:t>
            </a:r>
            <a:endParaRPr lang="zh-CN" altLang="en-US" sz="2400" b="1" dirty="0">
              <a:solidFill>
                <a:srgbClr val="0070C0"/>
              </a:solidFill>
              <a:latin typeface="微软雅黑" pitchFamily="34" charset="-122"/>
              <a:ea typeface="微软雅黑" pitchFamily="34" charset="-122"/>
            </a:endParaRPr>
          </a:p>
        </p:txBody>
      </p:sp>
      <p:grpSp>
        <p:nvGrpSpPr>
          <p:cNvPr id="11" name="组合 45"/>
          <p:cNvGrpSpPr/>
          <p:nvPr/>
        </p:nvGrpSpPr>
        <p:grpSpPr>
          <a:xfrm>
            <a:off x="326871" y="305961"/>
            <a:ext cx="793406" cy="680475"/>
            <a:chOff x="501650" y="3292475"/>
            <a:chExt cx="1735138" cy="1511300"/>
          </a:xfrm>
          <a:solidFill>
            <a:schemeClr val="accent2"/>
          </a:solidFill>
        </p:grpSpPr>
        <p:sp>
          <p:nvSpPr>
            <p:cNvPr id="14"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16" name="直接连接符 15"/>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3" name="图片 2"/>
          <p:cNvPicPr>
            <a:picLocks noChangeAspect="1"/>
          </p:cNvPicPr>
          <p:nvPr/>
        </p:nvPicPr>
        <p:blipFill rotWithShape="1">
          <a:blip r:embed="rId3"/>
          <a:srcRect r="66752"/>
          <a:stretch/>
        </p:blipFill>
        <p:spPr>
          <a:xfrm>
            <a:off x="6857999" y="1033691"/>
            <a:ext cx="2428876" cy="2541593"/>
          </a:xfrm>
          <a:prstGeom prst="rect">
            <a:avLst/>
          </a:prstGeom>
        </p:spPr>
      </p:pic>
      <p:pic>
        <p:nvPicPr>
          <p:cNvPr id="21" name="图片 20"/>
          <p:cNvPicPr>
            <a:picLocks noChangeAspect="1"/>
          </p:cNvPicPr>
          <p:nvPr/>
        </p:nvPicPr>
        <p:blipFill rotWithShape="1">
          <a:blip r:embed="rId3"/>
          <a:srcRect l="33444"/>
          <a:stretch/>
        </p:blipFill>
        <p:spPr>
          <a:xfrm>
            <a:off x="6855825" y="3737937"/>
            <a:ext cx="4862100" cy="2541593"/>
          </a:xfrm>
          <a:prstGeom prst="rect">
            <a:avLst/>
          </a:prstGeom>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文本框 2"/>
          <p:cNvSpPr txBox="1"/>
          <p:nvPr/>
        </p:nvSpPr>
        <p:spPr>
          <a:xfrm>
            <a:off x="0" y="1734207"/>
            <a:ext cx="12192000" cy="1934823"/>
          </a:xfrm>
          <a:prstGeom prst="rect">
            <a:avLst/>
          </a:prstGeom>
          <a:solidFill>
            <a:srgbClr val="0070C0"/>
          </a:solidFill>
        </p:spPr>
        <p:txBody>
          <a:bodyPr wrap="square" rtlCol="0">
            <a:spAutoFit/>
          </a:bodyPr>
          <a:lstStyle/>
          <a:p>
            <a:endParaRPr lang="zh-CN" altLang="en-US" dirty="0"/>
          </a:p>
        </p:txBody>
      </p:sp>
      <p:sp>
        <p:nvSpPr>
          <p:cNvPr id="2" name="文本占位符 1"/>
          <p:cNvSpPr>
            <a:spLocks noGrp="1"/>
          </p:cNvSpPr>
          <p:nvPr>
            <p:ph type="body" sz="quarter" idx="10"/>
          </p:nvPr>
        </p:nvSpPr>
        <p:spPr>
          <a:xfrm>
            <a:off x="1281293" y="258233"/>
            <a:ext cx="13020495" cy="721395"/>
          </a:xfrm>
        </p:spPr>
        <p:txBody>
          <a:bodyPr/>
          <a:lstStyle/>
          <a:p>
            <a:r>
              <a:rPr kumimoji="1" lang="en-US" altLang="zh-CN" sz="2800" dirty="0" smtClean="0">
                <a:solidFill>
                  <a:srgbClr val="0070C0"/>
                </a:solidFill>
              </a:rPr>
              <a:t>02</a:t>
            </a:r>
            <a:r>
              <a:rPr kumimoji="1" lang="zh-CN" altLang="en-US" sz="2800" dirty="0" smtClean="0">
                <a:solidFill>
                  <a:srgbClr val="0070C0"/>
                </a:solidFill>
              </a:rPr>
              <a:t> </a:t>
            </a:r>
            <a:r>
              <a:rPr kumimoji="1" lang="zh-CN" altLang="en-US" sz="2800" dirty="0">
                <a:solidFill>
                  <a:srgbClr val="0070C0"/>
                </a:solidFill>
              </a:rPr>
              <a:t>理论</a:t>
            </a:r>
            <a:r>
              <a:rPr kumimoji="1" lang="zh-CN" altLang="en-US" sz="2800" dirty="0" smtClean="0">
                <a:solidFill>
                  <a:srgbClr val="0070C0"/>
                </a:solidFill>
              </a:rPr>
              <a:t>基础：形态成分分析</a:t>
            </a:r>
            <a:r>
              <a:rPr kumimoji="1" lang="zh-CN" altLang="en-US" sz="2000" dirty="0" smtClean="0">
                <a:solidFill>
                  <a:srgbClr val="0070C0"/>
                </a:solidFill>
              </a:rPr>
              <a:t>（</a:t>
            </a:r>
            <a:r>
              <a:rPr lang="en-US" altLang="zh-CN" sz="2000" dirty="0">
                <a:solidFill>
                  <a:srgbClr val="0070C0"/>
                </a:solidFill>
              </a:rPr>
              <a:t>Morphology components </a:t>
            </a:r>
            <a:r>
              <a:rPr lang="en-US" altLang="zh-CN" sz="2000" dirty="0" smtClean="0">
                <a:solidFill>
                  <a:srgbClr val="0070C0"/>
                </a:solidFill>
              </a:rPr>
              <a:t>analysis</a:t>
            </a:r>
            <a:r>
              <a:rPr kumimoji="1" lang="zh-CN" altLang="en-US" sz="2000" dirty="0" smtClean="0">
                <a:solidFill>
                  <a:srgbClr val="0070C0"/>
                </a:solidFill>
              </a:rPr>
              <a:t>，</a:t>
            </a:r>
            <a:r>
              <a:rPr kumimoji="1" lang="en-US" altLang="zh-CN" sz="2800" dirty="0" smtClean="0">
                <a:solidFill>
                  <a:srgbClr val="0070C0"/>
                </a:solidFill>
              </a:rPr>
              <a:t>MCA</a:t>
            </a:r>
            <a:r>
              <a:rPr kumimoji="1" lang="zh-CN" altLang="en-US" sz="2000" dirty="0" smtClean="0">
                <a:solidFill>
                  <a:srgbClr val="0070C0"/>
                </a:solidFill>
              </a:rPr>
              <a:t>）</a:t>
            </a:r>
            <a:endParaRPr kumimoji="1" lang="zh-CN" altLang="en-US" sz="2000" dirty="0">
              <a:solidFill>
                <a:srgbClr val="0070C0"/>
              </a:solidFill>
            </a:endParaRPr>
          </a:p>
        </p:txBody>
      </p:sp>
      <p:sp>
        <p:nvSpPr>
          <p:cNvPr id="4" name="文本框 3"/>
          <p:cNvSpPr txBox="1"/>
          <p:nvPr/>
        </p:nvSpPr>
        <p:spPr>
          <a:xfrm>
            <a:off x="300251" y="2084848"/>
            <a:ext cx="11772687" cy="1052596"/>
          </a:xfrm>
          <a:prstGeom prst="rect">
            <a:avLst/>
          </a:prstGeom>
          <a:noFill/>
        </p:spPr>
        <p:txBody>
          <a:bodyPr wrap="square" rtlCol="0">
            <a:spAutoFit/>
          </a:bodyPr>
          <a:lstStyle/>
          <a:p>
            <a:pPr defTabSz="608965">
              <a:lnSpc>
                <a:spcPct val="130000"/>
              </a:lnSpc>
            </a:pPr>
            <a:r>
              <a:rPr lang="zh-CN" altLang="en-US" sz="2400" b="1" dirty="0" smtClean="0">
                <a:solidFill>
                  <a:schemeClr val="bg1"/>
                </a:solidFill>
                <a:ea typeface="微软雅黑" charset="0"/>
                <a:cs typeface="Arial" pitchFamily="34" charset="0"/>
              </a:rPr>
              <a:t>定义：</a:t>
            </a:r>
            <a:r>
              <a:rPr lang="zh-CN" altLang="en-US" sz="2400" b="1" dirty="0">
                <a:solidFill>
                  <a:schemeClr val="bg1"/>
                </a:solidFill>
                <a:ea typeface="微软雅黑" charset="0"/>
                <a:cs typeface="Arial" pitchFamily="34" charset="0"/>
              </a:rPr>
              <a:t>将图像看成由不同的形态成分构成，针对待分离的形态成分，设计不同的字典将</a:t>
            </a:r>
            <a:r>
              <a:rPr lang="zh-CN" altLang="en-US" sz="2400" b="1" dirty="0" smtClean="0">
                <a:solidFill>
                  <a:schemeClr val="bg1"/>
                </a:solidFill>
                <a:ea typeface="微软雅黑" charset="0"/>
                <a:cs typeface="Arial" pitchFamily="34" charset="0"/>
              </a:rPr>
              <a:t>其最优稀疏表示，分成平滑部分和纹理部分。</a:t>
            </a:r>
            <a:endParaRPr lang="zh-CN" altLang="en-US" sz="2400" b="1" dirty="0">
              <a:solidFill>
                <a:schemeClr val="bg1"/>
              </a:solidFill>
              <a:ea typeface="微软雅黑" charset="0"/>
              <a:cs typeface="Arial" pitchFamily="34" charset="0"/>
            </a:endParaRPr>
          </a:p>
        </p:txBody>
      </p:sp>
      <p:graphicFrame>
        <p:nvGraphicFramePr>
          <p:cNvPr id="7" name="对象 6">
            <a:hlinkClick r:id="" action="ppaction://ole?verb=0"/>
          </p:cNvPr>
          <p:cNvGraphicFramePr>
            <a:graphicFrameLocks noChangeAspect="1"/>
          </p:cNvGraphicFramePr>
          <p:nvPr>
            <p:extLst>
              <p:ext uri="{D42A27DB-BD31-4B8C-83A1-F6EECF244321}">
                <p14:modId xmlns:p14="http://schemas.microsoft.com/office/powerpoint/2010/main" val="3143111344"/>
              </p:ext>
            </p:extLst>
          </p:nvPr>
        </p:nvGraphicFramePr>
        <p:xfrm>
          <a:off x="3725658" y="3814131"/>
          <a:ext cx="4065882" cy="576000"/>
        </p:xfrm>
        <a:graphic>
          <a:graphicData uri="http://schemas.openxmlformats.org/presentationml/2006/ole">
            <mc:AlternateContent xmlns:mc="http://schemas.openxmlformats.org/markup-compatibility/2006">
              <mc:Choice xmlns:v="urn:schemas-microsoft-com:vml" Requires="v">
                <p:oleObj spid="_x0000_s6199" r:id="rId4" imgW="1612900" imgH="228600" progId="Equation.KSEE3">
                  <p:embed/>
                </p:oleObj>
              </mc:Choice>
              <mc:Fallback>
                <p:oleObj r:id="rId4" imgW="1612900" imgH="228600" progId="Equation.KSEE3">
                  <p:embed/>
                  <p:pic>
                    <p:nvPicPr>
                      <p:cNvPr id="0" name=""/>
                      <p:cNvPicPr/>
                      <p:nvPr/>
                    </p:nvPicPr>
                    <p:blipFill>
                      <a:blip r:embed="rId5"/>
                      <a:stretch>
                        <a:fillRect/>
                      </a:stretch>
                    </p:blipFill>
                    <p:spPr>
                      <a:xfrm>
                        <a:off x="3725658" y="3814131"/>
                        <a:ext cx="4065882" cy="576000"/>
                      </a:xfrm>
                      <a:prstGeom prst="rect">
                        <a:avLst/>
                      </a:prstGeom>
                      <a:noFill/>
                    </p:spPr>
                  </p:pic>
                </p:oleObj>
              </mc:Fallback>
            </mc:AlternateContent>
          </a:graphicData>
        </a:graphic>
      </p:graphicFrame>
      <p:sp>
        <p:nvSpPr>
          <p:cNvPr id="10" name="文本框 9"/>
          <p:cNvSpPr txBox="1"/>
          <p:nvPr/>
        </p:nvSpPr>
        <p:spPr>
          <a:xfrm>
            <a:off x="365343" y="4390131"/>
            <a:ext cx="11536145" cy="1569660"/>
          </a:xfrm>
          <a:prstGeom prst="rect">
            <a:avLst/>
          </a:prstGeom>
          <a:noFill/>
        </p:spPr>
        <p:txBody>
          <a:bodyPr wrap="square" rtlCol="0">
            <a:spAutoFit/>
          </a:bodyPr>
          <a:lstStyle/>
          <a:p>
            <a:r>
              <a:rPr lang="zh-CN" altLang="en-US" sz="2400" b="1" dirty="0" smtClean="0">
                <a:solidFill>
                  <a:srgbClr val="0070C0"/>
                </a:solidFill>
                <a:latin typeface="微软雅黑" pitchFamily="34" charset="-122"/>
                <a:ea typeface="微软雅黑" pitchFamily="34" charset="-122"/>
              </a:rPr>
              <a:t>常用</a:t>
            </a:r>
            <a:r>
              <a:rPr lang="zh-CN" altLang="en-US" sz="2400" b="1" dirty="0">
                <a:solidFill>
                  <a:srgbClr val="0070C0"/>
                </a:solidFill>
                <a:latin typeface="微软雅黑" pitchFamily="34" charset="-122"/>
                <a:ea typeface="微软雅黑" pitchFamily="34" charset="-122"/>
              </a:rPr>
              <a:t>的光滑部分字典可选用小波变换、脊波变换以及曲线波变换</a:t>
            </a:r>
            <a:r>
              <a:rPr lang="zh-CN" altLang="en-US" sz="2400" b="1" dirty="0" smtClean="0">
                <a:solidFill>
                  <a:srgbClr val="0070C0"/>
                </a:solidFill>
                <a:latin typeface="微软雅黑" pitchFamily="34" charset="-122"/>
                <a:ea typeface="微软雅黑" pitchFamily="34" charset="-122"/>
              </a:rPr>
              <a:t>等</a:t>
            </a:r>
            <a:r>
              <a:rPr lang="zh-CN" altLang="en-US" sz="2400" b="1" dirty="0">
                <a:solidFill>
                  <a:srgbClr val="0070C0"/>
                </a:solidFill>
                <a:latin typeface="微软雅黑" pitchFamily="34" charset="-122"/>
                <a:ea typeface="微软雅黑" pitchFamily="34" charset="-122"/>
              </a:rPr>
              <a:t>；</a:t>
            </a:r>
            <a:br>
              <a:rPr lang="zh-CN" altLang="en-US" sz="2400" b="1" dirty="0">
                <a:solidFill>
                  <a:srgbClr val="0070C0"/>
                </a:solidFill>
                <a:latin typeface="微软雅黑" pitchFamily="34" charset="-122"/>
                <a:ea typeface="微软雅黑" pitchFamily="34" charset="-122"/>
              </a:rPr>
            </a:br>
            <a:r>
              <a:rPr lang="zh-CN" altLang="en-US" sz="2400" b="1" dirty="0">
                <a:solidFill>
                  <a:srgbClr val="0070C0"/>
                </a:solidFill>
                <a:latin typeface="微软雅黑" pitchFamily="34" charset="-122"/>
                <a:ea typeface="微软雅黑" pitchFamily="34" charset="-122"/>
              </a:rPr>
              <a:t>常用的纹理部分字典可选用 </a:t>
            </a:r>
            <a:r>
              <a:rPr lang="en-US" altLang="zh-CN" sz="2400" b="1" dirty="0">
                <a:solidFill>
                  <a:srgbClr val="0070C0"/>
                </a:solidFill>
                <a:latin typeface="微软雅黑" pitchFamily="34" charset="-122"/>
                <a:ea typeface="微软雅黑" pitchFamily="34" charset="-122"/>
              </a:rPr>
              <a:t>Gabor </a:t>
            </a:r>
            <a:r>
              <a:rPr lang="zh-CN" altLang="en-US" sz="2400" b="1" dirty="0">
                <a:solidFill>
                  <a:srgbClr val="0070C0"/>
                </a:solidFill>
                <a:latin typeface="微软雅黑" pitchFamily="34" charset="-122"/>
                <a:ea typeface="微软雅黑" pitchFamily="34" charset="-122"/>
              </a:rPr>
              <a:t>变换、离散余弦变换</a:t>
            </a:r>
            <a:r>
              <a:rPr lang="zh-CN" altLang="en-US" sz="2400" b="1" dirty="0" smtClean="0">
                <a:solidFill>
                  <a:srgbClr val="0070C0"/>
                </a:solidFill>
                <a:latin typeface="微软雅黑" pitchFamily="34" charset="-122"/>
                <a:ea typeface="微软雅黑" pitchFamily="34" charset="-122"/>
              </a:rPr>
              <a:t>等。</a:t>
            </a:r>
            <a:r>
              <a:rPr lang="zh-CN" altLang="en-US" sz="2400" b="1" dirty="0">
                <a:solidFill>
                  <a:srgbClr val="0070C0"/>
                </a:solidFill>
                <a:latin typeface="微软雅黑" pitchFamily="34" charset="-122"/>
                <a:ea typeface="微软雅黑" pitchFamily="34" charset="-122"/>
              </a:rPr>
              <a:t/>
            </a:r>
            <a:br>
              <a:rPr lang="zh-CN" altLang="en-US" sz="2400" b="1" dirty="0">
                <a:solidFill>
                  <a:srgbClr val="0070C0"/>
                </a:solidFill>
                <a:latin typeface="微软雅黑" pitchFamily="34" charset="-122"/>
                <a:ea typeface="微软雅黑" pitchFamily="34" charset="-122"/>
              </a:rPr>
            </a:br>
            <a:r>
              <a:rPr lang="zh-CN" altLang="en-US" sz="2400" dirty="0"/>
              <a:t/>
            </a:r>
            <a:br>
              <a:rPr lang="zh-CN" altLang="en-US" sz="2400" dirty="0"/>
            </a:br>
            <a:endParaRPr lang="zh-CN" altLang="en-US" sz="2400" b="1" dirty="0">
              <a:solidFill>
                <a:srgbClr val="0070C0"/>
              </a:solidFill>
              <a:latin typeface="微软雅黑" pitchFamily="34" charset="-122"/>
              <a:ea typeface="微软雅黑" pitchFamily="34" charset="-122"/>
            </a:endParaRPr>
          </a:p>
        </p:txBody>
      </p:sp>
      <p:grpSp>
        <p:nvGrpSpPr>
          <p:cNvPr id="11" name="组合 45"/>
          <p:cNvGrpSpPr/>
          <p:nvPr/>
        </p:nvGrpSpPr>
        <p:grpSpPr>
          <a:xfrm>
            <a:off x="326871" y="305961"/>
            <a:ext cx="793406" cy="680475"/>
            <a:chOff x="501650" y="3292475"/>
            <a:chExt cx="1735138" cy="1511300"/>
          </a:xfrm>
          <a:solidFill>
            <a:schemeClr val="accent2"/>
          </a:solidFill>
        </p:grpSpPr>
        <p:sp>
          <p:nvSpPr>
            <p:cNvPr id="14"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16" name="直接连接符 15"/>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92812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02</a:t>
            </a:r>
            <a:r>
              <a:rPr kumimoji="1" lang="zh-CN" altLang="en-US" sz="2800" dirty="0" smtClean="0">
                <a:solidFill>
                  <a:srgbClr val="0070C0"/>
                </a:solidFill>
              </a:rPr>
              <a:t> 理论基础：形态成分分析</a:t>
            </a:r>
            <a:endParaRPr kumimoji="1" lang="zh-CN" altLang="en-US" sz="2800" dirty="0">
              <a:solidFill>
                <a:srgbClr val="0070C0"/>
              </a:solidFill>
            </a:endParaRPr>
          </a:p>
        </p:txBody>
      </p:sp>
      <p:pic>
        <p:nvPicPr>
          <p:cNvPr id="14" name="图片 13"/>
          <p:cNvPicPr preferRelativeResize="0"/>
          <p:nvPr/>
        </p:nvPicPr>
        <p:blipFill>
          <a:blip r:embed="rId3">
            <a:extLst>
              <a:ext uri="{28A0092B-C50C-407E-A947-70E740481C1C}">
                <a14:useLocalDpi xmlns:a14="http://schemas.microsoft.com/office/drawing/2010/main" val="0"/>
              </a:ext>
            </a:extLst>
          </a:blip>
          <a:stretch>
            <a:fillRect/>
          </a:stretch>
        </p:blipFill>
        <p:spPr>
          <a:xfrm>
            <a:off x="239103" y="3969425"/>
            <a:ext cx="5580000" cy="1944000"/>
          </a:xfrm>
          <a:prstGeom prst="rect">
            <a:avLst/>
          </a:prstGeom>
        </p:spPr>
      </p:pic>
      <p:pic>
        <p:nvPicPr>
          <p:cNvPr id="15" name="图片 14"/>
          <p:cNvPicPr preferRelativeResize="0"/>
          <p:nvPr/>
        </p:nvPicPr>
        <p:blipFill>
          <a:blip r:embed="rId4">
            <a:extLst>
              <a:ext uri="{28A0092B-C50C-407E-A947-70E740481C1C}">
                <a14:useLocalDpi xmlns:a14="http://schemas.microsoft.com/office/drawing/2010/main" val="0"/>
              </a:ext>
            </a:extLst>
          </a:blip>
          <a:stretch>
            <a:fillRect/>
          </a:stretch>
        </p:blipFill>
        <p:spPr>
          <a:xfrm>
            <a:off x="6325420" y="3969425"/>
            <a:ext cx="5580000" cy="1944000"/>
          </a:xfrm>
          <a:prstGeom prst="rect">
            <a:avLst/>
          </a:prstGeom>
        </p:spPr>
      </p:pic>
      <p:pic>
        <p:nvPicPr>
          <p:cNvPr id="17" name="图片 16"/>
          <p:cNvPicPr preferRelativeResize="0"/>
          <p:nvPr/>
        </p:nvPicPr>
        <p:blipFill>
          <a:blip r:embed="rId5">
            <a:extLst>
              <a:ext uri="{28A0092B-C50C-407E-A947-70E740481C1C}">
                <a14:useLocalDpi xmlns:a14="http://schemas.microsoft.com/office/drawing/2010/main" val="0"/>
              </a:ext>
            </a:extLst>
          </a:blip>
          <a:stretch>
            <a:fillRect/>
          </a:stretch>
        </p:blipFill>
        <p:spPr>
          <a:xfrm>
            <a:off x="239102" y="3940846"/>
            <a:ext cx="5580000" cy="1944000"/>
          </a:xfrm>
          <a:prstGeom prst="rect">
            <a:avLst/>
          </a:prstGeom>
        </p:spPr>
      </p:pic>
      <p:pic>
        <p:nvPicPr>
          <p:cNvPr id="19" name="图片 18"/>
          <p:cNvPicPr preferRelativeResize="0"/>
          <p:nvPr/>
        </p:nvPicPr>
        <p:blipFill>
          <a:blip r:embed="rId6">
            <a:extLst>
              <a:ext uri="{28A0092B-C50C-407E-A947-70E740481C1C}">
                <a14:useLocalDpi xmlns:a14="http://schemas.microsoft.com/office/drawing/2010/main" val="0"/>
              </a:ext>
            </a:extLst>
          </a:blip>
          <a:stretch>
            <a:fillRect/>
          </a:stretch>
        </p:blipFill>
        <p:spPr>
          <a:xfrm>
            <a:off x="6325419" y="3965335"/>
            <a:ext cx="5580000" cy="1944000"/>
          </a:xfrm>
          <a:prstGeom prst="rect">
            <a:avLst/>
          </a:prstGeom>
        </p:spPr>
      </p:pic>
      <p:grpSp>
        <p:nvGrpSpPr>
          <p:cNvPr id="5" name="组合 4"/>
          <p:cNvGrpSpPr/>
          <p:nvPr/>
        </p:nvGrpSpPr>
        <p:grpSpPr>
          <a:xfrm>
            <a:off x="3374823" y="1617185"/>
            <a:ext cx="5580000" cy="1956706"/>
            <a:chOff x="606099" y="1772624"/>
            <a:chExt cx="5217414" cy="1861713"/>
          </a:xfrm>
        </p:grpSpPr>
        <p:pic>
          <p:nvPicPr>
            <p:cNvPr id="13" name="图片 12"/>
            <p:cNvPicPr preferRelativeResize="0"/>
            <p:nvPr/>
          </p:nvPicPr>
          <p:blipFill>
            <a:blip r:embed="rId7">
              <a:extLst>
                <a:ext uri="{28A0092B-C50C-407E-A947-70E740481C1C}">
                  <a14:useLocalDpi xmlns:a14="http://schemas.microsoft.com/office/drawing/2010/main" val="0"/>
                </a:ext>
              </a:extLst>
            </a:blip>
            <a:stretch>
              <a:fillRect/>
            </a:stretch>
          </p:blipFill>
          <p:spPr>
            <a:xfrm>
              <a:off x="606099" y="1784713"/>
              <a:ext cx="5217414" cy="1849624"/>
            </a:xfrm>
            <a:prstGeom prst="rect">
              <a:avLst/>
            </a:prstGeom>
          </p:spPr>
        </p:pic>
        <p:sp>
          <p:nvSpPr>
            <p:cNvPr id="22" name="任意形状 15"/>
            <p:cNvSpPr/>
            <p:nvPr/>
          </p:nvSpPr>
          <p:spPr>
            <a:xfrm rot="5400000">
              <a:off x="5227367" y="1846205"/>
              <a:ext cx="669728" cy="522565"/>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chemeClr val="accent1"/>
            </a:solidFill>
            <a:ln>
              <a:no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zh-CN" altLang="en-US" dirty="0"/>
                <a:t>原</a:t>
              </a:r>
            </a:p>
          </p:txBody>
        </p:sp>
      </p:grpSp>
      <p:sp>
        <p:nvSpPr>
          <p:cNvPr id="3" name="TextBox 2"/>
          <p:cNvSpPr txBox="1"/>
          <p:nvPr/>
        </p:nvSpPr>
        <p:spPr>
          <a:xfrm>
            <a:off x="1230756" y="1134249"/>
            <a:ext cx="2366883" cy="461665"/>
          </a:xfrm>
          <a:prstGeom prst="rect">
            <a:avLst/>
          </a:prstGeom>
          <a:noFill/>
        </p:spPr>
        <p:txBody>
          <a:bodyPr wrap="square" rtlCol="0">
            <a:spAutoFit/>
          </a:bodyPr>
          <a:lstStyle/>
          <a:p>
            <a:r>
              <a:rPr lang="en-US" altLang="zh-CN" sz="2400" b="1" dirty="0" smtClean="0">
                <a:solidFill>
                  <a:srgbClr val="0070C0"/>
                </a:solidFill>
                <a:latin typeface="微软雅黑" pitchFamily="34" charset="-122"/>
                <a:ea typeface="微软雅黑" pitchFamily="34" charset="-122"/>
              </a:rPr>
              <a:t>MCA</a:t>
            </a:r>
            <a:r>
              <a:rPr lang="zh-CN" altLang="en-US" sz="2400" b="1" dirty="0" smtClean="0">
                <a:solidFill>
                  <a:srgbClr val="0070C0"/>
                </a:solidFill>
                <a:latin typeface="微软雅黑" pitchFamily="34" charset="-122"/>
                <a:ea typeface="微软雅黑" pitchFamily="34" charset="-122"/>
              </a:rPr>
              <a:t>分解结果</a:t>
            </a:r>
            <a:endParaRPr lang="zh-CN" altLang="en-US" sz="2400" b="1" dirty="0">
              <a:solidFill>
                <a:srgbClr val="0070C0"/>
              </a:solidFill>
              <a:latin typeface="微软雅黑" pitchFamily="34" charset="-122"/>
              <a:ea typeface="微软雅黑" pitchFamily="34" charset="-122"/>
            </a:endParaRPr>
          </a:p>
        </p:txBody>
      </p:sp>
      <p:sp>
        <p:nvSpPr>
          <p:cNvPr id="12" name="任意形状 15"/>
          <p:cNvSpPr/>
          <p:nvPr/>
        </p:nvSpPr>
        <p:spPr>
          <a:xfrm rot="5400000">
            <a:off x="5222956" y="4011691"/>
            <a:ext cx="669728" cy="522565"/>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chemeClr val="accent1"/>
          </a:solidFill>
          <a:ln>
            <a:no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zh-CN" altLang="en-US" dirty="0"/>
              <a:t>平滑</a:t>
            </a:r>
          </a:p>
        </p:txBody>
      </p:sp>
      <p:sp>
        <p:nvSpPr>
          <p:cNvPr id="16" name="任意形状 15"/>
          <p:cNvSpPr/>
          <p:nvPr/>
        </p:nvSpPr>
        <p:spPr>
          <a:xfrm rot="5400000">
            <a:off x="11309273" y="4023957"/>
            <a:ext cx="669728" cy="522565"/>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chemeClr val="accent1"/>
          </a:solidFill>
          <a:ln>
            <a:no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zh-CN" altLang="en-US" dirty="0" smtClean="0"/>
              <a:t>纹理</a:t>
            </a:r>
            <a:endParaRPr kumimoji="1" lang="zh-CN" altLang="en-US" dirty="0"/>
          </a:p>
        </p:txBody>
      </p:sp>
      <p:sp>
        <p:nvSpPr>
          <p:cNvPr id="18" name="任意形状 15"/>
          <p:cNvSpPr/>
          <p:nvPr/>
        </p:nvSpPr>
        <p:spPr>
          <a:xfrm>
            <a:off x="0" y="1188841"/>
            <a:ext cx="1230756" cy="327164"/>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no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1" name="组合 45"/>
          <p:cNvGrpSpPr/>
          <p:nvPr/>
        </p:nvGrpSpPr>
        <p:grpSpPr>
          <a:xfrm>
            <a:off x="326871" y="305961"/>
            <a:ext cx="793406" cy="680475"/>
            <a:chOff x="501650" y="3292475"/>
            <a:chExt cx="1735138" cy="1511300"/>
          </a:xfrm>
          <a:solidFill>
            <a:schemeClr val="accent2"/>
          </a:solidFill>
        </p:grpSpPr>
        <p:sp>
          <p:nvSpPr>
            <p:cNvPr id="23"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4"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5"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6"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7"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grpSp>
        <p:nvGrpSpPr>
          <p:cNvPr id="6" name="组合 5"/>
          <p:cNvGrpSpPr/>
          <p:nvPr/>
        </p:nvGrpSpPr>
        <p:grpSpPr>
          <a:xfrm>
            <a:off x="3374824" y="1642157"/>
            <a:ext cx="5580000" cy="2283685"/>
            <a:chOff x="6080565" y="1772621"/>
            <a:chExt cx="5259664" cy="2580759"/>
          </a:xfrm>
        </p:grpSpPr>
        <p:pic>
          <p:nvPicPr>
            <p:cNvPr id="20" name="图片 19"/>
            <p:cNvPicPr preferRelativeResize="0"/>
            <p:nvPr/>
          </p:nvPicPr>
          <p:blipFill>
            <a:blip r:embed="rId8">
              <a:extLst>
                <a:ext uri="{28A0092B-C50C-407E-A947-70E740481C1C}">
                  <a14:useLocalDpi xmlns:a14="http://schemas.microsoft.com/office/drawing/2010/main" val="0"/>
                </a:ext>
              </a:extLst>
            </a:blip>
            <a:stretch>
              <a:fillRect/>
            </a:stretch>
          </p:blipFill>
          <p:spPr>
            <a:xfrm>
              <a:off x="6080565" y="1772621"/>
              <a:ext cx="5259664" cy="2196887"/>
            </a:xfrm>
            <a:prstGeom prst="rect">
              <a:avLst/>
            </a:prstGeom>
          </p:spPr>
        </p:pic>
        <p:sp>
          <p:nvSpPr>
            <p:cNvPr id="11" name="任意形状 15"/>
            <p:cNvSpPr/>
            <p:nvPr/>
          </p:nvSpPr>
          <p:spPr>
            <a:xfrm rot="5400000">
              <a:off x="10744083" y="1846204"/>
              <a:ext cx="669728" cy="522565"/>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chemeClr val="accent1"/>
            </a:solidFill>
            <a:ln>
              <a:no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zh-CN" altLang="en-US" dirty="0" smtClean="0"/>
                <a:t>后</a:t>
              </a:r>
              <a:endParaRPr kumimoji="1" lang="zh-CN" altLang="en-US" dirty="0"/>
            </a:p>
          </p:txBody>
        </p:sp>
        <p:sp>
          <p:nvSpPr>
            <p:cNvPr id="29" name="文本框 28"/>
            <p:cNvSpPr txBox="1"/>
            <p:nvPr/>
          </p:nvSpPr>
          <p:spPr>
            <a:xfrm>
              <a:off x="6901400" y="3970785"/>
              <a:ext cx="3944557" cy="382595"/>
            </a:xfrm>
            <a:prstGeom prst="rect">
              <a:avLst/>
            </a:prstGeom>
            <a:noFill/>
          </p:spPr>
          <p:txBody>
            <a:bodyPr wrap="square"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分层后的第</a:t>
              </a:r>
              <a:r>
                <a:rPr lang="en-US" altLang="zh-CN" sz="1600" b="1" dirty="0" smtClean="0">
                  <a:solidFill>
                    <a:schemeClr val="tx1">
                      <a:lumMod val="75000"/>
                      <a:lumOff val="25000"/>
                    </a:schemeClr>
                  </a:solidFill>
                  <a:latin typeface="微软雅黑" pitchFamily="34" charset="-122"/>
                  <a:ea typeface="微软雅黑" pitchFamily="34" charset="-122"/>
                </a:rPr>
                <a:t>40</a:t>
              </a:r>
              <a:r>
                <a:rPr lang="zh-CN" altLang="en-US" sz="1600" b="1" dirty="0" smtClean="0">
                  <a:solidFill>
                    <a:schemeClr val="tx1">
                      <a:lumMod val="75000"/>
                      <a:lumOff val="25000"/>
                    </a:schemeClr>
                  </a:solidFill>
                  <a:latin typeface="微软雅黑" pitchFamily="34" charset="-122"/>
                  <a:ea typeface="微软雅黑" pitchFamily="34" charset="-122"/>
                </a:rPr>
                <a:t>张图片经过</a:t>
              </a:r>
              <a:r>
                <a:rPr lang="en-US" altLang="zh-CN" sz="1600" b="1" dirty="0" smtClean="0">
                  <a:solidFill>
                    <a:schemeClr val="tx1">
                      <a:lumMod val="75000"/>
                      <a:lumOff val="25000"/>
                    </a:schemeClr>
                  </a:solidFill>
                  <a:latin typeface="微软雅黑" pitchFamily="34" charset="-122"/>
                  <a:ea typeface="微软雅黑" pitchFamily="34" charset="-122"/>
                </a:rPr>
                <a:t>MCA</a:t>
              </a:r>
              <a:r>
                <a:rPr lang="zh-CN" altLang="en-US" sz="1600" b="1" dirty="0" smtClean="0">
                  <a:solidFill>
                    <a:schemeClr val="tx1">
                      <a:lumMod val="75000"/>
                      <a:lumOff val="25000"/>
                    </a:schemeClr>
                  </a:solidFill>
                  <a:latin typeface="微软雅黑" pitchFamily="34" charset="-122"/>
                  <a:ea typeface="微软雅黑" pitchFamily="34" charset="-122"/>
                </a:rPr>
                <a:t>处理后的效果</a:t>
              </a:r>
              <a:endParaRPr lang="zh-CN" altLang="en-US" sz="1600" b="1" dirty="0">
                <a:solidFill>
                  <a:schemeClr val="tx1">
                    <a:lumMod val="75000"/>
                    <a:lumOff val="25000"/>
                  </a:schemeClr>
                </a:solidFill>
                <a:latin typeface="微软雅黑" pitchFamily="34" charset="-122"/>
                <a:ea typeface="微软雅黑" pitchFamily="34" charset="-122"/>
              </a:endParaRPr>
            </a:p>
          </p:txBody>
        </p:sp>
      </p:grpSp>
      <p:sp>
        <p:nvSpPr>
          <p:cNvPr id="30" name="文本框 29"/>
          <p:cNvSpPr txBox="1"/>
          <p:nvPr/>
        </p:nvSpPr>
        <p:spPr>
          <a:xfrm>
            <a:off x="2414349" y="5916332"/>
            <a:ext cx="1333831" cy="338554"/>
          </a:xfrm>
          <a:prstGeom prst="rect">
            <a:avLst/>
          </a:prstGeom>
          <a:noFill/>
        </p:spPr>
        <p:txBody>
          <a:bodyPr wrap="square" rtlCol="0">
            <a:spAutoFit/>
          </a:bodyPr>
          <a:lstStyle/>
          <a:p>
            <a:r>
              <a:rPr lang="zh-CN" altLang="en-US" sz="1600" b="1" dirty="0">
                <a:solidFill>
                  <a:schemeClr val="tx1">
                    <a:lumMod val="75000"/>
                    <a:lumOff val="25000"/>
                  </a:schemeClr>
                </a:solidFill>
                <a:latin typeface="微软雅黑" pitchFamily="34" charset="-122"/>
                <a:ea typeface="微软雅黑" pitchFamily="34" charset="-122"/>
              </a:rPr>
              <a:t>光</a:t>
            </a:r>
            <a:r>
              <a:rPr lang="zh-CN" altLang="en-US" sz="1600" b="1" dirty="0" smtClean="0">
                <a:solidFill>
                  <a:schemeClr val="tx1">
                    <a:lumMod val="75000"/>
                    <a:lumOff val="25000"/>
                  </a:schemeClr>
                </a:solidFill>
                <a:latin typeface="微软雅黑" pitchFamily="34" charset="-122"/>
                <a:ea typeface="微软雅黑" pitchFamily="34" charset="-122"/>
              </a:rPr>
              <a:t>滑部分</a:t>
            </a:r>
            <a:endParaRPr lang="zh-CN" altLang="en-US" sz="1600" b="1" dirty="0">
              <a:solidFill>
                <a:schemeClr val="tx1">
                  <a:lumMod val="75000"/>
                  <a:lumOff val="25000"/>
                </a:schemeClr>
              </a:solidFill>
              <a:latin typeface="微软雅黑" pitchFamily="34" charset="-122"/>
              <a:ea typeface="微软雅黑" pitchFamily="34" charset="-122"/>
            </a:endParaRPr>
          </a:p>
        </p:txBody>
      </p:sp>
      <p:sp>
        <p:nvSpPr>
          <p:cNvPr id="31" name="文本框 30"/>
          <p:cNvSpPr txBox="1"/>
          <p:nvPr/>
        </p:nvSpPr>
        <p:spPr>
          <a:xfrm>
            <a:off x="8675383" y="5916332"/>
            <a:ext cx="1094154" cy="338554"/>
          </a:xfrm>
          <a:prstGeom prst="rect">
            <a:avLst/>
          </a:prstGeom>
          <a:noFill/>
        </p:spPr>
        <p:txBody>
          <a:bodyPr wrap="square" rtlCol="0">
            <a:spAutoFit/>
          </a:bodyPr>
          <a:lstStyle/>
          <a:p>
            <a:r>
              <a:rPr lang="zh-CN" altLang="en-US" sz="1600" b="1" dirty="0" smtClean="0">
                <a:solidFill>
                  <a:schemeClr val="tx1">
                    <a:lumMod val="75000"/>
                    <a:lumOff val="25000"/>
                  </a:schemeClr>
                </a:solidFill>
                <a:latin typeface="微软雅黑" pitchFamily="34" charset="-122"/>
                <a:ea typeface="微软雅黑" pitchFamily="34" charset="-122"/>
              </a:rPr>
              <a:t>纹理部分</a:t>
            </a:r>
            <a:endParaRPr lang="zh-CN" altLang="en-US" sz="1600" b="1" dirty="0">
              <a:solidFill>
                <a:schemeClr val="tx1">
                  <a:lumMod val="75000"/>
                  <a:lumOff val="25000"/>
                </a:schemeClr>
              </a:solidFill>
              <a:latin typeface="微软雅黑" pitchFamily="34" charset="-122"/>
              <a:ea typeface="微软雅黑" pitchFamily="34" charset="-122"/>
            </a:endParaRPr>
          </a:p>
        </p:txBody>
      </p:sp>
      <p:cxnSp>
        <p:nvCxnSpPr>
          <p:cNvPr id="28" name="直接连接符 27"/>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157283" y="1659553"/>
            <a:ext cx="1877437" cy="1107996"/>
          </a:xfrm>
          <a:prstGeom prst="rect">
            <a:avLst/>
          </a:prstGeom>
          <a:noFill/>
        </p:spPr>
        <p:txBody>
          <a:bodyPr wrap="none" rtlCol="0">
            <a:spAutoFit/>
          </a:bodyPr>
          <a:lstStyle/>
          <a:p>
            <a:pPr algn="ctr"/>
            <a:r>
              <a:rPr kumimoji="1" lang="zh-CN" altLang="en-US" sz="6600" b="1" dirty="0" smtClean="0">
                <a:solidFill>
                  <a:schemeClr val="bg1"/>
                </a:solidFill>
                <a:latin typeface="Microsoft YaHei" charset="0"/>
                <a:ea typeface="Microsoft YaHei" charset="0"/>
                <a:cs typeface="Microsoft YaHei" charset="0"/>
              </a:rPr>
              <a:t>目录</a:t>
            </a:r>
            <a:endParaRPr kumimoji="1" lang="zh-CN" altLang="en-US" sz="6600" b="1" dirty="0">
              <a:solidFill>
                <a:schemeClr val="bg1"/>
              </a:solidFill>
              <a:latin typeface="Microsoft YaHei" charset="0"/>
              <a:ea typeface="Microsoft YaHei" charset="0"/>
              <a:cs typeface="Microsoft YaHei" charset="0"/>
            </a:endParaRPr>
          </a:p>
        </p:txBody>
      </p:sp>
      <p:grpSp>
        <p:nvGrpSpPr>
          <p:cNvPr id="30" name="组 29"/>
          <p:cNvGrpSpPr/>
          <p:nvPr/>
        </p:nvGrpSpPr>
        <p:grpSpPr>
          <a:xfrm>
            <a:off x="705238" y="5086289"/>
            <a:ext cx="2266345" cy="865054"/>
            <a:chOff x="513061" y="5006531"/>
            <a:chExt cx="2266345" cy="865054"/>
          </a:xfrm>
        </p:grpSpPr>
        <p:sp>
          <p:nvSpPr>
            <p:cNvPr id="4" name="文本框 3"/>
            <p:cNvSpPr txBox="1"/>
            <p:nvPr/>
          </p:nvSpPr>
          <p:spPr>
            <a:xfrm>
              <a:off x="513061" y="5006531"/>
              <a:ext cx="809837" cy="830997"/>
            </a:xfrm>
            <a:prstGeom prst="rect">
              <a:avLst/>
            </a:prstGeom>
            <a:noFill/>
          </p:spPr>
          <p:txBody>
            <a:bodyPr wrap="none" rtlCol="0" anchor="ctr">
              <a:spAutoFit/>
            </a:bodyPr>
            <a:lstStyle/>
            <a:p>
              <a:pPr algn="ctr"/>
              <a:r>
                <a:rPr kumimoji="1" lang="en-US" altLang="zh-CN" sz="4800" b="1" dirty="0">
                  <a:solidFill>
                    <a:srgbClr val="0070C0"/>
                  </a:solidFill>
                  <a:latin typeface="Calibri"/>
                  <a:ea typeface="宋体"/>
                </a:rPr>
                <a:t>01</a:t>
              </a:r>
              <a:endParaRPr kumimoji="1" lang="zh-CN" altLang="en-US" sz="4800" b="1" dirty="0">
                <a:solidFill>
                  <a:srgbClr val="0070C0"/>
                </a:solidFill>
                <a:latin typeface="Calibri"/>
                <a:ea typeface="宋体"/>
              </a:endParaRPr>
            </a:p>
          </p:txBody>
        </p:sp>
        <p:sp>
          <p:nvSpPr>
            <p:cNvPr id="5" name="矩形 4"/>
            <p:cNvSpPr/>
            <p:nvPr/>
          </p:nvSpPr>
          <p:spPr>
            <a:xfrm>
              <a:off x="1226816" y="5409920"/>
              <a:ext cx="1552590" cy="461665"/>
            </a:xfrm>
            <a:prstGeom prst="rect">
              <a:avLst/>
            </a:prstGeom>
          </p:spPr>
          <p:txBody>
            <a:bodyPr wrap="square" anchor="ctr">
              <a:spAutoFit/>
            </a:bodyPr>
            <a:lstStyle/>
            <a:p>
              <a:r>
                <a:rPr lang="zh-CN" altLang="en-US" sz="2400" b="1" dirty="0" smtClean="0">
                  <a:solidFill>
                    <a:srgbClr val="0070C0"/>
                  </a:solidFill>
                  <a:latin typeface="微软雅黑"/>
                  <a:ea typeface="微软雅黑"/>
                  <a:cs typeface="微软雅黑"/>
                </a:rPr>
                <a:t>研究背景</a:t>
              </a:r>
              <a:endParaRPr lang="en-US" altLang="zh-CN" sz="2400" b="1" dirty="0">
                <a:solidFill>
                  <a:srgbClr val="0070C0"/>
                </a:solidFill>
                <a:latin typeface="微软雅黑"/>
                <a:ea typeface="微软雅黑"/>
                <a:cs typeface="微软雅黑"/>
              </a:endParaRPr>
            </a:p>
          </p:txBody>
        </p:sp>
      </p:grpSp>
      <p:grpSp>
        <p:nvGrpSpPr>
          <p:cNvPr id="31" name="组 30"/>
          <p:cNvGrpSpPr/>
          <p:nvPr/>
        </p:nvGrpSpPr>
        <p:grpSpPr>
          <a:xfrm>
            <a:off x="2930115" y="5098162"/>
            <a:ext cx="3908045" cy="1049723"/>
            <a:chOff x="2779405" y="5006531"/>
            <a:chExt cx="3908045" cy="1049723"/>
          </a:xfrm>
        </p:grpSpPr>
        <p:sp>
          <p:nvSpPr>
            <p:cNvPr id="7" name="文本框 6"/>
            <p:cNvSpPr txBox="1"/>
            <p:nvPr/>
          </p:nvSpPr>
          <p:spPr>
            <a:xfrm>
              <a:off x="2779405" y="5006531"/>
              <a:ext cx="809837" cy="830997"/>
            </a:xfrm>
            <a:prstGeom prst="rect">
              <a:avLst/>
            </a:prstGeom>
            <a:noFill/>
          </p:spPr>
          <p:txBody>
            <a:bodyPr wrap="none" rtlCol="0" anchor="ctr">
              <a:spAutoFit/>
            </a:bodyPr>
            <a:lstStyle/>
            <a:p>
              <a:pPr algn="ctr"/>
              <a:r>
                <a:rPr kumimoji="1" lang="en-US" altLang="zh-CN" sz="4800" b="1" dirty="0">
                  <a:solidFill>
                    <a:srgbClr val="0070C0"/>
                  </a:solidFill>
                  <a:latin typeface="Calibri"/>
                  <a:ea typeface="宋体"/>
                </a:rPr>
                <a:t>02</a:t>
              </a:r>
              <a:endParaRPr kumimoji="1" lang="zh-CN" altLang="en-US" sz="4800" b="1" dirty="0">
                <a:solidFill>
                  <a:srgbClr val="0070C0"/>
                </a:solidFill>
                <a:latin typeface="Calibri"/>
                <a:ea typeface="宋体"/>
              </a:endParaRPr>
            </a:p>
          </p:txBody>
        </p:sp>
        <p:sp>
          <p:nvSpPr>
            <p:cNvPr id="8" name="矩形 7"/>
            <p:cNvSpPr/>
            <p:nvPr/>
          </p:nvSpPr>
          <p:spPr>
            <a:xfrm>
              <a:off x="3493159" y="5225257"/>
              <a:ext cx="3194291" cy="830997"/>
            </a:xfrm>
            <a:prstGeom prst="rect">
              <a:avLst/>
            </a:prstGeom>
          </p:spPr>
          <p:txBody>
            <a:bodyPr wrap="square" anchor="ctr">
              <a:spAutoFit/>
            </a:bodyPr>
            <a:lstStyle/>
            <a:p>
              <a:r>
                <a:rPr lang="zh-CN" altLang="en-US" sz="2400" b="1" dirty="0">
                  <a:solidFill>
                    <a:srgbClr val="0070C0"/>
                  </a:solidFill>
                  <a:latin typeface="微软雅黑"/>
                  <a:ea typeface="微软雅黑"/>
                  <a:cs typeface="微软雅黑"/>
                </a:rPr>
                <a:t>基于形态成分分析的丝状物提取算法</a:t>
              </a:r>
              <a:endParaRPr lang="en-US" altLang="zh-CN" sz="2400" b="1" dirty="0">
                <a:solidFill>
                  <a:srgbClr val="0070C0"/>
                </a:solidFill>
                <a:latin typeface="微软雅黑"/>
                <a:ea typeface="微软雅黑"/>
                <a:cs typeface="微软雅黑"/>
              </a:endParaRPr>
            </a:p>
          </p:txBody>
        </p:sp>
      </p:grpSp>
      <p:grpSp>
        <p:nvGrpSpPr>
          <p:cNvPr id="32" name="组 31"/>
          <p:cNvGrpSpPr/>
          <p:nvPr/>
        </p:nvGrpSpPr>
        <p:grpSpPr>
          <a:xfrm>
            <a:off x="6659376" y="5139992"/>
            <a:ext cx="2266346" cy="853181"/>
            <a:chOff x="5045750" y="5006531"/>
            <a:chExt cx="2266346" cy="853181"/>
          </a:xfrm>
        </p:grpSpPr>
        <p:sp>
          <p:nvSpPr>
            <p:cNvPr id="10" name="文本框 9"/>
            <p:cNvSpPr txBox="1"/>
            <p:nvPr/>
          </p:nvSpPr>
          <p:spPr>
            <a:xfrm>
              <a:off x="5045750" y="5006531"/>
              <a:ext cx="809837" cy="830997"/>
            </a:xfrm>
            <a:prstGeom prst="rect">
              <a:avLst/>
            </a:prstGeom>
            <a:noFill/>
          </p:spPr>
          <p:txBody>
            <a:bodyPr wrap="none" rtlCol="0" anchor="ctr">
              <a:spAutoFit/>
            </a:bodyPr>
            <a:lstStyle/>
            <a:p>
              <a:pPr algn="ctr"/>
              <a:r>
                <a:rPr kumimoji="1" lang="en-US" altLang="zh-CN" sz="4800" b="1" dirty="0">
                  <a:solidFill>
                    <a:srgbClr val="0070C0"/>
                  </a:solidFill>
                  <a:latin typeface="Calibri"/>
                  <a:ea typeface="宋体"/>
                </a:rPr>
                <a:t>03</a:t>
              </a:r>
              <a:endParaRPr kumimoji="1" lang="zh-CN" altLang="en-US" sz="4800" b="1" dirty="0">
                <a:solidFill>
                  <a:srgbClr val="0070C0"/>
                </a:solidFill>
                <a:latin typeface="Calibri"/>
                <a:ea typeface="宋体"/>
              </a:endParaRPr>
            </a:p>
          </p:txBody>
        </p:sp>
        <p:sp>
          <p:nvSpPr>
            <p:cNvPr id="11" name="矩形 10"/>
            <p:cNvSpPr/>
            <p:nvPr/>
          </p:nvSpPr>
          <p:spPr>
            <a:xfrm>
              <a:off x="5759506" y="5398047"/>
              <a:ext cx="1552590" cy="461665"/>
            </a:xfrm>
            <a:prstGeom prst="rect">
              <a:avLst/>
            </a:prstGeom>
          </p:spPr>
          <p:txBody>
            <a:bodyPr wrap="square" anchor="ctr">
              <a:spAutoFit/>
            </a:bodyPr>
            <a:lstStyle/>
            <a:p>
              <a:r>
                <a:rPr lang="zh-CN" altLang="en-US" sz="2400" b="1" dirty="0" smtClean="0">
                  <a:solidFill>
                    <a:srgbClr val="0070C0"/>
                  </a:solidFill>
                  <a:latin typeface="微软雅黑"/>
                  <a:ea typeface="微软雅黑"/>
                  <a:cs typeface="微软雅黑"/>
                </a:rPr>
                <a:t>提取结果</a:t>
              </a:r>
              <a:endParaRPr lang="en-US" altLang="zh-CN" sz="2400" b="1" dirty="0">
                <a:solidFill>
                  <a:srgbClr val="0070C0"/>
                </a:solidFill>
                <a:latin typeface="微软雅黑"/>
                <a:ea typeface="微软雅黑"/>
                <a:cs typeface="微软雅黑"/>
              </a:endParaRPr>
            </a:p>
          </p:txBody>
        </p:sp>
      </p:grpSp>
      <p:grpSp>
        <p:nvGrpSpPr>
          <p:cNvPr id="12" name="组 31"/>
          <p:cNvGrpSpPr/>
          <p:nvPr/>
        </p:nvGrpSpPr>
        <p:grpSpPr>
          <a:xfrm>
            <a:off x="9043828" y="5139992"/>
            <a:ext cx="2266346" cy="853181"/>
            <a:chOff x="5045750" y="5006531"/>
            <a:chExt cx="2266346" cy="853181"/>
          </a:xfrm>
        </p:grpSpPr>
        <p:sp>
          <p:nvSpPr>
            <p:cNvPr id="13" name="文本框 12"/>
            <p:cNvSpPr txBox="1"/>
            <p:nvPr/>
          </p:nvSpPr>
          <p:spPr>
            <a:xfrm>
              <a:off x="5045750" y="5006531"/>
              <a:ext cx="809837" cy="830997"/>
            </a:xfrm>
            <a:prstGeom prst="rect">
              <a:avLst/>
            </a:prstGeom>
            <a:noFill/>
          </p:spPr>
          <p:txBody>
            <a:bodyPr wrap="none" rtlCol="0" anchor="ctr">
              <a:spAutoFit/>
            </a:bodyPr>
            <a:lstStyle/>
            <a:p>
              <a:pPr algn="ctr"/>
              <a:r>
                <a:rPr kumimoji="1" lang="en-US" altLang="zh-CN" sz="4800" b="1" dirty="0" smtClean="0">
                  <a:solidFill>
                    <a:srgbClr val="0070C0"/>
                  </a:solidFill>
                  <a:latin typeface="Calibri"/>
                  <a:ea typeface="宋体"/>
                </a:rPr>
                <a:t>04</a:t>
              </a:r>
              <a:endParaRPr kumimoji="1" lang="zh-CN" altLang="en-US" sz="4800" b="1" dirty="0">
                <a:solidFill>
                  <a:srgbClr val="0070C0"/>
                </a:solidFill>
                <a:latin typeface="Calibri"/>
                <a:ea typeface="宋体"/>
              </a:endParaRPr>
            </a:p>
          </p:txBody>
        </p:sp>
        <p:sp>
          <p:nvSpPr>
            <p:cNvPr id="14" name="矩形 13"/>
            <p:cNvSpPr/>
            <p:nvPr/>
          </p:nvSpPr>
          <p:spPr>
            <a:xfrm>
              <a:off x="5759506" y="5398047"/>
              <a:ext cx="1552590" cy="461665"/>
            </a:xfrm>
            <a:prstGeom prst="rect">
              <a:avLst/>
            </a:prstGeom>
          </p:spPr>
          <p:txBody>
            <a:bodyPr wrap="square" anchor="ctr">
              <a:spAutoFit/>
            </a:bodyPr>
            <a:lstStyle/>
            <a:p>
              <a:r>
                <a:rPr lang="zh-CN" altLang="en-US" sz="2400" b="1" dirty="0" smtClean="0">
                  <a:solidFill>
                    <a:srgbClr val="0070C0"/>
                  </a:solidFill>
                  <a:latin typeface="微软雅黑"/>
                  <a:ea typeface="微软雅黑"/>
                  <a:cs typeface="微软雅黑"/>
                </a:rPr>
                <a:t>结论</a:t>
              </a:r>
              <a:endParaRPr lang="en-US" altLang="zh-CN" sz="2400" b="1" dirty="0">
                <a:solidFill>
                  <a:srgbClr val="0070C0"/>
                </a:solidFill>
                <a:latin typeface="微软雅黑"/>
                <a:ea typeface="微软雅黑"/>
                <a:cs typeface="微软雅黑"/>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02</a:t>
            </a:r>
            <a:r>
              <a:rPr kumimoji="1" lang="zh-CN" altLang="en-US" sz="2800" dirty="0" smtClean="0">
                <a:solidFill>
                  <a:srgbClr val="0070C0"/>
                </a:solidFill>
              </a:rPr>
              <a:t> 理论基础：分水岭算法</a:t>
            </a:r>
            <a:endParaRPr kumimoji="1" lang="zh-CN" altLang="en-US" sz="2800" dirty="0">
              <a:solidFill>
                <a:srgbClr val="0070C0"/>
              </a:solidFill>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12" y="1849790"/>
            <a:ext cx="5817173" cy="3395237"/>
          </a:xfrm>
          <a:prstGeom prst="rect">
            <a:avLst/>
          </a:prstGeom>
        </p:spPr>
      </p:pic>
      <p:grpSp>
        <p:nvGrpSpPr>
          <p:cNvPr id="5" name="组合 45"/>
          <p:cNvGrpSpPr/>
          <p:nvPr/>
        </p:nvGrpSpPr>
        <p:grpSpPr>
          <a:xfrm>
            <a:off x="326871" y="305961"/>
            <a:ext cx="793406" cy="680475"/>
            <a:chOff x="501650" y="3292475"/>
            <a:chExt cx="1735138" cy="1511300"/>
          </a:xfrm>
          <a:solidFill>
            <a:schemeClr val="accent2"/>
          </a:solidFill>
        </p:grpSpPr>
        <p:sp>
          <p:nvSpPr>
            <p:cNvPr id="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0"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1"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13" name="直接连接符 12"/>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5174030" y="1818490"/>
            <a:ext cx="6541720" cy="2246769"/>
          </a:xfrm>
          <a:prstGeom prst="rect">
            <a:avLst/>
          </a:prstGeom>
          <a:noFill/>
        </p:spPr>
        <p:txBody>
          <a:bodyPr wrap="square" rtlCol="0">
            <a:spAutoFit/>
          </a:bodyPr>
          <a:lstStyle/>
          <a:p>
            <a:pPr marL="285750" lvl="0" indent="-285750" defTabSz="914400">
              <a:buFont typeface="Wingdings" panose="05000000000000000000" pitchFamily="2" charset="2"/>
              <a:buChar char="n"/>
              <a:defRPr/>
            </a:pPr>
            <a:r>
              <a:rPr lang="zh-CN" altLang="en-US" sz="2800" b="1" dirty="0" smtClean="0">
                <a:solidFill>
                  <a:srgbClr val="0070C0"/>
                </a:solidFill>
                <a:latin typeface="微软雅黑" pitchFamily="34" charset="-122"/>
                <a:ea typeface="微软雅黑" pitchFamily="34" charset="-122"/>
              </a:rPr>
              <a:t>把</a:t>
            </a:r>
            <a:r>
              <a:rPr lang="zh-CN" altLang="en-US" sz="2800" b="1" dirty="0">
                <a:solidFill>
                  <a:srgbClr val="0070C0"/>
                </a:solidFill>
                <a:latin typeface="微软雅黑" pitchFamily="34" charset="-122"/>
                <a:ea typeface="微软雅黑" pitchFamily="34" charset="-122"/>
              </a:rPr>
              <a:t>图像看作是测地学上的拓扑地貌，图像中每一像素的灰度值表示该点的海拔高度，每一个局部极小值及其影响区域称为集水盆地，而集水盆地的边界则形成分水岭</a:t>
            </a:r>
            <a:r>
              <a:rPr lang="zh-CN" altLang="en-US" sz="2800" b="1" dirty="0" smtClean="0">
                <a:solidFill>
                  <a:srgbClr val="0070C0"/>
                </a:solidFill>
                <a:latin typeface="微软雅黑" pitchFamily="34" charset="-122"/>
                <a:ea typeface="微软雅黑" pitchFamily="34" charset="-122"/>
              </a:rPr>
              <a:t>。</a:t>
            </a:r>
            <a:endParaRPr lang="en-US" altLang="zh-CN" sz="2800" b="1" dirty="0" smtClean="0">
              <a:solidFill>
                <a:srgbClr val="0070C0"/>
              </a:solidFill>
              <a:latin typeface="微软雅黑" pitchFamily="34" charset="-122"/>
              <a:ea typeface="微软雅黑" pitchFamily="34" charset="-122"/>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02</a:t>
            </a:r>
            <a:r>
              <a:rPr kumimoji="1" lang="zh-CN" altLang="en-US" sz="2800" dirty="0" smtClean="0">
                <a:solidFill>
                  <a:srgbClr val="0070C0"/>
                </a:solidFill>
              </a:rPr>
              <a:t> 理论基础：分水岭算法</a:t>
            </a:r>
            <a:endParaRPr kumimoji="1" lang="zh-CN" altLang="en-US" sz="2800" dirty="0">
              <a:solidFill>
                <a:srgbClr val="0070C0"/>
              </a:solidFill>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712" y="1849790"/>
            <a:ext cx="5817173" cy="3395237"/>
          </a:xfrm>
          <a:prstGeom prst="rect">
            <a:avLst/>
          </a:prstGeom>
        </p:spPr>
      </p:pic>
      <p:grpSp>
        <p:nvGrpSpPr>
          <p:cNvPr id="5" name="组合 45"/>
          <p:cNvGrpSpPr/>
          <p:nvPr/>
        </p:nvGrpSpPr>
        <p:grpSpPr>
          <a:xfrm>
            <a:off x="326871" y="305961"/>
            <a:ext cx="793406" cy="680475"/>
            <a:chOff x="501650" y="3292475"/>
            <a:chExt cx="1735138" cy="1511300"/>
          </a:xfrm>
          <a:solidFill>
            <a:schemeClr val="accent2"/>
          </a:solidFill>
        </p:grpSpPr>
        <p:sp>
          <p:nvSpPr>
            <p:cNvPr id="6"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0"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1"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13" name="直接连接符 12"/>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5302616" y="1451792"/>
            <a:ext cx="6194060" cy="2102281"/>
            <a:chOff x="5302616" y="1451792"/>
            <a:chExt cx="6194060" cy="2102281"/>
          </a:xfrm>
        </p:grpSpPr>
        <p:sp>
          <p:nvSpPr>
            <p:cNvPr id="14" name="Rectangle 42"/>
            <p:cNvSpPr>
              <a:spLocks noChangeArrowheads="1"/>
            </p:cNvSpPr>
            <p:nvPr/>
          </p:nvSpPr>
          <p:spPr bwMode="auto">
            <a:xfrm>
              <a:off x="5302616" y="1470730"/>
              <a:ext cx="428626" cy="459109"/>
            </a:xfrm>
            <a:prstGeom prst="rect">
              <a:avLst/>
            </a:prstGeom>
            <a:solidFill>
              <a:schemeClr val="accent2"/>
            </a:solidFill>
            <a:ln>
              <a:noFill/>
            </a:ln>
            <a:extLst>
              <a:ext uri="{91240B29-F687-4F45-9708-019B960494DF}">
                <a14:hiddenLine xmlns:a14="http://schemas.microsoft.com/office/drawing/2010/main" w="25400">
                  <a:solidFill>
                    <a:srgbClr val="BA990F"/>
                  </a:solidFill>
                  <a:bevel/>
                </a14:hiddenLine>
              </a:ext>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2000" b="1" dirty="0">
                  <a:solidFill>
                    <a:srgbClr val="F2F2F2"/>
                  </a:solidFill>
                  <a:latin typeface="微软雅黑" pitchFamily="34" charset="-122"/>
                  <a:ea typeface="微软雅黑" pitchFamily="34" charset="-122"/>
                  <a:sym typeface="Open Sans" pitchFamily="2" charset="-122"/>
                </a:rPr>
                <a:t>+</a:t>
              </a:r>
            </a:p>
          </p:txBody>
        </p:sp>
        <p:sp>
          <p:nvSpPr>
            <p:cNvPr id="3" name="文本框 2"/>
            <p:cNvSpPr txBox="1"/>
            <p:nvPr/>
          </p:nvSpPr>
          <p:spPr>
            <a:xfrm>
              <a:off x="5731242" y="2076745"/>
              <a:ext cx="5765434" cy="1477328"/>
            </a:xfrm>
            <a:prstGeom prst="rect">
              <a:avLst/>
            </a:prstGeom>
            <a:noFill/>
          </p:spPr>
          <p:txBody>
            <a:bodyPr wrap="square" rtlCol="0">
              <a:spAutoFit/>
            </a:bodyPr>
            <a:lstStyle/>
            <a:p>
              <a:r>
                <a:rPr lang="zh-CN" altLang="zh-CN" b="1" dirty="0" smtClean="0">
                  <a:solidFill>
                    <a:srgbClr val="0070C0"/>
                  </a:solidFill>
                  <a:latin typeface="微软雅黑" pitchFamily="34" charset="-122"/>
                  <a:ea typeface="微软雅黑" pitchFamily="34" charset="-122"/>
                </a:rPr>
                <a:t>整</a:t>
              </a:r>
              <a:r>
                <a:rPr lang="zh-CN" altLang="zh-CN" b="1" dirty="0">
                  <a:solidFill>
                    <a:srgbClr val="0070C0"/>
                  </a:solidFill>
                  <a:latin typeface="微软雅黑" pitchFamily="34" charset="-122"/>
                  <a:ea typeface="微软雅黑" pitchFamily="34" charset="-122"/>
                </a:rPr>
                <a:t>块山地被多个山脊划分成不同的盆地，雨水降落并通过山脊流入到各个不同的盆地中。虽然雨滴落入的地点不同，但最终可能会滑入同一个局部最低点，这就慢慢形成了一个盆地区域。这些被划分的盆地可看成图像的分割区域，将盆地隔离开的山脊就是分水岭的脊线。</a:t>
              </a:r>
            </a:p>
          </p:txBody>
        </p:sp>
        <p:sp>
          <p:nvSpPr>
            <p:cNvPr id="15" name="文本框 14"/>
            <p:cNvSpPr txBox="1"/>
            <p:nvPr/>
          </p:nvSpPr>
          <p:spPr>
            <a:xfrm>
              <a:off x="5731242" y="1451792"/>
              <a:ext cx="3869734" cy="461665"/>
            </a:xfrm>
            <a:prstGeom prst="rect">
              <a:avLst/>
            </a:prstGeom>
            <a:noFill/>
          </p:spPr>
          <p:txBody>
            <a:bodyPr wrap="square" rtlCol="0">
              <a:spAutoFit/>
            </a:bodyPr>
            <a:lstStyle/>
            <a:p>
              <a:r>
                <a:rPr lang="zh-CN" altLang="en-US" sz="2400" b="1" dirty="0" smtClean="0">
                  <a:solidFill>
                    <a:srgbClr val="0070C0"/>
                  </a:solidFill>
                  <a:latin typeface="微软雅黑" pitchFamily="34" charset="-122"/>
                  <a:ea typeface="微软雅黑" pitchFamily="34" charset="-122"/>
                </a:rPr>
                <a:t>模拟降水过程的模型</a:t>
              </a:r>
              <a:endParaRPr lang="zh-CN" altLang="en-US" sz="2400" b="1" dirty="0">
                <a:solidFill>
                  <a:srgbClr val="0070C0"/>
                </a:solidFill>
                <a:latin typeface="微软雅黑" pitchFamily="34" charset="-122"/>
                <a:ea typeface="微软雅黑" pitchFamily="34" charset="-122"/>
              </a:endParaRPr>
            </a:p>
          </p:txBody>
        </p:sp>
      </p:grpSp>
      <p:grpSp>
        <p:nvGrpSpPr>
          <p:cNvPr id="12" name="组合 11"/>
          <p:cNvGrpSpPr/>
          <p:nvPr/>
        </p:nvGrpSpPr>
        <p:grpSpPr>
          <a:xfrm>
            <a:off x="5302616" y="3740403"/>
            <a:ext cx="6194060" cy="2081757"/>
            <a:chOff x="5302616" y="3740403"/>
            <a:chExt cx="6194060" cy="2081757"/>
          </a:xfrm>
        </p:grpSpPr>
        <p:sp>
          <p:nvSpPr>
            <p:cNvPr id="16" name="Rectangle 42"/>
            <p:cNvSpPr>
              <a:spLocks noChangeArrowheads="1"/>
            </p:cNvSpPr>
            <p:nvPr/>
          </p:nvSpPr>
          <p:spPr bwMode="auto">
            <a:xfrm>
              <a:off x="5302616" y="3759341"/>
              <a:ext cx="428626" cy="459109"/>
            </a:xfrm>
            <a:prstGeom prst="rect">
              <a:avLst/>
            </a:prstGeom>
            <a:solidFill>
              <a:schemeClr val="accent2"/>
            </a:solidFill>
            <a:ln>
              <a:noFill/>
            </a:ln>
            <a:extLst>
              <a:ext uri="{91240B29-F687-4F45-9708-019B960494DF}">
                <a14:hiddenLine xmlns:a14="http://schemas.microsoft.com/office/drawing/2010/main" w="25400">
                  <a:solidFill>
                    <a:srgbClr val="BA990F"/>
                  </a:solidFill>
                  <a:bevel/>
                </a14:hiddenLine>
              </a:ext>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2000" b="1" dirty="0">
                  <a:solidFill>
                    <a:srgbClr val="F2F2F2"/>
                  </a:solidFill>
                  <a:latin typeface="微软雅黑" pitchFamily="34" charset="-122"/>
                  <a:ea typeface="微软雅黑" pitchFamily="34" charset="-122"/>
                  <a:sym typeface="Open Sans" pitchFamily="2" charset="-122"/>
                </a:rPr>
                <a:t>+</a:t>
              </a:r>
            </a:p>
          </p:txBody>
        </p:sp>
        <p:sp>
          <p:nvSpPr>
            <p:cNvPr id="17" name="文本框 16"/>
            <p:cNvSpPr txBox="1"/>
            <p:nvPr/>
          </p:nvSpPr>
          <p:spPr>
            <a:xfrm>
              <a:off x="5731242" y="3740403"/>
              <a:ext cx="3869734" cy="461665"/>
            </a:xfrm>
            <a:prstGeom prst="rect">
              <a:avLst/>
            </a:prstGeom>
            <a:noFill/>
          </p:spPr>
          <p:txBody>
            <a:bodyPr wrap="square" rtlCol="0">
              <a:spAutoFit/>
            </a:bodyPr>
            <a:lstStyle/>
            <a:p>
              <a:r>
                <a:rPr lang="zh-CN" altLang="en-US" sz="2400" b="1" dirty="0" smtClean="0">
                  <a:solidFill>
                    <a:srgbClr val="0070C0"/>
                  </a:solidFill>
                  <a:latin typeface="微软雅黑" pitchFamily="34" charset="-122"/>
                  <a:ea typeface="微软雅黑" pitchFamily="34" charset="-122"/>
                </a:rPr>
                <a:t>模拟流水浸没过程的模型</a:t>
              </a:r>
              <a:endParaRPr lang="zh-CN" altLang="en-US" sz="2400" b="1" dirty="0">
                <a:solidFill>
                  <a:srgbClr val="0070C0"/>
                </a:solidFill>
                <a:latin typeface="微软雅黑" pitchFamily="34" charset="-122"/>
                <a:ea typeface="微软雅黑" pitchFamily="34" charset="-122"/>
              </a:endParaRPr>
            </a:p>
          </p:txBody>
        </p:sp>
        <p:sp>
          <p:nvSpPr>
            <p:cNvPr id="18" name="文本框 17"/>
            <p:cNvSpPr txBox="1"/>
            <p:nvPr/>
          </p:nvSpPr>
          <p:spPr>
            <a:xfrm>
              <a:off x="5731242" y="4344832"/>
              <a:ext cx="5765434" cy="1477328"/>
            </a:xfrm>
            <a:prstGeom prst="rect">
              <a:avLst/>
            </a:prstGeom>
            <a:noFill/>
          </p:spPr>
          <p:txBody>
            <a:bodyPr wrap="square" rtlCol="0">
              <a:spAutoFit/>
            </a:bodyPr>
            <a:lstStyle/>
            <a:p>
              <a:r>
                <a:rPr lang="zh-CN" altLang="zh-CN" b="1" dirty="0">
                  <a:solidFill>
                    <a:srgbClr val="0070C0"/>
                  </a:solidFill>
                  <a:latin typeface="微软雅黑" pitchFamily="34" charset="-122"/>
                  <a:ea typeface="微软雅黑" pitchFamily="34" charset="-122"/>
                </a:rPr>
                <a:t>在每个区域的最低处钻洞并使水从洞中流入。水将从每个洞浸入并逐渐在各个区域聚积形成盆地，当水位持续上涨直到两区域即将连通的时候，在区域的边界建设堤坝以防止区域连通。同理，这些盆地可当做图像分割出来的各区域，堤坝可看成是分水岭的脊线。</a:t>
              </a:r>
            </a:p>
          </p:txBody>
        </p:sp>
      </p:grpSp>
    </p:spTree>
    <p:extLst>
      <p:ext uri="{BB962C8B-B14F-4D97-AF65-F5344CB8AC3E}">
        <p14:creationId xmlns:p14="http://schemas.microsoft.com/office/powerpoint/2010/main" val="3301211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5590419" y="3331281"/>
            <a:ext cx="5760753" cy="1862048"/>
            <a:chOff x="6750146" y="2193857"/>
            <a:chExt cx="5760753" cy="1862048"/>
          </a:xfrm>
        </p:grpSpPr>
        <p:sp>
          <p:nvSpPr>
            <p:cNvPr id="3" name="文本框 2"/>
            <p:cNvSpPr txBox="1"/>
            <p:nvPr/>
          </p:nvSpPr>
          <p:spPr>
            <a:xfrm>
              <a:off x="6750146" y="2193857"/>
              <a:ext cx="2237915" cy="1862048"/>
            </a:xfrm>
            <a:prstGeom prst="rect">
              <a:avLst/>
            </a:prstGeom>
          </p:spPr>
          <p:txBody>
            <a:bodyPr wrap="square" anchor="ctr">
              <a:spAutoFit/>
            </a:bodyPr>
            <a:lstStyle>
              <a:defPPr>
                <a:defRPr lang="zh-CN"/>
              </a:defPPr>
              <a:lvl1pPr>
                <a:defRPr sz="3200" b="1">
                  <a:gradFill>
                    <a:gsLst>
                      <a:gs pos="32000">
                        <a:schemeClr val="accent2"/>
                      </a:gs>
                      <a:gs pos="0">
                        <a:schemeClr val="accent2">
                          <a:lumMod val="75000"/>
                        </a:schemeClr>
                      </a:gs>
                      <a:gs pos="69000">
                        <a:schemeClr val="accent3"/>
                      </a:gs>
                      <a:gs pos="97000">
                        <a:schemeClr val="accent4"/>
                      </a:gs>
                    </a:gsLst>
                    <a:path path="circle">
                      <a:fillToRect t="100000" r="100000"/>
                    </a:path>
                  </a:gradFill>
                  <a:latin typeface="微软雅黑"/>
                  <a:ea typeface="微软雅黑"/>
                  <a:cs typeface="微软雅黑"/>
                </a:defRPr>
              </a:lvl1pPr>
            </a:lstStyle>
            <a:p>
              <a:r>
                <a:rPr lang="en-US" altLang="zh-CN" sz="11500" dirty="0" smtClean="0">
                  <a:solidFill>
                    <a:schemeClr val="bg1"/>
                  </a:solidFill>
                </a:rPr>
                <a:t>03</a:t>
              </a:r>
              <a:endParaRPr lang="zh-CN" altLang="en-US" sz="11500" dirty="0">
                <a:solidFill>
                  <a:schemeClr val="bg1"/>
                </a:solidFill>
              </a:endParaRPr>
            </a:p>
          </p:txBody>
        </p:sp>
        <p:sp>
          <p:nvSpPr>
            <p:cNvPr id="4" name="矩形 3"/>
            <p:cNvSpPr/>
            <p:nvPr/>
          </p:nvSpPr>
          <p:spPr>
            <a:xfrm>
              <a:off x="8675829" y="2832493"/>
              <a:ext cx="3835070" cy="584775"/>
            </a:xfrm>
            <a:prstGeom prst="rect">
              <a:avLst/>
            </a:prstGeom>
          </p:spPr>
          <p:txBody>
            <a:bodyPr wrap="square" anchor="ctr">
              <a:spAutoFit/>
            </a:bodyPr>
            <a:lstStyle/>
            <a:p>
              <a:r>
                <a:rPr lang="zh-CN" altLang="en-US" sz="3200" b="1" dirty="0" smtClean="0">
                  <a:solidFill>
                    <a:schemeClr val="bg1"/>
                  </a:solidFill>
                  <a:latin typeface="微软雅黑"/>
                  <a:ea typeface="微软雅黑"/>
                  <a:cs typeface="微软雅黑"/>
                </a:rPr>
                <a:t>丝状物提取</a:t>
              </a:r>
              <a:r>
                <a:rPr lang="zh-CN" altLang="en-US" sz="3200" b="1" dirty="0">
                  <a:solidFill>
                    <a:schemeClr val="bg1"/>
                  </a:solidFill>
                  <a:latin typeface="微软雅黑"/>
                  <a:ea typeface="微软雅黑"/>
                  <a:cs typeface="微软雅黑"/>
                </a:rPr>
                <a:t>结果</a:t>
              </a:r>
              <a:endParaRPr lang="en-US" altLang="zh-CN" sz="3200" b="1" dirty="0" smtClean="0">
                <a:solidFill>
                  <a:schemeClr val="bg1"/>
                </a:solidFill>
                <a:latin typeface="微软雅黑"/>
                <a:ea typeface="微软雅黑"/>
                <a:cs typeface="微软雅黑"/>
              </a:endParaRPr>
            </a:p>
          </p:txBody>
        </p:sp>
      </p:grpSp>
    </p:spTree>
    <p:extLst>
      <p:ext uri="{BB962C8B-B14F-4D97-AF65-F5344CB8AC3E}">
        <p14:creationId xmlns:p14="http://schemas.microsoft.com/office/powerpoint/2010/main" val="2839079234"/>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03</a:t>
            </a:r>
            <a:r>
              <a:rPr kumimoji="1" lang="zh-CN" altLang="en-US" sz="2800" dirty="0" smtClean="0">
                <a:solidFill>
                  <a:srgbClr val="0070C0"/>
                </a:solidFill>
              </a:rPr>
              <a:t> </a:t>
            </a:r>
            <a:r>
              <a:rPr kumimoji="1" lang="zh-CN" altLang="en-US" sz="2800" dirty="0">
                <a:solidFill>
                  <a:srgbClr val="0070C0"/>
                </a:solidFill>
              </a:rPr>
              <a:t>提取结果</a:t>
            </a:r>
          </a:p>
        </p:txBody>
      </p:sp>
      <p:pic>
        <p:nvPicPr>
          <p:cNvPr id="12" name="图片 11"/>
          <p:cNvPicPr preferRelativeResize="0"/>
          <p:nvPr/>
        </p:nvPicPr>
        <p:blipFill>
          <a:blip r:embed="rId3">
            <a:extLst>
              <a:ext uri="{28A0092B-C50C-407E-A947-70E740481C1C}">
                <a14:useLocalDpi xmlns:a14="http://schemas.microsoft.com/office/drawing/2010/main" val="0"/>
              </a:ext>
            </a:extLst>
          </a:blip>
          <a:stretch>
            <a:fillRect/>
          </a:stretch>
        </p:blipFill>
        <p:spPr>
          <a:xfrm>
            <a:off x="1026020" y="2074494"/>
            <a:ext cx="4968000" cy="1800000"/>
          </a:xfrm>
          <a:prstGeom prst="rect">
            <a:avLst/>
          </a:prstGeom>
        </p:spPr>
      </p:pic>
      <p:pic>
        <p:nvPicPr>
          <p:cNvPr id="13" name="图片 12"/>
          <p:cNvPicPr preferRelativeResize="0"/>
          <p:nvPr/>
        </p:nvPicPr>
        <p:blipFill>
          <a:blip r:embed="rId4">
            <a:extLst>
              <a:ext uri="{28A0092B-C50C-407E-A947-70E740481C1C}">
                <a14:useLocalDpi xmlns:a14="http://schemas.microsoft.com/office/drawing/2010/main" val="0"/>
              </a:ext>
            </a:extLst>
          </a:blip>
          <a:stretch>
            <a:fillRect/>
          </a:stretch>
        </p:blipFill>
        <p:spPr>
          <a:xfrm>
            <a:off x="6219436" y="2083685"/>
            <a:ext cx="4968000" cy="1800000"/>
          </a:xfrm>
          <a:prstGeom prst="rect">
            <a:avLst/>
          </a:prstGeom>
        </p:spPr>
      </p:pic>
      <p:pic>
        <p:nvPicPr>
          <p:cNvPr id="14" name="图片 13"/>
          <p:cNvPicPr preferRelativeResize="0"/>
          <p:nvPr/>
        </p:nvPicPr>
        <p:blipFill>
          <a:blip r:embed="rId5">
            <a:extLst>
              <a:ext uri="{28A0092B-C50C-407E-A947-70E740481C1C}">
                <a14:useLocalDpi xmlns:a14="http://schemas.microsoft.com/office/drawing/2010/main" val="0"/>
              </a:ext>
            </a:extLst>
          </a:blip>
          <a:stretch>
            <a:fillRect/>
          </a:stretch>
        </p:blipFill>
        <p:spPr>
          <a:xfrm>
            <a:off x="1025227" y="4311260"/>
            <a:ext cx="4968000" cy="1800000"/>
          </a:xfrm>
          <a:prstGeom prst="rect">
            <a:avLst/>
          </a:prstGeom>
        </p:spPr>
      </p:pic>
      <p:pic>
        <p:nvPicPr>
          <p:cNvPr id="15" name="图片 14"/>
          <p:cNvPicPr preferRelativeResize="0"/>
          <p:nvPr/>
        </p:nvPicPr>
        <p:blipFill>
          <a:blip r:embed="rId6">
            <a:extLst>
              <a:ext uri="{28A0092B-C50C-407E-A947-70E740481C1C}">
                <a14:useLocalDpi xmlns:a14="http://schemas.microsoft.com/office/drawing/2010/main" val="0"/>
              </a:ext>
            </a:extLst>
          </a:blip>
          <a:stretch>
            <a:fillRect/>
          </a:stretch>
        </p:blipFill>
        <p:spPr>
          <a:xfrm>
            <a:off x="6219436" y="4288239"/>
            <a:ext cx="4968000" cy="1800000"/>
          </a:xfrm>
          <a:prstGeom prst="rect">
            <a:avLst/>
          </a:prstGeom>
        </p:spPr>
      </p:pic>
      <p:sp>
        <p:nvSpPr>
          <p:cNvPr id="16" name="任意形状 15"/>
          <p:cNvSpPr/>
          <p:nvPr/>
        </p:nvSpPr>
        <p:spPr>
          <a:xfrm>
            <a:off x="0" y="1188841"/>
            <a:ext cx="1230756" cy="327164"/>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no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1281294" y="1141543"/>
            <a:ext cx="2390820" cy="461665"/>
          </a:xfrm>
          <a:prstGeom prst="rect">
            <a:avLst/>
          </a:prstGeom>
          <a:noFill/>
        </p:spPr>
        <p:txBody>
          <a:bodyPr wrap="square" rtlCol="0">
            <a:spAutoFit/>
          </a:bodyPr>
          <a:lstStyle/>
          <a:p>
            <a:r>
              <a:rPr lang="zh-CN" altLang="en-US" sz="2400" b="1" dirty="0" smtClean="0">
                <a:solidFill>
                  <a:srgbClr val="0070C0"/>
                </a:solidFill>
                <a:latin typeface="微软雅黑" pitchFamily="34" charset="-122"/>
                <a:ea typeface="微软雅黑" pitchFamily="34" charset="-122"/>
              </a:rPr>
              <a:t>实验一结果</a:t>
            </a:r>
            <a:endParaRPr lang="zh-CN" altLang="en-US" sz="2400" b="1" dirty="0">
              <a:solidFill>
                <a:srgbClr val="0070C0"/>
              </a:solidFill>
              <a:latin typeface="微软雅黑" pitchFamily="34" charset="-122"/>
              <a:ea typeface="微软雅黑" pitchFamily="34" charset="-122"/>
            </a:endParaRPr>
          </a:p>
        </p:txBody>
      </p:sp>
      <p:sp>
        <p:nvSpPr>
          <p:cNvPr id="19" name="文本框 18"/>
          <p:cNvSpPr txBox="1"/>
          <p:nvPr/>
        </p:nvSpPr>
        <p:spPr>
          <a:xfrm>
            <a:off x="2304345" y="3847840"/>
            <a:ext cx="3857941" cy="338554"/>
          </a:xfrm>
          <a:prstGeom prst="rect">
            <a:avLst/>
          </a:prstGeom>
          <a:noFill/>
        </p:spPr>
        <p:txBody>
          <a:bodyPr wrap="square" rtlCol="0">
            <a:spAutoFit/>
          </a:bodyPr>
          <a:lstStyle/>
          <a:p>
            <a:r>
              <a:rPr lang="en-US" altLang="zh-CN" sz="1600" b="1" dirty="0" err="1" smtClean="0">
                <a:solidFill>
                  <a:schemeClr val="tx1">
                    <a:lumMod val="75000"/>
                    <a:lumOff val="25000"/>
                  </a:schemeClr>
                </a:solidFill>
                <a:latin typeface="微软雅黑" pitchFamily="34" charset="-122"/>
                <a:ea typeface="微软雅黑" pitchFamily="34" charset="-122"/>
              </a:rPr>
              <a:t>Getfilaments</a:t>
            </a:r>
            <a:r>
              <a:rPr lang="zh-CN" altLang="en-US" sz="1600" b="1" dirty="0" smtClean="0">
                <a:solidFill>
                  <a:schemeClr val="tx1">
                    <a:lumMod val="75000"/>
                    <a:lumOff val="25000"/>
                  </a:schemeClr>
                </a:solidFill>
                <a:latin typeface="微软雅黑" pitchFamily="34" charset="-122"/>
                <a:ea typeface="微软雅黑" pitchFamily="34" charset="-122"/>
              </a:rPr>
              <a:t>算法</a:t>
            </a:r>
            <a:r>
              <a:rPr lang="zh-CN" altLang="en-US" sz="1600" b="1" dirty="0">
                <a:solidFill>
                  <a:schemeClr val="tx1">
                    <a:lumMod val="75000"/>
                    <a:lumOff val="25000"/>
                  </a:schemeClr>
                </a:solidFill>
                <a:latin typeface="微软雅黑" pitchFamily="34" charset="-122"/>
                <a:ea typeface="微软雅黑" pitchFamily="34" charset="-122"/>
              </a:rPr>
              <a:t>实验结果</a:t>
            </a:r>
          </a:p>
        </p:txBody>
      </p:sp>
      <p:sp>
        <p:nvSpPr>
          <p:cNvPr id="20" name="文本框 19"/>
          <p:cNvSpPr txBox="1"/>
          <p:nvPr/>
        </p:nvSpPr>
        <p:spPr>
          <a:xfrm>
            <a:off x="7324146" y="3833928"/>
            <a:ext cx="3857941" cy="338554"/>
          </a:xfrm>
          <a:prstGeom prst="rect">
            <a:avLst/>
          </a:prstGeom>
          <a:noFill/>
        </p:spPr>
        <p:txBody>
          <a:bodyPr wrap="square" rtlCol="0">
            <a:spAutoFit/>
          </a:bodyPr>
          <a:lstStyle/>
          <a:p>
            <a:r>
              <a:rPr lang="en-US" altLang="zh-CN" sz="1600" b="1" dirty="0" err="1" smtClean="0">
                <a:solidFill>
                  <a:schemeClr val="tx1">
                    <a:lumMod val="75000"/>
                    <a:lumOff val="25000"/>
                  </a:schemeClr>
                </a:solidFill>
                <a:latin typeface="微软雅黑" pitchFamily="34" charset="-122"/>
                <a:ea typeface="微软雅黑" pitchFamily="34" charset="-122"/>
              </a:rPr>
              <a:t>Getfilaments</a:t>
            </a:r>
            <a:r>
              <a:rPr lang="zh-CN" altLang="en-US" sz="1600" b="1" dirty="0" smtClean="0">
                <a:solidFill>
                  <a:schemeClr val="tx1">
                    <a:lumMod val="75000"/>
                    <a:lumOff val="25000"/>
                  </a:schemeClr>
                </a:solidFill>
                <a:latin typeface="微软雅黑" pitchFamily="34" charset="-122"/>
                <a:ea typeface="微软雅黑" pitchFamily="34" charset="-122"/>
              </a:rPr>
              <a:t>算法</a:t>
            </a:r>
            <a:r>
              <a:rPr lang="zh-CN" altLang="en-US" sz="1600" b="1" dirty="0">
                <a:solidFill>
                  <a:schemeClr val="tx1">
                    <a:lumMod val="75000"/>
                    <a:lumOff val="25000"/>
                  </a:schemeClr>
                </a:solidFill>
                <a:latin typeface="微软雅黑" pitchFamily="34" charset="-122"/>
                <a:ea typeface="微软雅黑" pitchFamily="34" charset="-122"/>
              </a:rPr>
              <a:t>提取轮廓</a:t>
            </a:r>
          </a:p>
        </p:txBody>
      </p:sp>
      <p:sp>
        <p:nvSpPr>
          <p:cNvPr id="21" name="文本框 20"/>
          <p:cNvSpPr txBox="1"/>
          <p:nvPr/>
        </p:nvSpPr>
        <p:spPr>
          <a:xfrm>
            <a:off x="1814587" y="6111260"/>
            <a:ext cx="4347699" cy="338554"/>
          </a:xfrm>
          <a:prstGeom prst="rect">
            <a:avLst/>
          </a:prstGeom>
          <a:noFill/>
        </p:spPr>
        <p:txBody>
          <a:bodyPr wrap="square" rtlCol="0">
            <a:spAutoFit/>
          </a:bodyPr>
          <a:lstStyle/>
          <a:p>
            <a:r>
              <a:rPr lang="zh-CN" altLang="en-US" sz="1600" b="1" dirty="0">
                <a:solidFill>
                  <a:schemeClr val="tx1">
                    <a:lumMod val="75000"/>
                    <a:lumOff val="25000"/>
                  </a:schemeClr>
                </a:solidFill>
                <a:latin typeface="微软雅黑" pitchFamily="34" charset="-122"/>
                <a:ea typeface="微软雅黑" pitchFamily="34" charset="-122"/>
              </a:rPr>
              <a:t>基于</a:t>
            </a:r>
            <a:r>
              <a:rPr lang="en-US" altLang="zh-CN" sz="1600" b="1" dirty="0">
                <a:solidFill>
                  <a:schemeClr val="tx1">
                    <a:lumMod val="75000"/>
                    <a:lumOff val="25000"/>
                  </a:schemeClr>
                </a:solidFill>
                <a:latin typeface="微软雅黑" pitchFamily="34" charset="-122"/>
                <a:ea typeface="微软雅黑" pitchFamily="34" charset="-122"/>
              </a:rPr>
              <a:t>MCA</a:t>
            </a:r>
            <a:r>
              <a:rPr lang="zh-CN" altLang="en-US" sz="1600" b="1" dirty="0">
                <a:solidFill>
                  <a:schemeClr val="tx1">
                    <a:lumMod val="75000"/>
                    <a:lumOff val="25000"/>
                  </a:schemeClr>
                </a:solidFill>
                <a:latin typeface="微软雅黑" pitchFamily="34" charset="-122"/>
                <a:ea typeface="微软雅黑" pitchFamily="34" charset="-122"/>
              </a:rPr>
              <a:t>的卷积分层算法实验结果</a:t>
            </a:r>
          </a:p>
        </p:txBody>
      </p:sp>
      <p:sp>
        <p:nvSpPr>
          <p:cNvPr id="22" name="文本框 21"/>
          <p:cNvSpPr txBox="1"/>
          <p:nvPr/>
        </p:nvSpPr>
        <p:spPr>
          <a:xfrm>
            <a:off x="6994199" y="6111260"/>
            <a:ext cx="4397829" cy="338554"/>
          </a:xfrm>
          <a:prstGeom prst="rect">
            <a:avLst/>
          </a:prstGeom>
          <a:noFill/>
        </p:spPr>
        <p:txBody>
          <a:bodyPr wrap="square" rtlCol="0">
            <a:spAutoFit/>
          </a:bodyPr>
          <a:lstStyle/>
          <a:p>
            <a:r>
              <a:rPr lang="zh-CN" altLang="en-US" sz="1600" b="1" dirty="0">
                <a:solidFill>
                  <a:schemeClr val="tx1">
                    <a:lumMod val="75000"/>
                    <a:lumOff val="25000"/>
                  </a:schemeClr>
                </a:solidFill>
                <a:latin typeface="微软雅黑" pitchFamily="34" charset="-122"/>
                <a:ea typeface="微软雅黑" pitchFamily="34" charset="-122"/>
              </a:rPr>
              <a:t>基于</a:t>
            </a:r>
            <a:r>
              <a:rPr lang="en-US" altLang="zh-CN" sz="1600" b="1" dirty="0">
                <a:solidFill>
                  <a:schemeClr val="tx1">
                    <a:lumMod val="75000"/>
                    <a:lumOff val="25000"/>
                  </a:schemeClr>
                </a:solidFill>
                <a:latin typeface="微软雅黑" pitchFamily="34" charset="-122"/>
                <a:ea typeface="微软雅黑" pitchFamily="34" charset="-122"/>
              </a:rPr>
              <a:t>MCA</a:t>
            </a:r>
            <a:r>
              <a:rPr lang="zh-CN" altLang="en-US" sz="1600" b="1" dirty="0">
                <a:solidFill>
                  <a:schemeClr val="tx1">
                    <a:lumMod val="75000"/>
                    <a:lumOff val="25000"/>
                  </a:schemeClr>
                </a:solidFill>
                <a:latin typeface="微软雅黑" pitchFamily="34" charset="-122"/>
                <a:ea typeface="微软雅黑" pitchFamily="34" charset="-122"/>
              </a:rPr>
              <a:t>的卷积分层算法提取轮廓</a:t>
            </a:r>
          </a:p>
        </p:txBody>
      </p:sp>
      <p:grpSp>
        <p:nvGrpSpPr>
          <p:cNvPr id="17" name="组合 45"/>
          <p:cNvGrpSpPr/>
          <p:nvPr/>
        </p:nvGrpSpPr>
        <p:grpSpPr>
          <a:xfrm>
            <a:off x="326871" y="305961"/>
            <a:ext cx="793406" cy="680475"/>
            <a:chOff x="501650" y="3292475"/>
            <a:chExt cx="1735138" cy="1511300"/>
          </a:xfrm>
          <a:solidFill>
            <a:schemeClr val="accent2"/>
          </a:solidFill>
        </p:grpSpPr>
        <p:sp>
          <p:nvSpPr>
            <p:cNvPr id="18"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4"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5"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6"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27" name="直接连接符 26"/>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1065350" y="1592255"/>
            <a:ext cx="6096000" cy="646331"/>
          </a:xfrm>
          <a:prstGeom prst="rect">
            <a:avLst/>
          </a:prstGeom>
        </p:spPr>
        <p:txBody>
          <a:bodyPr>
            <a:spAutoFit/>
          </a:bodyPr>
          <a:lstStyle/>
          <a:p>
            <a:r>
              <a:rPr lang="en-US" altLang="zh-CN" dirty="0" smtClean="0">
                <a:solidFill>
                  <a:srgbClr val="000000"/>
                </a:solidFill>
                <a:latin typeface="Times New Roman" panose="02020603050405020304" pitchFamily="18" charset="0"/>
                <a:ea typeface="微软雅黑" panose="020B0503020204020204" pitchFamily="34" charset="-122"/>
                <a:cs typeface="Times New Roman" panose="02020603050405020304" pitchFamily="18" charset="0"/>
              </a:rPr>
              <a:t>GALFA-HI RA+DEC Tile 004.00+02.35</a:t>
            </a:r>
            <a:r>
              <a:rPr lang="en-US" altLang="zh-CN" dirty="0">
                <a:solidFill>
                  <a:srgbClr val="000000"/>
                </a:solidFill>
                <a:latin typeface="Arial" panose="020B0604020202020204" pitchFamily="34" charset="0"/>
              </a:rPr>
              <a:t/>
            </a:r>
            <a:br>
              <a:rPr lang="en-US" altLang="zh-CN" dirty="0">
                <a:solidFill>
                  <a:srgbClr val="000000"/>
                </a:solidFill>
                <a:latin typeface="Arial" panose="020B0604020202020204" pitchFamily="34" charset="0"/>
              </a:rPr>
            </a:br>
            <a:endParaRPr lang="zh-CN" altLang="en-US" dirty="0"/>
          </a:p>
        </p:txBody>
      </p:sp>
    </p:spTree>
    <p:extLst>
      <p:ext uri="{BB962C8B-B14F-4D97-AF65-F5344CB8AC3E}">
        <p14:creationId xmlns:p14="http://schemas.microsoft.com/office/powerpoint/2010/main" val="705693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03</a:t>
            </a:r>
            <a:r>
              <a:rPr kumimoji="1" lang="zh-CN" altLang="en-US" sz="2800" dirty="0" smtClean="0">
                <a:solidFill>
                  <a:srgbClr val="0070C0"/>
                </a:solidFill>
              </a:rPr>
              <a:t> </a:t>
            </a:r>
            <a:r>
              <a:rPr kumimoji="1" lang="zh-CN" altLang="en-US" sz="2800" dirty="0">
                <a:solidFill>
                  <a:srgbClr val="0070C0"/>
                </a:solidFill>
              </a:rPr>
              <a:t>提取结果</a:t>
            </a:r>
          </a:p>
        </p:txBody>
      </p:sp>
      <p:sp>
        <p:nvSpPr>
          <p:cNvPr id="7" name="菱形 6"/>
          <p:cNvSpPr/>
          <p:nvPr/>
        </p:nvSpPr>
        <p:spPr>
          <a:xfrm>
            <a:off x="3394720" y="719666"/>
            <a:ext cx="5418667" cy="5418667"/>
          </a:xfrm>
          <a:prstGeom prst="diamond">
            <a:avLst/>
          </a:prstGeom>
          <a:solidFill>
            <a:schemeClr val="bg1">
              <a:alpha val="3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16" name="任意形状 15"/>
          <p:cNvSpPr/>
          <p:nvPr/>
        </p:nvSpPr>
        <p:spPr>
          <a:xfrm>
            <a:off x="0" y="1188841"/>
            <a:ext cx="1230756" cy="327164"/>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no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1281294" y="1141543"/>
            <a:ext cx="2390820" cy="461665"/>
          </a:xfrm>
          <a:prstGeom prst="rect">
            <a:avLst/>
          </a:prstGeom>
          <a:noFill/>
        </p:spPr>
        <p:txBody>
          <a:bodyPr wrap="square" rtlCol="0">
            <a:spAutoFit/>
          </a:bodyPr>
          <a:lstStyle/>
          <a:p>
            <a:r>
              <a:rPr lang="zh-CN" altLang="en-US" sz="2400" b="1" dirty="0">
                <a:solidFill>
                  <a:srgbClr val="0070C0"/>
                </a:solidFill>
                <a:latin typeface="微软雅黑" pitchFamily="34" charset="-122"/>
                <a:ea typeface="微软雅黑" pitchFamily="34" charset="-122"/>
              </a:rPr>
              <a:t>实验二结果</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569" y="2535024"/>
            <a:ext cx="4053142" cy="3280868"/>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2820" y="2535024"/>
            <a:ext cx="4110718" cy="3321207"/>
          </a:xfrm>
          <a:prstGeom prst="rect">
            <a:avLst/>
          </a:prstGeom>
        </p:spPr>
      </p:pic>
      <p:sp>
        <p:nvSpPr>
          <p:cNvPr id="17" name="文本框 16"/>
          <p:cNvSpPr txBox="1"/>
          <p:nvPr/>
        </p:nvSpPr>
        <p:spPr>
          <a:xfrm>
            <a:off x="2536717" y="5903701"/>
            <a:ext cx="3857941" cy="338554"/>
          </a:xfrm>
          <a:prstGeom prst="rect">
            <a:avLst/>
          </a:prstGeom>
          <a:noFill/>
        </p:spPr>
        <p:txBody>
          <a:bodyPr wrap="square" rtlCol="0">
            <a:spAutoFit/>
          </a:bodyPr>
          <a:lstStyle/>
          <a:p>
            <a:r>
              <a:rPr lang="en-US" altLang="zh-CN" sz="1600" b="1" dirty="0" err="1" smtClean="0">
                <a:solidFill>
                  <a:schemeClr val="tx1">
                    <a:lumMod val="75000"/>
                    <a:lumOff val="25000"/>
                  </a:schemeClr>
                </a:solidFill>
                <a:latin typeface="微软雅黑" pitchFamily="34" charset="-122"/>
                <a:ea typeface="微软雅黑" pitchFamily="34" charset="-122"/>
              </a:rPr>
              <a:t>Getfilaments</a:t>
            </a:r>
            <a:r>
              <a:rPr lang="zh-CN" altLang="en-US" sz="1600" b="1" dirty="0" smtClean="0">
                <a:solidFill>
                  <a:schemeClr val="tx1">
                    <a:lumMod val="75000"/>
                    <a:lumOff val="25000"/>
                  </a:schemeClr>
                </a:solidFill>
                <a:latin typeface="微软雅黑" pitchFamily="34" charset="-122"/>
                <a:ea typeface="微软雅黑" pitchFamily="34" charset="-122"/>
              </a:rPr>
              <a:t>算法</a:t>
            </a:r>
            <a:r>
              <a:rPr lang="zh-CN" altLang="en-US" sz="1600" b="1" dirty="0">
                <a:solidFill>
                  <a:schemeClr val="tx1">
                    <a:lumMod val="75000"/>
                    <a:lumOff val="25000"/>
                  </a:schemeClr>
                </a:solidFill>
                <a:latin typeface="微软雅黑" pitchFamily="34" charset="-122"/>
                <a:ea typeface="微软雅黑" pitchFamily="34" charset="-122"/>
              </a:rPr>
              <a:t>实验结果</a:t>
            </a:r>
          </a:p>
        </p:txBody>
      </p:sp>
      <p:sp>
        <p:nvSpPr>
          <p:cNvPr id="18" name="文本框 17"/>
          <p:cNvSpPr txBox="1"/>
          <p:nvPr/>
        </p:nvSpPr>
        <p:spPr>
          <a:xfrm>
            <a:off x="6818199" y="5903701"/>
            <a:ext cx="4347699" cy="338554"/>
          </a:xfrm>
          <a:prstGeom prst="rect">
            <a:avLst/>
          </a:prstGeom>
          <a:noFill/>
        </p:spPr>
        <p:txBody>
          <a:bodyPr wrap="square" rtlCol="0">
            <a:spAutoFit/>
          </a:bodyPr>
          <a:lstStyle/>
          <a:p>
            <a:r>
              <a:rPr lang="zh-CN" altLang="en-US" sz="1600" b="1" dirty="0">
                <a:solidFill>
                  <a:schemeClr val="tx1">
                    <a:lumMod val="75000"/>
                    <a:lumOff val="25000"/>
                  </a:schemeClr>
                </a:solidFill>
                <a:latin typeface="微软雅黑" pitchFamily="34" charset="-122"/>
                <a:ea typeface="微软雅黑" pitchFamily="34" charset="-122"/>
              </a:rPr>
              <a:t>基于</a:t>
            </a:r>
            <a:r>
              <a:rPr lang="en-US" altLang="zh-CN" sz="1600" b="1" dirty="0">
                <a:solidFill>
                  <a:schemeClr val="tx1">
                    <a:lumMod val="75000"/>
                    <a:lumOff val="25000"/>
                  </a:schemeClr>
                </a:solidFill>
                <a:latin typeface="微软雅黑" pitchFamily="34" charset="-122"/>
                <a:ea typeface="微软雅黑" pitchFamily="34" charset="-122"/>
              </a:rPr>
              <a:t>MCA</a:t>
            </a:r>
            <a:r>
              <a:rPr lang="zh-CN" altLang="en-US" sz="1600" b="1" dirty="0">
                <a:solidFill>
                  <a:schemeClr val="tx1">
                    <a:lumMod val="75000"/>
                    <a:lumOff val="25000"/>
                  </a:schemeClr>
                </a:solidFill>
                <a:latin typeface="微软雅黑" pitchFamily="34" charset="-122"/>
                <a:ea typeface="微软雅黑" pitchFamily="34" charset="-122"/>
              </a:rPr>
              <a:t>的卷积分层算法实验结果</a:t>
            </a:r>
          </a:p>
        </p:txBody>
      </p:sp>
      <p:grpSp>
        <p:nvGrpSpPr>
          <p:cNvPr id="12" name="组合 45"/>
          <p:cNvGrpSpPr/>
          <p:nvPr/>
        </p:nvGrpSpPr>
        <p:grpSpPr>
          <a:xfrm>
            <a:off x="326871" y="305961"/>
            <a:ext cx="793406" cy="680475"/>
            <a:chOff x="501650" y="3292475"/>
            <a:chExt cx="1735138" cy="1511300"/>
          </a:xfrm>
          <a:solidFill>
            <a:schemeClr val="accent2"/>
          </a:solidFill>
        </p:grpSpPr>
        <p:sp>
          <p:nvSpPr>
            <p:cNvPr id="13"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4"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5"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21" name="直接连接符 20"/>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1018652" y="1820421"/>
            <a:ext cx="8023538" cy="369332"/>
          </a:xfrm>
          <a:prstGeom prst="rect">
            <a:avLst/>
          </a:prstGeom>
          <a:noFill/>
        </p:spPr>
        <p:txBody>
          <a:bodyPr wrap="square" rtlCol="0">
            <a:spAutoFit/>
          </a:bodyPr>
          <a:lstStyle/>
          <a:p>
            <a:r>
              <a:rPr lang="en-US" altLang="zh-CN" dirty="0" smtClean="0">
                <a:latin typeface="Times New Roman" panose="02020603050405020304" pitchFamily="18" charset="0"/>
                <a:cs typeface="Times New Roman" panose="02020603050405020304" pitchFamily="18" charset="0"/>
              </a:rPr>
              <a:t>GALFA_HI_RA+DEC_244.00+02.35_N</a:t>
            </a:r>
            <a:endParaRPr lang="zh-CN" altLang="en-US" dirty="0">
              <a:latin typeface="Times New Roman" panose="02020603050405020304" pitchFamily="18"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03</a:t>
            </a:r>
            <a:r>
              <a:rPr kumimoji="1" lang="zh-CN" altLang="en-US" sz="2800" dirty="0" smtClean="0">
                <a:solidFill>
                  <a:srgbClr val="0070C0"/>
                </a:solidFill>
              </a:rPr>
              <a:t> </a:t>
            </a:r>
            <a:r>
              <a:rPr kumimoji="1" lang="zh-CN" altLang="en-US" sz="2800" dirty="0">
                <a:solidFill>
                  <a:srgbClr val="0070C0"/>
                </a:solidFill>
              </a:rPr>
              <a:t>提取结果</a:t>
            </a:r>
          </a:p>
        </p:txBody>
      </p:sp>
      <p:sp>
        <p:nvSpPr>
          <p:cNvPr id="7" name="菱形 6"/>
          <p:cNvSpPr/>
          <p:nvPr/>
        </p:nvSpPr>
        <p:spPr>
          <a:xfrm>
            <a:off x="3394720" y="719666"/>
            <a:ext cx="5418667" cy="5418667"/>
          </a:xfrm>
          <a:prstGeom prst="diamond">
            <a:avLst/>
          </a:prstGeom>
          <a:solidFill>
            <a:schemeClr val="bg1">
              <a:alpha val="3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16" name="任意形状 15"/>
          <p:cNvSpPr/>
          <p:nvPr/>
        </p:nvSpPr>
        <p:spPr>
          <a:xfrm>
            <a:off x="0" y="1188841"/>
            <a:ext cx="1230756" cy="327164"/>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no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1281294" y="1125777"/>
            <a:ext cx="2390820" cy="461665"/>
          </a:xfrm>
          <a:prstGeom prst="rect">
            <a:avLst/>
          </a:prstGeom>
          <a:noFill/>
        </p:spPr>
        <p:txBody>
          <a:bodyPr wrap="square" rtlCol="0">
            <a:spAutoFit/>
          </a:bodyPr>
          <a:lstStyle/>
          <a:p>
            <a:r>
              <a:rPr lang="zh-CN" altLang="en-US" sz="2400" b="1" dirty="0">
                <a:solidFill>
                  <a:srgbClr val="0070C0"/>
                </a:solidFill>
                <a:latin typeface="微软雅黑" pitchFamily="34" charset="-122"/>
                <a:ea typeface="微软雅黑" pitchFamily="34" charset="-122"/>
              </a:rPr>
              <a:t>实验二结果</a:t>
            </a:r>
          </a:p>
        </p:txBody>
      </p:sp>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9402" y="1876323"/>
            <a:ext cx="4110553" cy="3323091"/>
          </a:xfrm>
          <a:prstGeom prst="rect">
            <a:avLst/>
          </a:prstGeom>
        </p:spPr>
      </p:pic>
      <p:pic>
        <p:nvPicPr>
          <p:cNvPr id="13" name="图片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6698" y="1853230"/>
            <a:ext cx="4160121" cy="3346184"/>
          </a:xfrm>
          <a:prstGeom prst="rect">
            <a:avLst/>
          </a:prstGeom>
        </p:spPr>
      </p:pic>
      <p:sp>
        <p:nvSpPr>
          <p:cNvPr id="14" name="文本框 13"/>
          <p:cNvSpPr txBox="1"/>
          <p:nvPr/>
        </p:nvSpPr>
        <p:spPr>
          <a:xfrm>
            <a:off x="2596606" y="5198994"/>
            <a:ext cx="3857941" cy="338554"/>
          </a:xfrm>
          <a:prstGeom prst="rect">
            <a:avLst/>
          </a:prstGeom>
          <a:noFill/>
        </p:spPr>
        <p:txBody>
          <a:bodyPr wrap="square" rtlCol="0">
            <a:spAutoFit/>
          </a:bodyPr>
          <a:lstStyle/>
          <a:p>
            <a:r>
              <a:rPr lang="en-US" altLang="zh-CN" sz="1600" b="1" dirty="0" err="1" smtClean="0">
                <a:solidFill>
                  <a:schemeClr val="tx1">
                    <a:lumMod val="75000"/>
                    <a:lumOff val="25000"/>
                  </a:schemeClr>
                </a:solidFill>
                <a:latin typeface="微软雅黑" pitchFamily="34" charset="-122"/>
                <a:ea typeface="微软雅黑" pitchFamily="34" charset="-122"/>
              </a:rPr>
              <a:t>Getfilaments</a:t>
            </a:r>
            <a:r>
              <a:rPr lang="zh-CN" altLang="en-US" sz="1600" b="1" dirty="0" smtClean="0">
                <a:solidFill>
                  <a:schemeClr val="tx1">
                    <a:lumMod val="75000"/>
                    <a:lumOff val="25000"/>
                  </a:schemeClr>
                </a:solidFill>
                <a:latin typeface="微软雅黑" pitchFamily="34" charset="-122"/>
                <a:ea typeface="微软雅黑" pitchFamily="34" charset="-122"/>
              </a:rPr>
              <a:t>算法</a:t>
            </a:r>
            <a:r>
              <a:rPr lang="zh-CN" altLang="en-US" sz="1600" b="1" dirty="0">
                <a:solidFill>
                  <a:schemeClr val="tx1">
                    <a:lumMod val="75000"/>
                    <a:lumOff val="25000"/>
                  </a:schemeClr>
                </a:solidFill>
                <a:latin typeface="微软雅黑" pitchFamily="34" charset="-122"/>
                <a:ea typeface="微软雅黑" pitchFamily="34" charset="-122"/>
              </a:rPr>
              <a:t>提取轮廓</a:t>
            </a:r>
          </a:p>
        </p:txBody>
      </p:sp>
      <p:sp>
        <p:nvSpPr>
          <p:cNvPr id="15" name="文本框 14"/>
          <p:cNvSpPr txBox="1"/>
          <p:nvPr/>
        </p:nvSpPr>
        <p:spPr>
          <a:xfrm>
            <a:off x="6878732" y="5199414"/>
            <a:ext cx="4397829" cy="338554"/>
          </a:xfrm>
          <a:prstGeom prst="rect">
            <a:avLst/>
          </a:prstGeom>
          <a:noFill/>
        </p:spPr>
        <p:txBody>
          <a:bodyPr wrap="square" rtlCol="0">
            <a:spAutoFit/>
          </a:bodyPr>
          <a:lstStyle/>
          <a:p>
            <a:r>
              <a:rPr lang="zh-CN" altLang="en-US" sz="1600" b="1" dirty="0">
                <a:solidFill>
                  <a:schemeClr val="tx1">
                    <a:lumMod val="75000"/>
                    <a:lumOff val="25000"/>
                  </a:schemeClr>
                </a:solidFill>
                <a:latin typeface="微软雅黑" pitchFamily="34" charset="-122"/>
                <a:ea typeface="微软雅黑" pitchFamily="34" charset="-122"/>
              </a:rPr>
              <a:t>基于</a:t>
            </a:r>
            <a:r>
              <a:rPr lang="en-US" altLang="zh-CN" sz="1600" b="1" dirty="0">
                <a:solidFill>
                  <a:schemeClr val="tx1">
                    <a:lumMod val="75000"/>
                    <a:lumOff val="25000"/>
                  </a:schemeClr>
                </a:solidFill>
                <a:latin typeface="微软雅黑" pitchFamily="34" charset="-122"/>
                <a:ea typeface="微软雅黑" pitchFamily="34" charset="-122"/>
              </a:rPr>
              <a:t>MCA</a:t>
            </a:r>
            <a:r>
              <a:rPr lang="zh-CN" altLang="en-US" sz="1600" b="1" dirty="0">
                <a:solidFill>
                  <a:schemeClr val="tx1">
                    <a:lumMod val="75000"/>
                    <a:lumOff val="25000"/>
                  </a:schemeClr>
                </a:solidFill>
                <a:latin typeface="微软雅黑" pitchFamily="34" charset="-122"/>
                <a:ea typeface="微软雅黑" pitchFamily="34" charset="-122"/>
              </a:rPr>
              <a:t>的卷积分层算法提取轮廓</a:t>
            </a:r>
          </a:p>
        </p:txBody>
      </p:sp>
      <p:grpSp>
        <p:nvGrpSpPr>
          <p:cNvPr id="10" name="组合 45"/>
          <p:cNvGrpSpPr/>
          <p:nvPr/>
        </p:nvGrpSpPr>
        <p:grpSpPr>
          <a:xfrm>
            <a:off x="326871" y="305961"/>
            <a:ext cx="793406" cy="680475"/>
            <a:chOff x="501650" y="3292475"/>
            <a:chExt cx="1735138" cy="1511300"/>
          </a:xfrm>
          <a:solidFill>
            <a:schemeClr val="accent2"/>
          </a:solidFill>
        </p:grpSpPr>
        <p:sp>
          <p:nvSpPr>
            <p:cNvPr id="11"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21" name="直接连接符 20"/>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03</a:t>
            </a:r>
            <a:r>
              <a:rPr kumimoji="1" lang="zh-CN" altLang="en-US" sz="2800" dirty="0" smtClean="0">
                <a:solidFill>
                  <a:srgbClr val="0070C0"/>
                </a:solidFill>
              </a:rPr>
              <a:t> </a:t>
            </a:r>
            <a:r>
              <a:rPr kumimoji="1" lang="zh-CN" altLang="en-US" sz="2800" dirty="0">
                <a:solidFill>
                  <a:srgbClr val="0070C0"/>
                </a:solidFill>
              </a:rPr>
              <a:t>提取结果</a:t>
            </a:r>
          </a:p>
        </p:txBody>
      </p:sp>
      <p:sp>
        <p:nvSpPr>
          <p:cNvPr id="7" name="菱形 6"/>
          <p:cNvSpPr/>
          <p:nvPr/>
        </p:nvSpPr>
        <p:spPr>
          <a:xfrm>
            <a:off x="3394720" y="719666"/>
            <a:ext cx="5418667" cy="5418667"/>
          </a:xfrm>
          <a:prstGeom prst="diamond">
            <a:avLst/>
          </a:prstGeom>
          <a:solidFill>
            <a:schemeClr val="bg1">
              <a:alpha val="3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16" name="任意形状 15"/>
          <p:cNvSpPr/>
          <p:nvPr/>
        </p:nvSpPr>
        <p:spPr>
          <a:xfrm>
            <a:off x="0" y="1188841"/>
            <a:ext cx="1230756" cy="327164"/>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no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1281294" y="1141543"/>
            <a:ext cx="2390820" cy="461665"/>
          </a:xfrm>
          <a:prstGeom prst="rect">
            <a:avLst/>
          </a:prstGeom>
          <a:noFill/>
        </p:spPr>
        <p:txBody>
          <a:bodyPr wrap="square" rtlCol="0">
            <a:spAutoFit/>
          </a:bodyPr>
          <a:lstStyle/>
          <a:p>
            <a:r>
              <a:rPr lang="zh-CN" altLang="en-US" sz="2400" b="1" dirty="0">
                <a:solidFill>
                  <a:srgbClr val="0070C0"/>
                </a:solidFill>
                <a:latin typeface="微软雅黑" pitchFamily="34" charset="-122"/>
                <a:ea typeface="微软雅黑" pitchFamily="34" charset="-122"/>
              </a:rPr>
              <a:t>信噪比</a:t>
            </a:r>
            <a:r>
              <a:rPr lang="zh-CN" altLang="en-US" sz="2400" b="1" dirty="0" smtClean="0">
                <a:solidFill>
                  <a:srgbClr val="0070C0"/>
                </a:solidFill>
                <a:latin typeface="微软雅黑" pitchFamily="34" charset="-122"/>
                <a:ea typeface="微软雅黑" pitchFamily="34" charset="-122"/>
              </a:rPr>
              <a:t>结果</a:t>
            </a:r>
            <a:endParaRPr lang="zh-CN" altLang="en-US" sz="2400" b="1" dirty="0">
              <a:solidFill>
                <a:srgbClr val="0070C0"/>
              </a:solidFill>
              <a:latin typeface="微软雅黑" pitchFamily="34" charset="-122"/>
              <a:ea typeface="微软雅黑" pitchFamily="34" charset="-122"/>
            </a:endParaRPr>
          </a:p>
        </p:txBody>
      </p:sp>
      <p:grpSp>
        <p:nvGrpSpPr>
          <p:cNvPr id="12" name="组合 45"/>
          <p:cNvGrpSpPr/>
          <p:nvPr/>
        </p:nvGrpSpPr>
        <p:grpSpPr>
          <a:xfrm>
            <a:off x="326871" y="305961"/>
            <a:ext cx="793406" cy="680475"/>
            <a:chOff x="501650" y="3292475"/>
            <a:chExt cx="1735138" cy="1511300"/>
          </a:xfrm>
          <a:solidFill>
            <a:schemeClr val="accent2"/>
          </a:solidFill>
        </p:grpSpPr>
        <p:sp>
          <p:nvSpPr>
            <p:cNvPr id="13"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4"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5"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21" name="直接连接符 20"/>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aphicFrame>
        <p:nvGraphicFramePr>
          <p:cNvPr id="5" name="表格 4"/>
          <p:cNvGraphicFramePr>
            <a:graphicFrameLocks noGrp="1"/>
          </p:cNvGraphicFramePr>
          <p:nvPr>
            <p:extLst>
              <p:ext uri="{D42A27DB-BD31-4B8C-83A1-F6EECF244321}">
                <p14:modId xmlns:p14="http://schemas.microsoft.com/office/powerpoint/2010/main" val="194674124"/>
              </p:ext>
            </p:extLst>
          </p:nvPr>
        </p:nvGraphicFramePr>
        <p:xfrm>
          <a:off x="1281294" y="2064640"/>
          <a:ext cx="9166850" cy="3946415"/>
        </p:xfrm>
        <a:graphic>
          <a:graphicData uri="http://schemas.openxmlformats.org/drawingml/2006/table">
            <a:tbl>
              <a:tblPr firstRow="1" firstCol="1" bandRow="1">
                <a:tableStyleId>{21E4AEA4-8DFA-4A89-87EB-49C32662AFE0}</a:tableStyleId>
              </a:tblPr>
              <a:tblGrid>
                <a:gridCol w="2023070"/>
                <a:gridCol w="2419280"/>
                <a:gridCol w="2419280"/>
                <a:gridCol w="2305220"/>
              </a:tblGrid>
              <a:tr h="809310">
                <a:tc rowSpan="2">
                  <a:txBody>
                    <a:bodyPr/>
                    <a:lstStyle/>
                    <a:p>
                      <a:pPr algn="ctr">
                        <a:spcAft>
                          <a:spcPts val="0"/>
                        </a:spcAft>
                      </a:pPr>
                      <a:r>
                        <a:rPr lang="zh-CN" altLang="en-US" sz="2400" kern="100" dirty="0" smtClean="0">
                          <a:effectLst/>
                          <a:latin typeface="Calibri" panose="020F0502020204030204" pitchFamily="34" charset="0"/>
                          <a:ea typeface="Times New Roman" panose="02020603050405020304" pitchFamily="18" charset="0"/>
                          <a:cs typeface="Times New Roman" panose="02020603050405020304" pitchFamily="18" charset="0"/>
                        </a:rPr>
                        <a:t>噪声强度</a:t>
                      </a:r>
                      <a:endParaRPr lang="zh-CN" sz="2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gridSpan="3">
                  <a:txBody>
                    <a:bodyPr/>
                    <a:lstStyle/>
                    <a:p>
                      <a:pPr algn="ctr">
                        <a:spcAft>
                          <a:spcPts val="0"/>
                        </a:spcAft>
                      </a:pPr>
                      <a:r>
                        <a:rPr lang="zh-CN" altLang="en-US" sz="2400" kern="100" dirty="0" smtClean="0">
                          <a:effectLst/>
                          <a:latin typeface="Calibri" panose="020F0502020204030204" pitchFamily="34" charset="0"/>
                          <a:ea typeface="Times New Roman" panose="02020603050405020304" pitchFamily="18" charset="0"/>
                          <a:cs typeface="Times New Roman" panose="02020603050405020304" pitchFamily="18" charset="0"/>
                        </a:rPr>
                        <a:t>图像</a:t>
                      </a:r>
                      <a:endParaRPr lang="zh-CN" sz="2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hMerge="1">
                  <a:txBody>
                    <a:bodyPr/>
                    <a:lstStyle/>
                    <a:p>
                      <a:endParaRPr lang="zh-CN" altLang="en-US"/>
                    </a:p>
                  </a:txBody>
                  <a:tcPr/>
                </a:tc>
                <a:tc hMerge="1">
                  <a:txBody>
                    <a:bodyPr/>
                    <a:lstStyle/>
                    <a:p>
                      <a:endParaRPr lang="zh-CN" altLang="en-US"/>
                    </a:p>
                  </a:txBody>
                  <a:tcPr/>
                </a:tc>
              </a:tr>
              <a:tr h="809310">
                <a:tc vMerge="1">
                  <a:txBody>
                    <a:bodyPr/>
                    <a:lstStyle/>
                    <a:p>
                      <a:endParaRPr lang="zh-CN" altLang="en-US"/>
                    </a:p>
                  </a:txBody>
                  <a:tcPr/>
                </a:tc>
                <a:tc>
                  <a:txBody>
                    <a:bodyPr/>
                    <a:lstStyle/>
                    <a:p>
                      <a:pPr algn="ctr">
                        <a:spcAft>
                          <a:spcPts val="0"/>
                        </a:spcAft>
                      </a:pPr>
                      <a:r>
                        <a:rPr lang="zh-CN" altLang="en-US" sz="2400" kern="100" dirty="0" smtClean="0">
                          <a:effectLst/>
                          <a:latin typeface="Calibri" panose="020F0502020204030204" pitchFamily="34" charset="0"/>
                          <a:ea typeface="Times New Roman" panose="02020603050405020304" pitchFamily="18" charset="0"/>
                          <a:cs typeface="Times New Roman" panose="02020603050405020304" pitchFamily="18" charset="0"/>
                        </a:rPr>
                        <a:t>原始图像</a:t>
                      </a:r>
                      <a:endParaRPr lang="zh-CN" sz="2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400" kern="100">
                          <a:effectLst/>
                        </a:rPr>
                        <a:t>Getfilaments</a:t>
                      </a:r>
                      <a:endParaRPr lang="zh-CN"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zh-CN" altLang="en-US" sz="2400" kern="100" dirty="0" smtClean="0">
                          <a:effectLst/>
                          <a:latin typeface="Calibri" panose="020F0502020204030204" pitchFamily="34" charset="0"/>
                          <a:ea typeface="Times New Roman" panose="02020603050405020304" pitchFamily="18" charset="0"/>
                          <a:cs typeface="Times New Roman" panose="02020603050405020304" pitchFamily="18" charset="0"/>
                        </a:rPr>
                        <a:t>我们的结果</a:t>
                      </a:r>
                      <a:endParaRPr lang="zh-CN" sz="2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465559">
                <a:tc>
                  <a:txBody>
                    <a:bodyPr/>
                    <a:lstStyle/>
                    <a:p>
                      <a:pPr algn="ctr">
                        <a:spcAft>
                          <a:spcPts val="0"/>
                        </a:spcAft>
                      </a:pPr>
                      <a:r>
                        <a:rPr lang="en-US" sz="2400" kern="100" dirty="0">
                          <a:effectLst/>
                        </a:rPr>
                        <a:t>0.1</a:t>
                      </a:r>
                      <a:endParaRPr lang="zh-CN" sz="2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algn="ctr">
                        <a:spcAft>
                          <a:spcPts val="0"/>
                        </a:spcAft>
                      </a:pPr>
                      <a:r>
                        <a:rPr lang="en-US" sz="2400" kern="100">
                          <a:effectLst/>
                        </a:rPr>
                        <a:t>18.2545</a:t>
                      </a:r>
                      <a:endParaRPr lang="zh-CN"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400" kern="100">
                          <a:effectLst/>
                        </a:rPr>
                        <a:t>18.3443</a:t>
                      </a:r>
                      <a:endParaRPr lang="zh-CN"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400" b="1" kern="100" dirty="0">
                          <a:solidFill>
                            <a:srgbClr val="FF0000"/>
                          </a:solidFill>
                          <a:effectLst/>
                        </a:rPr>
                        <a:t>18.5836</a:t>
                      </a:r>
                      <a:endParaRPr lang="zh-CN" sz="2400" b="1" kern="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465559">
                <a:tc>
                  <a:txBody>
                    <a:bodyPr/>
                    <a:lstStyle/>
                    <a:p>
                      <a:pPr algn="ctr">
                        <a:spcAft>
                          <a:spcPts val="0"/>
                        </a:spcAft>
                      </a:pPr>
                      <a:r>
                        <a:rPr lang="en-US" sz="2400" kern="100" dirty="0">
                          <a:effectLst/>
                        </a:rPr>
                        <a:t>0.15</a:t>
                      </a:r>
                      <a:endParaRPr lang="zh-CN" sz="2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algn="ctr">
                        <a:spcAft>
                          <a:spcPts val="0"/>
                        </a:spcAft>
                      </a:pPr>
                      <a:r>
                        <a:rPr lang="en-US" sz="2400" kern="100">
                          <a:effectLst/>
                        </a:rPr>
                        <a:t>15.4864</a:t>
                      </a:r>
                      <a:endParaRPr lang="zh-CN"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400" kern="100">
                          <a:effectLst/>
                        </a:rPr>
                        <a:t>16.5203</a:t>
                      </a:r>
                      <a:endParaRPr lang="zh-CN"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400" b="1" kern="100" dirty="0">
                          <a:solidFill>
                            <a:srgbClr val="FF0000"/>
                          </a:solidFill>
                          <a:effectLst/>
                        </a:rPr>
                        <a:t>16.8379</a:t>
                      </a:r>
                      <a:endParaRPr lang="zh-CN" sz="2400" b="1" kern="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465559">
                <a:tc>
                  <a:txBody>
                    <a:bodyPr/>
                    <a:lstStyle/>
                    <a:p>
                      <a:pPr algn="ctr">
                        <a:spcAft>
                          <a:spcPts val="0"/>
                        </a:spcAft>
                      </a:pPr>
                      <a:r>
                        <a:rPr lang="en-US" sz="2400" kern="100" dirty="0">
                          <a:effectLst/>
                        </a:rPr>
                        <a:t>0.2</a:t>
                      </a:r>
                      <a:endParaRPr lang="zh-CN" sz="2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algn="ctr">
                        <a:spcAft>
                          <a:spcPts val="0"/>
                        </a:spcAft>
                      </a:pPr>
                      <a:r>
                        <a:rPr lang="en-US" sz="2400" kern="100">
                          <a:effectLst/>
                        </a:rPr>
                        <a:t>14.9552</a:t>
                      </a:r>
                      <a:endParaRPr lang="zh-CN"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400" kern="100">
                          <a:effectLst/>
                        </a:rPr>
                        <a:t>15.3325</a:t>
                      </a:r>
                      <a:endParaRPr lang="zh-CN"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400" b="1" kern="100" dirty="0">
                          <a:solidFill>
                            <a:srgbClr val="FF0000"/>
                          </a:solidFill>
                          <a:effectLst/>
                        </a:rPr>
                        <a:t>15.7445</a:t>
                      </a:r>
                      <a:endParaRPr lang="zh-CN" sz="2400" b="1" kern="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465559">
                <a:tc>
                  <a:txBody>
                    <a:bodyPr/>
                    <a:lstStyle/>
                    <a:p>
                      <a:pPr algn="ctr">
                        <a:spcAft>
                          <a:spcPts val="0"/>
                        </a:spcAft>
                      </a:pPr>
                      <a:r>
                        <a:rPr lang="en-US" sz="2400" kern="100" dirty="0">
                          <a:effectLst/>
                        </a:rPr>
                        <a:t>0.3</a:t>
                      </a:r>
                      <a:endParaRPr lang="zh-CN" sz="2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algn="ctr">
                        <a:spcAft>
                          <a:spcPts val="0"/>
                        </a:spcAft>
                      </a:pPr>
                      <a:r>
                        <a:rPr lang="en-US" sz="2400" kern="100">
                          <a:effectLst/>
                        </a:rPr>
                        <a:t>13.2314</a:t>
                      </a:r>
                      <a:endParaRPr lang="zh-CN"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400" kern="100">
                          <a:effectLst/>
                        </a:rPr>
                        <a:t>13.7914</a:t>
                      </a:r>
                      <a:endParaRPr lang="zh-CN"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400" b="1" kern="100" dirty="0">
                          <a:solidFill>
                            <a:srgbClr val="FF0000"/>
                          </a:solidFill>
                          <a:effectLst/>
                        </a:rPr>
                        <a:t>13.8200</a:t>
                      </a:r>
                      <a:endParaRPr lang="zh-CN" sz="2400" b="1" kern="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r h="465559">
                <a:tc>
                  <a:txBody>
                    <a:bodyPr/>
                    <a:lstStyle/>
                    <a:p>
                      <a:pPr algn="ctr">
                        <a:spcAft>
                          <a:spcPts val="0"/>
                        </a:spcAft>
                      </a:pPr>
                      <a:r>
                        <a:rPr lang="en-US" sz="2400" kern="100" dirty="0">
                          <a:effectLst/>
                        </a:rPr>
                        <a:t>0.5</a:t>
                      </a:r>
                      <a:endParaRPr lang="zh-CN" sz="2400" kern="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solidFill>
                      <a:srgbClr val="0070C0"/>
                    </a:solidFill>
                  </a:tcPr>
                </a:tc>
                <a:tc>
                  <a:txBody>
                    <a:bodyPr/>
                    <a:lstStyle/>
                    <a:p>
                      <a:pPr algn="ctr">
                        <a:spcAft>
                          <a:spcPts val="0"/>
                        </a:spcAft>
                      </a:pPr>
                      <a:r>
                        <a:rPr lang="en-US" sz="2400" kern="100">
                          <a:effectLst/>
                        </a:rPr>
                        <a:t>11.2925</a:t>
                      </a:r>
                      <a:endParaRPr lang="zh-CN"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400" kern="100">
                          <a:effectLst/>
                        </a:rPr>
                        <a:t>11.3277</a:t>
                      </a:r>
                      <a:endParaRPr lang="zh-CN" sz="2400" kern="1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2400" b="1" kern="100" dirty="0">
                          <a:solidFill>
                            <a:srgbClr val="FF0000"/>
                          </a:solidFill>
                          <a:effectLst/>
                        </a:rPr>
                        <a:t>11.8972</a:t>
                      </a:r>
                      <a:endParaRPr lang="zh-CN" sz="2400" b="1" kern="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2121334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03</a:t>
            </a:r>
            <a:r>
              <a:rPr kumimoji="1" lang="zh-CN" altLang="en-US" sz="2800" dirty="0">
                <a:solidFill>
                  <a:srgbClr val="0070C0"/>
                </a:solidFill>
              </a:rPr>
              <a:t>提取系统流程及实现</a:t>
            </a:r>
          </a:p>
        </p:txBody>
      </p:sp>
      <p:sp>
        <p:nvSpPr>
          <p:cNvPr id="7" name="菱形 6"/>
          <p:cNvSpPr/>
          <p:nvPr/>
        </p:nvSpPr>
        <p:spPr>
          <a:xfrm>
            <a:off x="3394720" y="719666"/>
            <a:ext cx="5418667" cy="5418667"/>
          </a:xfrm>
          <a:prstGeom prst="diamond">
            <a:avLst/>
          </a:prstGeom>
          <a:solidFill>
            <a:schemeClr val="bg1">
              <a:alpha val="3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grpSp>
        <p:nvGrpSpPr>
          <p:cNvPr id="12" name="组合 45"/>
          <p:cNvGrpSpPr/>
          <p:nvPr/>
        </p:nvGrpSpPr>
        <p:grpSpPr>
          <a:xfrm>
            <a:off x="326871" y="305961"/>
            <a:ext cx="793406" cy="680475"/>
            <a:chOff x="501650" y="3292475"/>
            <a:chExt cx="1735138" cy="1511300"/>
          </a:xfrm>
          <a:solidFill>
            <a:schemeClr val="accent2"/>
          </a:solidFill>
        </p:grpSpPr>
        <p:sp>
          <p:nvSpPr>
            <p:cNvPr id="13"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4"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5"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21" name="直接连接符 20"/>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a:xfrm>
            <a:off x="1281294" y="1606628"/>
            <a:ext cx="10784113" cy="2215991"/>
          </a:xfrm>
          <a:prstGeom prst="rect">
            <a:avLst/>
          </a:prstGeom>
        </p:spPr>
        <p:txBody>
          <a:bodyPr wrap="square">
            <a:spAutoFit/>
          </a:bodyPr>
          <a:lstStyle/>
          <a:p>
            <a:endParaRPr lang="en-US" altLang="zh-CN" b="1" dirty="0"/>
          </a:p>
          <a:p>
            <a:pPr marL="457200" indent="-457200" algn="just">
              <a:buFont typeface="Wingdings" pitchFamily="2" charset="2"/>
              <a:buChar char="u"/>
            </a:pPr>
            <a:r>
              <a:rPr lang="en-US" altLang="zh-CN" sz="2400" b="1" dirty="0">
                <a:solidFill>
                  <a:srgbClr val="0070C0"/>
                </a:solidFill>
                <a:latin typeface="微软雅黑" pitchFamily="34" charset="-122"/>
                <a:ea typeface="微软雅黑" pitchFamily="34" charset="-122"/>
              </a:rPr>
              <a:t> </a:t>
            </a:r>
            <a:r>
              <a:rPr lang="zh-CN" altLang="zh-CN" sz="2400" b="1" dirty="0" smtClean="0">
                <a:solidFill>
                  <a:srgbClr val="0070C0"/>
                </a:solidFill>
                <a:latin typeface="微软雅黑" pitchFamily="34" charset="-122"/>
                <a:ea typeface="微软雅黑" pitchFamily="34" charset="-122"/>
              </a:rPr>
              <a:t>对</a:t>
            </a:r>
            <a:r>
              <a:rPr lang="en-US" altLang="zh-CN" sz="2400" b="1" dirty="0" smtClean="0">
                <a:solidFill>
                  <a:srgbClr val="0070C0"/>
                </a:solidFill>
                <a:latin typeface="微软雅黑" pitchFamily="34" charset="-122"/>
                <a:ea typeface="微软雅黑" pitchFamily="34" charset="-122"/>
              </a:rPr>
              <a:t>FITS</a:t>
            </a:r>
            <a:r>
              <a:rPr lang="zh-CN" altLang="zh-CN" sz="2400" b="1" dirty="0">
                <a:solidFill>
                  <a:srgbClr val="0070C0"/>
                </a:solidFill>
                <a:latin typeface="微软雅黑" pitchFamily="34" charset="-122"/>
                <a:ea typeface="微软雅黑" pitchFamily="34" charset="-122"/>
              </a:rPr>
              <a:t>文件进行读取，展示</a:t>
            </a:r>
            <a:r>
              <a:rPr lang="en-US" altLang="zh-CN" sz="2400" b="1" dirty="0">
                <a:solidFill>
                  <a:srgbClr val="0070C0"/>
                </a:solidFill>
                <a:latin typeface="微软雅黑" pitchFamily="34" charset="-122"/>
                <a:ea typeface="微软雅黑" pitchFamily="34" charset="-122"/>
              </a:rPr>
              <a:t>FITS</a:t>
            </a:r>
            <a:r>
              <a:rPr lang="zh-CN" altLang="zh-CN" sz="2400" b="1" dirty="0">
                <a:solidFill>
                  <a:srgbClr val="0070C0"/>
                </a:solidFill>
                <a:latin typeface="微软雅黑" pitchFamily="34" charset="-122"/>
                <a:ea typeface="微软雅黑" pitchFamily="34" charset="-122"/>
              </a:rPr>
              <a:t>文件中的天文</a:t>
            </a:r>
            <a:r>
              <a:rPr lang="zh-CN" altLang="zh-CN" sz="2400" b="1" dirty="0" smtClean="0">
                <a:solidFill>
                  <a:srgbClr val="0070C0"/>
                </a:solidFill>
                <a:latin typeface="微软雅黑" pitchFamily="34" charset="-122"/>
                <a:ea typeface="微软雅黑" pitchFamily="34" charset="-122"/>
              </a:rPr>
              <a:t>图像</a:t>
            </a:r>
            <a:r>
              <a:rPr lang="zh-CN" altLang="en-US" sz="2400" b="1" dirty="0" smtClean="0">
                <a:solidFill>
                  <a:srgbClr val="0070C0"/>
                </a:solidFill>
                <a:latin typeface="微软雅黑" pitchFamily="34" charset="-122"/>
                <a:ea typeface="微软雅黑" pitchFamily="34" charset="-122"/>
              </a:rPr>
              <a:t>；</a:t>
            </a:r>
            <a:endParaRPr lang="en-US" altLang="zh-CN" sz="2400" b="1" dirty="0">
              <a:solidFill>
                <a:srgbClr val="0070C0"/>
              </a:solidFill>
              <a:latin typeface="微软雅黑" pitchFamily="34" charset="-122"/>
              <a:ea typeface="微软雅黑" pitchFamily="34" charset="-122"/>
            </a:endParaRPr>
          </a:p>
          <a:p>
            <a:pPr marL="457200" indent="-457200" algn="just">
              <a:buFont typeface="Wingdings" pitchFamily="2" charset="2"/>
              <a:buChar char="u"/>
            </a:pPr>
            <a:r>
              <a:rPr lang="en-US" altLang="zh-CN" sz="2400" b="1" dirty="0">
                <a:solidFill>
                  <a:srgbClr val="0070C0"/>
                </a:solidFill>
                <a:latin typeface="微软雅黑" pitchFamily="34" charset="-122"/>
                <a:ea typeface="微软雅黑" pitchFamily="34" charset="-122"/>
              </a:rPr>
              <a:t> </a:t>
            </a:r>
            <a:r>
              <a:rPr lang="zh-CN" altLang="zh-CN" sz="2400" b="1" dirty="0" smtClean="0">
                <a:solidFill>
                  <a:srgbClr val="0070C0"/>
                </a:solidFill>
                <a:latin typeface="微软雅黑" pitchFamily="34" charset="-122"/>
                <a:ea typeface="微软雅黑" pitchFamily="34" charset="-122"/>
              </a:rPr>
              <a:t>对射电</a:t>
            </a:r>
            <a:r>
              <a:rPr lang="zh-CN" altLang="zh-CN" sz="2400" b="1" dirty="0">
                <a:solidFill>
                  <a:srgbClr val="0070C0"/>
                </a:solidFill>
                <a:latin typeface="微软雅黑" pitchFamily="34" charset="-122"/>
                <a:ea typeface="微软雅黑" pitchFamily="34" charset="-122"/>
              </a:rPr>
              <a:t>天文</a:t>
            </a:r>
            <a:r>
              <a:rPr lang="zh-CN" altLang="zh-CN" sz="2400" b="1" dirty="0" smtClean="0">
                <a:solidFill>
                  <a:srgbClr val="0070C0"/>
                </a:solidFill>
                <a:latin typeface="微软雅黑" pitchFamily="34" charset="-122"/>
                <a:ea typeface="微软雅黑" pitchFamily="34" charset="-122"/>
              </a:rPr>
              <a:t>图像</a:t>
            </a:r>
            <a:r>
              <a:rPr lang="zh-CN" altLang="en-US" sz="2400" b="1" dirty="0" smtClean="0">
                <a:solidFill>
                  <a:srgbClr val="0070C0"/>
                </a:solidFill>
                <a:latin typeface="微软雅黑" pitchFamily="34" charset="-122"/>
                <a:ea typeface="微软雅黑" pitchFamily="34" charset="-122"/>
              </a:rPr>
              <a:t>进行分层，查看</a:t>
            </a:r>
            <a:r>
              <a:rPr lang="zh-CN" altLang="zh-CN" sz="2400" b="1" dirty="0" smtClean="0">
                <a:solidFill>
                  <a:srgbClr val="0070C0"/>
                </a:solidFill>
                <a:latin typeface="微软雅黑" pitchFamily="34" charset="-122"/>
                <a:ea typeface="微软雅黑" pitchFamily="34" charset="-122"/>
              </a:rPr>
              <a:t>每个</a:t>
            </a:r>
            <a:r>
              <a:rPr lang="zh-CN" altLang="zh-CN" sz="2400" b="1" dirty="0">
                <a:solidFill>
                  <a:srgbClr val="0070C0"/>
                </a:solidFill>
                <a:latin typeface="微软雅黑" pitchFamily="34" charset="-122"/>
                <a:ea typeface="微软雅黑" pitchFamily="34" charset="-122"/>
              </a:rPr>
              <a:t>分层</a:t>
            </a:r>
            <a:r>
              <a:rPr lang="zh-CN" altLang="zh-CN" sz="2400" b="1" dirty="0" smtClean="0">
                <a:solidFill>
                  <a:srgbClr val="0070C0"/>
                </a:solidFill>
                <a:latin typeface="微软雅黑" pitchFamily="34" charset="-122"/>
                <a:ea typeface="微软雅黑" pitchFamily="34" charset="-122"/>
              </a:rPr>
              <a:t>图像</a:t>
            </a:r>
            <a:r>
              <a:rPr lang="zh-CN" altLang="en-US" sz="2400" b="1" dirty="0" smtClean="0">
                <a:solidFill>
                  <a:srgbClr val="0070C0"/>
                </a:solidFill>
                <a:latin typeface="微软雅黑" pitchFamily="34" charset="-122"/>
                <a:ea typeface="微软雅黑" pitchFamily="34" charset="-122"/>
              </a:rPr>
              <a:t>；</a:t>
            </a:r>
            <a:endParaRPr lang="en-US" altLang="zh-CN" sz="2400" b="1" dirty="0">
              <a:solidFill>
                <a:srgbClr val="0070C0"/>
              </a:solidFill>
              <a:latin typeface="微软雅黑" pitchFamily="34" charset="-122"/>
              <a:ea typeface="微软雅黑" pitchFamily="34" charset="-122"/>
            </a:endParaRPr>
          </a:p>
          <a:p>
            <a:pPr marL="457200" indent="-457200" algn="just">
              <a:buFont typeface="Wingdings" pitchFamily="2" charset="2"/>
              <a:buChar char="u"/>
            </a:pPr>
            <a:r>
              <a:rPr lang="en-US" altLang="zh-CN" sz="2400" b="1" dirty="0">
                <a:solidFill>
                  <a:srgbClr val="0070C0"/>
                </a:solidFill>
                <a:latin typeface="微软雅黑" pitchFamily="34" charset="-122"/>
                <a:ea typeface="微软雅黑" pitchFamily="34" charset="-122"/>
              </a:rPr>
              <a:t> </a:t>
            </a:r>
            <a:r>
              <a:rPr lang="zh-CN" altLang="zh-CN" sz="2400" b="1" dirty="0">
                <a:solidFill>
                  <a:srgbClr val="0070C0"/>
                </a:solidFill>
                <a:latin typeface="微软雅黑" pitchFamily="34" charset="-122"/>
                <a:ea typeface="微软雅黑" pitchFamily="34" charset="-122"/>
              </a:rPr>
              <a:t>引入</a:t>
            </a:r>
            <a:r>
              <a:rPr lang="en-US" altLang="zh-CN" sz="2400" b="1" dirty="0">
                <a:solidFill>
                  <a:srgbClr val="0070C0"/>
                </a:solidFill>
                <a:latin typeface="微软雅黑" pitchFamily="34" charset="-122"/>
                <a:ea typeface="微软雅黑" pitchFamily="34" charset="-122"/>
              </a:rPr>
              <a:t>MCA</a:t>
            </a:r>
            <a:r>
              <a:rPr lang="zh-CN" altLang="zh-CN" sz="2400" b="1" dirty="0">
                <a:solidFill>
                  <a:srgbClr val="0070C0"/>
                </a:solidFill>
                <a:latin typeface="微软雅黑" pitchFamily="34" charset="-122"/>
                <a:ea typeface="微软雅黑" pitchFamily="34" charset="-122"/>
              </a:rPr>
              <a:t>算法对每个图层进行分解并查看处理后</a:t>
            </a:r>
            <a:r>
              <a:rPr lang="zh-CN" altLang="zh-CN" sz="2400" b="1" dirty="0" smtClean="0">
                <a:solidFill>
                  <a:srgbClr val="0070C0"/>
                </a:solidFill>
                <a:latin typeface="微软雅黑" pitchFamily="34" charset="-122"/>
                <a:ea typeface="微软雅黑" pitchFamily="34" charset="-122"/>
              </a:rPr>
              <a:t>的</a:t>
            </a:r>
            <a:r>
              <a:rPr lang="zh-CN" altLang="en-US" sz="2400" b="1" dirty="0" smtClean="0">
                <a:solidFill>
                  <a:srgbClr val="0070C0"/>
                </a:solidFill>
                <a:latin typeface="微软雅黑" pitchFamily="34" charset="-122"/>
                <a:ea typeface="微软雅黑" pitchFamily="34" charset="-122"/>
              </a:rPr>
              <a:t>平滑</a:t>
            </a:r>
            <a:r>
              <a:rPr lang="zh-CN" altLang="zh-CN" sz="2400" b="1" dirty="0" smtClean="0">
                <a:solidFill>
                  <a:srgbClr val="0070C0"/>
                </a:solidFill>
                <a:latin typeface="微软雅黑" pitchFamily="34" charset="-122"/>
                <a:ea typeface="微软雅黑" pitchFamily="34" charset="-122"/>
              </a:rPr>
              <a:t>、</a:t>
            </a:r>
            <a:r>
              <a:rPr lang="zh-CN" altLang="zh-CN" sz="2400" b="1" dirty="0">
                <a:solidFill>
                  <a:srgbClr val="0070C0"/>
                </a:solidFill>
                <a:latin typeface="微软雅黑" pitchFamily="34" charset="-122"/>
                <a:ea typeface="微软雅黑" pitchFamily="34" charset="-122"/>
              </a:rPr>
              <a:t>纹理部分；</a:t>
            </a:r>
            <a:endParaRPr lang="en-US" altLang="zh-CN" sz="2400" b="1" dirty="0">
              <a:solidFill>
                <a:srgbClr val="0070C0"/>
              </a:solidFill>
              <a:latin typeface="微软雅黑" pitchFamily="34" charset="-122"/>
              <a:ea typeface="微软雅黑" pitchFamily="34" charset="-122"/>
            </a:endParaRPr>
          </a:p>
          <a:p>
            <a:pPr marL="457200" indent="-457200" algn="just">
              <a:buFont typeface="Wingdings" pitchFamily="2" charset="2"/>
              <a:buChar char="u"/>
            </a:pPr>
            <a:r>
              <a:rPr lang="en-US" altLang="zh-CN" sz="2400" b="1" dirty="0">
                <a:solidFill>
                  <a:srgbClr val="0070C0"/>
                </a:solidFill>
                <a:latin typeface="微软雅黑" pitchFamily="34" charset="-122"/>
                <a:ea typeface="微软雅黑" pitchFamily="34" charset="-122"/>
              </a:rPr>
              <a:t> </a:t>
            </a:r>
            <a:r>
              <a:rPr lang="zh-CN" altLang="zh-CN" sz="2400" b="1" smtClean="0">
                <a:solidFill>
                  <a:srgbClr val="0070C0"/>
                </a:solidFill>
                <a:latin typeface="微软雅黑" pitchFamily="34" charset="-122"/>
                <a:ea typeface="微软雅黑" pitchFamily="34" charset="-122"/>
              </a:rPr>
              <a:t>对</a:t>
            </a:r>
            <a:r>
              <a:rPr lang="zh-CN" altLang="en-US" sz="2400" b="1" smtClean="0">
                <a:solidFill>
                  <a:srgbClr val="0070C0"/>
                </a:solidFill>
                <a:latin typeface="微软雅黑" pitchFamily="34" charset="-122"/>
                <a:ea typeface="微软雅黑" pitchFamily="34" charset="-122"/>
              </a:rPr>
              <a:t>平滑、纹理</a:t>
            </a:r>
            <a:r>
              <a:rPr lang="zh-CN" altLang="zh-CN" sz="2400" b="1" smtClean="0">
                <a:solidFill>
                  <a:srgbClr val="0070C0"/>
                </a:solidFill>
                <a:latin typeface="微软雅黑" pitchFamily="34" charset="-122"/>
                <a:ea typeface="微软雅黑" pitchFamily="34" charset="-122"/>
              </a:rPr>
              <a:t>部分</a:t>
            </a:r>
            <a:r>
              <a:rPr lang="zh-CN" altLang="zh-CN" sz="2400" b="1" dirty="0">
                <a:solidFill>
                  <a:srgbClr val="0070C0"/>
                </a:solidFill>
                <a:latin typeface="微软雅黑" pitchFamily="34" charset="-122"/>
                <a:ea typeface="微软雅黑" pitchFamily="34" charset="-122"/>
              </a:rPr>
              <a:t>分别进行去噪和增强操作并</a:t>
            </a:r>
            <a:r>
              <a:rPr lang="zh-CN" altLang="zh-CN" sz="2400" b="1" dirty="0" smtClean="0">
                <a:solidFill>
                  <a:srgbClr val="0070C0"/>
                </a:solidFill>
                <a:latin typeface="微软雅黑" pitchFamily="34" charset="-122"/>
                <a:ea typeface="微软雅黑" pitchFamily="34" charset="-122"/>
              </a:rPr>
              <a:t>查看</a:t>
            </a:r>
            <a:r>
              <a:rPr lang="zh-CN" altLang="en-US" sz="2400" b="1" dirty="0">
                <a:solidFill>
                  <a:srgbClr val="0070C0"/>
                </a:solidFill>
                <a:latin typeface="微软雅黑" pitchFamily="34" charset="-122"/>
                <a:ea typeface="微软雅黑" pitchFamily="34" charset="-122"/>
              </a:rPr>
              <a:t>效果</a:t>
            </a:r>
            <a:r>
              <a:rPr lang="zh-CN" altLang="zh-CN" sz="2400" b="1" dirty="0" smtClean="0">
                <a:solidFill>
                  <a:srgbClr val="0070C0"/>
                </a:solidFill>
                <a:latin typeface="微软雅黑" pitchFamily="34" charset="-122"/>
                <a:ea typeface="微软雅黑" pitchFamily="34" charset="-122"/>
              </a:rPr>
              <a:t>；</a:t>
            </a:r>
            <a:endParaRPr lang="en-US" altLang="zh-CN" sz="2400" b="1" dirty="0">
              <a:solidFill>
                <a:srgbClr val="0070C0"/>
              </a:solidFill>
              <a:latin typeface="微软雅黑" pitchFamily="34" charset="-122"/>
              <a:ea typeface="微软雅黑" pitchFamily="34" charset="-122"/>
            </a:endParaRPr>
          </a:p>
          <a:p>
            <a:pPr marL="457200" indent="-457200" algn="just">
              <a:buFont typeface="Wingdings" pitchFamily="2" charset="2"/>
              <a:buChar char="u"/>
            </a:pPr>
            <a:r>
              <a:rPr lang="en-US" altLang="zh-CN" sz="2400" b="1" dirty="0">
                <a:solidFill>
                  <a:srgbClr val="0070C0"/>
                </a:solidFill>
                <a:latin typeface="微软雅黑" pitchFamily="34" charset="-122"/>
                <a:ea typeface="微软雅黑" pitchFamily="34" charset="-122"/>
              </a:rPr>
              <a:t> </a:t>
            </a:r>
            <a:r>
              <a:rPr lang="zh-CN" altLang="zh-CN" sz="2400" b="1" dirty="0">
                <a:solidFill>
                  <a:srgbClr val="0070C0"/>
                </a:solidFill>
                <a:latin typeface="微软雅黑" pitchFamily="34" charset="-122"/>
                <a:ea typeface="微软雅黑" pitchFamily="34" charset="-122"/>
              </a:rPr>
              <a:t>将分层图像进行</a:t>
            </a:r>
            <a:r>
              <a:rPr lang="zh-CN" altLang="zh-CN" sz="2400" b="1" dirty="0" smtClean="0">
                <a:solidFill>
                  <a:srgbClr val="0070C0"/>
                </a:solidFill>
                <a:latin typeface="微软雅黑" pitchFamily="34" charset="-122"/>
                <a:ea typeface="微软雅黑" pitchFamily="34" charset="-122"/>
              </a:rPr>
              <a:t>合成</a:t>
            </a:r>
            <a:r>
              <a:rPr lang="zh-CN" altLang="en-US" sz="2400" b="1" dirty="0" smtClean="0">
                <a:solidFill>
                  <a:srgbClr val="0070C0"/>
                </a:solidFill>
                <a:latin typeface="微软雅黑" pitchFamily="34" charset="-122"/>
                <a:ea typeface="微软雅黑" pitchFamily="34" charset="-122"/>
              </a:rPr>
              <a:t>，</a:t>
            </a:r>
            <a:r>
              <a:rPr lang="zh-CN" altLang="zh-CN" sz="2400" b="1" dirty="0" smtClean="0">
                <a:solidFill>
                  <a:srgbClr val="0070C0"/>
                </a:solidFill>
                <a:latin typeface="微软雅黑" pitchFamily="34" charset="-122"/>
                <a:ea typeface="微软雅黑" pitchFamily="34" charset="-122"/>
              </a:rPr>
              <a:t>查看</a:t>
            </a:r>
            <a:r>
              <a:rPr lang="zh-CN" altLang="en-US" sz="2400" b="1" dirty="0" smtClean="0">
                <a:solidFill>
                  <a:srgbClr val="0070C0"/>
                </a:solidFill>
                <a:latin typeface="微软雅黑" pitchFamily="34" charset="-122"/>
                <a:ea typeface="微软雅黑" pitchFamily="34" charset="-122"/>
              </a:rPr>
              <a:t>提取</a:t>
            </a:r>
            <a:r>
              <a:rPr lang="zh-CN" altLang="zh-CN" sz="2400" b="1" dirty="0" smtClean="0">
                <a:solidFill>
                  <a:srgbClr val="0070C0"/>
                </a:solidFill>
                <a:latin typeface="微软雅黑" pitchFamily="34" charset="-122"/>
                <a:ea typeface="微软雅黑" pitchFamily="34" charset="-122"/>
              </a:rPr>
              <a:t>结果</a:t>
            </a:r>
            <a:r>
              <a:rPr lang="zh-CN" altLang="en-US" b="1" dirty="0">
                <a:solidFill>
                  <a:srgbClr val="0070C0"/>
                </a:solidFill>
                <a:latin typeface="微软雅黑" pitchFamily="34" charset="-122"/>
                <a:ea typeface="微软雅黑" pitchFamily="34" charset="-122"/>
              </a:rPr>
              <a:t>。</a:t>
            </a:r>
            <a:endParaRPr lang="en-US" altLang="zh-CN" b="1" dirty="0">
              <a:solidFill>
                <a:srgbClr val="0070C0"/>
              </a:solidFill>
              <a:latin typeface="微软雅黑" pitchFamily="34" charset="-122"/>
              <a:ea typeface="微软雅黑" pitchFamily="34" charset="-122"/>
            </a:endParaRPr>
          </a:p>
        </p:txBody>
      </p:sp>
    </p:spTree>
    <p:extLst>
      <p:ext uri="{BB962C8B-B14F-4D97-AF65-F5344CB8AC3E}">
        <p14:creationId xmlns:p14="http://schemas.microsoft.com/office/powerpoint/2010/main" val="34101192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03</a:t>
            </a:r>
            <a:r>
              <a:rPr kumimoji="1" lang="zh-CN" altLang="en-US" sz="2800" dirty="0">
                <a:solidFill>
                  <a:srgbClr val="0070C0"/>
                </a:solidFill>
              </a:rPr>
              <a:t>提取系统流程及实现</a:t>
            </a:r>
          </a:p>
        </p:txBody>
      </p:sp>
      <p:sp>
        <p:nvSpPr>
          <p:cNvPr id="7" name="菱形 6"/>
          <p:cNvSpPr/>
          <p:nvPr/>
        </p:nvSpPr>
        <p:spPr>
          <a:xfrm>
            <a:off x="3394720" y="719666"/>
            <a:ext cx="5418667" cy="5418667"/>
          </a:xfrm>
          <a:prstGeom prst="diamond">
            <a:avLst/>
          </a:prstGeom>
          <a:solidFill>
            <a:schemeClr val="bg1">
              <a:alpha val="30000"/>
            </a:schemeClr>
          </a:solidFill>
        </p:spPr>
        <p:style>
          <a:lnRef idx="0">
            <a:schemeClr val="accent1">
              <a:hueOff val="0"/>
              <a:satOff val="0"/>
              <a:lumOff val="0"/>
              <a:alphaOff val="0"/>
            </a:schemeClr>
          </a:lnRef>
          <a:fillRef idx="1">
            <a:schemeClr val="accent1">
              <a:tint val="40000"/>
              <a:hueOff val="0"/>
              <a:satOff val="0"/>
              <a:lumOff val="0"/>
              <a:alphaOff val="0"/>
            </a:schemeClr>
          </a:fillRef>
          <a:effectRef idx="2">
            <a:schemeClr val="accent1">
              <a:tint val="40000"/>
              <a:hueOff val="0"/>
              <a:satOff val="0"/>
              <a:lumOff val="0"/>
              <a:alphaOff val="0"/>
            </a:schemeClr>
          </a:effectRef>
          <a:fontRef idx="minor">
            <a:schemeClr val="dk1">
              <a:hueOff val="0"/>
              <a:satOff val="0"/>
              <a:lumOff val="0"/>
              <a:alphaOff val="0"/>
            </a:schemeClr>
          </a:fontRef>
        </p:style>
      </p:sp>
      <p:grpSp>
        <p:nvGrpSpPr>
          <p:cNvPr id="12" name="组合 45"/>
          <p:cNvGrpSpPr/>
          <p:nvPr/>
        </p:nvGrpSpPr>
        <p:grpSpPr>
          <a:xfrm>
            <a:off x="326871" y="305961"/>
            <a:ext cx="793406" cy="680475"/>
            <a:chOff x="501650" y="3292475"/>
            <a:chExt cx="1735138" cy="1511300"/>
          </a:xfrm>
          <a:solidFill>
            <a:schemeClr val="accent2"/>
          </a:solidFill>
        </p:grpSpPr>
        <p:sp>
          <p:nvSpPr>
            <p:cNvPr id="13"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4"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5"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21" name="直接连接符 20"/>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pic>
        <p:nvPicPr>
          <p:cNvPr id="4" name="演示视频。">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52925" y="1596003"/>
            <a:ext cx="7481614" cy="4198017"/>
          </a:xfrm>
          <a:prstGeom prst="rect">
            <a:avLst/>
          </a:prstGeom>
        </p:spPr>
      </p:pic>
    </p:spTree>
    <p:extLst>
      <p:ext uri="{BB962C8B-B14F-4D97-AF65-F5344CB8AC3E}">
        <p14:creationId xmlns:p14="http://schemas.microsoft.com/office/powerpoint/2010/main" val="381338239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5590419" y="3331281"/>
            <a:ext cx="5760753" cy="1862048"/>
            <a:chOff x="6750146" y="2193857"/>
            <a:chExt cx="5760753" cy="1862048"/>
          </a:xfrm>
        </p:grpSpPr>
        <p:sp>
          <p:nvSpPr>
            <p:cNvPr id="3" name="文本框 2"/>
            <p:cNvSpPr txBox="1"/>
            <p:nvPr/>
          </p:nvSpPr>
          <p:spPr>
            <a:xfrm>
              <a:off x="6750146" y="2193857"/>
              <a:ext cx="2237915" cy="1862048"/>
            </a:xfrm>
            <a:prstGeom prst="rect">
              <a:avLst/>
            </a:prstGeom>
          </p:spPr>
          <p:txBody>
            <a:bodyPr wrap="square" anchor="ctr">
              <a:spAutoFit/>
            </a:bodyPr>
            <a:lstStyle>
              <a:defPPr>
                <a:defRPr lang="zh-CN"/>
              </a:defPPr>
              <a:lvl1pPr>
                <a:defRPr sz="3200" b="1">
                  <a:gradFill>
                    <a:gsLst>
                      <a:gs pos="32000">
                        <a:schemeClr val="accent2"/>
                      </a:gs>
                      <a:gs pos="0">
                        <a:schemeClr val="accent2">
                          <a:lumMod val="75000"/>
                        </a:schemeClr>
                      </a:gs>
                      <a:gs pos="69000">
                        <a:schemeClr val="accent3"/>
                      </a:gs>
                      <a:gs pos="97000">
                        <a:schemeClr val="accent4"/>
                      </a:gs>
                    </a:gsLst>
                    <a:path path="circle">
                      <a:fillToRect t="100000" r="100000"/>
                    </a:path>
                  </a:gradFill>
                  <a:latin typeface="微软雅黑"/>
                  <a:ea typeface="微软雅黑"/>
                  <a:cs typeface="微软雅黑"/>
                </a:defRPr>
              </a:lvl1pPr>
            </a:lstStyle>
            <a:p>
              <a:r>
                <a:rPr lang="en-US" altLang="zh-CN" sz="11500" dirty="0" smtClean="0">
                  <a:solidFill>
                    <a:schemeClr val="bg1"/>
                  </a:solidFill>
                </a:rPr>
                <a:t>04</a:t>
              </a:r>
              <a:endParaRPr lang="zh-CN" altLang="en-US" sz="11500" dirty="0">
                <a:solidFill>
                  <a:schemeClr val="bg1"/>
                </a:solidFill>
              </a:endParaRPr>
            </a:p>
          </p:txBody>
        </p:sp>
        <p:sp>
          <p:nvSpPr>
            <p:cNvPr id="4" name="矩形 3"/>
            <p:cNvSpPr/>
            <p:nvPr/>
          </p:nvSpPr>
          <p:spPr>
            <a:xfrm>
              <a:off x="8675829" y="2832493"/>
              <a:ext cx="3835070" cy="584775"/>
            </a:xfrm>
            <a:prstGeom prst="rect">
              <a:avLst/>
            </a:prstGeom>
          </p:spPr>
          <p:txBody>
            <a:bodyPr wrap="square" anchor="ctr">
              <a:spAutoFit/>
            </a:bodyPr>
            <a:lstStyle/>
            <a:p>
              <a:r>
                <a:rPr lang="zh-CN" altLang="en-US" sz="3200" b="1" dirty="0" smtClean="0">
                  <a:solidFill>
                    <a:schemeClr val="bg1"/>
                  </a:solidFill>
                  <a:latin typeface="微软雅黑"/>
                  <a:ea typeface="微软雅黑"/>
                  <a:cs typeface="微软雅黑"/>
                </a:rPr>
                <a:t>结论</a:t>
              </a:r>
              <a:endParaRPr lang="en-US" altLang="zh-CN" sz="3200" b="1" dirty="0" smtClean="0">
                <a:solidFill>
                  <a:schemeClr val="bg1"/>
                </a:solidFill>
                <a:latin typeface="微软雅黑"/>
                <a:ea typeface="微软雅黑"/>
                <a:cs typeface="微软雅黑"/>
              </a:endParaRPr>
            </a:p>
          </p:txBody>
        </p:sp>
      </p:grpSp>
    </p:spTree>
    <p:extLst>
      <p:ext uri="{BB962C8B-B14F-4D97-AF65-F5344CB8AC3E}">
        <p14:creationId xmlns:p14="http://schemas.microsoft.com/office/powerpoint/2010/main" val="1214846034"/>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5590419" y="3331281"/>
            <a:ext cx="5150152" cy="1862048"/>
            <a:chOff x="6750146" y="2193857"/>
            <a:chExt cx="5150152" cy="1862048"/>
          </a:xfrm>
        </p:grpSpPr>
        <p:sp>
          <p:nvSpPr>
            <p:cNvPr id="3" name="文本框 2"/>
            <p:cNvSpPr txBox="1"/>
            <p:nvPr/>
          </p:nvSpPr>
          <p:spPr>
            <a:xfrm>
              <a:off x="6750146" y="2193857"/>
              <a:ext cx="2237915" cy="1862048"/>
            </a:xfrm>
            <a:prstGeom prst="rect">
              <a:avLst/>
            </a:prstGeom>
          </p:spPr>
          <p:txBody>
            <a:bodyPr wrap="square" anchor="ctr">
              <a:spAutoFit/>
            </a:bodyPr>
            <a:lstStyle>
              <a:defPPr>
                <a:defRPr lang="zh-CN"/>
              </a:defPPr>
              <a:lvl1pPr>
                <a:defRPr sz="3200" b="1">
                  <a:gradFill>
                    <a:gsLst>
                      <a:gs pos="32000">
                        <a:schemeClr val="accent2"/>
                      </a:gs>
                      <a:gs pos="0">
                        <a:schemeClr val="accent2">
                          <a:lumMod val="75000"/>
                        </a:schemeClr>
                      </a:gs>
                      <a:gs pos="69000">
                        <a:schemeClr val="accent3"/>
                      </a:gs>
                      <a:gs pos="97000">
                        <a:schemeClr val="accent4"/>
                      </a:gs>
                    </a:gsLst>
                    <a:path path="circle">
                      <a:fillToRect t="100000" r="100000"/>
                    </a:path>
                  </a:gradFill>
                  <a:latin typeface="微软雅黑"/>
                  <a:ea typeface="微软雅黑"/>
                  <a:cs typeface="微软雅黑"/>
                </a:defRPr>
              </a:lvl1pPr>
            </a:lstStyle>
            <a:p>
              <a:r>
                <a:rPr lang="en-US" altLang="zh-CN" sz="11500" dirty="0">
                  <a:solidFill>
                    <a:schemeClr val="bg1"/>
                  </a:solidFill>
                </a:rPr>
                <a:t>01</a:t>
              </a:r>
              <a:endParaRPr lang="zh-CN" altLang="en-US" sz="11500" dirty="0">
                <a:solidFill>
                  <a:schemeClr val="bg1"/>
                </a:solidFill>
              </a:endParaRPr>
            </a:p>
          </p:txBody>
        </p:sp>
        <p:sp>
          <p:nvSpPr>
            <p:cNvPr id="4" name="矩形 3"/>
            <p:cNvSpPr/>
            <p:nvPr/>
          </p:nvSpPr>
          <p:spPr>
            <a:xfrm>
              <a:off x="8675829" y="2832493"/>
              <a:ext cx="3224469" cy="584775"/>
            </a:xfrm>
            <a:prstGeom prst="rect">
              <a:avLst/>
            </a:prstGeom>
          </p:spPr>
          <p:txBody>
            <a:bodyPr wrap="square" anchor="ctr">
              <a:spAutoFit/>
            </a:bodyPr>
            <a:lstStyle/>
            <a:p>
              <a:r>
                <a:rPr lang="zh-CN" altLang="en-US" sz="3200" b="1" dirty="0">
                  <a:solidFill>
                    <a:schemeClr val="bg1"/>
                  </a:solidFill>
                  <a:latin typeface="微软雅黑"/>
                  <a:ea typeface="微软雅黑"/>
                  <a:cs typeface="微软雅黑"/>
                </a:rPr>
                <a:t>研究</a:t>
              </a:r>
              <a:r>
                <a:rPr lang="zh-CN" altLang="en-US" sz="3200" b="1" dirty="0" smtClean="0">
                  <a:solidFill>
                    <a:schemeClr val="bg1"/>
                  </a:solidFill>
                  <a:latin typeface="微软雅黑"/>
                  <a:ea typeface="微软雅黑"/>
                  <a:cs typeface="微软雅黑"/>
                </a:rPr>
                <a:t>背景</a:t>
              </a:r>
              <a:endParaRPr lang="en-US" altLang="zh-CN" sz="3200" b="1" dirty="0">
                <a:solidFill>
                  <a:schemeClr val="bg1"/>
                </a:solidFill>
                <a:latin typeface="微软雅黑"/>
                <a:ea typeface="微软雅黑"/>
                <a:cs typeface="微软雅黑"/>
              </a:endParaRPr>
            </a:p>
          </p:txBody>
        </p:sp>
      </p:gr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zh-CN" altLang="en-US" sz="2800" dirty="0">
                <a:solidFill>
                  <a:srgbClr val="0070C0"/>
                </a:solidFill>
              </a:rPr>
              <a:t>结论</a:t>
            </a:r>
          </a:p>
        </p:txBody>
      </p:sp>
      <p:grpSp>
        <p:nvGrpSpPr>
          <p:cNvPr id="33" name="组合 45"/>
          <p:cNvGrpSpPr/>
          <p:nvPr/>
        </p:nvGrpSpPr>
        <p:grpSpPr>
          <a:xfrm>
            <a:off x="326871" y="305961"/>
            <a:ext cx="793406" cy="680475"/>
            <a:chOff x="501650" y="3292475"/>
            <a:chExt cx="1735138" cy="1511300"/>
          </a:xfrm>
          <a:solidFill>
            <a:schemeClr val="accent2"/>
          </a:solidFill>
        </p:grpSpPr>
        <p:sp>
          <p:nvSpPr>
            <p:cNvPr id="35"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3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3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3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4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42" name="直接连接符 41"/>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6" name="矩形 55"/>
          <p:cNvSpPr/>
          <p:nvPr/>
        </p:nvSpPr>
        <p:spPr>
          <a:xfrm>
            <a:off x="2871575" y="2121508"/>
            <a:ext cx="7825375" cy="1052596"/>
          </a:xfrm>
          <a:prstGeom prst="rect">
            <a:avLst/>
          </a:prstGeom>
        </p:spPr>
        <p:txBody>
          <a:bodyPr wrap="square">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defTabSz="1218565">
              <a:lnSpc>
                <a:spcPct val="130000"/>
              </a:lnSpc>
              <a:defRPr/>
            </a:pPr>
            <a:r>
              <a:rPr lang="zh-CN" altLang="en-US" sz="2400" b="1" kern="0" dirty="0" smtClean="0">
                <a:solidFill>
                  <a:srgbClr val="0070C0"/>
                </a:solidFill>
                <a:latin typeface="微软雅黑" pitchFamily="34" charset="-122"/>
                <a:ea typeface="微软雅黑" pitchFamily="34" charset="-122"/>
              </a:rPr>
              <a:t>提出了基于</a:t>
            </a:r>
            <a:r>
              <a:rPr lang="en-US" altLang="zh-CN" sz="2400" b="1" kern="0" dirty="0" smtClean="0">
                <a:solidFill>
                  <a:srgbClr val="0070C0"/>
                </a:solidFill>
                <a:latin typeface="微软雅黑" pitchFamily="34" charset="-122"/>
                <a:ea typeface="微软雅黑" pitchFamily="34" charset="-122"/>
              </a:rPr>
              <a:t>MCA</a:t>
            </a:r>
            <a:r>
              <a:rPr lang="zh-CN" altLang="en-US" sz="2400" b="1" kern="0" dirty="0" smtClean="0">
                <a:solidFill>
                  <a:srgbClr val="0070C0"/>
                </a:solidFill>
                <a:latin typeface="微软雅黑" pitchFamily="34" charset="-122"/>
                <a:ea typeface="微软雅黑" pitchFamily="34" charset="-122"/>
              </a:rPr>
              <a:t>的丝状物提取的改进方法，增强了有用信息的质量和可分性。</a:t>
            </a:r>
            <a:endParaRPr lang="en-US" altLang="zh-CN" sz="2400" b="1" kern="0" dirty="0">
              <a:solidFill>
                <a:srgbClr val="0070C0"/>
              </a:solidFill>
              <a:latin typeface="微软雅黑" pitchFamily="34" charset="-122"/>
              <a:ea typeface="微软雅黑" pitchFamily="34" charset="-122"/>
            </a:endParaRPr>
          </a:p>
        </p:txBody>
      </p:sp>
      <p:sp>
        <p:nvSpPr>
          <p:cNvPr id="60" name="Freeform 7"/>
          <p:cNvSpPr>
            <a:spLocks noEditPoints="1"/>
          </p:cNvSpPr>
          <p:nvPr/>
        </p:nvSpPr>
        <p:spPr bwMode="auto">
          <a:xfrm>
            <a:off x="1495049" y="1806118"/>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accent2"/>
          </a:solidFill>
          <a:ln w="0">
            <a:noFill/>
            <a:prstDash val="solid"/>
            <a:round/>
          </a:ln>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p>
        </p:txBody>
      </p:sp>
      <p:sp>
        <p:nvSpPr>
          <p:cNvPr id="63" name="矩形 62"/>
          <p:cNvSpPr/>
          <p:nvPr/>
        </p:nvSpPr>
        <p:spPr>
          <a:xfrm>
            <a:off x="2871575" y="4047313"/>
            <a:ext cx="7825375" cy="1004570"/>
          </a:xfrm>
          <a:prstGeom prst="rect">
            <a:avLst/>
          </a:prstGeom>
        </p:spPr>
        <p:txBody>
          <a:bodyPr wrap="square">
            <a:spAutoFit/>
          </a:bodyPr>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pPr defTabSz="1218565">
              <a:lnSpc>
                <a:spcPct val="130000"/>
              </a:lnSpc>
              <a:defRPr/>
            </a:pPr>
            <a:r>
              <a:rPr lang="zh-CN" altLang="en-US" sz="2400" b="1" kern="0" dirty="0">
                <a:solidFill>
                  <a:srgbClr val="0070C0"/>
                </a:solidFill>
                <a:ea typeface="微软雅黑" charset="0"/>
              </a:rPr>
              <a:t>搭建了丝状物提取系统，可查看各步骤处理效果，具有工程价值。</a:t>
            </a:r>
            <a:endParaRPr lang="en-US" altLang="zh-CN" sz="2400" b="1" kern="0" dirty="0">
              <a:solidFill>
                <a:srgbClr val="0070C0"/>
              </a:solidFill>
              <a:ea typeface="微软雅黑" charset="0"/>
            </a:endParaRPr>
          </a:p>
        </p:txBody>
      </p:sp>
      <p:sp>
        <p:nvSpPr>
          <p:cNvPr id="67" name="Freeform 7"/>
          <p:cNvSpPr>
            <a:spLocks noEditPoints="1"/>
          </p:cNvSpPr>
          <p:nvPr/>
        </p:nvSpPr>
        <p:spPr bwMode="auto">
          <a:xfrm>
            <a:off x="1495049" y="3731923"/>
            <a:ext cx="1277233" cy="931381"/>
          </a:xfrm>
          <a:custGeom>
            <a:avLst/>
            <a:gdLst>
              <a:gd name="T0" fmla="*/ 1034 w 2022"/>
              <a:gd name="T1" fmla="*/ 210 h 1466"/>
              <a:gd name="T2" fmla="*/ 1034 w 2022"/>
              <a:gd name="T3" fmla="*/ 210 h 1466"/>
              <a:gd name="T4" fmla="*/ 1395 w 2022"/>
              <a:gd name="T5" fmla="*/ 46 h 1466"/>
              <a:gd name="T6" fmla="*/ 1487 w 2022"/>
              <a:gd name="T7" fmla="*/ 40 h 1466"/>
              <a:gd name="T8" fmla="*/ 1888 w 2022"/>
              <a:gd name="T9" fmla="*/ 99 h 1466"/>
              <a:gd name="T10" fmla="*/ 1888 w 2022"/>
              <a:gd name="T11" fmla="*/ 1249 h 1466"/>
              <a:gd name="T12" fmla="*/ 1467 w 2022"/>
              <a:gd name="T13" fmla="*/ 1137 h 1466"/>
              <a:gd name="T14" fmla="*/ 1397 w 2022"/>
              <a:gd name="T15" fmla="*/ 1132 h 1466"/>
              <a:gd name="T16" fmla="*/ 1034 w 2022"/>
              <a:gd name="T17" fmla="*/ 1232 h 1466"/>
              <a:gd name="T18" fmla="*/ 1034 w 2022"/>
              <a:gd name="T19" fmla="*/ 210 h 1466"/>
              <a:gd name="T20" fmla="*/ 134 w 2022"/>
              <a:gd name="T21" fmla="*/ 99 h 1466"/>
              <a:gd name="T22" fmla="*/ 134 w 2022"/>
              <a:gd name="T23" fmla="*/ 99 h 1466"/>
              <a:gd name="T24" fmla="*/ 534 w 2022"/>
              <a:gd name="T25" fmla="*/ 40 h 1466"/>
              <a:gd name="T26" fmla="*/ 626 w 2022"/>
              <a:gd name="T27" fmla="*/ 46 h 1466"/>
              <a:gd name="T28" fmla="*/ 988 w 2022"/>
              <a:gd name="T29" fmla="*/ 210 h 1466"/>
              <a:gd name="T30" fmla="*/ 988 w 2022"/>
              <a:gd name="T31" fmla="*/ 1232 h 1466"/>
              <a:gd name="T32" fmla="*/ 625 w 2022"/>
              <a:gd name="T33" fmla="*/ 1132 h 1466"/>
              <a:gd name="T34" fmla="*/ 555 w 2022"/>
              <a:gd name="T35" fmla="*/ 1137 h 1466"/>
              <a:gd name="T36" fmla="*/ 134 w 2022"/>
              <a:gd name="T37" fmla="*/ 1249 h 1466"/>
              <a:gd name="T38" fmla="*/ 134 w 2022"/>
              <a:gd name="T39" fmla="*/ 99 h 1466"/>
              <a:gd name="T40" fmla="*/ 1928 w 2022"/>
              <a:gd name="T41" fmla="*/ 203 h 1466"/>
              <a:gd name="T42" fmla="*/ 1928 w 2022"/>
              <a:gd name="T43" fmla="*/ 203 h 1466"/>
              <a:gd name="T44" fmla="*/ 1928 w 2022"/>
              <a:gd name="T45" fmla="*/ 68 h 1466"/>
              <a:gd name="T46" fmla="*/ 1487 w 2022"/>
              <a:gd name="T47" fmla="*/ 0 h 1466"/>
              <a:gd name="T48" fmla="*/ 1390 w 2022"/>
              <a:gd name="T49" fmla="*/ 6 h 1466"/>
              <a:gd name="T50" fmla="*/ 1011 w 2022"/>
              <a:gd name="T51" fmla="*/ 177 h 1466"/>
              <a:gd name="T52" fmla="*/ 632 w 2022"/>
              <a:gd name="T53" fmla="*/ 6 h 1466"/>
              <a:gd name="T54" fmla="*/ 534 w 2022"/>
              <a:gd name="T55" fmla="*/ 0 h 1466"/>
              <a:gd name="T56" fmla="*/ 94 w 2022"/>
              <a:gd name="T57" fmla="*/ 68 h 1466"/>
              <a:gd name="T58" fmla="*/ 94 w 2022"/>
              <a:gd name="T59" fmla="*/ 203 h 1466"/>
              <a:gd name="T60" fmla="*/ 0 w 2022"/>
              <a:gd name="T61" fmla="*/ 227 h 1466"/>
              <a:gd name="T62" fmla="*/ 0 w 2022"/>
              <a:gd name="T63" fmla="*/ 1466 h 1466"/>
              <a:gd name="T64" fmla="*/ 467 w 2022"/>
              <a:gd name="T65" fmla="*/ 1335 h 1466"/>
              <a:gd name="T66" fmla="*/ 905 w 2022"/>
              <a:gd name="T67" fmla="*/ 1412 h 1466"/>
              <a:gd name="T68" fmla="*/ 905 w 2022"/>
              <a:gd name="T69" fmla="*/ 1466 h 1466"/>
              <a:gd name="T70" fmla="*/ 1116 w 2022"/>
              <a:gd name="T71" fmla="*/ 1466 h 1466"/>
              <a:gd name="T72" fmla="*/ 1116 w 2022"/>
              <a:gd name="T73" fmla="*/ 1412 h 1466"/>
              <a:gd name="T74" fmla="*/ 1555 w 2022"/>
              <a:gd name="T75" fmla="*/ 1335 h 1466"/>
              <a:gd name="T76" fmla="*/ 2022 w 2022"/>
              <a:gd name="T77" fmla="*/ 1466 h 1466"/>
              <a:gd name="T78" fmla="*/ 2022 w 2022"/>
              <a:gd name="T79" fmla="*/ 227 h 1466"/>
              <a:gd name="T80" fmla="*/ 1928 w 2022"/>
              <a:gd name="T81" fmla="*/ 203 h 1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22" h="1466">
                <a:moveTo>
                  <a:pt x="1034" y="210"/>
                </a:moveTo>
                <a:lnTo>
                  <a:pt x="1034" y="210"/>
                </a:lnTo>
                <a:cubicBezTo>
                  <a:pt x="1077" y="175"/>
                  <a:pt x="1220" y="68"/>
                  <a:pt x="1395" y="46"/>
                </a:cubicBezTo>
                <a:cubicBezTo>
                  <a:pt x="1423" y="42"/>
                  <a:pt x="1454" y="40"/>
                  <a:pt x="1487" y="40"/>
                </a:cubicBezTo>
                <a:cubicBezTo>
                  <a:pt x="1645" y="40"/>
                  <a:pt x="1820" y="81"/>
                  <a:pt x="1888" y="99"/>
                </a:cubicBezTo>
                <a:lnTo>
                  <a:pt x="1888" y="1249"/>
                </a:lnTo>
                <a:cubicBezTo>
                  <a:pt x="1803" y="1218"/>
                  <a:pt x="1631" y="1161"/>
                  <a:pt x="1467" y="1137"/>
                </a:cubicBezTo>
                <a:cubicBezTo>
                  <a:pt x="1445" y="1134"/>
                  <a:pt x="1421" y="1132"/>
                  <a:pt x="1397" y="1132"/>
                </a:cubicBezTo>
                <a:cubicBezTo>
                  <a:pt x="1252" y="1132"/>
                  <a:pt x="1112" y="1192"/>
                  <a:pt x="1034" y="1232"/>
                </a:cubicBezTo>
                <a:lnTo>
                  <a:pt x="1034" y="210"/>
                </a:lnTo>
                <a:close/>
                <a:moveTo>
                  <a:pt x="134" y="99"/>
                </a:moveTo>
                <a:lnTo>
                  <a:pt x="134" y="99"/>
                </a:lnTo>
                <a:cubicBezTo>
                  <a:pt x="201" y="81"/>
                  <a:pt x="376" y="40"/>
                  <a:pt x="534" y="40"/>
                </a:cubicBezTo>
                <a:cubicBezTo>
                  <a:pt x="568" y="40"/>
                  <a:pt x="599" y="42"/>
                  <a:pt x="626" y="46"/>
                </a:cubicBezTo>
                <a:cubicBezTo>
                  <a:pt x="802" y="68"/>
                  <a:pt x="945" y="175"/>
                  <a:pt x="988" y="210"/>
                </a:cubicBezTo>
                <a:lnTo>
                  <a:pt x="988" y="1232"/>
                </a:lnTo>
                <a:cubicBezTo>
                  <a:pt x="910" y="1192"/>
                  <a:pt x="770" y="1132"/>
                  <a:pt x="625" y="1132"/>
                </a:cubicBezTo>
                <a:cubicBezTo>
                  <a:pt x="601" y="1132"/>
                  <a:pt x="577" y="1134"/>
                  <a:pt x="555" y="1137"/>
                </a:cubicBezTo>
                <a:cubicBezTo>
                  <a:pt x="391" y="1161"/>
                  <a:pt x="219" y="1218"/>
                  <a:pt x="134" y="1249"/>
                </a:cubicBezTo>
                <a:lnTo>
                  <a:pt x="134" y="99"/>
                </a:lnTo>
                <a:close/>
                <a:moveTo>
                  <a:pt x="1928" y="203"/>
                </a:moveTo>
                <a:lnTo>
                  <a:pt x="1928" y="203"/>
                </a:lnTo>
                <a:lnTo>
                  <a:pt x="1928" y="68"/>
                </a:lnTo>
                <a:cubicBezTo>
                  <a:pt x="1928" y="68"/>
                  <a:pt x="1696" y="0"/>
                  <a:pt x="1487" y="0"/>
                </a:cubicBezTo>
                <a:cubicBezTo>
                  <a:pt x="1454" y="0"/>
                  <a:pt x="1421" y="2"/>
                  <a:pt x="1390" y="6"/>
                </a:cubicBezTo>
                <a:cubicBezTo>
                  <a:pt x="1207" y="30"/>
                  <a:pt x="1059" y="138"/>
                  <a:pt x="1011" y="177"/>
                </a:cubicBezTo>
                <a:cubicBezTo>
                  <a:pt x="963" y="138"/>
                  <a:pt x="815" y="30"/>
                  <a:pt x="632" y="6"/>
                </a:cubicBezTo>
                <a:cubicBezTo>
                  <a:pt x="601" y="2"/>
                  <a:pt x="568" y="0"/>
                  <a:pt x="534" y="0"/>
                </a:cubicBezTo>
                <a:cubicBezTo>
                  <a:pt x="326" y="0"/>
                  <a:pt x="94" y="68"/>
                  <a:pt x="94" y="68"/>
                </a:cubicBezTo>
                <a:lnTo>
                  <a:pt x="94" y="203"/>
                </a:lnTo>
                <a:cubicBezTo>
                  <a:pt x="36" y="216"/>
                  <a:pt x="0" y="227"/>
                  <a:pt x="0" y="227"/>
                </a:cubicBezTo>
                <a:lnTo>
                  <a:pt x="0" y="1466"/>
                </a:lnTo>
                <a:cubicBezTo>
                  <a:pt x="0" y="1466"/>
                  <a:pt x="243" y="1368"/>
                  <a:pt x="467" y="1335"/>
                </a:cubicBezTo>
                <a:cubicBezTo>
                  <a:pt x="605" y="1315"/>
                  <a:pt x="787" y="1368"/>
                  <a:pt x="905" y="1412"/>
                </a:cubicBezTo>
                <a:lnTo>
                  <a:pt x="905" y="1466"/>
                </a:lnTo>
                <a:lnTo>
                  <a:pt x="1116" y="1466"/>
                </a:lnTo>
                <a:lnTo>
                  <a:pt x="1116" y="1412"/>
                </a:lnTo>
                <a:cubicBezTo>
                  <a:pt x="1235" y="1368"/>
                  <a:pt x="1417" y="1315"/>
                  <a:pt x="1555" y="1335"/>
                </a:cubicBezTo>
                <a:cubicBezTo>
                  <a:pt x="1779" y="1368"/>
                  <a:pt x="2022" y="1466"/>
                  <a:pt x="2022" y="1466"/>
                </a:cubicBezTo>
                <a:lnTo>
                  <a:pt x="2022" y="227"/>
                </a:lnTo>
                <a:cubicBezTo>
                  <a:pt x="2022" y="227"/>
                  <a:pt x="1986" y="216"/>
                  <a:pt x="1928" y="203"/>
                </a:cubicBezTo>
                <a:close/>
              </a:path>
            </a:pathLst>
          </a:custGeom>
          <a:solidFill>
            <a:schemeClr val="accent2"/>
          </a:solidFill>
          <a:ln w="0">
            <a:noFill/>
            <a:prstDash val="solid"/>
            <a:round/>
          </a:ln>
        </p:spPr>
        <p:txBody>
          <a:bodyPr vert="horz" wrap="square" lIns="91440" tIns="45720" rIns="91440" bIns="45720" numCol="1" anchor="t" anchorCtr="0" compatLnSpc="1"/>
          <a:ls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a:lstStyle>
          <a:p>
            <a:endParaRPr lang="zh-CN" altLang="en-US"/>
          </a:p>
        </p:txBody>
      </p:sp>
    </p:spTree>
    <p:extLst>
      <p:ext uri="{BB962C8B-B14F-4D97-AF65-F5344CB8AC3E}">
        <p14:creationId xmlns:p14="http://schemas.microsoft.com/office/powerpoint/2010/main" val="91287904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zh-CN" altLang="en-US" sz="2800" dirty="0">
                <a:solidFill>
                  <a:srgbClr val="0070C0"/>
                </a:solidFill>
              </a:rPr>
              <a:t>结论</a:t>
            </a:r>
          </a:p>
        </p:txBody>
      </p:sp>
      <p:grpSp>
        <p:nvGrpSpPr>
          <p:cNvPr id="33" name="组合 45"/>
          <p:cNvGrpSpPr/>
          <p:nvPr/>
        </p:nvGrpSpPr>
        <p:grpSpPr>
          <a:xfrm>
            <a:off x="326871" y="305961"/>
            <a:ext cx="793406" cy="680475"/>
            <a:chOff x="501650" y="3292475"/>
            <a:chExt cx="1735138" cy="1511300"/>
          </a:xfrm>
          <a:solidFill>
            <a:schemeClr val="accent2"/>
          </a:solidFill>
        </p:grpSpPr>
        <p:sp>
          <p:nvSpPr>
            <p:cNvPr id="35"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37"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38"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39"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40"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42" name="直接连接符 41"/>
          <p:cNvCxnSpPr/>
          <p:nvPr/>
        </p:nvCxnSpPr>
        <p:spPr>
          <a:xfrm flipV="1">
            <a:off x="92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43" name="组合 42"/>
          <p:cNvGrpSpPr/>
          <p:nvPr/>
        </p:nvGrpSpPr>
        <p:grpSpPr>
          <a:xfrm>
            <a:off x="1383724" y="1429384"/>
            <a:ext cx="2763716" cy="3986529"/>
            <a:chOff x="928325" y="1767070"/>
            <a:chExt cx="3109131" cy="3986826"/>
          </a:xfrm>
        </p:grpSpPr>
        <p:cxnSp>
          <p:nvCxnSpPr>
            <p:cNvPr id="74" name="直接连接符 73"/>
            <p:cNvCxnSpPr>
              <a:endCxn id="78" idx="0"/>
            </p:cNvCxnSpPr>
            <p:nvPr/>
          </p:nvCxnSpPr>
          <p:spPr>
            <a:xfrm>
              <a:off x="2470165" y="2223021"/>
              <a:ext cx="7858" cy="830580"/>
            </a:xfrm>
            <a:prstGeom prst="line">
              <a:avLst/>
            </a:prstGeom>
            <a:solidFill>
              <a:schemeClr val="bg1"/>
            </a:solidFill>
            <a:ln w="28575">
              <a:solidFill>
                <a:srgbClr val="5B9BD5"/>
              </a:solidFil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75" name="肘形连接符 74"/>
            <p:cNvCxnSpPr/>
            <p:nvPr/>
          </p:nvCxnSpPr>
          <p:spPr>
            <a:xfrm rot="16200000">
              <a:off x="2483223" y="1884103"/>
              <a:ext cx="3175" cy="2339632"/>
            </a:xfrm>
            <a:prstGeom prst="bentConnector3">
              <a:avLst>
                <a:gd name="adj1" fmla="val 13780015"/>
              </a:avLst>
            </a:prstGeom>
            <a:solidFill>
              <a:schemeClr val="bg1"/>
            </a:solidFill>
            <a:ln w="28575">
              <a:solidFill>
                <a:srgbClr val="5B9BD5"/>
              </a:solidFill>
              <a:tailEnd type="none"/>
            </a:ln>
          </p:spPr>
          <p:style>
            <a:lnRef idx="2">
              <a:schemeClr val="accent1">
                <a:shade val="50000"/>
              </a:schemeClr>
            </a:lnRef>
            <a:fillRef idx="1">
              <a:schemeClr val="accent1"/>
            </a:fillRef>
            <a:effectRef idx="0">
              <a:schemeClr val="accent1"/>
            </a:effectRef>
            <a:fontRef idx="minor">
              <a:schemeClr val="lt1"/>
            </a:fontRef>
          </p:style>
        </p:cxnSp>
        <p:sp>
          <p:nvSpPr>
            <p:cNvPr id="76" name="矩形 75"/>
            <p:cNvSpPr/>
            <p:nvPr/>
          </p:nvSpPr>
          <p:spPr>
            <a:xfrm>
              <a:off x="1381689" y="1767070"/>
              <a:ext cx="2191657" cy="435429"/>
            </a:xfrm>
            <a:prstGeom prst="rect">
              <a:avLst/>
            </a:prstGeom>
            <a:solidFill>
              <a:schemeClr val="bg1"/>
            </a:solid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zh-CN" altLang="en-US" sz="1800" b="1" dirty="0">
                  <a:solidFill>
                    <a:srgbClr val="0070C0"/>
                  </a:solidFill>
                  <a:latin typeface="微软雅黑" panose="020B0503020204020204" pitchFamily="34" charset="-122"/>
                  <a:ea typeface="微软雅黑" panose="020B0503020204020204" pitchFamily="34" charset="-122"/>
                </a:rPr>
                <a:t>数据获取</a:t>
              </a:r>
            </a:p>
          </p:txBody>
        </p:sp>
        <p:sp>
          <p:nvSpPr>
            <p:cNvPr id="77" name="矩形 76"/>
            <p:cNvSpPr/>
            <p:nvPr/>
          </p:nvSpPr>
          <p:spPr>
            <a:xfrm>
              <a:off x="928325" y="3053580"/>
              <a:ext cx="769518" cy="2700000"/>
            </a:xfrm>
            <a:prstGeom prst="rect">
              <a:avLst/>
            </a:prstGeom>
            <a:solidFill>
              <a:schemeClr val="bg1"/>
            </a:solid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zh-CN" altLang="en-US" sz="1800" b="1" dirty="0">
                  <a:solidFill>
                    <a:srgbClr val="0070C0"/>
                  </a:solidFill>
                  <a:latin typeface="微软雅黑" pitchFamily="34" charset="-122"/>
                  <a:ea typeface="微软雅黑" pitchFamily="34" charset="-122"/>
                </a:rPr>
                <a:t>输</a:t>
              </a:r>
            </a:p>
            <a:p>
              <a:pPr algn="ctr"/>
              <a:r>
                <a:rPr lang="zh-CN" altLang="en-US" sz="1800" b="1" dirty="0">
                  <a:solidFill>
                    <a:srgbClr val="0070C0"/>
                  </a:solidFill>
                  <a:latin typeface="微软雅黑" pitchFamily="34" charset="-122"/>
                  <a:ea typeface="微软雅黑" pitchFamily="34" charset="-122"/>
                </a:rPr>
                <a:t>入</a:t>
              </a:r>
              <a:r>
                <a:rPr lang="en-US" altLang="zh-CN" sz="1800" b="1" dirty="0">
                  <a:solidFill>
                    <a:srgbClr val="0070C0"/>
                  </a:solidFill>
                  <a:latin typeface="微软雅黑" pitchFamily="34" charset="-122"/>
                  <a:ea typeface="微软雅黑" pitchFamily="34" charset="-122"/>
                </a:rPr>
                <a:t>FITS</a:t>
              </a:r>
              <a:r>
                <a:rPr lang="zh-CN" altLang="en-US" sz="1800" b="1" dirty="0">
                  <a:solidFill>
                    <a:srgbClr val="0070C0"/>
                  </a:solidFill>
                  <a:latin typeface="微软雅黑" pitchFamily="34" charset="-122"/>
                  <a:ea typeface="微软雅黑" pitchFamily="34" charset="-122"/>
                </a:rPr>
                <a:t>文</a:t>
              </a:r>
            </a:p>
            <a:p>
              <a:pPr algn="ctr"/>
              <a:r>
                <a:rPr lang="zh-CN" altLang="en-US" sz="1800" b="1" dirty="0">
                  <a:solidFill>
                    <a:srgbClr val="0070C0"/>
                  </a:solidFill>
                  <a:latin typeface="微软雅黑" pitchFamily="34" charset="-122"/>
                  <a:ea typeface="微软雅黑" pitchFamily="34" charset="-122"/>
                </a:rPr>
                <a:t>件</a:t>
              </a:r>
            </a:p>
          </p:txBody>
        </p:sp>
        <p:sp>
          <p:nvSpPr>
            <p:cNvPr id="78" name="矩形 77"/>
            <p:cNvSpPr/>
            <p:nvPr/>
          </p:nvSpPr>
          <p:spPr>
            <a:xfrm>
              <a:off x="2092860" y="3053580"/>
              <a:ext cx="769518" cy="2700000"/>
            </a:xfrm>
            <a:prstGeom prst="rect">
              <a:avLst/>
            </a:prstGeom>
            <a:solidFill>
              <a:schemeClr val="bg1"/>
            </a:solid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zh-CN" altLang="en-US" sz="1800" b="1" dirty="0">
                  <a:solidFill>
                    <a:srgbClr val="0070C0"/>
                  </a:solidFill>
                  <a:latin typeface="微软雅黑" pitchFamily="34" charset="-122"/>
                  <a:ea typeface="微软雅黑" pitchFamily="34" charset="-122"/>
                </a:rPr>
                <a:t>提</a:t>
              </a:r>
            </a:p>
            <a:p>
              <a:pPr algn="ctr"/>
              <a:r>
                <a:rPr lang="zh-CN" altLang="en-US" sz="1800" b="1" dirty="0">
                  <a:solidFill>
                    <a:srgbClr val="0070C0"/>
                  </a:solidFill>
                  <a:latin typeface="微软雅黑" pitchFamily="34" charset="-122"/>
                  <a:ea typeface="微软雅黑" pitchFamily="34" charset="-122"/>
                </a:rPr>
                <a:t>取</a:t>
              </a:r>
            </a:p>
            <a:p>
              <a:pPr algn="ctr"/>
              <a:r>
                <a:rPr lang="zh-CN" altLang="en-US" sz="1800" b="1" dirty="0">
                  <a:solidFill>
                    <a:srgbClr val="0070C0"/>
                  </a:solidFill>
                  <a:latin typeface="微软雅黑" pitchFamily="34" charset="-122"/>
                  <a:ea typeface="微软雅黑" pitchFamily="34" charset="-122"/>
                </a:rPr>
                <a:t>所</a:t>
              </a:r>
            </a:p>
            <a:p>
              <a:pPr algn="ctr"/>
              <a:r>
                <a:rPr lang="zh-CN" altLang="en-US" sz="1800" b="1" dirty="0">
                  <a:solidFill>
                    <a:srgbClr val="0070C0"/>
                  </a:solidFill>
                  <a:latin typeface="微软雅黑" pitchFamily="34" charset="-122"/>
                  <a:ea typeface="微软雅黑" pitchFamily="34" charset="-122"/>
                </a:rPr>
                <a:t>有</a:t>
              </a:r>
            </a:p>
            <a:p>
              <a:pPr algn="ctr"/>
              <a:r>
                <a:rPr lang="zh-CN" altLang="en-US" sz="1800" b="1" dirty="0">
                  <a:solidFill>
                    <a:srgbClr val="0070C0"/>
                  </a:solidFill>
                  <a:latin typeface="微软雅黑" pitchFamily="34" charset="-122"/>
                  <a:ea typeface="微软雅黑" pitchFamily="34" charset="-122"/>
                </a:rPr>
                <a:t>图</a:t>
              </a:r>
            </a:p>
            <a:p>
              <a:pPr algn="ctr"/>
              <a:r>
                <a:rPr lang="zh-CN" altLang="en-US" sz="1800" b="1" dirty="0">
                  <a:solidFill>
                    <a:srgbClr val="0070C0"/>
                  </a:solidFill>
                  <a:latin typeface="微软雅黑" pitchFamily="34" charset="-122"/>
                  <a:ea typeface="微软雅黑" pitchFamily="34" charset="-122"/>
                </a:rPr>
                <a:t>像</a:t>
              </a:r>
            </a:p>
          </p:txBody>
        </p:sp>
        <p:sp>
          <p:nvSpPr>
            <p:cNvPr id="79" name="矩形 78"/>
            <p:cNvSpPr/>
            <p:nvPr/>
          </p:nvSpPr>
          <p:spPr>
            <a:xfrm>
              <a:off x="3267938" y="3053896"/>
              <a:ext cx="769518" cy="2700000"/>
            </a:xfrm>
            <a:prstGeom prst="rect">
              <a:avLst/>
            </a:prstGeom>
            <a:solidFill>
              <a:schemeClr val="bg1"/>
            </a:solid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zh-CN" altLang="en-US" sz="1800" b="1" dirty="0">
                  <a:solidFill>
                    <a:srgbClr val="0070C0"/>
                  </a:solidFill>
                  <a:latin typeface="微软雅黑" pitchFamily="34" charset="-122"/>
                  <a:ea typeface="微软雅黑" pitchFamily="34" charset="-122"/>
                </a:rPr>
                <a:t>选</a:t>
              </a:r>
            </a:p>
            <a:p>
              <a:pPr algn="ctr"/>
              <a:r>
                <a:rPr lang="zh-CN" altLang="en-US" sz="1800" b="1" dirty="0">
                  <a:solidFill>
                    <a:srgbClr val="0070C0"/>
                  </a:solidFill>
                  <a:latin typeface="微软雅黑" pitchFamily="34" charset="-122"/>
                  <a:ea typeface="微软雅黑" pitchFamily="34" charset="-122"/>
                </a:rPr>
                <a:t>择</a:t>
              </a:r>
            </a:p>
            <a:p>
              <a:pPr algn="ctr"/>
              <a:r>
                <a:rPr lang="zh-CN" altLang="en-US" sz="1800" b="1" dirty="0">
                  <a:solidFill>
                    <a:srgbClr val="0070C0"/>
                  </a:solidFill>
                  <a:latin typeface="微软雅黑" pitchFamily="34" charset="-122"/>
                  <a:ea typeface="微软雅黑" pitchFamily="34" charset="-122"/>
                </a:rPr>
                <a:t>实</a:t>
              </a:r>
            </a:p>
            <a:p>
              <a:pPr algn="ctr"/>
              <a:r>
                <a:rPr lang="zh-CN" altLang="en-US" sz="1800" b="1" dirty="0">
                  <a:solidFill>
                    <a:srgbClr val="0070C0"/>
                  </a:solidFill>
                  <a:latin typeface="微软雅黑" pitchFamily="34" charset="-122"/>
                  <a:ea typeface="微软雅黑" pitchFamily="34" charset="-122"/>
                </a:rPr>
                <a:t>验</a:t>
              </a:r>
            </a:p>
            <a:p>
              <a:pPr algn="ctr"/>
              <a:r>
                <a:rPr lang="zh-CN" altLang="en-US" sz="1800" b="1" dirty="0">
                  <a:solidFill>
                    <a:srgbClr val="0070C0"/>
                  </a:solidFill>
                  <a:latin typeface="微软雅黑" pitchFamily="34" charset="-122"/>
                  <a:ea typeface="微软雅黑" pitchFamily="34" charset="-122"/>
                </a:rPr>
                <a:t>图</a:t>
              </a:r>
            </a:p>
            <a:p>
              <a:pPr algn="ctr"/>
              <a:r>
                <a:rPr lang="zh-CN" altLang="en-US" sz="1800" b="1" dirty="0">
                  <a:solidFill>
                    <a:srgbClr val="0070C0"/>
                  </a:solidFill>
                  <a:latin typeface="微软雅黑" pitchFamily="34" charset="-122"/>
                  <a:ea typeface="微软雅黑" pitchFamily="34" charset="-122"/>
                </a:rPr>
                <a:t>像</a:t>
              </a:r>
            </a:p>
          </p:txBody>
        </p:sp>
        <p:cxnSp>
          <p:nvCxnSpPr>
            <p:cNvPr id="80" name="直接箭头连接符 79"/>
            <p:cNvCxnSpPr>
              <a:stCxn id="77" idx="3"/>
              <a:endCxn id="78" idx="1"/>
            </p:cNvCxnSpPr>
            <p:nvPr/>
          </p:nvCxnSpPr>
          <p:spPr>
            <a:xfrm>
              <a:off x="1697615" y="4403362"/>
              <a:ext cx="395058" cy="0"/>
            </a:xfrm>
            <a:prstGeom prst="straightConnector1">
              <a:avLst/>
            </a:prstGeom>
            <a:solidFill>
              <a:schemeClr val="bg1"/>
            </a:solid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81" name="直接箭头连接符 80"/>
            <p:cNvCxnSpPr>
              <a:stCxn id="78" idx="3"/>
              <a:endCxn id="79" idx="1"/>
            </p:cNvCxnSpPr>
            <p:nvPr/>
          </p:nvCxnSpPr>
          <p:spPr>
            <a:xfrm>
              <a:off x="2862545" y="4403362"/>
              <a:ext cx="405774" cy="0"/>
            </a:xfrm>
            <a:prstGeom prst="straightConnector1">
              <a:avLst/>
            </a:prstGeom>
            <a:solidFill>
              <a:schemeClr val="bg1"/>
            </a:solid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组合 11"/>
          <p:cNvGrpSpPr/>
          <p:nvPr/>
        </p:nvGrpSpPr>
        <p:grpSpPr>
          <a:xfrm>
            <a:off x="7481564" y="1243475"/>
            <a:ext cx="3591099" cy="4603531"/>
            <a:chOff x="7481564" y="1243475"/>
            <a:chExt cx="3591099" cy="4603531"/>
          </a:xfrm>
        </p:grpSpPr>
        <p:grpSp>
          <p:nvGrpSpPr>
            <p:cNvPr id="45" name="组合 44"/>
            <p:cNvGrpSpPr/>
            <p:nvPr/>
          </p:nvGrpSpPr>
          <p:grpSpPr>
            <a:xfrm>
              <a:off x="7481564" y="1449593"/>
              <a:ext cx="3326762" cy="3978801"/>
              <a:chOff x="7135940" y="1585778"/>
              <a:chExt cx="3768086" cy="3978801"/>
            </a:xfrm>
          </p:grpSpPr>
          <p:cxnSp>
            <p:nvCxnSpPr>
              <p:cNvPr id="47" name="直接箭头连接符 46"/>
              <p:cNvCxnSpPr>
                <a:stCxn id="62" idx="3"/>
                <a:endCxn id="54" idx="1"/>
              </p:cNvCxnSpPr>
              <p:nvPr/>
            </p:nvCxnSpPr>
            <p:spPr>
              <a:xfrm>
                <a:off x="7135940" y="4212829"/>
                <a:ext cx="652452" cy="1751"/>
              </a:xfrm>
              <a:prstGeom prst="straightConnector1">
                <a:avLst/>
              </a:prstGeom>
              <a:solidFill>
                <a:schemeClr val="bg1"/>
              </a:solid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cxnSp>
          <p:grpSp>
            <p:nvGrpSpPr>
              <p:cNvPr id="48" name="组合 47"/>
              <p:cNvGrpSpPr/>
              <p:nvPr/>
            </p:nvGrpSpPr>
            <p:grpSpPr>
              <a:xfrm>
                <a:off x="7788392" y="1585778"/>
                <a:ext cx="3115634" cy="3978801"/>
                <a:chOff x="7556150" y="1745432"/>
                <a:chExt cx="3115634" cy="3978801"/>
              </a:xfrm>
              <a:solidFill>
                <a:schemeClr val="bg1">
                  <a:lumMod val="95000"/>
                </a:schemeClr>
              </a:solidFill>
            </p:grpSpPr>
            <p:sp>
              <p:nvSpPr>
                <p:cNvPr id="49" name="矩形 48"/>
                <p:cNvSpPr/>
                <p:nvPr/>
              </p:nvSpPr>
              <p:spPr>
                <a:xfrm>
                  <a:off x="7978670" y="1745432"/>
                  <a:ext cx="2283528" cy="435429"/>
                </a:xfrm>
                <a:prstGeom prst="rect">
                  <a:avLst/>
                </a:prstGeom>
                <a:noFill/>
                <a:ln w="28575">
                  <a:solidFill>
                    <a:srgbClr val="5B9BD5"/>
                  </a:solidFill>
                  <a:tailEnd type="triangle"/>
                </a:ln>
                <a:extLst>
                  <a:ext uri="{909E8E84-426E-40DD-AFC4-6F175D3DCCD1}">
                    <a14:hiddenFill xmlns:a14="http://schemas.microsoft.com/office/drawing/2010/main">
                      <a:solidFill>
                        <a:schemeClr val="bg1">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zh-CN" altLang="en-US" b="1" dirty="0">
                      <a:solidFill>
                        <a:srgbClr val="0070C0"/>
                      </a:solidFill>
                      <a:latin typeface="微软雅黑" panose="020B0503020204020204" pitchFamily="34" charset="-122"/>
                      <a:ea typeface="微软雅黑" panose="020B0503020204020204" pitchFamily="34" charset="-122"/>
                    </a:rPr>
                    <a:t>合成提取</a:t>
                  </a:r>
                </a:p>
              </p:txBody>
            </p:sp>
            <p:cxnSp>
              <p:nvCxnSpPr>
                <p:cNvPr id="50" name="直接箭头连接符 49"/>
                <p:cNvCxnSpPr>
                  <a:stCxn id="54" idx="3"/>
                  <a:endCxn id="57" idx="1"/>
                </p:cNvCxnSpPr>
                <p:nvPr/>
              </p:nvCxnSpPr>
              <p:spPr>
                <a:xfrm flipV="1">
                  <a:off x="8330563" y="4371293"/>
                  <a:ext cx="402025" cy="3175"/>
                </a:xfrm>
                <a:prstGeom prst="straightConnector1">
                  <a:avLst/>
                </a:prstGeom>
                <a:grp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1" name="直接箭头连接符 50"/>
                <p:cNvCxnSpPr>
                  <a:stCxn id="57" idx="3"/>
                  <a:endCxn id="55" idx="1"/>
                </p:cNvCxnSpPr>
                <p:nvPr/>
              </p:nvCxnSpPr>
              <p:spPr>
                <a:xfrm>
                  <a:off x="9507152" y="4371293"/>
                  <a:ext cx="389799" cy="0"/>
                </a:xfrm>
                <a:prstGeom prst="straightConnector1">
                  <a:avLst/>
                </a:prstGeom>
                <a:grp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52" name="肘形连接符 51"/>
                <p:cNvCxnSpPr>
                  <a:stCxn id="54" idx="0"/>
                  <a:endCxn id="55" idx="0"/>
                </p:cNvCxnSpPr>
                <p:nvPr/>
              </p:nvCxnSpPr>
              <p:spPr>
                <a:xfrm rot="16200000">
                  <a:off x="9111810" y="1852395"/>
                  <a:ext cx="3175" cy="2340950"/>
                </a:xfrm>
                <a:prstGeom prst="bentConnector3">
                  <a:avLst>
                    <a:gd name="adj1" fmla="val 13819984"/>
                  </a:avLst>
                </a:prstGeom>
                <a:grpFill/>
                <a:ln w="28575">
                  <a:solidFill>
                    <a:srgbClr val="5B9BD5"/>
                  </a:solidFil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53" name="直接连接符 52"/>
                <p:cNvCxnSpPr>
                  <a:stCxn id="49" idx="2"/>
                  <a:endCxn id="57" idx="0"/>
                </p:cNvCxnSpPr>
                <p:nvPr/>
              </p:nvCxnSpPr>
              <p:spPr>
                <a:xfrm flipH="1">
                  <a:off x="9119928" y="2180861"/>
                  <a:ext cx="506" cy="840656"/>
                </a:xfrm>
                <a:prstGeom prst="line">
                  <a:avLst/>
                </a:prstGeom>
                <a:grpFill/>
                <a:ln w="28575">
                  <a:solidFill>
                    <a:srgbClr val="5B9BD5"/>
                  </a:solidFill>
                  <a:tailEnd type="none"/>
                </a:ln>
              </p:spPr>
              <p:style>
                <a:lnRef idx="2">
                  <a:schemeClr val="accent1">
                    <a:shade val="50000"/>
                  </a:schemeClr>
                </a:lnRef>
                <a:fillRef idx="1">
                  <a:schemeClr val="accent1"/>
                </a:fillRef>
                <a:effectRef idx="0">
                  <a:schemeClr val="accent1"/>
                </a:effectRef>
                <a:fontRef idx="minor">
                  <a:schemeClr val="lt1"/>
                </a:fontRef>
              </p:style>
            </p:cxnSp>
            <p:sp>
              <p:nvSpPr>
                <p:cNvPr id="54" name="矩形 53"/>
                <p:cNvSpPr/>
                <p:nvPr/>
              </p:nvSpPr>
              <p:spPr>
                <a:xfrm>
                  <a:off x="7556150" y="3024233"/>
                  <a:ext cx="774682" cy="2700000"/>
                </a:xfrm>
                <a:prstGeom prst="rect">
                  <a:avLst/>
                </a:prstGeom>
                <a:noFill/>
                <a:ln w="28575">
                  <a:solidFill>
                    <a:srgbClr val="5B9BD5"/>
                  </a:solidFill>
                  <a:tailEnd type="triangle"/>
                </a:ln>
                <a:extLst>
                  <a:ext uri="{909E8E84-426E-40DD-AFC4-6F175D3DCCD1}">
                    <a14:hiddenFill xmlns:a14="http://schemas.microsoft.com/office/drawing/2010/main">
                      <a:solidFill>
                        <a:schemeClr val="bg1">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zh-CN" altLang="en-US" b="1" dirty="0">
                      <a:solidFill>
                        <a:srgbClr val="0070C0"/>
                      </a:solidFill>
                      <a:latin typeface="微软雅黑" pitchFamily="34" charset="-122"/>
                      <a:ea typeface="微软雅黑" pitchFamily="34" charset="-122"/>
                    </a:rPr>
                    <a:t>合</a:t>
                  </a:r>
                </a:p>
                <a:p>
                  <a:pPr algn="ctr"/>
                  <a:r>
                    <a:rPr lang="zh-CN" altLang="en-US" b="1" dirty="0">
                      <a:solidFill>
                        <a:srgbClr val="0070C0"/>
                      </a:solidFill>
                      <a:latin typeface="微软雅黑" pitchFamily="34" charset="-122"/>
                      <a:ea typeface="微软雅黑" pitchFamily="34" charset="-122"/>
                    </a:rPr>
                    <a:t>成</a:t>
                  </a:r>
                </a:p>
                <a:p>
                  <a:pPr algn="ctr"/>
                  <a:r>
                    <a:rPr lang="zh-CN" altLang="en-US" b="1" dirty="0" smtClean="0">
                      <a:solidFill>
                        <a:srgbClr val="0070C0"/>
                      </a:solidFill>
                      <a:latin typeface="微软雅黑" pitchFamily="34" charset="-122"/>
                      <a:ea typeface="微软雅黑" pitchFamily="34" charset="-122"/>
                    </a:rPr>
                    <a:t>光</a:t>
                  </a:r>
                </a:p>
                <a:p>
                  <a:pPr algn="ctr"/>
                  <a:r>
                    <a:rPr lang="zh-CN" altLang="en-US" b="1" dirty="0" smtClean="0">
                      <a:solidFill>
                        <a:srgbClr val="0070C0"/>
                      </a:solidFill>
                      <a:latin typeface="微软雅黑" pitchFamily="34" charset="-122"/>
                      <a:ea typeface="微软雅黑" pitchFamily="34" charset="-122"/>
                    </a:rPr>
                    <a:t>滑</a:t>
                  </a:r>
                </a:p>
                <a:p>
                  <a:pPr algn="ctr"/>
                  <a:r>
                    <a:rPr lang="zh-CN" altLang="en-US" b="1" dirty="0" smtClean="0">
                      <a:solidFill>
                        <a:srgbClr val="0070C0"/>
                      </a:solidFill>
                      <a:latin typeface="微软雅黑" pitchFamily="34" charset="-122"/>
                      <a:ea typeface="微软雅黑" pitchFamily="34" charset="-122"/>
                    </a:rPr>
                    <a:t>及</a:t>
                  </a:r>
                </a:p>
                <a:p>
                  <a:pPr algn="ctr"/>
                  <a:r>
                    <a:rPr lang="zh-CN" altLang="en-US" b="1" dirty="0">
                      <a:solidFill>
                        <a:srgbClr val="0070C0"/>
                      </a:solidFill>
                      <a:latin typeface="微软雅黑" pitchFamily="34" charset="-122"/>
                      <a:ea typeface="微软雅黑" pitchFamily="34" charset="-122"/>
                    </a:rPr>
                    <a:t>纹</a:t>
                  </a:r>
                </a:p>
                <a:p>
                  <a:pPr algn="ctr"/>
                  <a:r>
                    <a:rPr lang="zh-CN" altLang="en-US" b="1" dirty="0">
                      <a:solidFill>
                        <a:srgbClr val="0070C0"/>
                      </a:solidFill>
                      <a:latin typeface="微软雅黑" pitchFamily="34" charset="-122"/>
                      <a:ea typeface="微软雅黑" pitchFamily="34" charset="-122"/>
                    </a:rPr>
                    <a:t>理</a:t>
                  </a:r>
                </a:p>
                <a:p>
                  <a:pPr algn="ctr"/>
                  <a:r>
                    <a:rPr lang="zh-CN" altLang="en-US" b="1" dirty="0">
                      <a:solidFill>
                        <a:srgbClr val="0070C0"/>
                      </a:solidFill>
                      <a:latin typeface="微软雅黑" pitchFamily="34" charset="-122"/>
                      <a:ea typeface="微软雅黑" pitchFamily="34" charset="-122"/>
                    </a:rPr>
                    <a:t>部</a:t>
                  </a:r>
                </a:p>
                <a:p>
                  <a:pPr algn="ctr"/>
                  <a:r>
                    <a:rPr lang="zh-CN" altLang="en-US" b="1" dirty="0">
                      <a:solidFill>
                        <a:srgbClr val="0070C0"/>
                      </a:solidFill>
                      <a:latin typeface="微软雅黑" pitchFamily="34" charset="-122"/>
                      <a:ea typeface="微软雅黑" pitchFamily="34" charset="-122"/>
                    </a:rPr>
                    <a:t>分</a:t>
                  </a:r>
                </a:p>
              </p:txBody>
            </p:sp>
            <p:sp>
              <p:nvSpPr>
                <p:cNvPr id="55" name="矩形 54"/>
                <p:cNvSpPr/>
                <p:nvPr/>
              </p:nvSpPr>
              <p:spPr>
                <a:xfrm>
                  <a:off x="9897102" y="3021516"/>
                  <a:ext cx="774682" cy="2700000"/>
                </a:xfrm>
                <a:prstGeom prst="rect">
                  <a:avLst/>
                </a:prstGeom>
                <a:noFill/>
                <a:ln w="28575">
                  <a:solidFill>
                    <a:srgbClr val="5B9BD5"/>
                  </a:solidFill>
                  <a:tailEnd type="triangle"/>
                </a:ln>
                <a:extLst>
                  <a:ext uri="{909E8E84-426E-40DD-AFC4-6F175D3DCCD1}">
                    <a14:hiddenFill xmlns:a14="http://schemas.microsoft.com/office/drawing/2010/main">
                      <a:solidFill>
                        <a:schemeClr val="bg1">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zh-CN" altLang="en-US" b="1" dirty="0">
                      <a:solidFill>
                        <a:srgbClr val="0070C0"/>
                      </a:solidFill>
                      <a:latin typeface="微软雅黑" pitchFamily="34" charset="-122"/>
                      <a:ea typeface="微软雅黑" pitchFamily="34" charset="-122"/>
                    </a:rPr>
                    <a:t>分</a:t>
                  </a:r>
                </a:p>
                <a:p>
                  <a:pPr algn="ctr"/>
                  <a:r>
                    <a:rPr lang="zh-CN" altLang="en-US" b="1" dirty="0">
                      <a:solidFill>
                        <a:srgbClr val="0070C0"/>
                      </a:solidFill>
                      <a:latin typeface="微软雅黑" pitchFamily="34" charset="-122"/>
                      <a:ea typeface="微软雅黑" pitchFamily="34" charset="-122"/>
                    </a:rPr>
                    <a:t>水</a:t>
                  </a:r>
                </a:p>
                <a:p>
                  <a:pPr algn="ctr"/>
                  <a:r>
                    <a:rPr lang="zh-CN" altLang="en-US" b="1" dirty="0">
                      <a:solidFill>
                        <a:srgbClr val="0070C0"/>
                      </a:solidFill>
                      <a:latin typeface="微软雅黑" pitchFamily="34" charset="-122"/>
                      <a:ea typeface="微软雅黑" pitchFamily="34" charset="-122"/>
                    </a:rPr>
                    <a:t>岭</a:t>
                  </a:r>
                </a:p>
                <a:p>
                  <a:pPr algn="ctr"/>
                  <a:r>
                    <a:rPr lang="zh-CN" altLang="en-US" b="1" dirty="0">
                      <a:solidFill>
                        <a:srgbClr val="0070C0"/>
                      </a:solidFill>
                      <a:latin typeface="微软雅黑" pitchFamily="34" charset="-122"/>
                      <a:ea typeface="微软雅黑" pitchFamily="34" charset="-122"/>
                    </a:rPr>
                    <a:t>提</a:t>
                  </a:r>
                </a:p>
                <a:p>
                  <a:pPr algn="ctr"/>
                  <a:r>
                    <a:rPr lang="zh-CN" altLang="en-US" b="1" dirty="0">
                      <a:solidFill>
                        <a:srgbClr val="0070C0"/>
                      </a:solidFill>
                      <a:latin typeface="微软雅黑" pitchFamily="34" charset="-122"/>
                      <a:ea typeface="微软雅黑" pitchFamily="34" charset="-122"/>
                    </a:rPr>
                    <a:t>取</a:t>
                  </a:r>
                </a:p>
                <a:p>
                  <a:pPr algn="ctr"/>
                  <a:r>
                    <a:rPr lang="zh-CN" altLang="en-US" b="1" dirty="0">
                      <a:solidFill>
                        <a:srgbClr val="0070C0"/>
                      </a:solidFill>
                      <a:latin typeface="微软雅黑" pitchFamily="34" charset="-122"/>
                      <a:ea typeface="微软雅黑" pitchFamily="34" charset="-122"/>
                    </a:rPr>
                    <a:t>轮</a:t>
                  </a:r>
                </a:p>
                <a:p>
                  <a:pPr algn="ctr"/>
                  <a:r>
                    <a:rPr lang="zh-CN" altLang="en-US" b="1" dirty="0">
                      <a:solidFill>
                        <a:srgbClr val="0070C0"/>
                      </a:solidFill>
                      <a:latin typeface="微软雅黑" pitchFamily="34" charset="-122"/>
                      <a:ea typeface="微软雅黑" pitchFamily="34" charset="-122"/>
                    </a:rPr>
                    <a:t>廓</a:t>
                  </a:r>
                </a:p>
              </p:txBody>
            </p:sp>
            <p:sp>
              <p:nvSpPr>
                <p:cNvPr id="57" name="矩形 56"/>
                <p:cNvSpPr/>
                <p:nvPr/>
              </p:nvSpPr>
              <p:spPr>
                <a:xfrm>
                  <a:off x="8732586" y="3021516"/>
                  <a:ext cx="774682" cy="2700000"/>
                </a:xfrm>
                <a:prstGeom prst="rect">
                  <a:avLst/>
                </a:prstGeom>
                <a:no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zh-CN" altLang="en-US" b="1" dirty="0">
                      <a:solidFill>
                        <a:srgbClr val="0070C0"/>
                      </a:solidFill>
                      <a:latin typeface="微软雅黑" pitchFamily="34" charset="-122"/>
                      <a:ea typeface="微软雅黑" pitchFamily="34" charset="-122"/>
                    </a:rPr>
                    <a:t>合</a:t>
                  </a:r>
                </a:p>
                <a:p>
                  <a:pPr algn="ctr"/>
                  <a:r>
                    <a:rPr lang="zh-CN" altLang="en-US" b="1" dirty="0">
                      <a:solidFill>
                        <a:srgbClr val="0070C0"/>
                      </a:solidFill>
                      <a:latin typeface="微软雅黑" pitchFamily="34" charset="-122"/>
                      <a:ea typeface="微软雅黑" pitchFamily="34" charset="-122"/>
                    </a:rPr>
                    <a:t>成</a:t>
                  </a:r>
                </a:p>
                <a:p>
                  <a:pPr algn="ctr"/>
                  <a:r>
                    <a:rPr lang="zh-CN" altLang="en-US" b="1" dirty="0">
                      <a:solidFill>
                        <a:srgbClr val="0070C0"/>
                      </a:solidFill>
                      <a:latin typeface="微软雅黑" pitchFamily="34" charset="-122"/>
                      <a:ea typeface="微软雅黑" pitchFamily="34" charset="-122"/>
                    </a:rPr>
                    <a:t>分</a:t>
                  </a:r>
                </a:p>
                <a:p>
                  <a:pPr algn="ctr"/>
                  <a:r>
                    <a:rPr lang="zh-CN" altLang="en-US" b="1" dirty="0">
                      <a:solidFill>
                        <a:srgbClr val="0070C0"/>
                      </a:solidFill>
                      <a:latin typeface="微软雅黑" pitchFamily="34" charset="-122"/>
                      <a:ea typeface="微软雅黑" pitchFamily="34" charset="-122"/>
                    </a:rPr>
                    <a:t>层</a:t>
                  </a:r>
                </a:p>
                <a:p>
                  <a:pPr algn="ctr"/>
                  <a:r>
                    <a:rPr lang="zh-CN" altLang="en-US" b="1" dirty="0">
                      <a:solidFill>
                        <a:srgbClr val="0070C0"/>
                      </a:solidFill>
                      <a:latin typeface="微软雅黑" pitchFamily="34" charset="-122"/>
                      <a:ea typeface="微软雅黑" pitchFamily="34" charset="-122"/>
                    </a:rPr>
                    <a:t>图</a:t>
                  </a:r>
                </a:p>
                <a:p>
                  <a:pPr algn="ctr"/>
                  <a:r>
                    <a:rPr lang="zh-CN" altLang="en-US" b="1" dirty="0">
                      <a:solidFill>
                        <a:srgbClr val="0070C0"/>
                      </a:solidFill>
                      <a:latin typeface="微软雅黑" pitchFamily="34" charset="-122"/>
                      <a:ea typeface="微软雅黑" pitchFamily="34" charset="-122"/>
                    </a:rPr>
                    <a:t>像</a:t>
                  </a:r>
                </a:p>
              </p:txBody>
            </p:sp>
          </p:grpSp>
        </p:grpSp>
        <p:sp>
          <p:nvSpPr>
            <p:cNvPr id="83" name="文本框 82"/>
            <p:cNvSpPr txBox="1"/>
            <p:nvPr/>
          </p:nvSpPr>
          <p:spPr>
            <a:xfrm>
              <a:off x="7951091" y="1243475"/>
              <a:ext cx="3121572" cy="4603531"/>
            </a:xfrm>
            <a:prstGeom prst="rect">
              <a:avLst/>
            </a:prstGeom>
            <a:noFill/>
            <a:ln w="25400">
              <a:solidFill>
                <a:srgbClr val="0070C0"/>
              </a:solidFill>
              <a:prstDash val="dashDot"/>
            </a:ln>
          </p:spPr>
          <p:txBody>
            <a:bodyPr wrap="square" rtlCol="0">
              <a:spAutoFit/>
            </a:bodyPr>
            <a:lstStyle/>
            <a:p>
              <a:endParaRPr lang="zh-CN" altLang="en-US" dirty="0"/>
            </a:p>
          </p:txBody>
        </p:sp>
      </p:grpSp>
      <p:grpSp>
        <p:nvGrpSpPr>
          <p:cNvPr id="9" name="组合 8"/>
          <p:cNvGrpSpPr/>
          <p:nvPr/>
        </p:nvGrpSpPr>
        <p:grpSpPr>
          <a:xfrm>
            <a:off x="4144605" y="1243476"/>
            <a:ext cx="3516433" cy="4603531"/>
            <a:chOff x="4144605" y="1243476"/>
            <a:chExt cx="3516433" cy="4603531"/>
          </a:xfrm>
        </p:grpSpPr>
        <p:grpSp>
          <p:nvGrpSpPr>
            <p:cNvPr id="44" name="组合 43"/>
            <p:cNvGrpSpPr/>
            <p:nvPr/>
          </p:nvGrpSpPr>
          <p:grpSpPr>
            <a:xfrm>
              <a:off x="4745323" y="1449707"/>
              <a:ext cx="2736243" cy="3977009"/>
              <a:chOff x="4167098" y="1776595"/>
              <a:chExt cx="3099015" cy="3977301"/>
            </a:xfrm>
          </p:grpSpPr>
          <p:sp>
            <p:nvSpPr>
              <p:cNvPr id="58" name="矩形 57"/>
              <p:cNvSpPr/>
              <p:nvPr/>
            </p:nvSpPr>
            <p:spPr>
              <a:xfrm>
                <a:off x="4640057" y="1776595"/>
                <a:ext cx="2191657" cy="435429"/>
              </a:xfrm>
              <a:prstGeom prst="rect">
                <a:avLst/>
              </a:prstGeom>
              <a:noFill/>
              <a:ln w="28575">
                <a:solidFill>
                  <a:srgbClr val="5B9BD5"/>
                </a:solidFill>
                <a:tailEnd type="triangle"/>
              </a:ln>
              <a:extLst>
                <a:ext uri="{909E8E84-426E-40DD-AFC4-6F175D3DCCD1}">
                  <a14:hiddenFill xmlns:a14="http://schemas.microsoft.com/office/drawing/2010/main">
                    <a:solidFill>
                      <a:schemeClr val="bg1">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zh-CN" altLang="en-US" b="1" dirty="0">
                    <a:solidFill>
                      <a:srgbClr val="0070C0"/>
                    </a:solidFill>
                    <a:latin typeface="微软雅黑" panose="020B0503020204020204" pitchFamily="34" charset="-122"/>
                    <a:ea typeface="微软雅黑" panose="020B0503020204020204" pitchFamily="34" charset="-122"/>
                  </a:rPr>
                  <a:t>分层去噪</a:t>
                </a:r>
              </a:p>
            </p:txBody>
          </p:sp>
          <p:sp>
            <p:nvSpPr>
              <p:cNvPr id="59" name="矩形 58"/>
              <p:cNvSpPr/>
              <p:nvPr/>
            </p:nvSpPr>
            <p:spPr>
              <a:xfrm>
                <a:off x="4167098" y="3053896"/>
                <a:ext cx="774682" cy="2700000"/>
              </a:xfrm>
              <a:prstGeom prst="rect">
                <a:avLst/>
              </a:prstGeom>
              <a:solidFill>
                <a:schemeClr val="bg1"/>
              </a:solid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zh-CN" altLang="en-US" b="1" dirty="0">
                    <a:solidFill>
                      <a:srgbClr val="0070C0"/>
                    </a:solidFill>
                    <a:latin typeface="微软雅黑" pitchFamily="34" charset="-122"/>
                    <a:ea typeface="微软雅黑" pitchFamily="34" charset="-122"/>
                  </a:rPr>
                  <a:t>卷</a:t>
                </a:r>
              </a:p>
              <a:p>
                <a:pPr algn="ctr"/>
                <a:r>
                  <a:rPr lang="zh-CN" altLang="en-US" b="1" dirty="0">
                    <a:solidFill>
                      <a:srgbClr val="0070C0"/>
                    </a:solidFill>
                    <a:latin typeface="微软雅黑" pitchFamily="34" charset="-122"/>
                    <a:ea typeface="微软雅黑" pitchFamily="34" charset="-122"/>
                  </a:rPr>
                  <a:t>积</a:t>
                </a:r>
              </a:p>
              <a:p>
                <a:pPr algn="ctr"/>
                <a:r>
                  <a:rPr lang="zh-CN" altLang="en-US" b="1" dirty="0">
                    <a:solidFill>
                      <a:srgbClr val="0070C0"/>
                    </a:solidFill>
                    <a:latin typeface="微软雅黑" pitchFamily="34" charset="-122"/>
                    <a:ea typeface="微软雅黑" pitchFamily="34" charset="-122"/>
                  </a:rPr>
                  <a:t>分</a:t>
                </a:r>
              </a:p>
              <a:p>
                <a:pPr algn="ctr"/>
                <a:r>
                  <a:rPr lang="zh-CN" altLang="en-US" b="1" dirty="0">
                    <a:solidFill>
                      <a:srgbClr val="0070C0"/>
                    </a:solidFill>
                    <a:latin typeface="微软雅黑" pitchFamily="34" charset="-122"/>
                    <a:ea typeface="微软雅黑" pitchFamily="34" charset="-122"/>
                  </a:rPr>
                  <a:t>层</a:t>
                </a:r>
              </a:p>
            </p:txBody>
          </p:sp>
          <p:sp>
            <p:nvSpPr>
              <p:cNvPr id="61" name="矩形 60"/>
              <p:cNvSpPr/>
              <p:nvPr/>
            </p:nvSpPr>
            <p:spPr>
              <a:xfrm>
                <a:off x="5348720" y="3053580"/>
                <a:ext cx="774682" cy="2700000"/>
              </a:xfrm>
              <a:prstGeom prst="rect">
                <a:avLst/>
              </a:prstGeom>
              <a:noFill/>
              <a:ln w="28575">
                <a:solidFill>
                  <a:srgbClr val="5B9BD5"/>
                </a:solidFill>
                <a:tailEnd type="triangle"/>
              </a:ln>
              <a:extLst>
                <a:ext uri="{909E8E84-426E-40DD-AFC4-6F175D3DCCD1}">
                  <a14:hiddenFill xmlns:a14="http://schemas.microsoft.com/office/drawing/2010/main">
                    <a:solidFill>
                      <a:schemeClr val="bg1">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en-US" altLang="zh-CN" sz="1500" b="1" dirty="0">
                    <a:solidFill>
                      <a:srgbClr val="0070C0"/>
                    </a:solidFill>
                    <a:latin typeface="微软雅黑" pitchFamily="34" charset="-122"/>
                    <a:ea typeface="微软雅黑" pitchFamily="34" charset="-122"/>
                  </a:rPr>
                  <a:t>MCA</a:t>
                </a:r>
              </a:p>
              <a:p>
                <a:pPr algn="ctr"/>
                <a:r>
                  <a:rPr lang="zh-CN" altLang="en-US" b="1" dirty="0">
                    <a:solidFill>
                      <a:srgbClr val="0070C0"/>
                    </a:solidFill>
                    <a:latin typeface="微软雅黑" pitchFamily="34" charset="-122"/>
                    <a:ea typeface="微软雅黑" pitchFamily="34" charset="-122"/>
                  </a:rPr>
                  <a:t>分</a:t>
                </a:r>
              </a:p>
              <a:p>
                <a:pPr algn="ctr"/>
                <a:r>
                  <a:rPr lang="zh-CN" altLang="en-US" b="1" dirty="0">
                    <a:solidFill>
                      <a:srgbClr val="0070C0"/>
                    </a:solidFill>
                    <a:latin typeface="微软雅黑" pitchFamily="34" charset="-122"/>
                    <a:ea typeface="微软雅黑" pitchFamily="34" charset="-122"/>
                  </a:rPr>
                  <a:t>解</a:t>
                </a:r>
              </a:p>
            </p:txBody>
          </p:sp>
          <p:sp>
            <p:nvSpPr>
              <p:cNvPr id="62" name="矩形 61"/>
              <p:cNvSpPr/>
              <p:nvPr/>
            </p:nvSpPr>
            <p:spPr>
              <a:xfrm>
                <a:off x="6491431" y="3053896"/>
                <a:ext cx="774682" cy="2700000"/>
              </a:xfrm>
              <a:prstGeom prst="rect">
                <a:avLst/>
              </a:prstGeom>
              <a:noFill/>
              <a:ln w="28575">
                <a:solidFill>
                  <a:srgbClr val="5B9BD5"/>
                </a:solidFill>
                <a:tailEnd type="triangle"/>
              </a:ln>
              <a:extLst>
                <a:ext uri="{909E8E84-426E-40DD-AFC4-6F175D3DCCD1}">
                  <a14:hiddenFill xmlns:a14="http://schemas.microsoft.com/office/drawing/2010/main">
                    <a:solidFill>
                      <a:schemeClr val="bg1">
                        <a:lumMod val="85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3765" algn="l" rtl="0" fontAlgn="base">
                  <a:spcBef>
                    <a:spcPct val="0"/>
                  </a:spcBef>
                  <a:spcAft>
                    <a:spcPct val="0"/>
                  </a:spcAft>
                  <a:defRPr kern="1200">
                    <a:solidFill>
                      <a:schemeClr val="lt1"/>
                    </a:solidFill>
                    <a:latin typeface="+mn-lt"/>
                    <a:ea typeface="+mn-ea"/>
                    <a:cs typeface="+mn-cs"/>
                  </a:defRPr>
                </a:lvl3pPr>
                <a:lvl4pPr marL="1370965" algn="l" rtl="0" fontAlgn="base">
                  <a:spcBef>
                    <a:spcPct val="0"/>
                  </a:spcBef>
                  <a:spcAft>
                    <a:spcPct val="0"/>
                  </a:spcAft>
                  <a:defRPr kern="1200">
                    <a:solidFill>
                      <a:schemeClr val="lt1"/>
                    </a:solidFill>
                    <a:latin typeface="+mn-lt"/>
                    <a:ea typeface="+mn-ea"/>
                    <a:cs typeface="+mn-cs"/>
                  </a:defRPr>
                </a:lvl4pPr>
                <a:lvl5pPr marL="1828165" algn="l" rtl="0" fontAlgn="base">
                  <a:spcBef>
                    <a:spcPct val="0"/>
                  </a:spcBef>
                  <a:spcAft>
                    <a:spcPct val="0"/>
                  </a:spcAft>
                  <a:defRPr kern="1200">
                    <a:solidFill>
                      <a:schemeClr val="lt1"/>
                    </a:solidFill>
                    <a:latin typeface="+mn-lt"/>
                    <a:ea typeface="+mn-ea"/>
                    <a:cs typeface="+mn-cs"/>
                  </a:defRPr>
                </a:lvl5pPr>
                <a:lvl6pPr marL="2285365" algn="l" defTabSz="913765" rtl="0" eaLnBrk="1" latinLnBrk="0" hangingPunct="1">
                  <a:defRPr kern="1200">
                    <a:solidFill>
                      <a:schemeClr val="lt1"/>
                    </a:solidFill>
                    <a:latin typeface="+mn-lt"/>
                    <a:ea typeface="+mn-ea"/>
                    <a:cs typeface="+mn-cs"/>
                  </a:defRPr>
                </a:lvl6pPr>
                <a:lvl7pPr marL="2741930" algn="l" defTabSz="913765" rtl="0" eaLnBrk="1" latinLnBrk="0" hangingPunct="1">
                  <a:defRPr kern="1200">
                    <a:solidFill>
                      <a:schemeClr val="lt1"/>
                    </a:solidFill>
                    <a:latin typeface="+mn-lt"/>
                    <a:ea typeface="+mn-ea"/>
                    <a:cs typeface="+mn-cs"/>
                  </a:defRPr>
                </a:lvl7pPr>
                <a:lvl8pPr marL="3199130" algn="l" defTabSz="913765" rtl="0" eaLnBrk="1" latinLnBrk="0" hangingPunct="1">
                  <a:defRPr kern="1200">
                    <a:solidFill>
                      <a:schemeClr val="lt1"/>
                    </a:solidFill>
                    <a:latin typeface="+mn-lt"/>
                    <a:ea typeface="+mn-ea"/>
                    <a:cs typeface="+mn-cs"/>
                  </a:defRPr>
                </a:lvl8pPr>
                <a:lvl9pPr marL="3656330" algn="l" defTabSz="913765" rtl="0" eaLnBrk="1" latinLnBrk="0" hangingPunct="1">
                  <a:defRPr kern="1200">
                    <a:solidFill>
                      <a:schemeClr val="lt1"/>
                    </a:solidFill>
                    <a:latin typeface="+mn-lt"/>
                    <a:ea typeface="+mn-ea"/>
                    <a:cs typeface="+mn-cs"/>
                  </a:defRPr>
                </a:lvl9pPr>
              </a:lstStyle>
              <a:p>
                <a:pPr algn="ctr"/>
                <a:r>
                  <a:rPr lang="zh-CN" altLang="en-US" b="1" dirty="0">
                    <a:solidFill>
                      <a:srgbClr val="0070C0"/>
                    </a:solidFill>
                    <a:latin typeface="微软雅黑" pitchFamily="34" charset="-122"/>
                    <a:ea typeface="微软雅黑" pitchFamily="34" charset="-122"/>
                  </a:rPr>
                  <a:t>去</a:t>
                </a:r>
              </a:p>
              <a:p>
                <a:pPr algn="ctr"/>
                <a:r>
                  <a:rPr lang="zh-CN" altLang="en-US" b="1" dirty="0">
                    <a:solidFill>
                      <a:srgbClr val="0070C0"/>
                    </a:solidFill>
                    <a:latin typeface="微软雅黑" pitchFamily="34" charset="-122"/>
                    <a:ea typeface="微软雅黑" pitchFamily="34" charset="-122"/>
                  </a:rPr>
                  <a:t>噪</a:t>
                </a:r>
              </a:p>
              <a:p>
                <a:pPr algn="ctr"/>
                <a:r>
                  <a:rPr lang="zh-CN" altLang="en-US" b="1" dirty="0">
                    <a:solidFill>
                      <a:srgbClr val="0070C0"/>
                    </a:solidFill>
                    <a:latin typeface="微软雅黑" pitchFamily="34" charset="-122"/>
                    <a:ea typeface="微软雅黑" pitchFamily="34" charset="-122"/>
                  </a:rPr>
                  <a:t>增</a:t>
                </a:r>
              </a:p>
              <a:p>
                <a:pPr algn="ctr"/>
                <a:r>
                  <a:rPr lang="zh-CN" altLang="en-US" b="1" dirty="0">
                    <a:solidFill>
                      <a:srgbClr val="0070C0"/>
                    </a:solidFill>
                    <a:latin typeface="微软雅黑" pitchFamily="34" charset="-122"/>
                    <a:ea typeface="微软雅黑" pitchFamily="34" charset="-122"/>
                  </a:rPr>
                  <a:t>强</a:t>
                </a:r>
              </a:p>
            </p:txBody>
          </p:sp>
          <p:cxnSp>
            <p:nvCxnSpPr>
              <p:cNvPr id="64" name="直接箭头连接符 63"/>
              <p:cNvCxnSpPr>
                <a:stCxn id="59" idx="3"/>
                <a:endCxn id="61" idx="1"/>
              </p:cNvCxnSpPr>
              <p:nvPr/>
            </p:nvCxnSpPr>
            <p:spPr>
              <a:xfrm>
                <a:off x="4941387" y="4403611"/>
                <a:ext cx="407059" cy="0"/>
              </a:xfrm>
              <a:prstGeom prst="straightConnector1">
                <a:avLst/>
              </a:prstGeom>
              <a:solidFill>
                <a:schemeClr val="bg1"/>
              </a:solid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5" name="直接箭头连接符 64"/>
              <p:cNvCxnSpPr>
                <a:stCxn id="61" idx="3"/>
                <a:endCxn id="62" idx="1"/>
              </p:cNvCxnSpPr>
              <p:nvPr/>
            </p:nvCxnSpPr>
            <p:spPr>
              <a:xfrm>
                <a:off x="6122730" y="4403362"/>
                <a:ext cx="368223" cy="0"/>
              </a:xfrm>
              <a:prstGeom prst="straightConnector1">
                <a:avLst/>
              </a:prstGeom>
              <a:solidFill>
                <a:schemeClr val="bg1"/>
              </a:solid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cxnSp>
          <p:cxnSp>
            <p:nvCxnSpPr>
              <p:cNvPr id="66" name="直接连接符 65"/>
              <p:cNvCxnSpPr>
                <a:stCxn id="58" idx="2"/>
                <a:endCxn id="61" idx="0"/>
              </p:cNvCxnSpPr>
              <p:nvPr/>
            </p:nvCxnSpPr>
            <p:spPr>
              <a:xfrm>
                <a:off x="5736087" y="2212226"/>
                <a:ext cx="0" cy="841375"/>
              </a:xfrm>
              <a:prstGeom prst="line">
                <a:avLst/>
              </a:prstGeom>
              <a:solidFill>
                <a:schemeClr val="bg1"/>
              </a:solidFill>
              <a:ln w="28575">
                <a:solidFill>
                  <a:srgbClr val="5B9BD5"/>
                </a:solidFill>
                <a:tailEnd type="none"/>
              </a:ln>
            </p:spPr>
            <p:style>
              <a:lnRef idx="2">
                <a:schemeClr val="accent1">
                  <a:shade val="50000"/>
                </a:schemeClr>
              </a:lnRef>
              <a:fillRef idx="1">
                <a:schemeClr val="accent1"/>
              </a:fillRef>
              <a:effectRef idx="0">
                <a:schemeClr val="accent1"/>
              </a:effectRef>
              <a:fontRef idx="minor">
                <a:schemeClr val="lt1"/>
              </a:fontRef>
            </p:style>
          </p:cxnSp>
          <p:cxnSp>
            <p:nvCxnSpPr>
              <p:cNvPr id="69" name="肘形连接符 68"/>
              <p:cNvCxnSpPr>
                <a:stCxn id="59" idx="0"/>
                <a:endCxn id="62" idx="0"/>
              </p:cNvCxnSpPr>
              <p:nvPr/>
            </p:nvCxnSpPr>
            <p:spPr>
              <a:xfrm rot="16200000">
                <a:off x="5716879" y="1891397"/>
                <a:ext cx="3175" cy="2324409"/>
              </a:xfrm>
              <a:prstGeom prst="bentConnector3">
                <a:avLst>
                  <a:gd name="adj1" fmla="val 14430015"/>
                </a:avLst>
              </a:prstGeom>
              <a:solidFill>
                <a:schemeClr val="bg1"/>
              </a:solidFill>
              <a:ln w="28575">
                <a:solidFill>
                  <a:srgbClr val="5B9BD5"/>
                </a:solidFill>
                <a:tailEnd type="none"/>
              </a:ln>
            </p:spPr>
            <p:style>
              <a:lnRef idx="2">
                <a:schemeClr val="accent1">
                  <a:shade val="50000"/>
                </a:schemeClr>
              </a:lnRef>
              <a:fillRef idx="1">
                <a:schemeClr val="accent1"/>
              </a:fillRef>
              <a:effectRef idx="0">
                <a:schemeClr val="accent1"/>
              </a:effectRef>
              <a:fontRef idx="minor">
                <a:schemeClr val="lt1"/>
              </a:fontRef>
            </p:style>
          </p:cxnSp>
        </p:grpSp>
        <p:cxnSp>
          <p:nvCxnSpPr>
            <p:cNvPr id="46" name="直接箭头连接符 45"/>
            <p:cNvCxnSpPr/>
            <p:nvPr/>
          </p:nvCxnSpPr>
          <p:spPr>
            <a:xfrm>
              <a:off x="4144605" y="4075621"/>
              <a:ext cx="576036" cy="1751"/>
            </a:xfrm>
            <a:prstGeom prst="straightConnector1">
              <a:avLst/>
            </a:prstGeom>
            <a:solidFill>
              <a:schemeClr val="bg1"/>
            </a:solidFill>
            <a:ln w="28575">
              <a:solidFill>
                <a:srgbClr val="5B9BD5"/>
              </a:solidFill>
              <a:tailEnd type="triangle"/>
            </a:ln>
          </p:spPr>
          <p:style>
            <a:lnRef idx="2">
              <a:schemeClr val="accent1">
                <a:shade val="50000"/>
              </a:schemeClr>
            </a:lnRef>
            <a:fillRef idx="1">
              <a:schemeClr val="accent1"/>
            </a:fillRef>
            <a:effectRef idx="0">
              <a:schemeClr val="accent1"/>
            </a:effectRef>
            <a:fontRef idx="minor">
              <a:schemeClr val="lt1"/>
            </a:fontRef>
          </p:style>
        </p:cxnSp>
        <p:sp>
          <p:nvSpPr>
            <p:cNvPr id="84" name="文本框 83"/>
            <p:cNvSpPr txBox="1"/>
            <p:nvPr/>
          </p:nvSpPr>
          <p:spPr>
            <a:xfrm>
              <a:off x="4539466" y="1243476"/>
              <a:ext cx="3121572" cy="4603531"/>
            </a:xfrm>
            <a:prstGeom prst="rect">
              <a:avLst/>
            </a:prstGeom>
            <a:noFill/>
            <a:ln w="25400">
              <a:solidFill>
                <a:srgbClr val="0070C0"/>
              </a:solidFill>
              <a:prstDash val="dashDot"/>
            </a:ln>
          </p:spPr>
          <p:txBody>
            <a:bodyPr wrap="square" rtlCol="0">
              <a:spAutoFit/>
            </a:bodyPr>
            <a:lstStyle/>
            <a:p>
              <a:endParaRPr lang="zh-CN" altLang="en-US"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文本框 17"/>
          <p:cNvSpPr txBox="1"/>
          <p:nvPr/>
        </p:nvSpPr>
        <p:spPr>
          <a:xfrm>
            <a:off x="4772562" y="1693549"/>
            <a:ext cx="2646878" cy="830997"/>
          </a:xfrm>
          <a:prstGeom prst="rect">
            <a:avLst/>
          </a:prstGeom>
          <a:noFill/>
        </p:spPr>
        <p:txBody>
          <a:bodyPr wrap="none" rtlCol="0">
            <a:spAutoFit/>
          </a:bodyPr>
          <a:lstStyle/>
          <a:p>
            <a:pPr algn="ctr"/>
            <a:r>
              <a:rPr kumimoji="1" lang="zh-CN" altLang="en-US" sz="4800" b="1" dirty="0" smtClean="0">
                <a:solidFill>
                  <a:schemeClr val="bg1"/>
                </a:solidFill>
                <a:latin typeface="Microsoft YaHei" charset="0"/>
                <a:ea typeface="Microsoft YaHei" charset="0"/>
                <a:cs typeface="Microsoft YaHei" charset="0"/>
              </a:rPr>
              <a:t>感谢聆听</a:t>
            </a:r>
            <a:endParaRPr kumimoji="1" lang="zh-CN" altLang="en-US" sz="4800" b="1" dirty="0">
              <a:solidFill>
                <a:schemeClr val="bg1"/>
              </a:solidFill>
              <a:latin typeface="Microsoft YaHei" charset="0"/>
              <a:ea typeface="Microsoft YaHei" charset="0"/>
              <a:cs typeface="Microsoft YaHei" charset="0"/>
            </a:endParaRPr>
          </a:p>
        </p:txBody>
      </p:sp>
      <p:sp>
        <p:nvSpPr>
          <p:cNvPr id="19" name="文本框 18"/>
          <p:cNvSpPr txBox="1"/>
          <p:nvPr/>
        </p:nvSpPr>
        <p:spPr>
          <a:xfrm>
            <a:off x="3356888" y="2669010"/>
            <a:ext cx="5478231" cy="1107996"/>
          </a:xfrm>
          <a:prstGeom prst="rect">
            <a:avLst/>
          </a:prstGeom>
          <a:solidFill>
            <a:schemeClr val="bg1"/>
          </a:solidFill>
        </p:spPr>
        <p:txBody>
          <a:bodyPr wrap="none" rtlCol="0">
            <a:spAutoFit/>
          </a:bodyPr>
          <a:lstStyle/>
          <a:p>
            <a:pPr algn="ctr"/>
            <a:r>
              <a:rPr kumimoji="1" lang="en-US" altLang="zh-CN" sz="6600" b="1" dirty="0" smtClean="0">
                <a:solidFill>
                  <a:srgbClr val="0070C0"/>
                </a:solidFill>
                <a:latin typeface="Microsoft YaHei" charset="0"/>
                <a:ea typeface="Microsoft YaHei" charset="0"/>
                <a:cs typeface="Microsoft YaHei" charset="0"/>
              </a:rPr>
              <a:t>THANK</a:t>
            </a:r>
            <a:r>
              <a:rPr kumimoji="1" lang="zh-CN" altLang="en-US" sz="6600" b="1" dirty="0" smtClean="0">
                <a:solidFill>
                  <a:srgbClr val="0070C0"/>
                </a:solidFill>
                <a:latin typeface="Microsoft YaHei" charset="0"/>
                <a:ea typeface="Microsoft YaHei" charset="0"/>
                <a:cs typeface="Microsoft YaHei" charset="0"/>
              </a:rPr>
              <a:t> </a:t>
            </a:r>
            <a:r>
              <a:rPr kumimoji="1" lang="en-US" altLang="zh-CN" sz="6600" b="1" dirty="0" smtClean="0">
                <a:solidFill>
                  <a:srgbClr val="0070C0"/>
                </a:solidFill>
                <a:latin typeface="Microsoft YaHei" charset="0"/>
                <a:ea typeface="Microsoft YaHei" charset="0"/>
                <a:cs typeface="Microsoft YaHei" charset="0"/>
              </a:rPr>
              <a:t>YOU</a:t>
            </a:r>
            <a:endParaRPr kumimoji="1" lang="zh-CN" altLang="en-US" sz="6600" b="1" dirty="0">
              <a:solidFill>
                <a:srgbClr val="0070C0"/>
              </a:solidFill>
              <a:latin typeface="Microsoft YaHei" charset="0"/>
              <a:ea typeface="Microsoft YaHei" charset="0"/>
              <a:cs typeface="Microsoft YaHei" charset="0"/>
            </a:endParaRPr>
          </a:p>
        </p:txBody>
      </p:sp>
      <p:pic>
        <p:nvPicPr>
          <p:cNvPr id="9" name="图片 8"/>
          <p:cNvPicPr>
            <a:picLocks noChangeAspect="1"/>
          </p:cNvPicPr>
          <p:nvPr/>
        </p:nvPicPr>
        <p:blipFill>
          <a:blip r:embed="rId3">
            <a:clrChange>
              <a:clrFrom>
                <a:srgbClr val="002C5B">
                  <a:alpha val="56078"/>
                </a:srgbClr>
              </a:clrFrom>
              <a:clrTo>
                <a:srgbClr val="002C5B">
                  <a:alpha val="0"/>
                </a:srgbClr>
              </a:clrTo>
            </a:clrChange>
            <a:biLevel thresh="25000"/>
            <a:extLst>
              <a:ext uri="{28A0092B-C50C-407E-A947-70E740481C1C}">
                <a14:useLocalDpi xmlns:a14="http://schemas.microsoft.com/office/drawing/2010/main" val="0"/>
              </a:ext>
            </a:extLst>
          </a:blip>
          <a:stretch>
            <a:fillRect/>
          </a:stretch>
        </p:blipFill>
        <p:spPr>
          <a:xfrm>
            <a:off x="142875" y="240362"/>
            <a:ext cx="3594287" cy="788338"/>
          </a:xfrm>
          <a:prstGeom prst="rect">
            <a:avLst/>
          </a:prstGeom>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01</a:t>
            </a:r>
            <a:r>
              <a:rPr kumimoji="1" lang="zh-CN" altLang="en-US" dirty="0" smtClean="0">
                <a:solidFill>
                  <a:srgbClr val="0070C0"/>
                </a:solidFill>
              </a:rPr>
              <a:t> 研究背景</a:t>
            </a:r>
            <a:endParaRPr kumimoji="1" lang="zh-CN" altLang="en-US" sz="2800" dirty="0">
              <a:solidFill>
                <a:srgbClr val="0070C0"/>
              </a:solidFill>
            </a:endParaRPr>
          </a:p>
        </p:txBody>
      </p:sp>
      <p:grpSp>
        <p:nvGrpSpPr>
          <p:cNvPr id="8" name="组合 45"/>
          <p:cNvGrpSpPr/>
          <p:nvPr/>
        </p:nvGrpSpPr>
        <p:grpSpPr>
          <a:xfrm>
            <a:off x="326871" y="305961"/>
            <a:ext cx="793406" cy="680475"/>
            <a:chOff x="501650" y="3292475"/>
            <a:chExt cx="1735138" cy="1511300"/>
          </a:xfrm>
          <a:solidFill>
            <a:schemeClr val="accent2"/>
          </a:solidFill>
        </p:grpSpPr>
        <p:sp>
          <p:nvSpPr>
            <p:cNvPr id="9"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1"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2"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3"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4"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pic>
        <p:nvPicPr>
          <p:cNvPr id="15" name="图片 14"/>
          <p:cNvPicPr>
            <a:picLocks noChangeAspect="1"/>
          </p:cNvPicPr>
          <p:nvPr/>
        </p:nvPicPr>
        <p:blipFill>
          <a:blip r:embed="rId3"/>
          <a:stretch>
            <a:fillRect/>
          </a:stretch>
        </p:blipFill>
        <p:spPr>
          <a:xfrm>
            <a:off x="836908" y="1282877"/>
            <a:ext cx="5931753" cy="4191831"/>
          </a:xfrm>
          <a:prstGeom prst="rect">
            <a:avLst/>
          </a:prstGeom>
        </p:spPr>
      </p:pic>
      <p:grpSp>
        <p:nvGrpSpPr>
          <p:cNvPr id="3" name="组合 2"/>
          <p:cNvGrpSpPr/>
          <p:nvPr/>
        </p:nvGrpSpPr>
        <p:grpSpPr>
          <a:xfrm>
            <a:off x="4516016" y="1673612"/>
            <a:ext cx="6718041" cy="1182615"/>
            <a:chOff x="4516016" y="1673612"/>
            <a:chExt cx="6718041" cy="1182615"/>
          </a:xfrm>
        </p:grpSpPr>
        <p:sp>
          <p:nvSpPr>
            <p:cNvPr id="5" name="矩形 4"/>
            <p:cNvSpPr/>
            <p:nvPr/>
          </p:nvSpPr>
          <p:spPr>
            <a:xfrm>
              <a:off x="4516016" y="1673612"/>
              <a:ext cx="6718041" cy="118261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772768" y="1914012"/>
              <a:ext cx="6204536" cy="707886"/>
            </a:xfrm>
            <a:prstGeom prst="rect">
              <a:avLst/>
            </a:prstGeom>
            <a:noFill/>
          </p:spPr>
          <p:txBody>
            <a:bodyPr wrap="square" rtlCol="0">
              <a:spAutoFit/>
            </a:bodyPr>
            <a:lstStyle/>
            <a:p>
              <a:pPr algn="just"/>
              <a:r>
                <a:rPr lang="zh-CN" altLang="en-US" sz="2000" b="1" dirty="0">
                  <a:solidFill>
                    <a:schemeClr val="bg1"/>
                  </a:solidFill>
                  <a:latin typeface="微软雅黑" pitchFamily="34" charset="-122"/>
                  <a:ea typeface="微软雅黑" pitchFamily="34" charset="-122"/>
                </a:rPr>
                <a:t>丝状物是代表</a:t>
              </a:r>
              <a:r>
                <a:rPr lang="zh-CN" altLang="en-US" sz="2000" b="1" dirty="0" smtClean="0">
                  <a:solidFill>
                    <a:schemeClr val="bg1"/>
                  </a:solidFill>
                  <a:latin typeface="微软雅黑" pitchFamily="34" charset="-122"/>
                  <a:ea typeface="微软雅黑" pitchFamily="34" charset="-122"/>
                </a:rPr>
                <a:t>恒星形成</a:t>
              </a:r>
              <a:r>
                <a:rPr lang="zh-CN" altLang="en-US" sz="2000" b="1" dirty="0">
                  <a:solidFill>
                    <a:schemeClr val="bg1"/>
                  </a:solidFill>
                  <a:latin typeface="微软雅黑" pitchFamily="34" charset="-122"/>
                  <a:ea typeface="微软雅黑" pitchFamily="34" charset="-122"/>
                </a:rPr>
                <a:t>早期</a:t>
              </a:r>
              <a:r>
                <a:rPr lang="zh-CN" altLang="en-US" sz="2000" b="1" dirty="0" smtClean="0">
                  <a:solidFill>
                    <a:schemeClr val="bg1"/>
                  </a:solidFill>
                  <a:latin typeface="微软雅黑" pitchFamily="34" charset="-122"/>
                  <a:ea typeface="微软雅黑" pitchFamily="34" charset="-122"/>
                </a:rPr>
                <a:t>的</a:t>
              </a:r>
              <a:r>
                <a:rPr lang="zh-CN" altLang="en-US" sz="2000" b="1" dirty="0">
                  <a:solidFill>
                    <a:schemeClr val="bg1"/>
                  </a:solidFill>
                  <a:latin typeface="微软雅黑" pitchFamily="34" charset="-122"/>
                  <a:ea typeface="微软雅黑" pitchFamily="34" charset="-122"/>
                </a:rPr>
                <a:t>关键要素，丝状物结构很可能在恒星核心形成之前和形成过程中产生。</a:t>
              </a:r>
            </a:p>
          </p:txBody>
        </p:sp>
      </p:grpSp>
      <p:grpSp>
        <p:nvGrpSpPr>
          <p:cNvPr id="6" name="组合 5"/>
          <p:cNvGrpSpPr/>
          <p:nvPr/>
        </p:nvGrpSpPr>
        <p:grpSpPr>
          <a:xfrm>
            <a:off x="7050280" y="3444058"/>
            <a:ext cx="2557501" cy="461665"/>
            <a:chOff x="7050280" y="3444058"/>
            <a:chExt cx="2557501" cy="461665"/>
          </a:xfrm>
        </p:grpSpPr>
        <p:sp>
          <p:nvSpPr>
            <p:cNvPr id="54" name="矩形 53"/>
            <p:cNvSpPr/>
            <p:nvPr/>
          </p:nvSpPr>
          <p:spPr>
            <a:xfrm>
              <a:off x="7576456" y="3444058"/>
              <a:ext cx="2031325" cy="461665"/>
            </a:xfrm>
            <a:prstGeom prst="rect">
              <a:avLst/>
            </a:prstGeom>
          </p:spPr>
          <p:txBody>
            <a:bodyPr wrap="none">
              <a:spAutoFit/>
            </a:bodyPr>
            <a:lstStyle/>
            <a:p>
              <a:pPr defTabSz="1218565">
                <a:defRPr/>
              </a:pPr>
              <a:r>
                <a:rPr lang="zh-CN" altLang="en-US" sz="2400" b="1" kern="0" dirty="0" smtClean="0">
                  <a:solidFill>
                    <a:srgbClr val="0070C0"/>
                  </a:solidFill>
                  <a:ea typeface="微软雅黑" charset="0"/>
                </a:rPr>
                <a:t>探索恒星起源</a:t>
              </a:r>
              <a:endParaRPr lang="en-US" altLang="zh-CN" sz="2400" b="1" kern="0" dirty="0">
                <a:solidFill>
                  <a:srgbClr val="0070C0"/>
                </a:solidFill>
                <a:ea typeface="微软雅黑" charset="0"/>
              </a:endParaRPr>
            </a:p>
          </p:txBody>
        </p:sp>
        <p:grpSp>
          <p:nvGrpSpPr>
            <p:cNvPr id="20" name="组合 11"/>
            <p:cNvGrpSpPr/>
            <p:nvPr/>
          </p:nvGrpSpPr>
          <p:grpSpPr bwMode="auto">
            <a:xfrm>
              <a:off x="7050280" y="3488072"/>
              <a:ext cx="412085" cy="373635"/>
              <a:chOff x="0" y="0"/>
              <a:chExt cx="661926" cy="661926"/>
            </a:xfrm>
          </p:grpSpPr>
          <p:sp>
            <p:nvSpPr>
              <p:cNvPr id="21" name="圆角矩形 12"/>
              <p:cNvSpPr>
                <a:spLocks noChangeArrowheads="1"/>
              </p:cNvSpPr>
              <p:nvPr/>
            </p:nvSpPr>
            <p:spPr bwMode="auto">
              <a:xfrm rot="2700000">
                <a:off x="0" y="0"/>
                <a:ext cx="661926" cy="661926"/>
              </a:xfrm>
              <a:prstGeom prst="roundRect">
                <a:avLst>
                  <a:gd name="adj" fmla="val 16667"/>
                </a:avLst>
              </a:prstGeom>
              <a:solidFill>
                <a:srgbClr val="0070C0"/>
              </a:solidFill>
              <a:ln>
                <a:noFill/>
              </a:ln>
              <a:extLst>
                <a:ext uri="{91240B29-F687-4F45-9708-019B960494DF}">
                  <a14:hiddenLine xmlns:a14="http://schemas.microsoft.com/office/drawing/2010/main" w="25400">
                    <a:solidFill>
                      <a:srgbClr val="BA990F"/>
                    </a:solidFill>
                    <a:bevel/>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solidFill>
                    <a:srgbClr val="FFFFFF"/>
                  </a:solidFill>
                </a:endParaRPr>
              </a:p>
            </p:txBody>
          </p:sp>
          <p:sp>
            <p:nvSpPr>
              <p:cNvPr id="22" name="椭圆 30"/>
              <p:cNvSpPr>
                <a:spLocks noChangeArrowheads="1"/>
              </p:cNvSpPr>
              <p:nvPr/>
            </p:nvSpPr>
            <p:spPr bwMode="auto">
              <a:xfrm>
                <a:off x="135513" y="135513"/>
                <a:ext cx="390901" cy="390901"/>
              </a:xfrm>
              <a:custGeom>
                <a:avLst/>
                <a:gdLst>
                  <a:gd name="T0" fmla="*/ 13841 w 944830"/>
                  <a:gd name="T1" fmla="*/ 0 h 944830"/>
                  <a:gd name="T2" fmla="*/ 18947 w 944830"/>
                  <a:gd name="T3" fmla="*/ 5106 h 944830"/>
                  <a:gd name="T4" fmla="*/ 22160 w 944830"/>
                  <a:gd name="T5" fmla="*/ 2730 h 944830"/>
                  <a:gd name="T6" fmla="*/ 25586 w 944830"/>
                  <a:gd name="T7" fmla="*/ 6155 h 944830"/>
                  <a:gd name="T8" fmla="*/ 23210 w 944830"/>
                  <a:gd name="T9" fmla="*/ 9369 h 944830"/>
                  <a:gd name="T10" fmla="*/ 27682 w 944830"/>
                  <a:gd name="T11" fmla="*/ 13841 h 944830"/>
                  <a:gd name="T12" fmla="*/ 23075 w 944830"/>
                  <a:gd name="T13" fmla="*/ 18448 h 944830"/>
                  <a:gd name="T14" fmla="*/ 20203 w 944830"/>
                  <a:gd name="T15" fmla="*/ 16777 h 944830"/>
                  <a:gd name="T16" fmla="*/ 16777 w 944830"/>
                  <a:gd name="T17" fmla="*/ 20203 h 944830"/>
                  <a:gd name="T18" fmla="*/ 18448 w 944830"/>
                  <a:gd name="T19" fmla="*/ 23075 h 944830"/>
                  <a:gd name="T20" fmla="*/ 13841 w 944830"/>
                  <a:gd name="T21" fmla="*/ 27682 h 944830"/>
                  <a:gd name="T22" fmla="*/ 9234 w 944830"/>
                  <a:gd name="T23" fmla="*/ 23075 h 944830"/>
                  <a:gd name="T24" fmla="*/ 10905 w 944830"/>
                  <a:gd name="T25" fmla="*/ 20203 h 944830"/>
                  <a:gd name="T26" fmla="*/ 7480 w 944830"/>
                  <a:gd name="T27" fmla="*/ 16777 h 944830"/>
                  <a:gd name="T28" fmla="*/ 4607 w 944830"/>
                  <a:gd name="T29" fmla="*/ 18448 h 944830"/>
                  <a:gd name="T30" fmla="*/ 0 w 944830"/>
                  <a:gd name="T31" fmla="*/ 13841 h 944830"/>
                  <a:gd name="T32" fmla="*/ 4472 w 944830"/>
                  <a:gd name="T33" fmla="*/ 9369 h 944830"/>
                  <a:gd name="T34" fmla="*/ 2096 w 944830"/>
                  <a:gd name="T35" fmla="*/ 6155 h 944830"/>
                  <a:gd name="T36" fmla="*/ 5522 w 944830"/>
                  <a:gd name="T37" fmla="*/ 2730 h 944830"/>
                  <a:gd name="T38" fmla="*/ 8736 w 944830"/>
                  <a:gd name="T39" fmla="*/ 5106 h 944830"/>
                  <a:gd name="T40" fmla="*/ 13841 w 944830"/>
                  <a:gd name="T41" fmla="*/ 0 h 9448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44830"/>
                  <a:gd name="T64" fmla="*/ 0 h 944830"/>
                  <a:gd name="T65" fmla="*/ 944830 w 944830"/>
                  <a:gd name="T66" fmla="*/ 944830 h 9448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44830" h="944830">
                    <a:moveTo>
                      <a:pt x="472415" y="0"/>
                    </a:moveTo>
                    <a:lnTo>
                      <a:pt x="646674" y="174258"/>
                    </a:lnTo>
                    <a:cubicBezTo>
                      <a:pt x="660469" y="126985"/>
                      <a:pt x="704464" y="93179"/>
                      <a:pt x="756355" y="93179"/>
                    </a:cubicBezTo>
                    <a:cubicBezTo>
                      <a:pt x="820926" y="93179"/>
                      <a:pt x="873272" y="145525"/>
                      <a:pt x="873272" y="210096"/>
                    </a:cubicBezTo>
                    <a:cubicBezTo>
                      <a:pt x="873272" y="261987"/>
                      <a:pt x="839466" y="305983"/>
                      <a:pt x="792193" y="319778"/>
                    </a:cubicBezTo>
                    <a:lnTo>
                      <a:pt x="944830" y="472415"/>
                    </a:lnTo>
                    <a:lnTo>
                      <a:pt x="787583" y="629662"/>
                    </a:lnTo>
                    <a:cubicBezTo>
                      <a:pt x="768788" y="595026"/>
                      <a:pt x="731782" y="572630"/>
                      <a:pt x="689546" y="572630"/>
                    </a:cubicBezTo>
                    <a:cubicBezTo>
                      <a:pt x="624975" y="572630"/>
                      <a:pt x="572629" y="624976"/>
                      <a:pt x="572629" y="689547"/>
                    </a:cubicBezTo>
                    <a:cubicBezTo>
                      <a:pt x="572629" y="731783"/>
                      <a:pt x="595025" y="768788"/>
                      <a:pt x="629662" y="787584"/>
                    </a:cubicBezTo>
                    <a:lnTo>
                      <a:pt x="472415" y="944830"/>
                    </a:lnTo>
                    <a:lnTo>
                      <a:pt x="315169" y="787584"/>
                    </a:lnTo>
                    <a:cubicBezTo>
                      <a:pt x="349805" y="768788"/>
                      <a:pt x="372201" y="731783"/>
                      <a:pt x="372201" y="689547"/>
                    </a:cubicBezTo>
                    <a:cubicBezTo>
                      <a:pt x="372201" y="624976"/>
                      <a:pt x="319855" y="572630"/>
                      <a:pt x="255284" y="572630"/>
                    </a:cubicBezTo>
                    <a:cubicBezTo>
                      <a:pt x="213048" y="572630"/>
                      <a:pt x="176043" y="595026"/>
                      <a:pt x="157247" y="629662"/>
                    </a:cubicBezTo>
                    <a:lnTo>
                      <a:pt x="0" y="472415"/>
                    </a:lnTo>
                    <a:lnTo>
                      <a:pt x="152637" y="319778"/>
                    </a:lnTo>
                    <a:cubicBezTo>
                      <a:pt x="105363" y="305983"/>
                      <a:pt x="71557" y="261987"/>
                      <a:pt x="71557" y="210096"/>
                    </a:cubicBezTo>
                    <a:cubicBezTo>
                      <a:pt x="71557" y="145525"/>
                      <a:pt x="123903" y="93179"/>
                      <a:pt x="188474" y="93179"/>
                    </a:cubicBezTo>
                    <a:cubicBezTo>
                      <a:pt x="240365" y="93179"/>
                      <a:pt x="284362" y="126985"/>
                      <a:pt x="298156" y="174259"/>
                    </a:cubicBezTo>
                    <a:lnTo>
                      <a:pt x="472415" y="0"/>
                    </a:lnTo>
                    <a:close/>
                  </a:path>
                </a:pathLst>
              </a:custGeom>
              <a:solidFill>
                <a:schemeClr val="bg1"/>
              </a:solidFill>
              <a:ln>
                <a:noFill/>
              </a:ln>
              <a:extLst>
                <a:ext uri="{91240B29-F687-4F45-9708-019B960494DF}">
                  <a14:hiddenLine xmlns:a14="http://schemas.microsoft.com/office/drawing/2010/main" w="25400">
                    <a:solidFill>
                      <a:srgbClr val="BA990F"/>
                    </a:solidFill>
                    <a:bevel/>
                  </a14:hiddenLine>
                </a:ext>
              </a:extLst>
            </p:spPr>
            <p:txBody>
              <a:bodyPr anchor="ctr"/>
              <a:lstStyle/>
              <a:p>
                <a:endParaRPr lang="zh-CN" altLang="en-US"/>
              </a:p>
            </p:txBody>
          </p:sp>
        </p:grpSp>
      </p:grpSp>
      <p:grpSp>
        <p:nvGrpSpPr>
          <p:cNvPr id="7" name="组合 6"/>
          <p:cNvGrpSpPr/>
          <p:nvPr/>
        </p:nvGrpSpPr>
        <p:grpSpPr>
          <a:xfrm>
            <a:off x="7066039" y="4189075"/>
            <a:ext cx="2548349" cy="461665"/>
            <a:chOff x="7066039" y="4189075"/>
            <a:chExt cx="2548349" cy="461665"/>
          </a:xfrm>
        </p:grpSpPr>
        <p:sp>
          <p:nvSpPr>
            <p:cNvPr id="10" name="矩形 9"/>
            <p:cNvSpPr/>
            <p:nvPr/>
          </p:nvSpPr>
          <p:spPr>
            <a:xfrm>
              <a:off x="7583063" y="4189075"/>
              <a:ext cx="2031325" cy="461665"/>
            </a:xfrm>
            <a:prstGeom prst="rect">
              <a:avLst/>
            </a:prstGeom>
          </p:spPr>
          <p:txBody>
            <a:bodyPr wrap="none">
              <a:spAutoFit/>
            </a:bodyPr>
            <a:lstStyle/>
            <a:p>
              <a:pPr defTabSz="1218565">
                <a:defRPr/>
              </a:pPr>
              <a:r>
                <a:rPr lang="zh-CN" altLang="en-US" sz="2400" b="1" kern="0" dirty="0" smtClean="0">
                  <a:solidFill>
                    <a:srgbClr val="0070C0"/>
                  </a:solidFill>
                  <a:ea typeface="微软雅黑" charset="0"/>
                </a:rPr>
                <a:t>发现新的恒星</a:t>
              </a:r>
              <a:endParaRPr lang="en-US" altLang="zh-CN" sz="2400" b="1" kern="0" dirty="0">
                <a:solidFill>
                  <a:srgbClr val="0070C0"/>
                </a:solidFill>
                <a:ea typeface="微软雅黑" charset="0"/>
              </a:endParaRPr>
            </a:p>
          </p:txBody>
        </p:sp>
        <p:grpSp>
          <p:nvGrpSpPr>
            <p:cNvPr id="23" name="组合 11"/>
            <p:cNvGrpSpPr/>
            <p:nvPr/>
          </p:nvGrpSpPr>
          <p:grpSpPr bwMode="auto">
            <a:xfrm>
              <a:off x="7066039" y="4233089"/>
              <a:ext cx="412085" cy="373635"/>
              <a:chOff x="0" y="0"/>
              <a:chExt cx="661926" cy="661926"/>
            </a:xfrm>
          </p:grpSpPr>
          <p:sp>
            <p:nvSpPr>
              <p:cNvPr id="24" name="圆角矩形 12"/>
              <p:cNvSpPr>
                <a:spLocks noChangeArrowheads="1"/>
              </p:cNvSpPr>
              <p:nvPr/>
            </p:nvSpPr>
            <p:spPr bwMode="auto">
              <a:xfrm rot="2700000">
                <a:off x="0" y="0"/>
                <a:ext cx="661926" cy="661926"/>
              </a:xfrm>
              <a:prstGeom prst="roundRect">
                <a:avLst>
                  <a:gd name="adj" fmla="val 16667"/>
                </a:avLst>
              </a:prstGeom>
              <a:solidFill>
                <a:srgbClr val="0070C0"/>
              </a:solidFill>
              <a:ln>
                <a:noFill/>
              </a:ln>
              <a:extLst>
                <a:ext uri="{91240B29-F687-4F45-9708-019B960494DF}">
                  <a14:hiddenLine xmlns:a14="http://schemas.microsoft.com/office/drawing/2010/main" w="25400">
                    <a:solidFill>
                      <a:srgbClr val="BA990F"/>
                    </a:solidFill>
                    <a:bevel/>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endParaRPr lang="zh-CN" altLang="zh-CN">
                  <a:solidFill>
                    <a:srgbClr val="FFFFFF"/>
                  </a:solidFill>
                </a:endParaRPr>
              </a:p>
            </p:txBody>
          </p:sp>
          <p:sp>
            <p:nvSpPr>
              <p:cNvPr id="25" name="椭圆 30"/>
              <p:cNvSpPr>
                <a:spLocks noChangeArrowheads="1"/>
              </p:cNvSpPr>
              <p:nvPr/>
            </p:nvSpPr>
            <p:spPr bwMode="auto">
              <a:xfrm>
                <a:off x="135513" y="135513"/>
                <a:ext cx="390901" cy="390901"/>
              </a:xfrm>
              <a:custGeom>
                <a:avLst/>
                <a:gdLst>
                  <a:gd name="T0" fmla="*/ 13841 w 944830"/>
                  <a:gd name="T1" fmla="*/ 0 h 944830"/>
                  <a:gd name="T2" fmla="*/ 18947 w 944830"/>
                  <a:gd name="T3" fmla="*/ 5106 h 944830"/>
                  <a:gd name="T4" fmla="*/ 22160 w 944830"/>
                  <a:gd name="T5" fmla="*/ 2730 h 944830"/>
                  <a:gd name="T6" fmla="*/ 25586 w 944830"/>
                  <a:gd name="T7" fmla="*/ 6155 h 944830"/>
                  <a:gd name="T8" fmla="*/ 23210 w 944830"/>
                  <a:gd name="T9" fmla="*/ 9369 h 944830"/>
                  <a:gd name="T10" fmla="*/ 27682 w 944830"/>
                  <a:gd name="T11" fmla="*/ 13841 h 944830"/>
                  <a:gd name="T12" fmla="*/ 23075 w 944830"/>
                  <a:gd name="T13" fmla="*/ 18448 h 944830"/>
                  <a:gd name="T14" fmla="*/ 20203 w 944830"/>
                  <a:gd name="T15" fmla="*/ 16777 h 944830"/>
                  <a:gd name="T16" fmla="*/ 16777 w 944830"/>
                  <a:gd name="T17" fmla="*/ 20203 h 944830"/>
                  <a:gd name="T18" fmla="*/ 18448 w 944830"/>
                  <a:gd name="T19" fmla="*/ 23075 h 944830"/>
                  <a:gd name="T20" fmla="*/ 13841 w 944830"/>
                  <a:gd name="T21" fmla="*/ 27682 h 944830"/>
                  <a:gd name="T22" fmla="*/ 9234 w 944830"/>
                  <a:gd name="T23" fmla="*/ 23075 h 944830"/>
                  <a:gd name="T24" fmla="*/ 10905 w 944830"/>
                  <a:gd name="T25" fmla="*/ 20203 h 944830"/>
                  <a:gd name="T26" fmla="*/ 7480 w 944830"/>
                  <a:gd name="T27" fmla="*/ 16777 h 944830"/>
                  <a:gd name="T28" fmla="*/ 4607 w 944830"/>
                  <a:gd name="T29" fmla="*/ 18448 h 944830"/>
                  <a:gd name="T30" fmla="*/ 0 w 944830"/>
                  <a:gd name="T31" fmla="*/ 13841 h 944830"/>
                  <a:gd name="T32" fmla="*/ 4472 w 944830"/>
                  <a:gd name="T33" fmla="*/ 9369 h 944830"/>
                  <a:gd name="T34" fmla="*/ 2096 w 944830"/>
                  <a:gd name="T35" fmla="*/ 6155 h 944830"/>
                  <a:gd name="T36" fmla="*/ 5522 w 944830"/>
                  <a:gd name="T37" fmla="*/ 2730 h 944830"/>
                  <a:gd name="T38" fmla="*/ 8736 w 944830"/>
                  <a:gd name="T39" fmla="*/ 5106 h 944830"/>
                  <a:gd name="T40" fmla="*/ 13841 w 944830"/>
                  <a:gd name="T41" fmla="*/ 0 h 9448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44830"/>
                  <a:gd name="T64" fmla="*/ 0 h 944830"/>
                  <a:gd name="T65" fmla="*/ 944830 w 944830"/>
                  <a:gd name="T66" fmla="*/ 944830 h 9448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44830" h="944830">
                    <a:moveTo>
                      <a:pt x="472415" y="0"/>
                    </a:moveTo>
                    <a:lnTo>
                      <a:pt x="646674" y="174258"/>
                    </a:lnTo>
                    <a:cubicBezTo>
                      <a:pt x="660469" y="126985"/>
                      <a:pt x="704464" y="93179"/>
                      <a:pt x="756355" y="93179"/>
                    </a:cubicBezTo>
                    <a:cubicBezTo>
                      <a:pt x="820926" y="93179"/>
                      <a:pt x="873272" y="145525"/>
                      <a:pt x="873272" y="210096"/>
                    </a:cubicBezTo>
                    <a:cubicBezTo>
                      <a:pt x="873272" y="261987"/>
                      <a:pt x="839466" y="305983"/>
                      <a:pt x="792193" y="319778"/>
                    </a:cubicBezTo>
                    <a:lnTo>
                      <a:pt x="944830" y="472415"/>
                    </a:lnTo>
                    <a:lnTo>
                      <a:pt x="787583" y="629662"/>
                    </a:lnTo>
                    <a:cubicBezTo>
                      <a:pt x="768788" y="595026"/>
                      <a:pt x="731782" y="572630"/>
                      <a:pt x="689546" y="572630"/>
                    </a:cubicBezTo>
                    <a:cubicBezTo>
                      <a:pt x="624975" y="572630"/>
                      <a:pt x="572629" y="624976"/>
                      <a:pt x="572629" y="689547"/>
                    </a:cubicBezTo>
                    <a:cubicBezTo>
                      <a:pt x="572629" y="731783"/>
                      <a:pt x="595025" y="768788"/>
                      <a:pt x="629662" y="787584"/>
                    </a:cubicBezTo>
                    <a:lnTo>
                      <a:pt x="472415" y="944830"/>
                    </a:lnTo>
                    <a:lnTo>
                      <a:pt x="315169" y="787584"/>
                    </a:lnTo>
                    <a:cubicBezTo>
                      <a:pt x="349805" y="768788"/>
                      <a:pt x="372201" y="731783"/>
                      <a:pt x="372201" y="689547"/>
                    </a:cubicBezTo>
                    <a:cubicBezTo>
                      <a:pt x="372201" y="624976"/>
                      <a:pt x="319855" y="572630"/>
                      <a:pt x="255284" y="572630"/>
                    </a:cubicBezTo>
                    <a:cubicBezTo>
                      <a:pt x="213048" y="572630"/>
                      <a:pt x="176043" y="595026"/>
                      <a:pt x="157247" y="629662"/>
                    </a:cubicBezTo>
                    <a:lnTo>
                      <a:pt x="0" y="472415"/>
                    </a:lnTo>
                    <a:lnTo>
                      <a:pt x="152637" y="319778"/>
                    </a:lnTo>
                    <a:cubicBezTo>
                      <a:pt x="105363" y="305983"/>
                      <a:pt x="71557" y="261987"/>
                      <a:pt x="71557" y="210096"/>
                    </a:cubicBezTo>
                    <a:cubicBezTo>
                      <a:pt x="71557" y="145525"/>
                      <a:pt x="123903" y="93179"/>
                      <a:pt x="188474" y="93179"/>
                    </a:cubicBezTo>
                    <a:cubicBezTo>
                      <a:pt x="240365" y="93179"/>
                      <a:pt x="284362" y="126985"/>
                      <a:pt x="298156" y="174259"/>
                    </a:cubicBezTo>
                    <a:lnTo>
                      <a:pt x="472415" y="0"/>
                    </a:lnTo>
                    <a:close/>
                  </a:path>
                </a:pathLst>
              </a:custGeom>
              <a:solidFill>
                <a:schemeClr val="bg1"/>
              </a:solidFill>
              <a:ln>
                <a:noFill/>
              </a:ln>
              <a:extLst>
                <a:ext uri="{91240B29-F687-4F45-9708-019B960494DF}">
                  <a14:hiddenLine xmlns:a14="http://schemas.microsoft.com/office/drawing/2010/main" w="25400">
                    <a:solidFill>
                      <a:srgbClr val="BA990F"/>
                    </a:solidFill>
                    <a:bevel/>
                  </a14:hiddenLine>
                </a:ext>
              </a:extLst>
            </p:spPr>
            <p:txBody>
              <a:bodyPr anchor="ctr"/>
              <a:lstStyle/>
              <a:p>
                <a:endParaRPr lang="zh-CN" altLang="en-US"/>
              </a:p>
            </p:txBody>
          </p:sp>
        </p:grpSp>
      </p:grpSp>
      <p:cxnSp>
        <p:nvCxnSpPr>
          <p:cNvPr id="26" name="直接连接符 25"/>
          <p:cNvCxnSpPr/>
          <p:nvPr/>
        </p:nvCxnSpPr>
        <p:spPr>
          <a:xfrm flipV="1">
            <a:off x="0" y="6442184"/>
            <a:ext cx="12192000" cy="1905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alpha val="20000"/>
          </a:schemeClr>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en-US" altLang="zh-CN" sz="2800" dirty="0" smtClean="0">
                <a:solidFill>
                  <a:srgbClr val="0070C0"/>
                </a:solidFill>
              </a:rPr>
              <a:t>01</a:t>
            </a:r>
            <a:r>
              <a:rPr lang="zh-CN" altLang="en-US" sz="2800" dirty="0" smtClean="0">
                <a:solidFill>
                  <a:srgbClr val="0070C0"/>
                </a:solidFill>
              </a:rPr>
              <a:t> </a:t>
            </a:r>
            <a:r>
              <a:rPr lang="zh-CN" altLang="en-US" sz="2800" dirty="0">
                <a:solidFill>
                  <a:srgbClr val="0070C0"/>
                </a:solidFill>
              </a:rPr>
              <a:t>研究</a:t>
            </a:r>
            <a:r>
              <a:rPr lang="zh-CN" altLang="en-US" sz="2800" dirty="0" smtClean="0">
                <a:solidFill>
                  <a:srgbClr val="0070C0"/>
                </a:solidFill>
              </a:rPr>
              <a:t>背景</a:t>
            </a:r>
            <a:endParaRPr lang="zh-CN" altLang="en-US" sz="2800" dirty="0">
              <a:solidFill>
                <a:srgbClr val="0070C0"/>
              </a:solidFill>
            </a:endParaRPr>
          </a:p>
        </p:txBody>
      </p:sp>
      <p:grpSp>
        <p:nvGrpSpPr>
          <p:cNvPr id="12" name="组合 45"/>
          <p:cNvGrpSpPr/>
          <p:nvPr/>
        </p:nvGrpSpPr>
        <p:grpSpPr>
          <a:xfrm>
            <a:off x="326871" y="305961"/>
            <a:ext cx="793406" cy="680475"/>
            <a:chOff x="501650" y="3292475"/>
            <a:chExt cx="1735138" cy="1511300"/>
          </a:xfrm>
          <a:solidFill>
            <a:schemeClr val="accent2"/>
          </a:solidFill>
        </p:grpSpPr>
        <p:sp>
          <p:nvSpPr>
            <p:cNvPr id="13"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4"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5"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6"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7"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sp>
        <p:nvSpPr>
          <p:cNvPr id="20" name="Freeform 9"/>
          <p:cNvSpPr>
            <a:spLocks noEditPoints="1"/>
          </p:cNvSpPr>
          <p:nvPr/>
        </p:nvSpPr>
        <p:spPr bwMode="auto">
          <a:xfrm>
            <a:off x="5788737" y="911948"/>
            <a:ext cx="629970" cy="731295"/>
          </a:xfrm>
          <a:custGeom>
            <a:avLst/>
            <a:gdLst>
              <a:gd name="T0" fmla="*/ 449 w 1637"/>
              <a:gd name="T1" fmla="*/ 1301 h 2083"/>
              <a:gd name="T2" fmla="*/ 449 w 1637"/>
              <a:gd name="T3" fmla="*/ 1301 h 2083"/>
              <a:gd name="T4" fmla="*/ 350 w 1637"/>
              <a:gd name="T5" fmla="*/ 1276 h 2083"/>
              <a:gd name="T6" fmla="*/ 240 w 1637"/>
              <a:gd name="T7" fmla="*/ 1150 h 2083"/>
              <a:gd name="T8" fmla="*/ 273 w 1637"/>
              <a:gd name="T9" fmla="*/ 841 h 2083"/>
              <a:gd name="T10" fmla="*/ 770 w 1637"/>
              <a:gd name="T11" fmla="*/ 1055 h 2083"/>
              <a:gd name="T12" fmla="*/ 449 w 1637"/>
              <a:gd name="T13" fmla="*/ 1301 h 2083"/>
              <a:gd name="T14" fmla="*/ 1500 w 1637"/>
              <a:gd name="T15" fmla="*/ 1781 h 2083"/>
              <a:gd name="T16" fmla="*/ 1500 w 1637"/>
              <a:gd name="T17" fmla="*/ 1781 h 2083"/>
              <a:gd name="T18" fmla="*/ 1590 w 1637"/>
              <a:gd name="T19" fmla="*/ 1670 h 2083"/>
              <a:gd name="T20" fmla="*/ 1278 w 1637"/>
              <a:gd name="T21" fmla="*/ 1604 h 2083"/>
              <a:gd name="T22" fmla="*/ 1403 w 1637"/>
              <a:gd name="T23" fmla="*/ 1057 h 2083"/>
              <a:gd name="T24" fmla="*/ 1031 w 1637"/>
              <a:gd name="T25" fmla="*/ 383 h 2083"/>
              <a:gd name="T26" fmla="*/ 931 w 1637"/>
              <a:gd name="T27" fmla="*/ 92 h 2083"/>
              <a:gd name="T28" fmla="*/ 480 w 1637"/>
              <a:gd name="T29" fmla="*/ 430 h 2083"/>
              <a:gd name="T30" fmla="*/ 0 w 1637"/>
              <a:gd name="T31" fmla="*/ 723 h 2083"/>
              <a:gd name="T32" fmla="*/ 236 w 1637"/>
              <a:gd name="T33" fmla="*/ 825 h 2083"/>
              <a:gd name="T34" fmla="*/ 202 w 1637"/>
              <a:gd name="T35" fmla="*/ 1162 h 2083"/>
              <a:gd name="T36" fmla="*/ 332 w 1637"/>
              <a:gd name="T37" fmla="*/ 1312 h 2083"/>
              <a:gd name="T38" fmla="*/ 449 w 1637"/>
              <a:gd name="T39" fmla="*/ 1341 h 2083"/>
              <a:gd name="T40" fmla="*/ 807 w 1637"/>
              <a:gd name="T41" fmla="*/ 1071 h 2083"/>
              <a:gd name="T42" fmla="*/ 1003 w 1637"/>
              <a:gd name="T43" fmla="*/ 1156 h 2083"/>
              <a:gd name="T44" fmla="*/ 950 w 1637"/>
              <a:gd name="T45" fmla="*/ 626 h 2083"/>
              <a:gd name="T46" fmla="*/ 1001 w 1637"/>
              <a:gd name="T47" fmla="*/ 495 h 2083"/>
              <a:gd name="T48" fmla="*/ 1297 w 1637"/>
              <a:gd name="T49" fmla="*/ 1060 h 2083"/>
              <a:gd name="T50" fmla="*/ 1215 w 1637"/>
              <a:gd name="T51" fmla="*/ 1499 h 2083"/>
              <a:gd name="T52" fmla="*/ 1166 w 1637"/>
              <a:gd name="T53" fmla="*/ 1581 h 2083"/>
              <a:gd name="T54" fmla="*/ 920 w 1637"/>
              <a:gd name="T55" fmla="*/ 1530 h 2083"/>
              <a:gd name="T56" fmla="*/ 549 w 1637"/>
              <a:gd name="T57" fmla="*/ 1946 h 2083"/>
              <a:gd name="T58" fmla="*/ 1255 w 1637"/>
              <a:gd name="T59" fmla="*/ 2083 h 2083"/>
              <a:gd name="T60" fmla="*/ 1637 w 1637"/>
              <a:gd name="T61" fmla="*/ 1806 h 2083"/>
              <a:gd name="T62" fmla="*/ 1500 w 1637"/>
              <a:gd name="T63" fmla="*/ 1781 h 20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7" h="2083">
                <a:moveTo>
                  <a:pt x="449" y="1301"/>
                </a:moveTo>
                <a:lnTo>
                  <a:pt x="449" y="1301"/>
                </a:lnTo>
                <a:cubicBezTo>
                  <a:pt x="416" y="1301"/>
                  <a:pt x="383" y="1292"/>
                  <a:pt x="350" y="1276"/>
                </a:cubicBezTo>
                <a:cubicBezTo>
                  <a:pt x="295" y="1248"/>
                  <a:pt x="258" y="1206"/>
                  <a:pt x="240" y="1150"/>
                </a:cubicBezTo>
                <a:cubicBezTo>
                  <a:pt x="207" y="1047"/>
                  <a:pt x="243" y="919"/>
                  <a:pt x="273" y="841"/>
                </a:cubicBezTo>
                <a:lnTo>
                  <a:pt x="770" y="1055"/>
                </a:lnTo>
                <a:cubicBezTo>
                  <a:pt x="719" y="1137"/>
                  <a:pt x="599" y="1301"/>
                  <a:pt x="449" y="1301"/>
                </a:cubicBezTo>
                <a:close/>
                <a:moveTo>
                  <a:pt x="1500" y="1781"/>
                </a:moveTo>
                <a:lnTo>
                  <a:pt x="1500" y="1781"/>
                </a:lnTo>
                <a:lnTo>
                  <a:pt x="1590" y="1670"/>
                </a:lnTo>
                <a:lnTo>
                  <a:pt x="1278" y="1604"/>
                </a:lnTo>
                <a:cubicBezTo>
                  <a:pt x="1340" y="1504"/>
                  <a:pt x="1412" y="1329"/>
                  <a:pt x="1403" y="1057"/>
                </a:cubicBezTo>
                <a:cubicBezTo>
                  <a:pt x="1392" y="672"/>
                  <a:pt x="1130" y="453"/>
                  <a:pt x="1031" y="383"/>
                </a:cubicBezTo>
                <a:cubicBezTo>
                  <a:pt x="1053" y="263"/>
                  <a:pt x="1046" y="135"/>
                  <a:pt x="931" y="92"/>
                </a:cubicBezTo>
                <a:cubicBezTo>
                  <a:pt x="680" y="0"/>
                  <a:pt x="480" y="430"/>
                  <a:pt x="480" y="430"/>
                </a:cubicBezTo>
                <a:cubicBezTo>
                  <a:pt x="480" y="430"/>
                  <a:pt x="113" y="340"/>
                  <a:pt x="0" y="723"/>
                </a:cubicBezTo>
                <a:lnTo>
                  <a:pt x="236" y="825"/>
                </a:lnTo>
                <a:cubicBezTo>
                  <a:pt x="204" y="908"/>
                  <a:pt x="164" y="1046"/>
                  <a:pt x="202" y="1162"/>
                </a:cubicBezTo>
                <a:cubicBezTo>
                  <a:pt x="223" y="1229"/>
                  <a:pt x="267" y="1279"/>
                  <a:pt x="332" y="1312"/>
                </a:cubicBezTo>
                <a:cubicBezTo>
                  <a:pt x="370" y="1331"/>
                  <a:pt x="410" y="1341"/>
                  <a:pt x="449" y="1341"/>
                </a:cubicBezTo>
                <a:cubicBezTo>
                  <a:pt x="623" y="1341"/>
                  <a:pt x="755" y="1157"/>
                  <a:pt x="807" y="1071"/>
                </a:cubicBezTo>
                <a:lnTo>
                  <a:pt x="1003" y="1156"/>
                </a:lnTo>
                <a:cubicBezTo>
                  <a:pt x="1003" y="1156"/>
                  <a:pt x="1247" y="846"/>
                  <a:pt x="950" y="626"/>
                </a:cubicBezTo>
                <a:cubicBezTo>
                  <a:pt x="950" y="626"/>
                  <a:pt x="977" y="571"/>
                  <a:pt x="1001" y="495"/>
                </a:cubicBezTo>
                <a:cubicBezTo>
                  <a:pt x="1101" y="574"/>
                  <a:pt x="1288" y="762"/>
                  <a:pt x="1297" y="1060"/>
                </a:cubicBezTo>
                <a:cubicBezTo>
                  <a:pt x="1303" y="1273"/>
                  <a:pt x="1256" y="1416"/>
                  <a:pt x="1215" y="1499"/>
                </a:cubicBezTo>
                <a:cubicBezTo>
                  <a:pt x="1198" y="1534"/>
                  <a:pt x="1181" y="1561"/>
                  <a:pt x="1166" y="1581"/>
                </a:cubicBezTo>
                <a:lnTo>
                  <a:pt x="920" y="1530"/>
                </a:lnTo>
                <a:lnTo>
                  <a:pt x="549" y="1946"/>
                </a:lnTo>
                <a:lnTo>
                  <a:pt x="1255" y="2083"/>
                </a:lnTo>
                <a:lnTo>
                  <a:pt x="1637" y="1806"/>
                </a:lnTo>
                <a:lnTo>
                  <a:pt x="1500" y="1781"/>
                </a:lnTo>
                <a:close/>
              </a:path>
            </a:pathLst>
          </a:custGeom>
          <a:solidFill>
            <a:schemeClr val="accent2"/>
          </a:solidFill>
          <a:ln w="0">
            <a:noFill/>
            <a:prstDash val="solid"/>
            <a:round/>
          </a:ln>
        </p:spPr>
        <p:txBody>
          <a:bodyPr vert="horz" wrap="square" lIns="91440" tIns="45720" rIns="91440" bIns="45720" numCol="1" anchor="t" anchorCtr="0" compatLnSpc="1"/>
          <a:lstStyle/>
          <a:p>
            <a:pPr algn="ctr"/>
            <a:endParaRPr lang="zh-CN" altLang="en-US" dirty="0"/>
          </a:p>
        </p:txBody>
      </p:sp>
      <p:sp>
        <p:nvSpPr>
          <p:cNvPr id="22" name="Straight Connector 15"/>
          <p:cNvSpPr>
            <a:spLocks noChangeShapeType="1"/>
          </p:cNvSpPr>
          <p:nvPr/>
        </p:nvSpPr>
        <p:spPr bwMode="auto">
          <a:xfrm>
            <a:off x="6103722" y="2164416"/>
            <a:ext cx="3174" cy="884460"/>
          </a:xfrm>
          <a:prstGeom prst="line">
            <a:avLst/>
          </a:prstGeom>
          <a:noFill/>
          <a:ln w="25400">
            <a:solidFill>
              <a:srgbClr val="0070C0"/>
            </a:solidFill>
            <a:bevel/>
            <a:headEnd type="oval" w="sm" len="sm"/>
            <a:tailEnd type="oval" w="sm" len="sm"/>
          </a:ln>
          <a:extLst>
            <a:ext uri="{909E8E84-426E-40DD-AFC4-6F175D3DCCD1}">
              <a14:hiddenFill xmlns:a14="http://schemas.microsoft.com/office/drawing/2010/main">
                <a:noFill/>
              </a14:hiddenFill>
            </a:ext>
          </a:extLst>
        </p:spPr>
        <p:txBody>
          <a:bodyPr/>
          <a:lstStyle/>
          <a:p>
            <a:endParaRPr lang="zh-CN" altLang="en-US"/>
          </a:p>
        </p:txBody>
      </p:sp>
      <p:grpSp>
        <p:nvGrpSpPr>
          <p:cNvPr id="23" name="组合 22"/>
          <p:cNvGrpSpPr/>
          <p:nvPr/>
        </p:nvGrpSpPr>
        <p:grpSpPr>
          <a:xfrm>
            <a:off x="5788737" y="5618732"/>
            <a:ext cx="794889" cy="623974"/>
            <a:chOff x="3654425" y="5089525"/>
            <a:chExt cx="1860550" cy="1460500"/>
          </a:xfrm>
          <a:solidFill>
            <a:schemeClr val="accent2"/>
          </a:solidFill>
        </p:grpSpPr>
        <p:sp>
          <p:nvSpPr>
            <p:cNvPr id="24" name="Freeform 12"/>
            <p:cNvSpPr>
              <a:spLocks noEditPoints="1"/>
            </p:cNvSpPr>
            <p:nvPr/>
          </p:nvSpPr>
          <p:spPr bwMode="auto">
            <a:xfrm>
              <a:off x="3654425" y="5089525"/>
              <a:ext cx="1860550" cy="1460500"/>
            </a:xfrm>
            <a:custGeom>
              <a:avLst/>
              <a:gdLst>
                <a:gd name="T0" fmla="*/ 2372 w 2506"/>
                <a:gd name="T1" fmla="*/ 1716 h 1970"/>
                <a:gd name="T2" fmla="*/ 2372 w 2506"/>
                <a:gd name="T3" fmla="*/ 1716 h 1970"/>
                <a:gd name="T4" fmla="*/ 1858 w 2506"/>
                <a:gd name="T5" fmla="*/ 1575 h 1970"/>
                <a:gd name="T6" fmla="*/ 1818 w 2506"/>
                <a:gd name="T7" fmla="*/ 1576 h 1970"/>
                <a:gd name="T8" fmla="*/ 1323 w 2506"/>
                <a:gd name="T9" fmla="*/ 1715 h 1970"/>
                <a:gd name="T10" fmla="*/ 1323 w 2506"/>
                <a:gd name="T11" fmla="*/ 308 h 1970"/>
                <a:gd name="T12" fmla="*/ 1847 w 2506"/>
                <a:gd name="T13" fmla="*/ 133 h 1970"/>
                <a:gd name="T14" fmla="*/ 2372 w 2506"/>
                <a:gd name="T15" fmla="*/ 310 h 1970"/>
                <a:gd name="T16" fmla="*/ 2372 w 2506"/>
                <a:gd name="T17" fmla="*/ 1716 h 1970"/>
                <a:gd name="T18" fmla="*/ 1182 w 2506"/>
                <a:gd name="T19" fmla="*/ 1715 h 1970"/>
                <a:gd name="T20" fmla="*/ 1182 w 2506"/>
                <a:gd name="T21" fmla="*/ 1715 h 1970"/>
                <a:gd name="T22" fmla="*/ 688 w 2506"/>
                <a:gd name="T23" fmla="*/ 1576 h 1970"/>
                <a:gd name="T24" fmla="*/ 647 w 2506"/>
                <a:gd name="T25" fmla="*/ 1575 h 1970"/>
                <a:gd name="T26" fmla="*/ 133 w 2506"/>
                <a:gd name="T27" fmla="*/ 1716 h 1970"/>
                <a:gd name="T28" fmla="*/ 133 w 2506"/>
                <a:gd name="T29" fmla="*/ 310 h 1970"/>
                <a:gd name="T30" fmla="*/ 659 w 2506"/>
                <a:gd name="T31" fmla="*/ 133 h 1970"/>
                <a:gd name="T32" fmla="*/ 1182 w 2506"/>
                <a:gd name="T33" fmla="*/ 308 h 1970"/>
                <a:gd name="T34" fmla="*/ 1182 w 2506"/>
                <a:gd name="T35" fmla="*/ 1715 h 1970"/>
                <a:gd name="T36" fmla="*/ 1849 w 2506"/>
                <a:gd name="T37" fmla="*/ 0 h 1970"/>
                <a:gd name="T38" fmla="*/ 1849 w 2506"/>
                <a:gd name="T39" fmla="*/ 0 h 1970"/>
                <a:gd name="T40" fmla="*/ 1823 w 2506"/>
                <a:gd name="T41" fmla="*/ 0 h 1970"/>
                <a:gd name="T42" fmla="*/ 1253 w 2506"/>
                <a:gd name="T43" fmla="*/ 184 h 1970"/>
                <a:gd name="T44" fmla="*/ 683 w 2506"/>
                <a:gd name="T45" fmla="*/ 0 h 1970"/>
                <a:gd name="T46" fmla="*/ 657 w 2506"/>
                <a:gd name="T47" fmla="*/ 0 h 1970"/>
                <a:gd name="T48" fmla="*/ 5 w 2506"/>
                <a:gd name="T49" fmla="*/ 267 h 1970"/>
                <a:gd name="T50" fmla="*/ 0 w 2506"/>
                <a:gd name="T51" fmla="*/ 279 h 1970"/>
                <a:gd name="T52" fmla="*/ 0 w 2506"/>
                <a:gd name="T53" fmla="*/ 1970 h 1970"/>
                <a:gd name="T54" fmla="*/ 107 w 2506"/>
                <a:gd name="T55" fmla="*/ 1889 h 1970"/>
                <a:gd name="T56" fmla="*/ 682 w 2506"/>
                <a:gd name="T57" fmla="*/ 1709 h 1970"/>
                <a:gd name="T58" fmla="*/ 1190 w 2506"/>
                <a:gd name="T59" fmla="*/ 1876 h 1970"/>
                <a:gd name="T60" fmla="*/ 1208 w 2506"/>
                <a:gd name="T61" fmla="*/ 1888 h 1970"/>
                <a:gd name="T62" fmla="*/ 1253 w 2506"/>
                <a:gd name="T63" fmla="*/ 1924 h 1970"/>
                <a:gd name="T64" fmla="*/ 1298 w 2506"/>
                <a:gd name="T65" fmla="*/ 1888 h 1970"/>
                <a:gd name="T66" fmla="*/ 1316 w 2506"/>
                <a:gd name="T67" fmla="*/ 1876 h 1970"/>
                <a:gd name="T68" fmla="*/ 1824 w 2506"/>
                <a:gd name="T69" fmla="*/ 1709 h 1970"/>
                <a:gd name="T70" fmla="*/ 2399 w 2506"/>
                <a:gd name="T71" fmla="*/ 1889 h 1970"/>
                <a:gd name="T72" fmla="*/ 2506 w 2506"/>
                <a:gd name="T73" fmla="*/ 1970 h 1970"/>
                <a:gd name="T74" fmla="*/ 2506 w 2506"/>
                <a:gd name="T75" fmla="*/ 279 h 1970"/>
                <a:gd name="T76" fmla="*/ 2501 w 2506"/>
                <a:gd name="T77" fmla="*/ 267 h 1970"/>
                <a:gd name="T78" fmla="*/ 1849 w 2506"/>
                <a:gd name="T79" fmla="*/ 0 h 1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06" h="1970">
                  <a:moveTo>
                    <a:pt x="2372" y="1716"/>
                  </a:moveTo>
                  <a:lnTo>
                    <a:pt x="2372" y="1716"/>
                  </a:lnTo>
                  <a:cubicBezTo>
                    <a:pt x="2261" y="1655"/>
                    <a:pt x="2075" y="1575"/>
                    <a:pt x="1858" y="1575"/>
                  </a:cubicBezTo>
                  <a:cubicBezTo>
                    <a:pt x="1845" y="1575"/>
                    <a:pt x="1831" y="1576"/>
                    <a:pt x="1818" y="1576"/>
                  </a:cubicBezTo>
                  <a:cubicBezTo>
                    <a:pt x="1599" y="1587"/>
                    <a:pt x="1427" y="1659"/>
                    <a:pt x="1323" y="1715"/>
                  </a:cubicBezTo>
                  <a:lnTo>
                    <a:pt x="1323" y="308"/>
                  </a:lnTo>
                  <a:cubicBezTo>
                    <a:pt x="1347" y="271"/>
                    <a:pt x="1462" y="127"/>
                    <a:pt x="1847" y="133"/>
                  </a:cubicBezTo>
                  <a:cubicBezTo>
                    <a:pt x="2229" y="140"/>
                    <a:pt x="2347" y="273"/>
                    <a:pt x="2372" y="310"/>
                  </a:cubicBezTo>
                  <a:lnTo>
                    <a:pt x="2372" y="1716"/>
                  </a:lnTo>
                  <a:close/>
                  <a:moveTo>
                    <a:pt x="1182" y="1715"/>
                  </a:moveTo>
                  <a:lnTo>
                    <a:pt x="1182" y="1715"/>
                  </a:lnTo>
                  <a:cubicBezTo>
                    <a:pt x="1079" y="1659"/>
                    <a:pt x="906" y="1587"/>
                    <a:pt x="688" y="1576"/>
                  </a:cubicBezTo>
                  <a:cubicBezTo>
                    <a:pt x="674" y="1576"/>
                    <a:pt x="661" y="1575"/>
                    <a:pt x="647" y="1575"/>
                  </a:cubicBezTo>
                  <a:cubicBezTo>
                    <a:pt x="431" y="1575"/>
                    <a:pt x="244" y="1655"/>
                    <a:pt x="133" y="1716"/>
                  </a:cubicBezTo>
                  <a:lnTo>
                    <a:pt x="133" y="310"/>
                  </a:lnTo>
                  <a:cubicBezTo>
                    <a:pt x="159" y="273"/>
                    <a:pt x="276" y="140"/>
                    <a:pt x="659" y="133"/>
                  </a:cubicBezTo>
                  <a:cubicBezTo>
                    <a:pt x="1044" y="127"/>
                    <a:pt x="1159" y="271"/>
                    <a:pt x="1182" y="308"/>
                  </a:cubicBezTo>
                  <a:lnTo>
                    <a:pt x="1182" y="1715"/>
                  </a:lnTo>
                  <a:close/>
                  <a:moveTo>
                    <a:pt x="1849" y="0"/>
                  </a:moveTo>
                  <a:lnTo>
                    <a:pt x="1849" y="0"/>
                  </a:lnTo>
                  <a:cubicBezTo>
                    <a:pt x="1840" y="0"/>
                    <a:pt x="1831" y="0"/>
                    <a:pt x="1823" y="0"/>
                  </a:cubicBezTo>
                  <a:cubicBezTo>
                    <a:pt x="1490" y="0"/>
                    <a:pt x="1328" y="105"/>
                    <a:pt x="1253" y="184"/>
                  </a:cubicBezTo>
                  <a:cubicBezTo>
                    <a:pt x="1178" y="105"/>
                    <a:pt x="1015" y="0"/>
                    <a:pt x="683" y="0"/>
                  </a:cubicBezTo>
                  <a:cubicBezTo>
                    <a:pt x="674" y="0"/>
                    <a:pt x="666" y="0"/>
                    <a:pt x="657" y="0"/>
                  </a:cubicBezTo>
                  <a:cubicBezTo>
                    <a:pt x="127" y="9"/>
                    <a:pt x="16" y="240"/>
                    <a:pt x="5" y="267"/>
                  </a:cubicBezTo>
                  <a:lnTo>
                    <a:pt x="0" y="279"/>
                  </a:lnTo>
                  <a:lnTo>
                    <a:pt x="0" y="1970"/>
                  </a:lnTo>
                  <a:lnTo>
                    <a:pt x="107" y="1889"/>
                  </a:lnTo>
                  <a:cubicBezTo>
                    <a:pt x="109" y="1887"/>
                    <a:pt x="369" y="1695"/>
                    <a:pt x="682" y="1709"/>
                  </a:cubicBezTo>
                  <a:cubicBezTo>
                    <a:pt x="943" y="1722"/>
                    <a:pt x="1133" y="1837"/>
                    <a:pt x="1190" y="1876"/>
                  </a:cubicBezTo>
                  <a:cubicBezTo>
                    <a:pt x="1201" y="1883"/>
                    <a:pt x="1207" y="1888"/>
                    <a:pt x="1208" y="1888"/>
                  </a:cubicBezTo>
                  <a:lnTo>
                    <a:pt x="1253" y="1924"/>
                  </a:lnTo>
                  <a:lnTo>
                    <a:pt x="1298" y="1888"/>
                  </a:lnTo>
                  <a:cubicBezTo>
                    <a:pt x="1298" y="1888"/>
                    <a:pt x="1304" y="1883"/>
                    <a:pt x="1316" y="1876"/>
                  </a:cubicBezTo>
                  <a:cubicBezTo>
                    <a:pt x="1373" y="1837"/>
                    <a:pt x="1563" y="1722"/>
                    <a:pt x="1824" y="1709"/>
                  </a:cubicBezTo>
                  <a:cubicBezTo>
                    <a:pt x="2135" y="1695"/>
                    <a:pt x="2396" y="1887"/>
                    <a:pt x="2399" y="1889"/>
                  </a:cubicBezTo>
                  <a:lnTo>
                    <a:pt x="2506" y="1970"/>
                  </a:lnTo>
                  <a:lnTo>
                    <a:pt x="2506" y="279"/>
                  </a:lnTo>
                  <a:lnTo>
                    <a:pt x="2501" y="267"/>
                  </a:lnTo>
                  <a:cubicBezTo>
                    <a:pt x="2490" y="240"/>
                    <a:pt x="2379" y="9"/>
                    <a:pt x="1849" y="0"/>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5" name="Freeform 13"/>
            <p:cNvSpPr/>
            <p:nvPr/>
          </p:nvSpPr>
          <p:spPr bwMode="auto">
            <a:xfrm>
              <a:off x="3829050" y="5399088"/>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0 h 206"/>
                <a:gd name="T12" fmla="*/ 68 w 844"/>
                <a:gd name="T13" fmla="*/ 193 h 206"/>
                <a:gd name="T14" fmla="*/ 437 w 844"/>
                <a:gd name="T15" fmla="*/ 89 h 206"/>
                <a:gd name="T16" fmla="*/ 775 w 844"/>
                <a:gd name="T17" fmla="*/ 193 h 206"/>
                <a:gd name="T18" fmla="*/ 831 w 844"/>
                <a:gd name="T19" fmla="*/ 183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3"/>
                    <a:pt x="667" y="19"/>
                    <a:pt x="441" y="10"/>
                  </a:cubicBezTo>
                  <a:cubicBezTo>
                    <a:pt x="213" y="0"/>
                    <a:pt x="30" y="122"/>
                    <a:pt x="23" y="127"/>
                  </a:cubicBezTo>
                  <a:cubicBezTo>
                    <a:pt x="4" y="139"/>
                    <a:pt x="0" y="164"/>
                    <a:pt x="12" y="183"/>
                  </a:cubicBezTo>
                  <a:cubicBezTo>
                    <a:pt x="20" y="194"/>
                    <a:pt x="32" y="200"/>
                    <a:pt x="45" y="200"/>
                  </a:cubicBezTo>
                  <a:cubicBezTo>
                    <a:pt x="53" y="200"/>
                    <a:pt x="61" y="198"/>
                    <a:pt x="68" y="193"/>
                  </a:cubicBezTo>
                  <a:cubicBezTo>
                    <a:pt x="69" y="192"/>
                    <a:pt x="236" y="81"/>
                    <a:pt x="437" y="89"/>
                  </a:cubicBezTo>
                  <a:cubicBezTo>
                    <a:pt x="639" y="98"/>
                    <a:pt x="774" y="192"/>
                    <a:pt x="775" y="193"/>
                  </a:cubicBezTo>
                  <a:cubicBezTo>
                    <a:pt x="793" y="206"/>
                    <a:pt x="818" y="201"/>
                    <a:pt x="831" y="183"/>
                  </a:cubicBezTo>
                  <a:cubicBezTo>
                    <a:pt x="844" y="165"/>
                    <a:pt x="840" y="140"/>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6" name="Freeform 14"/>
            <p:cNvSpPr/>
            <p:nvPr/>
          </p:nvSpPr>
          <p:spPr bwMode="auto">
            <a:xfrm>
              <a:off x="3829050" y="56784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4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3"/>
                    <a:pt x="23" y="128"/>
                  </a:cubicBezTo>
                  <a:cubicBezTo>
                    <a:pt x="4" y="140"/>
                    <a:pt x="0" y="165"/>
                    <a:pt x="12" y="183"/>
                  </a:cubicBezTo>
                  <a:cubicBezTo>
                    <a:pt x="20" y="195"/>
                    <a:pt x="32" y="201"/>
                    <a:pt x="45" y="201"/>
                  </a:cubicBezTo>
                  <a:cubicBezTo>
                    <a:pt x="53" y="201"/>
                    <a:pt x="61" y="199"/>
                    <a:pt x="68" y="194"/>
                  </a:cubicBezTo>
                  <a:cubicBezTo>
                    <a:pt x="69" y="193"/>
                    <a:pt x="236" y="82"/>
                    <a:pt x="437" y="90"/>
                  </a:cubicBezTo>
                  <a:cubicBezTo>
                    <a:pt x="639" y="99"/>
                    <a:pt x="774" y="193"/>
                    <a:pt x="775" y="194"/>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7" name="Freeform 15"/>
            <p:cNvSpPr/>
            <p:nvPr/>
          </p:nvSpPr>
          <p:spPr bwMode="auto">
            <a:xfrm>
              <a:off x="3829050" y="5957888"/>
              <a:ext cx="627063" cy="153988"/>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8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8"/>
                    <a:pt x="68"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8" name="Freeform 16"/>
            <p:cNvSpPr/>
            <p:nvPr/>
          </p:nvSpPr>
          <p:spPr bwMode="auto">
            <a:xfrm>
              <a:off x="4713288" y="5437188"/>
              <a:ext cx="627063" cy="152400"/>
            </a:xfrm>
            <a:custGeom>
              <a:avLst/>
              <a:gdLst>
                <a:gd name="T0" fmla="*/ 822 w 844"/>
                <a:gd name="T1" fmla="*/ 127 h 205"/>
                <a:gd name="T2" fmla="*/ 822 w 844"/>
                <a:gd name="T3" fmla="*/ 127 h 205"/>
                <a:gd name="T4" fmla="*/ 441 w 844"/>
                <a:gd name="T5" fmla="*/ 9 h 205"/>
                <a:gd name="T6" fmla="*/ 23 w 844"/>
                <a:gd name="T7" fmla="*/ 127 h 205"/>
                <a:gd name="T8" fmla="*/ 12 w 844"/>
                <a:gd name="T9" fmla="*/ 182 h 205"/>
                <a:gd name="T10" fmla="*/ 45 w 844"/>
                <a:gd name="T11" fmla="*/ 200 h 205"/>
                <a:gd name="T12" fmla="*/ 67 w 844"/>
                <a:gd name="T13" fmla="*/ 193 h 205"/>
                <a:gd name="T14" fmla="*/ 437 w 844"/>
                <a:gd name="T15" fmla="*/ 89 h 205"/>
                <a:gd name="T16" fmla="*/ 775 w 844"/>
                <a:gd name="T17" fmla="*/ 193 h 205"/>
                <a:gd name="T18" fmla="*/ 831 w 844"/>
                <a:gd name="T19" fmla="*/ 183 h 205"/>
                <a:gd name="T20" fmla="*/ 822 w 844"/>
                <a:gd name="T21" fmla="*/ 127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5">
                  <a:moveTo>
                    <a:pt x="822" y="127"/>
                  </a:moveTo>
                  <a:lnTo>
                    <a:pt x="822" y="127"/>
                  </a:lnTo>
                  <a:cubicBezTo>
                    <a:pt x="815" y="123"/>
                    <a:pt x="667" y="19"/>
                    <a:pt x="441" y="9"/>
                  </a:cubicBezTo>
                  <a:cubicBezTo>
                    <a:pt x="213" y="0"/>
                    <a:pt x="30" y="122"/>
                    <a:pt x="23" y="127"/>
                  </a:cubicBezTo>
                  <a:cubicBezTo>
                    <a:pt x="4" y="139"/>
                    <a:pt x="0" y="164"/>
                    <a:pt x="12" y="182"/>
                  </a:cubicBezTo>
                  <a:cubicBezTo>
                    <a:pt x="20" y="194"/>
                    <a:pt x="32" y="200"/>
                    <a:pt x="45" y="200"/>
                  </a:cubicBezTo>
                  <a:cubicBezTo>
                    <a:pt x="53" y="200"/>
                    <a:pt x="61" y="198"/>
                    <a:pt x="67" y="193"/>
                  </a:cubicBezTo>
                  <a:cubicBezTo>
                    <a:pt x="69" y="192"/>
                    <a:pt x="236" y="81"/>
                    <a:pt x="437" y="89"/>
                  </a:cubicBezTo>
                  <a:cubicBezTo>
                    <a:pt x="639" y="98"/>
                    <a:pt x="774" y="192"/>
                    <a:pt x="775" y="193"/>
                  </a:cubicBezTo>
                  <a:cubicBezTo>
                    <a:pt x="793" y="205"/>
                    <a:pt x="818" y="201"/>
                    <a:pt x="831" y="183"/>
                  </a:cubicBezTo>
                  <a:cubicBezTo>
                    <a:pt x="844" y="165"/>
                    <a:pt x="840" y="140"/>
                    <a:pt x="822" y="127"/>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29" name="Freeform 17"/>
            <p:cNvSpPr/>
            <p:nvPr/>
          </p:nvSpPr>
          <p:spPr bwMode="auto">
            <a:xfrm>
              <a:off x="4713288" y="5716588"/>
              <a:ext cx="627063" cy="152400"/>
            </a:xfrm>
            <a:custGeom>
              <a:avLst/>
              <a:gdLst>
                <a:gd name="T0" fmla="*/ 822 w 844"/>
                <a:gd name="T1" fmla="*/ 128 h 206"/>
                <a:gd name="T2" fmla="*/ 822 w 844"/>
                <a:gd name="T3" fmla="*/ 128 h 206"/>
                <a:gd name="T4" fmla="*/ 441 w 844"/>
                <a:gd name="T5" fmla="*/ 10 h 206"/>
                <a:gd name="T6" fmla="*/ 23 w 844"/>
                <a:gd name="T7" fmla="*/ 128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8"/>
                  </a:cubicBezTo>
                  <a:cubicBezTo>
                    <a:pt x="4" y="140"/>
                    <a:pt x="0" y="165"/>
                    <a:pt x="12" y="183"/>
                  </a:cubicBezTo>
                  <a:cubicBezTo>
                    <a:pt x="20" y="195"/>
                    <a:pt x="32" y="201"/>
                    <a:pt x="45" y="201"/>
                  </a:cubicBezTo>
                  <a:cubicBezTo>
                    <a:pt x="53" y="201"/>
                    <a:pt x="61" y="199"/>
                    <a:pt x="67" y="194"/>
                  </a:cubicBezTo>
                  <a:cubicBezTo>
                    <a:pt x="69" y="193"/>
                    <a:pt x="236" y="82"/>
                    <a:pt x="437" y="90"/>
                  </a:cubicBezTo>
                  <a:cubicBezTo>
                    <a:pt x="639" y="99"/>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sp>
          <p:nvSpPr>
            <p:cNvPr id="30" name="Freeform 18"/>
            <p:cNvSpPr/>
            <p:nvPr/>
          </p:nvSpPr>
          <p:spPr bwMode="auto">
            <a:xfrm>
              <a:off x="4713288" y="5997575"/>
              <a:ext cx="627063" cy="152400"/>
            </a:xfrm>
            <a:custGeom>
              <a:avLst/>
              <a:gdLst>
                <a:gd name="T0" fmla="*/ 822 w 844"/>
                <a:gd name="T1" fmla="*/ 128 h 206"/>
                <a:gd name="T2" fmla="*/ 822 w 844"/>
                <a:gd name="T3" fmla="*/ 128 h 206"/>
                <a:gd name="T4" fmla="*/ 441 w 844"/>
                <a:gd name="T5" fmla="*/ 10 h 206"/>
                <a:gd name="T6" fmla="*/ 23 w 844"/>
                <a:gd name="T7" fmla="*/ 127 h 206"/>
                <a:gd name="T8" fmla="*/ 12 w 844"/>
                <a:gd name="T9" fmla="*/ 183 h 206"/>
                <a:gd name="T10" fmla="*/ 45 w 844"/>
                <a:gd name="T11" fmla="*/ 201 h 206"/>
                <a:gd name="T12" fmla="*/ 67 w 844"/>
                <a:gd name="T13" fmla="*/ 194 h 206"/>
                <a:gd name="T14" fmla="*/ 437 w 844"/>
                <a:gd name="T15" fmla="*/ 90 h 206"/>
                <a:gd name="T16" fmla="*/ 775 w 844"/>
                <a:gd name="T17" fmla="*/ 193 h 206"/>
                <a:gd name="T18" fmla="*/ 831 w 844"/>
                <a:gd name="T19" fmla="*/ 184 h 206"/>
                <a:gd name="T20" fmla="*/ 822 w 844"/>
                <a:gd name="T21" fmla="*/ 12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44" h="206">
                  <a:moveTo>
                    <a:pt x="822" y="128"/>
                  </a:moveTo>
                  <a:lnTo>
                    <a:pt x="822" y="128"/>
                  </a:lnTo>
                  <a:cubicBezTo>
                    <a:pt x="815" y="124"/>
                    <a:pt x="667" y="20"/>
                    <a:pt x="441" y="10"/>
                  </a:cubicBezTo>
                  <a:cubicBezTo>
                    <a:pt x="213" y="0"/>
                    <a:pt x="30" y="122"/>
                    <a:pt x="23" y="127"/>
                  </a:cubicBezTo>
                  <a:cubicBezTo>
                    <a:pt x="4" y="140"/>
                    <a:pt x="0" y="165"/>
                    <a:pt x="12" y="183"/>
                  </a:cubicBezTo>
                  <a:cubicBezTo>
                    <a:pt x="20" y="194"/>
                    <a:pt x="32" y="201"/>
                    <a:pt x="45" y="201"/>
                  </a:cubicBezTo>
                  <a:cubicBezTo>
                    <a:pt x="53" y="201"/>
                    <a:pt x="61" y="198"/>
                    <a:pt x="67" y="194"/>
                  </a:cubicBezTo>
                  <a:cubicBezTo>
                    <a:pt x="69" y="193"/>
                    <a:pt x="236" y="82"/>
                    <a:pt x="437" y="90"/>
                  </a:cubicBezTo>
                  <a:cubicBezTo>
                    <a:pt x="639" y="98"/>
                    <a:pt x="774" y="192"/>
                    <a:pt x="775" y="193"/>
                  </a:cubicBezTo>
                  <a:cubicBezTo>
                    <a:pt x="793" y="206"/>
                    <a:pt x="818" y="202"/>
                    <a:pt x="831" y="184"/>
                  </a:cubicBezTo>
                  <a:cubicBezTo>
                    <a:pt x="844" y="166"/>
                    <a:pt x="840" y="141"/>
                    <a:pt x="822" y="128"/>
                  </a:cubicBezTo>
                  <a:close/>
                </a:path>
              </a:pathLst>
            </a:custGeom>
            <a:grpFill/>
            <a:ln w="0">
              <a:noFill/>
              <a:prstDash val="solid"/>
              <a:round/>
            </a:ln>
          </p:spPr>
          <p:txBody>
            <a:bodyPr vert="horz" wrap="square" lIns="91440" tIns="45720" rIns="91440" bIns="45720" numCol="1" anchor="t" anchorCtr="0" compatLnSpc="1"/>
            <a:lstStyle/>
            <a:p>
              <a:endParaRPr lang="zh-CN" altLang="en-US"/>
            </a:p>
          </p:txBody>
        </p:sp>
      </p:grpSp>
      <p:sp>
        <p:nvSpPr>
          <p:cNvPr id="31" name="Straight Connector 15"/>
          <p:cNvSpPr>
            <a:spLocks noChangeShapeType="1"/>
          </p:cNvSpPr>
          <p:nvPr/>
        </p:nvSpPr>
        <p:spPr bwMode="auto">
          <a:xfrm>
            <a:off x="6119233" y="4264913"/>
            <a:ext cx="3174" cy="884460"/>
          </a:xfrm>
          <a:prstGeom prst="line">
            <a:avLst/>
          </a:prstGeom>
          <a:noFill/>
          <a:ln w="25400">
            <a:solidFill>
              <a:srgbClr val="0070C0"/>
            </a:solidFill>
            <a:bevel/>
            <a:headEnd type="oval" w="sm" len="sm"/>
            <a:tailEnd type="oval" w="sm" len="sm"/>
          </a:ln>
          <a:extLst>
            <a:ext uri="{909E8E84-426E-40DD-AFC4-6F175D3DCCD1}">
              <a14:hiddenFill xmlns:a14="http://schemas.microsoft.com/office/drawing/2010/main">
                <a:noFill/>
              </a14:hiddenFill>
            </a:ext>
          </a:extLst>
        </p:spPr>
        <p:txBody>
          <a:bodyPr/>
          <a:lstStyle/>
          <a:p>
            <a:endParaRPr lang="zh-CN" altLang="en-US"/>
          </a:p>
        </p:txBody>
      </p:sp>
      <p:sp>
        <p:nvSpPr>
          <p:cNvPr id="32" name="Freeform 5"/>
          <p:cNvSpPr>
            <a:spLocks noEditPoints="1"/>
          </p:cNvSpPr>
          <p:nvPr/>
        </p:nvSpPr>
        <p:spPr bwMode="auto">
          <a:xfrm>
            <a:off x="5721930" y="3481370"/>
            <a:ext cx="1000393" cy="429321"/>
          </a:xfrm>
          <a:custGeom>
            <a:avLst/>
            <a:gdLst>
              <a:gd name="T0" fmla="*/ 1727 w 3152"/>
              <a:gd name="T1" fmla="*/ 1223 h 1356"/>
              <a:gd name="T2" fmla="*/ 1727 w 3152"/>
              <a:gd name="T3" fmla="*/ 421 h 1356"/>
              <a:gd name="T4" fmla="*/ 1727 w 3152"/>
              <a:gd name="T5" fmla="*/ 1223 h 1356"/>
              <a:gd name="T6" fmla="*/ 534 w 3152"/>
              <a:gd name="T7" fmla="*/ 1223 h 1356"/>
              <a:gd name="T8" fmla="*/ 522 w 3152"/>
              <a:gd name="T9" fmla="*/ 422 h 1356"/>
              <a:gd name="T10" fmla="*/ 550 w 3152"/>
              <a:gd name="T11" fmla="*/ 422 h 1356"/>
              <a:gd name="T12" fmla="*/ 534 w 3152"/>
              <a:gd name="T13" fmla="*/ 1223 h 1356"/>
              <a:gd name="T14" fmla="*/ 2965 w 3152"/>
              <a:gd name="T15" fmla="*/ 30 h 1356"/>
              <a:gd name="T16" fmla="*/ 2960 w 3152"/>
              <a:gd name="T17" fmla="*/ 24 h 1356"/>
              <a:gd name="T18" fmla="*/ 2955 w 3152"/>
              <a:gd name="T19" fmla="*/ 19 h 1356"/>
              <a:gd name="T20" fmla="*/ 2945 w 3152"/>
              <a:gd name="T21" fmla="*/ 11 h 1356"/>
              <a:gd name="T22" fmla="*/ 2934 w 3152"/>
              <a:gd name="T23" fmla="*/ 5 h 1356"/>
              <a:gd name="T24" fmla="*/ 2921 w 3152"/>
              <a:gd name="T25" fmla="*/ 2 h 1356"/>
              <a:gd name="T26" fmla="*/ 2908 w 3152"/>
              <a:gd name="T27" fmla="*/ 1 h 1356"/>
              <a:gd name="T28" fmla="*/ 2896 w 3152"/>
              <a:gd name="T29" fmla="*/ 2 h 1356"/>
              <a:gd name="T30" fmla="*/ 2883 w 3152"/>
              <a:gd name="T31" fmla="*/ 6 h 1356"/>
              <a:gd name="T32" fmla="*/ 2872 w 3152"/>
              <a:gd name="T33" fmla="*/ 12 h 1356"/>
              <a:gd name="T34" fmla="*/ 2867 w 3152"/>
              <a:gd name="T35" fmla="*/ 17 h 1356"/>
              <a:gd name="T36" fmla="*/ 2861 w 3152"/>
              <a:gd name="T37" fmla="*/ 21 h 1356"/>
              <a:gd name="T38" fmla="*/ 1727 w 3152"/>
              <a:gd name="T39" fmla="*/ 288 h 1356"/>
              <a:gd name="T40" fmla="*/ 1064 w 3152"/>
              <a:gd name="T41" fmla="*/ 756 h 1356"/>
              <a:gd name="T42" fmla="*/ 799 w 3152"/>
              <a:gd name="T43" fmla="*/ 173 h 1356"/>
              <a:gd name="T44" fmla="*/ 975 w 3152"/>
              <a:gd name="T45" fmla="*/ 380 h 1356"/>
              <a:gd name="T46" fmla="*/ 1030 w 3152"/>
              <a:gd name="T47" fmla="*/ 275 h 1356"/>
              <a:gd name="T48" fmla="*/ 863 w 3152"/>
              <a:gd name="T49" fmla="*/ 29 h 1356"/>
              <a:gd name="T50" fmla="*/ 854 w 3152"/>
              <a:gd name="T51" fmla="*/ 19 h 1356"/>
              <a:gd name="T52" fmla="*/ 850 w 3152"/>
              <a:gd name="T53" fmla="*/ 16 h 1356"/>
              <a:gd name="T54" fmla="*/ 838 w 3152"/>
              <a:gd name="T55" fmla="*/ 8 h 1356"/>
              <a:gd name="T56" fmla="*/ 825 w 3152"/>
              <a:gd name="T57" fmla="*/ 3 h 1356"/>
              <a:gd name="T58" fmla="*/ 813 w 3152"/>
              <a:gd name="T59" fmla="*/ 1 h 1356"/>
              <a:gd name="T60" fmla="*/ 800 w 3152"/>
              <a:gd name="T61" fmla="*/ 1 h 1356"/>
              <a:gd name="T62" fmla="*/ 787 w 3152"/>
              <a:gd name="T63" fmla="*/ 4 h 1356"/>
              <a:gd name="T64" fmla="*/ 774 w 3152"/>
              <a:gd name="T65" fmla="*/ 10 h 1356"/>
              <a:gd name="T66" fmla="*/ 770 w 3152"/>
              <a:gd name="T67" fmla="*/ 12 h 1356"/>
              <a:gd name="T68" fmla="*/ 760 w 3152"/>
              <a:gd name="T69" fmla="*/ 21 h 1356"/>
              <a:gd name="T70" fmla="*/ 508 w 3152"/>
              <a:gd name="T71" fmla="*/ 289 h 1356"/>
              <a:gd name="T72" fmla="*/ 534 w 3152"/>
              <a:gd name="T73" fmla="*/ 1356 h 1356"/>
              <a:gd name="T74" fmla="*/ 1197 w 3152"/>
              <a:gd name="T75" fmla="*/ 889 h 1356"/>
              <a:gd name="T76" fmla="*/ 2260 w 3152"/>
              <a:gd name="T77" fmla="*/ 856 h 1356"/>
              <a:gd name="T78" fmla="*/ 3021 w 3152"/>
              <a:gd name="T79" fmla="*/ 350 h 1356"/>
              <a:gd name="T80" fmla="*/ 3114 w 3152"/>
              <a:gd name="T81" fmla="*/ 368 h 1356"/>
              <a:gd name="T82" fmla="*/ 2965 w 3152"/>
              <a:gd name="T83" fmla="*/ 3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52" h="1356">
                <a:moveTo>
                  <a:pt x="1727" y="1223"/>
                </a:moveTo>
                <a:lnTo>
                  <a:pt x="1727" y="1223"/>
                </a:lnTo>
                <a:cubicBezTo>
                  <a:pt x="1506" y="1223"/>
                  <a:pt x="1326" y="1043"/>
                  <a:pt x="1326" y="822"/>
                </a:cubicBezTo>
                <a:cubicBezTo>
                  <a:pt x="1326" y="601"/>
                  <a:pt x="1506" y="421"/>
                  <a:pt x="1727" y="421"/>
                </a:cubicBezTo>
                <a:cubicBezTo>
                  <a:pt x="1948" y="421"/>
                  <a:pt x="2128" y="601"/>
                  <a:pt x="2128" y="822"/>
                </a:cubicBezTo>
                <a:cubicBezTo>
                  <a:pt x="2128" y="1043"/>
                  <a:pt x="1948" y="1223"/>
                  <a:pt x="1727" y="1223"/>
                </a:cubicBezTo>
                <a:close/>
                <a:moveTo>
                  <a:pt x="534" y="1223"/>
                </a:moveTo>
                <a:lnTo>
                  <a:pt x="534" y="1223"/>
                </a:lnTo>
                <a:cubicBezTo>
                  <a:pt x="313" y="1223"/>
                  <a:pt x="133" y="1043"/>
                  <a:pt x="133" y="822"/>
                </a:cubicBezTo>
                <a:cubicBezTo>
                  <a:pt x="133" y="605"/>
                  <a:pt x="306" y="428"/>
                  <a:pt x="522" y="422"/>
                </a:cubicBezTo>
                <a:cubicBezTo>
                  <a:pt x="526" y="423"/>
                  <a:pt x="531" y="423"/>
                  <a:pt x="536" y="423"/>
                </a:cubicBezTo>
                <a:cubicBezTo>
                  <a:pt x="540" y="423"/>
                  <a:pt x="545" y="423"/>
                  <a:pt x="550" y="422"/>
                </a:cubicBezTo>
                <a:cubicBezTo>
                  <a:pt x="763" y="430"/>
                  <a:pt x="935" y="607"/>
                  <a:pt x="935" y="822"/>
                </a:cubicBezTo>
                <a:cubicBezTo>
                  <a:pt x="935" y="1043"/>
                  <a:pt x="755" y="1223"/>
                  <a:pt x="534" y="1223"/>
                </a:cubicBezTo>
                <a:close/>
                <a:moveTo>
                  <a:pt x="2965" y="30"/>
                </a:moveTo>
                <a:lnTo>
                  <a:pt x="2965" y="30"/>
                </a:lnTo>
                <a:cubicBezTo>
                  <a:pt x="2965" y="30"/>
                  <a:pt x="2965" y="29"/>
                  <a:pt x="2965" y="29"/>
                </a:cubicBezTo>
                <a:cubicBezTo>
                  <a:pt x="2963" y="27"/>
                  <a:pt x="2962" y="26"/>
                  <a:pt x="2960" y="24"/>
                </a:cubicBezTo>
                <a:cubicBezTo>
                  <a:pt x="2959" y="22"/>
                  <a:pt x="2957" y="20"/>
                  <a:pt x="2956" y="19"/>
                </a:cubicBezTo>
                <a:cubicBezTo>
                  <a:pt x="2956" y="19"/>
                  <a:pt x="2955" y="19"/>
                  <a:pt x="2955" y="19"/>
                </a:cubicBezTo>
                <a:cubicBezTo>
                  <a:pt x="2954" y="17"/>
                  <a:pt x="2953" y="17"/>
                  <a:pt x="2952" y="16"/>
                </a:cubicBezTo>
                <a:cubicBezTo>
                  <a:pt x="2950" y="14"/>
                  <a:pt x="2948" y="12"/>
                  <a:pt x="2945" y="11"/>
                </a:cubicBezTo>
                <a:cubicBezTo>
                  <a:pt x="2944" y="10"/>
                  <a:pt x="2942" y="9"/>
                  <a:pt x="2940" y="8"/>
                </a:cubicBezTo>
                <a:cubicBezTo>
                  <a:pt x="2938" y="7"/>
                  <a:pt x="2936" y="6"/>
                  <a:pt x="2934" y="5"/>
                </a:cubicBezTo>
                <a:cubicBezTo>
                  <a:pt x="2932" y="4"/>
                  <a:pt x="2930" y="4"/>
                  <a:pt x="2928" y="3"/>
                </a:cubicBezTo>
                <a:cubicBezTo>
                  <a:pt x="2925" y="3"/>
                  <a:pt x="2923" y="2"/>
                  <a:pt x="2921" y="2"/>
                </a:cubicBezTo>
                <a:cubicBezTo>
                  <a:pt x="2919" y="1"/>
                  <a:pt x="2917" y="1"/>
                  <a:pt x="2915" y="1"/>
                </a:cubicBezTo>
                <a:cubicBezTo>
                  <a:pt x="2913" y="1"/>
                  <a:pt x="2911" y="0"/>
                  <a:pt x="2908" y="1"/>
                </a:cubicBezTo>
                <a:cubicBezTo>
                  <a:pt x="2907" y="1"/>
                  <a:pt x="2905" y="1"/>
                  <a:pt x="2903" y="1"/>
                </a:cubicBezTo>
                <a:cubicBezTo>
                  <a:pt x="2900" y="1"/>
                  <a:pt x="2898" y="2"/>
                  <a:pt x="2896" y="2"/>
                </a:cubicBezTo>
                <a:cubicBezTo>
                  <a:pt x="2894" y="2"/>
                  <a:pt x="2892" y="3"/>
                  <a:pt x="2890" y="4"/>
                </a:cubicBezTo>
                <a:cubicBezTo>
                  <a:pt x="2887" y="5"/>
                  <a:pt x="2885" y="5"/>
                  <a:pt x="2883" y="6"/>
                </a:cubicBezTo>
                <a:cubicBezTo>
                  <a:pt x="2881" y="7"/>
                  <a:pt x="2879" y="8"/>
                  <a:pt x="2876" y="10"/>
                </a:cubicBezTo>
                <a:cubicBezTo>
                  <a:pt x="2875" y="11"/>
                  <a:pt x="2874" y="11"/>
                  <a:pt x="2872" y="12"/>
                </a:cubicBezTo>
                <a:cubicBezTo>
                  <a:pt x="2872" y="12"/>
                  <a:pt x="2872" y="12"/>
                  <a:pt x="2872" y="12"/>
                </a:cubicBezTo>
                <a:cubicBezTo>
                  <a:pt x="2870" y="14"/>
                  <a:pt x="2868" y="15"/>
                  <a:pt x="2867" y="17"/>
                </a:cubicBezTo>
                <a:cubicBezTo>
                  <a:pt x="2865" y="18"/>
                  <a:pt x="2863" y="20"/>
                  <a:pt x="2861" y="21"/>
                </a:cubicBezTo>
                <a:cubicBezTo>
                  <a:pt x="2861" y="21"/>
                  <a:pt x="2861" y="21"/>
                  <a:pt x="2861" y="21"/>
                </a:cubicBezTo>
                <a:lnTo>
                  <a:pt x="2242" y="680"/>
                </a:lnTo>
                <a:cubicBezTo>
                  <a:pt x="2180" y="454"/>
                  <a:pt x="1973" y="288"/>
                  <a:pt x="1727" y="288"/>
                </a:cubicBezTo>
                <a:cubicBezTo>
                  <a:pt x="1455" y="288"/>
                  <a:pt x="1230" y="492"/>
                  <a:pt x="1197" y="756"/>
                </a:cubicBezTo>
                <a:lnTo>
                  <a:pt x="1064" y="756"/>
                </a:lnTo>
                <a:cubicBezTo>
                  <a:pt x="1037" y="539"/>
                  <a:pt x="880" y="363"/>
                  <a:pt x="674" y="307"/>
                </a:cubicBezTo>
                <a:lnTo>
                  <a:pt x="799" y="173"/>
                </a:lnTo>
                <a:lnTo>
                  <a:pt x="919" y="350"/>
                </a:lnTo>
                <a:cubicBezTo>
                  <a:pt x="932" y="369"/>
                  <a:pt x="953" y="380"/>
                  <a:pt x="975" y="380"/>
                </a:cubicBezTo>
                <a:cubicBezTo>
                  <a:pt x="988" y="380"/>
                  <a:pt x="1001" y="376"/>
                  <a:pt x="1012" y="368"/>
                </a:cubicBezTo>
                <a:cubicBezTo>
                  <a:pt x="1042" y="347"/>
                  <a:pt x="1050" y="306"/>
                  <a:pt x="1030" y="275"/>
                </a:cubicBezTo>
                <a:lnTo>
                  <a:pt x="863" y="30"/>
                </a:lnTo>
                <a:cubicBezTo>
                  <a:pt x="863" y="30"/>
                  <a:pt x="863" y="29"/>
                  <a:pt x="863" y="29"/>
                </a:cubicBezTo>
                <a:cubicBezTo>
                  <a:pt x="861" y="27"/>
                  <a:pt x="860" y="26"/>
                  <a:pt x="858" y="24"/>
                </a:cubicBezTo>
                <a:cubicBezTo>
                  <a:pt x="857" y="22"/>
                  <a:pt x="855" y="20"/>
                  <a:pt x="854" y="19"/>
                </a:cubicBezTo>
                <a:cubicBezTo>
                  <a:pt x="854" y="19"/>
                  <a:pt x="854" y="19"/>
                  <a:pt x="853" y="19"/>
                </a:cubicBezTo>
                <a:cubicBezTo>
                  <a:pt x="852" y="17"/>
                  <a:pt x="851" y="17"/>
                  <a:pt x="850" y="16"/>
                </a:cubicBezTo>
                <a:cubicBezTo>
                  <a:pt x="848" y="14"/>
                  <a:pt x="846" y="12"/>
                  <a:pt x="843" y="11"/>
                </a:cubicBezTo>
                <a:cubicBezTo>
                  <a:pt x="842" y="10"/>
                  <a:pt x="840" y="9"/>
                  <a:pt x="838" y="8"/>
                </a:cubicBezTo>
                <a:cubicBezTo>
                  <a:pt x="836" y="7"/>
                  <a:pt x="834" y="6"/>
                  <a:pt x="832" y="5"/>
                </a:cubicBezTo>
                <a:cubicBezTo>
                  <a:pt x="830" y="4"/>
                  <a:pt x="827" y="4"/>
                  <a:pt x="825" y="3"/>
                </a:cubicBezTo>
                <a:cubicBezTo>
                  <a:pt x="823" y="3"/>
                  <a:pt x="821" y="2"/>
                  <a:pt x="819" y="2"/>
                </a:cubicBezTo>
                <a:cubicBezTo>
                  <a:pt x="817" y="1"/>
                  <a:pt x="815" y="1"/>
                  <a:pt x="813" y="1"/>
                </a:cubicBezTo>
                <a:cubicBezTo>
                  <a:pt x="811" y="1"/>
                  <a:pt x="809" y="1"/>
                  <a:pt x="807" y="1"/>
                </a:cubicBezTo>
                <a:cubicBezTo>
                  <a:pt x="805" y="1"/>
                  <a:pt x="802" y="1"/>
                  <a:pt x="800" y="1"/>
                </a:cubicBezTo>
                <a:cubicBezTo>
                  <a:pt x="798" y="1"/>
                  <a:pt x="796" y="2"/>
                  <a:pt x="794" y="2"/>
                </a:cubicBezTo>
                <a:cubicBezTo>
                  <a:pt x="792" y="2"/>
                  <a:pt x="790" y="3"/>
                  <a:pt x="787" y="4"/>
                </a:cubicBezTo>
                <a:cubicBezTo>
                  <a:pt x="785" y="5"/>
                  <a:pt x="783" y="5"/>
                  <a:pt x="782" y="6"/>
                </a:cubicBezTo>
                <a:cubicBezTo>
                  <a:pt x="779" y="7"/>
                  <a:pt x="777" y="8"/>
                  <a:pt x="774" y="10"/>
                </a:cubicBezTo>
                <a:cubicBezTo>
                  <a:pt x="773" y="11"/>
                  <a:pt x="772" y="11"/>
                  <a:pt x="770" y="12"/>
                </a:cubicBezTo>
                <a:cubicBezTo>
                  <a:pt x="770" y="12"/>
                  <a:pt x="770" y="12"/>
                  <a:pt x="770" y="12"/>
                </a:cubicBezTo>
                <a:cubicBezTo>
                  <a:pt x="768" y="14"/>
                  <a:pt x="766" y="15"/>
                  <a:pt x="765" y="17"/>
                </a:cubicBezTo>
                <a:cubicBezTo>
                  <a:pt x="763" y="18"/>
                  <a:pt x="761" y="20"/>
                  <a:pt x="760" y="21"/>
                </a:cubicBezTo>
                <a:cubicBezTo>
                  <a:pt x="759" y="21"/>
                  <a:pt x="759" y="21"/>
                  <a:pt x="759" y="21"/>
                </a:cubicBezTo>
                <a:lnTo>
                  <a:pt x="508" y="289"/>
                </a:lnTo>
                <a:cubicBezTo>
                  <a:pt x="225" y="302"/>
                  <a:pt x="0" y="536"/>
                  <a:pt x="0" y="822"/>
                </a:cubicBezTo>
                <a:cubicBezTo>
                  <a:pt x="0" y="1117"/>
                  <a:pt x="239" y="1356"/>
                  <a:pt x="534" y="1356"/>
                </a:cubicBezTo>
                <a:cubicBezTo>
                  <a:pt x="806" y="1356"/>
                  <a:pt x="1031" y="1152"/>
                  <a:pt x="1064" y="889"/>
                </a:cubicBezTo>
                <a:lnTo>
                  <a:pt x="1197" y="889"/>
                </a:lnTo>
                <a:cubicBezTo>
                  <a:pt x="1230" y="1152"/>
                  <a:pt x="1455" y="1356"/>
                  <a:pt x="1727" y="1356"/>
                </a:cubicBezTo>
                <a:cubicBezTo>
                  <a:pt x="2011" y="1356"/>
                  <a:pt x="2243" y="1135"/>
                  <a:pt x="2260" y="856"/>
                </a:cubicBezTo>
                <a:lnTo>
                  <a:pt x="2901" y="173"/>
                </a:lnTo>
                <a:lnTo>
                  <a:pt x="3021" y="350"/>
                </a:lnTo>
                <a:cubicBezTo>
                  <a:pt x="3034" y="369"/>
                  <a:pt x="3055" y="380"/>
                  <a:pt x="3077" y="380"/>
                </a:cubicBezTo>
                <a:cubicBezTo>
                  <a:pt x="3089" y="380"/>
                  <a:pt x="3103" y="376"/>
                  <a:pt x="3114" y="368"/>
                </a:cubicBezTo>
                <a:cubicBezTo>
                  <a:pt x="3144" y="347"/>
                  <a:pt x="3152" y="306"/>
                  <a:pt x="3132" y="275"/>
                </a:cubicBezTo>
                <a:lnTo>
                  <a:pt x="2965" y="30"/>
                </a:lnTo>
                <a:close/>
              </a:path>
            </a:pathLst>
          </a:custGeom>
          <a:solidFill>
            <a:schemeClr val="accent2"/>
          </a:solidFill>
          <a:ln w="0">
            <a:noFill/>
            <a:prstDash val="solid"/>
            <a:round/>
          </a:ln>
        </p:spPr>
        <p:txBody>
          <a:bodyPr vert="horz" wrap="square" lIns="91440" tIns="45720" rIns="91440" bIns="45720" numCol="1" anchor="t" anchorCtr="0" compatLnSpc="1"/>
          <a:lstStyle/>
          <a:p>
            <a:endParaRPr lang="zh-CN" altLang="en-US"/>
          </a:p>
        </p:txBody>
      </p:sp>
      <p:grpSp>
        <p:nvGrpSpPr>
          <p:cNvPr id="7" name="组合 6"/>
          <p:cNvGrpSpPr/>
          <p:nvPr/>
        </p:nvGrpSpPr>
        <p:grpSpPr>
          <a:xfrm>
            <a:off x="3626441" y="1128819"/>
            <a:ext cx="1869968" cy="461665"/>
            <a:chOff x="3626441" y="1128819"/>
            <a:chExt cx="1869968" cy="461665"/>
          </a:xfrm>
        </p:grpSpPr>
        <p:sp>
          <p:nvSpPr>
            <p:cNvPr id="33" name="Rectangle 42"/>
            <p:cNvSpPr>
              <a:spLocks noChangeArrowheads="1"/>
            </p:cNvSpPr>
            <p:nvPr/>
          </p:nvSpPr>
          <p:spPr bwMode="auto">
            <a:xfrm>
              <a:off x="3626441" y="1128819"/>
              <a:ext cx="428626" cy="459109"/>
            </a:xfrm>
            <a:prstGeom prst="rect">
              <a:avLst/>
            </a:prstGeom>
            <a:solidFill>
              <a:schemeClr val="accent2"/>
            </a:solidFill>
            <a:ln>
              <a:noFill/>
            </a:ln>
            <a:extLst>
              <a:ext uri="{91240B29-F687-4F45-9708-019B960494DF}">
                <a14:hiddenLine xmlns:a14="http://schemas.microsoft.com/office/drawing/2010/main" w="25400">
                  <a:solidFill>
                    <a:srgbClr val="BA990F"/>
                  </a:solidFill>
                  <a:bevel/>
                </a14:hiddenLine>
              </a:ext>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2000" b="1" dirty="0">
                  <a:solidFill>
                    <a:srgbClr val="F2F2F2"/>
                  </a:solidFill>
                  <a:latin typeface="微软雅黑" pitchFamily="34" charset="-122"/>
                  <a:ea typeface="微软雅黑" pitchFamily="34" charset="-122"/>
                  <a:sym typeface="Open Sans" pitchFamily="2" charset="-122"/>
                </a:rPr>
                <a:t>+</a:t>
              </a:r>
            </a:p>
          </p:txBody>
        </p:sp>
        <p:sp>
          <p:nvSpPr>
            <p:cNvPr id="3" name="文本框 2"/>
            <p:cNvSpPr txBox="1"/>
            <p:nvPr/>
          </p:nvSpPr>
          <p:spPr>
            <a:xfrm>
              <a:off x="4055067" y="1128819"/>
              <a:ext cx="1441342" cy="461665"/>
            </a:xfrm>
            <a:prstGeom prst="rect">
              <a:avLst/>
            </a:prstGeom>
            <a:noFill/>
          </p:spPr>
          <p:txBody>
            <a:bodyPr wrap="square" rtlCol="0">
              <a:spAutoFit/>
            </a:bodyPr>
            <a:lstStyle/>
            <a:p>
              <a:pPr algn="r"/>
              <a:r>
                <a:rPr lang="zh-CN" altLang="en-US" sz="2400" b="1" dirty="0" smtClean="0">
                  <a:solidFill>
                    <a:srgbClr val="0070C0"/>
                  </a:solidFill>
                  <a:latin typeface="微软雅黑" pitchFamily="34" charset="-122"/>
                  <a:ea typeface="微软雅黑" pitchFamily="34" charset="-122"/>
                </a:rPr>
                <a:t>暗弱信息</a:t>
              </a:r>
              <a:endParaRPr lang="zh-CN" altLang="en-US" sz="2400" b="1" dirty="0">
                <a:solidFill>
                  <a:srgbClr val="0070C0"/>
                </a:solidFill>
                <a:latin typeface="微软雅黑" pitchFamily="34" charset="-122"/>
                <a:ea typeface="微软雅黑" pitchFamily="34" charset="-122"/>
              </a:endParaRPr>
            </a:p>
          </p:txBody>
        </p:sp>
      </p:grpSp>
      <p:grpSp>
        <p:nvGrpSpPr>
          <p:cNvPr id="8" name="组合 7"/>
          <p:cNvGrpSpPr/>
          <p:nvPr/>
        </p:nvGrpSpPr>
        <p:grpSpPr>
          <a:xfrm>
            <a:off x="6855192" y="2534639"/>
            <a:ext cx="4298360" cy="475724"/>
            <a:chOff x="6855192" y="2534639"/>
            <a:chExt cx="4298360" cy="475724"/>
          </a:xfrm>
        </p:grpSpPr>
        <p:sp>
          <p:nvSpPr>
            <p:cNvPr id="35" name="Rectangle 42"/>
            <p:cNvSpPr>
              <a:spLocks noChangeArrowheads="1"/>
            </p:cNvSpPr>
            <p:nvPr/>
          </p:nvSpPr>
          <p:spPr bwMode="auto">
            <a:xfrm>
              <a:off x="6855192" y="2534639"/>
              <a:ext cx="428626" cy="459109"/>
            </a:xfrm>
            <a:prstGeom prst="rect">
              <a:avLst/>
            </a:prstGeom>
            <a:solidFill>
              <a:schemeClr val="accent2"/>
            </a:solidFill>
            <a:ln>
              <a:noFill/>
            </a:ln>
            <a:extLst>
              <a:ext uri="{91240B29-F687-4F45-9708-019B960494DF}">
                <a14:hiddenLine xmlns:a14="http://schemas.microsoft.com/office/drawing/2010/main" w="25400">
                  <a:solidFill>
                    <a:srgbClr val="BA990F"/>
                  </a:solidFill>
                  <a:bevel/>
                </a14:hiddenLine>
              </a:ext>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2000" b="1" dirty="0">
                  <a:solidFill>
                    <a:srgbClr val="F2F2F2"/>
                  </a:solidFill>
                  <a:latin typeface="微软雅黑" pitchFamily="34" charset="-122"/>
                  <a:ea typeface="微软雅黑" pitchFamily="34" charset="-122"/>
                  <a:sym typeface="Open Sans" pitchFamily="2" charset="-122"/>
                </a:rPr>
                <a:t>+</a:t>
              </a:r>
            </a:p>
          </p:txBody>
        </p:sp>
        <p:sp>
          <p:nvSpPr>
            <p:cNvPr id="36" name="文本框 35"/>
            <p:cNvSpPr txBox="1"/>
            <p:nvPr/>
          </p:nvSpPr>
          <p:spPr>
            <a:xfrm>
              <a:off x="7283818" y="2548698"/>
              <a:ext cx="3869734" cy="461665"/>
            </a:xfrm>
            <a:prstGeom prst="rect">
              <a:avLst/>
            </a:prstGeom>
            <a:noFill/>
          </p:spPr>
          <p:txBody>
            <a:bodyPr wrap="square" rtlCol="0">
              <a:spAutoFit/>
            </a:bodyPr>
            <a:lstStyle/>
            <a:p>
              <a:r>
                <a:rPr lang="zh-CN" altLang="en-US" sz="2400" b="1" dirty="0" smtClean="0">
                  <a:solidFill>
                    <a:srgbClr val="0070C0"/>
                  </a:solidFill>
                  <a:latin typeface="微软雅黑" pitchFamily="34" charset="-122"/>
                  <a:ea typeface="微软雅黑" pitchFamily="34" charset="-122"/>
                </a:rPr>
                <a:t>与亮度较高的其他结构混合</a:t>
              </a:r>
              <a:endParaRPr lang="zh-CN" altLang="en-US" sz="2400" b="1" dirty="0">
                <a:solidFill>
                  <a:srgbClr val="0070C0"/>
                </a:solidFill>
                <a:latin typeface="微软雅黑" pitchFamily="34" charset="-122"/>
                <a:ea typeface="微软雅黑" pitchFamily="34" charset="-122"/>
              </a:endParaRPr>
            </a:p>
          </p:txBody>
        </p:sp>
      </p:grpSp>
      <p:grpSp>
        <p:nvGrpSpPr>
          <p:cNvPr id="9" name="组合 8"/>
          <p:cNvGrpSpPr/>
          <p:nvPr/>
        </p:nvGrpSpPr>
        <p:grpSpPr>
          <a:xfrm>
            <a:off x="2635841" y="4094318"/>
            <a:ext cx="2860568" cy="483329"/>
            <a:chOff x="2635841" y="4094318"/>
            <a:chExt cx="2860568" cy="483329"/>
          </a:xfrm>
        </p:grpSpPr>
        <p:sp>
          <p:nvSpPr>
            <p:cNvPr id="38" name="Rectangle 42"/>
            <p:cNvSpPr>
              <a:spLocks noChangeArrowheads="1"/>
            </p:cNvSpPr>
            <p:nvPr/>
          </p:nvSpPr>
          <p:spPr bwMode="auto">
            <a:xfrm>
              <a:off x="2635841" y="4118538"/>
              <a:ext cx="428626" cy="459109"/>
            </a:xfrm>
            <a:prstGeom prst="rect">
              <a:avLst/>
            </a:prstGeom>
            <a:solidFill>
              <a:schemeClr val="accent2"/>
            </a:solidFill>
            <a:ln>
              <a:noFill/>
            </a:ln>
            <a:extLst>
              <a:ext uri="{91240B29-F687-4F45-9708-019B960494DF}">
                <a14:hiddenLine xmlns:a14="http://schemas.microsoft.com/office/drawing/2010/main" w="25400">
                  <a:solidFill>
                    <a:srgbClr val="BA990F"/>
                  </a:solidFill>
                  <a:bevel/>
                </a14:hiddenLine>
              </a:ext>
            </a:extLst>
          </p:spPr>
          <p:txBody>
            <a:bodyPr lIns="68580" tIns="34290" rIns="68580" bIns="34290"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en-US" altLang="zh-CN" sz="2000" b="1" dirty="0">
                  <a:solidFill>
                    <a:srgbClr val="F2F2F2"/>
                  </a:solidFill>
                  <a:latin typeface="微软雅黑" pitchFamily="34" charset="-122"/>
                  <a:ea typeface="微软雅黑" pitchFamily="34" charset="-122"/>
                  <a:sym typeface="Open Sans" pitchFamily="2" charset="-122"/>
                </a:rPr>
                <a:t>+</a:t>
              </a:r>
            </a:p>
          </p:txBody>
        </p:sp>
        <p:sp>
          <p:nvSpPr>
            <p:cNvPr id="40" name="文本框 39"/>
            <p:cNvSpPr txBox="1"/>
            <p:nvPr/>
          </p:nvSpPr>
          <p:spPr>
            <a:xfrm>
              <a:off x="3110889" y="4094318"/>
              <a:ext cx="2385520" cy="461665"/>
            </a:xfrm>
            <a:prstGeom prst="rect">
              <a:avLst/>
            </a:prstGeom>
            <a:noFill/>
          </p:spPr>
          <p:txBody>
            <a:bodyPr wrap="square" rtlCol="0">
              <a:spAutoFit/>
            </a:bodyPr>
            <a:lstStyle/>
            <a:p>
              <a:pPr algn="r"/>
              <a:r>
                <a:rPr lang="zh-CN" altLang="en-US" sz="2400" b="1" dirty="0" smtClean="0">
                  <a:solidFill>
                    <a:srgbClr val="0070C0"/>
                  </a:solidFill>
                  <a:latin typeface="微软雅黑" pitchFamily="34" charset="-122"/>
                  <a:ea typeface="微软雅黑" pitchFamily="34" charset="-122"/>
                </a:rPr>
                <a:t>无明显形状特征</a:t>
              </a:r>
              <a:endParaRPr lang="zh-CN" altLang="en-US" sz="2400" b="1" dirty="0">
                <a:solidFill>
                  <a:srgbClr val="0070C0"/>
                </a:solidFill>
                <a:latin typeface="微软雅黑" pitchFamily="34" charset="-122"/>
                <a:ea typeface="微软雅黑" pitchFamily="34" charset="-122"/>
              </a:endParaRPr>
            </a:p>
          </p:txBody>
        </p:sp>
      </p:grpSp>
      <p:grpSp>
        <p:nvGrpSpPr>
          <p:cNvPr id="6" name="组合 5"/>
          <p:cNvGrpSpPr/>
          <p:nvPr/>
        </p:nvGrpSpPr>
        <p:grpSpPr>
          <a:xfrm>
            <a:off x="1007248" y="1663110"/>
            <a:ext cx="4492324" cy="1957771"/>
            <a:chOff x="1007248" y="1663110"/>
            <a:chExt cx="4492324" cy="1957771"/>
          </a:xfrm>
        </p:grpSpPr>
        <p:pic>
          <p:nvPicPr>
            <p:cNvPr id="37" name="图片 36"/>
            <p:cNvPicPr>
              <a:picLocks noChangeAspect="1"/>
            </p:cNvPicPr>
            <p:nvPr/>
          </p:nvPicPr>
          <p:blipFill>
            <a:blip r:embed="rId3"/>
            <a:stretch>
              <a:fillRect/>
            </a:stretch>
          </p:blipFill>
          <p:spPr>
            <a:xfrm>
              <a:off x="1007248" y="1663110"/>
              <a:ext cx="4492324" cy="1957771"/>
            </a:xfrm>
            <a:prstGeom prst="rect">
              <a:avLst/>
            </a:prstGeom>
          </p:spPr>
        </p:pic>
        <p:sp>
          <p:nvSpPr>
            <p:cNvPr id="42" name="任意形状 15"/>
            <p:cNvSpPr/>
            <p:nvPr/>
          </p:nvSpPr>
          <p:spPr>
            <a:xfrm rot="5400000">
              <a:off x="4903425" y="1736692"/>
              <a:ext cx="669728" cy="522565"/>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solidFill>
                <a:srgbClr val="0070C0"/>
              </a:solid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zh-CN" sz="2400" b="1" dirty="0">
                  <a:solidFill>
                    <a:schemeClr val="bg1"/>
                  </a:solidFill>
                </a:rPr>
                <a:t>1</a:t>
              </a:r>
              <a:endParaRPr kumimoji="1" lang="zh-CN" altLang="en-US" sz="2400" b="1" dirty="0">
                <a:solidFill>
                  <a:schemeClr val="bg1"/>
                </a:solidFill>
              </a:endParaRPr>
            </a:p>
          </p:txBody>
        </p:sp>
      </p:grpSp>
      <p:grpSp>
        <p:nvGrpSpPr>
          <p:cNvPr id="5" name="组合 4"/>
          <p:cNvGrpSpPr/>
          <p:nvPr/>
        </p:nvGrpSpPr>
        <p:grpSpPr>
          <a:xfrm>
            <a:off x="6855192" y="3071923"/>
            <a:ext cx="4492324" cy="1954725"/>
            <a:chOff x="6855192" y="3071923"/>
            <a:chExt cx="4492324" cy="1954725"/>
          </a:xfrm>
        </p:grpSpPr>
        <p:pic>
          <p:nvPicPr>
            <p:cNvPr id="34" name="图片 33"/>
            <p:cNvPicPr>
              <a:picLocks noChangeAspect="1"/>
            </p:cNvPicPr>
            <p:nvPr/>
          </p:nvPicPr>
          <p:blipFill>
            <a:blip r:embed="rId4"/>
            <a:stretch>
              <a:fillRect/>
            </a:stretch>
          </p:blipFill>
          <p:spPr>
            <a:xfrm>
              <a:off x="6855192" y="3085787"/>
              <a:ext cx="4492324" cy="1940861"/>
            </a:xfrm>
            <a:prstGeom prst="rect">
              <a:avLst/>
            </a:prstGeom>
          </p:spPr>
        </p:pic>
        <p:sp>
          <p:nvSpPr>
            <p:cNvPr id="43" name="任意形状 15"/>
            <p:cNvSpPr/>
            <p:nvPr/>
          </p:nvSpPr>
          <p:spPr>
            <a:xfrm rot="5400000">
              <a:off x="6781611" y="3145504"/>
              <a:ext cx="669728" cy="522565"/>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solidFill>
                <a:srgbClr val="0070C0"/>
              </a:solid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zh-CN" sz="2400" b="1" dirty="0" smtClean="0">
                  <a:solidFill>
                    <a:schemeClr val="bg1"/>
                  </a:solidFill>
                </a:rPr>
                <a:t>2</a:t>
              </a:r>
              <a:endParaRPr kumimoji="1" lang="zh-CN" altLang="en-US" sz="2400" b="1" dirty="0">
                <a:solidFill>
                  <a:schemeClr val="bg1"/>
                </a:solidFill>
              </a:endParaRPr>
            </a:p>
          </p:txBody>
        </p:sp>
      </p:grpSp>
      <p:sp>
        <p:nvSpPr>
          <p:cNvPr id="44" name="任意形状 15"/>
          <p:cNvSpPr/>
          <p:nvPr/>
        </p:nvSpPr>
        <p:spPr>
          <a:xfrm rot="5400000">
            <a:off x="4768852" y="4717921"/>
            <a:ext cx="669728" cy="522565"/>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solidFill>
              <a:srgbClr val="0070C0"/>
            </a:solid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zh-CN" sz="2400" b="1" dirty="0">
                <a:solidFill>
                  <a:schemeClr val="bg1"/>
                </a:solidFill>
              </a:rPr>
              <a:t>3</a:t>
            </a:r>
            <a:endParaRPr kumimoji="1" lang="zh-CN" altLang="en-US" sz="2400" b="1" dirty="0">
              <a:solidFill>
                <a:schemeClr val="bg1"/>
              </a:solidFill>
            </a:endParaRPr>
          </a:p>
        </p:txBody>
      </p:sp>
      <p:grpSp>
        <p:nvGrpSpPr>
          <p:cNvPr id="4" name="组合 3"/>
          <p:cNvGrpSpPr/>
          <p:nvPr/>
        </p:nvGrpSpPr>
        <p:grpSpPr>
          <a:xfrm>
            <a:off x="919344" y="4629101"/>
            <a:ext cx="4492324" cy="1945482"/>
            <a:chOff x="919344" y="4629101"/>
            <a:chExt cx="4492324" cy="1945482"/>
          </a:xfrm>
        </p:grpSpPr>
        <p:pic>
          <p:nvPicPr>
            <p:cNvPr id="41" name="图片 40"/>
            <p:cNvPicPr>
              <a:picLocks noChangeAspect="1"/>
            </p:cNvPicPr>
            <p:nvPr/>
          </p:nvPicPr>
          <p:blipFill>
            <a:blip r:embed="rId5"/>
            <a:stretch>
              <a:fillRect/>
            </a:stretch>
          </p:blipFill>
          <p:spPr>
            <a:xfrm>
              <a:off x="919344" y="4631165"/>
              <a:ext cx="4492324" cy="1943418"/>
            </a:xfrm>
            <a:prstGeom prst="rect">
              <a:avLst/>
            </a:prstGeom>
          </p:spPr>
        </p:pic>
        <p:sp>
          <p:nvSpPr>
            <p:cNvPr id="46" name="任意形状 15"/>
            <p:cNvSpPr/>
            <p:nvPr/>
          </p:nvSpPr>
          <p:spPr>
            <a:xfrm rot="5400000">
              <a:off x="4799332" y="4702682"/>
              <a:ext cx="669728" cy="522565"/>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solidFill>
                <a:srgbClr val="0070C0"/>
              </a:solid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kumimoji="1" lang="en-US" altLang="zh-CN" sz="2400" b="1" dirty="0">
                  <a:solidFill>
                    <a:schemeClr val="bg1"/>
                  </a:solidFill>
                </a:rPr>
                <a:t>3</a:t>
              </a:r>
              <a:endParaRPr kumimoji="1" lang="zh-CN" altLang="en-US" sz="2400" b="1" dirty="0">
                <a:solidFill>
                  <a:schemeClr val="bg1"/>
                </a:solidFil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0-#ppt_w/2"/>
                                          </p:val>
                                        </p:tav>
                                        <p:tav tm="100000">
                                          <p:val>
                                            <p:strVal val="#ppt_x"/>
                                          </p:val>
                                        </p:tav>
                                      </p:tavLst>
                                    </p:anim>
                                    <p:anim calcmode="lin" valueType="num">
                                      <p:cBhvr additive="base">
                                        <p:cTn id="20"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01</a:t>
            </a:r>
            <a:r>
              <a:rPr kumimoji="1" lang="zh-CN" altLang="en-US" sz="2800" dirty="0" smtClean="0">
                <a:solidFill>
                  <a:srgbClr val="0070C0"/>
                </a:solidFill>
              </a:rPr>
              <a:t> 研究现状</a:t>
            </a:r>
            <a:endParaRPr kumimoji="1" lang="zh-CN" altLang="en-US" sz="2800" dirty="0">
              <a:solidFill>
                <a:srgbClr val="0070C0"/>
              </a:solidFill>
            </a:endParaRPr>
          </a:p>
        </p:txBody>
      </p:sp>
      <p:sp>
        <p:nvSpPr>
          <p:cNvPr id="15" name="矩形 14"/>
          <p:cNvSpPr/>
          <p:nvPr/>
        </p:nvSpPr>
        <p:spPr>
          <a:xfrm>
            <a:off x="1516096" y="1307615"/>
            <a:ext cx="4926349" cy="461665"/>
          </a:xfrm>
          <a:prstGeom prst="rect">
            <a:avLst/>
          </a:prstGeom>
        </p:spPr>
        <p:txBody>
          <a:bodyPr wrap="none">
            <a:spAutoFit/>
          </a:bodyPr>
          <a:lstStyle/>
          <a:p>
            <a:pPr defTabSz="1218565">
              <a:defRPr/>
            </a:pPr>
            <a:r>
              <a:rPr lang="en-US" altLang="zh-CN" sz="2400" b="1" kern="0" dirty="0" err="1" smtClean="0">
                <a:solidFill>
                  <a:srgbClr val="0070C0"/>
                </a:solidFill>
                <a:ea typeface="微软雅黑" charset="0"/>
              </a:rPr>
              <a:t>Getfilaments</a:t>
            </a:r>
            <a:r>
              <a:rPr lang="en-US" altLang="zh-CN" sz="2400" b="1" kern="0" dirty="0" smtClean="0">
                <a:solidFill>
                  <a:srgbClr val="0070C0"/>
                </a:solidFill>
                <a:ea typeface="微软雅黑" charset="0"/>
              </a:rPr>
              <a:t> -</a:t>
            </a:r>
            <a:r>
              <a:rPr lang="en-US" altLang="zh-CN" sz="2400" b="1" kern="0" dirty="0">
                <a:solidFill>
                  <a:srgbClr val="0070C0"/>
                </a:solidFill>
                <a:ea typeface="微软雅黑" charset="0"/>
              </a:rPr>
              <a:t>A. Men’ </a:t>
            </a:r>
            <a:r>
              <a:rPr lang="en-US" altLang="zh-CN" sz="2400" b="1" kern="0" dirty="0" err="1">
                <a:solidFill>
                  <a:srgbClr val="0070C0"/>
                </a:solidFill>
                <a:ea typeface="微软雅黑" charset="0"/>
              </a:rPr>
              <a:t>shchikov</a:t>
            </a:r>
            <a:r>
              <a:rPr lang="en-US" altLang="zh-CN" sz="2400" b="1" kern="0" dirty="0">
                <a:solidFill>
                  <a:srgbClr val="0070C0"/>
                </a:solidFill>
                <a:ea typeface="微软雅黑" charset="0"/>
              </a:rPr>
              <a:t> </a:t>
            </a:r>
          </a:p>
        </p:txBody>
      </p:sp>
      <p:sp>
        <p:nvSpPr>
          <p:cNvPr id="16" name="任意形状 15"/>
          <p:cNvSpPr/>
          <p:nvPr/>
        </p:nvSpPr>
        <p:spPr>
          <a:xfrm>
            <a:off x="73971" y="1344088"/>
            <a:ext cx="1230756" cy="327164"/>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solidFill>
              <a:srgbClr val="0070C0"/>
            </a:solid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70C0"/>
              </a:solidFill>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244" y="-24380"/>
            <a:ext cx="5794757" cy="6882380"/>
          </a:xfrm>
          <a:prstGeom prst="rect">
            <a:avLst/>
          </a:prstGeom>
        </p:spPr>
      </p:pic>
      <p:grpSp>
        <p:nvGrpSpPr>
          <p:cNvPr id="3" name="组合 2"/>
          <p:cNvGrpSpPr/>
          <p:nvPr/>
        </p:nvGrpSpPr>
        <p:grpSpPr>
          <a:xfrm>
            <a:off x="689349" y="2399400"/>
            <a:ext cx="5341708" cy="3034370"/>
            <a:chOff x="689349" y="2785171"/>
            <a:chExt cx="5341708" cy="2088769"/>
          </a:xfrm>
        </p:grpSpPr>
        <p:sp>
          <p:nvSpPr>
            <p:cNvPr id="14" name="矩形 13"/>
            <p:cNvSpPr/>
            <p:nvPr/>
          </p:nvSpPr>
          <p:spPr>
            <a:xfrm>
              <a:off x="689349" y="2785171"/>
              <a:ext cx="5341708" cy="525657"/>
            </a:xfrm>
            <a:prstGeom prst="rect">
              <a:avLst/>
            </a:prstGeom>
          </p:spPr>
          <p:txBody>
            <a:bodyPr wrap="square" numCol="1" spcCol="360000">
              <a:spAutoFit/>
            </a:bodyPr>
            <a:lstStyle/>
            <a:p>
              <a:pPr marL="171450" indent="-171450" defTabSz="608965">
                <a:lnSpc>
                  <a:spcPct val="130000"/>
                </a:lnSpc>
                <a:buFont typeface="Wingdings" pitchFamily="2" charset="2"/>
                <a:buChar char="u"/>
              </a:pPr>
              <a:r>
                <a:rPr lang="en-US" altLang="zh-CN" sz="2400" b="1" dirty="0" smtClean="0">
                  <a:solidFill>
                    <a:srgbClr val="0070C0"/>
                  </a:solidFill>
                  <a:latin typeface="微软雅黑" charset="0"/>
                  <a:ea typeface="微软雅黑" charset="0"/>
                </a:rPr>
                <a:t> </a:t>
              </a:r>
              <a:r>
                <a:rPr lang="zh-CN" altLang="en-US" sz="2400" b="1" dirty="0" smtClean="0">
                  <a:solidFill>
                    <a:srgbClr val="0070C0"/>
                  </a:solidFill>
                  <a:latin typeface="微软雅黑" charset="0"/>
                  <a:ea typeface="微软雅黑" charset="0"/>
                </a:rPr>
                <a:t>在点源提取的基础上改进而成</a:t>
              </a:r>
              <a:endParaRPr lang="zh-CN" altLang="en-US" sz="2400" b="1" dirty="0">
                <a:solidFill>
                  <a:srgbClr val="0070C0"/>
                </a:solidFill>
                <a:latin typeface="微软雅黑" charset="0"/>
                <a:ea typeface="微软雅黑" charset="0"/>
              </a:endParaRPr>
            </a:p>
          </p:txBody>
        </p:sp>
        <p:sp>
          <p:nvSpPr>
            <p:cNvPr id="10" name="矩形 9"/>
            <p:cNvSpPr/>
            <p:nvPr/>
          </p:nvSpPr>
          <p:spPr>
            <a:xfrm>
              <a:off x="689349" y="3324651"/>
              <a:ext cx="5341708" cy="1001813"/>
            </a:xfrm>
            <a:prstGeom prst="rect">
              <a:avLst/>
            </a:prstGeom>
          </p:spPr>
          <p:txBody>
            <a:bodyPr wrap="square" numCol="1" spcCol="360000">
              <a:spAutoFit/>
            </a:bodyPr>
            <a:lstStyle/>
            <a:p>
              <a:pPr marL="171450" indent="-171450" defTabSz="608965">
                <a:lnSpc>
                  <a:spcPct val="130000"/>
                </a:lnSpc>
                <a:buFont typeface="Wingdings" pitchFamily="2" charset="2"/>
                <a:buChar char="u"/>
              </a:pPr>
              <a:r>
                <a:rPr lang="zh-CN" altLang="en-US" sz="2400" b="1" dirty="0">
                  <a:solidFill>
                    <a:srgbClr val="0070C0"/>
                  </a:solidFill>
                  <a:latin typeface="微软雅黑" charset="0"/>
                  <a:ea typeface="微软雅黑" charset="0"/>
                </a:rPr>
                <a:t>使用卷积和高斯滤波器对原始天文图像进行分层</a:t>
              </a:r>
            </a:p>
          </p:txBody>
        </p:sp>
        <p:sp>
          <p:nvSpPr>
            <p:cNvPr id="11" name="矩形 10"/>
            <p:cNvSpPr/>
            <p:nvPr/>
          </p:nvSpPr>
          <p:spPr>
            <a:xfrm>
              <a:off x="689349" y="4149365"/>
              <a:ext cx="5341708" cy="724575"/>
            </a:xfrm>
            <a:prstGeom prst="rect">
              <a:avLst/>
            </a:prstGeom>
          </p:spPr>
          <p:txBody>
            <a:bodyPr wrap="square" numCol="1" spcCol="360000">
              <a:spAutoFit/>
            </a:bodyPr>
            <a:lstStyle/>
            <a:p>
              <a:pPr marL="171450" indent="-171450" defTabSz="608965">
                <a:lnSpc>
                  <a:spcPct val="130000"/>
                </a:lnSpc>
                <a:buFont typeface="Wingdings" pitchFamily="2" charset="2"/>
                <a:buChar char="u"/>
              </a:pPr>
              <a:r>
                <a:rPr lang="zh-CN" altLang="en-US" sz="2400" b="1" dirty="0">
                  <a:solidFill>
                    <a:srgbClr val="0070C0"/>
                  </a:solidFill>
                  <a:latin typeface="微软雅黑" charset="0"/>
                  <a:ea typeface="微软雅黑" charset="0"/>
                </a:rPr>
                <a:t>对不同的图层依据其特性分别</a:t>
              </a:r>
              <a:r>
                <a:rPr lang="zh-CN" altLang="en-US" sz="2400" b="1" dirty="0" smtClean="0">
                  <a:solidFill>
                    <a:srgbClr val="0070C0"/>
                  </a:solidFill>
                  <a:latin typeface="微软雅黑" charset="0"/>
                  <a:ea typeface="微软雅黑" charset="0"/>
                </a:rPr>
                <a:t>进行</a:t>
              </a:r>
              <a:r>
                <a:rPr lang="zh-CN" altLang="en-US" sz="2400" b="1" dirty="0">
                  <a:solidFill>
                    <a:srgbClr val="0070C0"/>
                  </a:solidFill>
                  <a:latin typeface="微软雅黑" charset="0"/>
                  <a:ea typeface="微软雅黑" charset="0"/>
                </a:rPr>
                <a:t>处理，合成图像后再进行识别</a:t>
              </a:r>
            </a:p>
          </p:txBody>
        </p:sp>
      </p:grpSp>
      <p:grpSp>
        <p:nvGrpSpPr>
          <p:cNvPr id="9" name="组合 45"/>
          <p:cNvGrpSpPr/>
          <p:nvPr/>
        </p:nvGrpSpPr>
        <p:grpSpPr>
          <a:xfrm>
            <a:off x="326871" y="305961"/>
            <a:ext cx="793406" cy="680475"/>
            <a:chOff x="501650" y="3292475"/>
            <a:chExt cx="1735138" cy="1511300"/>
          </a:xfrm>
          <a:solidFill>
            <a:schemeClr val="accent2"/>
          </a:solidFill>
        </p:grpSpPr>
        <p:sp>
          <p:nvSpPr>
            <p:cNvPr id="1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7"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8"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9"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20" name="直接连接符 19"/>
          <p:cNvCxnSpPr/>
          <p:nvPr/>
        </p:nvCxnSpPr>
        <p:spPr>
          <a:xfrm>
            <a:off x="0" y="6461557"/>
            <a:ext cx="639724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01</a:t>
            </a:r>
            <a:r>
              <a:rPr kumimoji="1" lang="zh-CN" altLang="en-US" sz="2800" dirty="0" smtClean="0">
                <a:solidFill>
                  <a:srgbClr val="0070C0"/>
                </a:solidFill>
              </a:rPr>
              <a:t> 研究现状</a:t>
            </a:r>
            <a:endParaRPr kumimoji="1" lang="zh-CN" altLang="en-US" sz="2800" dirty="0">
              <a:solidFill>
                <a:srgbClr val="0070C0"/>
              </a:solidFill>
            </a:endParaRPr>
          </a:p>
        </p:txBody>
      </p:sp>
      <p:sp>
        <p:nvSpPr>
          <p:cNvPr id="15" name="矩形 14"/>
          <p:cNvSpPr/>
          <p:nvPr/>
        </p:nvSpPr>
        <p:spPr>
          <a:xfrm>
            <a:off x="1516096" y="1307615"/>
            <a:ext cx="4926349" cy="461665"/>
          </a:xfrm>
          <a:prstGeom prst="rect">
            <a:avLst/>
          </a:prstGeom>
        </p:spPr>
        <p:txBody>
          <a:bodyPr wrap="none">
            <a:spAutoFit/>
          </a:bodyPr>
          <a:lstStyle/>
          <a:p>
            <a:pPr defTabSz="1218565">
              <a:defRPr/>
            </a:pPr>
            <a:r>
              <a:rPr lang="en-US" altLang="zh-CN" sz="2400" b="1" kern="0" dirty="0" err="1" smtClean="0">
                <a:solidFill>
                  <a:srgbClr val="0070C0"/>
                </a:solidFill>
                <a:ea typeface="微软雅黑" charset="0"/>
              </a:rPr>
              <a:t>Getfilaments</a:t>
            </a:r>
            <a:r>
              <a:rPr lang="en-US" altLang="zh-CN" sz="2400" b="1" kern="0" dirty="0" smtClean="0">
                <a:solidFill>
                  <a:srgbClr val="0070C0"/>
                </a:solidFill>
                <a:ea typeface="微软雅黑" charset="0"/>
              </a:rPr>
              <a:t> -</a:t>
            </a:r>
            <a:r>
              <a:rPr lang="en-US" altLang="zh-CN" sz="2400" b="1" kern="0" dirty="0">
                <a:solidFill>
                  <a:srgbClr val="0070C0"/>
                </a:solidFill>
                <a:ea typeface="微软雅黑" charset="0"/>
              </a:rPr>
              <a:t>A. Men’ </a:t>
            </a:r>
            <a:r>
              <a:rPr lang="en-US" altLang="zh-CN" sz="2400" b="1" kern="0" dirty="0" err="1">
                <a:solidFill>
                  <a:srgbClr val="0070C0"/>
                </a:solidFill>
                <a:ea typeface="微软雅黑" charset="0"/>
              </a:rPr>
              <a:t>shchikov</a:t>
            </a:r>
            <a:r>
              <a:rPr lang="en-US" altLang="zh-CN" sz="2400" b="1" kern="0" dirty="0">
                <a:solidFill>
                  <a:srgbClr val="0070C0"/>
                </a:solidFill>
                <a:ea typeface="微软雅黑" charset="0"/>
              </a:rPr>
              <a:t> </a:t>
            </a:r>
          </a:p>
        </p:txBody>
      </p:sp>
      <p:sp>
        <p:nvSpPr>
          <p:cNvPr id="16" name="任意形状 15"/>
          <p:cNvSpPr/>
          <p:nvPr/>
        </p:nvSpPr>
        <p:spPr>
          <a:xfrm>
            <a:off x="73971" y="1344088"/>
            <a:ext cx="1230756" cy="327164"/>
          </a:xfrm>
          <a:custGeom>
            <a:avLst/>
            <a:gdLst>
              <a:gd name="connsiteX0" fmla="*/ 0 w 1230756"/>
              <a:gd name="connsiteY0" fmla="*/ 0 h 327164"/>
              <a:gd name="connsiteX1" fmla="*/ 883253 w 1230756"/>
              <a:gd name="connsiteY1" fmla="*/ 0 h 327164"/>
              <a:gd name="connsiteX2" fmla="*/ 883253 w 1230756"/>
              <a:gd name="connsiteY2" fmla="*/ 1 h 327164"/>
              <a:gd name="connsiteX3" fmla="*/ 1230756 w 1230756"/>
              <a:gd name="connsiteY3" fmla="*/ 1 h 327164"/>
              <a:gd name="connsiteX4" fmla="*/ 1067175 w 1230756"/>
              <a:gd name="connsiteY4" fmla="*/ 163583 h 327164"/>
              <a:gd name="connsiteX5" fmla="*/ 1230756 w 1230756"/>
              <a:gd name="connsiteY5" fmla="*/ 327164 h 327164"/>
              <a:gd name="connsiteX6" fmla="*/ 787067 w 1230756"/>
              <a:gd name="connsiteY6" fmla="*/ 327164 h 327164"/>
              <a:gd name="connsiteX7" fmla="*/ 787067 w 1230756"/>
              <a:gd name="connsiteY7" fmla="*/ 327163 h 327164"/>
              <a:gd name="connsiteX8" fmla="*/ 0 w 1230756"/>
              <a:gd name="connsiteY8" fmla="*/ 327163 h 327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756" h="327164">
                <a:moveTo>
                  <a:pt x="0" y="0"/>
                </a:moveTo>
                <a:lnTo>
                  <a:pt x="883253" y="0"/>
                </a:lnTo>
                <a:lnTo>
                  <a:pt x="883253" y="1"/>
                </a:lnTo>
                <a:lnTo>
                  <a:pt x="1230756" y="1"/>
                </a:lnTo>
                <a:lnTo>
                  <a:pt x="1067175" y="163583"/>
                </a:lnTo>
                <a:lnTo>
                  <a:pt x="1230756" y="327164"/>
                </a:lnTo>
                <a:lnTo>
                  <a:pt x="787067" y="327164"/>
                </a:lnTo>
                <a:lnTo>
                  <a:pt x="787067" y="327163"/>
                </a:lnTo>
                <a:lnTo>
                  <a:pt x="0" y="327163"/>
                </a:lnTo>
                <a:close/>
              </a:path>
            </a:pathLst>
          </a:custGeom>
          <a:solidFill>
            <a:srgbClr val="0070C0"/>
          </a:solidFill>
          <a:ln>
            <a:solidFill>
              <a:srgbClr val="0070C0"/>
            </a:solidFill>
          </a:ln>
          <a:effectLst>
            <a:outerShdw blurRad="50800" dist="762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0070C0"/>
              </a:solidFill>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7244" y="-24380"/>
            <a:ext cx="5794757" cy="6882380"/>
          </a:xfrm>
          <a:prstGeom prst="rect">
            <a:avLst/>
          </a:prstGeom>
        </p:spPr>
      </p:pic>
      <p:grpSp>
        <p:nvGrpSpPr>
          <p:cNvPr id="3" name="组合 2"/>
          <p:cNvGrpSpPr/>
          <p:nvPr/>
        </p:nvGrpSpPr>
        <p:grpSpPr>
          <a:xfrm>
            <a:off x="689349" y="2484482"/>
            <a:ext cx="5341708" cy="2160728"/>
            <a:chOff x="689349" y="3413172"/>
            <a:chExt cx="5341708" cy="2160728"/>
          </a:xfrm>
        </p:grpSpPr>
        <p:sp>
          <p:nvSpPr>
            <p:cNvPr id="10" name="矩形 9"/>
            <p:cNvSpPr/>
            <p:nvPr/>
          </p:nvSpPr>
          <p:spPr>
            <a:xfrm>
              <a:off x="689349" y="3413172"/>
              <a:ext cx="5341708" cy="525657"/>
            </a:xfrm>
            <a:prstGeom prst="rect">
              <a:avLst/>
            </a:prstGeom>
          </p:spPr>
          <p:txBody>
            <a:bodyPr wrap="square" numCol="1" spcCol="360000">
              <a:spAutoFit/>
            </a:bodyPr>
            <a:lstStyle/>
            <a:p>
              <a:pPr marL="171450" indent="-171450" defTabSz="608965">
                <a:lnSpc>
                  <a:spcPct val="130000"/>
                </a:lnSpc>
                <a:buFont typeface="Wingdings" pitchFamily="2" charset="2"/>
                <a:buChar char="u"/>
              </a:pPr>
              <a:r>
                <a:rPr lang="zh-CN" altLang="en-US" sz="2400" b="1" dirty="0" smtClean="0">
                  <a:solidFill>
                    <a:srgbClr val="0070C0"/>
                  </a:solidFill>
                  <a:latin typeface="微软雅黑" charset="0"/>
                  <a:ea typeface="微软雅黑" charset="0"/>
                </a:rPr>
                <a:t> 采用</a:t>
              </a:r>
              <a:r>
                <a:rPr lang="zh-CN" altLang="en-US" sz="2400" b="1" dirty="0">
                  <a:solidFill>
                    <a:srgbClr val="0070C0"/>
                  </a:solidFill>
                  <a:latin typeface="微软雅黑" charset="0"/>
                  <a:ea typeface="微软雅黑" charset="0"/>
                </a:rPr>
                <a:t>人工合成的图像进行试验</a:t>
              </a:r>
            </a:p>
          </p:txBody>
        </p:sp>
        <p:sp>
          <p:nvSpPr>
            <p:cNvPr id="11" name="矩形 10"/>
            <p:cNvSpPr/>
            <p:nvPr/>
          </p:nvSpPr>
          <p:spPr>
            <a:xfrm>
              <a:off x="689349" y="4041173"/>
              <a:ext cx="5341708" cy="1532727"/>
            </a:xfrm>
            <a:prstGeom prst="rect">
              <a:avLst/>
            </a:prstGeom>
          </p:spPr>
          <p:txBody>
            <a:bodyPr wrap="square" numCol="1" spcCol="360000">
              <a:spAutoFit/>
            </a:bodyPr>
            <a:lstStyle/>
            <a:p>
              <a:pPr marL="171450" indent="-171450" defTabSz="608965">
                <a:lnSpc>
                  <a:spcPct val="130000"/>
                </a:lnSpc>
                <a:buFont typeface="Wingdings" pitchFamily="2" charset="2"/>
                <a:buChar char="u"/>
              </a:pPr>
              <a:r>
                <a:rPr lang="zh-CN" altLang="en-US" sz="2400" b="1" dirty="0">
                  <a:solidFill>
                    <a:srgbClr val="0070C0"/>
                  </a:solidFill>
                  <a:latin typeface="微软雅黑" charset="0"/>
                  <a:ea typeface="微软雅黑" charset="0"/>
                </a:rPr>
                <a:t>使用单层图像的阈值对全部图像</a:t>
              </a:r>
              <a:r>
                <a:rPr lang="zh-CN" altLang="en-US" sz="2400" b="1" dirty="0" smtClean="0">
                  <a:solidFill>
                    <a:srgbClr val="0070C0"/>
                  </a:solidFill>
                  <a:latin typeface="微软雅黑" charset="0"/>
                  <a:ea typeface="微软雅黑" charset="0"/>
                </a:rPr>
                <a:t>像素</a:t>
              </a:r>
              <a:r>
                <a:rPr lang="zh-CN" altLang="en-US" sz="2400" b="1" dirty="0">
                  <a:solidFill>
                    <a:srgbClr val="0070C0"/>
                  </a:solidFill>
                  <a:latin typeface="微软雅黑" charset="0"/>
                  <a:ea typeface="微软雅黑" charset="0"/>
                </a:rPr>
                <a:t>进行清除</a:t>
              </a:r>
              <a:endParaRPr lang="en-US" altLang="zh-CN" sz="2400" b="1" dirty="0">
                <a:solidFill>
                  <a:srgbClr val="0070C0"/>
                </a:solidFill>
                <a:latin typeface="微软雅黑" charset="0"/>
                <a:ea typeface="微软雅黑" charset="0"/>
              </a:endParaRPr>
            </a:p>
            <a:p>
              <a:pPr marL="171450" indent="-171450" defTabSz="608965">
                <a:lnSpc>
                  <a:spcPct val="130000"/>
                </a:lnSpc>
                <a:buFont typeface="Wingdings" pitchFamily="2" charset="2"/>
                <a:buChar char="u"/>
              </a:pPr>
              <a:r>
                <a:rPr lang="zh-CN" altLang="en-US" sz="2400" b="1" dirty="0" smtClean="0">
                  <a:solidFill>
                    <a:srgbClr val="0070C0"/>
                  </a:solidFill>
                  <a:latin typeface="微软雅黑" charset="0"/>
                  <a:ea typeface="微软雅黑" charset="0"/>
                </a:rPr>
                <a:t>背景</a:t>
              </a:r>
              <a:r>
                <a:rPr lang="zh-CN" altLang="en-US" sz="2400" b="1" dirty="0">
                  <a:solidFill>
                    <a:srgbClr val="0070C0"/>
                  </a:solidFill>
                  <a:latin typeface="微软雅黑" charset="0"/>
                  <a:ea typeface="微软雅黑" charset="0"/>
                </a:rPr>
                <a:t>信息去除过于</a:t>
              </a:r>
              <a:r>
                <a:rPr lang="zh-CN" altLang="en-US" sz="2400" b="1" dirty="0" smtClean="0">
                  <a:solidFill>
                    <a:srgbClr val="0070C0"/>
                  </a:solidFill>
                  <a:latin typeface="微软雅黑" charset="0"/>
                  <a:ea typeface="微软雅黑" charset="0"/>
                </a:rPr>
                <a:t>干净</a:t>
              </a:r>
              <a:endParaRPr lang="zh-CN" altLang="en-US" sz="2400" b="1" dirty="0">
                <a:solidFill>
                  <a:srgbClr val="0070C0"/>
                </a:solidFill>
                <a:latin typeface="微软雅黑" charset="0"/>
                <a:ea typeface="微软雅黑" charset="0"/>
              </a:endParaRPr>
            </a:p>
          </p:txBody>
        </p:sp>
      </p:grpSp>
      <p:grpSp>
        <p:nvGrpSpPr>
          <p:cNvPr id="9" name="组合 45"/>
          <p:cNvGrpSpPr/>
          <p:nvPr/>
        </p:nvGrpSpPr>
        <p:grpSpPr>
          <a:xfrm>
            <a:off x="326871" y="305961"/>
            <a:ext cx="793406" cy="680475"/>
            <a:chOff x="501650" y="3292475"/>
            <a:chExt cx="1735138" cy="1511300"/>
          </a:xfrm>
          <a:solidFill>
            <a:schemeClr val="accent2"/>
          </a:solidFill>
        </p:grpSpPr>
        <p:sp>
          <p:nvSpPr>
            <p:cNvPr id="1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7"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8"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19"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cxnSp>
        <p:nvCxnSpPr>
          <p:cNvPr id="20" name="直接连接符 19"/>
          <p:cNvCxnSpPr/>
          <p:nvPr/>
        </p:nvCxnSpPr>
        <p:spPr>
          <a:xfrm>
            <a:off x="0" y="6461557"/>
            <a:ext cx="6397244"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07157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 1"/>
          <p:cNvGrpSpPr/>
          <p:nvPr/>
        </p:nvGrpSpPr>
        <p:grpSpPr>
          <a:xfrm>
            <a:off x="5590419" y="3331281"/>
            <a:ext cx="5760753" cy="1862048"/>
            <a:chOff x="6750146" y="2193857"/>
            <a:chExt cx="5760753" cy="1862048"/>
          </a:xfrm>
        </p:grpSpPr>
        <p:sp>
          <p:nvSpPr>
            <p:cNvPr id="3" name="文本框 2"/>
            <p:cNvSpPr txBox="1"/>
            <p:nvPr/>
          </p:nvSpPr>
          <p:spPr>
            <a:xfrm>
              <a:off x="6750146" y="2193857"/>
              <a:ext cx="2237915" cy="1862048"/>
            </a:xfrm>
            <a:prstGeom prst="rect">
              <a:avLst/>
            </a:prstGeom>
          </p:spPr>
          <p:txBody>
            <a:bodyPr wrap="square" anchor="ctr">
              <a:spAutoFit/>
            </a:bodyPr>
            <a:lstStyle>
              <a:defPPr>
                <a:defRPr lang="zh-CN"/>
              </a:defPPr>
              <a:lvl1pPr>
                <a:defRPr sz="3200" b="1">
                  <a:gradFill>
                    <a:gsLst>
                      <a:gs pos="32000">
                        <a:schemeClr val="accent2"/>
                      </a:gs>
                      <a:gs pos="0">
                        <a:schemeClr val="accent2">
                          <a:lumMod val="75000"/>
                        </a:schemeClr>
                      </a:gs>
                      <a:gs pos="69000">
                        <a:schemeClr val="accent3"/>
                      </a:gs>
                      <a:gs pos="97000">
                        <a:schemeClr val="accent4"/>
                      </a:gs>
                    </a:gsLst>
                    <a:path path="circle">
                      <a:fillToRect t="100000" r="100000"/>
                    </a:path>
                  </a:gradFill>
                  <a:latin typeface="微软雅黑"/>
                  <a:ea typeface="微软雅黑"/>
                  <a:cs typeface="微软雅黑"/>
                </a:defRPr>
              </a:lvl1pPr>
            </a:lstStyle>
            <a:p>
              <a:r>
                <a:rPr lang="en-US" altLang="zh-CN" sz="11500" dirty="0" smtClean="0">
                  <a:solidFill>
                    <a:schemeClr val="bg1"/>
                  </a:solidFill>
                </a:rPr>
                <a:t>02</a:t>
              </a:r>
              <a:endParaRPr lang="zh-CN" altLang="en-US" sz="11500" dirty="0">
                <a:solidFill>
                  <a:schemeClr val="bg1"/>
                </a:solidFill>
              </a:endParaRPr>
            </a:p>
          </p:txBody>
        </p:sp>
        <p:sp>
          <p:nvSpPr>
            <p:cNvPr id="4" name="矩形 3"/>
            <p:cNvSpPr/>
            <p:nvPr/>
          </p:nvSpPr>
          <p:spPr>
            <a:xfrm>
              <a:off x="8675829" y="2586272"/>
              <a:ext cx="3835070" cy="1077218"/>
            </a:xfrm>
            <a:prstGeom prst="rect">
              <a:avLst/>
            </a:prstGeom>
          </p:spPr>
          <p:txBody>
            <a:bodyPr wrap="square" anchor="ctr">
              <a:spAutoFit/>
            </a:bodyPr>
            <a:lstStyle/>
            <a:p>
              <a:r>
                <a:rPr lang="zh-CN" altLang="en-US" sz="3200" b="1" dirty="0" smtClean="0">
                  <a:solidFill>
                    <a:schemeClr val="bg1"/>
                  </a:solidFill>
                  <a:latin typeface="微软雅黑"/>
                  <a:ea typeface="微软雅黑"/>
                  <a:cs typeface="微软雅黑"/>
                </a:rPr>
                <a:t>基</a:t>
              </a:r>
              <a:r>
                <a:rPr lang="zh-CN" altLang="en-US" sz="3200" b="1" dirty="0">
                  <a:solidFill>
                    <a:schemeClr val="bg1"/>
                  </a:solidFill>
                  <a:latin typeface="微软雅黑"/>
                  <a:ea typeface="微软雅黑"/>
                  <a:cs typeface="微软雅黑"/>
                </a:rPr>
                <a:t>于形态成分分析的丝状物提取算法</a:t>
              </a:r>
              <a:endParaRPr lang="en-US" altLang="zh-CN" sz="3200" b="1" dirty="0">
                <a:solidFill>
                  <a:schemeClr val="bg1"/>
                </a:solidFill>
                <a:latin typeface="微软雅黑"/>
                <a:ea typeface="微软雅黑"/>
                <a:cs typeface="微软雅黑"/>
              </a:endParaRPr>
            </a:p>
          </p:txBody>
        </p:sp>
      </p:gr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kumimoji="1" lang="en-US" altLang="zh-CN" sz="2800" dirty="0" smtClean="0">
                <a:solidFill>
                  <a:srgbClr val="0070C0"/>
                </a:solidFill>
              </a:rPr>
              <a:t>02</a:t>
            </a:r>
            <a:r>
              <a:rPr kumimoji="1" lang="zh-CN" altLang="en-US" sz="2800" dirty="0" smtClean="0">
                <a:solidFill>
                  <a:srgbClr val="0070C0"/>
                </a:solidFill>
              </a:rPr>
              <a:t> 图像数据</a:t>
            </a:r>
            <a:endParaRPr kumimoji="1" lang="zh-CN" altLang="en-US" sz="2800" dirty="0">
              <a:solidFill>
                <a:srgbClr val="0070C0"/>
              </a:solidFill>
            </a:endParaRPr>
          </a:p>
        </p:txBody>
      </p:sp>
      <p:grpSp>
        <p:nvGrpSpPr>
          <p:cNvPr id="21" name="组合 45"/>
          <p:cNvGrpSpPr/>
          <p:nvPr/>
        </p:nvGrpSpPr>
        <p:grpSpPr>
          <a:xfrm>
            <a:off x="326871" y="305961"/>
            <a:ext cx="793406" cy="680475"/>
            <a:chOff x="501650" y="3292475"/>
            <a:chExt cx="1735138" cy="1511300"/>
          </a:xfrm>
          <a:solidFill>
            <a:schemeClr val="accent2"/>
          </a:solidFill>
        </p:grpSpPr>
        <p:sp>
          <p:nvSpPr>
            <p:cNvPr id="22" name="Freeform 5"/>
            <p:cNvSpPr/>
            <p:nvPr/>
          </p:nvSpPr>
          <p:spPr bwMode="auto">
            <a:xfrm>
              <a:off x="501650" y="3292475"/>
              <a:ext cx="1735138" cy="893762"/>
            </a:xfrm>
            <a:custGeom>
              <a:avLst/>
              <a:gdLst>
                <a:gd name="T0" fmla="*/ 0 w 943"/>
                <a:gd name="T1" fmla="*/ 242 h 484"/>
                <a:gd name="T2" fmla="*/ 0 w 943"/>
                <a:gd name="T3" fmla="*/ 242 h 484"/>
                <a:gd name="T4" fmla="*/ 471 w 943"/>
                <a:gd name="T5" fmla="*/ 484 h 484"/>
                <a:gd name="T6" fmla="*/ 943 w 943"/>
                <a:gd name="T7" fmla="*/ 242 h 484"/>
                <a:gd name="T8" fmla="*/ 471 w 943"/>
                <a:gd name="T9" fmla="*/ 0 h 484"/>
                <a:gd name="T10" fmla="*/ 0 w 943"/>
                <a:gd name="T11" fmla="*/ 242 h 484"/>
              </a:gdLst>
              <a:ahLst/>
              <a:cxnLst>
                <a:cxn ang="0">
                  <a:pos x="T0" y="T1"/>
                </a:cxn>
                <a:cxn ang="0">
                  <a:pos x="T2" y="T3"/>
                </a:cxn>
                <a:cxn ang="0">
                  <a:pos x="T4" y="T5"/>
                </a:cxn>
                <a:cxn ang="0">
                  <a:pos x="T6" y="T7"/>
                </a:cxn>
                <a:cxn ang="0">
                  <a:pos x="T8" y="T9"/>
                </a:cxn>
                <a:cxn ang="0">
                  <a:pos x="T10" y="T11"/>
                </a:cxn>
              </a:cxnLst>
              <a:rect l="0" t="0" r="r" b="b"/>
              <a:pathLst>
                <a:path w="943" h="484">
                  <a:moveTo>
                    <a:pt x="0" y="242"/>
                  </a:moveTo>
                  <a:lnTo>
                    <a:pt x="0" y="242"/>
                  </a:lnTo>
                  <a:lnTo>
                    <a:pt x="471" y="484"/>
                  </a:lnTo>
                  <a:lnTo>
                    <a:pt x="943" y="242"/>
                  </a:lnTo>
                  <a:lnTo>
                    <a:pt x="471" y="0"/>
                  </a:lnTo>
                  <a:lnTo>
                    <a:pt x="0" y="242"/>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3" name="Freeform 6"/>
            <p:cNvSpPr/>
            <p:nvPr/>
          </p:nvSpPr>
          <p:spPr bwMode="auto">
            <a:xfrm>
              <a:off x="728663" y="3959225"/>
              <a:ext cx="1285875" cy="758825"/>
            </a:xfrm>
            <a:custGeom>
              <a:avLst/>
              <a:gdLst>
                <a:gd name="T0" fmla="*/ 349 w 699"/>
                <a:gd name="T1" fmla="*/ 179 h 412"/>
                <a:gd name="T2" fmla="*/ 349 w 699"/>
                <a:gd name="T3" fmla="*/ 179 h 412"/>
                <a:gd name="T4" fmla="*/ 0 w 699"/>
                <a:gd name="T5" fmla="*/ 0 h 412"/>
                <a:gd name="T6" fmla="*/ 0 w 699"/>
                <a:gd name="T7" fmla="*/ 233 h 412"/>
                <a:gd name="T8" fmla="*/ 349 w 699"/>
                <a:gd name="T9" fmla="*/ 412 h 412"/>
                <a:gd name="T10" fmla="*/ 699 w 699"/>
                <a:gd name="T11" fmla="*/ 233 h 412"/>
                <a:gd name="T12" fmla="*/ 699 w 699"/>
                <a:gd name="T13" fmla="*/ 0 h 412"/>
                <a:gd name="T14" fmla="*/ 349 w 699"/>
                <a:gd name="T15" fmla="*/ 179 h 4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9" h="412">
                  <a:moveTo>
                    <a:pt x="349" y="179"/>
                  </a:moveTo>
                  <a:lnTo>
                    <a:pt x="349" y="179"/>
                  </a:lnTo>
                  <a:lnTo>
                    <a:pt x="0" y="0"/>
                  </a:lnTo>
                  <a:lnTo>
                    <a:pt x="0" y="233"/>
                  </a:lnTo>
                  <a:lnTo>
                    <a:pt x="349" y="412"/>
                  </a:lnTo>
                  <a:lnTo>
                    <a:pt x="699" y="233"/>
                  </a:lnTo>
                  <a:lnTo>
                    <a:pt x="699" y="0"/>
                  </a:lnTo>
                  <a:lnTo>
                    <a:pt x="349" y="179"/>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4" name="Freeform 7"/>
            <p:cNvSpPr/>
            <p:nvPr/>
          </p:nvSpPr>
          <p:spPr bwMode="auto">
            <a:xfrm>
              <a:off x="514350" y="4095750"/>
              <a:ext cx="68263" cy="708025"/>
            </a:xfrm>
            <a:custGeom>
              <a:avLst/>
              <a:gdLst>
                <a:gd name="T0" fmla="*/ 0 w 37"/>
                <a:gd name="T1" fmla="*/ 384 h 384"/>
                <a:gd name="T2" fmla="*/ 0 w 37"/>
                <a:gd name="T3" fmla="*/ 384 h 384"/>
                <a:gd name="T4" fmla="*/ 37 w 37"/>
                <a:gd name="T5" fmla="*/ 384 h 384"/>
                <a:gd name="T6" fmla="*/ 37 w 37"/>
                <a:gd name="T7" fmla="*/ 0 h 384"/>
                <a:gd name="T8" fmla="*/ 0 w 37"/>
                <a:gd name="T9" fmla="*/ 0 h 384"/>
                <a:gd name="T10" fmla="*/ 0 w 37"/>
                <a:gd name="T11" fmla="*/ 384 h 384"/>
              </a:gdLst>
              <a:ahLst/>
              <a:cxnLst>
                <a:cxn ang="0">
                  <a:pos x="T0" y="T1"/>
                </a:cxn>
                <a:cxn ang="0">
                  <a:pos x="T2" y="T3"/>
                </a:cxn>
                <a:cxn ang="0">
                  <a:pos x="T4" y="T5"/>
                </a:cxn>
                <a:cxn ang="0">
                  <a:pos x="T6" y="T7"/>
                </a:cxn>
                <a:cxn ang="0">
                  <a:pos x="T8" y="T9"/>
                </a:cxn>
                <a:cxn ang="0">
                  <a:pos x="T10" y="T11"/>
                </a:cxn>
              </a:cxnLst>
              <a:rect l="0" t="0" r="r" b="b"/>
              <a:pathLst>
                <a:path w="37" h="384">
                  <a:moveTo>
                    <a:pt x="0" y="384"/>
                  </a:moveTo>
                  <a:lnTo>
                    <a:pt x="0" y="384"/>
                  </a:lnTo>
                  <a:lnTo>
                    <a:pt x="37" y="384"/>
                  </a:lnTo>
                  <a:lnTo>
                    <a:pt x="37" y="0"/>
                  </a:lnTo>
                  <a:lnTo>
                    <a:pt x="0" y="0"/>
                  </a:lnTo>
                  <a:lnTo>
                    <a:pt x="0" y="384"/>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6" name="Freeform 8"/>
            <p:cNvSpPr/>
            <p:nvPr/>
          </p:nvSpPr>
          <p:spPr bwMode="auto">
            <a:xfrm>
              <a:off x="511175" y="3986212"/>
              <a:ext cx="74613" cy="76200"/>
            </a:xfrm>
            <a:custGeom>
              <a:avLst/>
              <a:gdLst>
                <a:gd name="T0" fmla="*/ 41 w 41"/>
                <a:gd name="T1" fmla="*/ 21 h 41"/>
                <a:gd name="T2" fmla="*/ 41 w 41"/>
                <a:gd name="T3" fmla="*/ 21 h 41"/>
                <a:gd name="T4" fmla="*/ 20 w 41"/>
                <a:gd name="T5" fmla="*/ 41 h 41"/>
                <a:gd name="T6" fmla="*/ 0 w 41"/>
                <a:gd name="T7" fmla="*/ 21 h 41"/>
                <a:gd name="T8" fmla="*/ 20 w 41"/>
                <a:gd name="T9" fmla="*/ 0 h 41"/>
                <a:gd name="T10" fmla="*/ 41 w 41"/>
                <a:gd name="T11" fmla="*/ 21 h 41"/>
              </a:gdLst>
              <a:ahLst/>
              <a:cxnLst>
                <a:cxn ang="0">
                  <a:pos x="T0" y="T1"/>
                </a:cxn>
                <a:cxn ang="0">
                  <a:pos x="T2" y="T3"/>
                </a:cxn>
                <a:cxn ang="0">
                  <a:pos x="T4" y="T5"/>
                </a:cxn>
                <a:cxn ang="0">
                  <a:pos x="T6" y="T7"/>
                </a:cxn>
                <a:cxn ang="0">
                  <a:pos x="T8" y="T9"/>
                </a:cxn>
                <a:cxn ang="0">
                  <a:pos x="T10" y="T11"/>
                </a:cxn>
              </a:cxnLst>
              <a:rect l="0" t="0" r="r" b="b"/>
              <a:pathLst>
                <a:path w="41" h="41">
                  <a:moveTo>
                    <a:pt x="41" y="21"/>
                  </a:moveTo>
                  <a:lnTo>
                    <a:pt x="41" y="21"/>
                  </a:lnTo>
                  <a:cubicBezTo>
                    <a:pt x="41" y="32"/>
                    <a:pt x="32" y="41"/>
                    <a:pt x="20" y="41"/>
                  </a:cubicBezTo>
                  <a:cubicBezTo>
                    <a:pt x="9" y="41"/>
                    <a:pt x="0" y="32"/>
                    <a:pt x="0" y="21"/>
                  </a:cubicBezTo>
                  <a:cubicBezTo>
                    <a:pt x="0" y="9"/>
                    <a:pt x="9" y="0"/>
                    <a:pt x="20" y="0"/>
                  </a:cubicBezTo>
                  <a:cubicBezTo>
                    <a:pt x="32" y="0"/>
                    <a:pt x="41" y="9"/>
                    <a:pt x="41" y="21"/>
                  </a:cubicBez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sp>
          <p:nvSpPr>
            <p:cNvPr id="27" name="Freeform 9"/>
            <p:cNvSpPr/>
            <p:nvPr/>
          </p:nvSpPr>
          <p:spPr bwMode="auto">
            <a:xfrm>
              <a:off x="541338" y="3738562"/>
              <a:ext cx="14288" cy="401637"/>
            </a:xfrm>
            <a:custGeom>
              <a:avLst/>
              <a:gdLst>
                <a:gd name="T0" fmla="*/ 7 w 7"/>
                <a:gd name="T1" fmla="*/ 217 h 217"/>
                <a:gd name="T2" fmla="*/ 7 w 7"/>
                <a:gd name="T3" fmla="*/ 217 h 217"/>
                <a:gd name="T4" fmla="*/ 0 w 7"/>
                <a:gd name="T5" fmla="*/ 217 h 217"/>
                <a:gd name="T6" fmla="*/ 0 w 7"/>
                <a:gd name="T7" fmla="*/ 0 h 217"/>
                <a:gd name="T8" fmla="*/ 7 w 7"/>
                <a:gd name="T9" fmla="*/ 0 h 217"/>
                <a:gd name="T10" fmla="*/ 7 w 7"/>
                <a:gd name="T11" fmla="*/ 217 h 217"/>
              </a:gdLst>
              <a:ahLst/>
              <a:cxnLst>
                <a:cxn ang="0">
                  <a:pos x="T0" y="T1"/>
                </a:cxn>
                <a:cxn ang="0">
                  <a:pos x="T2" y="T3"/>
                </a:cxn>
                <a:cxn ang="0">
                  <a:pos x="T4" y="T5"/>
                </a:cxn>
                <a:cxn ang="0">
                  <a:pos x="T6" y="T7"/>
                </a:cxn>
                <a:cxn ang="0">
                  <a:pos x="T8" y="T9"/>
                </a:cxn>
                <a:cxn ang="0">
                  <a:pos x="T10" y="T11"/>
                </a:cxn>
              </a:cxnLst>
              <a:rect l="0" t="0" r="r" b="b"/>
              <a:pathLst>
                <a:path w="7" h="217">
                  <a:moveTo>
                    <a:pt x="7" y="217"/>
                  </a:moveTo>
                  <a:lnTo>
                    <a:pt x="7" y="217"/>
                  </a:lnTo>
                  <a:lnTo>
                    <a:pt x="0" y="217"/>
                  </a:lnTo>
                  <a:lnTo>
                    <a:pt x="0" y="0"/>
                  </a:lnTo>
                  <a:lnTo>
                    <a:pt x="7" y="0"/>
                  </a:lnTo>
                  <a:lnTo>
                    <a:pt x="7" y="217"/>
                  </a:lnTo>
                  <a:close/>
                </a:path>
              </a:pathLst>
            </a:custGeom>
            <a:grpFill/>
            <a:ln w="0">
              <a:noFill/>
              <a:prstDash val="solid"/>
              <a:round/>
            </a:ln>
          </p:spPr>
          <p:txBody>
            <a:bodyPr vert="horz" wrap="square" lIns="91440" tIns="45720" rIns="91440" bIns="45720" numCol="1" anchor="t" anchorCtr="0" compatLnSpc="1"/>
            <a:lstStyle/>
            <a:p>
              <a:endParaRPr lang="zh-CN" altLang="en-US">
                <a:solidFill>
                  <a:srgbClr val="0070C0"/>
                </a:solidFill>
              </a:endParaRPr>
            </a:p>
          </p:txBody>
        </p:sp>
      </p:grpSp>
      <p:sp>
        <p:nvSpPr>
          <p:cNvPr id="5" name="文本框 4"/>
          <p:cNvSpPr txBox="1"/>
          <p:nvPr/>
        </p:nvSpPr>
        <p:spPr>
          <a:xfrm>
            <a:off x="901521" y="1159099"/>
            <a:ext cx="8087933" cy="1754326"/>
          </a:xfrm>
          <a:prstGeom prst="rect">
            <a:avLst/>
          </a:prstGeom>
          <a:noFill/>
        </p:spPr>
        <p:txBody>
          <a:bodyPr wrap="square" rtlCol="0">
            <a:spAutoFit/>
          </a:bodyPr>
          <a:lstStyle/>
          <a:p>
            <a:r>
              <a:rPr lang="en-US" altLang="zh-CN" dirty="0" smtClean="0">
                <a:latin typeface="Times New Roman" panose="02020603050405020304" pitchFamily="18" charset="0"/>
                <a:ea typeface="Tahoma" panose="020B0604030504040204" pitchFamily="34" charset="0"/>
                <a:cs typeface="Times New Roman" panose="02020603050405020304" pitchFamily="18" charset="0"/>
              </a:rPr>
              <a:t>OBJECT=GALFA-HI RA+DEC Tile 004.00+02.35'</a:t>
            </a:r>
            <a:br>
              <a:rPr lang="en-US" altLang="zh-CN" dirty="0" smtClean="0">
                <a:latin typeface="Times New Roman" panose="02020603050405020304" pitchFamily="18" charset="0"/>
                <a:ea typeface="Tahoma" panose="020B0604030504040204" pitchFamily="34" charset="0"/>
                <a:cs typeface="Times New Roman" panose="02020603050405020304" pitchFamily="18" charset="0"/>
              </a:rPr>
            </a:br>
            <a:r>
              <a:rPr lang="en-US" altLang="zh-CN" dirty="0" smtClean="0">
                <a:latin typeface="Times New Roman" panose="02020603050405020304" pitchFamily="18" charset="0"/>
                <a:ea typeface="Tahoma" panose="020B0604030504040204" pitchFamily="34" charset="0"/>
                <a:cs typeface="Times New Roman" panose="02020603050405020304" pitchFamily="18" charset="0"/>
              </a:rPr>
              <a:t>TELESCOP= 'Arecibo 305m'</a:t>
            </a:r>
            <a:br>
              <a:rPr lang="en-US" altLang="zh-CN" dirty="0" smtClean="0">
                <a:latin typeface="Times New Roman" panose="02020603050405020304" pitchFamily="18" charset="0"/>
                <a:ea typeface="Tahoma" panose="020B0604030504040204" pitchFamily="34" charset="0"/>
                <a:cs typeface="Times New Roman" panose="02020603050405020304" pitchFamily="18" charset="0"/>
              </a:rPr>
            </a:br>
            <a:r>
              <a:rPr lang="en-US" altLang="zh-CN" dirty="0" smtClean="0">
                <a:latin typeface="Times New Roman" panose="02020603050405020304" pitchFamily="18" charset="0"/>
                <a:ea typeface="Tahoma" panose="020B0604030504040204" pitchFamily="34" charset="0"/>
                <a:cs typeface="Times New Roman" panose="02020603050405020304" pitchFamily="18" charset="0"/>
              </a:rPr>
              <a:t>INSTRUME= 'Arecibo L-Band Feed Array (ALFA)'</a:t>
            </a:r>
            <a:br>
              <a:rPr lang="en-US" altLang="zh-CN" dirty="0" smtClean="0">
                <a:latin typeface="Times New Roman" panose="02020603050405020304" pitchFamily="18" charset="0"/>
                <a:ea typeface="Tahoma" panose="020B0604030504040204" pitchFamily="34" charset="0"/>
                <a:cs typeface="Times New Roman" panose="02020603050405020304" pitchFamily="18" charset="0"/>
              </a:rPr>
            </a:br>
            <a:r>
              <a:rPr lang="en-US" altLang="zh-CN" dirty="0" smtClean="0">
                <a:latin typeface="Times New Roman" panose="02020603050405020304" pitchFamily="18" charset="0"/>
                <a:ea typeface="Tahoma" panose="020B0604030504040204" pitchFamily="34" charset="0"/>
                <a:cs typeface="Times New Roman" panose="02020603050405020304" pitchFamily="18" charset="0"/>
              </a:rPr>
              <a:t>OBSERVER= 'Turn On </a:t>
            </a:r>
            <a:r>
              <a:rPr lang="en-US" altLang="zh-CN" dirty="0" err="1" smtClean="0">
                <a:latin typeface="Times New Roman" panose="02020603050405020304" pitchFamily="18" charset="0"/>
                <a:ea typeface="Tahoma" panose="020B0604030504040204" pitchFamily="34" charset="0"/>
                <a:cs typeface="Times New Roman" panose="02020603050405020304" pitchFamily="18" charset="0"/>
              </a:rPr>
              <a:t>Galfa</a:t>
            </a:r>
            <a:r>
              <a:rPr lang="en-US" altLang="zh-CN" dirty="0" smtClean="0">
                <a:latin typeface="Times New Roman" panose="02020603050405020304" pitchFamily="18" charset="0"/>
                <a:ea typeface="Tahoma" panose="020B0604030504040204" pitchFamily="34" charset="0"/>
                <a:cs typeface="Times New Roman" panose="02020603050405020304" pitchFamily="18" charset="0"/>
              </a:rPr>
              <a:t> Survey (TOGS)'</a:t>
            </a:r>
            <a:br>
              <a:rPr lang="en-US" altLang="zh-CN" dirty="0" smtClean="0">
                <a:latin typeface="Times New Roman" panose="02020603050405020304" pitchFamily="18" charset="0"/>
                <a:ea typeface="Tahoma" panose="020B0604030504040204" pitchFamily="34" charset="0"/>
                <a:cs typeface="Times New Roman" panose="02020603050405020304" pitchFamily="18" charset="0"/>
              </a:rPr>
            </a:br>
            <a:r>
              <a:rPr lang="en-US" altLang="zh-CN" dirty="0" smtClean="0">
                <a:latin typeface="Times New Roman" panose="02020603050405020304" pitchFamily="18" charset="0"/>
                <a:ea typeface="Tahoma" panose="020B0604030504040204" pitchFamily="34" charset="0"/>
                <a:cs typeface="Times New Roman" panose="02020603050405020304" pitchFamily="18" charset="0"/>
              </a:rPr>
              <a:t>DATE = '2010-04-11'</a:t>
            </a:r>
            <a:r>
              <a:rPr lang="en-US" altLang="zh-CN" dirty="0"/>
              <a:t/>
            </a:r>
            <a:br>
              <a:rPr lang="en-US" altLang="zh-CN" dirty="0"/>
            </a:br>
            <a:endParaRPr lang="zh-CN" altLang="en-US" dirty="0"/>
          </a:p>
        </p:txBody>
      </p:sp>
      <p:pic>
        <p:nvPicPr>
          <p:cNvPr id="6" name="图片 5"/>
          <p:cNvPicPr>
            <a:picLocks noChangeAspect="1"/>
          </p:cNvPicPr>
          <p:nvPr/>
        </p:nvPicPr>
        <p:blipFill>
          <a:blip r:embed="rId3"/>
          <a:stretch>
            <a:fillRect/>
          </a:stretch>
        </p:blipFill>
        <p:spPr>
          <a:xfrm>
            <a:off x="430675" y="2743199"/>
            <a:ext cx="5842179" cy="3654469"/>
          </a:xfrm>
          <a:prstGeom prst="rect">
            <a:avLst/>
          </a:prstGeom>
        </p:spPr>
      </p:pic>
      <p:pic>
        <p:nvPicPr>
          <p:cNvPr id="28" name="图片 27"/>
          <p:cNvPicPr/>
          <p:nvPr/>
        </p:nvPicPr>
        <p:blipFill>
          <a:blip r:embed="rId4"/>
          <a:stretch>
            <a:fillRect/>
          </a:stretch>
        </p:blipFill>
        <p:spPr>
          <a:xfrm>
            <a:off x="6584077" y="2743199"/>
            <a:ext cx="5580000" cy="1945029"/>
          </a:xfrm>
          <a:prstGeom prst="rect">
            <a:avLst/>
          </a:prstGeom>
        </p:spPr>
      </p:pic>
      <p:pic>
        <p:nvPicPr>
          <p:cNvPr id="29" name="图片 28"/>
          <p:cNvPicPr/>
          <p:nvPr/>
        </p:nvPicPr>
        <p:blipFill>
          <a:blip r:embed="rId5"/>
          <a:stretch>
            <a:fillRect/>
          </a:stretch>
        </p:blipFill>
        <p:spPr>
          <a:xfrm>
            <a:off x="6584077" y="3525525"/>
            <a:ext cx="5580000" cy="1944000"/>
          </a:xfrm>
          <a:prstGeom prst="rect">
            <a:avLst/>
          </a:prstGeom>
        </p:spPr>
      </p:pic>
      <p:pic>
        <p:nvPicPr>
          <p:cNvPr id="31" name="图片 30"/>
          <p:cNvPicPr>
            <a:picLocks noChangeAspect="1"/>
          </p:cNvPicPr>
          <p:nvPr/>
        </p:nvPicPr>
        <p:blipFill>
          <a:blip r:embed="rId6"/>
          <a:stretch>
            <a:fillRect/>
          </a:stretch>
        </p:blipFill>
        <p:spPr>
          <a:xfrm>
            <a:off x="6584077" y="4434743"/>
            <a:ext cx="5580000" cy="196292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清风素材 https://12sc.taobao.com/">
  <a:themeElements>
    <a:clrScheme name="自定义 89">
      <a:dk1>
        <a:srgbClr val="000000"/>
      </a:dk1>
      <a:lt1>
        <a:srgbClr val="FFFFFF"/>
      </a:lt1>
      <a:dk2>
        <a:srgbClr val="000000"/>
      </a:dk2>
      <a:lt2>
        <a:srgbClr val="FFFDFD"/>
      </a:lt2>
      <a:accent1>
        <a:srgbClr val="B8D620"/>
      </a:accent1>
      <a:accent2>
        <a:srgbClr val="0A7DB6"/>
      </a:accent2>
      <a:accent3>
        <a:srgbClr val="48A9C3"/>
      </a:accent3>
      <a:accent4>
        <a:srgbClr val="5DCAB3"/>
      </a:accent4>
      <a:accent5>
        <a:srgbClr val="EBEBEB"/>
      </a:accent5>
      <a:accent6>
        <a:srgbClr val="515151"/>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726</TotalTime>
  <Words>2362</Words>
  <Application>Microsoft Office PowerPoint</Application>
  <PresentationFormat>宽屏</PresentationFormat>
  <Paragraphs>304</Paragraphs>
  <Slides>32</Slides>
  <Notes>27</Notes>
  <HiddenSlides>0</HiddenSlides>
  <MMClips>1</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32</vt:i4>
      </vt:variant>
    </vt:vector>
  </HeadingPairs>
  <TitlesOfParts>
    <vt:vector size="48" baseType="lpstr">
      <vt:lpstr>Open Sans</vt:lpstr>
      <vt:lpstr>宋体</vt:lpstr>
      <vt:lpstr>宋体</vt:lpstr>
      <vt:lpstr>Microsoft YaHei</vt:lpstr>
      <vt:lpstr>Microsoft YaHei</vt:lpstr>
      <vt:lpstr>Arial</vt:lpstr>
      <vt:lpstr>Calibri</vt:lpstr>
      <vt:lpstr>Cambria Math</vt:lpstr>
      <vt:lpstr>Century Gothic</vt:lpstr>
      <vt:lpstr>Symbol</vt:lpstr>
      <vt:lpstr>Tahoma</vt:lpstr>
      <vt:lpstr>Times New Roman</vt:lpstr>
      <vt:lpstr>Times New Roman Italic</vt:lpstr>
      <vt:lpstr>Wingdings</vt:lpstr>
      <vt:lpstr>清风素材 https://12sc.taobao.com/</vt:lpstr>
      <vt:lpstr>Equation.KSEE3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12sc.taobao.com</dc:subject>
  <dc:creator>小惜</dc:creator>
  <cp:keywords>12sc.taobao.com</cp:keywords>
  <dc:description>12sc.taobao.com</dc:description>
  <cp:lastModifiedBy>wby</cp:lastModifiedBy>
  <cp:revision>412</cp:revision>
  <dcterms:created xsi:type="dcterms:W3CDTF">2015-08-18T02:51:00Z</dcterms:created>
  <dcterms:modified xsi:type="dcterms:W3CDTF">2016-09-29T06:11:42Z</dcterms:modified>
  <cp:category>12sc.taobao.com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2052-10.1.0.5740</vt:lpwstr>
  </property>
</Properties>
</file>