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58" r:id="rId1"/>
  </p:sldMasterIdLst>
  <p:notesMasterIdLst>
    <p:notesMasterId r:id="rId17"/>
  </p:notesMasterIdLst>
  <p:sldIdLst>
    <p:sldId id="1734" r:id="rId2"/>
    <p:sldId id="1736" r:id="rId3"/>
    <p:sldId id="1737" r:id="rId4"/>
    <p:sldId id="1738" r:id="rId5"/>
    <p:sldId id="1741" r:id="rId6"/>
    <p:sldId id="1735" r:id="rId7"/>
    <p:sldId id="1742" r:id="rId8"/>
    <p:sldId id="1743" r:id="rId9"/>
    <p:sldId id="1744" r:id="rId10"/>
    <p:sldId id="1745" r:id="rId11"/>
    <p:sldId id="1746" r:id="rId12"/>
    <p:sldId id="1711" r:id="rId13"/>
    <p:sldId id="1712" r:id="rId14"/>
    <p:sldId id="1695" r:id="rId15"/>
    <p:sldId id="1747" r:id="rId1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宋体" pitchFamily="2" charset="-122"/>
        <a:cs typeface="+mn-cs"/>
      </a:defRPr>
    </a:lvl1pPr>
    <a:lvl2pPr marL="457153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宋体" pitchFamily="2" charset="-122"/>
        <a:cs typeface="+mn-cs"/>
      </a:defRPr>
    </a:lvl2pPr>
    <a:lvl3pPr marL="914305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宋体" pitchFamily="2" charset="-122"/>
        <a:cs typeface="+mn-cs"/>
      </a:defRPr>
    </a:lvl3pPr>
    <a:lvl4pPr marL="137145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宋体" pitchFamily="2" charset="-122"/>
        <a:cs typeface="+mn-cs"/>
      </a:defRPr>
    </a:lvl4pPr>
    <a:lvl5pPr marL="182861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宋体" pitchFamily="2" charset="-122"/>
        <a:cs typeface="+mn-cs"/>
      </a:defRPr>
    </a:lvl5pPr>
    <a:lvl6pPr marL="2285763" algn="l" defTabSz="914305" rtl="0" eaLnBrk="1" latinLnBrk="0" hangingPunct="1">
      <a:defRPr sz="2400" kern="1200">
        <a:solidFill>
          <a:schemeClr val="tx1"/>
        </a:solidFill>
        <a:latin typeface="Times" pitchFamily="18" charset="0"/>
        <a:ea typeface="宋体" pitchFamily="2" charset="-122"/>
        <a:cs typeface="+mn-cs"/>
      </a:defRPr>
    </a:lvl6pPr>
    <a:lvl7pPr marL="2742915" algn="l" defTabSz="914305" rtl="0" eaLnBrk="1" latinLnBrk="0" hangingPunct="1">
      <a:defRPr sz="2400" kern="1200">
        <a:solidFill>
          <a:schemeClr val="tx1"/>
        </a:solidFill>
        <a:latin typeface="Times" pitchFamily="18" charset="0"/>
        <a:ea typeface="宋体" pitchFamily="2" charset="-122"/>
        <a:cs typeface="+mn-cs"/>
      </a:defRPr>
    </a:lvl7pPr>
    <a:lvl8pPr marL="3200068" algn="l" defTabSz="914305" rtl="0" eaLnBrk="1" latinLnBrk="0" hangingPunct="1">
      <a:defRPr sz="2400" kern="1200">
        <a:solidFill>
          <a:schemeClr val="tx1"/>
        </a:solidFill>
        <a:latin typeface="Times" pitchFamily="18" charset="0"/>
        <a:ea typeface="宋体" pitchFamily="2" charset="-122"/>
        <a:cs typeface="+mn-cs"/>
      </a:defRPr>
    </a:lvl8pPr>
    <a:lvl9pPr marL="3657220" algn="l" defTabSz="914305" rtl="0" eaLnBrk="1" latinLnBrk="0" hangingPunct="1">
      <a:defRPr sz="2400" kern="1200">
        <a:solidFill>
          <a:schemeClr val="tx1"/>
        </a:solidFill>
        <a:latin typeface="Times" pitchFamily="18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FF0000"/>
    <a:srgbClr val="B80000"/>
    <a:srgbClr val="0000FF"/>
    <a:srgbClr val="006600"/>
    <a:srgbClr val="003300"/>
    <a:srgbClr val="663300"/>
    <a:srgbClr val="003366"/>
    <a:srgbClr val="00FF00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89159" autoAdjust="0"/>
  </p:normalViewPr>
  <p:slideViewPr>
    <p:cSldViewPr>
      <p:cViewPr>
        <p:scale>
          <a:sx n="50" d="100"/>
          <a:sy n="50" d="100"/>
        </p:scale>
        <p:origin x="-1362" y="-2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78471D-9328-48CC-B829-384EA84E114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3955182-D937-49C2-A94F-950613A144CD}">
      <dgm:prSet phldrT="[文本]"/>
      <dgm:spPr/>
      <dgm:t>
        <a:bodyPr/>
        <a:lstStyle/>
        <a:p>
          <a:r>
            <a:rPr lang="zh-CN" altLang="en-US" dirty="0" smtClean="0"/>
            <a:t>大小之间</a:t>
          </a:r>
          <a:endParaRPr lang="zh-CN" altLang="en-US" dirty="0"/>
        </a:p>
      </dgm:t>
    </dgm:pt>
    <dgm:pt modelId="{B905CA00-5992-48FE-BDFB-E13743EC6F61}" type="parTrans" cxnId="{6EA085B8-FB05-4618-83C4-85366D1BA193}">
      <dgm:prSet/>
      <dgm:spPr/>
      <dgm:t>
        <a:bodyPr/>
        <a:lstStyle/>
        <a:p>
          <a:endParaRPr lang="zh-CN" altLang="en-US"/>
        </a:p>
      </dgm:t>
    </dgm:pt>
    <dgm:pt modelId="{C3A8AB88-A3A0-4500-B34A-E7711C12AEE9}" type="sibTrans" cxnId="{6EA085B8-FB05-4618-83C4-85366D1BA193}">
      <dgm:prSet/>
      <dgm:spPr/>
      <dgm:t>
        <a:bodyPr/>
        <a:lstStyle/>
        <a:p>
          <a:endParaRPr lang="zh-CN" altLang="en-US"/>
        </a:p>
      </dgm:t>
    </dgm:pt>
    <dgm:pt modelId="{D2F78A6D-CADC-47F2-98EE-A0F67821DA1B}">
      <dgm:prSet phldrT="[文本]" custT="1"/>
      <dgm:spPr/>
      <dgm:t>
        <a:bodyPr/>
        <a:lstStyle/>
        <a:p>
          <a:r>
            <a:rPr lang="zh-CN" altLang="en-US" sz="3200" dirty="0" smtClean="0"/>
            <a:t>大众的兴趣</a:t>
          </a:r>
          <a:endParaRPr lang="zh-CN" altLang="en-US" sz="3200" dirty="0"/>
        </a:p>
      </dgm:t>
    </dgm:pt>
    <dgm:pt modelId="{FE3BF102-02A8-4170-A443-12C28203E729}" type="parTrans" cxnId="{83BC970C-B507-4E92-91E9-C246C2E52E71}">
      <dgm:prSet/>
      <dgm:spPr/>
      <dgm:t>
        <a:bodyPr/>
        <a:lstStyle/>
        <a:p>
          <a:endParaRPr lang="zh-CN" altLang="en-US"/>
        </a:p>
      </dgm:t>
    </dgm:pt>
    <dgm:pt modelId="{A1F9E15D-93E9-43D3-8DED-2BE27985A698}" type="sibTrans" cxnId="{83BC970C-B507-4E92-91E9-C246C2E52E71}">
      <dgm:prSet/>
      <dgm:spPr/>
      <dgm:t>
        <a:bodyPr/>
        <a:lstStyle/>
        <a:p>
          <a:endParaRPr lang="zh-CN" altLang="en-US"/>
        </a:p>
      </dgm:t>
    </dgm:pt>
    <dgm:pt modelId="{2013A6E7-1FA1-4D53-98F7-F7C0C7349601}">
      <dgm:prSet phldrT="[文本]" custT="1"/>
      <dgm:spPr/>
      <dgm:t>
        <a:bodyPr/>
        <a:lstStyle/>
        <a:p>
          <a:r>
            <a:rPr lang="zh-CN" altLang="en-US" sz="3200" dirty="0" smtClean="0"/>
            <a:t>小众的参与</a:t>
          </a:r>
          <a:endParaRPr lang="zh-CN" altLang="en-US" sz="3200" dirty="0"/>
        </a:p>
      </dgm:t>
    </dgm:pt>
    <dgm:pt modelId="{7C696167-D9F9-4961-8824-581F058FDE9A}" type="parTrans" cxnId="{ABA4D67A-9873-4FCE-84FD-B7477F9AEB94}">
      <dgm:prSet/>
      <dgm:spPr/>
      <dgm:t>
        <a:bodyPr/>
        <a:lstStyle/>
        <a:p>
          <a:endParaRPr lang="zh-CN" altLang="en-US"/>
        </a:p>
      </dgm:t>
    </dgm:pt>
    <dgm:pt modelId="{C8AEDF5E-A153-4787-AA83-5E5745B203DC}" type="sibTrans" cxnId="{ABA4D67A-9873-4FCE-84FD-B7477F9AEB94}">
      <dgm:prSet/>
      <dgm:spPr/>
      <dgm:t>
        <a:bodyPr/>
        <a:lstStyle/>
        <a:p>
          <a:endParaRPr lang="zh-CN" altLang="en-US"/>
        </a:p>
      </dgm:t>
    </dgm:pt>
    <dgm:pt modelId="{36E9CC1E-1420-436C-A702-DEC532719C0E}">
      <dgm:prSet phldrT="[文本]"/>
      <dgm:spPr/>
      <dgm:t>
        <a:bodyPr/>
        <a:lstStyle/>
        <a:p>
          <a:r>
            <a:rPr lang="zh-CN" altLang="en-US" dirty="0" smtClean="0"/>
            <a:t>投入</a:t>
          </a:r>
          <a:endParaRPr lang="zh-CN" altLang="en-US" dirty="0"/>
        </a:p>
      </dgm:t>
    </dgm:pt>
    <dgm:pt modelId="{3A26AF3F-C6C1-46E0-A9B6-8E6475365801}" type="parTrans" cxnId="{DA8627B3-A122-43A4-B05B-9450E274B859}">
      <dgm:prSet/>
      <dgm:spPr/>
      <dgm:t>
        <a:bodyPr/>
        <a:lstStyle/>
        <a:p>
          <a:endParaRPr lang="zh-CN" altLang="en-US"/>
        </a:p>
      </dgm:t>
    </dgm:pt>
    <dgm:pt modelId="{BFDAC438-D416-41D0-B916-7B0E3F20A256}" type="sibTrans" cxnId="{DA8627B3-A122-43A4-B05B-9450E274B859}">
      <dgm:prSet/>
      <dgm:spPr/>
      <dgm:t>
        <a:bodyPr/>
        <a:lstStyle/>
        <a:p>
          <a:endParaRPr lang="zh-CN" altLang="en-US"/>
        </a:p>
      </dgm:t>
    </dgm:pt>
    <dgm:pt modelId="{617DB1CE-3E44-4772-A093-3DE88C306B2A}">
      <dgm:prSet phldrT="[文本]" custT="1"/>
      <dgm:spPr/>
      <dgm:t>
        <a:bodyPr/>
        <a:lstStyle/>
        <a:p>
          <a:r>
            <a:rPr lang="zh-CN" altLang="en-US" sz="3200" dirty="0" smtClean="0"/>
            <a:t>队伍</a:t>
          </a:r>
          <a:endParaRPr lang="zh-CN" altLang="en-US" sz="3200" dirty="0"/>
        </a:p>
      </dgm:t>
    </dgm:pt>
    <dgm:pt modelId="{FDE513A5-F180-4194-B4BB-7AD6CBF1DEB8}" type="parTrans" cxnId="{CBD2BF81-E14B-4829-95A5-007EF3512D6D}">
      <dgm:prSet/>
      <dgm:spPr/>
      <dgm:t>
        <a:bodyPr/>
        <a:lstStyle/>
        <a:p>
          <a:endParaRPr lang="zh-CN" altLang="en-US"/>
        </a:p>
      </dgm:t>
    </dgm:pt>
    <dgm:pt modelId="{670AE47C-DFD9-461B-A2B0-F47DA2D45836}" type="sibTrans" cxnId="{CBD2BF81-E14B-4829-95A5-007EF3512D6D}">
      <dgm:prSet/>
      <dgm:spPr/>
      <dgm:t>
        <a:bodyPr/>
        <a:lstStyle/>
        <a:p>
          <a:endParaRPr lang="zh-CN" altLang="en-US"/>
        </a:p>
      </dgm:t>
    </dgm:pt>
    <dgm:pt modelId="{ACAEF842-962C-4336-9235-1E7DED9D3B39}">
      <dgm:prSet phldrT="[文本]" custT="1"/>
      <dgm:spPr/>
      <dgm:t>
        <a:bodyPr/>
        <a:lstStyle/>
        <a:p>
          <a:r>
            <a:rPr lang="zh-CN" altLang="en-US" sz="3200" dirty="0" smtClean="0"/>
            <a:t>经费</a:t>
          </a:r>
          <a:endParaRPr lang="zh-CN" altLang="en-US" sz="3200" dirty="0"/>
        </a:p>
      </dgm:t>
    </dgm:pt>
    <dgm:pt modelId="{B37C2760-7D6E-4E67-A7F6-B32C7CD7B5B2}" type="parTrans" cxnId="{B714F08A-42FD-47F3-8BB3-AE17354C821B}">
      <dgm:prSet/>
      <dgm:spPr/>
      <dgm:t>
        <a:bodyPr/>
        <a:lstStyle/>
        <a:p>
          <a:endParaRPr lang="zh-CN" altLang="en-US"/>
        </a:p>
      </dgm:t>
    </dgm:pt>
    <dgm:pt modelId="{38F86F1C-174D-4E28-8AD8-8E83F120CBE8}" type="sibTrans" cxnId="{B714F08A-42FD-47F3-8BB3-AE17354C821B}">
      <dgm:prSet/>
      <dgm:spPr/>
      <dgm:t>
        <a:bodyPr/>
        <a:lstStyle/>
        <a:p>
          <a:endParaRPr lang="zh-CN" altLang="en-US"/>
        </a:p>
      </dgm:t>
    </dgm:pt>
    <dgm:pt modelId="{0B2485EC-7DF0-4B91-B430-6D0860533170}">
      <dgm:prSet phldrT="[文本]"/>
      <dgm:spPr/>
      <dgm:t>
        <a:bodyPr/>
        <a:lstStyle/>
        <a:p>
          <a:r>
            <a:rPr lang="zh-CN" altLang="en-US" dirty="0" smtClean="0"/>
            <a:t>建设、经营</a:t>
          </a:r>
          <a:endParaRPr lang="zh-CN" altLang="en-US" dirty="0"/>
        </a:p>
      </dgm:t>
    </dgm:pt>
    <dgm:pt modelId="{64158FBA-1E27-4228-A8A0-66BE9B4512AC}" type="parTrans" cxnId="{D9ED3F77-A58E-498A-BAC8-030432235F68}">
      <dgm:prSet/>
      <dgm:spPr/>
      <dgm:t>
        <a:bodyPr/>
        <a:lstStyle/>
        <a:p>
          <a:endParaRPr lang="zh-CN" altLang="en-US"/>
        </a:p>
      </dgm:t>
    </dgm:pt>
    <dgm:pt modelId="{8F448D77-8FED-4AAC-A341-5A4D86BB30C7}" type="sibTrans" cxnId="{D9ED3F77-A58E-498A-BAC8-030432235F68}">
      <dgm:prSet/>
      <dgm:spPr/>
      <dgm:t>
        <a:bodyPr/>
        <a:lstStyle/>
        <a:p>
          <a:endParaRPr lang="zh-CN" altLang="en-US"/>
        </a:p>
      </dgm:t>
    </dgm:pt>
    <dgm:pt modelId="{406C71CB-994E-47BC-AC22-63B10746AAC9}">
      <dgm:prSet phldrT="[文本]" custT="1"/>
      <dgm:spPr/>
      <dgm:t>
        <a:bodyPr/>
        <a:lstStyle/>
        <a:p>
          <a:r>
            <a:rPr lang="zh-CN" altLang="en-US" sz="3200" dirty="0" smtClean="0"/>
            <a:t>团队化</a:t>
          </a:r>
          <a:endParaRPr lang="zh-CN" altLang="en-US" sz="3200" dirty="0"/>
        </a:p>
      </dgm:t>
    </dgm:pt>
    <dgm:pt modelId="{D631A699-DD50-4789-97F1-D1D145E824D5}" type="parTrans" cxnId="{F7FDB1AA-98C1-4D64-A165-4D6C497F8834}">
      <dgm:prSet/>
      <dgm:spPr/>
      <dgm:t>
        <a:bodyPr/>
        <a:lstStyle/>
        <a:p>
          <a:endParaRPr lang="zh-CN" altLang="en-US"/>
        </a:p>
      </dgm:t>
    </dgm:pt>
    <dgm:pt modelId="{EDC91952-22A4-4549-AAB9-CCA245D9F2E2}" type="sibTrans" cxnId="{F7FDB1AA-98C1-4D64-A165-4D6C497F8834}">
      <dgm:prSet/>
      <dgm:spPr/>
      <dgm:t>
        <a:bodyPr/>
        <a:lstStyle/>
        <a:p>
          <a:endParaRPr lang="zh-CN" altLang="en-US"/>
        </a:p>
      </dgm:t>
    </dgm:pt>
    <dgm:pt modelId="{EB602E43-65EB-4C2E-8365-88C05C429811}">
      <dgm:prSet custT="1"/>
      <dgm:spPr/>
      <dgm:t>
        <a:bodyPr/>
        <a:lstStyle/>
        <a:p>
          <a:r>
            <a:rPr lang="zh-CN" altLang="en-US" sz="3200" dirty="0" smtClean="0"/>
            <a:t>正规化</a:t>
          </a:r>
          <a:endParaRPr lang="en-US" altLang="zh-CN" sz="3200" dirty="0" smtClean="0"/>
        </a:p>
      </dgm:t>
    </dgm:pt>
    <dgm:pt modelId="{FB664567-2D39-46A1-8555-7EC1663D5251}" type="parTrans" cxnId="{5C2AD66F-5EF1-4B1D-A74F-1571786A0D28}">
      <dgm:prSet/>
      <dgm:spPr/>
      <dgm:t>
        <a:bodyPr/>
        <a:lstStyle/>
        <a:p>
          <a:endParaRPr lang="zh-CN" altLang="en-US"/>
        </a:p>
      </dgm:t>
    </dgm:pt>
    <dgm:pt modelId="{402258BF-3FCB-480D-B218-FCE5092569D7}" type="sibTrans" cxnId="{5C2AD66F-5EF1-4B1D-A74F-1571786A0D28}">
      <dgm:prSet/>
      <dgm:spPr/>
      <dgm:t>
        <a:bodyPr/>
        <a:lstStyle/>
        <a:p>
          <a:endParaRPr lang="zh-CN" altLang="en-US"/>
        </a:p>
      </dgm:t>
    </dgm:pt>
    <dgm:pt modelId="{6C39EB24-414A-459E-B01F-52976A080C63}">
      <dgm:prSet custT="1"/>
      <dgm:spPr/>
      <dgm:t>
        <a:bodyPr/>
        <a:lstStyle/>
        <a:p>
          <a:r>
            <a:rPr lang="zh-CN" altLang="en-US" sz="3200" dirty="0" smtClean="0"/>
            <a:t>模式化</a:t>
          </a:r>
          <a:endParaRPr lang="en-US" altLang="zh-CN" sz="3200" dirty="0" smtClean="0"/>
        </a:p>
      </dgm:t>
    </dgm:pt>
    <dgm:pt modelId="{91F3C892-8C90-4C3D-82C2-25E1C0385937}" type="parTrans" cxnId="{7FB64A12-2FC8-42D5-AAD7-DCC979576C86}">
      <dgm:prSet/>
      <dgm:spPr/>
      <dgm:t>
        <a:bodyPr/>
        <a:lstStyle/>
        <a:p>
          <a:endParaRPr lang="zh-CN" altLang="en-US"/>
        </a:p>
      </dgm:t>
    </dgm:pt>
    <dgm:pt modelId="{1C0C8E89-B12C-4431-814A-04B1B7353610}" type="sibTrans" cxnId="{7FB64A12-2FC8-42D5-AAD7-DCC979576C86}">
      <dgm:prSet/>
      <dgm:spPr/>
      <dgm:t>
        <a:bodyPr/>
        <a:lstStyle/>
        <a:p>
          <a:endParaRPr lang="zh-CN" altLang="en-US"/>
        </a:p>
      </dgm:t>
    </dgm:pt>
    <dgm:pt modelId="{3E860B0C-B58B-4D5C-A6F9-2198FFEAE9CE}">
      <dgm:prSet custT="1"/>
      <dgm:spPr/>
      <dgm:t>
        <a:bodyPr/>
        <a:lstStyle/>
        <a:p>
          <a:r>
            <a:rPr lang="zh-CN" altLang="en-US" sz="3200" dirty="0" smtClean="0"/>
            <a:t>产业化</a:t>
          </a:r>
          <a:endParaRPr lang="en-US" altLang="zh-CN" sz="3200" dirty="0" smtClean="0"/>
        </a:p>
      </dgm:t>
    </dgm:pt>
    <dgm:pt modelId="{422965BE-FB5E-44B3-80BD-D61800898BF0}" type="parTrans" cxnId="{28311166-1F70-4CBE-A2D5-30331DBBE975}">
      <dgm:prSet/>
      <dgm:spPr/>
      <dgm:t>
        <a:bodyPr/>
        <a:lstStyle/>
        <a:p>
          <a:endParaRPr lang="zh-CN" altLang="en-US"/>
        </a:p>
      </dgm:t>
    </dgm:pt>
    <dgm:pt modelId="{C71070B8-64EA-43DB-A3A8-334271553791}" type="sibTrans" cxnId="{28311166-1F70-4CBE-A2D5-30331DBBE975}">
      <dgm:prSet/>
      <dgm:spPr/>
      <dgm:t>
        <a:bodyPr/>
        <a:lstStyle/>
        <a:p>
          <a:endParaRPr lang="zh-CN" altLang="en-US"/>
        </a:p>
      </dgm:t>
    </dgm:pt>
    <dgm:pt modelId="{B75248EC-399E-4290-814F-10A068B9DF3B}" type="pres">
      <dgm:prSet presAssocID="{4A78471D-9328-48CC-B829-384EA84E114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F5049EF-2572-41DC-8C9F-F586E1E316AE}" type="pres">
      <dgm:prSet presAssocID="{43955182-D937-49C2-A94F-950613A144CD}" presName="composite" presStyleCnt="0"/>
      <dgm:spPr/>
    </dgm:pt>
    <dgm:pt modelId="{87FE5A3C-E7B7-4032-A7E1-0086488E8F14}" type="pres">
      <dgm:prSet presAssocID="{43955182-D937-49C2-A94F-950613A144C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BA508D1-243E-4FAC-9BBA-5DAE8876E0B3}" type="pres">
      <dgm:prSet presAssocID="{43955182-D937-49C2-A94F-950613A144CD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ECD8CDD-316A-48C8-94AC-C803F6A96506}" type="pres">
      <dgm:prSet presAssocID="{C3A8AB88-A3A0-4500-B34A-E7711C12AEE9}" presName="space" presStyleCnt="0"/>
      <dgm:spPr/>
    </dgm:pt>
    <dgm:pt modelId="{19627128-5866-480B-8D39-B6579F9A92BB}" type="pres">
      <dgm:prSet presAssocID="{36E9CC1E-1420-436C-A702-DEC532719C0E}" presName="composite" presStyleCnt="0"/>
      <dgm:spPr/>
    </dgm:pt>
    <dgm:pt modelId="{39127ABF-5118-4001-9ECF-06E8305F36DA}" type="pres">
      <dgm:prSet presAssocID="{36E9CC1E-1420-436C-A702-DEC532719C0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B9B8CC1-575F-4D2C-B69B-7205A0158DC8}" type="pres">
      <dgm:prSet presAssocID="{36E9CC1E-1420-436C-A702-DEC532719C0E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6C626B1-44DC-4321-BCCF-C3FEEFCC7187}" type="pres">
      <dgm:prSet presAssocID="{BFDAC438-D416-41D0-B916-7B0E3F20A256}" presName="space" presStyleCnt="0"/>
      <dgm:spPr/>
    </dgm:pt>
    <dgm:pt modelId="{3F6335CF-27FB-4B43-96F7-1A96A054A82F}" type="pres">
      <dgm:prSet presAssocID="{0B2485EC-7DF0-4B91-B430-6D0860533170}" presName="composite" presStyleCnt="0"/>
      <dgm:spPr/>
    </dgm:pt>
    <dgm:pt modelId="{030681C6-94C1-41A9-AD89-50FA5F8D1496}" type="pres">
      <dgm:prSet presAssocID="{0B2485EC-7DF0-4B91-B430-6D086053317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63BA6D7-A153-4305-9FFB-5B81013B6635}" type="pres">
      <dgm:prSet presAssocID="{0B2485EC-7DF0-4B91-B430-6D0860533170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2E00E1E-23B2-4B61-9B0E-D5E69DDB86F2}" type="presOf" srcId="{3E860B0C-B58B-4D5C-A6F9-2198FFEAE9CE}" destId="{763BA6D7-A153-4305-9FFB-5B81013B6635}" srcOrd="0" destOrd="3" presId="urn:microsoft.com/office/officeart/2005/8/layout/hList1"/>
    <dgm:cxn modelId="{D9ED3F77-A58E-498A-BAC8-030432235F68}" srcId="{4A78471D-9328-48CC-B829-384EA84E1147}" destId="{0B2485EC-7DF0-4B91-B430-6D0860533170}" srcOrd="2" destOrd="0" parTransId="{64158FBA-1E27-4228-A8A0-66BE9B4512AC}" sibTransId="{8F448D77-8FED-4AAC-A341-5A4D86BB30C7}"/>
    <dgm:cxn modelId="{C2C906E6-C241-4F3A-8D28-A4D8CC1E4662}" type="presOf" srcId="{D2F78A6D-CADC-47F2-98EE-A0F67821DA1B}" destId="{0BA508D1-243E-4FAC-9BBA-5DAE8876E0B3}" srcOrd="0" destOrd="0" presId="urn:microsoft.com/office/officeart/2005/8/layout/hList1"/>
    <dgm:cxn modelId="{C689BD68-FF60-4117-B115-8718B18375E1}" type="presOf" srcId="{43955182-D937-49C2-A94F-950613A144CD}" destId="{87FE5A3C-E7B7-4032-A7E1-0086488E8F14}" srcOrd="0" destOrd="0" presId="urn:microsoft.com/office/officeart/2005/8/layout/hList1"/>
    <dgm:cxn modelId="{B2EE1D7C-104E-4979-86DF-03D170863936}" type="presOf" srcId="{ACAEF842-962C-4336-9235-1E7DED9D3B39}" destId="{BB9B8CC1-575F-4D2C-B69B-7205A0158DC8}" srcOrd="0" destOrd="1" presId="urn:microsoft.com/office/officeart/2005/8/layout/hList1"/>
    <dgm:cxn modelId="{6EA085B8-FB05-4618-83C4-85366D1BA193}" srcId="{4A78471D-9328-48CC-B829-384EA84E1147}" destId="{43955182-D937-49C2-A94F-950613A144CD}" srcOrd="0" destOrd="0" parTransId="{B905CA00-5992-48FE-BDFB-E13743EC6F61}" sibTransId="{C3A8AB88-A3A0-4500-B34A-E7711C12AEE9}"/>
    <dgm:cxn modelId="{B714F08A-42FD-47F3-8BB3-AE17354C821B}" srcId="{36E9CC1E-1420-436C-A702-DEC532719C0E}" destId="{ACAEF842-962C-4336-9235-1E7DED9D3B39}" srcOrd="1" destOrd="0" parTransId="{B37C2760-7D6E-4E67-A7F6-B32C7CD7B5B2}" sibTransId="{38F86F1C-174D-4E28-8AD8-8E83F120CBE8}"/>
    <dgm:cxn modelId="{CBD2BF81-E14B-4829-95A5-007EF3512D6D}" srcId="{36E9CC1E-1420-436C-A702-DEC532719C0E}" destId="{617DB1CE-3E44-4772-A093-3DE88C306B2A}" srcOrd="0" destOrd="0" parTransId="{FDE513A5-F180-4194-B4BB-7AD6CBF1DEB8}" sibTransId="{670AE47C-DFD9-461B-A2B0-F47DA2D45836}"/>
    <dgm:cxn modelId="{31AD07B3-63EF-49F2-AB81-6BE6B04DB7C4}" type="presOf" srcId="{36E9CC1E-1420-436C-A702-DEC532719C0E}" destId="{39127ABF-5118-4001-9ECF-06E8305F36DA}" srcOrd="0" destOrd="0" presId="urn:microsoft.com/office/officeart/2005/8/layout/hList1"/>
    <dgm:cxn modelId="{5C2AD66F-5EF1-4B1D-A74F-1571786A0D28}" srcId="{0B2485EC-7DF0-4B91-B430-6D0860533170}" destId="{EB602E43-65EB-4C2E-8365-88C05C429811}" srcOrd="1" destOrd="0" parTransId="{FB664567-2D39-46A1-8555-7EC1663D5251}" sibTransId="{402258BF-3FCB-480D-B218-FCE5092569D7}"/>
    <dgm:cxn modelId="{0CF72985-C186-4828-887E-7E8C381BE924}" type="presOf" srcId="{406C71CB-994E-47BC-AC22-63B10746AAC9}" destId="{763BA6D7-A153-4305-9FFB-5B81013B6635}" srcOrd="0" destOrd="0" presId="urn:microsoft.com/office/officeart/2005/8/layout/hList1"/>
    <dgm:cxn modelId="{510D4A54-C42D-40F6-B524-8BBF57BDD16A}" type="presOf" srcId="{617DB1CE-3E44-4772-A093-3DE88C306B2A}" destId="{BB9B8CC1-575F-4D2C-B69B-7205A0158DC8}" srcOrd="0" destOrd="0" presId="urn:microsoft.com/office/officeart/2005/8/layout/hList1"/>
    <dgm:cxn modelId="{D6C456C9-5E57-41D6-987E-1C834CF5C581}" type="presOf" srcId="{6C39EB24-414A-459E-B01F-52976A080C63}" destId="{763BA6D7-A153-4305-9FFB-5B81013B6635}" srcOrd="0" destOrd="2" presId="urn:microsoft.com/office/officeart/2005/8/layout/hList1"/>
    <dgm:cxn modelId="{0B4ADE6A-206D-457E-A8A4-CA8A0DD356AC}" type="presOf" srcId="{4A78471D-9328-48CC-B829-384EA84E1147}" destId="{B75248EC-399E-4290-814F-10A068B9DF3B}" srcOrd="0" destOrd="0" presId="urn:microsoft.com/office/officeart/2005/8/layout/hList1"/>
    <dgm:cxn modelId="{28311166-1F70-4CBE-A2D5-30331DBBE975}" srcId="{0B2485EC-7DF0-4B91-B430-6D0860533170}" destId="{3E860B0C-B58B-4D5C-A6F9-2198FFEAE9CE}" srcOrd="3" destOrd="0" parTransId="{422965BE-FB5E-44B3-80BD-D61800898BF0}" sibTransId="{C71070B8-64EA-43DB-A3A8-334271553791}"/>
    <dgm:cxn modelId="{DA8627B3-A122-43A4-B05B-9450E274B859}" srcId="{4A78471D-9328-48CC-B829-384EA84E1147}" destId="{36E9CC1E-1420-436C-A702-DEC532719C0E}" srcOrd="1" destOrd="0" parTransId="{3A26AF3F-C6C1-46E0-A9B6-8E6475365801}" sibTransId="{BFDAC438-D416-41D0-B916-7B0E3F20A256}"/>
    <dgm:cxn modelId="{83BC970C-B507-4E92-91E9-C246C2E52E71}" srcId="{43955182-D937-49C2-A94F-950613A144CD}" destId="{D2F78A6D-CADC-47F2-98EE-A0F67821DA1B}" srcOrd="0" destOrd="0" parTransId="{FE3BF102-02A8-4170-A443-12C28203E729}" sibTransId="{A1F9E15D-93E9-43D3-8DED-2BE27985A698}"/>
    <dgm:cxn modelId="{F7FDB1AA-98C1-4D64-A165-4D6C497F8834}" srcId="{0B2485EC-7DF0-4B91-B430-6D0860533170}" destId="{406C71CB-994E-47BC-AC22-63B10746AAC9}" srcOrd="0" destOrd="0" parTransId="{D631A699-DD50-4789-97F1-D1D145E824D5}" sibTransId="{EDC91952-22A4-4549-AAB9-CCA245D9F2E2}"/>
    <dgm:cxn modelId="{4B8BE4F5-4B78-4E5C-B3A7-56157F1E832D}" type="presOf" srcId="{0B2485EC-7DF0-4B91-B430-6D0860533170}" destId="{030681C6-94C1-41A9-AD89-50FA5F8D1496}" srcOrd="0" destOrd="0" presId="urn:microsoft.com/office/officeart/2005/8/layout/hList1"/>
    <dgm:cxn modelId="{ABA4D67A-9873-4FCE-84FD-B7477F9AEB94}" srcId="{43955182-D937-49C2-A94F-950613A144CD}" destId="{2013A6E7-1FA1-4D53-98F7-F7C0C7349601}" srcOrd="1" destOrd="0" parTransId="{7C696167-D9F9-4961-8824-581F058FDE9A}" sibTransId="{C8AEDF5E-A153-4787-AA83-5E5745B203DC}"/>
    <dgm:cxn modelId="{BB1C3B33-42F1-4C99-A810-E691BF328673}" type="presOf" srcId="{EB602E43-65EB-4C2E-8365-88C05C429811}" destId="{763BA6D7-A153-4305-9FFB-5B81013B6635}" srcOrd="0" destOrd="1" presId="urn:microsoft.com/office/officeart/2005/8/layout/hList1"/>
    <dgm:cxn modelId="{7FB64A12-2FC8-42D5-AAD7-DCC979576C86}" srcId="{0B2485EC-7DF0-4B91-B430-6D0860533170}" destId="{6C39EB24-414A-459E-B01F-52976A080C63}" srcOrd="2" destOrd="0" parTransId="{91F3C892-8C90-4C3D-82C2-25E1C0385937}" sibTransId="{1C0C8E89-B12C-4431-814A-04B1B7353610}"/>
    <dgm:cxn modelId="{D026C488-98C0-4F9C-931C-39CB1C1E05FC}" type="presOf" srcId="{2013A6E7-1FA1-4D53-98F7-F7C0C7349601}" destId="{0BA508D1-243E-4FAC-9BBA-5DAE8876E0B3}" srcOrd="0" destOrd="1" presId="urn:microsoft.com/office/officeart/2005/8/layout/hList1"/>
    <dgm:cxn modelId="{759F0801-A5F9-40A7-911C-15ACFC4C6B66}" type="presParOf" srcId="{B75248EC-399E-4290-814F-10A068B9DF3B}" destId="{6F5049EF-2572-41DC-8C9F-F586E1E316AE}" srcOrd="0" destOrd="0" presId="urn:microsoft.com/office/officeart/2005/8/layout/hList1"/>
    <dgm:cxn modelId="{301F4892-B9C4-45E7-850E-F1E00193F03C}" type="presParOf" srcId="{6F5049EF-2572-41DC-8C9F-F586E1E316AE}" destId="{87FE5A3C-E7B7-4032-A7E1-0086488E8F14}" srcOrd="0" destOrd="0" presId="urn:microsoft.com/office/officeart/2005/8/layout/hList1"/>
    <dgm:cxn modelId="{D1A6613E-0B3E-4C97-B047-3457CF23F67A}" type="presParOf" srcId="{6F5049EF-2572-41DC-8C9F-F586E1E316AE}" destId="{0BA508D1-243E-4FAC-9BBA-5DAE8876E0B3}" srcOrd="1" destOrd="0" presId="urn:microsoft.com/office/officeart/2005/8/layout/hList1"/>
    <dgm:cxn modelId="{96A49AFD-A8E5-4DF2-99E3-4D7E97F35429}" type="presParOf" srcId="{B75248EC-399E-4290-814F-10A068B9DF3B}" destId="{3ECD8CDD-316A-48C8-94AC-C803F6A96506}" srcOrd="1" destOrd="0" presId="urn:microsoft.com/office/officeart/2005/8/layout/hList1"/>
    <dgm:cxn modelId="{DD84D421-1D3C-4642-B932-6E2AC2CD6F55}" type="presParOf" srcId="{B75248EC-399E-4290-814F-10A068B9DF3B}" destId="{19627128-5866-480B-8D39-B6579F9A92BB}" srcOrd="2" destOrd="0" presId="urn:microsoft.com/office/officeart/2005/8/layout/hList1"/>
    <dgm:cxn modelId="{A299C93C-49C1-48D5-B8E8-4549DA0C4336}" type="presParOf" srcId="{19627128-5866-480B-8D39-B6579F9A92BB}" destId="{39127ABF-5118-4001-9ECF-06E8305F36DA}" srcOrd="0" destOrd="0" presId="urn:microsoft.com/office/officeart/2005/8/layout/hList1"/>
    <dgm:cxn modelId="{E573D9DC-5878-436C-992A-0BCD8A623CC1}" type="presParOf" srcId="{19627128-5866-480B-8D39-B6579F9A92BB}" destId="{BB9B8CC1-575F-4D2C-B69B-7205A0158DC8}" srcOrd="1" destOrd="0" presId="urn:microsoft.com/office/officeart/2005/8/layout/hList1"/>
    <dgm:cxn modelId="{1B819D15-2CF1-45F6-95E2-E8C05898B7E1}" type="presParOf" srcId="{B75248EC-399E-4290-814F-10A068B9DF3B}" destId="{46C626B1-44DC-4321-BCCF-C3FEEFCC7187}" srcOrd="3" destOrd="0" presId="urn:microsoft.com/office/officeart/2005/8/layout/hList1"/>
    <dgm:cxn modelId="{BBF312FD-C935-499E-8F38-2BA25ACFEEE1}" type="presParOf" srcId="{B75248EC-399E-4290-814F-10A068B9DF3B}" destId="{3F6335CF-27FB-4B43-96F7-1A96A054A82F}" srcOrd="4" destOrd="0" presId="urn:microsoft.com/office/officeart/2005/8/layout/hList1"/>
    <dgm:cxn modelId="{4ABFDA11-96C8-4AF1-93BB-349875BD4F67}" type="presParOf" srcId="{3F6335CF-27FB-4B43-96F7-1A96A054A82F}" destId="{030681C6-94C1-41A9-AD89-50FA5F8D1496}" srcOrd="0" destOrd="0" presId="urn:microsoft.com/office/officeart/2005/8/layout/hList1"/>
    <dgm:cxn modelId="{5622D5BA-F1D1-4E87-BF20-317CD99824BF}" type="presParOf" srcId="{3F6335CF-27FB-4B43-96F7-1A96A054A82F}" destId="{763BA6D7-A153-4305-9FFB-5B81013B6635}" srcOrd="1" destOrd="0" presId="urn:microsoft.com/office/officeart/2005/8/layout/h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fld id="{614A2BB4-76FB-45C9-8C01-704ECD4F625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838424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15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30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45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61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华中师范大学，乔翠兰老师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4A2BB4-76FB-45C9-8C01-704ECD4F6255}" type="slidenum">
              <a:rPr lang="zh-CN" altLang="en-US" smtClean="0"/>
              <a:pPr>
                <a:defRPr/>
              </a:pPr>
              <a:t>9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497242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环境和基础需要</a:t>
            </a:r>
            <a:endParaRPr lang="en-US" altLang="zh-CN" dirty="0" smtClean="0"/>
          </a:p>
          <a:p>
            <a:r>
              <a:rPr lang="zh-CN" altLang="en-US" dirty="0" smtClean="0"/>
              <a:t>我们办第三届，并且要更进一步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4A2BB4-76FB-45C9-8C01-704ECD4F6255}" type="slidenum">
              <a:rPr lang="zh-CN" altLang="en-US" smtClean="0"/>
              <a:pPr>
                <a:defRPr/>
              </a:pPr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966035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 descr="cvo_logo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688288" y="332656"/>
            <a:ext cx="2990712" cy="59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295" endPos="92000" dist="101600" dir="5400000" sy="-100000" algn="bl" rotWithShape="0"/>
          </a:effec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solidFill>
            <a:schemeClr val="tx2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86AF6-B764-4DD6-B090-E28B826C5FA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2016/9/29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08726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504A9-C520-434B-8006-07EDADC04CB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1492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958E7-2BC0-44DB-99AB-3C5DEE45BEF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2016/9/29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1B273-2D4D-46C8-819E-8B94A5B4F70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2308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1A45F-5899-408D-B59A-97E42FE9C52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2016/9/29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D179D-CC8E-4FB2-8798-73314663DB59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3944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标题，图表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s-E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CC7A2EB-464A-46A5-8DAB-9FB3C0895D86}" type="slidenum">
              <a:rPr lang="es-ES" altLang="zh-C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s-E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0062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9144000" cy="762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914400" y="1524000"/>
            <a:ext cx="508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0" y="1524000"/>
            <a:ext cx="50800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97600" y="3657600"/>
            <a:ext cx="50800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AD28B-E660-477D-BBC6-23A6CDBA866C}" type="slidenum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792110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ijian\Desktop\china-vo_logo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400000">
            <a:off x="9060721" y="3321380"/>
            <a:ext cx="4464496" cy="1511384"/>
          </a:xfrm>
          <a:prstGeom prst="rect">
            <a:avLst/>
          </a:prstGeom>
          <a:noFill/>
        </p:spPr>
      </p:pic>
      <p:sp>
        <p:nvSpPr>
          <p:cNvPr id="5" name="矩形 4"/>
          <p:cNvSpPr/>
          <p:nvPr userDrawn="1"/>
        </p:nvSpPr>
        <p:spPr>
          <a:xfrm>
            <a:off x="0" y="1"/>
            <a:ext cx="12192000" cy="1484313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3392" y="1628800"/>
            <a:ext cx="10369152" cy="4525963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32237-16C1-45A7-B6BE-FB5BB931556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AB3AD-80B6-4776-8E50-4A9BCF96797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9916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solidFill>
            <a:schemeClr val="tx2"/>
          </a:solidFill>
          <a:ln>
            <a:solidFill>
              <a:schemeClr val="accent1"/>
            </a:solidFill>
          </a:ln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E975B-1BF5-4F7A-8458-A85B5E4CB3D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2016/9/29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A30D8-8266-4B84-9C3E-59311BADC876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2515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2CD8D-1314-47D4-AA22-6613232B2A6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2016/9/29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F8C2A-5131-4CD3-A23B-A2B536C93C14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4510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30407-E14C-4528-8203-2EF997442A0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2016/9/29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D98D7-950D-48CB-8A92-9A8D5A65DD7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7503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EDFBB-2FCC-4B64-BBE7-B69F86DD65A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2016/9/29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59DB5-DDDB-4F95-A83A-20E2BA97AB8B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4311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39709-A3C1-4697-A681-0DE2DDCBC2D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2016/9/29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68957-7DCE-428E-8543-A023E9B835C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2712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A978C-3417-4F8B-8F57-FBC6BACEF45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2016/9/29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B3FAE-F0FC-4210-B09D-61F1B7C5269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3350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solidFill>
            <a:schemeClr val="tx2"/>
          </a:solidFill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0D0E4-0A5D-4502-A6BA-566966D077B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2016/9/29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F842B-7671-4ED4-8CFF-4B3AEE44C2FE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9665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eaLnBrk="1" hangingPunct="1">
              <a:defRPr/>
            </a:pPr>
            <a:fld id="{A5152415-8DC1-40C1-8270-1E80A5A87D9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2016/9/29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eaLnBrk="1" hangingPunct="1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eaLnBrk="1" hangingPunct="1">
              <a:defRPr/>
            </a:pPr>
            <a:fld id="{02A465AF-6188-4484-B04B-B74684394662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442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  <p:sldLayoutId id="214748397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0" y="2130426"/>
            <a:ext cx="12192000" cy="1484313"/>
          </a:xfrm>
          <a:prstGeom prst="rect">
            <a:avLst/>
          </a:prstGeom>
          <a:solidFill>
            <a:schemeClr val="tx2"/>
          </a:solidFill>
          <a:ln w="9525" cap="flat" cmpd="sng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4800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  <a:sym typeface="华文行楷" pitchFamily="2" charset="-122"/>
              </a:rPr>
              <a:t>2016China-VO</a:t>
            </a:r>
            <a:r>
              <a:rPr lang="zh-CN" altLang="en-US" sz="4800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  <a:sym typeface="华文行楷" pitchFamily="2" charset="-122"/>
              </a:rPr>
              <a:t>年会  嘉宾论坛（四）</a:t>
            </a:r>
            <a:endParaRPr lang="zh-CN" altLang="zh-CN" sz="4800" dirty="0">
              <a:solidFill>
                <a:srgbClr val="FFFFFF"/>
              </a:solidFill>
              <a:latin typeface="华文琥珀" pitchFamily="2" charset="-122"/>
              <a:ea typeface="华文琥珀" pitchFamily="2" charset="-122"/>
              <a:sym typeface="宋体" pitchFamily="2" charset="-122"/>
            </a:endParaRPr>
          </a:p>
        </p:txBody>
      </p:sp>
      <p:pic>
        <p:nvPicPr>
          <p:cNvPr id="3074" name="图片 1" descr="cvo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1631" y="5625643"/>
            <a:ext cx="2243137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副标题 4"/>
          <p:cNvSpPr>
            <a:spLocks noGrp="1" noChangeArrowheads="1"/>
          </p:cNvSpPr>
          <p:nvPr>
            <p:ph type="subTitle" idx="1"/>
          </p:nvPr>
        </p:nvSpPr>
        <p:spPr>
          <a:ln/>
        </p:spPr>
        <p:txBody>
          <a:bodyPr/>
          <a:lstStyle/>
          <a:p>
            <a:r>
              <a:rPr lang="zh-CN" altLang="en-US" sz="4400" b="1" dirty="0" smtClean="0">
                <a:solidFill>
                  <a:schemeClr val="tx1"/>
                </a:solidFill>
                <a:latin typeface="华文彩云" pitchFamily="2" charset="-122"/>
                <a:ea typeface="华文彩云" pitchFamily="2" charset="-122"/>
              </a:rPr>
              <a:t>科学家的教育和科普责任</a:t>
            </a:r>
            <a:endParaRPr lang="en-US" altLang="zh-CN" sz="4400" b="1" dirty="0" smtClean="0">
              <a:solidFill>
                <a:schemeClr val="tx1"/>
              </a:solidFill>
              <a:latin typeface="华文彩云" pitchFamily="2" charset="-122"/>
              <a:ea typeface="华文彩云" pitchFamily="2" charset="-122"/>
            </a:endParaRPr>
          </a:p>
          <a:p>
            <a:r>
              <a:rPr lang="zh-CN" altLang="en-US" sz="4400" b="1" dirty="0" smtClean="0">
                <a:solidFill>
                  <a:schemeClr val="tx1"/>
                </a:solidFill>
                <a:latin typeface="华文彩云" pitchFamily="2" charset="-122"/>
                <a:ea typeface="华文彩云" pitchFamily="2" charset="-122"/>
              </a:rPr>
              <a:t>天文科普产业化</a:t>
            </a:r>
            <a:endParaRPr lang="zh-CN" altLang="en-US" sz="4400" b="1" dirty="0">
              <a:solidFill>
                <a:schemeClr val="tx1"/>
              </a:solidFill>
              <a:latin typeface="华文彩云" pitchFamily="2" charset="-122"/>
              <a:ea typeface="华文彩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084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dell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2844454"/>
            <a:ext cx="4088714" cy="1765680"/>
          </a:xfrm>
          <a:prstGeom prst="rect">
            <a:avLst/>
          </a:prstGeom>
          <a:noFill/>
        </p:spPr>
      </p:pic>
      <p:pic>
        <p:nvPicPr>
          <p:cNvPr id="9" name="Picture 3" descr="C:\Users\dell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0199" y="2849618"/>
            <a:ext cx="4427803" cy="1763118"/>
          </a:xfrm>
          <a:prstGeom prst="rect">
            <a:avLst/>
          </a:prstGeom>
          <a:noFill/>
        </p:spPr>
      </p:pic>
      <p:pic>
        <p:nvPicPr>
          <p:cNvPr id="10" name="Picture 4" descr="C:\Users\dell\Desktop\3.jpg"/>
          <p:cNvPicPr>
            <a:picLocks noChangeAspect="1" noChangeArrowheads="1"/>
          </p:cNvPicPr>
          <p:nvPr/>
        </p:nvPicPr>
        <p:blipFill>
          <a:blip r:embed="rId4" cstate="print"/>
          <a:srcRect l="16508"/>
          <a:stretch>
            <a:fillRect/>
          </a:stretch>
        </p:blipFill>
        <p:spPr bwMode="auto">
          <a:xfrm>
            <a:off x="1524001" y="4738913"/>
            <a:ext cx="4069588" cy="1969698"/>
          </a:xfrm>
          <a:prstGeom prst="rect">
            <a:avLst/>
          </a:prstGeom>
          <a:noFill/>
        </p:spPr>
      </p:pic>
      <p:pic>
        <p:nvPicPr>
          <p:cNvPr id="11" name="Picture 5" descr="C:\Users\dell\Desktop\4.jpg"/>
          <p:cNvPicPr>
            <a:picLocks noChangeAspect="1" noChangeArrowheads="1"/>
          </p:cNvPicPr>
          <p:nvPr/>
        </p:nvPicPr>
        <p:blipFill>
          <a:blip r:embed="rId5" cstate="print"/>
          <a:srcRect l="1392"/>
          <a:stretch>
            <a:fillRect/>
          </a:stretch>
        </p:blipFill>
        <p:spPr bwMode="auto">
          <a:xfrm>
            <a:off x="6230114" y="4780049"/>
            <a:ext cx="4437887" cy="1915227"/>
          </a:xfrm>
          <a:prstGeom prst="rect">
            <a:avLst/>
          </a:prstGeom>
          <a:noFill/>
        </p:spPr>
      </p:pic>
      <p:pic>
        <p:nvPicPr>
          <p:cNvPr id="12" name="Picture 6" descr="C:\Users\dell\Desktop\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4345" y="825206"/>
            <a:ext cx="4363656" cy="1806192"/>
          </a:xfrm>
          <a:prstGeom prst="rect">
            <a:avLst/>
          </a:prstGeom>
          <a:noFill/>
        </p:spPr>
      </p:pic>
      <p:sp>
        <p:nvSpPr>
          <p:cNvPr id="13" name="标题 1"/>
          <p:cNvSpPr>
            <a:spLocks noGrp="1" noChangeArrowheads="1"/>
          </p:cNvSpPr>
          <p:nvPr>
            <p:ph type="title"/>
          </p:nvPr>
        </p:nvSpPr>
        <p:spPr>
          <a:xfrm>
            <a:off x="1271464" y="185192"/>
            <a:ext cx="9437060" cy="1232748"/>
          </a:xfrm>
          <a:ln/>
        </p:spPr>
        <p:txBody>
          <a:bodyPr/>
          <a:lstStyle/>
          <a:p>
            <a:pPr algn="l"/>
            <a:r>
              <a:rPr lang="zh-CN" altLang="en-US" sz="3200" b="1" dirty="0" smtClean="0">
                <a:solidFill>
                  <a:srgbClr val="FFC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影视、</a:t>
            </a:r>
            <a:r>
              <a:rPr lang="en-US" altLang="zh-CN" sz="3200" b="1" dirty="0" smtClean="0">
                <a:solidFill>
                  <a:srgbClr val="FFC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MV</a:t>
            </a:r>
            <a:r>
              <a:rPr lang="zh-CN" altLang="en-US" sz="3200" b="1" dirty="0" smtClean="0">
                <a:solidFill>
                  <a:srgbClr val="FFC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的制作</a:t>
            </a:r>
            <a:endParaRPr lang="zh-CN" altLang="en-US" sz="3200" b="1" dirty="0">
              <a:solidFill>
                <a:srgbClr val="FFC0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11424" y="1715698"/>
            <a:ext cx="48253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天文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科普微电影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《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追星星的少女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》</a:t>
            </a:r>
            <a:b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科普内容</a:t>
            </a:r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大部分基于</a:t>
            </a: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WWT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完成</a:t>
            </a:r>
          </a:p>
        </p:txBody>
      </p:sp>
    </p:spTree>
    <p:extLst>
      <p:ext uri="{BB962C8B-B14F-4D97-AF65-F5344CB8AC3E}">
        <p14:creationId xmlns="" xmlns:p14="http://schemas.microsoft.com/office/powerpoint/2010/main" val="403690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ijian\Desktop\china-vo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761288" y="3509963"/>
            <a:ext cx="44640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矩形 4"/>
          <p:cNvSpPr>
            <a:spLocks noChangeArrowheads="1"/>
          </p:cNvSpPr>
          <p:nvPr/>
        </p:nvSpPr>
        <p:spPr bwMode="auto">
          <a:xfrm>
            <a:off x="0" y="1"/>
            <a:ext cx="12192000" cy="1484313"/>
          </a:xfrm>
          <a:prstGeom prst="rect">
            <a:avLst/>
          </a:prstGeom>
          <a:solidFill>
            <a:schemeClr val="tx2"/>
          </a:solidFill>
          <a:ln w="9525" cap="flat" cmpd="sng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pic>
        <p:nvPicPr>
          <p:cNvPr id="1026" name="Picture 2" descr="C:\Users\dell\Desktop\2016-09-13_14-47-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1493134"/>
            <a:ext cx="8118219" cy="5364866"/>
          </a:xfrm>
          <a:prstGeom prst="rect">
            <a:avLst/>
          </a:prstGeom>
          <a:noFill/>
        </p:spPr>
      </p:pic>
      <p:sp>
        <p:nvSpPr>
          <p:cNvPr id="6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1343025" y="285736"/>
            <a:ext cx="6638925" cy="1143000"/>
          </a:xfrm>
          <a:ln/>
        </p:spPr>
        <p:txBody>
          <a:bodyPr/>
          <a:lstStyle/>
          <a:p>
            <a:pPr algn="l"/>
            <a:r>
              <a:rPr lang="zh-CN" altLang="en-US" sz="3200" b="1" dirty="0" smtClean="0">
                <a:solidFill>
                  <a:srgbClr val="FFC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影视、</a:t>
            </a:r>
            <a:r>
              <a:rPr lang="en-US" altLang="zh-CN" sz="3200" b="1" dirty="0" smtClean="0">
                <a:solidFill>
                  <a:srgbClr val="FFC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MV</a:t>
            </a:r>
            <a:r>
              <a:rPr lang="zh-CN" altLang="en-US" sz="3200" b="1" dirty="0" smtClean="0">
                <a:solidFill>
                  <a:srgbClr val="FFC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的制作</a:t>
            </a:r>
            <a:endParaRPr lang="zh-CN" altLang="en-US" sz="3200" b="1" dirty="0">
              <a:solidFill>
                <a:srgbClr val="FFC0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10357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0" y="1"/>
            <a:ext cx="12192000" cy="1484313"/>
          </a:xfrm>
          <a:prstGeom prst="rect">
            <a:avLst/>
          </a:prstGeom>
          <a:solidFill>
            <a:schemeClr val="tx2"/>
          </a:solidFill>
          <a:ln w="9525" cap="flat" cmpd="sng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pic>
        <p:nvPicPr>
          <p:cNvPr id="22530" name="Picture 2" descr="C:\Users\lijian\Desktop\china-vo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761288" y="3509963"/>
            <a:ext cx="44640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标题 1"/>
          <p:cNvSpPr>
            <a:spLocks noGrp="1" noChangeArrowheads="1"/>
          </p:cNvSpPr>
          <p:nvPr>
            <p:ph type="title" idx="4294967295"/>
          </p:nvPr>
        </p:nvSpPr>
        <p:spPr>
          <a:ln/>
        </p:spPr>
        <p:txBody>
          <a:bodyPr/>
          <a:lstStyle/>
          <a:p>
            <a:endParaRPr lang="zh-CN" altLang="zh-CN">
              <a:solidFill>
                <a:schemeClr val="bg1"/>
              </a:solidFill>
            </a:endParaRPr>
          </a:p>
        </p:txBody>
      </p:sp>
      <p:sp>
        <p:nvSpPr>
          <p:cNvPr id="22532" name="内容占位符 2"/>
          <p:cNvSpPr>
            <a:spLocks noGrp="1" noChangeArrowheads="1"/>
          </p:cNvSpPr>
          <p:nvPr>
            <p:ph idx="1"/>
          </p:nvPr>
        </p:nvSpPr>
        <p:spPr>
          <a:xfrm>
            <a:off x="1990726" y="1628776"/>
            <a:ext cx="7777163" cy="4525963"/>
          </a:xfrm>
          <a:ln/>
        </p:spPr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endParaRPr lang="zh-CN" altLang="zh-CN"/>
          </a:p>
        </p:txBody>
      </p:sp>
      <p:pic>
        <p:nvPicPr>
          <p:cNvPr id="22533" name="Picture 2" descr="http://wwt.china-vo.org/tours2015/images/POSTER-bl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5926" y="109539"/>
            <a:ext cx="4397375" cy="615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4" descr="http://wwt.china-vo.org/tours2015/images/POSTER-r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32514" y="573089"/>
            <a:ext cx="4395787" cy="615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0894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ijian\Desktop\china-vo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761288" y="3509963"/>
            <a:ext cx="44640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矩形 4"/>
          <p:cNvSpPr>
            <a:spLocks noChangeArrowheads="1"/>
          </p:cNvSpPr>
          <p:nvPr/>
        </p:nvSpPr>
        <p:spPr bwMode="auto">
          <a:xfrm>
            <a:off x="0" y="1"/>
            <a:ext cx="12192000" cy="1484313"/>
          </a:xfrm>
          <a:prstGeom prst="rect">
            <a:avLst/>
          </a:prstGeom>
          <a:solidFill>
            <a:schemeClr val="tx2"/>
          </a:solidFill>
          <a:ln w="9525" cap="flat" cmpd="sng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9220" name="标题 1"/>
          <p:cNvSpPr>
            <a:spLocks noGrp="1" noChangeArrowheads="1"/>
          </p:cNvSpPr>
          <p:nvPr>
            <p:ph type="title" idx="4294967295"/>
          </p:nvPr>
        </p:nvSpPr>
        <p:spPr>
          <a:ln/>
        </p:spPr>
        <p:txBody>
          <a:bodyPr/>
          <a:lstStyle/>
          <a:p>
            <a:r>
              <a:rPr lang="zh-CN" altLang="en-US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第二届大赛颁奖</a:t>
            </a:r>
            <a:r>
              <a:rPr lang="zh-CN" altLang="en-US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典礼</a:t>
            </a:r>
            <a:r>
              <a:rPr lang="en-US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en-US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2015.7.28)</a:t>
            </a:r>
            <a:endParaRPr lang="zh-CN" altLang="en-US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223" name="TextBox 2"/>
          <p:cNvSpPr>
            <a:spLocks noChangeArrowheads="1"/>
          </p:cNvSpPr>
          <p:nvPr/>
        </p:nvSpPr>
        <p:spPr bwMode="auto">
          <a:xfrm>
            <a:off x="695400" y="1778040"/>
            <a:ext cx="547260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Times" pitchFamily="2" charset="0"/>
              </a:rPr>
              <a:t>在北京师范大学举行</a:t>
            </a:r>
            <a:endParaRPr lang="en-US" altLang="zh-CN" sz="2000" b="1" dirty="0">
              <a:solidFill>
                <a:srgbClr val="000000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sym typeface="Times" pitchFamily="2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Times" pitchFamily="2" charset="0"/>
              </a:rPr>
              <a:t>北师大副校长、</a:t>
            </a:r>
            <a:r>
              <a:rPr lang="zh-CN" altLang="en-US" sz="2000" b="1" dirty="0" smtClean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Times" pitchFamily="2" charset="0"/>
              </a:rPr>
              <a:t>国台</a:t>
            </a:r>
            <a:r>
              <a:rPr lang="zh-CN" altLang="en-US" sz="20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Times" pitchFamily="2" charset="0"/>
              </a:rPr>
              <a:t>台长等领导嘉宾</a:t>
            </a:r>
            <a:r>
              <a:rPr lang="zh-CN" altLang="en-US" sz="2000" b="1" dirty="0" smtClean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Times" pitchFamily="2" charset="0"/>
              </a:rPr>
              <a:t>出席</a:t>
            </a:r>
            <a:endParaRPr lang="en-US" altLang="zh-CN" sz="2000" b="1" dirty="0" smtClean="0">
              <a:solidFill>
                <a:srgbClr val="000000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sym typeface="Times" pitchFamily="2" charset="0"/>
            </a:endParaRPr>
          </a:p>
          <a:p>
            <a:pPr eaLnBrk="0" hangingPunct="0">
              <a:lnSpc>
                <a:spcPct val="150000"/>
              </a:lnSpc>
            </a:pPr>
            <a:endParaRPr lang="en-US" altLang="zh-CN" sz="2000" b="1" dirty="0" smtClean="0">
              <a:solidFill>
                <a:srgbClr val="000000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sym typeface="Times" pitchFamily="2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Times" pitchFamily="2" charset="0"/>
              </a:rPr>
              <a:t>漫游作品满足高清需求：</a:t>
            </a:r>
            <a:r>
              <a:rPr lang="en-US" altLang="zh-CN" sz="2000" b="1" dirty="0" smtClean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Times" pitchFamily="2" charset="0"/>
              </a:rPr>
              <a:t>9</a:t>
            </a:r>
            <a:r>
              <a:rPr lang="zh-CN" altLang="en-US" sz="2000" b="1" dirty="0" smtClean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Times" pitchFamily="2" charset="0"/>
              </a:rPr>
              <a:t>米</a:t>
            </a:r>
            <a:r>
              <a:rPr lang="en-US" altLang="zh-CN" sz="2000" b="1" dirty="0" smtClean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Times" pitchFamily="2" charset="0"/>
              </a:rPr>
              <a:t>*4</a:t>
            </a:r>
            <a:r>
              <a:rPr lang="zh-CN" altLang="en-US" sz="2000" b="1" dirty="0" smtClean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Times" pitchFamily="2" charset="0"/>
              </a:rPr>
              <a:t>米</a:t>
            </a:r>
            <a:r>
              <a:rPr lang="en-US" altLang="zh-CN" sz="2000" b="1" dirty="0" smtClean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Times" pitchFamily="2" charset="0"/>
              </a:rPr>
              <a:t>LED</a:t>
            </a:r>
            <a:r>
              <a:rPr lang="zh-CN" altLang="en-US" sz="2000" b="1" dirty="0" smtClean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Times" pitchFamily="2" charset="0"/>
              </a:rPr>
              <a:t>大屏幕</a:t>
            </a:r>
            <a:endParaRPr lang="zh-CN" altLang="en-US" sz="2000" b="1" dirty="0">
              <a:solidFill>
                <a:srgbClr val="000000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sym typeface="Times" pitchFamily="2" charset="0"/>
            </a:endParaRPr>
          </a:p>
        </p:txBody>
      </p:sp>
      <p:pic>
        <p:nvPicPr>
          <p:cNvPr id="27650" name="Picture 2" descr="C:\Users\dell\Desktop\2016-09-13_11-07-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2024" y="1300806"/>
            <a:ext cx="4587851" cy="2775894"/>
          </a:xfrm>
          <a:prstGeom prst="rect">
            <a:avLst/>
          </a:prstGeom>
          <a:noFill/>
        </p:spPr>
      </p:pic>
      <p:pic>
        <p:nvPicPr>
          <p:cNvPr id="27651" name="Picture 3" descr="C:\Users\dell\Desktop\2016-09-13_11-07-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856" y="4143413"/>
            <a:ext cx="4196281" cy="2617760"/>
          </a:xfrm>
          <a:prstGeom prst="rect">
            <a:avLst/>
          </a:prstGeom>
          <a:noFill/>
        </p:spPr>
      </p:pic>
      <p:pic>
        <p:nvPicPr>
          <p:cNvPr id="27652" name="Picture 4" descr="C:\Users\dell\Desktop\2016-09-13_11-07-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43871" y="4143413"/>
            <a:ext cx="7046371" cy="2617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582917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“鲁能杯”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第三届宇宙漫游制作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大赛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23458" y="1628800"/>
            <a:ext cx="9330260" cy="504056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 smtClean="0">
                <a:solidFill>
                  <a:srgbClr val="0000FF"/>
                </a:solidFill>
              </a:rPr>
              <a:t>主办</a:t>
            </a:r>
            <a:r>
              <a:rPr lang="zh-CN" altLang="en-US" sz="2400" dirty="0">
                <a:solidFill>
                  <a:srgbClr val="0000FF"/>
                </a:solidFill>
              </a:rPr>
              <a:t>：</a:t>
            </a:r>
            <a:r>
              <a:rPr lang="zh-CN" altLang="en-US" sz="2400" dirty="0"/>
              <a:t>中国天文学会、国家天文台、中国科学技术馆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 smtClean="0">
                <a:solidFill>
                  <a:srgbClr val="0000FF"/>
                </a:solidFill>
              </a:rPr>
              <a:t>承办</a:t>
            </a:r>
            <a:r>
              <a:rPr lang="zh-CN" altLang="en-US" sz="2400" dirty="0">
                <a:solidFill>
                  <a:srgbClr val="0000FF"/>
                </a:solidFill>
              </a:rPr>
              <a:t>：</a:t>
            </a:r>
            <a:r>
              <a:rPr lang="zh-CN" altLang="en-US" sz="2400" dirty="0"/>
              <a:t>中国虚拟天文台、重庆梧台科技发展有限公司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 smtClean="0">
                <a:solidFill>
                  <a:srgbClr val="0000FF"/>
                </a:solidFill>
              </a:rPr>
              <a:t>协办：</a:t>
            </a:r>
            <a:r>
              <a:rPr lang="zh-CN" altLang="en-US" sz="2400" dirty="0"/>
              <a:t>微软研究院、华中师范大学、上海天文台、北京师范大学天文学系</a:t>
            </a:r>
            <a:r>
              <a:rPr lang="zh-CN" altLang="en-US" sz="2400" dirty="0" smtClean="0"/>
              <a:t>、北京天文馆、</a:t>
            </a:r>
            <a:r>
              <a:rPr lang="en-US" altLang="zh-CN" sz="2400" dirty="0" smtClean="0"/>
              <a:t>《</a:t>
            </a:r>
            <a:r>
              <a:rPr lang="zh-CN" altLang="en-US" sz="2400" dirty="0"/>
              <a:t>天文爱好者</a:t>
            </a:r>
            <a:r>
              <a:rPr lang="en-US" altLang="zh-CN" sz="2400" dirty="0"/>
              <a:t>》</a:t>
            </a:r>
            <a:r>
              <a:rPr lang="zh-CN" altLang="en-US" sz="2400" dirty="0"/>
              <a:t>杂志社、</a:t>
            </a:r>
            <a:r>
              <a:rPr lang="en-US" altLang="zh-CN" sz="2400" dirty="0"/>
              <a:t>《</a:t>
            </a:r>
            <a:r>
              <a:rPr lang="zh-CN" altLang="en-US" sz="2400" dirty="0"/>
              <a:t>中国国家天文</a:t>
            </a:r>
            <a:r>
              <a:rPr lang="en-US" altLang="zh-CN" sz="2400" dirty="0"/>
              <a:t>》</a:t>
            </a:r>
            <a:r>
              <a:rPr lang="zh-CN" altLang="en-US" sz="2400" dirty="0"/>
              <a:t>编辑部、中国天文科普网、重庆火凤凰教育学校、吸易（北京）教育网络技术有限公司、国家地球系统科学数据共享平台天文科学数据</a:t>
            </a:r>
            <a:r>
              <a:rPr lang="zh-CN" altLang="en-US" sz="2400" dirty="0" smtClean="0"/>
              <a:t>中心、北京市阳光一路培训学校</a:t>
            </a:r>
            <a:endParaRPr lang="zh-CN" altLang="en-US" sz="2400" dirty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 smtClean="0">
                <a:solidFill>
                  <a:srgbClr val="0000FF"/>
                </a:solidFill>
              </a:rPr>
              <a:t>冠</a:t>
            </a:r>
            <a:r>
              <a:rPr lang="zh-CN" altLang="en-US" sz="2400" dirty="0">
                <a:solidFill>
                  <a:srgbClr val="0000FF"/>
                </a:solidFill>
              </a:rPr>
              <a:t>名</a:t>
            </a:r>
            <a:r>
              <a:rPr lang="zh-CN" altLang="en-US" sz="2400" dirty="0" smtClean="0">
                <a:solidFill>
                  <a:srgbClr val="0000FF"/>
                </a:solidFill>
              </a:rPr>
              <a:t>支持</a:t>
            </a:r>
            <a:r>
              <a:rPr lang="zh-CN" altLang="en-US" sz="2400" dirty="0">
                <a:solidFill>
                  <a:srgbClr val="0000FF"/>
                </a:solidFill>
              </a:rPr>
              <a:t>：</a:t>
            </a:r>
            <a:r>
              <a:rPr lang="zh-CN" altLang="en-US" sz="2400" dirty="0"/>
              <a:t>鲁能</a:t>
            </a:r>
            <a:r>
              <a:rPr lang="zh-CN" altLang="en-US" sz="2400" dirty="0" smtClean="0"/>
              <a:t>集团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35063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0" y="2130426"/>
            <a:ext cx="12192000" cy="1484313"/>
          </a:xfrm>
          <a:prstGeom prst="rect">
            <a:avLst/>
          </a:prstGeom>
          <a:solidFill>
            <a:schemeClr val="tx2"/>
          </a:solidFill>
          <a:ln w="9525" cap="flat" cmpd="sng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buNone/>
            </a:pPr>
            <a:r>
              <a:rPr lang="en-US" altLang="zh-CN" sz="4800" dirty="0" smtClean="0">
                <a:solidFill>
                  <a:schemeClr val="bg1"/>
                </a:solidFill>
              </a:rPr>
              <a:t>【</a:t>
            </a:r>
            <a:r>
              <a:rPr lang="zh-CN" altLang="en-US" sz="4800" dirty="0" smtClean="0">
                <a:solidFill>
                  <a:schemeClr val="bg1"/>
                </a:solidFill>
              </a:rPr>
              <a:t>广而告之</a:t>
            </a:r>
            <a:r>
              <a:rPr lang="en-US" altLang="zh-CN" sz="4800" dirty="0" smtClean="0">
                <a:solidFill>
                  <a:schemeClr val="bg1"/>
                </a:solidFill>
              </a:rPr>
              <a:t>】</a:t>
            </a:r>
            <a:r>
              <a:rPr lang="zh-CN" altLang="en-US" sz="4800" dirty="0" smtClean="0">
                <a:solidFill>
                  <a:schemeClr val="bg1"/>
                </a:solidFill>
              </a:rPr>
              <a:t>即将启动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  <p:pic>
        <p:nvPicPr>
          <p:cNvPr id="3074" name="图片 1" descr="cvo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1631" y="5625643"/>
            <a:ext cx="2243137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副标题 4"/>
          <p:cNvSpPr>
            <a:spLocks noGrp="1" noChangeArrowheads="1"/>
          </p:cNvSpPr>
          <p:nvPr>
            <p:ph type="subTitle" idx="1"/>
          </p:nvPr>
        </p:nvSpPr>
        <p:spPr>
          <a:xfrm>
            <a:off x="1166778" y="4071942"/>
            <a:ext cx="9696488" cy="928694"/>
          </a:xfrm>
          <a:ln/>
        </p:spPr>
        <p:txBody>
          <a:bodyPr/>
          <a:lstStyle/>
          <a:p>
            <a:r>
              <a:rPr lang="zh-CN" altLang="en-US" sz="4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“鲁能杯”第三届宇宙漫游制作大赛</a:t>
            </a:r>
            <a:endParaRPr lang="zh-CN" altLang="en-US" sz="4400" b="1" dirty="0">
              <a:solidFill>
                <a:schemeClr val="tx1"/>
              </a:solidFill>
              <a:latin typeface="华文彩云" pitchFamily="2" charset="-122"/>
              <a:ea typeface="华文彩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084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67570" y="274638"/>
            <a:ext cx="4414830" cy="1143000"/>
          </a:xfrm>
        </p:spPr>
        <p:txBody>
          <a:bodyPr/>
          <a:lstStyle/>
          <a:p>
            <a:r>
              <a:rPr lang="zh-CN" altLang="en-US" dirty="0" smtClean="0">
                <a:latin typeface="华文彩云" pitchFamily="2" charset="-122"/>
                <a:ea typeface="华文彩云" pitchFamily="2" charset="-122"/>
              </a:rPr>
              <a:t>科学家</a:t>
            </a:r>
            <a:endParaRPr lang="zh-CN" altLang="en-US" dirty="0">
              <a:latin typeface="华文彩云" pitchFamily="2" charset="-122"/>
              <a:ea typeface="华文彩云" pitchFamily="2" charset="-122"/>
            </a:endParaRPr>
          </a:p>
        </p:txBody>
      </p:sp>
      <p:pic>
        <p:nvPicPr>
          <p:cNvPr id="1026" name="Picture 2" descr="C:\Users\lenovo\Desktop\新建文件夹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9522" y="214290"/>
            <a:ext cx="6276975" cy="3733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lenovo\Desktop\新建文件夹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6910" y="1785926"/>
            <a:ext cx="7576719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lenovo\Desktop\新建文件夹\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2771775"/>
            <a:ext cx="6324600" cy="4086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\Desktop\2016-09-29_12-51-4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3636"/>
          <a:stretch>
            <a:fillRect/>
          </a:stretch>
        </p:blipFill>
        <p:spPr bwMode="auto">
          <a:xfrm>
            <a:off x="309522" y="525163"/>
            <a:ext cx="5089790" cy="31670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lenovo\Desktop\2016-09-29_12-52-07.jpg"/>
          <p:cNvPicPr>
            <a:picLocks noChangeAspect="1" noChangeArrowheads="1"/>
          </p:cNvPicPr>
          <p:nvPr/>
        </p:nvPicPr>
        <p:blipFill>
          <a:blip r:embed="rId3"/>
          <a:srcRect l="15385" r="12820" b="10965"/>
          <a:stretch>
            <a:fillRect/>
          </a:stretch>
        </p:blipFill>
        <p:spPr bwMode="auto">
          <a:xfrm>
            <a:off x="4095736" y="1714488"/>
            <a:ext cx="4000528" cy="4214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lenovo\Desktop\2016-09-29_12-52-22.jpg"/>
          <p:cNvPicPr>
            <a:picLocks noChangeAspect="1" noChangeArrowheads="1"/>
          </p:cNvPicPr>
          <p:nvPr/>
        </p:nvPicPr>
        <p:blipFill>
          <a:blip r:embed="rId4"/>
          <a:srcRect l="7732" r="17096" b="18032"/>
          <a:stretch>
            <a:fillRect/>
          </a:stretch>
        </p:blipFill>
        <p:spPr bwMode="auto">
          <a:xfrm>
            <a:off x="7810512" y="3786190"/>
            <a:ext cx="4167174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C:\Users\lenovo\Desktop\2016-09-29_12-55-4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0960" y="571480"/>
            <a:ext cx="4743870" cy="642942"/>
          </a:xfrm>
          <a:prstGeom prst="rect">
            <a:avLst/>
          </a:prstGeom>
          <a:noFill/>
        </p:spPr>
      </p:pic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6310313" y="274638"/>
            <a:ext cx="5272087" cy="1143000"/>
          </a:xfrm>
        </p:spPr>
        <p:txBody>
          <a:bodyPr/>
          <a:lstStyle/>
          <a:p>
            <a:r>
              <a:rPr lang="zh-CN" altLang="en-US" dirty="0" smtClean="0">
                <a:latin typeface="华文彩云" pitchFamily="2" charset="-122"/>
                <a:ea typeface="华文彩云" pitchFamily="2" charset="-122"/>
              </a:rPr>
              <a:t>科学家</a:t>
            </a:r>
            <a:endParaRPr lang="zh-CN" altLang="en-US" dirty="0">
              <a:latin typeface="华文彩云" pitchFamily="2" charset="-122"/>
              <a:ea typeface="华文彩云" pitchFamily="2" charset="-122"/>
            </a:endParaRPr>
          </a:p>
        </p:txBody>
      </p:sp>
      <p:sp>
        <p:nvSpPr>
          <p:cNvPr id="9" name="内容占位符 2"/>
          <p:cNvSpPr txBox="1">
            <a:spLocks/>
          </p:cNvSpPr>
          <p:nvPr/>
        </p:nvSpPr>
        <p:spPr bwMode="auto">
          <a:xfrm>
            <a:off x="166646" y="4143380"/>
            <a:ext cx="3857652" cy="222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标题党：科学家在公众面前吵架，不是什么见不得人的坏事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38216" y="214298"/>
            <a:ext cx="5286412" cy="1143000"/>
          </a:xfrm>
        </p:spPr>
        <p:txBody>
          <a:bodyPr/>
          <a:lstStyle/>
          <a:p>
            <a:pPr algn="l"/>
            <a:r>
              <a:rPr lang="zh-CN" altLang="en-US" dirty="0" smtClean="0">
                <a:latin typeface="华文彩云" pitchFamily="2" charset="-122"/>
                <a:ea typeface="华文彩云" pitchFamily="2" charset="-122"/>
              </a:rPr>
              <a:t>科普产业化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3392" y="1628800"/>
            <a:ext cx="10369152" cy="5014910"/>
          </a:xfrm>
        </p:spPr>
        <p:txBody>
          <a:bodyPr/>
          <a:lstStyle/>
          <a:p>
            <a:r>
              <a:rPr lang="zh-CN" altLang="en-US" sz="2800" dirty="0" smtClean="0"/>
              <a:t>全民素质规划纲要工作的实施</a:t>
            </a:r>
            <a:endParaRPr lang="en-US" altLang="zh-CN" sz="2800" dirty="0" smtClean="0"/>
          </a:p>
          <a:p>
            <a:pPr>
              <a:buNone/>
            </a:pPr>
            <a:r>
              <a:rPr lang="zh-CN" altLang="en-US" sz="2800" dirty="0" smtClean="0"/>
              <a:t>           “要完善多元化的投入机制，加大公益性科普事业的投入，鼓励社会资金参与全民素质建设，加强对经营性科普产业的政策扶持力度，逐步建立公益性科普事业与经营性科普产业并举的体制，营造多元化兴办科普的繁荣局面。”</a:t>
            </a:r>
            <a:r>
              <a:rPr lang="en-US" altLang="zh-CN" sz="2800" dirty="0" smtClean="0"/>
              <a:t>——</a:t>
            </a:r>
            <a:r>
              <a:rPr lang="zh-CN" altLang="en-US" sz="2800" dirty="0" smtClean="0"/>
              <a:t>刘延东</a:t>
            </a:r>
            <a:endParaRPr lang="en-US" altLang="zh-CN" sz="2800" dirty="0" smtClean="0"/>
          </a:p>
          <a:p>
            <a:endParaRPr lang="zh-CN" altLang="en-US" sz="2800" dirty="0" smtClean="0"/>
          </a:p>
          <a:p>
            <a:r>
              <a:rPr lang="zh-CN" altLang="en-US" sz="2800" b="1" dirty="0" smtClean="0"/>
              <a:t>公益性科普事业</a:t>
            </a:r>
            <a:endParaRPr lang="en-US" altLang="zh-CN" sz="2800" b="1" dirty="0" smtClean="0"/>
          </a:p>
          <a:p>
            <a:r>
              <a:rPr lang="zh-CN" altLang="en-US" sz="2800" b="1" dirty="0" smtClean="0"/>
              <a:t>经营性科普产业</a:t>
            </a:r>
            <a:endParaRPr lang="en-US" altLang="zh-CN" sz="2800" b="1" dirty="0" smtClean="0"/>
          </a:p>
          <a:p>
            <a:endParaRPr lang="en-US" altLang="zh-CN" sz="2800" b="1" dirty="0" smtClean="0"/>
          </a:p>
          <a:p>
            <a:r>
              <a:rPr lang="zh-CN" altLang="en-US" dirty="0" smtClean="0"/>
              <a:t>科普产业：眼花缭乱，生生死死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>
                <a:latin typeface="华文彩云" pitchFamily="2" charset="-122"/>
                <a:ea typeface="华文彩云" pitchFamily="2" charset="-122"/>
              </a:rPr>
              <a:t>天文科普产业化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623888" y="1628775"/>
          <a:ext cx="9901268" cy="3371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内容占位符 2"/>
          <p:cNvSpPr txBox="1">
            <a:spLocks/>
          </p:cNvSpPr>
          <p:nvPr/>
        </p:nvSpPr>
        <p:spPr bwMode="auto">
          <a:xfrm>
            <a:off x="666712" y="5143512"/>
            <a:ext cx="9644130" cy="17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产出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——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如何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可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持续性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发展？</a:t>
            </a: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zh-CN" altLang="en-US" sz="3200" b="1" dirty="0" smtClean="0"/>
              <a:t>公益性科普事业</a:t>
            </a:r>
            <a:endParaRPr lang="en-US" altLang="zh-CN" sz="3200" b="1" dirty="0" smtClean="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zh-CN" altLang="en-US" sz="3200" b="1" dirty="0" smtClean="0"/>
              <a:t>经营性科普产业</a:t>
            </a:r>
            <a:endParaRPr lang="en-US" altLang="zh-CN" sz="3200" b="1" dirty="0" smtClean="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571612"/>
          </a:xfrm>
        </p:spPr>
        <p:txBody>
          <a:bodyPr/>
          <a:lstStyle/>
          <a:p>
            <a:r>
              <a:rPr lang="en-US" altLang="zh-CN" sz="4000" b="1" dirty="0" smtClean="0">
                <a:latin typeface="华文彩云" pitchFamily="2" charset="-122"/>
                <a:ea typeface="华文彩云" pitchFamily="2" charset="-122"/>
              </a:rPr>
              <a:t>【</a:t>
            </a:r>
            <a:r>
              <a:rPr lang="zh-CN" altLang="en-US" sz="4000" b="1" dirty="0" smtClean="0">
                <a:latin typeface="华文彩云" pitchFamily="2" charset="-122"/>
                <a:ea typeface="华文彩云" pitchFamily="2" charset="-122"/>
              </a:rPr>
              <a:t>嘉宾论坛</a:t>
            </a:r>
            <a:r>
              <a:rPr lang="en-US" altLang="zh-CN" sz="4000" b="1" dirty="0" smtClean="0">
                <a:latin typeface="华文彩云" pitchFamily="2" charset="-122"/>
                <a:ea typeface="华文彩云" pitchFamily="2" charset="-122"/>
              </a:rPr>
              <a:t>】</a:t>
            </a:r>
            <a:br>
              <a:rPr lang="en-US" altLang="zh-CN" sz="4000" b="1" dirty="0" smtClean="0">
                <a:latin typeface="华文彩云" pitchFamily="2" charset="-122"/>
                <a:ea typeface="华文彩云" pitchFamily="2" charset="-122"/>
              </a:rPr>
            </a:br>
            <a:r>
              <a:rPr lang="zh-CN" altLang="en-US" sz="4000" b="1" dirty="0" smtClean="0">
                <a:latin typeface="华文彩云" pitchFamily="2" charset="-122"/>
                <a:ea typeface="华文彩云" pitchFamily="2" charset="-122"/>
              </a:rPr>
              <a:t>科学家的教育和科普责任，天文科普产业化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95094" y="1857364"/>
            <a:ext cx="5686922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乔翠兰，华中师范大学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苏宜，南开大学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宋华刚，新疆天文台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高兴，乌鲁木齐一中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甘宁，北龙泽达</a:t>
            </a:r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0" y="2130426"/>
            <a:ext cx="12192000" cy="1484313"/>
          </a:xfrm>
          <a:prstGeom prst="rect">
            <a:avLst/>
          </a:prstGeom>
          <a:solidFill>
            <a:schemeClr val="tx2"/>
          </a:solidFill>
          <a:ln w="9525" cap="flat" cmpd="sng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buNone/>
            </a:pPr>
            <a:r>
              <a:rPr lang="en-US" altLang="zh-CN" sz="4800" dirty="0" smtClean="0">
                <a:solidFill>
                  <a:schemeClr val="bg1"/>
                </a:solidFill>
              </a:rPr>
              <a:t>【</a:t>
            </a:r>
            <a:r>
              <a:rPr lang="zh-CN" altLang="en-US" sz="4800" dirty="0" smtClean="0">
                <a:solidFill>
                  <a:schemeClr val="bg1"/>
                </a:solidFill>
              </a:rPr>
              <a:t>广而告之</a:t>
            </a:r>
            <a:r>
              <a:rPr lang="en-US" altLang="zh-CN" sz="4800" dirty="0" smtClean="0">
                <a:solidFill>
                  <a:schemeClr val="bg1"/>
                </a:solidFill>
              </a:rPr>
              <a:t>】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  <p:pic>
        <p:nvPicPr>
          <p:cNvPr id="3074" name="图片 1" descr="cvo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1631" y="5625643"/>
            <a:ext cx="2243137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副标题 4"/>
          <p:cNvSpPr>
            <a:spLocks noGrp="1" noChangeArrowheads="1"/>
          </p:cNvSpPr>
          <p:nvPr>
            <p:ph type="subTitle" idx="1"/>
          </p:nvPr>
        </p:nvSpPr>
        <p:spPr>
          <a:xfrm>
            <a:off x="1166778" y="4071942"/>
            <a:ext cx="9696488" cy="928694"/>
          </a:xfrm>
          <a:ln/>
        </p:spPr>
        <p:txBody>
          <a:bodyPr/>
          <a:lstStyle/>
          <a:p>
            <a:r>
              <a:rPr lang="zh-CN" altLang="en-US" sz="4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“鲁能杯”第三届宇宙漫游制作大赛</a:t>
            </a:r>
            <a:endParaRPr lang="zh-CN" altLang="en-US" sz="4400" b="1" dirty="0">
              <a:solidFill>
                <a:schemeClr val="tx1"/>
              </a:solidFill>
              <a:latin typeface="华文彩云" pitchFamily="2" charset="-122"/>
              <a:ea typeface="华文彩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084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248128" y="1628800"/>
            <a:ext cx="4608512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US" altLang="zh-CN" sz="24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480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WWT</a:t>
            </a:r>
            <a:r>
              <a:rPr lang="zh-CN" altLang="en-US" sz="480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平台的多领域应用</a:t>
            </a:r>
            <a:endParaRPr lang="zh-CN" altLang="en-US" sz="4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352" y="274638"/>
            <a:ext cx="6831496" cy="5736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45536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基于真实科学数据的天文</a:t>
            </a:r>
            <a:r>
              <a:rPr lang="zh-CN" altLang="en-US" sz="4000" b="1" dirty="0" smtClean="0">
                <a:solidFill>
                  <a:srgbClr val="FFC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教学、科普</a:t>
            </a:r>
            <a:endParaRPr lang="zh-CN" altLang="en-US" sz="4000" b="1" dirty="0">
              <a:solidFill>
                <a:srgbClr val="FFC0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5" name="内容占位符 4" descr="P1000795.JP090723WWT (25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9496" y="1667198"/>
            <a:ext cx="3021701" cy="2264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D:\mydoc\events\20111215_2nd_e-Science\_MG_64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597" y="3717032"/>
            <a:ext cx="3145564" cy="2097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mydoc\events\20111215_2nd_e-Science\_MG_656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079" y="2056103"/>
            <a:ext cx="2812953" cy="1875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mydoc\events\100125_wwt_ccnu\wwtposter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93808" y="3181909"/>
            <a:ext cx="3143582" cy="2270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284" y="1635429"/>
            <a:ext cx="2417038" cy="135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014" y="4531232"/>
            <a:ext cx="2587971" cy="1817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学生答题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0" y="4420474"/>
            <a:ext cx="2808312" cy="2101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727254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10024</TotalTime>
  <Words>377</Words>
  <Application>Microsoft Office PowerPoint</Application>
  <PresentationFormat>自定义</PresentationFormat>
  <Paragraphs>61</Paragraphs>
  <Slides>15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1_Office 主题</vt:lpstr>
      <vt:lpstr>幻灯片 1</vt:lpstr>
      <vt:lpstr>科学家</vt:lpstr>
      <vt:lpstr>科学家</vt:lpstr>
      <vt:lpstr>科普产业化</vt:lpstr>
      <vt:lpstr>天文科普产业化</vt:lpstr>
      <vt:lpstr>【嘉宾论坛】 科学家的教育和科普责任，天文科普产业化</vt:lpstr>
      <vt:lpstr>幻灯片 7</vt:lpstr>
      <vt:lpstr>幻灯片 8</vt:lpstr>
      <vt:lpstr>基于真实科学数据的天文教学、科普</vt:lpstr>
      <vt:lpstr>影视、MV的制作</vt:lpstr>
      <vt:lpstr>影视、MV的制作</vt:lpstr>
      <vt:lpstr>幻灯片 12</vt:lpstr>
      <vt:lpstr>第二届大赛颁奖典礼(2015.7.28)</vt:lpstr>
      <vt:lpstr>“鲁能杯”第三届宇宙漫游制作大赛</vt:lpstr>
      <vt:lpstr>幻灯片 15</vt:lpstr>
    </vt:vector>
  </TitlesOfParts>
  <Company>STScI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Krista Wildt</dc:creator>
  <cp:lastModifiedBy>lenovo</cp:lastModifiedBy>
  <cp:revision>1312</cp:revision>
  <dcterms:created xsi:type="dcterms:W3CDTF">2003-08-08T17:14:50Z</dcterms:created>
  <dcterms:modified xsi:type="dcterms:W3CDTF">2016-09-29T08:21:08Z</dcterms:modified>
</cp:coreProperties>
</file>