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76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17" autoAdjust="0"/>
  </p:normalViewPr>
  <p:slideViewPr>
    <p:cSldViewPr>
      <p:cViewPr>
        <p:scale>
          <a:sx n="80" d="100"/>
          <a:sy n="80" d="100"/>
        </p:scale>
        <p:origin x="-786" y="-1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15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3BAA0-96E3-084A-89C1-DBC7D176634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4AFB3-E0CB-F24A-897C-CD7E9CF311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4978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虚拟天文台是个尝试，严台的要求、科学家的要求</a:t>
            </a:r>
            <a:endParaRPr lang="en-US" altLang="zh-CN" dirty="0" smtClean="0"/>
          </a:p>
          <a:p>
            <a:r>
              <a:rPr lang="en-US" altLang="zh-CN" dirty="0" smtClean="0"/>
              <a:t>   AIRE-LINUX</a:t>
            </a:r>
            <a:r>
              <a:rPr lang="zh-CN" altLang="en-US" dirty="0" smtClean="0"/>
              <a:t>，非常具体的需求</a:t>
            </a:r>
            <a:endParaRPr lang="en-US" altLang="zh-CN" dirty="0" smtClean="0"/>
          </a:p>
          <a:p>
            <a:r>
              <a:rPr lang="en-US" altLang="zh-CN" dirty="0" smtClean="0"/>
              <a:t>2. </a:t>
            </a:r>
            <a:r>
              <a:rPr lang="zh-CN" altLang="en-US" dirty="0" smtClean="0"/>
              <a:t>天文对信息技术的挑战和要求：比如南极高寒无人值守通讯不稳带宽有限、节能存储、海量数据中时序图，</a:t>
            </a:r>
            <a:r>
              <a:rPr lang="en-US" altLang="zh-CN" dirty="0" smtClean="0"/>
              <a:t>SKA</a:t>
            </a:r>
            <a:r>
              <a:rPr lang="zh-CN" altLang="en-US" dirty="0" smtClean="0"/>
              <a:t>的大数据、通讯，</a:t>
            </a:r>
            <a:r>
              <a:rPr lang="en-US" altLang="zh-CN" dirty="0" smtClean="0"/>
              <a:t>FAST</a:t>
            </a:r>
            <a:r>
              <a:rPr lang="zh-CN" altLang="en-US" smtClean="0"/>
              <a:t>的调度</a:t>
            </a:r>
            <a:endParaRPr lang="en-US" altLang="zh-CN" dirty="0" smtClean="0"/>
          </a:p>
          <a:p>
            <a:r>
              <a:rPr lang="en-US" altLang="zh-CN" dirty="0" smtClean="0"/>
              <a:t>3. </a:t>
            </a:r>
            <a:r>
              <a:rPr lang="zh-CN" altLang="en-US" dirty="0" smtClean="0"/>
              <a:t>产业应用反哺科研，可以从小而具体的应用开始，逐渐扩展至领域，紧密合作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4AFB3-E0CB-F24A-897C-CD7E9CF311C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" descr="cvo_logo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516216" y="249492"/>
            <a:ext cx="2243034" cy="44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  <a:solidFill>
            <a:schemeClr val="tx2"/>
          </a:solidFill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31547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0687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7307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654003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标题，图表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/>
          <a:p>
            <a:r>
              <a:rPr lang="zh-CN" altLang="en-US" smtClean="0"/>
              <a:t>单击图标添加图表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8681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6553200" y="4686300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>
          <a:xfrm>
            <a:off x="3124200" y="4686300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873539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6858000" cy="5715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30861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30861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553201" y="4800600"/>
            <a:ext cx="1146175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635250" y="4800600"/>
            <a:ext cx="3886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82001" y="4800601"/>
            <a:ext cx="677863" cy="21193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7313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ijian\Desktop\china-vo_logo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5400000">
            <a:off x="6795541" y="2491035"/>
            <a:ext cx="3348372" cy="1133538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0" y="3"/>
            <a:ext cx="9144000" cy="111323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221600"/>
            <a:ext cx="7776864" cy="33944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5478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  <a:solidFill>
            <a:schemeClr val="tx2"/>
          </a:solidFill>
          <a:ln>
            <a:solidFill>
              <a:schemeClr val="accent1"/>
            </a:solidFill>
          </a:ln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7714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6547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801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28592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552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83585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solidFill>
            <a:schemeClr val="tx2"/>
          </a:solidFill>
        </p:spPr>
        <p:txBody>
          <a:bodyPr anchor="b"/>
          <a:lstStyle>
            <a:lvl1pPr algn="l">
              <a:defRPr sz="2000" b="1" baseline="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8290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4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2015-11-27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6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90594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黑体"/>
          <a:ea typeface="黑体"/>
          <a:cs typeface="黑体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楷体"/>
          <a:ea typeface="楷体"/>
          <a:cs typeface="楷体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仿宋"/>
          <a:ea typeface="仿宋"/>
          <a:cs typeface="仿宋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楷体"/>
          <a:ea typeface="楷体"/>
          <a:cs typeface="楷体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仿宋"/>
          <a:ea typeface="仿宋"/>
          <a:cs typeface="仿宋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491630"/>
            <a:ext cx="9180512" cy="1102519"/>
          </a:xfrm>
        </p:spPr>
        <p:txBody>
          <a:bodyPr/>
          <a:lstStyle/>
          <a:p>
            <a:pPr algn="l"/>
            <a:r>
              <a:rPr kumimoji="1" lang="zh-CN" altLang="en-US" dirty="0" smtClean="0"/>
              <a:t>如何更好地让</a:t>
            </a:r>
            <a:r>
              <a:rPr kumimoji="1" lang="en-US" altLang="zh-CN" dirty="0" smtClean="0"/>
              <a:t>IT</a:t>
            </a:r>
            <a:r>
              <a:rPr kumimoji="1" lang="zh-CN" altLang="en-US" dirty="0" smtClean="0"/>
              <a:t>新技术实现领域应用</a:t>
            </a:r>
            <a:endParaRPr lang="zh-CN" altLang="en-US" dirty="0"/>
          </a:p>
        </p:txBody>
      </p:sp>
      <p:sp>
        <p:nvSpPr>
          <p:cNvPr id="5" name="副标题 1"/>
          <p:cNvSpPr>
            <a:spLocks noGrp="1"/>
          </p:cNvSpPr>
          <p:nvPr>
            <p:ph type="subTitle" idx="1"/>
          </p:nvPr>
        </p:nvSpPr>
        <p:spPr>
          <a:xfrm>
            <a:off x="1187624" y="2895786"/>
            <a:ext cx="6984776" cy="1764196"/>
          </a:xfrm>
        </p:spPr>
        <p:txBody>
          <a:bodyPr>
            <a:normAutofit lnSpcReduction="10000"/>
          </a:bodyPr>
          <a:lstStyle/>
          <a:p>
            <a:pPr algn="ctr"/>
            <a:r>
              <a:rPr lang="zh-CN" altLang="en-US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嘉宾</a:t>
            </a:r>
            <a:r>
              <a:rPr lang="zh-CN" altLang="en-US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：甘宁</a:t>
            </a:r>
            <a:r>
              <a:rPr lang="zh-CN" altLang="en-US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、</a:t>
            </a:r>
            <a:r>
              <a:rPr lang="zh-CN" altLang="en-US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周建锋</a:t>
            </a:r>
            <a:r>
              <a:rPr lang="en-US" altLang="zh-CN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 </a:t>
            </a:r>
            <a:r>
              <a:rPr lang="zh-CN" altLang="en-US" sz="36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仿宋"/>
              </a:rPr>
              <a:t>、张海龙</a:t>
            </a:r>
            <a:endParaRPr lang="en-US" altLang="zh-CN" sz="3600" b="1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  <a:cs typeface="华文仿宋"/>
            </a:endParaRPr>
          </a:p>
          <a:p>
            <a:pPr algn="ctr"/>
            <a:endParaRPr lang="en-US" altLang="zh-CN" sz="3600" b="1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  <a:cs typeface="华文仿宋"/>
            </a:endParaRPr>
          </a:p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+mj-lt"/>
                <a:ea typeface="华文仿宋"/>
                <a:cs typeface="华文仿宋"/>
              </a:rPr>
              <a:t>China-VO 2015 </a:t>
            </a:r>
            <a:r>
              <a:rPr lang="zh-CN" altLang="en-US" sz="2800" b="1" dirty="0" smtClean="0">
                <a:solidFill>
                  <a:schemeClr val="tx1"/>
                </a:solidFill>
                <a:latin typeface="+mj-lt"/>
                <a:ea typeface="华文仿宋"/>
                <a:cs typeface="华文仿宋"/>
              </a:rPr>
              <a:t>甘肃天水</a:t>
            </a:r>
            <a:endParaRPr lang="en-US" altLang="zh-CN" sz="2800" b="1" dirty="0" smtClean="0">
              <a:solidFill>
                <a:schemeClr val="tx1"/>
              </a:solidFill>
              <a:latin typeface="+mj-lt"/>
              <a:ea typeface="华文仿宋"/>
              <a:cs typeface="华文仿宋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1470"/>
            <a:ext cx="9144000" cy="857250"/>
          </a:xfrm>
        </p:spPr>
        <p:txBody>
          <a:bodyPr/>
          <a:lstStyle/>
          <a:p>
            <a:r>
              <a:rPr kumimoji="1" lang="zh-CN" altLang="en-US" dirty="0" smtClean="0"/>
              <a:t>如何更好地让</a:t>
            </a:r>
            <a:r>
              <a:rPr kumimoji="1" lang="en-US" altLang="zh-CN" dirty="0" smtClean="0"/>
              <a:t>IT</a:t>
            </a:r>
            <a:r>
              <a:rPr kumimoji="1" lang="zh-CN" altLang="en-US" dirty="0" smtClean="0"/>
              <a:t>新技术实现领域应用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42032"/>
            <a:ext cx="8280920" cy="402200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信息技术</a:t>
            </a:r>
            <a:r>
              <a:rPr kumimoji="1" lang="en-US" altLang="zh-CN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</a:t>
            </a: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天文</a:t>
            </a:r>
            <a:endParaRPr kumimoji="1" lang="en-US" altLang="zh-CN" sz="2800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云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计算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(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中科泽云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)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、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VO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、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WWT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、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</a:rPr>
              <a:t>AIRE-Linux</a:t>
            </a:r>
          </a:p>
          <a:p>
            <a:pPr>
              <a:spcBef>
                <a:spcPts val="600"/>
              </a:spcBef>
            </a:pP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天文</a:t>
            </a:r>
            <a:r>
              <a:rPr kumimoji="1" lang="en-US" altLang="zh-CN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</a:t>
            </a: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信息技术</a:t>
            </a:r>
            <a:endParaRPr kumimoji="1" lang="en-US" altLang="zh-CN" sz="2800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SKA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FAST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、南极天文中心</a:t>
            </a:r>
            <a:endParaRPr kumimoji="1" lang="en-US" altLang="zh-CN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存储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(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数据湖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)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大数据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HPC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特殊环境</a:t>
            </a:r>
            <a:endParaRPr kumimoji="1" lang="en-US" altLang="zh-CN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>
              <a:spcBef>
                <a:spcPts val="600"/>
              </a:spcBef>
            </a:pP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信息技术</a:t>
            </a:r>
            <a:r>
              <a:rPr kumimoji="1" lang="en-US" altLang="zh-CN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</a:t>
            </a:r>
            <a:r>
              <a:rPr kumimoji="1" lang="zh-CN" altLang="en-US" sz="2800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天文</a:t>
            </a:r>
            <a:endParaRPr kumimoji="1" lang="en-US" altLang="zh-CN" sz="2800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天文领域应用，信息技术</a:t>
            </a:r>
            <a:r>
              <a:rPr kumimoji="1" lang="en-US" altLang="zh-CN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+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天文深度融合</a:t>
            </a:r>
            <a:endParaRPr kumimoji="1" lang="en-US" altLang="zh-CN" b="1" dirty="0" smtClean="0">
              <a:latin typeface="华文中宋" pitchFamily="2" charset="-122"/>
              <a:ea typeface="华文中宋" pitchFamily="2" charset="-122"/>
              <a:cs typeface="微软雅黑"/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合作</a:t>
            </a:r>
            <a:r>
              <a:rPr kumimoji="1" lang="zh-CN" altLang="en-US" b="1" dirty="0" smtClean="0">
                <a:latin typeface="华文中宋" pitchFamily="2" charset="-122"/>
                <a:ea typeface="华文中宋" pitchFamily="2" charset="-122"/>
                <a:cs typeface="微软雅黑"/>
                <a:sym typeface="Wingdings" pitchFamily="2" charset="2"/>
              </a:rPr>
              <a:t>、人才培养、专业队伍建设</a:t>
            </a:r>
            <a:endParaRPr kumimoji="1" lang="en-US" altLang="zh-CN" b="1" dirty="0" smtClean="0">
              <a:latin typeface="华文中宋" pitchFamily="2" charset="-122"/>
              <a:ea typeface="华文中宋" pitchFamily="2" charset="-122"/>
              <a:cs typeface="微软雅黑"/>
            </a:endParaRPr>
          </a:p>
          <a:p>
            <a:pPr>
              <a:spcBef>
                <a:spcPts val="600"/>
              </a:spcBef>
            </a:pPr>
            <a:endParaRPr kumimoji="1" lang="zh-CN" altLang="en-US" sz="2800" dirty="0"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5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na-v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数据归档</Template>
  <TotalTime>2032</TotalTime>
  <Words>172</Words>
  <Application>Microsoft Office PowerPoint</Application>
  <PresentationFormat>全屏显示(16:9)</PresentationFormat>
  <Paragraphs>18</Paragraphs>
  <Slides>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china-vo1</vt:lpstr>
      <vt:lpstr>如何更好地让IT新技术实现领域应用</vt:lpstr>
      <vt:lpstr>如何更好地让IT新技术实现领域应用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中国虚拟天文台-望远镜门户</dc:title>
  <cp:lastModifiedBy>xiao jian</cp:lastModifiedBy>
  <cp:revision>208</cp:revision>
  <dcterms:modified xsi:type="dcterms:W3CDTF">2015-11-27T07:15:56Z</dcterms:modified>
</cp:coreProperties>
</file>