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62" r:id="rId6"/>
    <p:sldId id="26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66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27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6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7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4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13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271B-0360-4773-8624-DA8523D16530}" type="datetimeFigureOut">
              <a:rPr lang="zh-CN" altLang="en-US" smtClean="0"/>
              <a:t>2015/11/28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E1D7-48EE-49A2-87C4-501948017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70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400050"/>
            <a:ext cx="1126998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29" y="199856"/>
            <a:ext cx="4469242" cy="657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662039"/>
              </p:ext>
            </p:extLst>
          </p:nvPr>
        </p:nvGraphicFramePr>
        <p:xfrm>
          <a:off x="1499710" y="3485016"/>
          <a:ext cx="8999563" cy="64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5" imgW="2462760" imgH="176760" progId="Photoshop.Image.13">
                  <p:embed/>
                </p:oleObj>
              </mc:Choice>
              <mc:Fallback>
                <p:oleObj name="Image" r:id="rId5" imgW="2462760" imgH="176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710" y="3485016"/>
                        <a:ext cx="8999563" cy="644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1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89718" y="1174182"/>
            <a:ext cx="8799203" cy="5683818"/>
            <a:chOff x="1189718" y="1174182"/>
            <a:chExt cx="8799203" cy="568381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72" y="3199662"/>
              <a:ext cx="3452049" cy="23013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52" name="Picture 4" descr="http://wwt.china-vo.org/resources/images/PBOOK0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718" y="1174182"/>
              <a:ext cx="4547054" cy="5683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29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908337"/>
              </p:ext>
            </p:extLst>
          </p:nvPr>
        </p:nvGraphicFramePr>
        <p:xfrm>
          <a:off x="1217612" y="3257096"/>
          <a:ext cx="97567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Image" r:id="rId4" imgW="2154600" imgH="188640" progId="Photoshop.Image.13">
                  <p:embed/>
                </p:oleObj>
              </mc:Choice>
              <mc:Fallback>
                <p:oleObj name="Image" r:id="rId4" imgW="2154600" imgH="188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7612" y="3257096"/>
                        <a:ext cx="9756775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5284" y="2853871"/>
            <a:ext cx="5910943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4400" i="1" dirty="0" smtClean="0"/>
              <a:t>China-VO 2016</a:t>
            </a:r>
          </a:p>
          <a:p>
            <a:r>
              <a:rPr lang="en-US" altLang="zh-CN" sz="4400" i="1" dirty="0" smtClean="0"/>
              <a:t>Sep. 27-30, 2016…</a:t>
            </a:r>
            <a:endParaRPr lang="zh-CN" altLang="en-US" sz="4400" i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5" y="3429000"/>
            <a:ext cx="3434443" cy="2289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7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</Words>
  <Application>Microsoft Office PowerPoint</Application>
  <PresentationFormat>宽屏</PresentationFormat>
  <Paragraphs>2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主题</vt:lpstr>
      <vt:lpstr>Image</vt:lpstr>
      <vt:lpstr>Adobe Photoshop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cuichenzhou</dc:creator>
  <cp:lastModifiedBy>cuichenzhou</cp:lastModifiedBy>
  <cp:revision>9</cp:revision>
  <dcterms:created xsi:type="dcterms:W3CDTF">2015-11-28T01:43:26Z</dcterms:created>
  <dcterms:modified xsi:type="dcterms:W3CDTF">2015-11-28T06:31:04Z</dcterms:modified>
</cp:coreProperties>
</file>