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78" r:id="rId4"/>
    <p:sldId id="270" r:id="rId5"/>
    <p:sldId id="279" r:id="rId6"/>
    <p:sldId id="269" r:id="rId7"/>
    <p:sldId id="257" r:id="rId8"/>
    <p:sldId id="258" r:id="rId9"/>
    <p:sldId id="277" r:id="rId10"/>
    <p:sldId id="265" r:id="rId11"/>
    <p:sldId id="261" r:id="rId12"/>
    <p:sldId id="272" r:id="rId13"/>
    <p:sldId id="271" r:id="rId14"/>
    <p:sldId id="263" r:id="rId15"/>
    <p:sldId id="273" r:id="rId16"/>
    <p:sldId id="274" r:id="rId17"/>
    <p:sldId id="264" r:id="rId18"/>
    <p:sldId id="262" r:id="rId19"/>
    <p:sldId id="260" r:id="rId20"/>
    <p:sldId id="280" r:id="rId21"/>
    <p:sldId id="275" r:id="rId22"/>
    <p:sldId id="276" r:id="rId23"/>
    <p:sldId id="267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93" autoAdjust="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4EF19-E462-45CB-AA44-B956531FFBBE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</dgm:pt>
    <dgm:pt modelId="{F9C478D6-4B61-46F4-BB65-95A018B9A48A}">
      <dgm:prSet phldrT="[文本]"/>
      <dgm:spPr/>
      <dgm:t>
        <a:bodyPr/>
        <a:lstStyle/>
        <a:p>
          <a:r>
            <a:rPr lang="zh-CN" altLang="en-US" dirty="0" smtClean="0"/>
            <a:t>中泰望远镜</a:t>
          </a:r>
          <a:endParaRPr lang="zh-CN" altLang="en-US" dirty="0"/>
        </a:p>
      </dgm:t>
    </dgm:pt>
    <dgm:pt modelId="{A8CFB2A8-C770-4FCF-9CB1-4894AB4E16CC}" type="parTrans" cxnId="{E6D7A308-BA3E-46DF-9687-DE944D989116}">
      <dgm:prSet/>
      <dgm:spPr/>
      <dgm:t>
        <a:bodyPr/>
        <a:lstStyle/>
        <a:p>
          <a:endParaRPr lang="zh-CN" altLang="en-US"/>
        </a:p>
      </dgm:t>
    </dgm:pt>
    <dgm:pt modelId="{829EC0FC-003A-4970-A735-76EB5C4CC06D}" type="sibTrans" cxnId="{E6D7A308-BA3E-46DF-9687-DE944D989116}">
      <dgm:prSet/>
      <dgm:spPr/>
      <dgm:t>
        <a:bodyPr/>
        <a:lstStyle/>
        <a:p>
          <a:endParaRPr lang="zh-CN" altLang="en-US"/>
        </a:p>
      </dgm:t>
    </dgm:pt>
    <dgm:pt modelId="{C6BE931C-9C72-45E2-B09B-15395BA55AB4}">
      <dgm:prSet phldrT="[文本]"/>
      <dgm:spPr/>
      <dgm:t>
        <a:bodyPr/>
        <a:lstStyle/>
        <a:p>
          <a:r>
            <a:rPr lang="zh-CN" altLang="en-US" dirty="0" smtClean="0"/>
            <a:t>香港望远镜</a:t>
          </a:r>
          <a:endParaRPr lang="zh-CN" altLang="en-US" dirty="0"/>
        </a:p>
      </dgm:t>
    </dgm:pt>
    <dgm:pt modelId="{EB7974C8-B890-40C8-80D0-DF6A411A9F30}" type="parTrans" cxnId="{3B883E9A-F1FC-4F98-B7B5-591895F64837}">
      <dgm:prSet/>
      <dgm:spPr/>
      <dgm:t>
        <a:bodyPr/>
        <a:lstStyle/>
        <a:p>
          <a:endParaRPr lang="zh-CN" altLang="en-US"/>
        </a:p>
      </dgm:t>
    </dgm:pt>
    <dgm:pt modelId="{F45F3486-1A73-4FD4-A568-084F76EB0000}" type="sibTrans" cxnId="{3B883E9A-F1FC-4F98-B7B5-591895F64837}">
      <dgm:prSet/>
      <dgm:spPr/>
      <dgm:t>
        <a:bodyPr/>
        <a:lstStyle/>
        <a:p>
          <a:endParaRPr lang="zh-CN" altLang="en-US"/>
        </a:p>
      </dgm:t>
    </dgm:pt>
    <dgm:pt modelId="{2D80A2F7-44A5-4A7A-A256-8CC9B3C5F591}">
      <dgm:prSet phldrT="[文本]"/>
      <dgm:spPr/>
      <dgm:t>
        <a:bodyPr/>
        <a:lstStyle/>
        <a:p>
          <a:r>
            <a:rPr lang="zh-CN" altLang="en-US" dirty="0" smtClean="0"/>
            <a:t>日冕仪</a:t>
          </a:r>
          <a:endParaRPr lang="zh-CN" altLang="en-US" dirty="0"/>
        </a:p>
      </dgm:t>
    </dgm:pt>
    <dgm:pt modelId="{6A351373-C87E-455C-8A23-662A684009A1}" type="parTrans" cxnId="{4726933F-0D80-4FDC-91D3-37903E62117A}">
      <dgm:prSet/>
      <dgm:spPr/>
      <dgm:t>
        <a:bodyPr/>
        <a:lstStyle/>
        <a:p>
          <a:endParaRPr lang="zh-CN" altLang="en-US"/>
        </a:p>
      </dgm:t>
    </dgm:pt>
    <dgm:pt modelId="{FF250B14-686C-4FED-B453-1EE2BA0764CD}" type="sibTrans" cxnId="{4726933F-0D80-4FDC-91D3-37903E62117A}">
      <dgm:prSet/>
      <dgm:spPr/>
      <dgm:t>
        <a:bodyPr/>
        <a:lstStyle/>
        <a:p>
          <a:endParaRPr lang="zh-CN" altLang="en-US"/>
        </a:p>
      </dgm:t>
    </dgm:pt>
    <dgm:pt modelId="{9171B9B0-9A86-4F7A-A529-456C0353FBBD}">
      <dgm:prSet phldrT="[文本]"/>
      <dgm:spPr/>
      <dgm:t>
        <a:bodyPr/>
        <a:lstStyle/>
        <a:p>
          <a:r>
            <a:rPr lang="zh-CN" altLang="en-US" dirty="0" smtClean="0"/>
            <a:t>台湾望远镜</a:t>
          </a:r>
          <a:endParaRPr lang="zh-CN" altLang="en-US" dirty="0"/>
        </a:p>
      </dgm:t>
    </dgm:pt>
    <dgm:pt modelId="{09B431A3-7443-41BD-B52E-692063B7B303}" type="parTrans" cxnId="{5D0169FA-00BB-45B2-844D-57EE7E3E685F}">
      <dgm:prSet/>
      <dgm:spPr/>
      <dgm:t>
        <a:bodyPr/>
        <a:lstStyle/>
        <a:p>
          <a:endParaRPr lang="zh-CN" altLang="en-US"/>
        </a:p>
      </dgm:t>
    </dgm:pt>
    <dgm:pt modelId="{2ED6587C-C350-4734-A996-C9A41077081D}" type="sibTrans" cxnId="{5D0169FA-00BB-45B2-844D-57EE7E3E685F}">
      <dgm:prSet/>
      <dgm:spPr/>
      <dgm:t>
        <a:bodyPr/>
        <a:lstStyle/>
        <a:p>
          <a:endParaRPr lang="zh-CN" altLang="en-US"/>
        </a:p>
      </dgm:t>
    </dgm:pt>
    <dgm:pt modelId="{CBC18F54-C98A-4E0D-9810-1856491C8CBB}">
      <dgm:prSet phldrT="[文本]"/>
      <dgm:spPr/>
      <dgm:t>
        <a:bodyPr/>
        <a:lstStyle/>
        <a:p>
          <a:r>
            <a:rPr lang="en-US" altLang="zh-CN" dirty="0" smtClean="0"/>
            <a:t>B4</a:t>
          </a:r>
          <a:r>
            <a:rPr lang="zh-CN" altLang="en-US" dirty="0" smtClean="0"/>
            <a:t>望远镜</a:t>
          </a:r>
          <a:endParaRPr lang="zh-CN" altLang="en-US" dirty="0"/>
        </a:p>
      </dgm:t>
    </dgm:pt>
    <dgm:pt modelId="{977B98E7-A43C-4A86-924D-8FB0B33C9FB1}" type="parTrans" cxnId="{08CD9E6A-69A3-44AC-86B8-4E25CC202B9B}">
      <dgm:prSet/>
      <dgm:spPr/>
      <dgm:t>
        <a:bodyPr/>
        <a:lstStyle/>
        <a:p>
          <a:endParaRPr lang="zh-CN" altLang="en-US"/>
        </a:p>
      </dgm:t>
    </dgm:pt>
    <dgm:pt modelId="{5DB8FC7C-2A34-49B8-A944-3B027E4615DF}" type="sibTrans" cxnId="{08CD9E6A-69A3-44AC-86B8-4E25CC202B9B}">
      <dgm:prSet/>
      <dgm:spPr/>
      <dgm:t>
        <a:bodyPr/>
        <a:lstStyle/>
        <a:p>
          <a:endParaRPr lang="zh-CN" altLang="en-US"/>
        </a:p>
      </dgm:t>
    </dgm:pt>
    <dgm:pt modelId="{4F69BF3B-10F2-4871-A371-BF7B969CF926}" type="pres">
      <dgm:prSet presAssocID="{4484EF19-E462-45CB-AA44-B956531FFBBE}" presName="Name0" presStyleCnt="0">
        <dgm:presLayoutVars>
          <dgm:dir/>
          <dgm:animLvl val="lvl"/>
          <dgm:resizeHandles val="exact"/>
        </dgm:presLayoutVars>
      </dgm:prSet>
      <dgm:spPr/>
    </dgm:pt>
    <dgm:pt modelId="{FBC9C3DA-F20B-49F0-AAA0-FF7DA4340C5E}" type="pres">
      <dgm:prSet presAssocID="{F9C478D6-4B61-46F4-BB65-95A018B9A48A}" presName="linNode" presStyleCnt="0"/>
      <dgm:spPr/>
    </dgm:pt>
    <dgm:pt modelId="{EEB33473-C9CE-4E8F-8929-A726AEE71163}" type="pres">
      <dgm:prSet presAssocID="{F9C478D6-4B61-46F4-BB65-95A018B9A48A}" presName="parentText" presStyleLbl="node1" presStyleIdx="0" presStyleCnt="5" custScaleX="1190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BF26D2-825F-4FF3-A9D6-0BFB8DB1C0CF}" type="pres">
      <dgm:prSet presAssocID="{829EC0FC-003A-4970-A735-76EB5C4CC06D}" presName="sp" presStyleCnt="0"/>
      <dgm:spPr/>
    </dgm:pt>
    <dgm:pt modelId="{FF48B3E4-8F13-46C6-9136-6547F87FF326}" type="pres">
      <dgm:prSet presAssocID="{C6BE931C-9C72-45E2-B09B-15395BA55AB4}" presName="linNode" presStyleCnt="0"/>
      <dgm:spPr/>
    </dgm:pt>
    <dgm:pt modelId="{4D521123-FC1D-4EC4-9D0B-E22F8E4EE825}" type="pres">
      <dgm:prSet presAssocID="{C6BE931C-9C72-45E2-B09B-15395BA55AB4}" presName="parentText" presStyleLbl="node1" presStyleIdx="1" presStyleCnt="5" custScaleX="1190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A4687C-2876-445D-810F-DBDF0A8E5360}" type="pres">
      <dgm:prSet presAssocID="{F45F3486-1A73-4FD4-A568-084F76EB0000}" presName="sp" presStyleCnt="0"/>
      <dgm:spPr/>
    </dgm:pt>
    <dgm:pt modelId="{796A5F34-429D-4829-B533-4564A29B1C9E}" type="pres">
      <dgm:prSet presAssocID="{2D80A2F7-44A5-4A7A-A256-8CC9B3C5F591}" presName="linNode" presStyleCnt="0"/>
      <dgm:spPr/>
    </dgm:pt>
    <dgm:pt modelId="{F1244960-0620-4F16-9C0B-868DBD793AD9}" type="pres">
      <dgm:prSet presAssocID="{2D80A2F7-44A5-4A7A-A256-8CC9B3C5F591}" presName="parentText" presStyleLbl="node1" presStyleIdx="2" presStyleCnt="5" custScaleX="1190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7D5AD9-A919-43D4-86EA-3E74E4404DE4}" type="pres">
      <dgm:prSet presAssocID="{FF250B14-686C-4FED-B453-1EE2BA0764CD}" presName="sp" presStyleCnt="0"/>
      <dgm:spPr/>
    </dgm:pt>
    <dgm:pt modelId="{916F7108-B890-43C3-A68F-9676D5D51F50}" type="pres">
      <dgm:prSet presAssocID="{9171B9B0-9A86-4F7A-A529-456C0353FBBD}" presName="linNode" presStyleCnt="0"/>
      <dgm:spPr/>
    </dgm:pt>
    <dgm:pt modelId="{9DDEA874-28F2-425D-BDF7-F6D0B8C1B4D1}" type="pres">
      <dgm:prSet presAssocID="{9171B9B0-9A86-4F7A-A529-456C0353FBBD}" presName="parentText" presStyleLbl="node1" presStyleIdx="3" presStyleCnt="5" custScaleX="1190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04C54D-4D40-4149-9D32-9F3BF58A08BB}" type="pres">
      <dgm:prSet presAssocID="{2ED6587C-C350-4734-A996-C9A41077081D}" presName="sp" presStyleCnt="0"/>
      <dgm:spPr/>
    </dgm:pt>
    <dgm:pt modelId="{E4289469-B5A6-4B1E-96E3-C1C4543FD37D}" type="pres">
      <dgm:prSet presAssocID="{CBC18F54-C98A-4E0D-9810-1856491C8CBB}" presName="linNode" presStyleCnt="0"/>
      <dgm:spPr/>
    </dgm:pt>
    <dgm:pt modelId="{98C5E83E-D5CF-4394-B0A6-0DDC1C8C4C71}" type="pres">
      <dgm:prSet presAssocID="{CBC18F54-C98A-4E0D-9810-1856491C8CBB}" presName="parentText" presStyleLbl="node1" presStyleIdx="4" presStyleCnt="5" custScaleX="1190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0169FA-00BB-45B2-844D-57EE7E3E685F}" srcId="{4484EF19-E462-45CB-AA44-B956531FFBBE}" destId="{9171B9B0-9A86-4F7A-A529-456C0353FBBD}" srcOrd="3" destOrd="0" parTransId="{09B431A3-7443-41BD-B52E-692063B7B303}" sibTransId="{2ED6587C-C350-4734-A996-C9A41077081D}"/>
    <dgm:cxn modelId="{A55F41C7-7EB8-4D4D-ABE3-F68361880F15}" type="presOf" srcId="{2D80A2F7-44A5-4A7A-A256-8CC9B3C5F591}" destId="{F1244960-0620-4F16-9C0B-868DBD793AD9}" srcOrd="0" destOrd="0" presId="urn:microsoft.com/office/officeart/2005/8/layout/vList5"/>
    <dgm:cxn modelId="{08CD9E6A-69A3-44AC-86B8-4E25CC202B9B}" srcId="{4484EF19-E462-45CB-AA44-B956531FFBBE}" destId="{CBC18F54-C98A-4E0D-9810-1856491C8CBB}" srcOrd="4" destOrd="0" parTransId="{977B98E7-A43C-4A86-924D-8FB0B33C9FB1}" sibTransId="{5DB8FC7C-2A34-49B8-A944-3B027E4615DF}"/>
    <dgm:cxn modelId="{E6D7A308-BA3E-46DF-9687-DE944D989116}" srcId="{4484EF19-E462-45CB-AA44-B956531FFBBE}" destId="{F9C478D6-4B61-46F4-BB65-95A018B9A48A}" srcOrd="0" destOrd="0" parTransId="{A8CFB2A8-C770-4FCF-9CB1-4894AB4E16CC}" sibTransId="{829EC0FC-003A-4970-A735-76EB5C4CC06D}"/>
    <dgm:cxn modelId="{68E10356-F413-4BFE-8A74-E57F8901BA02}" type="presOf" srcId="{9171B9B0-9A86-4F7A-A529-456C0353FBBD}" destId="{9DDEA874-28F2-425D-BDF7-F6D0B8C1B4D1}" srcOrd="0" destOrd="0" presId="urn:microsoft.com/office/officeart/2005/8/layout/vList5"/>
    <dgm:cxn modelId="{956458DB-D259-481F-8FBB-A43E5053CDFE}" type="presOf" srcId="{CBC18F54-C98A-4E0D-9810-1856491C8CBB}" destId="{98C5E83E-D5CF-4394-B0A6-0DDC1C8C4C71}" srcOrd="0" destOrd="0" presId="urn:microsoft.com/office/officeart/2005/8/layout/vList5"/>
    <dgm:cxn modelId="{4A48BC12-9B50-4B67-AE82-DA91071D9CC4}" type="presOf" srcId="{F9C478D6-4B61-46F4-BB65-95A018B9A48A}" destId="{EEB33473-C9CE-4E8F-8929-A726AEE71163}" srcOrd="0" destOrd="0" presId="urn:microsoft.com/office/officeart/2005/8/layout/vList5"/>
    <dgm:cxn modelId="{1BDE9074-46C1-48C2-A1A4-D84872CA7A06}" type="presOf" srcId="{C6BE931C-9C72-45E2-B09B-15395BA55AB4}" destId="{4D521123-FC1D-4EC4-9D0B-E22F8E4EE825}" srcOrd="0" destOrd="0" presId="urn:microsoft.com/office/officeart/2005/8/layout/vList5"/>
    <dgm:cxn modelId="{3B883E9A-F1FC-4F98-B7B5-591895F64837}" srcId="{4484EF19-E462-45CB-AA44-B956531FFBBE}" destId="{C6BE931C-9C72-45E2-B09B-15395BA55AB4}" srcOrd="1" destOrd="0" parTransId="{EB7974C8-B890-40C8-80D0-DF6A411A9F30}" sibTransId="{F45F3486-1A73-4FD4-A568-084F76EB0000}"/>
    <dgm:cxn modelId="{4726933F-0D80-4FDC-91D3-37903E62117A}" srcId="{4484EF19-E462-45CB-AA44-B956531FFBBE}" destId="{2D80A2F7-44A5-4A7A-A256-8CC9B3C5F591}" srcOrd="2" destOrd="0" parTransId="{6A351373-C87E-455C-8A23-662A684009A1}" sibTransId="{FF250B14-686C-4FED-B453-1EE2BA0764CD}"/>
    <dgm:cxn modelId="{E5E2F9BD-ABF3-4066-A486-969C01E05ED8}" type="presOf" srcId="{4484EF19-E462-45CB-AA44-B956531FFBBE}" destId="{4F69BF3B-10F2-4871-A371-BF7B969CF926}" srcOrd="0" destOrd="0" presId="urn:microsoft.com/office/officeart/2005/8/layout/vList5"/>
    <dgm:cxn modelId="{B7C91014-0961-48BD-845F-8987A2B47CCC}" type="presParOf" srcId="{4F69BF3B-10F2-4871-A371-BF7B969CF926}" destId="{FBC9C3DA-F20B-49F0-AAA0-FF7DA4340C5E}" srcOrd="0" destOrd="0" presId="urn:microsoft.com/office/officeart/2005/8/layout/vList5"/>
    <dgm:cxn modelId="{6AA3A650-9B83-445D-8EA3-A321190244E9}" type="presParOf" srcId="{FBC9C3DA-F20B-49F0-AAA0-FF7DA4340C5E}" destId="{EEB33473-C9CE-4E8F-8929-A726AEE71163}" srcOrd="0" destOrd="0" presId="urn:microsoft.com/office/officeart/2005/8/layout/vList5"/>
    <dgm:cxn modelId="{BE481AAB-8A90-4995-916C-E5719EC13859}" type="presParOf" srcId="{4F69BF3B-10F2-4871-A371-BF7B969CF926}" destId="{CFBF26D2-825F-4FF3-A9D6-0BFB8DB1C0CF}" srcOrd="1" destOrd="0" presId="urn:microsoft.com/office/officeart/2005/8/layout/vList5"/>
    <dgm:cxn modelId="{24EEBEBC-9F6E-4697-8914-1EE469E5ABC3}" type="presParOf" srcId="{4F69BF3B-10F2-4871-A371-BF7B969CF926}" destId="{FF48B3E4-8F13-46C6-9136-6547F87FF326}" srcOrd="2" destOrd="0" presId="urn:microsoft.com/office/officeart/2005/8/layout/vList5"/>
    <dgm:cxn modelId="{5B42B2A0-A1FE-403C-A8BE-00CD1E832B38}" type="presParOf" srcId="{FF48B3E4-8F13-46C6-9136-6547F87FF326}" destId="{4D521123-FC1D-4EC4-9D0B-E22F8E4EE825}" srcOrd="0" destOrd="0" presId="urn:microsoft.com/office/officeart/2005/8/layout/vList5"/>
    <dgm:cxn modelId="{ACA19DC0-C07A-4166-9BD2-481F16784F71}" type="presParOf" srcId="{4F69BF3B-10F2-4871-A371-BF7B969CF926}" destId="{31A4687C-2876-445D-810F-DBDF0A8E5360}" srcOrd="3" destOrd="0" presId="urn:microsoft.com/office/officeart/2005/8/layout/vList5"/>
    <dgm:cxn modelId="{A2703522-CE7E-4D98-81B3-760EC7CA3786}" type="presParOf" srcId="{4F69BF3B-10F2-4871-A371-BF7B969CF926}" destId="{796A5F34-429D-4829-B533-4564A29B1C9E}" srcOrd="4" destOrd="0" presId="urn:microsoft.com/office/officeart/2005/8/layout/vList5"/>
    <dgm:cxn modelId="{0FDC5A19-D3CC-4BD7-9670-F63F3A474550}" type="presParOf" srcId="{796A5F34-429D-4829-B533-4564A29B1C9E}" destId="{F1244960-0620-4F16-9C0B-868DBD793AD9}" srcOrd="0" destOrd="0" presId="urn:microsoft.com/office/officeart/2005/8/layout/vList5"/>
    <dgm:cxn modelId="{7E44C8A3-3E07-4B2E-B527-50E67FB84615}" type="presParOf" srcId="{4F69BF3B-10F2-4871-A371-BF7B969CF926}" destId="{2C7D5AD9-A919-43D4-86EA-3E74E4404DE4}" srcOrd="5" destOrd="0" presId="urn:microsoft.com/office/officeart/2005/8/layout/vList5"/>
    <dgm:cxn modelId="{D7F484CB-F29B-44EA-9904-A6888742AA88}" type="presParOf" srcId="{4F69BF3B-10F2-4871-A371-BF7B969CF926}" destId="{916F7108-B890-43C3-A68F-9676D5D51F50}" srcOrd="6" destOrd="0" presId="urn:microsoft.com/office/officeart/2005/8/layout/vList5"/>
    <dgm:cxn modelId="{DFAD2DAA-88BD-48F1-8C8C-E86351263C21}" type="presParOf" srcId="{916F7108-B890-43C3-A68F-9676D5D51F50}" destId="{9DDEA874-28F2-425D-BDF7-F6D0B8C1B4D1}" srcOrd="0" destOrd="0" presId="urn:microsoft.com/office/officeart/2005/8/layout/vList5"/>
    <dgm:cxn modelId="{5C89BEBE-A879-465B-92F9-EC73767D5116}" type="presParOf" srcId="{4F69BF3B-10F2-4871-A371-BF7B969CF926}" destId="{7004C54D-4D40-4149-9D32-9F3BF58A08BB}" srcOrd="7" destOrd="0" presId="urn:microsoft.com/office/officeart/2005/8/layout/vList5"/>
    <dgm:cxn modelId="{55C34C24-5A30-409C-B2DD-9BFF23DFFDC7}" type="presParOf" srcId="{4F69BF3B-10F2-4871-A371-BF7B969CF926}" destId="{E4289469-B5A6-4B1E-96E3-C1C4543FD37D}" srcOrd="8" destOrd="0" presId="urn:microsoft.com/office/officeart/2005/8/layout/vList5"/>
    <dgm:cxn modelId="{51833296-0B5E-4578-BA79-06C43BC3FFD6}" type="presParOf" srcId="{E4289469-B5A6-4B1E-96E3-C1C4543FD37D}" destId="{98C5E83E-D5CF-4394-B0A6-0DDC1C8C4C7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1C779-2BF1-4199-8CBA-6B9D7A5E97AA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C6976BA-37C2-4F34-881D-7B266CEF68CE}">
      <dgm:prSet phldrT="[文本]" custT="1"/>
      <dgm:spPr/>
      <dgm:t>
        <a:bodyPr/>
        <a:lstStyle/>
        <a:p>
          <a:r>
            <a:rPr lang="zh-CN" altLang="en-US" sz="2400" b="0" dirty="0" smtClean="0"/>
            <a:t>天文台址信息监测系统</a:t>
          </a:r>
          <a:endParaRPr lang="zh-CN" altLang="en-US" sz="2400" b="0" dirty="0"/>
        </a:p>
      </dgm:t>
    </dgm:pt>
    <dgm:pt modelId="{97D8F8E9-CEDF-445C-A204-4E93FCFDA966}" type="parTrans" cxnId="{B4DAD2D1-2596-4A24-900A-D2EA7D37FA2E}">
      <dgm:prSet/>
      <dgm:spPr/>
      <dgm:t>
        <a:bodyPr/>
        <a:lstStyle/>
        <a:p>
          <a:endParaRPr lang="zh-CN" altLang="en-US"/>
        </a:p>
      </dgm:t>
    </dgm:pt>
    <dgm:pt modelId="{19E95C4D-476A-4301-9E7A-B78AC0E81A1E}" type="sibTrans" cxnId="{B4DAD2D1-2596-4A24-900A-D2EA7D37FA2E}">
      <dgm:prSet/>
      <dgm:spPr/>
      <dgm:t>
        <a:bodyPr/>
        <a:lstStyle/>
        <a:p>
          <a:endParaRPr lang="zh-CN" altLang="en-US"/>
        </a:p>
      </dgm:t>
    </dgm:pt>
    <dgm:pt modelId="{DC89A488-5739-46A5-BEB3-B0B4921E0D4A}">
      <dgm:prSet phldrT="[文本]" custT="1"/>
      <dgm:spPr/>
      <dgm:t>
        <a:bodyPr/>
        <a:lstStyle/>
        <a:p>
          <a:r>
            <a:rPr lang="zh-CN" altLang="en-US" sz="2000" b="0" dirty="0" smtClean="0"/>
            <a:t>天文监测站</a:t>
          </a:r>
          <a:endParaRPr lang="zh-CN" altLang="en-US" sz="2000" b="0" dirty="0"/>
        </a:p>
      </dgm:t>
    </dgm:pt>
    <dgm:pt modelId="{3B63B7BB-0AC6-4874-9643-4F8BC7740380}" type="parTrans" cxnId="{EB3913E5-DEAD-4A9F-9160-2F4B8C53CEE6}">
      <dgm:prSet/>
      <dgm:spPr/>
      <dgm:t>
        <a:bodyPr/>
        <a:lstStyle/>
        <a:p>
          <a:endParaRPr lang="zh-CN" altLang="en-US"/>
        </a:p>
      </dgm:t>
    </dgm:pt>
    <dgm:pt modelId="{D9A65E85-E6FE-48B5-9083-0C988A953F4D}" type="sibTrans" cxnId="{EB3913E5-DEAD-4A9F-9160-2F4B8C53CEE6}">
      <dgm:prSet/>
      <dgm:spPr/>
      <dgm:t>
        <a:bodyPr/>
        <a:lstStyle/>
        <a:p>
          <a:endParaRPr lang="zh-CN" altLang="en-US"/>
        </a:p>
      </dgm:t>
    </dgm:pt>
    <dgm:pt modelId="{AE6ED743-935A-40E7-A30B-49779571B493}">
      <dgm:prSet phldrT="[文本]" custT="1"/>
      <dgm:spPr/>
      <dgm:t>
        <a:bodyPr vert="eaVert"/>
        <a:lstStyle/>
        <a:p>
          <a:pPr algn="dist">
            <a:lnSpc>
              <a:spcPct val="100000"/>
            </a:lnSpc>
          </a:pPr>
          <a:r>
            <a:rPr lang="zh-CN" altLang="en-US" sz="1600" b="0" dirty="0" smtClean="0"/>
            <a:t>全天监视</a:t>
          </a:r>
          <a:endParaRPr lang="zh-CN" altLang="en-US" sz="1600" b="0" dirty="0"/>
        </a:p>
      </dgm:t>
    </dgm:pt>
    <dgm:pt modelId="{DA9C9D61-76B9-4886-88D7-B06D031F7985}" type="parTrans" cxnId="{F09F3F54-FEC6-49CB-8877-EE5D5CC91CEC}">
      <dgm:prSet/>
      <dgm:spPr/>
      <dgm:t>
        <a:bodyPr/>
        <a:lstStyle/>
        <a:p>
          <a:endParaRPr lang="zh-CN" altLang="en-US"/>
        </a:p>
      </dgm:t>
    </dgm:pt>
    <dgm:pt modelId="{319CF46B-2F0D-4CAF-9100-01916386F216}" type="sibTrans" cxnId="{F09F3F54-FEC6-49CB-8877-EE5D5CC91CEC}">
      <dgm:prSet/>
      <dgm:spPr/>
      <dgm:t>
        <a:bodyPr/>
        <a:lstStyle/>
        <a:p>
          <a:endParaRPr lang="zh-CN" altLang="en-US"/>
        </a:p>
      </dgm:t>
    </dgm:pt>
    <dgm:pt modelId="{1A7E8CF8-C555-4F0D-A339-500B72C34FBC}">
      <dgm:prSet phldrT="[文本]" custT="1"/>
      <dgm:spPr/>
      <dgm:t>
        <a:bodyPr vert="eaVert"/>
        <a:lstStyle/>
        <a:p>
          <a:pPr algn="dist"/>
          <a:r>
            <a:rPr lang="zh-CN" altLang="en-US" sz="1600" b="0" dirty="0" smtClean="0"/>
            <a:t>圆顶监视</a:t>
          </a:r>
          <a:endParaRPr lang="zh-CN" altLang="en-US" sz="1600" b="0" dirty="0"/>
        </a:p>
      </dgm:t>
    </dgm:pt>
    <dgm:pt modelId="{76B7CD0D-DB56-4499-A6FA-CCC522460E35}" type="parTrans" cxnId="{58AE4CCD-B6F0-4533-B756-09DA8B8FD6D1}">
      <dgm:prSet/>
      <dgm:spPr/>
      <dgm:t>
        <a:bodyPr/>
        <a:lstStyle/>
        <a:p>
          <a:endParaRPr lang="zh-CN" altLang="en-US"/>
        </a:p>
      </dgm:t>
    </dgm:pt>
    <dgm:pt modelId="{40C233B0-3B16-454E-B653-37F92F83DBCD}" type="sibTrans" cxnId="{58AE4CCD-B6F0-4533-B756-09DA8B8FD6D1}">
      <dgm:prSet/>
      <dgm:spPr/>
      <dgm:t>
        <a:bodyPr/>
        <a:lstStyle/>
        <a:p>
          <a:endParaRPr lang="zh-CN" altLang="en-US"/>
        </a:p>
      </dgm:t>
    </dgm:pt>
    <dgm:pt modelId="{0225DCA4-9879-4B49-950F-67DF27C4E150}">
      <dgm:prSet phldrT="[文本]" custT="1"/>
      <dgm:spPr/>
      <dgm:t>
        <a:bodyPr/>
        <a:lstStyle/>
        <a:p>
          <a:r>
            <a:rPr lang="zh-CN" altLang="en-US" sz="2000" b="0" dirty="0" smtClean="0"/>
            <a:t>天文气象站</a:t>
          </a:r>
          <a:endParaRPr lang="zh-CN" altLang="en-US" sz="2000" b="0" dirty="0"/>
        </a:p>
      </dgm:t>
    </dgm:pt>
    <dgm:pt modelId="{1F2EF84A-D399-4B49-B34E-98C475F80E41}" type="parTrans" cxnId="{6328BB8C-96B9-4190-8DD5-D521E34986B5}">
      <dgm:prSet/>
      <dgm:spPr/>
      <dgm:t>
        <a:bodyPr/>
        <a:lstStyle/>
        <a:p>
          <a:endParaRPr lang="zh-CN" altLang="en-US"/>
        </a:p>
      </dgm:t>
    </dgm:pt>
    <dgm:pt modelId="{EF611E7D-08F4-4830-9B1B-24870529440E}" type="sibTrans" cxnId="{6328BB8C-96B9-4190-8DD5-D521E34986B5}">
      <dgm:prSet/>
      <dgm:spPr/>
      <dgm:t>
        <a:bodyPr/>
        <a:lstStyle/>
        <a:p>
          <a:endParaRPr lang="zh-CN" altLang="en-US"/>
        </a:p>
      </dgm:t>
    </dgm:pt>
    <dgm:pt modelId="{20880ECA-F4BC-4AB2-A391-33A51F646921}">
      <dgm:prSet phldrT="[文本]" custT="1"/>
      <dgm:spPr/>
      <dgm:t>
        <a:bodyPr vert="eaVert" anchor="ctr" anchorCtr="0"/>
        <a:lstStyle/>
        <a:p>
          <a:pPr algn="dist"/>
          <a:r>
            <a:rPr lang="zh-CN" altLang="en-US" sz="1600" b="0" dirty="0" smtClean="0"/>
            <a:t>气象站</a:t>
          </a:r>
          <a:endParaRPr lang="zh-CN" altLang="en-US" sz="1600" b="0" dirty="0"/>
        </a:p>
      </dgm:t>
    </dgm:pt>
    <dgm:pt modelId="{9EEC88B0-D5BD-4C09-958A-1B1D0383ED30}" type="parTrans" cxnId="{66C3092B-53EB-4418-894C-AEE4A0183EC6}">
      <dgm:prSet/>
      <dgm:spPr/>
      <dgm:t>
        <a:bodyPr/>
        <a:lstStyle/>
        <a:p>
          <a:endParaRPr lang="zh-CN" altLang="en-US"/>
        </a:p>
      </dgm:t>
    </dgm:pt>
    <dgm:pt modelId="{D3BB6B42-4477-4860-A175-F9ABE7E59E96}" type="sibTrans" cxnId="{66C3092B-53EB-4418-894C-AEE4A0183EC6}">
      <dgm:prSet/>
      <dgm:spPr/>
      <dgm:t>
        <a:bodyPr/>
        <a:lstStyle/>
        <a:p>
          <a:endParaRPr lang="zh-CN" altLang="en-US"/>
        </a:p>
      </dgm:t>
    </dgm:pt>
    <dgm:pt modelId="{A12A7156-857E-48DE-8880-B2C74B349998}">
      <dgm:prSet phldrT="[文本]" custT="1"/>
      <dgm:spPr/>
      <dgm:t>
        <a:bodyPr vert="eaVert"/>
        <a:lstStyle/>
        <a:p>
          <a:pPr algn="dist"/>
          <a:r>
            <a:rPr lang="zh-CN" altLang="en-US" sz="1600" b="0" dirty="0" smtClean="0"/>
            <a:t>望远镜监视</a:t>
          </a:r>
          <a:endParaRPr lang="zh-CN" altLang="en-US" sz="1600" b="0" dirty="0"/>
        </a:p>
      </dgm:t>
    </dgm:pt>
    <dgm:pt modelId="{288E9FE8-D27C-4F2D-87E7-A2337479DA55}" type="parTrans" cxnId="{B4917A8E-A661-4D67-AE93-C89A4809D07D}">
      <dgm:prSet/>
      <dgm:spPr/>
      <dgm:t>
        <a:bodyPr/>
        <a:lstStyle/>
        <a:p>
          <a:endParaRPr lang="zh-CN" altLang="en-US"/>
        </a:p>
      </dgm:t>
    </dgm:pt>
    <dgm:pt modelId="{7C08D3EE-185C-4D7E-B13A-A4D48C151E73}" type="sibTrans" cxnId="{B4917A8E-A661-4D67-AE93-C89A4809D07D}">
      <dgm:prSet/>
      <dgm:spPr/>
      <dgm:t>
        <a:bodyPr/>
        <a:lstStyle/>
        <a:p>
          <a:endParaRPr lang="zh-CN" altLang="en-US"/>
        </a:p>
      </dgm:t>
    </dgm:pt>
    <dgm:pt modelId="{A7640F60-7575-447C-B6A6-716DD93DB6FE}">
      <dgm:prSet phldrT="[文本]" custT="1"/>
      <dgm:spPr/>
      <dgm:t>
        <a:bodyPr vert="eaVert"/>
        <a:lstStyle/>
        <a:p>
          <a:pPr algn="dist"/>
          <a:r>
            <a:rPr lang="zh-CN" altLang="en-US" sz="1600" b="0" dirty="0" smtClean="0"/>
            <a:t>全天云量</a:t>
          </a:r>
          <a:endParaRPr lang="zh-CN" altLang="en-US" sz="1600" b="0" dirty="0"/>
        </a:p>
      </dgm:t>
    </dgm:pt>
    <dgm:pt modelId="{B6DA92B6-9BA0-4735-B267-BF66B85BFD26}" type="parTrans" cxnId="{CD833BF2-8A82-4609-80C6-97948C881215}">
      <dgm:prSet/>
      <dgm:spPr/>
      <dgm:t>
        <a:bodyPr/>
        <a:lstStyle/>
        <a:p>
          <a:endParaRPr lang="zh-CN" altLang="en-US"/>
        </a:p>
      </dgm:t>
    </dgm:pt>
    <dgm:pt modelId="{454D4D97-463B-48AC-B60F-B860E412BC25}" type="sibTrans" cxnId="{CD833BF2-8A82-4609-80C6-97948C881215}">
      <dgm:prSet/>
      <dgm:spPr/>
      <dgm:t>
        <a:bodyPr/>
        <a:lstStyle/>
        <a:p>
          <a:endParaRPr lang="zh-CN" altLang="en-US"/>
        </a:p>
      </dgm:t>
    </dgm:pt>
    <dgm:pt modelId="{68E85262-ED64-4B06-AAA3-ECED957C08A9}">
      <dgm:prSet phldrT="[文本]" custT="1"/>
      <dgm:spPr/>
      <dgm:t>
        <a:bodyPr vert="eaVert"/>
        <a:lstStyle/>
        <a:p>
          <a:r>
            <a:rPr lang="zh-CN" altLang="en-US" sz="1600" b="0" dirty="0" smtClean="0"/>
            <a:t>大气视宁度</a:t>
          </a:r>
          <a:endParaRPr lang="zh-CN" altLang="en-US" sz="1600" b="0" dirty="0"/>
        </a:p>
      </dgm:t>
    </dgm:pt>
    <dgm:pt modelId="{68B323C7-131D-4601-9D30-D0431C924EFB}" type="parTrans" cxnId="{8589FE76-C910-4AD4-90EE-0C3B6BCC5B57}">
      <dgm:prSet/>
      <dgm:spPr/>
      <dgm:t>
        <a:bodyPr/>
        <a:lstStyle/>
        <a:p>
          <a:endParaRPr lang="zh-CN" altLang="en-US"/>
        </a:p>
      </dgm:t>
    </dgm:pt>
    <dgm:pt modelId="{D8D17C2B-D117-4905-B86F-50BBD37D91D5}" type="sibTrans" cxnId="{8589FE76-C910-4AD4-90EE-0C3B6BCC5B57}">
      <dgm:prSet/>
      <dgm:spPr/>
      <dgm:t>
        <a:bodyPr/>
        <a:lstStyle/>
        <a:p>
          <a:endParaRPr lang="zh-CN" altLang="en-US"/>
        </a:p>
      </dgm:t>
    </dgm:pt>
    <dgm:pt modelId="{C1820164-C3A2-46BF-B3FD-99B3C8EBB098}">
      <dgm:prSet phldrT="[文本]" custT="1"/>
      <dgm:spPr/>
      <dgm:t>
        <a:bodyPr vert="eaVert"/>
        <a:lstStyle/>
        <a:p>
          <a:pPr algn="dist"/>
          <a:r>
            <a:rPr lang="zh-CN" altLang="en-US" sz="1600" b="0" dirty="0" smtClean="0"/>
            <a:t>天光背景</a:t>
          </a:r>
          <a:endParaRPr lang="zh-CN" altLang="en-US" sz="1600" b="0" dirty="0"/>
        </a:p>
      </dgm:t>
    </dgm:pt>
    <dgm:pt modelId="{1910EE47-AF04-4469-97C7-9E4C5DD63426}" type="parTrans" cxnId="{602BD43F-1E75-4832-BF23-307F9C9A89A4}">
      <dgm:prSet/>
      <dgm:spPr/>
      <dgm:t>
        <a:bodyPr/>
        <a:lstStyle/>
        <a:p>
          <a:endParaRPr lang="zh-CN" altLang="en-US"/>
        </a:p>
      </dgm:t>
    </dgm:pt>
    <dgm:pt modelId="{49F34E26-40D0-42BA-A80A-2629571A1430}" type="sibTrans" cxnId="{602BD43F-1E75-4832-BF23-307F9C9A89A4}">
      <dgm:prSet/>
      <dgm:spPr/>
      <dgm:t>
        <a:bodyPr/>
        <a:lstStyle/>
        <a:p>
          <a:endParaRPr lang="zh-CN" altLang="en-US"/>
        </a:p>
      </dgm:t>
    </dgm:pt>
    <dgm:pt modelId="{A1892400-6266-4644-9792-7B231113E9C0}">
      <dgm:prSet phldrT="[文本]" custT="1"/>
      <dgm:spPr/>
      <dgm:t>
        <a:bodyPr vert="eaVert"/>
        <a:lstStyle/>
        <a:p>
          <a:pPr algn="dist"/>
          <a:r>
            <a:rPr lang="zh-CN" altLang="en-US" sz="1600" b="0" dirty="0" smtClean="0"/>
            <a:t>大气消光</a:t>
          </a:r>
          <a:endParaRPr lang="zh-CN" altLang="en-US" sz="1600" b="0" dirty="0"/>
        </a:p>
      </dgm:t>
    </dgm:pt>
    <dgm:pt modelId="{E96E1115-D40F-467A-A3E5-872DB9B220A5}" type="parTrans" cxnId="{D4BF2D9F-7299-4395-BFD8-04F10D1B43BF}">
      <dgm:prSet/>
      <dgm:spPr/>
      <dgm:t>
        <a:bodyPr/>
        <a:lstStyle/>
        <a:p>
          <a:endParaRPr lang="zh-CN" altLang="en-US"/>
        </a:p>
      </dgm:t>
    </dgm:pt>
    <dgm:pt modelId="{E92F27B6-9FFC-4A5A-B7A4-23E9E38A5D47}" type="sibTrans" cxnId="{D4BF2D9F-7299-4395-BFD8-04F10D1B43BF}">
      <dgm:prSet/>
      <dgm:spPr/>
      <dgm:t>
        <a:bodyPr/>
        <a:lstStyle/>
        <a:p>
          <a:endParaRPr lang="zh-CN" altLang="en-US"/>
        </a:p>
      </dgm:t>
    </dgm:pt>
    <dgm:pt modelId="{675A3436-E80C-4336-B2DF-1D7368C8F50A}">
      <dgm:prSet phldrT="[文本]" custT="1"/>
      <dgm:spPr/>
      <dgm:t>
        <a:bodyPr/>
        <a:lstStyle/>
        <a:p>
          <a:r>
            <a:rPr lang="en-US" altLang="zh-CN" sz="1600" b="0" dirty="0" smtClean="0"/>
            <a:t>…</a:t>
          </a:r>
          <a:endParaRPr lang="zh-CN" altLang="en-US" sz="1600" b="0" dirty="0"/>
        </a:p>
      </dgm:t>
    </dgm:pt>
    <dgm:pt modelId="{AA7C6E56-A470-48F9-9A4E-10AE34E46D73}" type="parTrans" cxnId="{62198758-873F-433A-92EA-F6EBEEE27D7B}">
      <dgm:prSet/>
      <dgm:spPr/>
      <dgm:t>
        <a:bodyPr/>
        <a:lstStyle/>
        <a:p>
          <a:endParaRPr lang="zh-CN" altLang="en-US"/>
        </a:p>
      </dgm:t>
    </dgm:pt>
    <dgm:pt modelId="{3326B543-ED10-4BC8-B1F9-FC267F11F8B6}" type="sibTrans" cxnId="{62198758-873F-433A-92EA-F6EBEEE27D7B}">
      <dgm:prSet/>
      <dgm:spPr/>
      <dgm:t>
        <a:bodyPr/>
        <a:lstStyle/>
        <a:p>
          <a:endParaRPr lang="zh-CN" altLang="en-US"/>
        </a:p>
      </dgm:t>
    </dgm:pt>
    <dgm:pt modelId="{F822C850-DF94-4D0D-AD69-B55BB72554B0}">
      <dgm:prSet phldrT="[文本]" custT="1"/>
      <dgm:spPr/>
      <dgm:t>
        <a:bodyPr/>
        <a:lstStyle/>
        <a:p>
          <a:r>
            <a:rPr lang="en-US" altLang="zh-CN" sz="1600" b="0" dirty="0" smtClean="0"/>
            <a:t>…</a:t>
          </a:r>
          <a:endParaRPr lang="zh-CN" altLang="en-US" sz="1600" b="0" dirty="0"/>
        </a:p>
      </dgm:t>
    </dgm:pt>
    <dgm:pt modelId="{77BC4DF0-1F05-48D5-820E-1BEE1B33A8A6}" type="parTrans" cxnId="{1E6AD3F2-CA5E-448E-9AF3-3D4BFC431E4A}">
      <dgm:prSet/>
      <dgm:spPr/>
      <dgm:t>
        <a:bodyPr/>
        <a:lstStyle/>
        <a:p>
          <a:endParaRPr lang="zh-CN" altLang="en-US"/>
        </a:p>
      </dgm:t>
    </dgm:pt>
    <dgm:pt modelId="{8B76A739-B15F-413F-84FA-181A6589A02D}" type="sibTrans" cxnId="{1E6AD3F2-CA5E-448E-9AF3-3D4BFC431E4A}">
      <dgm:prSet/>
      <dgm:spPr/>
      <dgm:t>
        <a:bodyPr/>
        <a:lstStyle/>
        <a:p>
          <a:endParaRPr lang="zh-CN" altLang="en-US"/>
        </a:p>
      </dgm:t>
    </dgm:pt>
    <dgm:pt modelId="{15C0C407-F602-4997-808E-240B8000591C}">
      <dgm:prSet phldrT="[文本]" custT="1"/>
      <dgm:spPr/>
      <dgm:t>
        <a:bodyPr vert="eaVert"/>
        <a:lstStyle/>
        <a:p>
          <a:pPr algn="dist"/>
          <a:r>
            <a:rPr lang="zh-CN" altLang="en-US" sz="1600" b="0" dirty="0" smtClean="0"/>
            <a:t>水汽含量</a:t>
          </a:r>
          <a:endParaRPr lang="zh-CN" altLang="en-US" sz="1600" b="0" dirty="0"/>
        </a:p>
      </dgm:t>
    </dgm:pt>
    <dgm:pt modelId="{F2E2AE55-DB38-4D6F-B1D3-A563C992FD83}" type="parTrans" cxnId="{F01A5D16-73DE-4552-AA40-F3F10ADF01E7}">
      <dgm:prSet/>
      <dgm:spPr/>
      <dgm:t>
        <a:bodyPr/>
        <a:lstStyle/>
        <a:p>
          <a:endParaRPr lang="zh-CN" altLang="en-US"/>
        </a:p>
      </dgm:t>
    </dgm:pt>
    <dgm:pt modelId="{2E916B11-FA23-42BC-B800-B4A962E59212}" type="sibTrans" cxnId="{F01A5D16-73DE-4552-AA40-F3F10ADF01E7}">
      <dgm:prSet/>
      <dgm:spPr/>
      <dgm:t>
        <a:bodyPr/>
        <a:lstStyle/>
        <a:p>
          <a:endParaRPr lang="zh-CN" altLang="en-US"/>
        </a:p>
      </dgm:t>
    </dgm:pt>
    <dgm:pt modelId="{D6BC8ADB-081A-4DA5-AFDC-59215DF6FBD0}">
      <dgm:prSet phldrT="[文本]" custT="1"/>
      <dgm:spPr/>
      <dgm:t>
        <a:bodyPr vert="eaVert"/>
        <a:lstStyle/>
        <a:p>
          <a:pPr algn="dist"/>
          <a:r>
            <a:rPr lang="zh-CN" altLang="en-US" sz="1600" b="0" dirty="0" smtClean="0"/>
            <a:t>沙尘</a:t>
          </a:r>
          <a:endParaRPr lang="zh-CN" altLang="en-US" sz="1600" b="0" dirty="0"/>
        </a:p>
      </dgm:t>
    </dgm:pt>
    <dgm:pt modelId="{1275C420-4916-4100-A8B4-C4583761DC7F}" type="parTrans" cxnId="{C99A4AFF-8F4F-4D91-BDE7-774383541024}">
      <dgm:prSet/>
      <dgm:spPr/>
      <dgm:t>
        <a:bodyPr/>
        <a:lstStyle/>
        <a:p>
          <a:endParaRPr lang="zh-CN" altLang="en-US"/>
        </a:p>
      </dgm:t>
    </dgm:pt>
    <dgm:pt modelId="{5C67A047-C9F5-459D-9683-140E61D4EE85}" type="sibTrans" cxnId="{C99A4AFF-8F4F-4D91-BDE7-774383541024}">
      <dgm:prSet/>
      <dgm:spPr/>
      <dgm:t>
        <a:bodyPr/>
        <a:lstStyle/>
        <a:p>
          <a:endParaRPr lang="zh-CN" altLang="en-US"/>
        </a:p>
      </dgm:t>
    </dgm:pt>
    <dgm:pt modelId="{471C0D64-0EFC-4458-A4DC-293078946F04}" type="pres">
      <dgm:prSet presAssocID="{72A1C779-2BF1-4199-8CBA-6B9D7A5E97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5A5758D-5BD9-491F-99DE-45B9C9C65046}" type="pres">
      <dgm:prSet presAssocID="{8C6976BA-37C2-4F34-881D-7B266CEF68CE}" presName="hierRoot1" presStyleCnt="0"/>
      <dgm:spPr/>
    </dgm:pt>
    <dgm:pt modelId="{658D9FB7-CE33-4629-984E-4A528E827DD2}" type="pres">
      <dgm:prSet presAssocID="{8C6976BA-37C2-4F34-881D-7B266CEF68CE}" presName="composite" presStyleCnt="0"/>
      <dgm:spPr/>
    </dgm:pt>
    <dgm:pt modelId="{A521EFFD-58E3-42B8-A35C-B5D91D3797BA}" type="pres">
      <dgm:prSet presAssocID="{8C6976BA-37C2-4F34-881D-7B266CEF68CE}" presName="background" presStyleLbl="node0" presStyleIdx="0" presStyleCnt="1"/>
      <dgm:spPr/>
    </dgm:pt>
    <dgm:pt modelId="{149F0065-89AE-4DDB-8740-9D3B44F2D439}" type="pres">
      <dgm:prSet presAssocID="{8C6976BA-37C2-4F34-881D-7B266CEF68CE}" presName="text" presStyleLbl="fgAcc0" presStyleIdx="0" presStyleCnt="1" custScaleX="409734" custScaleY="195349" custLinFactX="12654" custLinFactY="-100000" custLinFactNeighborX="100000" custLinFactNeighborY="-15915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618DEEF-0A16-4444-BCF6-7D5995645D13}" type="pres">
      <dgm:prSet presAssocID="{8C6976BA-37C2-4F34-881D-7B266CEF68CE}" presName="hierChild2" presStyleCnt="0"/>
      <dgm:spPr/>
    </dgm:pt>
    <dgm:pt modelId="{E0478108-3843-4A34-9158-CFD9FC769450}" type="pres">
      <dgm:prSet presAssocID="{3B63B7BB-0AC6-4874-9643-4F8BC7740380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808EE53B-0093-4CC7-A5B8-5391C3844069}" type="pres">
      <dgm:prSet presAssocID="{DC89A488-5739-46A5-BEB3-B0B4921E0D4A}" presName="hierRoot2" presStyleCnt="0"/>
      <dgm:spPr/>
    </dgm:pt>
    <dgm:pt modelId="{D77B9355-00E8-4B2A-8F43-299E9EFCFA0D}" type="pres">
      <dgm:prSet presAssocID="{DC89A488-5739-46A5-BEB3-B0B4921E0D4A}" presName="composite2" presStyleCnt="0"/>
      <dgm:spPr/>
    </dgm:pt>
    <dgm:pt modelId="{F14C8CB8-C42C-4C9B-8C73-41DA2216C87D}" type="pres">
      <dgm:prSet presAssocID="{DC89A488-5739-46A5-BEB3-B0B4921E0D4A}" presName="background2" presStyleLbl="node2" presStyleIdx="0" presStyleCnt="2"/>
      <dgm:spPr/>
    </dgm:pt>
    <dgm:pt modelId="{CBBD7DAF-C7FE-4117-AAD5-58377C0301E5}" type="pres">
      <dgm:prSet presAssocID="{DC89A488-5739-46A5-BEB3-B0B4921E0D4A}" presName="text2" presStyleLbl="fgAcc2" presStyleIdx="0" presStyleCnt="2" custScaleX="218972" custScaleY="135737" custLinFactY="-32713" custLinFactNeighborX="31307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D4D7384-FFE9-4CFA-8DCC-50A9F23D02EE}" type="pres">
      <dgm:prSet presAssocID="{DC89A488-5739-46A5-BEB3-B0B4921E0D4A}" presName="hierChild3" presStyleCnt="0"/>
      <dgm:spPr/>
    </dgm:pt>
    <dgm:pt modelId="{E8D26587-D6EE-4844-8B7A-69BF65523B6A}" type="pres">
      <dgm:prSet presAssocID="{DA9C9D61-76B9-4886-88D7-B06D031F7985}" presName="Name17" presStyleLbl="parChTrans1D3" presStyleIdx="0" presStyleCnt="12"/>
      <dgm:spPr/>
      <dgm:t>
        <a:bodyPr/>
        <a:lstStyle/>
        <a:p>
          <a:endParaRPr lang="zh-CN" altLang="en-US"/>
        </a:p>
      </dgm:t>
    </dgm:pt>
    <dgm:pt modelId="{722ABD15-8484-4459-921F-32606B4E171F}" type="pres">
      <dgm:prSet presAssocID="{AE6ED743-935A-40E7-A30B-49779571B493}" presName="hierRoot3" presStyleCnt="0"/>
      <dgm:spPr/>
    </dgm:pt>
    <dgm:pt modelId="{3F3DB62F-2074-4640-9272-983B666E8487}" type="pres">
      <dgm:prSet presAssocID="{AE6ED743-935A-40E7-A30B-49779571B493}" presName="composite3" presStyleCnt="0"/>
      <dgm:spPr/>
    </dgm:pt>
    <dgm:pt modelId="{1D40C88D-9EAA-4A58-A198-0EDC5244817D}" type="pres">
      <dgm:prSet presAssocID="{AE6ED743-935A-40E7-A30B-49779571B493}" presName="background3" presStyleLbl="node3" presStyleIdx="0" presStyleCnt="12"/>
      <dgm:spPr/>
    </dgm:pt>
    <dgm:pt modelId="{9118C695-23C7-4CEC-9844-82A10762ABF5}" type="pres">
      <dgm:prSet presAssocID="{AE6ED743-935A-40E7-A30B-49779571B493}" presName="text3" presStyleLbl="fgAcc3" presStyleIdx="0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F0E537-D834-4547-A57D-4BE849BD7A51}" type="pres">
      <dgm:prSet presAssocID="{AE6ED743-935A-40E7-A30B-49779571B493}" presName="hierChild4" presStyleCnt="0"/>
      <dgm:spPr/>
    </dgm:pt>
    <dgm:pt modelId="{47302EC9-1BFD-44C8-9566-196F469BDC75}" type="pres">
      <dgm:prSet presAssocID="{76B7CD0D-DB56-4499-A6FA-CCC522460E35}" presName="Name17" presStyleLbl="parChTrans1D3" presStyleIdx="1" presStyleCnt="12"/>
      <dgm:spPr/>
      <dgm:t>
        <a:bodyPr/>
        <a:lstStyle/>
        <a:p>
          <a:endParaRPr lang="zh-CN" altLang="en-US"/>
        </a:p>
      </dgm:t>
    </dgm:pt>
    <dgm:pt modelId="{5C69FA8D-111F-4C3A-9E54-EA135B333FCC}" type="pres">
      <dgm:prSet presAssocID="{1A7E8CF8-C555-4F0D-A339-500B72C34FBC}" presName="hierRoot3" presStyleCnt="0"/>
      <dgm:spPr/>
    </dgm:pt>
    <dgm:pt modelId="{C561C830-E95D-430E-A5CC-DA2D7AA2F67F}" type="pres">
      <dgm:prSet presAssocID="{1A7E8CF8-C555-4F0D-A339-500B72C34FBC}" presName="composite3" presStyleCnt="0"/>
      <dgm:spPr/>
    </dgm:pt>
    <dgm:pt modelId="{5E064E8F-9231-4502-BAAF-19916FEEBDA1}" type="pres">
      <dgm:prSet presAssocID="{1A7E8CF8-C555-4F0D-A339-500B72C34FBC}" presName="background3" presStyleLbl="node3" presStyleIdx="1" presStyleCnt="12"/>
      <dgm:spPr/>
    </dgm:pt>
    <dgm:pt modelId="{D0948AC1-DB5F-4BBE-BED3-C735B20E10BB}" type="pres">
      <dgm:prSet presAssocID="{1A7E8CF8-C555-4F0D-A339-500B72C34FBC}" presName="text3" presStyleLbl="fgAcc3" presStyleIdx="1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E5CB857-B1D3-42BC-91B2-3D9403F2CEB1}" type="pres">
      <dgm:prSet presAssocID="{1A7E8CF8-C555-4F0D-A339-500B72C34FBC}" presName="hierChild4" presStyleCnt="0"/>
      <dgm:spPr/>
    </dgm:pt>
    <dgm:pt modelId="{BACA7FB3-51DC-48F8-9300-FD6ABF78DD2F}" type="pres">
      <dgm:prSet presAssocID="{288E9FE8-D27C-4F2D-87E7-A2337479DA55}" presName="Name17" presStyleLbl="parChTrans1D3" presStyleIdx="2" presStyleCnt="12"/>
      <dgm:spPr/>
      <dgm:t>
        <a:bodyPr/>
        <a:lstStyle/>
        <a:p>
          <a:endParaRPr lang="zh-CN" altLang="en-US"/>
        </a:p>
      </dgm:t>
    </dgm:pt>
    <dgm:pt modelId="{1B9A3F3C-E753-43AA-BFF0-3887302D0509}" type="pres">
      <dgm:prSet presAssocID="{A12A7156-857E-48DE-8880-B2C74B349998}" presName="hierRoot3" presStyleCnt="0"/>
      <dgm:spPr/>
    </dgm:pt>
    <dgm:pt modelId="{AFD95DC7-6817-4679-AEB4-6270DD404384}" type="pres">
      <dgm:prSet presAssocID="{A12A7156-857E-48DE-8880-B2C74B349998}" presName="composite3" presStyleCnt="0"/>
      <dgm:spPr/>
    </dgm:pt>
    <dgm:pt modelId="{D2FB1DDB-B155-4D38-9B42-5E5CAF75C041}" type="pres">
      <dgm:prSet presAssocID="{A12A7156-857E-48DE-8880-B2C74B349998}" presName="background3" presStyleLbl="node3" presStyleIdx="2" presStyleCnt="12"/>
      <dgm:spPr/>
    </dgm:pt>
    <dgm:pt modelId="{B36020F9-4828-4A8E-9884-0DC1D6477EC7}" type="pres">
      <dgm:prSet presAssocID="{A12A7156-857E-48DE-8880-B2C74B349998}" presName="text3" presStyleLbl="fgAcc3" presStyleIdx="2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D5A6914-64B5-443A-896A-403583B325F8}" type="pres">
      <dgm:prSet presAssocID="{A12A7156-857E-48DE-8880-B2C74B349998}" presName="hierChild4" presStyleCnt="0"/>
      <dgm:spPr/>
    </dgm:pt>
    <dgm:pt modelId="{50528F88-54AB-4DB4-B507-85D4E2CAF558}" type="pres">
      <dgm:prSet presAssocID="{AA7C6E56-A470-48F9-9A4E-10AE34E46D73}" presName="Name17" presStyleLbl="parChTrans1D3" presStyleIdx="3" presStyleCnt="12"/>
      <dgm:spPr/>
      <dgm:t>
        <a:bodyPr/>
        <a:lstStyle/>
        <a:p>
          <a:endParaRPr lang="zh-CN" altLang="en-US"/>
        </a:p>
      </dgm:t>
    </dgm:pt>
    <dgm:pt modelId="{F08E4732-B18B-42BA-B623-8C8A67B3D144}" type="pres">
      <dgm:prSet presAssocID="{675A3436-E80C-4336-B2DF-1D7368C8F50A}" presName="hierRoot3" presStyleCnt="0"/>
      <dgm:spPr/>
    </dgm:pt>
    <dgm:pt modelId="{24FF32FC-15F3-4ABC-8ACA-9E2410E3C319}" type="pres">
      <dgm:prSet presAssocID="{675A3436-E80C-4336-B2DF-1D7368C8F50A}" presName="composite3" presStyleCnt="0"/>
      <dgm:spPr/>
    </dgm:pt>
    <dgm:pt modelId="{9DAE600B-6EAF-4744-8DA8-7EA67F2F1416}" type="pres">
      <dgm:prSet presAssocID="{675A3436-E80C-4336-B2DF-1D7368C8F50A}" presName="background3" presStyleLbl="node3" presStyleIdx="3" presStyleCnt="12"/>
      <dgm:spPr/>
    </dgm:pt>
    <dgm:pt modelId="{BF36FD05-BABE-4F3B-BE8D-C88F7A768E36}" type="pres">
      <dgm:prSet presAssocID="{675A3436-E80C-4336-B2DF-1D7368C8F50A}" presName="text3" presStyleLbl="fgAcc3" presStyleIdx="3" presStyleCnt="12" custScaleX="77389" custScaleY="14924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C9C1AF4-102D-41E6-A650-186D1B6D2124}" type="pres">
      <dgm:prSet presAssocID="{675A3436-E80C-4336-B2DF-1D7368C8F50A}" presName="hierChild4" presStyleCnt="0"/>
      <dgm:spPr/>
    </dgm:pt>
    <dgm:pt modelId="{A2F5FC25-CC21-43C0-A321-B8BB034CED7C}" type="pres">
      <dgm:prSet presAssocID="{1F2EF84A-D399-4B49-B34E-98C475F80E41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8BF0F39F-06E4-44B2-8A57-CB107613A37C}" type="pres">
      <dgm:prSet presAssocID="{0225DCA4-9879-4B49-950F-67DF27C4E150}" presName="hierRoot2" presStyleCnt="0"/>
      <dgm:spPr/>
    </dgm:pt>
    <dgm:pt modelId="{3B540CE3-95C3-41D9-A2B4-01F567D9E144}" type="pres">
      <dgm:prSet presAssocID="{0225DCA4-9879-4B49-950F-67DF27C4E150}" presName="composite2" presStyleCnt="0"/>
      <dgm:spPr/>
    </dgm:pt>
    <dgm:pt modelId="{12868C67-46FD-44E1-A28B-57F127DAC749}" type="pres">
      <dgm:prSet presAssocID="{0225DCA4-9879-4B49-950F-67DF27C4E150}" presName="background2" presStyleLbl="node2" presStyleIdx="1" presStyleCnt="2"/>
      <dgm:spPr/>
    </dgm:pt>
    <dgm:pt modelId="{F7DCC7ED-11AD-493B-9A82-F420A20D5D01}" type="pres">
      <dgm:prSet presAssocID="{0225DCA4-9879-4B49-950F-67DF27C4E150}" presName="text2" presStyleLbl="fgAcc2" presStyleIdx="1" presStyleCnt="2" custScaleX="255025" custScaleY="161901" custLinFactX="56002" custLinFactY="-3271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880E23-2F00-42BA-A848-3C625F74F57F}" type="pres">
      <dgm:prSet presAssocID="{0225DCA4-9879-4B49-950F-67DF27C4E150}" presName="hierChild3" presStyleCnt="0"/>
      <dgm:spPr/>
    </dgm:pt>
    <dgm:pt modelId="{9EBB8D5E-209C-4E59-8A74-6D670CC8DF45}" type="pres">
      <dgm:prSet presAssocID="{9EEC88B0-D5BD-4C09-958A-1B1D0383ED30}" presName="Name17" presStyleLbl="parChTrans1D3" presStyleIdx="4" presStyleCnt="12"/>
      <dgm:spPr/>
      <dgm:t>
        <a:bodyPr/>
        <a:lstStyle/>
        <a:p>
          <a:endParaRPr lang="zh-CN" altLang="en-US"/>
        </a:p>
      </dgm:t>
    </dgm:pt>
    <dgm:pt modelId="{3F7C8978-F10A-41D8-BE48-FE3C387423A0}" type="pres">
      <dgm:prSet presAssocID="{20880ECA-F4BC-4AB2-A391-33A51F646921}" presName="hierRoot3" presStyleCnt="0"/>
      <dgm:spPr/>
    </dgm:pt>
    <dgm:pt modelId="{92C1694D-71C5-4391-80DE-5E17AC6C0F8A}" type="pres">
      <dgm:prSet presAssocID="{20880ECA-F4BC-4AB2-A391-33A51F646921}" presName="composite3" presStyleCnt="0"/>
      <dgm:spPr/>
    </dgm:pt>
    <dgm:pt modelId="{0E4187FC-683E-4162-9132-F734DA86F477}" type="pres">
      <dgm:prSet presAssocID="{20880ECA-F4BC-4AB2-A391-33A51F646921}" presName="background3" presStyleLbl="node3" presStyleIdx="4" presStyleCnt="12"/>
      <dgm:spPr/>
    </dgm:pt>
    <dgm:pt modelId="{92D3A765-2735-4048-9A5A-7723187358F7}" type="pres">
      <dgm:prSet presAssocID="{20880ECA-F4BC-4AB2-A391-33A51F646921}" presName="text3" presStyleLbl="fgAcc3" presStyleIdx="4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76FAF79-ECDD-44E1-9A06-450D82523079}" type="pres">
      <dgm:prSet presAssocID="{20880ECA-F4BC-4AB2-A391-33A51F646921}" presName="hierChild4" presStyleCnt="0"/>
      <dgm:spPr/>
    </dgm:pt>
    <dgm:pt modelId="{52D902A8-7294-406F-A8BD-8DCBC3BCC08C}" type="pres">
      <dgm:prSet presAssocID="{B6DA92B6-9BA0-4735-B267-BF66B85BFD26}" presName="Name17" presStyleLbl="parChTrans1D3" presStyleIdx="5" presStyleCnt="12"/>
      <dgm:spPr/>
      <dgm:t>
        <a:bodyPr/>
        <a:lstStyle/>
        <a:p>
          <a:endParaRPr lang="zh-CN" altLang="en-US"/>
        </a:p>
      </dgm:t>
    </dgm:pt>
    <dgm:pt modelId="{B5D15C95-6031-472D-8594-A60F64ECC017}" type="pres">
      <dgm:prSet presAssocID="{A7640F60-7575-447C-B6A6-716DD93DB6FE}" presName="hierRoot3" presStyleCnt="0"/>
      <dgm:spPr/>
    </dgm:pt>
    <dgm:pt modelId="{ACA2FFF1-44C2-4257-8256-60DB1CDE577B}" type="pres">
      <dgm:prSet presAssocID="{A7640F60-7575-447C-B6A6-716DD93DB6FE}" presName="composite3" presStyleCnt="0"/>
      <dgm:spPr/>
    </dgm:pt>
    <dgm:pt modelId="{5BB61AAE-0F19-442C-8E78-343B2E83E1B6}" type="pres">
      <dgm:prSet presAssocID="{A7640F60-7575-447C-B6A6-716DD93DB6FE}" presName="background3" presStyleLbl="node3" presStyleIdx="5" presStyleCnt="12"/>
      <dgm:spPr/>
    </dgm:pt>
    <dgm:pt modelId="{8E4FFEDC-7591-4D05-B127-751663CE4CBF}" type="pres">
      <dgm:prSet presAssocID="{A7640F60-7575-447C-B6A6-716DD93DB6FE}" presName="text3" presStyleLbl="fgAcc3" presStyleIdx="5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FB93BBA-BFBA-4EE3-B6CA-02995CDA2F7A}" type="pres">
      <dgm:prSet presAssocID="{A7640F60-7575-447C-B6A6-716DD93DB6FE}" presName="hierChild4" presStyleCnt="0"/>
      <dgm:spPr/>
    </dgm:pt>
    <dgm:pt modelId="{F5809CBF-4BD2-4E23-8461-B1E12F4FB169}" type="pres">
      <dgm:prSet presAssocID="{68B323C7-131D-4601-9D30-D0431C924EFB}" presName="Name17" presStyleLbl="parChTrans1D3" presStyleIdx="6" presStyleCnt="12"/>
      <dgm:spPr/>
      <dgm:t>
        <a:bodyPr/>
        <a:lstStyle/>
        <a:p>
          <a:endParaRPr lang="zh-CN" altLang="en-US"/>
        </a:p>
      </dgm:t>
    </dgm:pt>
    <dgm:pt modelId="{6C2E6787-529D-4E33-B897-0E18C44DBCA8}" type="pres">
      <dgm:prSet presAssocID="{68E85262-ED64-4B06-AAA3-ECED957C08A9}" presName="hierRoot3" presStyleCnt="0"/>
      <dgm:spPr/>
    </dgm:pt>
    <dgm:pt modelId="{C5FF63E8-FF3D-4A8F-86AB-A627C34A64F9}" type="pres">
      <dgm:prSet presAssocID="{68E85262-ED64-4B06-AAA3-ECED957C08A9}" presName="composite3" presStyleCnt="0"/>
      <dgm:spPr/>
    </dgm:pt>
    <dgm:pt modelId="{08A766FC-56AD-415D-826C-BD12F75624DD}" type="pres">
      <dgm:prSet presAssocID="{68E85262-ED64-4B06-AAA3-ECED957C08A9}" presName="background3" presStyleLbl="node3" presStyleIdx="6" presStyleCnt="12"/>
      <dgm:spPr/>
    </dgm:pt>
    <dgm:pt modelId="{84DF6D67-0BF6-4ED4-B4C9-BF4A6BD88742}" type="pres">
      <dgm:prSet presAssocID="{68E85262-ED64-4B06-AAA3-ECED957C08A9}" presName="text3" presStyleLbl="fgAcc3" presStyleIdx="6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6877476-7E58-44F8-B9D8-1BF4A7A9E6C0}" type="pres">
      <dgm:prSet presAssocID="{68E85262-ED64-4B06-AAA3-ECED957C08A9}" presName="hierChild4" presStyleCnt="0"/>
      <dgm:spPr/>
    </dgm:pt>
    <dgm:pt modelId="{CE5BF529-C568-4FDC-BDD8-6361FD6DBA02}" type="pres">
      <dgm:prSet presAssocID="{1910EE47-AF04-4469-97C7-9E4C5DD63426}" presName="Name17" presStyleLbl="parChTrans1D3" presStyleIdx="7" presStyleCnt="12"/>
      <dgm:spPr/>
      <dgm:t>
        <a:bodyPr/>
        <a:lstStyle/>
        <a:p>
          <a:endParaRPr lang="zh-CN" altLang="en-US"/>
        </a:p>
      </dgm:t>
    </dgm:pt>
    <dgm:pt modelId="{F5510D47-EBA7-41E4-94F3-AA97891AF8F2}" type="pres">
      <dgm:prSet presAssocID="{C1820164-C3A2-46BF-B3FD-99B3C8EBB098}" presName="hierRoot3" presStyleCnt="0"/>
      <dgm:spPr/>
    </dgm:pt>
    <dgm:pt modelId="{4200311A-8087-4D2B-BF18-0B81CA17A8BD}" type="pres">
      <dgm:prSet presAssocID="{C1820164-C3A2-46BF-B3FD-99B3C8EBB098}" presName="composite3" presStyleCnt="0"/>
      <dgm:spPr/>
    </dgm:pt>
    <dgm:pt modelId="{F87513B8-66D5-4071-8EF3-ED357BA83AF6}" type="pres">
      <dgm:prSet presAssocID="{C1820164-C3A2-46BF-B3FD-99B3C8EBB098}" presName="background3" presStyleLbl="node3" presStyleIdx="7" presStyleCnt="12"/>
      <dgm:spPr/>
    </dgm:pt>
    <dgm:pt modelId="{3C8AE4AE-7853-42EF-A3E6-0D1B0B60F083}" type="pres">
      <dgm:prSet presAssocID="{C1820164-C3A2-46BF-B3FD-99B3C8EBB098}" presName="text3" presStyleLbl="fgAcc3" presStyleIdx="7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5C240B1-1F2B-4E46-99DC-FE8490551DB3}" type="pres">
      <dgm:prSet presAssocID="{C1820164-C3A2-46BF-B3FD-99B3C8EBB098}" presName="hierChild4" presStyleCnt="0"/>
      <dgm:spPr/>
    </dgm:pt>
    <dgm:pt modelId="{05C81EFB-FCBD-43BE-9604-A8CEF2A65F66}" type="pres">
      <dgm:prSet presAssocID="{E96E1115-D40F-467A-A3E5-872DB9B220A5}" presName="Name17" presStyleLbl="parChTrans1D3" presStyleIdx="8" presStyleCnt="12"/>
      <dgm:spPr/>
      <dgm:t>
        <a:bodyPr/>
        <a:lstStyle/>
        <a:p>
          <a:endParaRPr lang="zh-CN" altLang="en-US"/>
        </a:p>
      </dgm:t>
    </dgm:pt>
    <dgm:pt modelId="{0DDA06FB-BEA8-4E2A-BCCE-D6B4AB8F6F81}" type="pres">
      <dgm:prSet presAssocID="{A1892400-6266-4644-9792-7B231113E9C0}" presName="hierRoot3" presStyleCnt="0"/>
      <dgm:spPr/>
    </dgm:pt>
    <dgm:pt modelId="{F587592E-718E-4188-9A61-D6E453E02E82}" type="pres">
      <dgm:prSet presAssocID="{A1892400-6266-4644-9792-7B231113E9C0}" presName="composite3" presStyleCnt="0"/>
      <dgm:spPr/>
    </dgm:pt>
    <dgm:pt modelId="{0EE66052-DD5F-43BA-B935-05890F52F007}" type="pres">
      <dgm:prSet presAssocID="{A1892400-6266-4644-9792-7B231113E9C0}" presName="background3" presStyleLbl="node3" presStyleIdx="8" presStyleCnt="12"/>
      <dgm:spPr/>
    </dgm:pt>
    <dgm:pt modelId="{583F0D43-B937-470C-81E8-E739C38D1C1E}" type="pres">
      <dgm:prSet presAssocID="{A1892400-6266-4644-9792-7B231113E9C0}" presName="text3" presStyleLbl="fgAcc3" presStyleIdx="8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5775F1-3B94-422F-B76A-28C3817C5343}" type="pres">
      <dgm:prSet presAssocID="{A1892400-6266-4644-9792-7B231113E9C0}" presName="hierChild4" presStyleCnt="0"/>
      <dgm:spPr/>
    </dgm:pt>
    <dgm:pt modelId="{D1582EB9-EF59-4A68-AF71-181F44DEAA19}" type="pres">
      <dgm:prSet presAssocID="{F2E2AE55-DB38-4D6F-B1D3-A563C992FD83}" presName="Name17" presStyleLbl="parChTrans1D3" presStyleIdx="9" presStyleCnt="12"/>
      <dgm:spPr/>
      <dgm:t>
        <a:bodyPr/>
        <a:lstStyle/>
        <a:p>
          <a:endParaRPr lang="zh-CN" altLang="en-US"/>
        </a:p>
      </dgm:t>
    </dgm:pt>
    <dgm:pt modelId="{002CA2F7-9721-45B0-B007-B088E3F84C9E}" type="pres">
      <dgm:prSet presAssocID="{15C0C407-F602-4997-808E-240B8000591C}" presName="hierRoot3" presStyleCnt="0"/>
      <dgm:spPr/>
    </dgm:pt>
    <dgm:pt modelId="{09BE25B1-0EFD-4C60-800E-CE31C2A713C8}" type="pres">
      <dgm:prSet presAssocID="{15C0C407-F602-4997-808E-240B8000591C}" presName="composite3" presStyleCnt="0"/>
      <dgm:spPr/>
    </dgm:pt>
    <dgm:pt modelId="{59754CEA-727C-43F9-91B1-94C47197C1B1}" type="pres">
      <dgm:prSet presAssocID="{15C0C407-F602-4997-808E-240B8000591C}" presName="background3" presStyleLbl="node3" presStyleIdx="9" presStyleCnt="12"/>
      <dgm:spPr/>
    </dgm:pt>
    <dgm:pt modelId="{2E89DBC1-E9E4-4BE7-AD39-3C9E77755799}" type="pres">
      <dgm:prSet presAssocID="{15C0C407-F602-4997-808E-240B8000591C}" presName="text3" presStyleLbl="fgAcc3" presStyleIdx="9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00F8AC-BA89-4C10-9132-C6A704A702E9}" type="pres">
      <dgm:prSet presAssocID="{15C0C407-F602-4997-808E-240B8000591C}" presName="hierChild4" presStyleCnt="0"/>
      <dgm:spPr/>
    </dgm:pt>
    <dgm:pt modelId="{F4B9FB64-54D1-4D2E-87A2-888A14D1623F}" type="pres">
      <dgm:prSet presAssocID="{1275C420-4916-4100-A8B4-C4583761DC7F}" presName="Name17" presStyleLbl="parChTrans1D3" presStyleIdx="10" presStyleCnt="12"/>
      <dgm:spPr/>
      <dgm:t>
        <a:bodyPr/>
        <a:lstStyle/>
        <a:p>
          <a:endParaRPr lang="zh-CN" altLang="en-US"/>
        </a:p>
      </dgm:t>
    </dgm:pt>
    <dgm:pt modelId="{06B55360-A0B3-4B7B-8BD0-D9BC36731014}" type="pres">
      <dgm:prSet presAssocID="{D6BC8ADB-081A-4DA5-AFDC-59215DF6FBD0}" presName="hierRoot3" presStyleCnt="0"/>
      <dgm:spPr/>
    </dgm:pt>
    <dgm:pt modelId="{5D5FF942-E5F3-4288-91C3-1F1D1C29BE61}" type="pres">
      <dgm:prSet presAssocID="{D6BC8ADB-081A-4DA5-AFDC-59215DF6FBD0}" presName="composite3" presStyleCnt="0"/>
      <dgm:spPr/>
    </dgm:pt>
    <dgm:pt modelId="{A251BCC3-EB70-4A71-8D18-B710911B82D4}" type="pres">
      <dgm:prSet presAssocID="{D6BC8ADB-081A-4DA5-AFDC-59215DF6FBD0}" presName="background3" presStyleLbl="node3" presStyleIdx="10" presStyleCnt="12"/>
      <dgm:spPr/>
    </dgm:pt>
    <dgm:pt modelId="{4991F5B3-C232-4E3E-8418-A7052F136C96}" type="pres">
      <dgm:prSet presAssocID="{D6BC8ADB-081A-4DA5-AFDC-59215DF6FBD0}" presName="text3" presStyleLbl="fgAcc3" presStyleIdx="10" presStyleCnt="12" custScaleX="88101" custScaleY="2774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1F16C7B-FBB1-427A-8248-F08B70E47CB2}" type="pres">
      <dgm:prSet presAssocID="{D6BC8ADB-081A-4DA5-AFDC-59215DF6FBD0}" presName="hierChild4" presStyleCnt="0"/>
      <dgm:spPr/>
    </dgm:pt>
    <dgm:pt modelId="{73CEA2BD-FAE4-42F7-BCA7-0A68268BC78E}" type="pres">
      <dgm:prSet presAssocID="{77BC4DF0-1F05-48D5-820E-1BEE1B33A8A6}" presName="Name17" presStyleLbl="parChTrans1D3" presStyleIdx="11" presStyleCnt="12"/>
      <dgm:spPr/>
      <dgm:t>
        <a:bodyPr/>
        <a:lstStyle/>
        <a:p>
          <a:endParaRPr lang="zh-CN" altLang="en-US"/>
        </a:p>
      </dgm:t>
    </dgm:pt>
    <dgm:pt modelId="{9F999F6D-3094-43E9-B537-2825C2DAD9C7}" type="pres">
      <dgm:prSet presAssocID="{F822C850-DF94-4D0D-AD69-B55BB72554B0}" presName="hierRoot3" presStyleCnt="0"/>
      <dgm:spPr/>
    </dgm:pt>
    <dgm:pt modelId="{7C2B8750-6E87-4E19-A4B0-EEAC127FDC26}" type="pres">
      <dgm:prSet presAssocID="{F822C850-DF94-4D0D-AD69-B55BB72554B0}" presName="composite3" presStyleCnt="0"/>
      <dgm:spPr/>
    </dgm:pt>
    <dgm:pt modelId="{097FB1B8-CE0B-4F4D-B6C1-1BAAF6931526}" type="pres">
      <dgm:prSet presAssocID="{F822C850-DF94-4D0D-AD69-B55BB72554B0}" presName="background3" presStyleLbl="node3" presStyleIdx="11" presStyleCnt="12"/>
      <dgm:spPr/>
    </dgm:pt>
    <dgm:pt modelId="{0211D5F6-E8C9-4B43-B357-E254E1AE3177}" type="pres">
      <dgm:prSet presAssocID="{F822C850-DF94-4D0D-AD69-B55BB72554B0}" presName="text3" presStyleLbl="fgAcc3" presStyleIdx="11" presStyleCnt="12" custScaleX="68219" custScaleY="1543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AA378E-9AEC-4ADB-B9CE-ADBD14A89AD8}" type="pres">
      <dgm:prSet presAssocID="{F822C850-DF94-4D0D-AD69-B55BB72554B0}" presName="hierChild4" presStyleCnt="0"/>
      <dgm:spPr/>
    </dgm:pt>
  </dgm:ptLst>
  <dgm:cxnLst>
    <dgm:cxn modelId="{ACE754C9-59AA-4549-9A0F-C78F92C8114F}" type="presOf" srcId="{D6BC8ADB-081A-4DA5-AFDC-59215DF6FBD0}" destId="{4991F5B3-C232-4E3E-8418-A7052F136C96}" srcOrd="0" destOrd="0" presId="urn:microsoft.com/office/officeart/2005/8/layout/hierarchy1"/>
    <dgm:cxn modelId="{B4917A8E-A661-4D67-AE93-C89A4809D07D}" srcId="{DC89A488-5739-46A5-BEB3-B0B4921E0D4A}" destId="{A12A7156-857E-48DE-8880-B2C74B349998}" srcOrd="2" destOrd="0" parTransId="{288E9FE8-D27C-4F2D-87E7-A2337479DA55}" sibTransId="{7C08D3EE-185C-4D7E-B13A-A4D48C151E73}"/>
    <dgm:cxn modelId="{E09A2736-DAE5-47DB-95E8-98740387C102}" type="presOf" srcId="{9EEC88B0-D5BD-4C09-958A-1B1D0383ED30}" destId="{9EBB8D5E-209C-4E59-8A74-6D670CC8DF45}" srcOrd="0" destOrd="0" presId="urn:microsoft.com/office/officeart/2005/8/layout/hierarchy1"/>
    <dgm:cxn modelId="{9F6BF18D-6F5F-47F6-A26F-A044FD500877}" type="presOf" srcId="{1275C420-4916-4100-A8B4-C4583761DC7F}" destId="{F4B9FB64-54D1-4D2E-87A2-888A14D1623F}" srcOrd="0" destOrd="0" presId="urn:microsoft.com/office/officeart/2005/8/layout/hierarchy1"/>
    <dgm:cxn modelId="{62198758-873F-433A-92EA-F6EBEEE27D7B}" srcId="{DC89A488-5739-46A5-BEB3-B0B4921E0D4A}" destId="{675A3436-E80C-4336-B2DF-1D7368C8F50A}" srcOrd="3" destOrd="0" parTransId="{AA7C6E56-A470-48F9-9A4E-10AE34E46D73}" sibTransId="{3326B543-ED10-4BC8-B1F9-FC267F11F8B6}"/>
    <dgm:cxn modelId="{6328BB8C-96B9-4190-8DD5-D521E34986B5}" srcId="{8C6976BA-37C2-4F34-881D-7B266CEF68CE}" destId="{0225DCA4-9879-4B49-950F-67DF27C4E150}" srcOrd="1" destOrd="0" parTransId="{1F2EF84A-D399-4B49-B34E-98C475F80E41}" sibTransId="{EF611E7D-08F4-4830-9B1B-24870529440E}"/>
    <dgm:cxn modelId="{8589FE76-C910-4AD4-90EE-0C3B6BCC5B57}" srcId="{0225DCA4-9879-4B49-950F-67DF27C4E150}" destId="{68E85262-ED64-4B06-AAA3-ECED957C08A9}" srcOrd="2" destOrd="0" parTransId="{68B323C7-131D-4601-9D30-D0431C924EFB}" sibTransId="{D8D17C2B-D117-4905-B86F-50BBD37D91D5}"/>
    <dgm:cxn modelId="{DF7EF17A-B07F-4BD6-8ED9-E2525168007E}" type="presOf" srcId="{3B63B7BB-0AC6-4874-9643-4F8BC7740380}" destId="{E0478108-3843-4A34-9158-CFD9FC769450}" srcOrd="0" destOrd="0" presId="urn:microsoft.com/office/officeart/2005/8/layout/hierarchy1"/>
    <dgm:cxn modelId="{A439FFA0-5DF1-45B8-AEE6-C62A1BD5C220}" type="presOf" srcId="{1910EE47-AF04-4469-97C7-9E4C5DD63426}" destId="{CE5BF529-C568-4FDC-BDD8-6361FD6DBA02}" srcOrd="0" destOrd="0" presId="urn:microsoft.com/office/officeart/2005/8/layout/hierarchy1"/>
    <dgm:cxn modelId="{4180CD57-11FB-4CF5-B608-43FA19E1A1A3}" type="presOf" srcId="{77BC4DF0-1F05-48D5-820E-1BEE1B33A8A6}" destId="{73CEA2BD-FAE4-42F7-BCA7-0A68268BC78E}" srcOrd="0" destOrd="0" presId="urn:microsoft.com/office/officeart/2005/8/layout/hierarchy1"/>
    <dgm:cxn modelId="{0268F311-C084-4BB9-9526-54CDB1E15FDF}" type="presOf" srcId="{68E85262-ED64-4B06-AAA3-ECED957C08A9}" destId="{84DF6D67-0BF6-4ED4-B4C9-BF4A6BD88742}" srcOrd="0" destOrd="0" presId="urn:microsoft.com/office/officeart/2005/8/layout/hierarchy1"/>
    <dgm:cxn modelId="{1D394484-AA57-4596-B22F-FFEFBE0B32BD}" type="presOf" srcId="{675A3436-E80C-4336-B2DF-1D7368C8F50A}" destId="{BF36FD05-BABE-4F3B-BE8D-C88F7A768E36}" srcOrd="0" destOrd="0" presId="urn:microsoft.com/office/officeart/2005/8/layout/hierarchy1"/>
    <dgm:cxn modelId="{F09F3F54-FEC6-49CB-8877-EE5D5CC91CEC}" srcId="{DC89A488-5739-46A5-BEB3-B0B4921E0D4A}" destId="{AE6ED743-935A-40E7-A30B-49779571B493}" srcOrd="0" destOrd="0" parTransId="{DA9C9D61-76B9-4886-88D7-B06D031F7985}" sibTransId="{319CF46B-2F0D-4CAF-9100-01916386F216}"/>
    <dgm:cxn modelId="{B15CD6A2-818C-4BCA-81EB-A5973B82C912}" type="presOf" srcId="{1F2EF84A-D399-4B49-B34E-98C475F80E41}" destId="{A2F5FC25-CC21-43C0-A321-B8BB034CED7C}" srcOrd="0" destOrd="0" presId="urn:microsoft.com/office/officeart/2005/8/layout/hierarchy1"/>
    <dgm:cxn modelId="{6A9981A9-C3E0-42AC-9A23-B7AB16DFC818}" type="presOf" srcId="{F2E2AE55-DB38-4D6F-B1D3-A563C992FD83}" destId="{D1582EB9-EF59-4A68-AF71-181F44DEAA19}" srcOrd="0" destOrd="0" presId="urn:microsoft.com/office/officeart/2005/8/layout/hierarchy1"/>
    <dgm:cxn modelId="{7ED6E9B8-611C-4FE0-B0E1-20D605966A5A}" type="presOf" srcId="{A12A7156-857E-48DE-8880-B2C74B349998}" destId="{B36020F9-4828-4A8E-9884-0DC1D6477EC7}" srcOrd="0" destOrd="0" presId="urn:microsoft.com/office/officeart/2005/8/layout/hierarchy1"/>
    <dgm:cxn modelId="{EB3913E5-DEAD-4A9F-9160-2F4B8C53CEE6}" srcId="{8C6976BA-37C2-4F34-881D-7B266CEF68CE}" destId="{DC89A488-5739-46A5-BEB3-B0B4921E0D4A}" srcOrd="0" destOrd="0" parTransId="{3B63B7BB-0AC6-4874-9643-4F8BC7740380}" sibTransId="{D9A65E85-E6FE-48B5-9083-0C988A953F4D}"/>
    <dgm:cxn modelId="{FE5AC3C2-E198-490D-9A7C-C3DCA26A2624}" type="presOf" srcId="{E96E1115-D40F-467A-A3E5-872DB9B220A5}" destId="{05C81EFB-FCBD-43BE-9604-A8CEF2A65F66}" srcOrd="0" destOrd="0" presId="urn:microsoft.com/office/officeart/2005/8/layout/hierarchy1"/>
    <dgm:cxn modelId="{7B1EE01C-2EEA-4AFD-8998-2A6C5B986688}" type="presOf" srcId="{0225DCA4-9879-4B49-950F-67DF27C4E150}" destId="{F7DCC7ED-11AD-493B-9A82-F420A20D5D01}" srcOrd="0" destOrd="0" presId="urn:microsoft.com/office/officeart/2005/8/layout/hierarchy1"/>
    <dgm:cxn modelId="{010FB4FD-00F2-4EBB-AC03-95CAD2F9043C}" type="presOf" srcId="{20880ECA-F4BC-4AB2-A391-33A51F646921}" destId="{92D3A765-2735-4048-9A5A-7723187358F7}" srcOrd="0" destOrd="0" presId="urn:microsoft.com/office/officeart/2005/8/layout/hierarchy1"/>
    <dgm:cxn modelId="{1BC20030-A608-4750-8F92-57C1D0E3B8D5}" type="presOf" srcId="{DC89A488-5739-46A5-BEB3-B0B4921E0D4A}" destId="{CBBD7DAF-C7FE-4117-AAD5-58377C0301E5}" srcOrd="0" destOrd="0" presId="urn:microsoft.com/office/officeart/2005/8/layout/hierarchy1"/>
    <dgm:cxn modelId="{CDA3885D-195E-4A39-B93C-D08F6C9C2630}" type="presOf" srcId="{DA9C9D61-76B9-4886-88D7-B06D031F7985}" destId="{E8D26587-D6EE-4844-8B7A-69BF65523B6A}" srcOrd="0" destOrd="0" presId="urn:microsoft.com/office/officeart/2005/8/layout/hierarchy1"/>
    <dgm:cxn modelId="{1E6AD3F2-CA5E-448E-9AF3-3D4BFC431E4A}" srcId="{0225DCA4-9879-4B49-950F-67DF27C4E150}" destId="{F822C850-DF94-4D0D-AD69-B55BB72554B0}" srcOrd="7" destOrd="0" parTransId="{77BC4DF0-1F05-48D5-820E-1BEE1B33A8A6}" sibTransId="{8B76A739-B15F-413F-84FA-181A6589A02D}"/>
    <dgm:cxn modelId="{CD833BF2-8A82-4609-80C6-97948C881215}" srcId="{0225DCA4-9879-4B49-950F-67DF27C4E150}" destId="{A7640F60-7575-447C-B6A6-716DD93DB6FE}" srcOrd="1" destOrd="0" parTransId="{B6DA92B6-9BA0-4735-B267-BF66B85BFD26}" sibTransId="{454D4D97-463B-48AC-B60F-B860E412BC25}"/>
    <dgm:cxn modelId="{CFC904B2-2A85-49BF-8242-061C96CD9F12}" type="presOf" srcId="{76B7CD0D-DB56-4499-A6FA-CCC522460E35}" destId="{47302EC9-1BFD-44C8-9566-196F469BDC75}" srcOrd="0" destOrd="0" presId="urn:microsoft.com/office/officeart/2005/8/layout/hierarchy1"/>
    <dgm:cxn modelId="{CA37C035-BE30-4982-AAE8-ABE8C9E9CC20}" type="presOf" srcId="{A7640F60-7575-447C-B6A6-716DD93DB6FE}" destId="{8E4FFEDC-7591-4D05-B127-751663CE4CBF}" srcOrd="0" destOrd="0" presId="urn:microsoft.com/office/officeart/2005/8/layout/hierarchy1"/>
    <dgm:cxn modelId="{2ECAAC2C-0080-46D4-8873-FEF0FBE26E31}" type="presOf" srcId="{1A7E8CF8-C555-4F0D-A339-500B72C34FBC}" destId="{D0948AC1-DB5F-4BBE-BED3-C735B20E10BB}" srcOrd="0" destOrd="0" presId="urn:microsoft.com/office/officeart/2005/8/layout/hierarchy1"/>
    <dgm:cxn modelId="{5D1C783C-3531-4226-9F13-752058C9785D}" type="presOf" srcId="{AA7C6E56-A470-48F9-9A4E-10AE34E46D73}" destId="{50528F88-54AB-4DB4-B507-85D4E2CAF558}" srcOrd="0" destOrd="0" presId="urn:microsoft.com/office/officeart/2005/8/layout/hierarchy1"/>
    <dgm:cxn modelId="{291FAC57-9B8F-4839-9F79-64F3A5D05C40}" type="presOf" srcId="{288E9FE8-D27C-4F2D-87E7-A2337479DA55}" destId="{BACA7FB3-51DC-48F8-9300-FD6ABF78DD2F}" srcOrd="0" destOrd="0" presId="urn:microsoft.com/office/officeart/2005/8/layout/hierarchy1"/>
    <dgm:cxn modelId="{B4DAD2D1-2596-4A24-900A-D2EA7D37FA2E}" srcId="{72A1C779-2BF1-4199-8CBA-6B9D7A5E97AA}" destId="{8C6976BA-37C2-4F34-881D-7B266CEF68CE}" srcOrd="0" destOrd="0" parTransId="{97D8F8E9-CEDF-445C-A204-4E93FCFDA966}" sibTransId="{19E95C4D-476A-4301-9E7A-B78AC0E81A1E}"/>
    <dgm:cxn modelId="{D4BF2D9F-7299-4395-BFD8-04F10D1B43BF}" srcId="{0225DCA4-9879-4B49-950F-67DF27C4E150}" destId="{A1892400-6266-4644-9792-7B231113E9C0}" srcOrd="4" destOrd="0" parTransId="{E96E1115-D40F-467A-A3E5-872DB9B220A5}" sibTransId="{E92F27B6-9FFC-4A5A-B7A4-23E9E38A5D47}"/>
    <dgm:cxn modelId="{63A5ACBD-08F8-4134-B1BF-584FA80EE3CA}" type="presOf" srcId="{AE6ED743-935A-40E7-A30B-49779571B493}" destId="{9118C695-23C7-4CEC-9844-82A10762ABF5}" srcOrd="0" destOrd="0" presId="urn:microsoft.com/office/officeart/2005/8/layout/hierarchy1"/>
    <dgm:cxn modelId="{C99A4AFF-8F4F-4D91-BDE7-774383541024}" srcId="{0225DCA4-9879-4B49-950F-67DF27C4E150}" destId="{D6BC8ADB-081A-4DA5-AFDC-59215DF6FBD0}" srcOrd="6" destOrd="0" parTransId="{1275C420-4916-4100-A8B4-C4583761DC7F}" sibTransId="{5C67A047-C9F5-459D-9683-140E61D4EE85}"/>
    <dgm:cxn modelId="{65E3B82E-8B8F-4603-84B0-5823E944DA00}" type="presOf" srcId="{C1820164-C3A2-46BF-B3FD-99B3C8EBB098}" destId="{3C8AE4AE-7853-42EF-A3E6-0D1B0B60F083}" srcOrd="0" destOrd="0" presId="urn:microsoft.com/office/officeart/2005/8/layout/hierarchy1"/>
    <dgm:cxn modelId="{C033CAF1-3A7F-41CE-A729-3AA7A1D9716B}" type="presOf" srcId="{F822C850-DF94-4D0D-AD69-B55BB72554B0}" destId="{0211D5F6-E8C9-4B43-B357-E254E1AE3177}" srcOrd="0" destOrd="0" presId="urn:microsoft.com/office/officeart/2005/8/layout/hierarchy1"/>
    <dgm:cxn modelId="{EAA3DAF0-E568-46E8-8D2A-FB36E42EDF48}" type="presOf" srcId="{8C6976BA-37C2-4F34-881D-7B266CEF68CE}" destId="{149F0065-89AE-4DDB-8740-9D3B44F2D439}" srcOrd="0" destOrd="0" presId="urn:microsoft.com/office/officeart/2005/8/layout/hierarchy1"/>
    <dgm:cxn modelId="{2E649291-7754-4A06-9773-7A9C9A6352D0}" type="presOf" srcId="{72A1C779-2BF1-4199-8CBA-6B9D7A5E97AA}" destId="{471C0D64-0EFC-4458-A4DC-293078946F04}" srcOrd="0" destOrd="0" presId="urn:microsoft.com/office/officeart/2005/8/layout/hierarchy1"/>
    <dgm:cxn modelId="{1F20D198-6396-4685-B608-EDC9DECB30A2}" type="presOf" srcId="{68B323C7-131D-4601-9D30-D0431C924EFB}" destId="{F5809CBF-4BD2-4E23-8461-B1E12F4FB169}" srcOrd="0" destOrd="0" presId="urn:microsoft.com/office/officeart/2005/8/layout/hierarchy1"/>
    <dgm:cxn modelId="{58AE4CCD-B6F0-4533-B756-09DA8B8FD6D1}" srcId="{DC89A488-5739-46A5-BEB3-B0B4921E0D4A}" destId="{1A7E8CF8-C555-4F0D-A339-500B72C34FBC}" srcOrd="1" destOrd="0" parTransId="{76B7CD0D-DB56-4499-A6FA-CCC522460E35}" sibTransId="{40C233B0-3B16-454E-B653-37F92F83DBCD}"/>
    <dgm:cxn modelId="{EE44CD47-888B-49EF-9E1F-B4BAEEB13B7A}" type="presOf" srcId="{B6DA92B6-9BA0-4735-B267-BF66B85BFD26}" destId="{52D902A8-7294-406F-A8BD-8DCBC3BCC08C}" srcOrd="0" destOrd="0" presId="urn:microsoft.com/office/officeart/2005/8/layout/hierarchy1"/>
    <dgm:cxn modelId="{602BD43F-1E75-4832-BF23-307F9C9A89A4}" srcId="{0225DCA4-9879-4B49-950F-67DF27C4E150}" destId="{C1820164-C3A2-46BF-B3FD-99B3C8EBB098}" srcOrd="3" destOrd="0" parTransId="{1910EE47-AF04-4469-97C7-9E4C5DD63426}" sibTransId="{49F34E26-40D0-42BA-A80A-2629571A1430}"/>
    <dgm:cxn modelId="{2FEE565C-7B97-42B4-9F21-8672CF4C35C1}" type="presOf" srcId="{15C0C407-F602-4997-808E-240B8000591C}" destId="{2E89DBC1-E9E4-4BE7-AD39-3C9E77755799}" srcOrd="0" destOrd="0" presId="urn:microsoft.com/office/officeart/2005/8/layout/hierarchy1"/>
    <dgm:cxn modelId="{F01A5D16-73DE-4552-AA40-F3F10ADF01E7}" srcId="{0225DCA4-9879-4B49-950F-67DF27C4E150}" destId="{15C0C407-F602-4997-808E-240B8000591C}" srcOrd="5" destOrd="0" parTransId="{F2E2AE55-DB38-4D6F-B1D3-A563C992FD83}" sibTransId="{2E916B11-FA23-42BC-B800-B4A962E59212}"/>
    <dgm:cxn modelId="{96523EB0-86F6-4004-8288-2C03CCEDEDEB}" type="presOf" srcId="{A1892400-6266-4644-9792-7B231113E9C0}" destId="{583F0D43-B937-470C-81E8-E739C38D1C1E}" srcOrd="0" destOrd="0" presId="urn:microsoft.com/office/officeart/2005/8/layout/hierarchy1"/>
    <dgm:cxn modelId="{66C3092B-53EB-4418-894C-AEE4A0183EC6}" srcId="{0225DCA4-9879-4B49-950F-67DF27C4E150}" destId="{20880ECA-F4BC-4AB2-A391-33A51F646921}" srcOrd="0" destOrd="0" parTransId="{9EEC88B0-D5BD-4C09-958A-1B1D0383ED30}" sibTransId="{D3BB6B42-4477-4860-A175-F9ABE7E59E96}"/>
    <dgm:cxn modelId="{479E61F9-6366-467F-92DD-7E17CAAE2506}" type="presParOf" srcId="{471C0D64-0EFC-4458-A4DC-293078946F04}" destId="{45A5758D-5BD9-491F-99DE-45B9C9C65046}" srcOrd="0" destOrd="0" presId="urn:microsoft.com/office/officeart/2005/8/layout/hierarchy1"/>
    <dgm:cxn modelId="{7A8541A2-E00C-42A7-BFB3-6C17E1030365}" type="presParOf" srcId="{45A5758D-5BD9-491F-99DE-45B9C9C65046}" destId="{658D9FB7-CE33-4629-984E-4A528E827DD2}" srcOrd="0" destOrd="0" presId="urn:microsoft.com/office/officeart/2005/8/layout/hierarchy1"/>
    <dgm:cxn modelId="{7955FFEB-FCA0-4977-8428-2B20602D34E7}" type="presParOf" srcId="{658D9FB7-CE33-4629-984E-4A528E827DD2}" destId="{A521EFFD-58E3-42B8-A35C-B5D91D3797BA}" srcOrd="0" destOrd="0" presId="urn:microsoft.com/office/officeart/2005/8/layout/hierarchy1"/>
    <dgm:cxn modelId="{A9CB4717-DA67-4810-A886-9A0B702FA31C}" type="presParOf" srcId="{658D9FB7-CE33-4629-984E-4A528E827DD2}" destId="{149F0065-89AE-4DDB-8740-9D3B44F2D439}" srcOrd="1" destOrd="0" presId="urn:microsoft.com/office/officeart/2005/8/layout/hierarchy1"/>
    <dgm:cxn modelId="{6108C0B7-916C-4A2A-B0F9-DC82A1C20C1F}" type="presParOf" srcId="{45A5758D-5BD9-491F-99DE-45B9C9C65046}" destId="{C618DEEF-0A16-4444-BCF6-7D5995645D13}" srcOrd="1" destOrd="0" presId="urn:microsoft.com/office/officeart/2005/8/layout/hierarchy1"/>
    <dgm:cxn modelId="{5CE512A7-2290-4955-9A40-15856C6198AA}" type="presParOf" srcId="{C618DEEF-0A16-4444-BCF6-7D5995645D13}" destId="{E0478108-3843-4A34-9158-CFD9FC769450}" srcOrd="0" destOrd="0" presId="urn:microsoft.com/office/officeart/2005/8/layout/hierarchy1"/>
    <dgm:cxn modelId="{5103552F-B557-4C0A-92B4-2C11BB16D40A}" type="presParOf" srcId="{C618DEEF-0A16-4444-BCF6-7D5995645D13}" destId="{808EE53B-0093-4CC7-A5B8-5391C3844069}" srcOrd="1" destOrd="0" presId="urn:microsoft.com/office/officeart/2005/8/layout/hierarchy1"/>
    <dgm:cxn modelId="{11F175A6-C324-43EA-86B5-C7121C21EF23}" type="presParOf" srcId="{808EE53B-0093-4CC7-A5B8-5391C3844069}" destId="{D77B9355-00E8-4B2A-8F43-299E9EFCFA0D}" srcOrd="0" destOrd="0" presId="urn:microsoft.com/office/officeart/2005/8/layout/hierarchy1"/>
    <dgm:cxn modelId="{2C1BEAF4-3993-4569-9C58-E12EF62407E1}" type="presParOf" srcId="{D77B9355-00E8-4B2A-8F43-299E9EFCFA0D}" destId="{F14C8CB8-C42C-4C9B-8C73-41DA2216C87D}" srcOrd="0" destOrd="0" presId="urn:microsoft.com/office/officeart/2005/8/layout/hierarchy1"/>
    <dgm:cxn modelId="{52ADCC44-55B4-44EF-9B8F-04D474A99FFF}" type="presParOf" srcId="{D77B9355-00E8-4B2A-8F43-299E9EFCFA0D}" destId="{CBBD7DAF-C7FE-4117-AAD5-58377C0301E5}" srcOrd="1" destOrd="0" presId="urn:microsoft.com/office/officeart/2005/8/layout/hierarchy1"/>
    <dgm:cxn modelId="{CCA67880-B39D-4028-BAC2-22DC941BA968}" type="presParOf" srcId="{808EE53B-0093-4CC7-A5B8-5391C3844069}" destId="{BD4D7384-FFE9-4CFA-8DCC-50A9F23D02EE}" srcOrd="1" destOrd="0" presId="urn:microsoft.com/office/officeart/2005/8/layout/hierarchy1"/>
    <dgm:cxn modelId="{7AD7346E-EFA6-41E2-AD05-3D4E501B5256}" type="presParOf" srcId="{BD4D7384-FFE9-4CFA-8DCC-50A9F23D02EE}" destId="{E8D26587-D6EE-4844-8B7A-69BF65523B6A}" srcOrd="0" destOrd="0" presId="urn:microsoft.com/office/officeart/2005/8/layout/hierarchy1"/>
    <dgm:cxn modelId="{5FF8B413-6F84-4B20-AFD2-4AD8379AE89A}" type="presParOf" srcId="{BD4D7384-FFE9-4CFA-8DCC-50A9F23D02EE}" destId="{722ABD15-8484-4459-921F-32606B4E171F}" srcOrd="1" destOrd="0" presId="urn:microsoft.com/office/officeart/2005/8/layout/hierarchy1"/>
    <dgm:cxn modelId="{0E58C7A1-C06E-4999-9E11-870026124161}" type="presParOf" srcId="{722ABD15-8484-4459-921F-32606B4E171F}" destId="{3F3DB62F-2074-4640-9272-983B666E8487}" srcOrd="0" destOrd="0" presId="urn:microsoft.com/office/officeart/2005/8/layout/hierarchy1"/>
    <dgm:cxn modelId="{84C9C222-336C-47AE-A4DB-3CDAF2225C6B}" type="presParOf" srcId="{3F3DB62F-2074-4640-9272-983B666E8487}" destId="{1D40C88D-9EAA-4A58-A198-0EDC5244817D}" srcOrd="0" destOrd="0" presId="urn:microsoft.com/office/officeart/2005/8/layout/hierarchy1"/>
    <dgm:cxn modelId="{BB83FEAD-331B-4E7A-A951-DBFDB86F275B}" type="presParOf" srcId="{3F3DB62F-2074-4640-9272-983B666E8487}" destId="{9118C695-23C7-4CEC-9844-82A10762ABF5}" srcOrd="1" destOrd="0" presId="urn:microsoft.com/office/officeart/2005/8/layout/hierarchy1"/>
    <dgm:cxn modelId="{65665F02-5733-4CF0-8B59-BBDEF6FC4AE2}" type="presParOf" srcId="{722ABD15-8484-4459-921F-32606B4E171F}" destId="{5FF0E537-D834-4547-A57D-4BE849BD7A51}" srcOrd="1" destOrd="0" presId="urn:microsoft.com/office/officeart/2005/8/layout/hierarchy1"/>
    <dgm:cxn modelId="{98E7D2F6-35D1-4E55-B6F9-C91424260534}" type="presParOf" srcId="{BD4D7384-FFE9-4CFA-8DCC-50A9F23D02EE}" destId="{47302EC9-1BFD-44C8-9566-196F469BDC75}" srcOrd="2" destOrd="0" presId="urn:microsoft.com/office/officeart/2005/8/layout/hierarchy1"/>
    <dgm:cxn modelId="{BFE41BF9-ABC3-449E-9353-F4B1C044F984}" type="presParOf" srcId="{BD4D7384-FFE9-4CFA-8DCC-50A9F23D02EE}" destId="{5C69FA8D-111F-4C3A-9E54-EA135B333FCC}" srcOrd="3" destOrd="0" presId="urn:microsoft.com/office/officeart/2005/8/layout/hierarchy1"/>
    <dgm:cxn modelId="{56AD5226-24F4-43BB-88B7-CB1AB8850D53}" type="presParOf" srcId="{5C69FA8D-111F-4C3A-9E54-EA135B333FCC}" destId="{C561C830-E95D-430E-A5CC-DA2D7AA2F67F}" srcOrd="0" destOrd="0" presId="urn:microsoft.com/office/officeart/2005/8/layout/hierarchy1"/>
    <dgm:cxn modelId="{D86040CB-05AE-4B0F-BA86-1670D7E92F64}" type="presParOf" srcId="{C561C830-E95D-430E-A5CC-DA2D7AA2F67F}" destId="{5E064E8F-9231-4502-BAAF-19916FEEBDA1}" srcOrd="0" destOrd="0" presId="urn:microsoft.com/office/officeart/2005/8/layout/hierarchy1"/>
    <dgm:cxn modelId="{4A690741-1DAC-449E-9DEB-82ED4871BD36}" type="presParOf" srcId="{C561C830-E95D-430E-A5CC-DA2D7AA2F67F}" destId="{D0948AC1-DB5F-4BBE-BED3-C735B20E10BB}" srcOrd="1" destOrd="0" presId="urn:microsoft.com/office/officeart/2005/8/layout/hierarchy1"/>
    <dgm:cxn modelId="{1E67556E-C54A-43B9-B73E-AB42754BFA18}" type="presParOf" srcId="{5C69FA8D-111F-4C3A-9E54-EA135B333FCC}" destId="{7E5CB857-B1D3-42BC-91B2-3D9403F2CEB1}" srcOrd="1" destOrd="0" presId="urn:microsoft.com/office/officeart/2005/8/layout/hierarchy1"/>
    <dgm:cxn modelId="{3F3DF2FE-2CE5-4CCE-81EE-5DCB2ABE5497}" type="presParOf" srcId="{BD4D7384-FFE9-4CFA-8DCC-50A9F23D02EE}" destId="{BACA7FB3-51DC-48F8-9300-FD6ABF78DD2F}" srcOrd="4" destOrd="0" presId="urn:microsoft.com/office/officeart/2005/8/layout/hierarchy1"/>
    <dgm:cxn modelId="{8F757E29-2638-4237-8F69-6B00149C2379}" type="presParOf" srcId="{BD4D7384-FFE9-4CFA-8DCC-50A9F23D02EE}" destId="{1B9A3F3C-E753-43AA-BFF0-3887302D0509}" srcOrd="5" destOrd="0" presId="urn:microsoft.com/office/officeart/2005/8/layout/hierarchy1"/>
    <dgm:cxn modelId="{86574A7E-9C16-4567-9129-50D2B6252ABB}" type="presParOf" srcId="{1B9A3F3C-E753-43AA-BFF0-3887302D0509}" destId="{AFD95DC7-6817-4679-AEB4-6270DD404384}" srcOrd="0" destOrd="0" presId="urn:microsoft.com/office/officeart/2005/8/layout/hierarchy1"/>
    <dgm:cxn modelId="{7835B866-B67B-4FFA-B0E0-1650AD6EBF77}" type="presParOf" srcId="{AFD95DC7-6817-4679-AEB4-6270DD404384}" destId="{D2FB1DDB-B155-4D38-9B42-5E5CAF75C041}" srcOrd="0" destOrd="0" presId="urn:microsoft.com/office/officeart/2005/8/layout/hierarchy1"/>
    <dgm:cxn modelId="{C9DA107E-1EB5-4034-8FF5-0EBF7C76A83E}" type="presParOf" srcId="{AFD95DC7-6817-4679-AEB4-6270DD404384}" destId="{B36020F9-4828-4A8E-9884-0DC1D6477EC7}" srcOrd="1" destOrd="0" presId="urn:microsoft.com/office/officeart/2005/8/layout/hierarchy1"/>
    <dgm:cxn modelId="{C50E56A5-890D-43C2-AF7E-D8713CBBF40A}" type="presParOf" srcId="{1B9A3F3C-E753-43AA-BFF0-3887302D0509}" destId="{5D5A6914-64B5-443A-896A-403583B325F8}" srcOrd="1" destOrd="0" presId="urn:microsoft.com/office/officeart/2005/8/layout/hierarchy1"/>
    <dgm:cxn modelId="{12F60005-10F1-4EEB-B2CC-F78EC161FE61}" type="presParOf" srcId="{BD4D7384-FFE9-4CFA-8DCC-50A9F23D02EE}" destId="{50528F88-54AB-4DB4-B507-85D4E2CAF558}" srcOrd="6" destOrd="0" presId="urn:microsoft.com/office/officeart/2005/8/layout/hierarchy1"/>
    <dgm:cxn modelId="{CB56D246-9D12-474C-9E78-395CE8ECB573}" type="presParOf" srcId="{BD4D7384-FFE9-4CFA-8DCC-50A9F23D02EE}" destId="{F08E4732-B18B-42BA-B623-8C8A67B3D144}" srcOrd="7" destOrd="0" presId="urn:microsoft.com/office/officeart/2005/8/layout/hierarchy1"/>
    <dgm:cxn modelId="{5E808521-DDC7-4A6A-8A88-51B74E621E91}" type="presParOf" srcId="{F08E4732-B18B-42BA-B623-8C8A67B3D144}" destId="{24FF32FC-15F3-4ABC-8ACA-9E2410E3C319}" srcOrd="0" destOrd="0" presId="urn:microsoft.com/office/officeart/2005/8/layout/hierarchy1"/>
    <dgm:cxn modelId="{0F58D01E-1A7F-4049-B071-8123429D1815}" type="presParOf" srcId="{24FF32FC-15F3-4ABC-8ACA-9E2410E3C319}" destId="{9DAE600B-6EAF-4744-8DA8-7EA67F2F1416}" srcOrd="0" destOrd="0" presId="urn:microsoft.com/office/officeart/2005/8/layout/hierarchy1"/>
    <dgm:cxn modelId="{DFA13DAF-73B9-4A8B-86A4-18664E0FCEBC}" type="presParOf" srcId="{24FF32FC-15F3-4ABC-8ACA-9E2410E3C319}" destId="{BF36FD05-BABE-4F3B-BE8D-C88F7A768E36}" srcOrd="1" destOrd="0" presId="urn:microsoft.com/office/officeart/2005/8/layout/hierarchy1"/>
    <dgm:cxn modelId="{E63ADAA3-54B5-44AC-A220-45ABEBFFC397}" type="presParOf" srcId="{F08E4732-B18B-42BA-B623-8C8A67B3D144}" destId="{3C9C1AF4-102D-41E6-A650-186D1B6D2124}" srcOrd="1" destOrd="0" presId="urn:microsoft.com/office/officeart/2005/8/layout/hierarchy1"/>
    <dgm:cxn modelId="{FD4C20D0-965F-4026-8EFC-D1FF82AF4843}" type="presParOf" srcId="{C618DEEF-0A16-4444-BCF6-7D5995645D13}" destId="{A2F5FC25-CC21-43C0-A321-B8BB034CED7C}" srcOrd="2" destOrd="0" presId="urn:microsoft.com/office/officeart/2005/8/layout/hierarchy1"/>
    <dgm:cxn modelId="{A11BFE28-8526-4D07-9368-EB09537B7021}" type="presParOf" srcId="{C618DEEF-0A16-4444-BCF6-7D5995645D13}" destId="{8BF0F39F-06E4-44B2-8A57-CB107613A37C}" srcOrd="3" destOrd="0" presId="urn:microsoft.com/office/officeart/2005/8/layout/hierarchy1"/>
    <dgm:cxn modelId="{CFC2E71F-EC5F-4AEF-A675-8A138EAACF41}" type="presParOf" srcId="{8BF0F39F-06E4-44B2-8A57-CB107613A37C}" destId="{3B540CE3-95C3-41D9-A2B4-01F567D9E144}" srcOrd="0" destOrd="0" presId="urn:microsoft.com/office/officeart/2005/8/layout/hierarchy1"/>
    <dgm:cxn modelId="{D2EAE151-22AA-440D-9FE4-EE67E7766545}" type="presParOf" srcId="{3B540CE3-95C3-41D9-A2B4-01F567D9E144}" destId="{12868C67-46FD-44E1-A28B-57F127DAC749}" srcOrd="0" destOrd="0" presId="urn:microsoft.com/office/officeart/2005/8/layout/hierarchy1"/>
    <dgm:cxn modelId="{5193FFF9-1AEE-49E9-9ED0-77DEB58A7557}" type="presParOf" srcId="{3B540CE3-95C3-41D9-A2B4-01F567D9E144}" destId="{F7DCC7ED-11AD-493B-9A82-F420A20D5D01}" srcOrd="1" destOrd="0" presId="urn:microsoft.com/office/officeart/2005/8/layout/hierarchy1"/>
    <dgm:cxn modelId="{69F61842-65C2-4590-BF5E-A06D2BEE3816}" type="presParOf" srcId="{8BF0F39F-06E4-44B2-8A57-CB107613A37C}" destId="{F2880E23-2F00-42BA-A848-3C625F74F57F}" srcOrd="1" destOrd="0" presId="urn:microsoft.com/office/officeart/2005/8/layout/hierarchy1"/>
    <dgm:cxn modelId="{FDF6542D-A47A-4EC5-B4C0-9650601DFE35}" type="presParOf" srcId="{F2880E23-2F00-42BA-A848-3C625F74F57F}" destId="{9EBB8D5E-209C-4E59-8A74-6D670CC8DF45}" srcOrd="0" destOrd="0" presId="urn:microsoft.com/office/officeart/2005/8/layout/hierarchy1"/>
    <dgm:cxn modelId="{E4A8CD2E-4F84-4A48-8434-B31CC9BAABA9}" type="presParOf" srcId="{F2880E23-2F00-42BA-A848-3C625F74F57F}" destId="{3F7C8978-F10A-41D8-BE48-FE3C387423A0}" srcOrd="1" destOrd="0" presId="urn:microsoft.com/office/officeart/2005/8/layout/hierarchy1"/>
    <dgm:cxn modelId="{55E02A5D-C469-4D8D-91F4-F47548090D7B}" type="presParOf" srcId="{3F7C8978-F10A-41D8-BE48-FE3C387423A0}" destId="{92C1694D-71C5-4391-80DE-5E17AC6C0F8A}" srcOrd="0" destOrd="0" presId="urn:microsoft.com/office/officeart/2005/8/layout/hierarchy1"/>
    <dgm:cxn modelId="{43E30A24-CA77-4E4F-8E4E-9F2EE3C1A951}" type="presParOf" srcId="{92C1694D-71C5-4391-80DE-5E17AC6C0F8A}" destId="{0E4187FC-683E-4162-9132-F734DA86F477}" srcOrd="0" destOrd="0" presId="urn:microsoft.com/office/officeart/2005/8/layout/hierarchy1"/>
    <dgm:cxn modelId="{DCA9750E-4564-42D1-A40A-B3A36F98242B}" type="presParOf" srcId="{92C1694D-71C5-4391-80DE-5E17AC6C0F8A}" destId="{92D3A765-2735-4048-9A5A-7723187358F7}" srcOrd="1" destOrd="0" presId="urn:microsoft.com/office/officeart/2005/8/layout/hierarchy1"/>
    <dgm:cxn modelId="{9FB34573-E62E-4C5A-BC25-3FD618CF6239}" type="presParOf" srcId="{3F7C8978-F10A-41D8-BE48-FE3C387423A0}" destId="{B76FAF79-ECDD-44E1-9A06-450D82523079}" srcOrd="1" destOrd="0" presId="urn:microsoft.com/office/officeart/2005/8/layout/hierarchy1"/>
    <dgm:cxn modelId="{D013C055-2B25-45FB-9BF7-293CBE7CDF37}" type="presParOf" srcId="{F2880E23-2F00-42BA-A848-3C625F74F57F}" destId="{52D902A8-7294-406F-A8BD-8DCBC3BCC08C}" srcOrd="2" destOrd="0" presId="urn:microsoft.com/office/officeart/2005/8/layout/hierarchy1"/>
    <dgm:cxn modelId="{4D5043E9-A2C1-46D4-882C-6073327F6A7E}" type="presParOf" srcId="{F2880E23-2F00-42BA-A848-3C625F74F57F}" destId="{B5D15C95-6031-472D-8594-A60F64ECC017}" srcOrd="3" destOrd="0" presId="urn:microsoft.com/office/officeart/2005/8/layout/hierarchy1"/>
    <dgm:cxn modelId="{E59EE734-3E37-4637-BA1E-276CE153C258}" type="presParOf" srcId="{B5D15C95-6031-472D-8594-A60F64ECC017}" destId="{ACA2FFF1-44C2-4257-8256-60DB1CDE577B}" srcOrd="0" destOrd="0" presId="urn:microsoft.com/office/officeart/2005/8/layout/hierarchy1"/>
    <dgm:cxn modelId="{8644B554-4C1C-4754-96E6-97CB2FDAE96B}" type="presParOf" srcId="{ACA2FFF1-44C2-4257-8256-60DB1CDE577B}" destId="{5BB61AAE-0F19-442C-8E78-343B2E83E1B6}" srcOrd="0" destOrd="0" presId="urn:microsoft.com/office/officeart/2005/8/layout/hierarchy1"/>
    <dgm:cxn modelId="{AC6756C0-8EA7-4EC5-9B84-705E2B34D58C}" type="presParOf" srcId="{ACA2FFF1-44C2-4257-8256-60DB1CDE577B}" destId="{8E4FFEDC-7591-4D05-B127-751663CE4CBF}" srcOrd="1" destOrd="0" presId="urn:microsoft.com/office/officeart/2005/8/layout/hierarchy1"/>
    <dgm:cxn modelId="{87AEC632-D85E-46FE-A7A9-BBBF279FFD5C}" type="presParOf" srcId="{B5D15C95-6031-472D-8594-A60F64ECC017}" destId="{AFB93BBA-BFBA-4EE3-B6CA-02995CDA2F7A}" srcOrd="1" destOrd="0" presId="urn:microsoft.com/office/officeart/2005/8/layout/hierarchy1"/>
    <dgm:cxn modelId="{E57D5FC6-E9DE-4007-9E5B-72CB93A3E0AF}" type="presParOf" srcId="{F2880E23-2F00-42BA-A848-3C625F74F57F}" destId="{F5809CBF-4BD2-4E23-8461-B1E12F4FB169}" srcOrd="4" destOrd="0" presId="urn:microsoft.com/office/officeart/2005/8/layout/hierarchy1"/>
    <dgm:cxn modelId="{2D26CEB8-A494-4B8B-99CA-4ABB413CF1E6}" type="presParOf" srcId="{F2880E23-2F00-42BA-A848-3C625F74F57F}" destId="{6C2E6787-529D-4E33-B897-0E18C44DBCA8}" srcOrd="5" destOrd="0" presId="urn:microsoft.com/office/officeart/2005/8/layout/hierarchy1"/>
    <dgm:cxn modelId="{28F829C7-B6E0-4505-AA8C-3367E85C4CF9}" type="presParOf" srcId="{6C2E6787-529D-4E33-B897-0E18C44DBCA8}" destId="{C5FF63E8-FF3D-4A8F-86AB-A627C34A64F9}" srcOrd="0" destOrd="0" presId="urn:microsoft.com/office/officeart/2005/8/layout/hierarchy1"/>
    <dgm:cxn modelId="{FA1BCFDA-41DD-4DD7-9C4D-5ABE8655507F}" type="presParOf" srcId="{C5FF63E8-FF3D-4A8F-86AB-A627C34A64F9}" destId="{08A766FC-56AD-415D-826C-BD12F75624DD}" srcOrd="0" destOrd="0" presId="urn:microsoft.com/office/officeart/2005/8/layout/hierarchy1"/>
    <dgm:cxn modelId="{EAF16937-5635-4D60-9B33-E507A6CA6B9C}" type="presParOf" srcId="{C5FF63E8-FF3D-4A8F-86AB-A627C34A64F9}" destId="{84DF6D67-0BF6-4ED4-B4C9-BF4A6BD88742}" srcOrd="1" destOrd="0" presId="urn:microsoft.com/office/officeart/2005/8/layout/hierarchy1"/>
    <dgm:cxn modelId="{1086ED55-6F19-493A-9B33-7EC6CEFA5D04}" type="presParOf" srcId="{6C2E6787-529D-4E33-B897-0E18C44DBCA8}" destId="{66877476-7E58-44F8-B9D8-1BF4A7A9E6C0}" srcOrd="1" destOrd="0" presId="urn:microsoft.com/office/officeart/2005/8/layout/hierarchy1"/>
    <dgm:cxn modelId="{A90BA138-F537-45B4-90F9-7EFC9C0367E8}" type="presParOf" srcId="{F2880E23-2F00-42BA-A848-3C625F74F57F}" destId="{CE5BF529-C568-4FDC-BDD8-6361FD6DBA02}" srcOrd="6" destOrd="0" presId="urn:microsoft.com/office/officeart/2005/8/layout/hierarchy1"/>
    <dgm:cxn modelId="{3EA9E4A8-1911-4643-9F78-199B062DDD2D}" type="presParOf" srcId="{F2880E23-2F00-42BA-A848-3C625F74F57F}" destId="{F5510D47-EBA7-41E4-94F3-AA97891AF8F2}" srcOrd="7" destOrd="0" presId="urn:microsoft.com/office/officeart/2005/8/layout/hierarchy1"/>
    <dgm:cxn modelId="{10C036DC-BF37-4A24-A352-F8DFDCFE2F9A}" type="presParOf" srcId="{F5510D47-EBA7-41E4-94F3-AA97891AF8F2}" destId="{4200311A-8087-4D2B-BF18-0B81CA17A8BD}" srcOrd="0" destOrd="0" presId="urn:microsoft.com/office/officeart/2005/8/layout/hierarchy1"/>
    <dgm:cxn modelId="{D2103536-AF5D-436B-A628-B6D695DB3C45}" type="presParOf" srcId="{4200311A-8087-4D2B-BF18-0B81CA17A8BD}" destId="{F87513B8-66D5-4071-8EF3-ED357BA83AF6}" srcOrd="0" destOrd="0" presId="urn:microsoft.com/office/officeart/2005/8/layout/hierarchy1"/>
    <dgm:cxn modelId="{2770E479-6961-4D63-9F2D-AF21EBBEE2E9}" type="presParOf" srcId="{4200311A-8087-4D2B-BF18-0B81CA17A8BD}" destId="{3C8AE4AE-7853-42EF-A3E6-0D1B0B60F083}" srcOrd="1" destOrd="0" presId="urn:microsoft.com/office/officeart/2005/8/layout/hierarchy1"/>
    <dgm:cxn modelId="{0827A4E9-9E16-47EA-8954-E4532D3A5BC4}" type="presParOf" srcId="{F5510D47-EBA7-41E4-94F3-AA97891AF8F2}" destId="{D5C240B1-1F2B-4E46-99DC-FE8490551DB3}" srcOrd="1" destOrd="0" presId="urn:microsoft.com/office/officeart/2005/8/layout/hierarchy1"/>
    <dgm:cxn modelId="{CCB7BAAC-688A-4DFF-A270-6BF371F97929}" type="presParOf" srcId="{F2880E23-2F00-42BA-A848-3C625F74F57F}" destId="{05C81EFB-FCBD-43BE-9604-A8CEF2A65F66}" srcOrd="8" destOrd="0" presId="urn:microsoft.com/office/officeart/2005/8/layout/hierarchy1"/>
    <dgm:cxn modelId="{415918F6-2982-4D88-AA46-007F12B228AB}" type="presParOf" srcId="{F2880E23-2F00-42BA-A848-3C625F74F57F}" destId="{0DDA06FB-BEA8-4E2A-BCCE-D6B4AB8F6F81}" srcOrd="9" destOrd="0" presId="urn:microsoft.com/office/officeart/2005/8/layout/hierarchy1"/>
    <dgm:cxn modelId="{E410F8AF-72A1-4E19-9809-509EECF34B92}" type="presParOf" srcId="{0DDA06FB-BEA8-4E2A-BCCE-D6B4AB8F6F81}" destId="{F587592E-718E-4188-9A61-D6E453E02E82}" srcOrd="0" destOrd="0" presId="urn:microsoft.com/office/officeart/2005/8/layout/hierarchy1"/>
    <dgm:cxn modelId="{DCB7E7A2-7096-4E22-B7D5-89A69224AADA}" type="presParOf" srcId="{F587592E-718E-4188-9A61-D6E453E02E82}" destId="{0EE66052-DD5F-43BA-B935-05890F52F007}" srcOrd="0" destOrd="0" presId="urn:microsoft.com/office/officeart/2005/8/layout/hierarchy1"/>
    <dgm:cxn modelId="{20D84E49-176F-4C1F-AA5E-25F3830612D5}" type="presParOf" srcId="{F587592E-718E-4188-9A61-D6E453E02E82}" destId="{583F0D43-B937-470C-81E8-E739C38D1C1E}" srcOrd="1" destOrd="0" presId="urn:microsoft.com/office/officeart/2005/8/layout/hierarchy1"/>
    <dgm:cxn modelId="{4BDEB741-9974-4C55-BEC3-5E4E417B7653}" type="presParOf" srcId="{0DDA06FB-BEA8-4E2A-BCCE-D6B4AB8F6F81}" destId="{AA5775F1-3B94-422F-B76A-28C3817C5343}" srcOrd="1" destOrd="0" presId="urn:microsoft.com/office/officeart/2005/8/layout/hierarchy1"/>
    <dgm:cxn modelId="{929FC2C8-3655-4D5C-9EE3-5F1745266D3F}" type="presParOf" srcId="{F2880E23-2F00-42BA-A848-3C625F74F57F}" destId="{D1582EB9-EF59-4A68-AF71-181F44DEAA19}" srcOrd="10" destOrd="0" presId="urn:microsoft.com/office/officeart/2005/8/layout/hierarchy1"/>
    <dgm:cxn modelId="{F6CB81D3-E498-49D9-8D66-A8AC791F9379}" type="presParOf" srcId="{F2880E23-2F00-42BA-A848-3C625F74F57F}" destId="{002CA2F7-9721-45B0-B007-B088E3F84C9E}" srcOrd="11" destOrd="0" presId="urn:microsoft.com/office/officeart/2005/8/layout/hierarchy1"/>
    <dgm:cxn modelId="{37A81CFF-ED6E-4F24-93F9-2604C95E9F5D}" type="presParOf" srcId="{002CA2F7-9721-45B0-B007-B088E3F84C9E}" destId="{09BE25B1-0EFD-4C60-800E-CE31C2A713C8}" srcOrd="0" destOrd="0" presId="urn:microsoft.com/office/officeart/2005/8/layout/hierarchy1"/>
    <dgm:cxn modelId="{BCEF4974-3D1E-4710-BE73-3E0B8F7EDA27}" type="presParOf" srcId="{09BE25B1-0EFD-4C60-800E-CE31C2A713C8}" destId="{59754CEA-727C-43F9-91B1-94C47197C1B1}" srcOrd="0" destOrd="0" presId="urn:microsoft.com/office/officeart/2005/8/layout/hierarchy1"/>
    <dgm:cxn modelId="{D5EF5CE7-7231-4919-BFF7-C6AA975ED06F}" type="presParOf" srcId="{09BE25B1-0EFD-4C60-800E-CE31C2A713C8}" destId="{2E89DBC1-E9E4-4BE7-AD39-3C9E77755799}" srcOrd="1" destOrd="0" presId="urn:microsoft.com/office/officeart/2005/8/layout/hierarchy1"/>
    <dgm:cxn modelId="{E518950D-EEBD-4F01-86BB-B6E378A1879C}" type="presParOf" srcId="{002CA2F7-9721-45B0-B007-B088E3F84C9E}" destId="{A600F8AC-BA89-4C10-9132-C6A704A702E9}" srcOrd="1" destOrd="0" presId="urn:microsoft.com/office/officeart/2005/8/layout/hierarchy1"/>
    <dgm:cxn modelId="{9510283A-F6F4-4D63-A0B6-8491866987E5}" type="presParOf" srcId="{F2880E23-2F00-42BA-A848-3C625F74F57F}" destId="{F4B9FB64-54D1-4D2E-87A2-888A14D1623F}" srcOrd="12" destOrd="0" presId="urn:microsoft.com/office/officeart/2005/8/layout/hierarchy1"/>
    <dgm:cxn modelId="{27FCCE61-555C-45AD-806E-04F574C8B67C}" type="presParOf" srcId="{F2880E23-2F00-42BA-A848-3C625F74F57F}" destId="{06B55360-A0B3-4B7B-8BD0-D9BC36731014}" srcOrd="13" destOrd="0" presId="urn:microsoft.com/office/officeart/2005/8/layout/hierarchy1"/>
    <dgm:cxn modelId="{9E65F9E4-51A0-4463-B79D-187C19DA3858}" type="presParOf" srcId="{06B55360-A0B3-4B7B-8BD0-D9BC36731014}" destId="{5D5FF942-E5F3-4288-91C3-1F1D1C29BE61}" srcOrd="0" destOrd="0" presId="urn:microsoft.com/office/officeart/2005/8/layout/hierarchy1"/>
    <dgm:cxn modelId="{7BCC5F7E-1D2B-4141-BAFF-82047BC711B7}" type="presParOf" srcId="{5D5FF942-E5F3-4288-91C3-1F1D1C29BE61}" destId="{A251BCC3-EB70-4A71-8D18-B710911B82D4}" srcOrd="0" destOrd="0" presId="urn:microsoft.com/office/officeart/2005/8/layout/hierarchy1"/>
    <dgm:cxn modelId="{A8DFD5E5-6DB2-4386-A657-FB78767632EE}" type="presParOf" srcId="{5D5FF942-E5F3-4288-91C3-1F1D1C29BE61}" destId="{4991F5B3-C232-4E3E-8418-A7052F136C96}" srcOrd="1" destOrd="0" presId="urn:microsoft.com/office/officeart/2005/8/layout/hierarchy1"/>
    <dgm:cxn modelId="{5D8B011D-6A43-40AA-A23D-B481E5AC5DD9}" type="presParOf" srcId="{06B55360-A0B3-4B7B-8BD0-D9BC36731014}" destId="{91F16C7B-FBB1-427A-8248-F08B70E47CB2}" srcOrd="1" destOrd="0" presId="urn:microsoft.com/office/officeart/2005/8/layout/hierarchy1"/>
    <dgm:cxn modelId="{7CA0FEB7-DCD3-43C6-ADA8-A47E92BDDA62}" type="presParOf" srcId="{F2880E23-2F00-42BA-A848-3C625F74F57F}" destId="{73CEA2BD-FAE4-42F7-BCA7-0A68268BC78E}" srcOrd="14" destOrd="0" presId="urn:microsoft.com/office/officeart/2005/8/layout/hierarchy1"/>
    <dgm:cxn modelId="{3018E6C3-FFB9-43E6-AF58-F538C497C91F}" type="presParOf" srcId="{F2880E23-2F00-42BA-A848-3C625F74F57F}" destId="{9F999F6D-3094-43E9-B537-2825C2DAD9C7}" srcOrd="15" destOrd="0" presId="urn:microsoft.com/office/officeart/2005/8/layout/hierarchy1"/>
    <dgm:cxn modelId="{12D54EB2-6EA6-405F-8443-C4A5FB326DB9}" type="presParOf" srcId="{9F999F6D-3094-43E9-B537-2825C2DAD9C7}" destId="{7C2B8750-6E87-4E19-A4B0-EEAC127FDC26}" srcOrd="0" destOrd="0" presId="urn:microsoft.com/office/officeart/2005/8/layout/hierarchy1"/>
    <dgm:cxn modelId="{BABFC8FF-3865-40C5-8330-EB27D3E8D102}" type="presParOf" srcId="{7C2B8750-6E87-4E19-A4B0-EEAC127FDC26}" destId="{097FB1B8-CE0B-4F4D-B6C1-1BAAF6931526}" srcOrd="0" destOrd="0" presId="urn:microsoft.com/office/officeart/2005/8/layout/hierarchy1"/>
    <dgm:cxn modelId="{B6617ABA-B078-4661-B34B-959240E6E401}" type="presParOf" srcId="{7C2B8750-6E87-4E19-A4B0-EEAC127FDC26}" destId="{0211D5F6-E8C9-4B43-B357-E254E1AE3177}" srcOrd="1" destOrd="0" presId="urn:microsoft.com/office/officeart/2005/8/layout/hierarchy1"/>
    <dgm:cxn modelId="{08FC2F33-E67A-4834-9230-B3F60F7C33B7}" type="presParOf" srcId="{9F999F6D-3094-43E9-B537-2825C2DAD9C7}" destId="{F2AA378E-9AEC-4ADB-B9CE-ADBD14A89A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D6A7A-C4C7-4BB3-BACE-A5541B71BD96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96BEE92-A1F4-4CA3-8094-3B6A174ACFEE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全天信息采集子系统</a:t>
          </a:r>
          <a:endParaRPr lang="zh-CN" altLang="en-US" b="1" dirty="0">
            <a:solidFill>
              <a:srgbClr val="FF0000"/>
            </a:solidFill>
          </a:endParaRPr>
        </a:p>
      </dgm:t>
    </dgm:pt>
    <dgm:pt modelId="{67A246C4-2169-45F4-A638-7C35B4053FDC}" type="parTrans" cxnId="{25B02CFD-FB39-461E-AD64-20977E2968B1}">
      <dgm:prSet/>
      <dgm:spPr/>
      <dgm:t>
        <a:bodyPr/>
        <a:lstStyle/>
        <a:p>
          <a:endParaRPr lang="zh-CN" altLang="en-US"/>
        </a:p>
      </dgm:t>
    </dgm:pt>
    <dgm:pt modelId="{A6FF1EC6-C7CA-496C-9322-216C9E35998D}" type="sibTrans" cxnId="{25B02CFD-FB39-461E-AD64-20977E2968B1}">
      <dgm:prSet/>
      <dgm:spPr/>
      <dgm:t>
        <a:bodyPr/>
        <a:lstStyle/>
        <a:p>
          <a:endParaRPr lang="zh-CN" altLang="en-US"/>
        </a:p>
      </dgm:t>
    </dgm:pt>
    <dgm:pt modelId="{6CE23EF6-2636-4E24-A9E2-1BEE8EFBDF57}">
      <dgm:prSet phldrT="[文本]"/>
      <dgm:spPr/>
      <dgm:t>
        <a:bodyPr/>
        <a:lstStyle/>
        <a:p>
          <a:r>
            <a:rPr lang="zh-CN" altLang="en-US" dirty="0" smtClean="0"/>
            <a:t>全天图像采集</a:t>
          </a:r>
          <a:endParaRPr lang="zh-CN" altLang="en-US" dirty="0"/>
        </a:p>
      </dgm:t>
    </dgm:pt>
    <dgm:pt modelId="{9B6DEAF0-BB1E-4737-9520-49888B864742}" type="parTrans" cxnId="{B20A1AD7-29F9-4E93-9C83-CDE08E259191}">
      <dgm:prSet/>
      <dgm:spPr/>
      <dgm:t>
        <a:bodyPr/>
        <a:lstStyle/>
        <a:p>
          <a:endParaRPr lang="zh-CN" altLang="en-US"/>
        </a:p>
      </dgm:t>
    </dgm:pt>
    <dgm:pt modelId="{65430E89-1665-42A3-99FA-8313A3E706BF}" type="sibTrans" cxnId="{B20A1AD7-29F9-4E93-9C83-CDE08E259191}">
      <dgm:prSet/>
      <dgm:spPr/>
      <dgm:t>
        <a:bodyPr/>
        <a:lstStyle/>
        <a:p>
          <a:endParaRPr lang="zh-CN" altLang="en-US"/>
        </a:p>
      </dgm:t>
    </dgm:pt>
    <dgm:pt modelId="{8C9EAEB5-D8F4-48DB-BC33-19B79C1C74A0}">
      <dgm:prSet phldrT="[文本]"/>
      <dgm:spPr/>
      <dgm:t>
        <a:bodyPr/>
        <a:lstStyle/>
        <a:p>
          <a:r>
            <a:rPr lang="zh-CN" altLang="en-US" dirty="0" smtClean="0"/>
            <a:t>全天云量采集</a:t>
          </a:r>
          <a:endParaRPr lang="zh-CN" altLang="en-US" dirty="0"/>
        </a:p>
      </dgm:t>
    </dgm:pt>
    <dgm:pt modelId="{1A074B2C-6731-44FB-91D4-25F05D9D847D}" type="parTrans" cxnId="{5042ECDB-C860-4762-9278-8164637719DC}">
      <dgm:prSet/>
      <dgm:spPr/>
      <dgm:t>
        <a:bodyPr/>
        <a:lstStyle/>
        <a:p>
          <a:endParaRPr lang="zh-CN" altLang="en-US"/>
        </a:p>
      </dgm:t>
    </dgm:pt>
    <dgm:pt modelId="{A0E71DCC-EB44-4DF2-8EE7-8DA956604056}" type="sibTrans" cxnId="{5042ECDB-C860-4762-9278-8164637719DC}">
      <dgm:prSet/>
      <dgm:spPr/>
      <dgm:t>
        <a:bodyPr/>
        <a:lstStyle/>
        <a:p>
          <a:endParaRPr lang="zh-CN" altLang="en-US"/>
        </a:p>
      </dgm:t>
    </dgm:pt>
    <dgm:pt modelId="{A500DD0E-A41F-4CA1-9DC6-FC10970B3667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大气参数采集子系统</a:t>
          </a:r>
          <a:endParaRPr lang="zh-CN" altLang="en-US" b="1" dirty="0">
            <a:solidFill>
              <a:srgbClr val="FF0000"/>
            </a:solidFill>
          </a:endParaRPr>
        </a:p>
      </dgm:t>
    </dgm:pt>
    <dgm:pt modelId="{6EDC0EAB-45B5-4F5E-8F66-D1CD3E3CFF6F}" type="parTrans" cxnId="{FC013540-1B7D-414A-9AB6-F4B73E33563B}">
      <dgm:prSet/>
      <dgm:spPr/>
      <dgm:t>
        <a:bodyPr/>
        <a:lstStyle/>
        <a:p>
          <a:endParaRPr lang="zh-CN" altLang="en-US"/>
        </a:p>
      </dgm:t>
    </dgm:pt>
    <dgm:pt modelId="{28CF3490-238C-479C-BBDE-217F7C1E3349}" type="sibTrans" cxnId="{FC013540-1B7D-414A-9AB6-F4B73E33563B}">
      <dgm:prSet/>
      <dgm:spPr/>
      <dgm:t>
        <a:bodyPr/>
        <a:lstStyle/>
        <a:p>
          <a:endParaRPr lang="zh-CN" altLang="en-US"/>
        </a:p>
      </dgm:t>
    </dgm:pt>
    <dgm:pt modelId="{DD6AD65E-6C8D-44EF-98AA-5CB92B475000}">
      <dgm:prSet phldrT="[文本]"/>
      <dgm:spPr/>
      <dgm:t>
        <a:bodyPr/>
        <a:lstStyle/>
        <a:p>
          <a:r>
            <a:rPr lang="zh-CN" altLang="en-US" dirty="0" smtClean="0"/>
            <a:t>气象站（温度、湿度、风速、风向、气压、降水）</a:t>
          </a:r>
          <a:endParaRPr lang="zh-CN" altLang="en-US" dirty="0"/>
        </a:p>
      </dgm:t>
    </dgm:pt>
    <dgm:pt modelId="{746EC310-3AA7-4298-A91E-8DEDEEB5BCC9}" type="parTrans" cxnId="{1358FC8F-648A-47B5-A241-351DA3A2BEE9}">
      <dgm:prSet/>
      <dgm:spPr/>
      <dgm:t>
        <a:bodyPr/>
        <a:lstStyle/>
        <a:p>
          <a:endParaRPr lang="zh-CN" altLang="en-US"/>
        </a:p>
      </dgm:t>
    </dgm:pt>
    <dgm:pt modelId="{29988DC7-1DF4-4F56-9A83-CED68306E0D9}" type="sibTrans" cxnId="{1358FC8F-648A-47B5-A241-351DA3A2BEE9}">
      <dgm:prSet/>
      <dgm:spPr/>
      <dgm:t>
        <a:bodyPr/>
        <a:lstStyle/>
        <a:p>
          <a:endParaRPr lang="zh-CN" altLang="en-US"/>
        </a:p>
      </dgm:t>
    </dgm:pt>
    <dgm:pt modelId="{4D79EF32-8566-42D6-B063-B8BE5BBEF7BB}">
      <dgm:prSet phldrT="[文本]"/>
      <dgm:spPr/>
      <dgm:t>
        <a:bodyPr/>
        <a:lstStyle/>
        <a:p>
          <a:r>
            <a:rPr lang="zh-CN" altLang="en-US" dirty="0" smtClean="0"/>
            <a:t>大气视宁度、</a:t>
          </a:r>
          <a:r>
            <a:rPr lang="zh-CN" altLang="en-US" dirty="0" smtClean="0">
              <a:solidFill>
                <a:srgbClr val="00B050"/>
              </a:solidFill>
            </a:rPr>
            <a:t>大气消光、水汽含量</a:t>
          </a:r>
          <a:endParaRPr lang="zh-CN" altLang="en-US" dirty="0">
            <a:solidFill>
              <a:srgbClr val="00B050"/>
            </a:solidFill>
          </a:endParaRPr>
        </a:p>
      </dgm:t>
    </dgm:pt>
    <dgm:pt modelId="{1B428B89-5F1A-406C-BA2F-35362A4A252A}" type="parTrans" cxnId="{EC110296-3C39-4F49-8FB4-D2FC1E56E610}">
      <dgm:prSet/>
      <dgm:spPr/>
      <dgm:t>
        <a:bodyPr/>
        <a:lstStyle/>
        <a:p>
          <a:endParaRPr lang="zh-CN" altLang="en-US"/>
        </a:p>
      </dgm:t>
    </dgm:pt>
    <dgm:pt modelId="{DB0FBBC0-A665-42AB-9E2D-5D6E1BD5CB35}" type="sibTrans" cxnId="{EC110296-3C39-4F49-8FB4-D2FC1E56E610}">
      <dgm:prSet/>
      <dgm:spPr/>
      <dgm:t>
        <a:bodyPr/>
        <a:lstStyle/>
        <a:p>
          <a:endParaRPr lang="zh-CN" altLang="en-US"/>
        </a:p>
      </dgm:t>
    </dgm:pt>
    <dgm:pt modelId="{BCE50803-2C9C-4034-ADBE-9A933016F042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</a:rPr>
            <a:t>视频监控子系统</a:t>
          </a:r>
          <a:endParaRPr lang="zh-CN" altLang="en-US" b="1" dirty="0">
            <a:solidFill>
              <a:srgbClr val="FF0000"/>
            </a:solidFill>
          </a:endParaRPr>
        </a:p>
      </dgm:t>
    </dgm:pt>
    <dgm:pt modelId="{ADFD642F-8910-4DAD-9B41-08619A51D608}" type="parTrans" cxnId="{40CB3CB3-3DA1-4799-A2E2-F6CBE9408C4E}">
      <dgm:prSet/>
      <dgm:spPr/>
      <dgm:t>
        <a:bodyPr/>
        <a:lstStyle/>
        <a:p>
          <a:endParaRPr lang="zh-CN" altLang="en-US"/>
        </a:p>
      </dgm:t>
    </dgm:pt>
    <dgm:pt modelId="{1A6C1505-21FD-4274-80D9-8A6DEA56FD20}" type="sibTrans" cxnId="{40CB3CB3-3DA1-4799-A2E2-F6CBE9408C4E}">
      <dgm:prSet/>
      <dgm:spPr/>
      <dgm:t>
        <a:bodyPr/>
        <a:lstStyle/>
        <a:p>
          <a:endParaRPr lang="zh-CN" altLang="en-US"/>
        </a:p>
      </dgm:t>
    </dgm:pt>
    <dgm:pt modelId="{4D0F129D-7F8F-4B8E-9FD6-39B3BD098D09}">
      <dgm:prSet phldrT="[文本]"/>
      <dgm:spPr/>
      <dgm:t>
        <a:bodyPr/>
        <a:lstStyle/>
        <a:p>
          <a:r>
            <a:rPr lang="zh-CN" altLang="en-US" dirty="0" smtClean="0"/>
            <a:t>望远镜监控（</a:t>
          </a:r>
          <a:r>
            <a:rPr lang="en-US" altLang="zh-CN" dirty="0" smtClean="0">
              <a:solidFill>
                <a:srgbClr val="00B050"/>
              </a:solidFill>
            </a:rPr>
            <a:t>2m4</a:t>
          </a:r>
          <a:r>
            <a:rPr lang="en-US" altLang="zh-CN" dirty="0" smtClean="0"/>
            <a:t>, B4, TAT, ADIMM, </a:t>
          </a:r>
          <a:r>
            <a:rPr lang="en-US" altLang="zh-CN" dirty="0" err="1" smtClean="0"/>
            <a:t>etc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D2A6D32C-6E64-442C-BDA4-E3A30658B5A0}" type="parTrans" cxnId="{21BB44CB-6BEE-4E63-9B9B-5B531E135FA1}">
      <dgm:prSet/>
      <dgm:spPr/>
      <dgm:t>
        <a:bodyPr/>
        <a:lstStyle/>
        <a:p>
          <a:endParaRPr lang="zh-CN" altLang="en-US"/>
        </a:p>
      </dgm:t>
    </dgm:pt>
    <dgm:pt modelId="{E654374A-8D90-41EE-90E0-BE82B564B1D1}" type="sibTrans" cxnId="{21BB44CB-6BEE-4E63-9B9B-5B531E135FA1}">
      <dgm:prSet/>
      <dgm:spPr/>
      <dgm:t>
        <a:bodyPr/>
        <a:lstStyle/>
        <a:p>
          <a:endParaRPr lang="zh-CN" altLang="en-US"/>
        </a:p>
      </dgm:t>
    </dgm:pt>
    <dgm:pt modelId="{2D552AC2-BF8D-400B-B535-A6CDCC5905CE}">
      <dgm:prSet phldrT="[文本]"/>
      <dgm:spPr/>
      <dgm:t>
        <a:bodyPr/>
        <a:lstStyle/>
        <a:p>
          <a:r>
            <a:rPr lang="zh-CN" altLang="en-US" dirty="0" smtClean="0"/>
            <a:t>圆顶监控（</a:t>
          </a:r>
          <a:r>
            <a:rPr lang="en-US" altLang="zh-CN" dirty="0" smtClean="0"/>
            <a:t>2m4, B4, TAT, ADIMM, </a:t>
          </a:r>
          <a:r>
            <a:rPr lang="en-US" altLang="zh-CN" dirty="0" err="1" smtClean="0"/>
            <a:t>etc</a:t>
          </a:r>
          <a:r>
            <a:rPr lang="en-US" altLang="zh-CN" dirty="0" smtClean="0"/>
            <a:t> 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47AA034C-67D4-4633-9B90-69E0C676E429}" type="parTrans" cxnId="{DA80D867-B732-40F7-B3A2-C3E0B50B69C1}">
      <dgm:prSet/>
      <dgm:spPr/>
      <dgm:t>
        <a:bodyPr/>
        <a:lstStyle/>
        <a:p>
          <a:endParaRPr lang="zh-CN" altLang="en-US"/>
        </a:p>
      </dgm:t>
    </dgm:pt>
    <dgm:pt modelId="{C756F6E0-B6E5-4E21-9126-BDD09CE1E6D9}" type="sibTrans" cxnId="{DA80D867-B732-40F7-B3A2-C3E0B50B69C1}">
      <dgm:prSet/>
      <dgm:spPr/>
      <dgm:t>
        <a:bodyPr/>
        <a:lstStyle/>
        <a:p>
          <a:endParaRPr lang="zh-CN" altLang="en-US"/>
        </a:p>
      </dgm:t>
    </dgm:pt>
    <dgm:pt modelId="{6A0BA293-FBE6-471E-B048-227A6BC5FCC8}">
      <dgm:prSet phldrT="[文本]"/>
      <dgm:spPr/>
      <dgm:t>
        <a:bodyPr/>
        <a:lstStyle/>
        <a:p>
          <a:r>
            <a:rPr lang="zh-CN" altLang="en-US" dirty="0" smtClean="0"/>
            <a:t>天光背景采集</a:t>
          </a:r>
          <a:endParaRPr lang="zh-CN" altLang="en-US" dirty="0"/>
        </a:p>
      </dgm:t>
    </dgm:pt>
    <dgm:pt modelId="{97817568-4C5D-42CE-B04D-DDC5D1EB257D}" type="parTrans" cxnId="{5D8B1246-3153-46F1-B07E-11B993CB34FE}">
      <dgm:prSet/>
      <dgm:spPr/>
      <dgm:t>
        <a:bodyPr/>
        <a:lstStyle/>
        <a:p>
          <a:endParaRPr lang="zh-CN" altLang="en-US"/>
        </a:p>
      </dgm:t>
    </dgm:pt>
    <dgm:pt modelId="{F3AC4921-5D27-4B3F-AD73-01D56FEE4235}" type="sibTrans" cxnId="{5D8B1246-3153-46F1-B07E-11B993CB34FE}">
      <dgm:prSet/>
      <dgm:spPr/>
      <dgm:t>
        <a:bodyPr/>
        <a:lstStyle/>
        <a:p>
          <a:endParaRPr lang="zh-CN" altLang="en-US"/>
        </a:p>
      </dgm:t>
    </dgm:pt>
    <dgm:pt modelId="{CD1F050F-70ED-4124-9366-9EECA946194E}" type="pres">
      <dgm:prSet presAssocID="{8E5D6A7A-C4C7-4BB3-BACE-A5541B71BD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60385A-AA8F-4FF1-8CD0-58AD75C3E99E}" type="pres">
      <dgm:prSet presAssocID="{C96BEE92-A1F4-4CA3-8094-3B6A174ACFEE}" presName="comp" presStyleCnt="0"/>
      <dgm:spPr/>
    </dgm:pt>
    <dgm:pt modelId="{A756472F-C164-49D1-96E6-EEA433FEB493}" type="pres">
      <dgm:prSet presAssocID="{C96BEE92-A1F4-4CA3-8094-3B6A174ACFEE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C38E4141-0E49-4DCA-B36E-291FFF430119}" type="pres">
      <dgm:prSet presAssocID="{C96BEE92-A1F4-4CA3-8094-3B6A174ACFE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CDDF2B4E-2454-4E61-B32D-A11E9261CB82}" type="pres">
      <dgm:prSet presAssocID="{C96BEE92-A1F4-4CA3-8094-3B6A174ACF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17A19F-56CB-4EB7-9C8F-79B387C69AE2}" type="pres">
      <dgm:prSet presAssocID="{A6FF1EC6-C7CA-496C-9322-216C9E35998D}" presName="spacer" presStyleCnt="0"/>
      <dgm:spPr/>
    </dgm:pt>
    <dgm:pt modelId="{EF15DD18-2438-4A72-AF63-2A79C3044C20}" type="pres">
      <dgm:prSet presAssocID="{A500DD0E-A41F-4CA1-9DC6-FC10970B3667}" presName="comp" presStyleCnt="0"/>
      <dgm:spPr/>
    </dgm:pt>
    <dgm:pt modelId="{D8F01CDF-0D94-44D9-8A22-241309BFB4C1}" type="pres">
      <dgm:prSet presAssocID="{A500DD0E-A41F-4CA1-9DC6-FC10970B3667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E73A4E4E-89E9-4788-BFCE-65550394793F}" type="pres">
      <dgm:prSet presAssocID="{A500DD0E-A41F-4CA1-9DC6-FC10970B366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E4877CCA-8720-439E-9144-9A77FF44B810}" type="pres">
      <dgm:prSet presAssocID="{A500DD0E-A41F-4CA1-9DC6-FC10970B366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FCC105-6B09-40A0-9A11-B1FF3D8BF91B}" type="pres">
      <dgm:prSet presAssocID="{28CF3490-238C-479C-BBDE-217F7C1E3349}" presName="spacer" presStyleCnt="0"/>
      <dgm:spPr/>
    </dgm:pt>
    <dgm:pt modelId="{A2807C2A-487B-44F1-A9B0-894085DFFE9C}" type="pres">
      <dgm:prSet presAssocID="{BCE50803-2C9C-4034-ADBE-9A933016F042}" presName="comp" presStyleCnt="0"/>
      <dgm:spPr/>
    </dgm:pt>
    <dgm:pt modelId="{AC3A33AB-C48E-4D14-A440-38EA39EB5A93}" type="pres">
      <dgm:prSet presAssocID="{BCE50803-2C9C-4034-ADBE-9A933016F042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C10D85BB-92C9-4B34-B367-70C7E9490334}" type="pres">
      <dgm:prSet presAssocID="{BCE50803-2C9C-4034-ADBE-9A933016F04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DC31A459-3BEC-4B78-A83D-6165AE274058}" type="pres">
      <dgm:prSet presAssocID="{BCE50803-2C9C-4034-ADBE-9A933016F0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BF1311F-06CF-4324-B5D5-4A641833A3CE}" type="presOf" srcId="{DD6AD65E-6C8D-44EF-98AA-5CB92B475000}" destId="{E4877CCA-8720-439E-9144-9A77FF44B810}" srcOrd="1" destOrd="1" presId="urn:microsoft.com/office/officeart/2005/8/layout/vList4"/>
    <dgm:cxn modelId="{6738EEAF-F7ED-4422-81AB-5EB4B6070638}" type="presOf" srcId="{2D552AC2-BF8D-400B-B535-A6CDCC5905CE}" destId="{DC31A459-3BEC-4B78-A83D-6165AE274058}" srcOrd="1" destOrd="2" presId="urn:microsoft.com/office/officeart/2005/8/layout/vList4"/>
    <dgm:cxn modelId="{3EE17733-973B-4D5E-8308-72F83E071C2E}" type="presOf" srcId="{4D79EF32-8566-42D6-B063-B8BE5BBEF7BB}" destId="{D8F01CDF-0D94-44D9-8A22-241309BFB4C1}" srcOrd="0" destOrd="2" presId="urn:microsoft.com/office/officeart/2005/8/layout/vList4"/>
    <dgm:cxn modelId="{EC110296-3C39-4F49-8FB4-D2FC1E56E610}" srcId="{A500DD0E-A41F-4CA1-9DC6-FC10970B3667}" destId="{4D79EF32-8566-42D6-B063-B8BE5BBEF7BB}" srcOrd="1" destOrd="0" parTransId="{1B428B89-5F1A-406C-BA2F-35362A4A252A}" sibTransId="{DB0FBBC0-A665-42AB-9E2D-5D6E1BD5CB35}"/>
    <dgm:cxn modelId="{57FD0B61-FEBB-4316-BA98-55EE4A0F33A5}" type="presOf" srcId="{6CE23EF6-2636-4E24-A9E2-1BEE8EFBDF57}" destId="{A756472F-C164-49D1-96E6-EEA433FEB493}" srcOrd="0" destOrd="1" presId="urn:microsoft.com/office/officeart/2005/8/layout/vList4"/>
    <dgm:cxn modelId="{0C575ECA-C84A-4937-8A39-3DC9EC08D6C5}" type="presOf" srcId="{BCE50803-2C9C-4034-ADBE-9A933016F042}" destId="{AC3A33AB-C48E-4D14-A440-38EA39EB5A93}" srcOrd="0" destOrd="0" presId="urn:microsoft.com/office/officeart/2005/8/layout/vList4"/>
    <dgm:cxn modelId="{FFC327B9-894B-4884-A6D4-E0D74A5D6E46}" type="presOf" srcId="{8C9EAEB5-D8F4-48DB-BC33-19B79C1C74A0}" destId="{CDDF2B4E-2454-4E61-B32D-A11E9261CB82}" srcOrd="1" destOrd="2" presId="urn:microsoft.com/office/officeart/2005/8/layout/vList4"/>
    <dgm:cxn modelId="{97A80047-3511-4211-B1D9-8C8341C5E247}" type="presOf" srcId="{6A0BA293-FBE6-471E-B048-227A6BC5FCC8}" destId="{CDDF2B4E-2454-4E61-B32D-A11E9261CB82}" srcOrd="1" destOrd="3" presId="urn:microsoft.com/office/officeart/2005/8/layout/vList4"/>
    <dgm:cxn modelId="{EC8B7877-BF12-4999-87DA-457F108F9963}" type="presOf" srcId="{A500DD0E-A41F-4CA1-9DC6-FC10970B3667}" destId="{E4877CCA-8720-439E-9144-9A77FF44B810}" srcOrd="1" destOrd="0" presId="urn:microsoft.com/office/officeart/2005/8/layout/vList4"/>
    <dgm:cxn modelId="{FC013540-1B7D-414A-9AB6-F4B73E33563B}" srcId="{8E5D6A7A-C4C7-4BB3-BACE-A5541B71BD96}" destId="{A500DD0E-A41F-4CA1-9DC6-FC10970B3667}" srcOrd="1" destOrd="0" parTransId="{6EDC0EAB-45B5-4F5E-8F66-D1CD3E3CFF6F}" sibTransId="{28CF3490-238C-479C-BBDE-217F7C1E3349}"/>
    <dgm:cxn modelId="{1358FC8F-648A-47B5-A241-351DA3A2BEE9}" srcId="{A500DD0E-A41F-4CA1-9DC6-FC10970B3667}" destId="{DD6AD65E-6C8D-44EF-98AA-5CB92B475000}" srcOrd="0" destOrd="0" parTransId="{746EC310-3AA7-4298-A91E-8DEDEEB5BCC9}" sibTransId="{29988DC7-1DF4-4F56-9A83-CED68306E0D9}"/>
    <dgm:cxn modelId="{5212BAEE-0EBA-4925-A56B-860861717658}" type="presOf" srcId="{8C9EAEB5-D8F4-48DB-BC33-19B79C1C74A0}" destId="{A756472F-C164-49D1-96E6-EEA433FEB493}" srcOrd="0" destOrd="2" presId="urn:microsoft.com/office/officeart/2005/8/layout/vList4"/>
    <dgm:cxn modelId="{54C46A71-1222-42A0-BD8D-0FD2BB0BD776}" type="presOf" srcId="{C96BEE92-A1F4-4CA3-8094-3B6A174ACFEE}" destId="{CDDF2B4E-2454-4E61-B32D-A11E9261CB82}" srcOrd="1" destOrd="0" presId="urn:microsoft.com/office/officeart/2005/8/layout/vList4"/>
    <dgm:cxn modelId="{25B02CFD-FB39-461E-AD64-20977E2968B1}" srcId="{8E5D6A7A-C4C7-4BB3-BACE-A5541B71BD96}" destId="{C96BEE92-A1F4-4CA3-8094-3B6A174ACFEE}" srcOrd="0" destOrd="0" parTransId="{67A246C4-2169-45F4-A638-7C35B4053FDC}" sibTransId="{A6FF1EC6-C7CA-496C-9322-216C9E35998D}"/>
    <dgm:cxn modelId="{40CB3CB3-3DA1-4799-A2E2-F6CBE9408C4E}" srcId="{8E5D6A7A-C4C7-4BB3-BACE-A5541B71BD96}" destId="{BCE50803-2C9C-4034-ADBE-9A933016F042}" srcOrd="2" destOrd="0" parTransId="{ADFD642F-8910-4DAD-9B41-08619A51D608}" sibTransId="{1A6C1505-21FD-4274-80D9-8A6DEA56FD20}"/>
    <dgm:cxn modelId="{83F53EFB-3268-4086-BFE8-2D562D08554D}" type="presOf" srcId="{2D552AC2-BF8D-400B-B535-A6CDCC5905CE}" destId="{AC3A33AB-C48E-4D14-A440-38EA39EB5A93}" srcOrd="0" destOrd="2" presId="urn:microsoft.com/office/officeart/2005/8/layout/vList4"/>
    <dgm:cxn modelId="{5042ECDB-C860-4762-9278-8164637719DC}" srcId="{C96BEE92-A1F4-4CA3-8094-3B6A174ACFEE}" destId="{8C9EAEB5-D8F4-48DB-BC33-19B79C1C74A0}" srcOrd="1" destOrd="0" parTransId="{1A074B2C-6731-44FB-91D4-25F05D9D847D}" sibTransId="{A0E71DCC-EB44-4DF2-8EE7-8DA956604056}"/>
    <dgm:cxn modelId="{498BD4D3-5E2B-4E72-81BC-5C4974B68A8E}" type="presOf" srcId="{4D79EF32-8566-42D6-B063-B8BE5BBEF7BB}" destId="{E4877CCA-8720-439E-9144-9A77FF44B810}" srcOrd="1" destOrd="2" presId="urn:microsoft.com/office/officeart/2005/8/layout/vList4"/>
    <dgm:cxn modelId="{4795F9E6-DE07-4437-B5C5-FA075308E510}" type="presOf" srcId="{A500DD0E-A41F-4CA1-9DC6-FC10970B3667}" destId="{D8F01CDF-0D94-44D9-8A22-241309BFB4C1}" srcOrd="0" destOrd="0" presId="urn:microsoft.com/office/officeart/2005/8/layout/vList4"/>
    <dgm:cxn modelId="{5D8B1246-3153-46F1-B07E-11B993CB34FE}" srcId="{C96BEE92-A1F4-4CA3-8094-3B6A174ACFEE}" destId="{6A0BA293-FBE6-471E-B048-227A6BC5FCC8}" srcOrd="2" destOrd="0" parTransId="{97817568-4C5D-42CE-B04D-DDC5D1EB257D}" sibTransId="{F3AC4921-5D27-4B3F-AD73-01D56FEE4235}"/>
    <dgm:cxn modelId="{7DA4EE9D-9BE6-44FB-92E5-31D25F80EB4F}" type="presOf" srcId="{8E5D6A7A-C4C7-4BB3-BACE-A5541B71BD96}" destId="{CD1F050F-70ED-4124-9366-9EECA946194E}" srcOrd="0" destOrd="0" presId="urn:microsoft.com/office/officeart/2005/8/layout/vList4"/>
    <dgm:cxn modelId="{B20A1AD7-29F9-4E93-9C83-CDE08E259191}" srcId="{C96BEE92-A1F4-4CA3-8094-3B6A174ACFEE}" destId="{6CE23EF6-2636-4E24-A9E2-1BEE8EFBDF57}" srcOrd="0" destOrd="0" parTransId="{9B6DEAF0-BB1E-4737-9520-49888B864742}" sibTransId="{65430E89-1665-42A3-99FA-8313A3E706BF}"/>
    <dgm:cxn modelId="{F922D2EF-35C3-4B5D-81A2-E2BBD512014E}" type="presOf" srcId="{4D0F129D-7F8F-4B8E-9FD6-39B3BD098D09}" destId="{AC3A33AB-C48E-4D14-A440-38EA39EB5A93}" srcOrd="0" destOrd="1" presId="urn:microsoft.com/office/officeart/2005/8/layout/vList4"/>
    <dgm:cxn modelId="{6BF8EB69-7AEB-4AA8-BF90-3DD012126461}" type="presOf" srcId="{BCE50803-2C9C-4034-ADBE-9A933016F042}" destId="{DC31A459-3BEC-4B78-A83D-6165AE274058}" srcOrd="1" destOrd="0" presId="urn:microsoft.com/office/officeart/2005/8/layout/vList4"/>
    <dgm:cxn modelId="{DA80D867-B732-40F7-B3A2-C3E0B50B69C1}" srcId="{BCE50803-2C9C-4034-ADBE-9A933016F042}" destId="{2D552AC2-BF8D-400B-B535-A6CDCC5905CE}" srcOrd="1" destOrd="0" parTransId="{47AA034C-67D4-4633-9B90-69E0C676E429}" sibTransId="{C756F6E0-B6E5-4E21-9126-BDD09CE1E6D9}"/>
    <dgm:cxn modelId="{21BB44CB-6BEE-4E63-9B9B-5B531E135FA1}" srcId="{BCE50803-2C9C-4034-ADBE-9A933016F042}" destId="{4D0F129D-7F8F-4B8E-9FD6-39B3BD098D09}" srcOrd="0" destOrd="0" parTransId="{D2A6D32C-6E64-442C-BDA4-E3A30658B5A0}" sibTransId="{E654374A-8D90-41EE-90E0-BE82B564B1D1}"/>
    <dgm:cxn modelId="{94759162-D110-4026-869A-9C5EBFAED2F2}" type="presOf" srcId="{C96BEE92-A1F4-4CA3-8094-3B6A174ACFEE}" destId="{A756472F-C164-49D1-96E6-EEA433FEB493}" srcOrd="0" destOrd="0" presId="urn:microsoft.com/office/officeart/2005/8/layout/vList4"/>
    <dgm:cxn modelId="{AE770B77-6A46-4B87-B90E-F2B3E75A5AF8}" type="presOf" srcId="{6CE23EF6-2636-4E24-A9E2-1BEE8EFBDF57}" destId="{CDDF2B4E-2454-4E61-B32D-A11E9261CB82}" srcOrd="1" destOrd="1" presId="urn:microsoft.com/office/officeart/2005/8/layout/vList4"/>
    <dgm:cxn modelId="{54833801-048B-4E3A-97B7-9937312098CD}" type="presOf" srcId="{6A0BA293-FBE6-471E-B048-227A6BC5FCC8}" destId="{A756472F-C164-49D1-96E6-EEA433FEB493}" srcOrd="0" destOrd="3" presId="urn:microsoft.com/office/officeart/2005/8/layout/vList4"/>
    <dgm:cxn modelId="{2BDF78FA-3A4F-44F2-A51C-D650D994BCFF}" type="presOf" srcId="{4D0F129D-7F8F-4B8E-9FD6-39B3BD098D09}" destId="{DC31A459-3BEC-4B78-A83D-6165AE274058}" srcOrd="1" destOrd="1" presId="urn:microsoft.com/office/officeart/2005/8/layout/vList4"/>
    <dgm:cxn modelId="{0C373747-B67D-47FD-9527-3D58546F351E}" type="presOf" srcId="{DD6AD65E-6C8D-44EF-98AA-5CB92B475000}" destId="{D8F01CDF-0D94-44D9-8A22-241309BFB4C1}" srcOrd="0" destOrd="1" presId="urn:microsoft.com/office/officeart/2005/8/layout/vList4"/>
    <dgm:cxn modelId="{70138A8F-6F65-4614-ABF5-96C280089CD5}" type="presParOf" srcId="{CD1F050F-70ED-4124-9366-9EECA946194E}" destId="{0860385A-AA8F-4FF1-8CD0-58AD75C3E99E}" srcOrd="0" destOrd="0" presId="urn:microsoft.com/office/officeart/2005/8/layout/vList4"/>
    <dgm:cxn modelId="{17F19388-25DD-4321-981D-CBCE2C7247D8}" type="presParOf" srcId="{0860385A-AA8F-4FF1-8CD0-58AD75C3E99E}" destId="{A756472F-C164-49D1-96E6-EEA433FEB493}" srcOrd="0" destOrd="0" presId="urn:microsoft.com/office/officeart/2005/8/layout/vList4"/>
    <dgm:cxn modelId="{775555A9-D8D4-4883-8538-503B165F396D}" type="presParOf" srcId="{0860385A-AA8F-4FF1-8CD0-58AD75C3E99E}" destId="{C38E4141-0E49-4DCA-B36E-291FFF430119}" srcOrd="1" destOrd="0" presId="urn:microsoft.com/office/officeart/2005/8/layout/vList4"/>
    <dgm:cxn modelId="{011CE8B5-8C0B-4694-BF7D-2F4EB114315C}" type="presParOf" srcId="{0860385A-AA8F-4FF1-8CD0-58AD75C3E99E}" destId="{CDDF2B4E-2454-4E61-B32D-A11E9261CB82}" srcOrd="2" destOrd="0" presId="urn:microsoft.com/office/officeart/2005/8/layout/vList4"/>
    <dgm:cxn modelId="{8F9B185B-0C4B-4301-B811-7434A7D8DC1E}" type="presParOf" srcId="{CD1F050F-70ED-4124-9366-9EECA946194E}" destId="{0B17A19F-56CB-4EB7-9C8F-79B387C69AE2}" srcOrd="1" destOrd="0" presId="urn:microsoft.com/office/officeart/2005/8/layout/vList4"/>
    <dgm:cxn modelId="{1CF10E20-E7B5-4A60-AD12-ED96761996E6}" type="presParOf" srcId="{CD1F050F-70ED-4124-9366-9EECA946194E}" destId="{EF15DD18-2438-4A72-AF63-2A79C3044C20}" srcOrd="2" destOrd="0" presId="urn:microsoft.com/office/officeart/2005/8/layout/vList4"/>
    <dgm:cxn modelId="{A22D382C-D247-4E03-A4E5-B5EBD4A6E0BF}" type="presParOf" srcId="{EF15DD18-2438-4A72-AF63-2A79C3044C20}" destId="{D8F01CDF-0D94-44D9-8A22-241309BFB4C1}" srcOrd="0" destOrd="0" presId="urn:microsoft.com/office/officeart/2005/8/layout/vList4"/>
    <dgm:cxn modelId="{9802247C-BC2D-4468-AFC6-E25EB0579029}" type="presParOf" srcId="{EF15DD18-2438-4A72-AF63-2A79C3044C20}" destId="{E73A4E4E-89E9-4788-BFCE-65550394793F}" srcOrd="1" destOrd="0" presId="urn:microsoft.com/office/officeart/2005/8/layout/vList4"/>
    <dgm:cxn modelId="{00F98C40-0D34-4E4D-B2A8-1ACC54849234}" type="presParOf" srcId="{EF15DD18-2438-4A72-AF63-2A79C3044C20}" destId="{E4877CCA-8720-439E-9144-9A77FF44B810}" srcOrd="2" destOrd="0" presId="urn:microsoft.com/office/officeart/2005/8/layout/vList4"/>
    <dgm:cxn modelId="{97C1B60B-2F44-492E-B542-D26599511B35}" type="presParOf" srcId="{CD1F050F-70ED-4124-9366-9EECA946194E}" destId="{68FCC105-6B09-40A0-9A11-B1FF3D8BF91B}" srcOrd="3" destOrd="0" presId="urn:microsoft.com/office/officeart/2005/8/layout/vList4"/>
    <dgm:cxn modelId="{B9580F13-4352-46FD-B361-3ED6240EE43E}" type="presParOf" srcId="{CD1F050F-70ED-4124-9366-9EECA946194E}" destId="{A2807C2A-487B-44F1-A9B0-894085DFFE9C}" srcOrd="4" destOrd="0" presId="urn:microsoft.com/office/officeart/2005/8/layout/vList4"/>
    <dgm:cxn modelId="{F651B13F-C72E-4A70-B132-8EEA693979E6}" type="presParOf" srcId="{A2807C2A-487B-44F1-A9B0-894085DFFE9C}" destId="{AC3A33AB-C48E-4D14-A440-38EA39EB5A93}" srcOrd="0" destOrd="0" presId="urn:microsoft.com/office/officeart/2005/8/layout/vList4"/>
    <dgm:cxn modelId="{4AD36A8D-68A3-44B2-A434-D249A61BF716}" type="presParOf" srcId="{A2807C2A-487B-44F1-A9B0-894085DFFE9C}" destId="{C10D85BB-92C9-4B34-B367-70C7E9490334}" srcOrd="1" destOrd="0" presId="urn:microsoft.com/office/officeart/2005/8/layout/vList4"/>
    <dgm:cxn modelId="{FD561798-3F1E-421B-AB19-CD2F86EE8182}" type="presParOf" srcId="{A2807C2A-487B-44F1-A9B0-894085DFFE9C}" destId="{DC31A459-3BEC-4B78-A83D-6165AE27405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304DE-6692-4800-B2FD-B590F861BE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50D85C2-B2AC-4A1F-9B75-87EA66B8572E}">
      <dgm:prSet phldrT="[文本]" custT="1"/>
      <dgm:spPr/>
      <dgm:t>
        <a:bodyPr/>
        <a:lstStyle/>
        <a:p>
          <a:r>
            <a:rPr lang="zh-CN" altLang="en-US" sz="2800" dirty="0" smtClean="0"/>
            <a:t>给天文候选</a:t>
          </a:r>
          <a:r>
            <a:rPr lang="en-US" altLang="zh-CN" sz="2800" dirty="0" smtClean="0"/>
            <a:t>/</a:t>
          </a:r>
          <a:r>
            <a:rPr lang="zh-CN" altLang="en-US" sz="2800" dirty="0" smtClean="0"/>
            <a:t>固定台址把脉</a:t>
          </a:r>
          <a:endParaRPr lang="zh-CN" altLang="en-US" sz="2800" dirty="0"/>
        </a:p>
      </dgm:t>
    </dgm:pt>
    <dgm:pt modelId="{194E089C-5C3C-4380-935E-1937A2DE96ED}" type="parTrans" cxnId="{A06351AF-159E-4283-9230-50B2D1E7508D}">
      <dgm:prSet/>
      <dgm:spPr/>
      <dgm:t>
        <a:bodyPr/>
        <a:lstStyle/>
        <a:p>
          <a:endParaRPr lang="zh-CN" altLang="en-US"/>
        </a:p>
      </dgm:t>
    </dgm:pt>
    <dgm:pt modelId="{7C4C10ED-4CAF-42A7-9141-9CE948C6AED5}" type="sibTrans" cxnId="{A06351AF-159E-4283-9230-50B2D1E7508D}">
      <dgm:prSet/>
      <dgm:spPr/>
      <dgm:t>
        <a:bodyPr/>
        <a:lstStyle/>
        <a:p>
          <a:endParaRPr lang="zh-CN" altLang="en-US"/>
        </a:p>
      </dgm:t>
    </dgm:pt>
    <dgm:pt modelId="{20B07A4E-52A9-433B-9770-80686BF7B781}">
      <dgm:prSet phldrT="[文本]"/>
      <dgm:spPr/>
      <dgm:t>
        <a:bodyPr/>
        <a:lstStyle/>
        <a:p>
          <a:r>
            <a:rPr lang="zh-CN" altLang="en-US" dirty="0" smtClean="0"/>
            <a:t>望、闻、问、切</a:t>
          </a:r>
          <a:endParaRPr lang="zh-CN" altLang="en-US" dirty="0"/>
        </a:p>
      </dgm:t>
    </dgm:pt>
    <dgm:pt modelId="{F6F680B4-15F4-4DDE-8623-2EFCA6CB51B8}" type="parTrans" cxnId="{36EB2EFD-88A3-431A-B077-F0EC6E60AC6E}">
      <dgm:prSet/>
      <dgm:spPr/>
      <dgm:t>
        <a:bodyPr/>
        <a:lstStyle/>
        <a:p>
          <a:endParaRPr lang="zh-CN" altLang="en-US"/>
        </a:p>
      </dgm:t>
    </dgm:pt>
    <dgm:pt modelId="{E00EEEC6-7B2F-4218-9757-7409448E969C}" type="sibTrans" cxnId="{36EB2EFD-88A3-431A-B077-F0EC6E60AC6E}">
      <dgm:prSet/>
      <dgm:spPr/>
      <dgm:t>
        <a:bodyPr/>
        <a:lstStyle/>
        <a:p>
          <a:endParaRPr lang="zh-CN" altLang="en-US"/>
        </a:p>
      </dgm:t>
    </dgm:pt>
    <dgm:pt modelId="{0E378BE6-E371-4B8B-B3E3-5335D54FB447}">
      <dgm:prSet phldrT="[文本]" custT="1"/>
      <dgm:spPr/>
      <dgm:t>
        <a:bodyPr/>
        <a:lstStyle/>
        <a:p>
          <a:r>
            <a:rPr lang="zh-CN" altLang="en-US" sz="2800" dirty="0" smtClean="0"/>
            <a:t>为全自动望远镜提供服务</a:t>
          </a:r>
          <a:r>
            <a:rPr lang="en-US" altLang="zh-CN" sz="2800" dirty="0" smtClean="0"/>
            <a:t>  </a:t>
          </a:r>
          <a:endParaRPr lang="zh-CN" altLang="en-US" sz="2800" dirty="0"/>
        </a:p>
      </dgm:t>
    </dgm:pt>
    <dgm:pt modelId="{B61A991F-6698-41E9-9835-0E3EF9BA6485}" type="parTrans" cxnId="{22CA59F3-43D3-4951-99D8-FB499D36E730}">
      <dgm:prSet/>
      <dgm:spPr/>
      <dgm:t>
        <a:bodyPr/>
        <a:lstStyle/>
        <a:p>
          <a:endParaRPr lang="zh-CN" altLang="en-US"/>
        </a:p>
      </dgm:t>
    </dgm:pt>
    <dgm:pt modelId="{50299029-9AC5-4520-8AAE-7CFF07F4BEBF}" type="sibTrans" cxnId="{22CA59F3-43D3-4951-99D8-FB499D36E730}">
      <dgm:prSet/>
      <dgm:spPr/>
      <dgm:t>
        <a:bodyPr/>
        <a:lstStyle/>
        <a:p>
          <a:endParaRPr lang="zh-CN" altLang="en-US"/>
        </a:p>
      </dgm:t>
    </dgm:pt>
    <dgm:pt modelId="{15487BCF-64A9-4617-9711-06EEF479F8BD}">
      <dgm:prSet phldrT="[文本]"/>
      <dgm:spPr/>
      <dgm:t>
        <a:bodyPr/>
        <a:lstStyle/>
        <a:p>
          <a:r>
            <a:rPr lang="zh-CN" altLang="en-US" dirty="0" smtClean="0"/>
            <a:t>圆顶自动控制</a:t>
          </a:r>
          <a:endParaRPr lang="zh-CN" altLang="en-US" dirty="0"/>
        </a:p>
      </dgm:t>
    </dgm:pt>
    <dgm:pt modelId="{1B482A82-478A-464F-BF8D-16D9B086B0B9}" type="parTrans" cxnId="{38FF80F1-30B8-4B77-A039-948202EADFD6}">
      <dgm:prSet/>
      <dgm:spPr/>
      <dgm:t>
        <a:bodyPr/>
        <a:lstStyle/>
        <a:p>
          <a:endParaRPr lang="zh-CN" altLang="en-US"/>
        </a:p>
      </dgm:t>
    </dgm:pt>
    <dgm:pt modelId="{D074CE0C-0977-48E6-A3AE-BA0E9208C457}" type="sibTrans" cxnId="{38FF80F1-30B8-4B77-A039-948202EADFD6}">
      <dgm:prSet/>
      <dgm:spPr/>
      <dgm:t>
        <a:bodyPr/>
        <a:lstStyle/>
        <a:p>
          <a:endParaRPr lang="zh-CN" altLang="en-US"/>
        </a:p>
      </dgm:t>
    </dgm:pt>
    <dgm:pt modelId="{F84E8BB4-4D12-4B46-B2D0-7967AB762905}">
      <dgm:prSet phldrT="[文本]" custT="1"/>
      <dgm:spPr/>
      <dgm:t>
        <a:bodyPr/>
        <a:lstStyle/>
        <a:p>
          <a:r>
            <a:rPr lang="zh-CN" altLang="en-US" sz="2800" dirty="0" smtClean="0"/>
            <a:t>望远镜观测控制系统必备</a:t>
          </a:r>
          <a:endParaRPr lang="zh-CN" altLang="en-US" sz="2800" dirty="0"/>
        </a:p>
      </dgm:t>
    </dgm:pt>
    <dgm:pt modelId="{7F78F4F5-7797-4B64-BCB2-43D42C9F9921}" type="parTrans" cxnId="{D7F4808C-B832-410D-937F-8E02FA7CFA87}">
      <dgm:prSet/>
      <dgm:spPr/>
      <dgm:t>
        <a:bodyPr/>
        <a:lstStyle/>
        <a:p>
          <a:endParaRPr lang="zh-CN" altLang="en-US"/>
        </a:p>
      </dgm:t>
    </dgm:pt>
    <dgm:pt modelId="{505A1ED3-F1A3-47F2-AC09-6E75A054B520}" type="sibTrans" cxnId="{D7F4808C-B832-410D-937F-8E02FA7CFA87}">
      <dgm:prSet/>
      <dgm:spPr/>
      <dgm:t>
        <a:bodyPr/>
        <a:lstStyle/>
        <a:p>
          <a:endParaRPr lang="zh-CN" altLang="en-US"/>
        </a:p>
      </dgm:t>
    </dgm:pt>
    <dgm:pt modelId="{4584BAD1-072C-443B-915F-7A868D26FEB8}">
      <dgm:prSet phldrT="[文本]"/>
      <dgm:spPr/>
      <dgm:t>
        <a:bodyPr/>
        <a:lstStyle/>
        <a:p>
          <a:r>
            <a:rPr lang="zh-CN" altLang="en-US" dirty="0" smtClean="0"/>
            <a:t>利用观测控制系统，可显著提高望远镜的使用效率和科学产出能力。</a:t>
          </a:r>
          <a:endParaRPr lang="zh-CN" altLang="en-US" dirty="0"/>
        </a:p>
      </dgm:t>
    </dgm:pt>
    <dgm:pt modelId="{D0BA5682-FC4D-4C79-80A9-3F9CC4653B44}" type="parTrans" cxnId="{59CF979C-572F-45D3-87AF-6C09D7950B97}">
      <dgm:prSet/>
      <dgm:spPr/>
      <dgm:t>
        <a:bodyPr/>
        <a:lstStyle/>
        <a:p>
          <a:endParaRPr lang="zh-CN" altLang="en-US"/>
        </a:p>
      </dgm:t>
    </dgm:pt>
    <dgm:pt modelId="{9D4BBC97-3DBA-408B-9BD0-41587960C866}" type="sibTrans" cxnId="{59CF979C-572F-45D3-87AF-6C09D7950B97}">
      <dgm:prSet/>
      <dgm:spPr/>
      <dgm:t>
        <a:bodyPr/>
        <a:lstStyle/>
        <a:p>
          <a:endParaRPr lang="zh-CN" altLang="en-US"/>
        </a:p>
      </dgm:t>
    </dgm:pt>
    <dgm:pt modelId="{97CB0C89-9B35-4D02-AD82-ED8E81D8C491}" type="pres">
      <dgm:prSet presAssocID="{B38304DE-6692-4800-B2FD-B590F861B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655E81-47C8-46E5-AD6A-460748A448A0}" type="pres">
      <dgm:prSet presAssocID="{250D85C2-B2AC-4A1F-9B75-87EA66B857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8335EC-2420-4A74-9731-D816F63B79EA}" type="pres">
      <dgm:prSet presAssocID="{250D85C2-B2AC-4A1F-9B75-87EA66B8572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538AC9-3431-4B12-A415-4DE4899345D7}" type="pres">
      <dgm:prSet presAssocID="{0E378BE6-E371-4B8B-B3E3-5335D54FB4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127617-9166-4D21-AD8A-0F3E0C102BEE}" type="pres">
      <dgm:prSet presAssocID="{0E378BE6-E371-4B8B-B3E3-5335D54FB44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BC04F2-678C-447D-9574-766465F3875C}" type="pres">
      <dgm:prSet presAssocID="{F84E8BB4-4D12-4B46-B2D0-7967AB76290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AF6881-1715-43E8-BB4E-EF6330509EC4}" type="pres">
      <dgm:prSet presAssocID="{F84E8BB4-4D12-4B46-B2D0-7967AB76290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F4808C-B832-410D-937F-8E02FA7CFA87}" srcId="{B38304DE-6692-4800-B2FD-B590F861BEE5}" destId="{F84E8BB4-4D12-4B46-B2D0-7967AB762905}" srcOrd="2" destOrd="0" parTransId="{7F78F4F5-7797-4B64-BCB2-43D42C9F9921}" sibTransId="{505A1ED3-F1A3-47F2-AC09-6E75A054B520}"/>
    <dgm:cxn modelId="{59CF979C-572F-45D3-87AF-6C09D7950B97}" srcId="{F84E8BB4-4D12-4B46-B2D0-7967AB762905}" destId="{4584BAD1-072C-443B-915F-7A868D26FEB8}" srcOrd="0" destOrd="0" parTransId="{D0BA5682-FC4D-4C79-80A9-3F9CC4653B44}" sibTransId="{9D4BBC97-3DBA-408B-9BD0-41587960C866}"/>
    <dgm:cxn modelId="{DBFB620D-7505-4643-9F1A-DAC49E967218}" type="presOf" srcId="{250D85C2-B2AC-4A1F-9B75-87EA66B8572E}" destId="{32655E81-47C8-46E5-AD6A-460748A448A0}" srcOrd="0" destOrd="0" presId="urn:microsoft.com/office/officeart/2005/8/layout/vList2"/>
    <dgm:cxn modelId="{36EB2EFD-88A3-431A-B077-F0EC6E60AC6E}" srcId="{250D85C2-B2AC-4A1F-9B75-87EA66B8572E}" destId="{20B07A4E-52A9-433B-9770-80686BF7B781}" srcOrd="0" destOrd="0" parTransId="{F6F680B4-15F4-4DDE-8623-2EFCA6CB51B8}" sibTransId="{E00EEEC6-7B2F-4218-9757-7409448E969C}"/>
    <dgm:cxn modelId="{716F29DF-F7BE-4FA9-82DD-4859C9431525}" type="presOf" srcId="{F84E8BB4-4D12-4B46-B2D0-7967AB762905}" destId="{4CBC04F2-678C-447D-9574-766465F3875C}" srcOrd="0" destOrd="0" presId="urn:microsoft.com/office/officeart/2005/8/layout/vList2"/>
    <dgm:cxn modelId="{C354E7A3-3E97-4CA9-95CF-4E2BB9C38F29}" type="presOf" srcId="{B38304DE-6692-4800-B2FD-B590F861BEE5}" destId="{97CB0C89-9B35-4D02-AD82-ED8E81D8C491}" srcOrd="0" destOrd="0" presId="urn:microsoft.com/office/officeart/2005/8/layout/vList2"/>
    <dgm:cxn modelId="{25388598-EB5F-4414-93DD-059BD142EB0A}" type="presOf" srcId="{4584BAD1-072C-443B-915F-7A868D26FEB8}" destId="{49AF6881-1715-43E8-BB4E-EF6330509EC4}" srcOrd="0" destOrd="0" presId="urn:microsoft.com/office/officeart/2005/8/layout/vList2"/>
    <dgm:cxn modelId="{F91277A9-E310-437F-9127-65013B3237B4}" type="presOf" srcId="{0E378BE6-E371-4B8B-B3E3-5335D54FB447}" destId="{13538AC9-3431-4B12-A415-4DE4899345D7}" srcOrd="0" destOrd="0" presId="urn:microsoft.com/office/officeart/2005/8/layout/vList2"/>
    <dgm:cxn modelId="{A06351AF-159E-4283-9230-50B2D1E7508D}" srcId="{B38304DE-6692-4800-B2FD-B590F861BEE5}" destId="{250D85C2-B2AC-4A1F-9B75-87EA66B8572E}" srcOrd="0" destOrd="0" parTransId="{194E089C-5C3C-4380-935E-1937A2DE96ED}" sibTransId="{7C4C10ED-4CAF-42A7-9141-9CE948C6AED5}"/>
    <dgm:cxn modelId="{FCBBB6A1-6A83-4F51-8CF8-EAFB6DB56D8D}" type="presOf" srcId="{20B07A4E-52A9-433B-9770-80686BF7B781}" destId="{378335EC-2420-4A74-9731-D816F63B79EA}" srcOrd="0" destOrd="0" presId="urn:microsoft.com/office/officeart/2005/8/layout/vList2"/>
    <dgm:cxn modelId="{D7FA6BF3-7EFC-4010-B6D7-C3CE0D442EEF}" type="presOf" srcId="{15487BCF-64A9-4617-9711-06EEF479F8BD}" destId="{DD127617-9166-4D21-AD8A-0F3E0C102BEE}" srcOrd="0" destOrd="0" presId="urn:microsoft.com/office/officeart/2005/8/layout/vList2"/>
    <dgm:cxn modelId="{38FF80F1-30B8-4B77-A039-948202EADFD6}" srcId="{0E378BE6-E371-4B8B-B3E3-5335D54FB447}" destId="{15487BCF-64A9-4617-9711-06EEF479F8BD}" srcOrd="0" destOrd="0" parTransId="{1B482A82-478A-464F-BF8D-16D9B086B0B9}" sibTransId="{D074CE0C-0977-48E6-A3AE-BA0E9208C457}"/>
    <dgm:cxn modelId="{22CA59F3-43D3-4951-99D8-FB499D36E730}" srcId="{B38304DE-6692-4800-B2FD-B590F861BEE5}" destId="{0E378BE6-E371-4B8B-B3E3-5335D54FB447}" srcOrd="1" destOrd="0" parTransId="{B61A991F-6698-41E9-9835-0E3EF9BA6485}" sibTransId="{50299029-9AC5-4520-8AAE-7CFF07F4BEBF}"/>
    <dgm:cxn modelId="{5A5F7033-5B5B-4532-9C91-6A0D9F02B0FA}" type="presParOf" srcId="{97CB0C89-9B35-4D02-AD82-ED8E81D8C491}" destId="{32655E81-47C8-46E5-AD6A-460748A448A0}" srcOrd="0" destOrd="0" presId="urn:microsoft.com/office/officeart/2005/8/layout/vList2"/>
    <dgm:cxn modelId="{E1855CC0-F371-461A-A989-3CF3A4314B8B}" type="presParOf" srcId="{97CB0C89-9B35-4D02-AD82-ED8E81D8C491}" destId="{378335EC-2420-4A74-9731-D816F63B79EA}" srcOrd="1" destOrd="0" presId="urn:microsoft.com/office/officeart/2005/8/layout/vList2"/>
    <dgm:cxn modelId="{174E4109-37BF-4903-8507-87A222BD2FB6}" type="presParOf" srcId="{97CB0C89-9B35-4D02-AD82-ED8E81D8C491}" destId="{13538AC9-3431-4B12-A415-4DE4899345D7}" srcOrd="2" destOrd="0" presId="urn:microsoft.com/office/officeart/2005/8/layout/vList2"/>
    <dgm:cxn modelId="{900A8CFE-BE6F-48E7-A14A-6A7290DE284C}" type="presParOf" srcId="{97CB0C89-9B35-4D02-AD82-ED8E81D8C491}" destId="{DD127617-9166-4D21-AD8A-0F3E0C102BEE}" srcOrd="3" destOrd="0" presId="urn:microsoft.com/office/officeart/2005/8/layout/vList2"/>
    <dgm:cxn modelId="{595A832B-86E5-4F2F-A173-037EDC8B997A}" type="presParOf" srcId="{97CB0C89-9B35-4D02-AD82-ED8E81D8C491}" destId="{4CBC04F2-678C-447D-9574-766465F3875C}" srcOrd="4" destOrd="0" presId="urn:microsoft.com/office/officeart/2005/8/layout/vList2"/>
    <dgm:cxn modelId="{E125A66B-4C2D-442C-AAC0-617B4B64FE89}" type="presParOf" srcId="{97CB0C89-9B35-4D02-AD82-ED8E81D8C491}" destId="{49AF6881-1715-43E8-BB4E-EF6330509EC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33473-C9CE-4E8F-8929-A726AEE71163}">
      <dsp:nvSpPr>
        <dsp:cNvPr id="0" name=""/>
        <dsp:cNvSpPr/>
      </dsp:nvSpPr>
      <dsp:spPr>
        <a:xfrm>
          <a:off x="864093" y="1475"/>
          <a:ext cx="1296148" cy="64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中泰望远镜</a:t>
          </a:r>
          <a:endParaRPr lang="zh-CN" altLang="en-US" sz="1700" kern="1200" dirty="0"/>
        </a:p>
      </dsp:txBody>
      <dsp:txXfrm>
        <a:off x="895580" y="32962"/>
        <a:ext cx="1233174" cy="582033"/>
      </dsp:txXfrm>
    </dsp:sp>
    <dsp:sp modelId="{4D521123-FC1D-4EC4-9D0B-E22F8E4EE825}">
      <dsp:nvSpPr>
        <dsp:cNvPr id="0" name=""/>
        <dsp:cNvSpPr/>
      </dsp:nvSpPr>
      <dsp:spPr>
        <a:xfrm>
          <a:off x="864093" y="678733"/>
          <a:ext cx="1296148" cy="64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香港望远镜</a:t>
          </a:r>
          <a:endParaRPr lang="zh-CN" altLang="en-US" sz="1700" kern="1200" dirty="0"/>
        </a:p>
      </dsp:txBody>
      <dsp:txXfrm>
        <a:off x="895580" y="710220"/>
        <a:ext cx="1233174" cy="582033"/>
      </dsp:txXfrm>
    </dsp:sp>
    <dsp:sp modelId="{F1244960-0620-4F16-9C0B-868DBD793AD9}">
      <dsp:nvSpPr>
        <dsp:cNvPr id="0" name=""/>
        <dsp:cNvSpPr/>
      </dsp:nvSpPr>
      <dsp:spPr>
        <a:xfrm>
          <a:off x="864093" y="1355991"/>
          <a:ext cx="1296148" cy="64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日冕仪</a:t>
          </a:r>
          <a:endParaRPr lang="zh-CN" altLang="en-US" sz="1700" kern="1200" dirty="0"/>
        </a:p>
      </dsp:txBody>
      <dsp:txXfrm>
        <a:off x="895580" y="1387478"/>
        <a:ext cx="1233174" cy="582033"/>
      </dsp:txXfrm>
    </dsp:sp>
    <dsp:sp modelId="{9DDEA874-28F2-425D-BDF7-F6D0B8C1B4D1}">
      <dsp:nvSpPr>
        <dsp:cNvPr id="0" name=""/>
        <dsp:cNvSpPr/>
      </dsp:nvSpPr>
      <dsp:spPr>
        <a:xfrm>
          <a:off x="864093" y="2033249"/>
          <a:ext cx="1296148" cy="64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台湾望远镜</a:t>
          </a:r>
          <a:endParaRPr lang="zh-CN" altLang="en-US" sz="1700" kern="1200" dirty="0"/>
        </a:p>
      </dsp:txBody>
      <dsp:txXfrm>
        <a:off x="895580" y="2064736"/>
        <a:ext cx="1233174" cy="582033"/>
      </dsp:txXfrm>
    </dsp:sp>
    <dsp:sp modelId="{98C5E83E-D5CF-4394-B0A6-0DDC1C8C4C71}">
      <dsp:nvSpPr>
        <dsp:cNvPr id="0" name=""/>
        <dsp:cNvSpPr/>
      </dsp:nvSpPr>
      <dsp:spPr>
        <a:xfrm>
          <a:off x="864093" y="2710507"/>
          <a:ext cx="1296148" cy="645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/>
            <a:t>B4</a:t>
          </a:r>
          <a:r>
            <a:rPr lang="zh-CN" altLang="en-US" sz="1700" kern="1200" dirty="0" smtClean="0"/>
            <a:t>望远镜</a:t>
          </a:r>
          <a:endParaRPr lang="zh-CN" altLang="en-US" sz="1700" kern="1200" dirty="0"/>
        </a:p>
      </dsp:txBody>
      <dsp:txXfrm>
        <a:off x="895580" y="2741994"/>
        <a:ext cx="1233174" cy="582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EA2BD-FAE4-42F7-BCA7-0A68268BC78E}">
      <dsp:nvSpPr>
        <dsp:cNvPr id="0" name=""/>
        <dsp:cNvSpPr/>
      </dsp:nvSpPr>
      <dsp:spPr>
        <a:xfrm>
          <a:off x="6838666" y="2153842"/>
          <a:ext cx="1561840" cy="76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452"/>
              </a:lnTo>
              <a:lnTo>
                <a:pt x="1561840" y="706452"/>
              </a:lnTo>
              <a:lnTo>
                <a:pt x="156184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9FB64-54D1-4D2E-87A2-888A14D1623F}">
      <dsp:nvSpPr>
        <dsp:cNvPr id="0" name=""/>
        <dsp:cNvSpPr/>
      </dsp:nvSpPr>
      <dsp:spPr>
        <a:xfrm>
          <a:off x="6838666" y="2153842"/>
          <a:ext cx="880567" cy="76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452"/>
              </a:lnTo>
              <a:lnTo>
                <a:pt x="880567" y="706452"/>
              </a:lnTo>
              <a:lnTo>
                <a:pt x="880567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82EB9-EF59-4A68-AF71-181F44DEAA19}">
      <dsp:nvSpPr>
        <dsp:cNvPr id="0" name=""/>
        <dsp:cNvSpPr/>
      </dsp:nvSpPr>
      <dsp:spPr>
        <a:xfrm>
          <a:off x="6838666" y="2153842"/>
          <a:ext cx="131825" cy="76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452"/>
              </a:lnTo>
              <a:lnTo>
                <a:pt x="131825" y="706452"/>
              </a:lnTo>
              <a:lnTo>
                <a:pt x="131825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81EFB-FCBD-43BE-9604-A8CEF2A65F66}">
      <dsp:nvSpPr>
        <dsp:cNvPr id="0" name=""/>
        <dsp:cNvSpPr/>
      </dsp:nvSpPr>
      <dsp:spPr>
        <a:xfrm>
          <a:off x="6221750" y="2153842"/>
          <a:ext cx="616915" cy="769324"/>
        </a:xfrm>
        <a:custGeom>
          <a:avLst/>
          <a:gdLst/>
          <a:ahLst/>
          <a:cxnLst/>
          <a:rect l="0" t="0" r="0" b="0"/>
          <a:pathLst>
            <a:path>
              <a:moveTo>
                <a:pt x="616915" y="0"/>
              </a:moveTo>
              <a:lnTo>
                <a:pt x="616915" y="706452"/>
              </a:lnTo>
              <a:lnTo>
                <a:pt x="0" y="706452"/>
              </a:lnTo>
              <a:lnTo>
                <a:pt x="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BF529-C568-4FDC-BDD8-6361FD6DBA02}">
      <dsp:nvSpPr>
        <dsp:cNvPr id="0" name=""/>
        <dsp:cNvSpPr/>
      </dsp:nvSpPr>
      <dsp:spPr>
        <a:xfrm>
          <a:off x="5473009" y="2153842"/>
          <a:ext cx="1365657" cy="769324"/>
        </a:xfrm>
        <a:custGeom>
          <a:avLst/>
          <a:gdLst/>
          <a:ahLst/>
          <a:cxnLst/>
          <a:rect l="0" t="0" r="0" b="0"/>
          <a:pathLst>
            <a:path>
              <a:moveTo>
                <a:pt x="1365657" y="0"/>
              </a:moveTo>
              <a:lnTo>
                <a:pt x="1365657" y="706452"/>
              </a:lnTo>
              <a:lnTo>
                <a:pt x="0" y="706452"/>
              </a:lnTo>
              <a:lnTo>
                <a:pt x="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09CBF-4BD2-4E23-8461-B1E12F4FB169}">
      <dsp:nvSpPr>
        <dsp:cNvPr id="0" name=""/>
        <dsp:cNvSpPr/>
      </dsp:nvSpPr>
      <dsp:spPr>
        <a:xfrm>
          <a:off x="4724267" y="2153842"/>
          <a:ext cx="2114398" cy="769324"/>
        </a:xfrm>
        <a:custGeom>
          <a:avLst/>
          <a:gdLst/>
          <a:ahLst/>
          <a:cxnLst/>
          <a:rect l="0" t="0" r="0" b="0"/>
          <a:pathLst>
            <a:path>
              <a:moveTo>
                <a:pt x="2114398" y="0"/>
              </a:moveTo>
              <a:lnTo>
                <a:pt x="2114398" y="706452"/>
              </a:lnTo>
              <a:lnTo>
                <a:pt x="0" y="706452"/>
              </a:lnTo>
              <a:lnTo>
                <a:pt x="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902A8-7294-406F-A8BD-8DCBC3BCC08C}">
      <dsp:nvSpPr>
        <dsp:cNvPr id="0" name=""/>
        <dsp:cNvSpPr/>
      </dsp:nvSpPr>
      <dsp:spPr>
        <a:xfrm>
          <a:off x="3975526" y="2153842"/>
          <a:ext cx="2863140" cy="769324"/>
        </a:xfrm>
        <a:custGeom>
          <a:avLst/>
          <a:gdLst/>
          <a:ahLst/>
          <a:cxnLst/>
          <a:rect l="0" t="0" r="0" b="0"/>
          <a:pathLst>
            <a:path>
              <a:moveTo>
                <a:pt x="2863140" y="0"/>
              </a:moveTo>
              <a:lnTo>
                <a:pt x="2863140" y="706452"/>
              </a:lnTo>
              <a:lnTo>
                <a:pt x="0" y="706452"/>
              </a:lnTo>
              <a:lnTo>
                <a:pt x="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B8D5E-209C-4E59-8A74-6D670CC8DF45}">
      <dsp:nvSpPr>
        <dsp:cNvPr id="0" name=""/>
        <dsp:cNvSpPr/>
      </dsp:nvSpPr>
      <dsp:spPr>
        <a:xfrm>
          <a:off x="3226784" y="2153842"/>
          <a:ext cx="3611881" cy="769324"/>
        </a:xfrm>
        <a:custGeom>
          <a:avLst/>
          <a:gdLst/>
          <a:ahLst/>
          <a:cxnLst/>
          <a:rect l="0" t="0" r="0" b="0"/>
          <a:pathLst>
            <a:path>
              <a:moveTo>
                <a:pt x="3611881" y="0"/>
              </a:moveTo>
              <a:lnTo>
                <a:pt x="3611881" y="706452"/>
              </a:lnTo>
              <a:lnTo>
                <a:pt x="0" y="706452"/>
              </a:lnTo>
              <a:lnTo>
                <a:pt x="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5FC25-CC21-43C0-A321-B8BB034CED7C}">
      <dsp:nvSpPr>
        <dsp:cNvPr id="0" name=""/>
        <dsp:cNvSpPr/>
      </dsp:nvSpPr>
      <dsp:spPr>
        <a:xfrm>
          <a:off x="4411327" y="770240"/>
          <a:ext cx="2427338" cy="685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998"/>
              </a:lnTo>
              <a:lnTo>
                <a:pt x="2427338" y="622998"/>
              </a:lnTo>
              <a:lnTo>
                <a:pt x="2427338" y="6858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28F88-54AB-4DB4-B507-85D4E2CAF558}">
      <dsp:nvSpPr>
        <dsp:cNvPr id="0" name=""/>
        <dsp:cNvSpPr/>
      </dsp:nvSpPr>
      <dsp:spPr>
        <a:xfrm>
          <a:off x="1603755" y="2041086"/>
          <a:ext cx="910637" cy="76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452"/>
              </a:lnTo>
              <a:lnTo>
                <a:pt x="910637" y="706452"/>
              </a:lnTo>
              <a:lnTo>
                <a:pt x="910637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A7FB3-51DC-48F8-9300-FD6ABF78DD2F}">
      <dsp:nvSpPr>
        <dsp:cNvPr id="0" name=""/>
        <dsp:cNvSpPr/>
      </dsp:nvSpPr>
      <dsp:spPr>
        <a:xfrm>
          <a:off x="1603755" y="2041086"/>
          <a:ext cx="198246" cy="76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452"/>
              </a:lnTo>
              <a:lnTo>
                <a:pt x="198246" y="706452"/>
              </a:lnTo>
              <a:lnTo>
                <a:pt x="198246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02EC9-1BFD-44C8-9566-196F469BDC75}">
      <dsp:nvSpPr>
        <dsp:cNvPr id="0" name=""/>
        <dsp:cNvSpPr/>
      </dsp:nvSpPr>
      <dsp:spPr>
        <a:xfrm>
          <a:off x="1053260" y="2041086"/>
          <a:ext cx="550494" cy="769324"/>
        </a:xfrm>
        <a:custGeom>
          <a:avLst/>
          <a:gdLst/>
          <a:ahLst/>
          <a:cxnLst/>
          <a:rect l="0" t="0" r="0" b="0"/>
          <a:pathLst>
            <a:path>
              <a:moveTo>
                <a:pt x="550494" y="0"/>
              </a:moveTo>
              <a:lnTo>
                <a:pt x="550494" y="706452"/>
              </a:lnTo>
              <a:lnTo>
                <a:pt x="0" y="706452"/>
              </a:lnTo>
              <a:lnTo>
                <a:pt x="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26587-D6EE-4844-8B7A-69BF65523B6A}">
      <dsp:nvSpPr>
        <dsp:cNvPr id="0" name=""/>
        <dsp:cNvSpPr/>
      </dsp:nvSpPr>
      <dsp:spPr>
        <a:xfrm>
          <a:off x="304519" y="2041086"/>
          <a:ext cx="1299236" cy="769324"/>
        </a:xfrm>
        <a:custGeom>
          <a:avLst/>
          <a:gdLst/>
          <a:ahLst/>
          <a:cxnLst/>
          <a:rect l="0" t="0" r="0" b="0"/>
          <a:pathLst>
            <a:path>
              <a:moveTo>
                <a:pt x="1299236" y="0"/>
              </a:moveTo>
              <a:lnTo>
                <a:pt x="1299236" y="706452"/>
              </a:lnTo>
              <a:lnTo>
                <a:pt x="0" y="706452"/>
              </a:lnTo>
              <a:lnTo>
                <a:pt x="0" y="7693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78108-3843-4A34-9158-CFD9FC769450}">
      <dsp:nvSpPr>
        <dsp:cNvPr id="0" name=""/>
        <dsp:cNvSpPr/>
      </dsp:nvSpPr>
      <dsp:spPr>
        <a:xfrm>
          <a:off x="1603755" y="770240"/>
          <a:ext cx="2807572" cy="685870"/>
        </a:xfrm>
        <a:custGeom>
          <a:avLst/>
          <a:gdLst/>
          <a:ahLst/>
          <a:cxnLst/>
          <a:rect l="0" t="0" r="0" b="0"/>
          <a:pathLst>
            <a:path>
              <a:moveTo>
                <a:pt x="2807572" y="0"/>
              </a:moveTo>
              <a:lnTo>
                <a:pt x="2807572" y="622998"/>
              </a:lnTo>
              <a:lnTo>
                <a:pt x="0" y="622998"/>
              </a:lnTo>
              <a:lnTo>
                <a:pt x="0" y="6858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1EFFD-58E3-42B8-A35C-B5D91D3797BA}">
      <dsp:nvSpPr>
        <dsp:cNvPr id="0" name=""/>
        <dsp:cNvSpPr/>
      </dsp:nvSpPr>
      <dsp:spPr>
        <a:xfrm>
          <a:off x="3020936" y="-71638"/>
          <a:ext cx="2780781" cy="841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9F0065-89AE-4DDB-8740-9D3B44F2D439}">
      <dsp:nvSpPr>
        <dsp:cNvPr id="0" name=""/>
        <dsp:cNvSpPr/>
      </dsp:nvSpPr>
      <dsp:spPr>
        <a:xfrm>
          <a:off x="3096345" y="0"/>
          <a:ext cx="2780781" cy="841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/>
            <a:t>天文台址信息监测系统</a:t>
          </a:r>
          <a:endParaRPr lang="zh-CN" altLang="en-US" sz="2400" b="0" kern="1200" dirty="0"/>
        </a:p>
      </dsp:txBody>
      <dsp:txXfrm>
        <a:off x="3121003" y="24658"/>
        <a:ext cx="2731465" cy="792563"/>
      </dsp:txXfrm>
    </dsp:sp>
    <dsp:sp modelId="{F14C8CB8-C42C-4C9B-8C73-41DA2216C87D}">
      <dsp:nvSpPr>
        <dsp:cNvPr id="0" name=""/>
        <dsp:cNvSpPr/>
      </dsp:nvSpPr>
      <dsp:spPr>
        <a:xfrm>
          <a:off x="860696" y="1456111"/>
          <a:ext cx="1486118" cy="584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BD7DAF-C7FE-4117-AAD5-58377C0301E5}">
      <dsp:nvSpPr>
        <dsp:cNvPr id="0" name=""/>
        <dsp:cNvSpPr/>
      </dsp:nvSpPr>
      <dsp:spPr>
        <a:xfrm>
          <a:off x="936105" y="1527750"/>
          <a:ext cx="1486118" cy="584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/>
            <a:t>天文监测站</a:t>
          </a:r>
          <a:endParaRPr lang="zh-CN" altLang="en-US" sz="2000" b="0" kern="1200" dirty="0"/>
        </a:p>
      </dsp:txBody>
      <dsp:txXfrm>
        <a:off x="953238" y="1544883"/>
        <a:ext cx="1451852" cy="550708"/>
      </dsp:txXfrm>
    </dsp:sp>
    <dsp:sp modelId="{1D40C88D-9EAA-4A58-A198-0EDC5244817D}">
      <dsp:nvSpPr>
        <dsp:cNvPr id="0" name=""/>
        <dsp:cNvSpPr/>
      </dsp:nvSpPr>
      <dsp:spPr>
        <a:xfrm>
          <a:off x="5557" y="2810410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18C695-23C7-4CEC-9844-82A10762ABF5}">
      <dsp:nvSpPr>
        <dsp:cNvPr id="0" name=""/>
        <dsp:cNvSpPr/>
      </dsp:nvSpPr>
      <dsp:spPr>
        <a:xfrm>
          <a:off x="80966" y="2882049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全天监视</a:t>
          </a:r>
          <a:endParaRPr lang="zh-CN" altLang="en-US" sz="1600" b="0" kern="1200" dirty="0"/>
        </a:p>
      </dsp:txBody>
      <dsp:txXfrm>
        <a:off x="98479" y="2899562"/>
        <a:ext cx="562897" cy="1160827"/>
      </dsp:txXfrm>
    </dsp:sp>
    <dsp:sp modelId="{5E064E8F-9231-4502-BAAF-19916FEEBDA1}">
      <dsp:nvSpPr>
        <dsp:cNvPr id="0" name=""/>
        <dsp:cNvSpPr/>
      </dsp:nvSpPr>
      <dsp:spPr>
        <a:xfrm>
          <a:off x="754298" y="2810410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948AC1-DB5F-4BBE-BED3-C735B20E10BB}">
      <dsp:nvSpPr>
        <dsp:cNvPr id="0" name=""/>
        <dsp:cNvSpPr/>
      </dsp:nvSpPr>
      <dsp:spPr>
        <a:xfrm>
          <a:off x="829707" y="2882049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圆顶监视</a:t>
          </a:r>
          <a:endParaRPr lang="zh-CN" altLang="en-US" sz="1600" b="0" kern="1200" dirty="0"/>
        </a:p>
      </dsp:txBody>
      <dsp:txXfrm>
        <a:off x="847220" y="2899562"/>
        <a:ext cx="562897" cy="1160827"/>
      </dsp:txXfrm>
    </dsp:sp>
    <dsp:sp modelId="{D2FB1DDB-B155-4D38-9B42-5E5CAF75C041}">
      <dsp:nvSpPr>
        <dsp:cNvPr id="0" name=""/>
        <dsp:cNvSpPr/>
      </dsp:nvSpPr>
      <dsp:spPr>
        <a:xfrm>
          <a:off x="1503040" y="2810410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6020F9-4828-4A8E-9884-0DC1D6477EC7}">
      <dsp:nvSpPr>
        <dsp:cNvPr id="0" name=""/>
        <dsp:cNvSpPr/>
      </dsp:nvSpPr>
      <dsp:spPr>
        <a:xfrm>
          <a:off x="1578449" y="2882049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望远镜监视</a:t>
          </a:r>
          <a:endParaRPr lang="zh-CN" altLang="en-US" sz="1600" b="0" kern="1200" dirty="0"/>
        </a:p>
      </dsp:txBody>
      <dsp:txXfrm>
        <a:off x="1595962" y="2899562"/>
        <a:ext cx="562897" cy="1160827"/>
      </dsp:txXfrm>
    </dsp:sp>
    <dsp:sp modelId="{9DAE600B-6EAF-4744-8DA8-7EA67F2F1416}">
      <dsp:nvSpPr>
        <dsp:cNvPr id="0" name=""/>
        <dsp:cNvSpPr/>
      </dsp:nvSpPr>
      <dsp:spPr>
        <a:xfrm>
          <a:off x="2251781" y="2810410"/>
          <a:ext cx="525223" cy="643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36FD05-BABE-4F3B-BE8D-C88F7A768E36}">
      <dsp:nvSpPr>
        <dsp:cNvPr id="0" name=""/>
        <dsp:cNvSpPr/>
      </dsp:nvSpPr>
      <dsp:spPr>
        <a:xfrm>
          <a:off x="2327190" y="2882049"/>
          <a:ext cx="525223" cy="643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/>
            <a:t>…</a:t>
          </a:r>
          <a:endParaRPr lang="zh-CN" altLang="en-US" sz="1600" b="0" kern="1200" dirty="0"/>
        </a:p>
      </dsp:txBody>
      <dsp:txXfrm>
        <a:off x="2342573" y="2897432"/>
        <a:ext cx="494457" cy="612439"/>
      </dsp:txXfrm>
    </dsp:sp>
    <dsp:sp modelId="{12868C67-46FD-44E1-A28B-57F127DAC749}">
      <dsp:nvSpPr>
        <dsp:cNvPr id="0" name=""/>
        <dsp:cNvSpPr/>
      </dsp:nvSpPr>
      <dsp:spPr>
        <a:xfrm>
          <a:off x="5973264" y="1456111"/>
          <a:ext cx="1730803" cy="6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DCC7ED-11AD-493B-9A82-F420A20D5D01}">
      <dsp:nvSpPr>
        <dsp:cNvPr id="0" name=""/>
        <dsp:cNvSpPr/>
      </dsp:nvSpPr>
      <dsp:spPr>
        <a:xfrm>
          <a:off x="6048673" y="1527750"/>
          <a:ext cx="1730803" cy="697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0" kern="1200" dirty="0" smtClean="0"/>
            <a:t>天文气象站</a:t>
          </a:r>
          <a:endParaRPr lang="zh-CN" altLang="en-US" sz="2000" b="0" kern="1200" dirty="0"/>
        </a:p>
      </dsp:txBody>
      <dsp:txXfrm>
        <a:off x="6069109" y="1548186"/>
        <a:ext cx="1689931" cy="656859"/>
      </dsp:txXfrm>
    </dsp:sp>
    <dsp:sp modelId="{0E4187FC-683E-4162-9132-F734DA86F477}">
      <dsp:nvSpPr>
        <dsp:cNvPr id="0" name=""/>
        <dsp:cNvSpPr/>
      </dsp:nvSpPr>
      <dsp:spPr>
        <a:xfrm>
          <a:off x="2927823" y="2923167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D3A765-2735-4048-9A5A-7723187358F7}">
      <dsp:nvSpPr>
        <dsp:cNvPr id="0" name=""/>
        <dsp:cNvSpPr/>
      </dsp:nvSpPr>
      <dsp:spPr>
        <a:xfrm>
          <a:off x="3003231" y="2994806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气象站</a:t>
          </a:r>
          <a:endParaRPr lang="zh-CN" altLang="en-US" sz="1600" b="0" kern="1200" dirty="0"/>
        </a:p>
      </dsp:txBody>
      <dsp:txXfrm>
        <a:off x="3020744" y="3012319"/>
        <a:ext cx="562897" cy="1160827"/>
      </dsp:txXfrm>
    </dsp:sp>
    <dsp:sp modelId="{5BB61AAE-0F19-442C-8E78-343B2E83E1B6}">
      <dsp:nvSpPr>
        <dsp:cNvPr id="0" name=""/>
        <dsp:cNvSpPr/>
      </dsp:nvSpPr>
      <dsp:spPr>
        <a:xfrm>
          <a:off x="3676564" y="2923167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4FFEDC-7591-4D05-B127-751663CE4CBF}">
      <dsp:nvSpPr>
        <dsp:cNvPr id="0" name=""/>
        <dsp:cNvSpPr/>
      </dsp:nvSpPr>
      <dsp:spPr>
        <a:xfrm>
          <a:off x="3751973" y="2994806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全天云量</a:t>
          </a:r>
          <a:endParaRPr lang="zh-CN" altLang="en-US" sz="1600" b="0" kern="1200" dirty="0"/>
        </a:p>
      </dsp:txBody>
      <dsp:txXfrm>
        <a:off x="3769486" y="3012319"/>
        <a:ext cx="562897" cy="1160827"/>
      </dsp:txXfrm>
    </dsp:sp>
    <dsp:sp modelId="{08A766FC-56AD-415D-826C-BD12F75624DD}">
      <dsp:nvSpPr>
        <dsp:cNvPr id="0" name=""/>
        <dsp:cNvSpPr/>
      </dsp:nvSpPr>
      <dsp:spPr>
        <a:xfrm>
          <a:off x="4425305" y="2923167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DF6D67-0BF6-4ED4-B4C9-BF4A6BD88742}">
      <dsp:nvSpPr>
        <dsp:cNvPr id="0" name=""/>
        <dsp:cNvSpPr/>
      </dsp:nvSpPr>
      <dsp:spPr>
        <a:xfrm>
          <a:off x="4500714" y="2994806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大气视宁度</a:t>
          </a:r>
          <a:endParaRPr lang="zh-CN" altLang="en-US" sz="1600" b="0" kern="1200" dirty="0"/>
        </a:p>
      </dsp:txBody>
      <dsp:txXfrm>
        <a:off x="4518227" y="3012319"/>
        <a:ext cx="562897" cy="1160827"/>
      </dsp:txXfrm>
    </dsp:sp>
    <dsp:sp modelId="{F87513B8-66D5-4071-8EF3-ED357BA83AF6}">
      <dsp:nvSpPr>
        <dsp:cNvPr id="0" name=""/>
        <dsp:cNvSpPr/>
      </dsp:nvSpPr>
      <dsp:spPr>
        <a:xfrm>
          <a:off x="5174047" y="2923167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8AE4AE-7853-42EF-A3E6-0D1B0B60F083}">
      <dsp:nvSpPr>
        <dsp:cNvPr id="0" name=""/>
        <dsp:cNvSpPr/>
      </dsp:nvSpPr>
      <dsp:spPr>
        <a:xfrm>
          <a:off x="5249456" y="2994806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天光背景</a:t>
          </a:r>
          <a:endParaRPr lang="zh-CN" altLang="en-US" sz="1600" b="0" kern="1200" dirty="0"/>
        </a:p>
      </dsp:txBody>
      <dsp:txXfrm>
        <a:off x="5266969" y="3012319"/>
        <a:ext cx="562897" cy="1160827"/>
      </dsp:txXfrm>
    </dsp:sp>
    <dsp:sp modelId="{0EE66052-DD5F-43BA-B935-05890F52F007}">
      <dsp:nvSpPr>
        <dsp:cNvPr id="0" name=""/>
        <dsp:cNvSpPr/>
      </dsp:nvSpPr>
      <dsp:spPr>
        <a:xfrm>
          <a:off x="5922788" y="2923167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3F0D43-B937-470C-81E8-E739C38D1C1E}">
      <dsp:nvSpPr>
        <dsp:cNvPr id="0" name=""/>
        <dsp:cNvSpPr/>
      </dsp:nvSpPr>
      <dsp:spPr>
        <a:xfrm>
          <a:off x="5998197" y="2994806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大气消光</a:t>
          </a:r>
          <a:endParaRPr lang="zh-CN" altLang="en-US" sz="1600" b="0" kern="1200" dirty="0"/>
        </a:p>
      </dsp:txBody>
      <dsp:txXfrm>
        <a:off x="6015710" y="3012319"/>
        <a:ext cx="562897" cy="1160827"/>
      </dsp:txXfrm>
    </dsp:sp>
    <dsp:sp modelId="{59754CEA-727C-43F9-91B1-94C47197C1B1}">
      <dsp:nvSpPr>
        <dsp:cNvPr id="0" name=""/>
        <dsp:cNvSpPr/>
      </dsp:nvSpPr>
      <dsp:spPr>
        <a:xfrm>
          <a:off x="6671530" y="2923167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89DBC1-E9E4-4BE7-AD39-3C9E77755799}">
      <dsp:nvSpPr>
        <dsp:cNvPr id="0" name=""/>
        <dsp:cNvSpPr/>
      </dsp:nvSpPr>
      <dsp:spPr>
        <a:xfrm>
          <a:off x="6746939" y="2994806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水汽含量</a:t>
          </a:r>
          <a:endParaRPr lang="zh-CN" altLang="en-US" sz="1600" b="0" kern="1200" dirty="0"/>
        </a:p>
      </dsp:txBody>
      <dsp:txXfrm>
        <a:off x="6764452" y="3012319"/>
        <a:ext cx="562897" cy="1160827"/>
      </dsp:txXfrm>
    </dsp:sp>
    <dsp:sp modelId="{A251BCC3-EB70-4A71-8D18-B710911B82D4}">
      <dsp:nvSpPr>
        <dsp:cNvPr id="0" name=""/>
        <dsp:cNvSpPr/>
      </dsp:nvSpPr>
      <dsp:spPr>
        <a:xfrm>
          <a:off x="7420271" y="2923167"/>
          <a:ext cx="597923" cy="119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91F5B3-C232-4E3E-8418-A7052F136C96}">
      <dsp:nvSpPr>
        <dsp:cNvPr id="0" name=""/>
        <dsp:cNvSpPr/>
      </dsp:nvSpPr>
      <dsp:spPr>
        <a:xfrm>
          <a:off x="7495680" y="2994806"/>
          <a:ext cx="597923" cy="119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60960" tIns="60960" rIns="60960" bIns="60960" numCol="1" spcCol="1270" anchor="ctr" anchorCtr="0">
          <a:noAutofit/>
        </a:bodyPr>
        <a:lstStyle/>
        <a:p>
          <a:pPr lvl="0" algn="di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 smtClean="0"/>
            <a:t>沙尘</a:t>
          </a:r>
          <a:endParaRPr lang="zh-CN" altLang="en-US" sz="1600" b="0" kern="1200" dirty="0"/>
        </a:p>
      </dsp:txBody>
      <dsp:txXfrm>
        <a:off x="7513193" y="3012319"/>
        <a:ext cx="562897" cy="1160827"/>
      </dsp:txXfrm>
    </dsp:sp>
    <dsp:sp modelId="{097FB1B8-CE0B-4F4D-B6C1-1BAAF6931526}">
      <dsp:nvSpPr>
        <dsp:cNvPr id="0" name=""/>
        <dsp:cNvSpPr/>
      </dsp:nvSpPr>
      <dsp:spPr>
        <a:xfrm>
          <a:off x="8169012" y="2923167"/>
          <a:ext cx="462988" cy="66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11D5F6-E8C9-4B43-B357-E254E1AE3177}">
      <dsp:nvSpPr>
        <dsp:cNvPr id="0" name=""/>
        <dsp:cNvSpPr/>
      </dsp:nvSpPr>
      <dsp:spPr>
        <a:xfrm>
          <a:off x="8244421" y="2994806"/>
          <a:ext cx="462988" cy="665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0" kern="1200" dirty="0" smtClean="0"/>
            <a:t>…</a:t>
          </a:r>
          <a:endParaRPr lang="zh-CN" altLang="en-US" sz="1600" b="0" kern="1200" dirty="0"/>
        </a:p>
      </dsp:txBody>
      <dsp:txXfrm>
        <a:off x="8257981" y="3008366"/>
        <a:ext cx="435868" cy="637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6472F-C164-49D1-96E6-EEA433FEB493}">
      <dsp:nvSpPr>
        <dsp:cNvPr id="0" name=""/>
        <dsp:cNvSpPr/>
      </dsp:nvSpPr>
      <dsp:spPr>
        <a:xfrm>
          <a:off x="0" y="0"/>
          <a:ext cx="6912768" cy="1552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>
              <a:solidFill>
                <a:srgbClr val="FF0000"/>
              </a:solidFill>
            </a:rPr>
            <a:t>全天信息采集子系统</a:t>
          </a:r>
          <a:endParaRPr lang="zh-CN" alt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全天图像采集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全天云量采集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天光背景采集</a:t>
          </a:r>
          <a:endParaRPr lang="zh-CN" altLang="en-US" sz="1800" kern="1200" dirty="0"/>
        </a:p>
      </dsp:txBody>
      <dsp:txXfrm>
        <a:off x="1537820" y="0"/>
        <a:ext cx="5374947" cy="1552672"/>
      </dsp:txXfrm>
    </dsp:sp>
    <dsp:sp modelId="{C38E4141-0E49-4DCA-B36E-291FFF430119}">
      <dsp:nvSpPr>
        <dsp:cNvPr id="0" name=""/>
        <dsp:cNvSpPr/>
      </dsp:nvSpPr>
      <dsp:spPr>
        <a:xfrm>
          <a:off x="155267" y="155267"/>
          <a:ext cx="1382553" cy="1242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F01CDF-0D94-44D9-8A22-241309BFB4C1}">
      <dsp:nvSpPr>
        <dsp:cNvPr id="0" name=""/>
        <dsp:cNvSpPr/>
      </dsp:nvSpPr>
      <dsp:spPr>
        <a:xfrm>
          <a:off x="0" y="1707939"/>
          <a:ext cx="6912768" cy="1552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>
              <a:solidFill>
                <a:srgbClr val="FF0000"/>
              </a:solidFill>
            </a:rPr>
            <a:t>大气参数采集子系统</a:t>
          </a:r>
          <a:endParaRPr lang="zh-CN" alt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气象站（温度、湿度、风速、风向、气压、降水）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大气视宁度、</a:t>
          </a:r>
          <a:r>
            <a:rPr lang="zh-CN" altLang="en-US" sz="1800" kern="1200" dirty="0" smtClean="0">
              <a:solidFill>
                <a:srgbClr val="00B050"/>
              </a:solidFill>
            </a:rPr>
            <a:t>大气消光、水汽含量</a:t>
          </a:r>
          <a:endParaRPr lang="zh-CN" altLang="en-US" sz="1800" kern="1200" dirty="0">
            <a:solidFill>
              <a:srgbClr val="00B050"/>
            </a:solidFill>
          </a:endParaRPr>
        </a:p>
      </dsp:txBody>
      <dsp:txXfrm>
        <a:off x="1537820" y="1707939"/>
        <a:ext cx="5374947" cy="1552672"/>
      </dsp:txXfrm>
    </dsp:sp>
    <dsp:sp modelId="{E73A4E4E-89E9-4788-BFCE-65550394793F}">
      <dsp:nvSpPr>
        <dsp:cNvPr id="0" name=""/>
        <dsp:cNvSpPr/>
      </dsp:nvSpPr>
      <dsp:spPr>
        <a:xfrm>
          <a:off x="155267" y="1863207"/>
          <a:ext cx="1382553" cy="1242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3A33AB-C48E-4D14-A440-38EA39EB5A93}">
      <dsp:nvSpPr>
        <dsp:cNvPr id="0" name=""/>
        <dsp:cNvSpPr/>
      </dsp:nvSpPr>
      <dsp:spPr>
        <a:xfrm>
          <a:off x="0" y="3415879"/>
          <a:ext cx="6912768" cy="1552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>
              <a:solidFill>
                <a:srgbClr val="FF0000"/>
              </a:solidFill>
            </a:rPr>
            <a:t>视频监控子系统</a:t>
          </a:r>
          <a:endParaRPr lang="zh-CN" altLang="en-US" sz="2300" b="1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望远镜监控（</a:t>
          </a:r>
          <a:r>
            <a:rPr lang="en-US" altLang="zh-CN" sz="1800" kern="1200" dirty="0" smtClean="0">
              <a:solidFill>
                <a:srgbClr val="00B050"/>
              </a:solidFill>
            </a:rPr>
            <a:t>2m4</a:t>
          </a:r>
          <a:r>
            <a:rPr lang="en-US" altLang="zh-CN" sz="1800" kern="1200" dirty="0" smtClean="0"/>
            <a:t>, B4, TAT, ADIMM, </a:t>
          </a:r>
          <a:r>
            <a:rPr lang="en-US" altLang="zh-CN" sz="1800" kern="1200" dirty="0" err="1" smtClean="0"/>
            <a:t>etc</a:t>
          </a:r>
          <a:r>
            <a:rPr lang="zh-CN" altLang="en-US" sz="1800" kern="1200" dirty="0" smtClean="0"/>
            <a:t>）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圆顶监控（</a:t>
          </a:r>
          <a:r>
            <a:rPr lang="en-US" altLang="zh-CN" sz="1800" kern="1200" dirty="0" smtClean="0"/>
            <a:t>2m4, B4, TAT, ADIMM, </a:t>
          </a:r>
          <a:r>
            <a:rPr lang="en-US" altLang="zh-CN" sz="1800" kern="1200" dirty="0" err="1" smtClean="0"/>
            <a:t>etc</a:t>
          </a:r>
          <a:r>
            <a:rPr lang="en-US" altLang="zh-CN" sz="1800" kern="1200" dirty="0" smtClean="0"/>
            <a:t> </a:t>
          </a:r>
          <a:r>
            <a:rPr lang="zh-CN" altLang="en-US" sz="1800" kern="1200" dirty="0" smtClean="0"/>
            <a:t>）</a:t>
          </a:r>
          <a:endParaRPr lang="zh-CN" altLang="en-US" sz="1800" kern="1200" dirty="0"/>
        </a:p>
      </dsp:txBody>
      <dsp:txXfrm>
        <a:off x="1537820" y="3415879"/>
        <a:ext cx="5374947" cy="1552672"/>
      </dsp:txXfrm>
    </dsp:sp>
    <dsp:sp modelId="{C10D85BB-92C9-4B34-B367-70C7E9490334}">
      <dsp:nvSpPr>
        <dsp:cNvPr id="0" name=""/>
        <dsp:cNvSpPr/>
      </dsp:nvSpPr>
      <dsp:spPr>
        <a:xfrm>
          <a:off x="155267" y="3571146"/>
          <a:ext cx="1382553" cy="1242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5E81-47C8-46E5-AD6A-460748A448A0}">
      <dsp:nvSpPr>
        <dsp:cNvPr id="0" name=""/>
        <dsp:cNvSpPr/>
      </dsp:nvSpPr>
      <dsp:spPr>
        <a:xfrm>
          <a:off x="0" y="21039"/>
          <a:ext cx="6096000" cy="711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给天文候选</a:t>
          </a:r>
          <a:r>
            <a:rPr lang="en-US" altLang="zh-CN" sz="2800" kern="1200" dirty="0" smtClean="0"/>
            <a:t>/</a:t>
          </a:r>
          <a:r>
            <a:rPr lang="zh-CN" altLang="en-US" sz="2800" kern="1200" dirty="0" smtClean="0"/>
            <a:t>固定台址把脉</a:t>
          </a:r>
          <a:endParaRPr lang="zh-CN" altLang="en-US" sz="2800" kern="1200" dirty="0"/>
        </a:p>
      </dsp:txBody>
      <dsp:txXfrm>
        <a:off x="34726" y="55765"/>
        <a:ext cx="6026548" cy="641907"/>
      </dsp:txXfrm>
    </dsp:sp>
    <dsp:sp modelId="{378335EC-2420-4A74-9731-D816F63B79EA}">
      <dsp:nvSpPr>
        <dsp:cNvPr id="0" name=""/>
        <dsp:cNvSpPr/>
      </dsp:nvSpPr>
      <dsp:spPr>
        <a:xfrm>
          <a:off x="0" y="732399"/>
          <a:ext cx="60960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500" kern="1200" dirty="0" smtClean="0"/>
            <a:t>望、闻、问、切</a:t>
          </a:r>
          <a:endParaRPr lang="zh-CN" altLang="en-US" sz="2500" kern="1200" dirty="0"/>
        </a:p>
      </dsp:txBody>
      <dsp:txXfrm>
        <a:off x="0" y="732399"/>
        <a:ext cx="6096000" cy="529920"/>
      </dsp:txXfrm>
    </dsp:sp>
    <dsp:sp modelId="{13538AC9-3431-4B12-A415-4DE4899345D7}">
      <dsp:nvSpPr>
        <dsp:cNvPr id="0" name=""/>
        <dsp:cNvSpPr/>
      </dsp:nvSpPr>
      <dsp:spPr>
        <a:xfrm>
          <a:off x="0" y="1262319"/>
          <a:ext cx="6096000" cy="711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为全自动望远镜提供服务</a:t>
          </a:r>
          <a:r>
            <a:rPr lang="en-US" altLang="zh-CN" sz="2800" kern="1200" dirty="0" smtClean="0"/>
            <a:t>  </a:t>
          </a:r>
          <a:endParaRPr lang="zh-CN" altLang="en-US" sz="2800" kern="1200" dirty="0"/>
        </a:p>
      </dsp:txBody>
      <dsp:txXfrm>
        <a:off x="34726" y="1297045"/>
        <a:ext cx="6026548" cy="641907"/>
      </dsp:txXfrm>
    </dsp:sp>
    <dsp:sp modelId="{DD127617-9166-4D21-AD8A-0F3E0C102BEE}">
      <dsp:nvSpPr>
        <dsp:cNvPr id="0" name=""/>
        <dsp:cNvSpPr/>
      </dsp:nvSpPr>
      <dsp:spPr>
        <a:xfrm>
          <a:off x="0" y="1973679"/>
          <a:ext cx="60960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500" kern="1200" dirty="0" smtClean="0"/>
            <a:t>圆顶自动控制</a:t>
          </a:r>
          <a:endParaRPr lang="zh-CN" altLang="en-US" sz="2500" kern="1200" dirty="0"/>
        </a:p>
      </dsp:txBody>
      <dsp:txXfrm>
        <a:off x="0" y="1973679"/>
        <a:ext cx="6096000" cy="529920"/>
      </dsp:txXfrm>
    </dsp:sp>
    <dsp:sp modelId="{4CBC04F2-678C-447D-9574-766465F3875C}">
      <dsp:nvSpPr>
        <dsp:cNvPr id="0" name=""/>
        <dsp:cNvSpPr/>
      </dsp:nvSpPr>
      <dsp:spPr>
        <a:xfrm>
          <a:off x="0" y="2503599"/>
          <a:ext cx="6096000" cy="711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望远镜观测控制系统必备</a:t>
          </a:r>
          <a:endParaRPr lang="zh-CN" altLang="en-US" sz="2800" kern="1200" dirty="0"/>
        </a:p>
      </dsp:txBody>
      <dsp:txXfrm>
        <a:off x="34726" y="2538325"/>
        <a:ext cx="6026548" cy="641907"/>
      </dsp:txXfrm>
    </dsp:sp>
    <dsp:sp modelId="{49AF6881-1715-43E8-BB4E-EF6330509EC4}">
      <dsp:nvSpPr>
        <dsp:cNvPr id="0" name=""/>
        <dsp:cNvSpPr/>
      </dsp:nvSpPr>
      <dsp:spPr>
        <a:xfrm>
          <a:off x="0" y="3214960"/>
          <a:ext cx="60960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500" kern="1200" dirty="0" smtClean="0"/>
            <a:t>利用观测控制系统，可显著提高望远镜的使用效率和科学产出能力。</a:t>
          </a:r>
          <a:endParaRPr lang="zh-CN" altLang="en-US" sz="2500" kern="1200" dirty="0"/>
        </a:p>
      </dsp:txBody>
      <dsp:txXfrm>
        <a:off x="0" y="3214960"/>
        <a:ext cx="6096000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74F21-4ECD-4F2F-9D58-A3E649B6B7EB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7490F-0BD5-47B0-B664-F23407F135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1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9CF27-ED55-4634-B7EE-2DD1C916B7D1}" type="slidenum">
              <a:rPr lang="zh-CN" altLang="it-IT"/>
              <a:pPr/>
              <a:t>3</a:t>
            </a:fld>
            <a:endParaRPr lang="it-IT" altLang="zh-CN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2004年6月</a:t>
            </a:r>
            <a:r>
              <a:rPr lang="zh-CN" altLang="en-US" sz="2000">
                <a:latin typeface="宋体" pitchFamily="2" charset="-122"/>
              </a:rPr>
              <a:t>入选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E3234-E3A3-46B4-ACC6-ABAC71AEB085}" type="slidenum">
              <a:rPr lang="zh-CN" altLang="it-IT"/>
              <a:pPr/>
              <a:t>5</a:t>
            </a:fld>
            <a:endParaRPr lang="it-IT" altLang="zh-CN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2000" dirty="0">
              <a:latin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7490F-0BD5-47B0-B664-F23407F1357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93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全年超过</a:t>
            </a:r>
            <a:r>
              <a:rPr lang="en-US" altLang="zh-CN" dirty="0" smtClean="0"/>
              <a:t>15m/s</a:t>
            </a:r>
            <a:r>
              <a:rPr lang="zh-CN" altLang="en-US" dirty="0" smtClean="0"/>
              <a:t>的风速的时间仅有</a:t>
            </a:r>
            <a:r>
              <a:rPr lang="en-US" altLang="zh-CN" dirty="0" smtClean="0"/>
              <a:t>7.2</a:t>
            </a:r>
            <a:r>
              <a:rPr lang="zh-CN" altLang="en-US" dirty="0" smtClean="0"/>
              <a:t>分钟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7490F-0BD5-47B0-B664-F23407F1357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92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12883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</a:rPr>
              <a:t>天文台址信息监测系统</a:t>
            </a:r>
            <a:endParaRPr lang="en-US" altLang="zh-CN" sz="44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5730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辛玉新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4785" y="473995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云南天文台 </a:t>
            </a:r>
            <a:r>
              <a:rPr lang="en-US" altLang="zh-CN" sz="2400" dirty="0" smtClean="0">
                <a:solidFill>
                  <a:srgbClr val="FF0000"/>
                </a:solidFill>
              </a:rPr>
              <a:t>· </a:t>
            </a:r>
            <a:r>
              <a:rPr lang="zh-CN" altLang="en-US" sz="2400" dirty="0" smtClean="0">
                <a:solidFill>
                  <a:srgbClr val="FF0000"/>
                </a:solidFill>
              </a:rPr>
              <a:t>丽江天文观测站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536504" cy="32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561" y="155679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系统介绍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：主要由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气象站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差分像运动大气视宁度监测仪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DIMM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）组成。气象参数、云量数据等都汇总到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DIMM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系统主控计算机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，用于自动圆顶控制。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：温度、相对湿度、风速、风向、气压、降水、大气视宁度。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9676" y="622429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大气参数采集子系统</a:t>
            </a:r>
            <a:endParaRPr lang="zh-CN" altLang="en-US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25" y="3284984"/>
            <a:ext cx="2440108" cy="32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" y="1660342"/>
            <a:ext cx="9144000" cy="450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76672"/>
            <a:ext cx="655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/>
              <a:t>丽江站台址信息监测系统</a:t>
            </a:r>
            <a:endParaRPr lang="en-US" altLang="zh-CN" sz="3200" b="1" dirty="0" smtClean="0"/>
          </a:p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http://weather.gmg.org.cn:9000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" y="2060848"/>
            <a:ext cx="8916480" cy="344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0690" y="846697"/>
            <a:ext cx="463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丽江站</a:t>
            </a:r>
            <a:r>
              <a:rPr lang="en-US" altLang="zh-CN" sz="3200" dirty="0" smtClean="0"/>
              <a:t>2014</a:t>
            </a:r>
            <a:r>
              <a:rPr lang="zh-CN" altLang="en-US" sz="3200" dirty="0" smtClean="0"/>
              <a:t>年</a:t>
            </a:r>
            <a:r>
              <a:rPr lang="zh-CN" altLang="en-US" sz="3200" dirty="0"/>
              <a:t>温度</a:t>
            </a:r>
            <a:r>
              <a:rPr lang="zh-CN" altLang="en-US" sz="3200" dirty="0" smtClean="0"/>
              <a:t>统计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50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45" y="3429000"/>
            <a:ext cx="671145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64502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2014</a:t>
            </a:r>
            <a:r>
              <a:rPr lang="zh-CN" altLang="en-US" sz="2400" b="1" dirty="0" smtClean="0"/>
              <a:t>年全年湿度占比</a:t>
            </a:r>
            <a:endParaRPr lang="zh-CN" alt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7651"/>
            <a:ext cx="5580112" cy="32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92" y="3501008"/>
            <a:ext cx="6486612" cy="32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995821"/>
            <a:ext cx="2082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丽江站</a:t>
            </a:r>
            <a:r>
              <a:rPr lang="en-US" altLang="zh-CN" sz="2800" dirty="0" smtClean="0"/>
              <a:t>2014</a:t>
            </a:r>
            <a:r>
              <a:rPr lang="zh-CN" altLang="en-US" sz="2800" dirty="0" smtClean="0"/>
              <a:t>年风速、风向统计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1628"/>
            <a:ext cx="33432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8" y="260647"/>
            <a:ext cx="5106132" cy="304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" y="1988840"/>
            <a:ext cx="915778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0595" y="880594"/>
            <a:ext cx="389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丽江站天光背景数值</a:t>
            </a:r>
            <a:endParaRPr lang="zh-CN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530120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红线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腊月三十，</a:t>
            </a:r>
            <a:r>
              <a:rPr lang="zh-CN" altLang="en-US" dirty="0"/>
              <a:t>云量始终为</a:t>
            </a:r>
            <a:r>
              <a:rPr lang="en-US" altLang="zh-CN" dirty="0"/>
              <a:t>0</a:t>
            </a:r>
            <a:r>
              <a:rPr lang="zh-CN" altLang="en-US" dirty="0" smtClean="0"/>
              <a:t>。</a:t>
            </a:r>
            <a:r>
              <a:rPr lang="zh-CN" altLang="en-US" dirty="0"/>
              <a:t>最大</a:t>
            </a:r>
            <a:r>
              <a:rPr lang="zh-CN" altLang="en-US" dirty="0" smtClean="0"/>
              <a:t>值：</a:t>
            </a:r>
            <a:r>
              <a:rPr lang="en-US" altLang="zh-CN" dirty="0" smtClean="0"/>
              <a:t>21.68Meg(-0.06)</a:t>
            </a:r>
          </a:p>
          <a:p>
            <a:r>
              <a:rPr lang="zh-CN" altLang="en-US" dirty="0"/>
              <a:t>蓝</a:t>
            </a:r>
            <a:r>
              <a:rPr lang="zh-CN" altLang="en-US" dirty="0" smtClean="0"/>
              <a:t>线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腊月十五，云量始终为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。最大值：</a:t>
            </a:r>
            <a:r>
              <a:rPr lang="en-US" altLang="zh-CN" dirty="0" smtClean="0"/>
              <a:t>20.24Meg</a:t>
            </a:r>
            <a:r>
              <a:rPr lang="en-US" altLang="zh-CN" dirty="0"/>
              <a:t>(-0.06)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01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6044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866149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丽江站</a:t>
            </a:r>
            <a:r>
              <a:rPr lang="en-US" altLang="zh-CN" sz="3200" dirty="0" smtClean="0"/>
              <a:t>2014-2015</a:t>
            </a:r>
            <a:r>
              <a:rPr lang="zh-CN" altLang="en-US" sz="3200" dirty="0" smtClean="0"/>
              <a:t>年度全天云量</a:t>
            </a:r>
            <a:r>
              <a:rPr lang="zh-CN" altLang="en-US" sz="3200" dirty="0"/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25061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" y="2691403"/>
            <a:ext cx="8947812" cy="318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90000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丽江站</a:t>
            </a:r>
            <a:r>
              <a:rPr lang="en-US" altLang="zh-CN" sz="3600" dirty="0" smtClean="0"/>
              <a:t>2m4</a:t>
            </a:r>
            <a:r>
              <a:rPr lang="zh-CN" altLang="en-US" sz="3600" dirty="0" smtClean="0"/>
              <a:t>址点大气视宁度统计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031231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历史平均值：</a:t>
            </a:r>
            <a:r>
              <a:rPr lang="en-US" altLang="zh-CN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0.83</a:t>
            </a:r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 </a:t>
            </a:r>
            <a:endParaRPr lang="zh-CN" altLang="en-US" sz="2400" dirty="0">
              <a:solidFill>
                <a:srgbClr val="0B0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85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406" y="1484784"/>
            <a:ext cx="62321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址坐标：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100°1'48"(E)</a:t>
            </a:r>
            <a:r>
              <a:rPr lang="zh-CN" altLang="en-US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26°41' 42"(N)</a:t>
            </a:r>
            <a:endParaRPr lang="en-US" altLang="zh-CN" sz="2400" dirty="0" smtClean="0">
              <a:solidFill>
                <a:srgbClr val="0B0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海拔高度：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3200 m</a:t>
            </a: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年均温度：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°C</a:t>
            </a: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年均湿度：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71.9%</a:t>
            </a: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年均风速：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1.36m/s</a:t>
            </a: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主要风向：</a:t>
            </a:r>
            <a:r>
              <a:rPr lang="zh-CN" altLang="en-US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西南风</a:t>
            </a:r>
            <a:endParaRPr lang="en-US" altLang="zh-CN" sz="2400" b="1" dirty="0" smtClean="0">
              <a:solidFill>
                <a:srgbClr val="0B0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年均气压：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0.68</a:t>
            </a:r>
            <a:r>
              <a:rPr lang="zh-CN" altLang="en-US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个标准大气压</a:t>
            </a:r>
            <a:endParaRPr lang="en-US" altLang="zh-CN" sz="2400" b="1" dirty="0" smtClean="0">
              <a:solidFill>
                <a:srgbClr val="0B0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年均云量：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4.8</a:t>
            </a: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天光背景：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V~21.68meg</a:t>
            </a:r>
            <a:r>
              <a:rPr lang="zh-CN" altLang="en-US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B~22.34meg</a:t>
            </a: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大气消光：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V~0.135meg</a:t>
            </a:r>
            <a:r>
              <a:rPr lang="zh-CN" altLang="en-US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B~0.298meg</a:t>
            </a: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大气视宁度：</a:t>
            </a:r>
            <a:r>
              <a:rPr lang="en-US" altLang="zh-CN" sz="2400" b="1" dirty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</a:p>
          <a:p>
            <a:r>
              <a:rPr lang="zh-CN" altLang="en-US" sz="2400" dirty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可观测夜</a:t>
            </a:r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210~220</a:t>
            </a:r>
            <a:r>
              <a:rPr lang="zh-CN" altLang="en-US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&gt;3h</a:t>
            </a:r>
            <a:r>
              <a:rPr lang="zh-CN" altLang="en-US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rgbClr val="0B0B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可观测小时：</a:t>
            </a:r>
            <a:r>
              <a:rPr lang="en-US" altLang="zh-CN" sz="2400" b="1" dirty="0" smtClean="0">
                <a:solidFill>
                  <a:srgbClr val="0B0B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2150h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132" y="73828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丽</a:t>
            </a:r>
            <a:r>
              <a:rPr lang="zh-CN" altLang="en-US" sz="3200" dirty="0" smtClean="0"/>
              <a:t>江天文观测站的站址</a:t>
            </a:r>
            <a:r>
              <a:rPr lang="zh-CN" altLang="en-US" sz="3200" dirty="0"/>
              <a:t>参数</a:t>
            </a:r>
          </a:p>
        </p:txBody>
      </p:sp>
    </p:spTree>
    <p:extLst>
      <p:ext uri="{BB962C8B-B14F-4D97-AF65-F5344CB8AC3E}">
        <p14:creationId xmlns:p14="http://schemas.microsoft.com/office/powerpoint/2010/main" val="42299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67732"/>
            <a:ext cx="9180512" cy="1185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900" y="900009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丽江站台址条件综合评价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53852" y="177281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丽江天文观测站高美古址点是一个大气视宁度好、天光污染少、天光背景暗、气候温和宁静的高海拔优良天文台址。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91" y="3259298"/>
            <a:ext cx="6742685" cy="17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5500565"/>
            <a:ext cx="2376488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"/>
              </a:spcBef>
            </a:pPr>
            <a:r>
              <a:rPr kumimoji="0" lang="zh-CN" altLang="en-US" sz="22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严谨</a:t>
            </a:r>
            <a:r>
              <a:rPr kumimoji="0" lang="zh-CN" altLang="en-US" sz="2200" b="1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求实  勤奋</a:t>
            </a:r>
            <a:r>
              <a:rPr kumimoji="0" lang="zh-CN" altLang="en-US" sz="22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自强</a:t>
            </a:r>
            <a:endParaRPr kumimoji="0" lang="en-US" altLang="zh-CN" sz="1600" b="1" dirty="0">
              <a:solidFill>
                <a:srgbClr val="FFFF00"/>
              </a:solidFill>
              <a:latin typeface="Times New Roman" pitchFamily="18" charset="0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1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98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200" dirty="0" smtClean="0">
                <a:solidFill>
                  <a:srgbClr val="FF0000"/>
                </a:solidFill>
              </a:rPr>
              <a:t>目录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2400" dirty="0" smtClean="0">
                <a:solidFill>
                  <a:srgbClr val="FF0000"/>
                </a:solidFill>
              </a:rPr>
              <a:t>丽江天文观测站概况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zh-CN" altLang="en-US" sz="2400" dirty="0" smtClean="0">
                <a:solidFill>
                  <a:srgbClr val="FF0000"/>
                </a:solidFill>
              </a:rPr>
              <a:t>天文台址信息监测系统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en-US" sz="2400" dirty="0">
                <a:solidFill>
                  <a:srgbClr val="FF0000"/>
                </a:solidFill>
              </a:rPr>
              <a:t>）全天</a:t>
            </a:r>
            <a:r>
              <a:rPr lang="zh-CN" altLang="en-US" sz="2400" dirty="0" smtClean="0">
                <a:solidFill>
                  <a:srgbClr val="FF0000"/>
                </a:solidFill>
              </a:rPr>
              <a:t>信息采集子系统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</a:rPr>
              <a:t>）大气参数子系统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</a:rPr>
              <a:t>）丽江站台址观测条件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FF0000"/>
                </a:solidFill>
              </a:rPr>
              <a:t>III.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南极全天信息采集系统研制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564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天文台址信息监测系统的作用</a:t>
            </a:r>
            <a:endParaRPr lang="zh-CN" altLang="en-US" sz="3600" b="1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907032495"/>
              </p:ext>
            </p:extLst>
          </p:nvPr>
        </p:nvGraphicFramePr>
        <p:xfrm>
          <a:off x="1689053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48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17" y="1167949"/>
            <a:ext cx="4248472" cy="25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13" y="3706859"/>
            <a:ext cx="4308083" cy="31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5667"/>
            <a:ext cx="4920614" cy="36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9595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南极中山站全天信息采集系统</a:t>
            </a:r>
            <a:endParaRPr lang="zh-CN" alt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9997" y="148478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，系统集成测试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，系统低温测试（</a:t>
            </a:r>
            <a:r>
              <a:rPr lang="zh-CN" altLang="en-US" sz="2400" dirty="0"/>
              <a:t>零下</a:t>
            </a:r>
            <a:r>
              <a:rPr lang="en-US" altLang="zh-CN" sz="2400" dirty="0" smtClean="0"/>
              <a:t>45</a:t>
            </a:r>
            <a:r>
              <a:rPr lang="zh-CN" altLang="en-US" sz="2400" dirty="0" smtClean="0"/>
              <a:t>度）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，高美古测试（</a:t>
            </a:r>
            <a:r>
              <a:rPr lang="en-US" altLang="zh-CN" sz="2400" dirty="0" smtClean="0"/>
              <a:t>3200</a:t>
            </a:r>
            <a:r>
              <a:rPr lang="zh-CN" altLang="en-US" sz="2400" dirty="0" smtClean="0"/>
              <a:t>米）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96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952" y="526988"/>
            <a:ext cx="7146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600" b="1" dirty="0"/>
              <a:t>第二</a:t>
            </a:r>
            <a:r>
              <a:rPr lang="zh-CN" altLang="zh-CN" sz="3600" b="1" dirty="0" smtClean="0"/>
              <a:t>届</a:t>
            </a:r>
            <a:r>
              <a:rPr lang="zh-CN" altLang="en-US" sz="3600" b="1" dirty="0" smtClean="0"/>
              <a:t>“</a:t>
            </a:r>
            <a:r>
              <a:rPr lang="zh-CN" altLang="zh-CN" sz="3600" b="1" dirty="0" smtClean="0"/>
              <a:t>程控</a:t>
            </a:r>
            <a:r>
              <a:rPr lang="zh-CN" altLang="zh-CN" sz="3600" b="1" dirty="0"/>
              <a:t>自主天文台</a:t>
            </a:r>
            <a:r>
              <a:rPr lang="zh-CN" altLang="zh-CN" sz="3600" b="1" dirty="0" smtClean="0"/>
              <a:t>控制系统</a:t>
            </a:r>
            <a:r>
              <a:rPr lang="zh-CN" altLang="en-US" sz="3600" b="1" dirty="0" smtClean="0"/>
              <a:t>”</a:t>
            </a:r>
            <a:r>
              <a:rPr lang="zh-CN" altLang="zh-CN" sz="3600" b="1" dirty="0" smtClean="0"/>
              <a:t>国际研讨会</a:t>
            </a:r>
            <a:endParaRPr lang="en-US" altLang="zh-CN" sz="3600" b="1" dirty="0" smtClean="0"/>
          </a:p>
          <a:p>
            <a:pPr algn="ctr"/>
            <a:endParaRPr lang="zh-CN" altLang="zh-CN" sz="1200" dirty="0" smtClean="0"/>
          </a:p>
          <a:p>
            <a:pPr algn="ctr"/>
            <a:r>
              <a:rPr lang="en-US" altLang="zh-CN" sz="2400" b="1" dirty="0" smtClean="0"/>
              <a:t>2016</a:t>
            </a:r>
            <a:r>
              <a:rPr lang="zh-CN" altLang="zh-CN" sz="2400" b="1" dirty="0"/>
              <a:t>年</a:t>
            </a:r>
            <a:r>
              <a:rPr lang="en-US" altLang="zh-CN" sz="2400" b="1" dirty="0"/>
              <a:t>7</a:t>
            </a:r>
            <a:r>
              <a:rPr lang="zh-CN" altLang="zh-CN" sz="2400" b="1" dirty="0"/>
              <a:t>月</a:t>
            </a:r>
            <a:r>
              <a:rPr lang="en-US" altLang="zh-CN" sz="2400" b="1" dirty="0"/>
              <a:t>22-26</a:t>
            </a:r>
            <a:r>
              <a:rPr lang="zh-CN" altLang="zh-CN" sz="2400" b="1" dirty="0"/>
              <a:t>日</a:t>
            </a:r>
            <a:r>
              <a:rPr lang="en-US" altLang="zh-CN" sz="2400" b="1" dirty="0"/>
              <a:t>, </a:t>
            </a:r>
            <a:r>
              <a:rPr lang="en-US" altLang="zh-CN" sz="2400" b="1" dirty="0" smtClean="0"/>
              <a:t> </a:t>
            </a:r>
            <a:r>
              <a:rPr lang="zh-CN" altLang="en-US" sz="2400" b="1" dirty="0" smtClean="0"/>
              <a:t>中国 </a:t>
            </a:r>
            <a:r>
              <a:rPr lang="en-US" altLang="zh-CN" sz="2400" b="1" dirty="0" smtClean="0"/>
              <a:t>· </a:t>
            </a:r>
            <a:r>
              <a:rPr lang="zh-CN" altLang="zh-CN" sz="2400" b="1" dirty="0" smtClean="0"/>
              <a:t>丽江</a:t>
            </a:r>
            <a:endParaRPr lang="zh-CN" altLang="zh-CN" sz="2400" dirty="0"/>
          </a:p>
        </p:txBody>
      </p:sp>
      <p:pic>
        <p:nvPicPr>
          <p:cNvPr id="3074" name="Picture 2" descr="E:\天文会议\2014RTS2中国研讨会 - 丽江\2014RTS2_Work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0888"/>
            <a:ext cx="9180512" cy="43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416" y="308808"/>
            <a:ext cx="486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B0BF3"/>
                </a:solidFill>
              </a:rPr>
              <a:t>加入丽江站，圆你天文梦</a:t>
            </a:r>
            <a:r>
              <a:rPr lang="en-US" altLang="zh-CN" sz="3200" b="1" dirty="0" smtClean="0">
                <a:solidFill>
                  <a:srgbClr val="0B0BF3"/>
                </a:solidFill>
              </a:rPr>
              <a:t>!</a:t>
            </a:r>
            <a:endParaRPr lang="zh-CN" altLang="en-US" sz="3200" b="1" dirty="0">
              <a:solidFill>
                <a:srgbClr val="0B0BF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350" y="893018"/>
            <a:ext cx="58293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370" name="Picture 2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" t="4196" r="-827" b="6993"/>
          <a:stretch>
            <a:fillRect/>
          </a:stretch>
        </p:blipFill>
        <p:spPr bwMode="auto">
          <a:xfrm>
            <a:off x="2987824" y="11113"/>
            <a:ext cx="4981575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302604" y="980729"/>
            <a:ext cx="6771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3200" b="1" dirty="0">
                <a:solidFill>
                  <a:srgbClr val="0B0BF3"/>
                </a:solidFill>
              </a:rPr>
              <a:t>丽</a:t>
            </a:r>
            <a:r>
              <a:rPr kumimoji="0" lang="zh-CN" altLang="en-US" sz="3200" b="1" dirty="0" smtClean="0">
                <a:solidFill>
                  <a:srgbClr val="0B0BF3"/>
                </a:solidFill>
              </a:rPr>
              <a:t>江天文观测站</a:t>
            </a:r>
            <a:r>
              <a:rPr kumimoji="0" lang="zh-CN" altLang="en-US" sz="3200" b="1" dirty="0" smtClean="0">
                <a:solidFill>
                  <a:srgbClr val="FF0000"/>
                </a:solidFill>
              </a:rPr>
              <a:t>地理位置</a:t>
            </a:r>
            <a:endParaRPr kumimoji="0" lang="zh-CN" altLang="en-US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75146"/>
      </p:ext>
    </p:extLst>
  </p:cSld>
  <p:clrMapOvr>
    <a:masterClrMapping/>
  </p:clrMapOvr>
  <p:transition advTm="246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3" name="Picture 13" descr="DSC0082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77925"/>
            <a:ext cx="4897438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43" name="Line 3"/>
          <p:cNvSpPr>
            <a:spLocks noChangeShapeType="1"/>
          </p:cNvSpPr>
          <p:nvPr/>
        </p:nvSpPr>
        <p:spPr bwMode="auto">
          <a:xfrm>
            <a:off x="7380288" y="1773238"/>
            <a:ext cx="0" cy="935037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844" name="Line 4"/>
          <p:cNvSpPr>
            <a:spLocks noChangeShapeType="1"/>
          </p:cNvSpPr>
          <p:nvPr/>
        </p:nvSpPr>
        <p:spPr bwMode="auto">
          <a:xfrm>
            <a:off x="5434013" y="1844675"/>
            <a:ext cx="1587" cy="936625"/>
          </a:xfrm>
          <a:prstGeom prst="line">
            <a:avLst/>
          </a:prstGeom>
          <a:noFill/>
          <a:ln w="31750" cap="sq">
            <a:solidFill>
              <a:srgbClr val="FF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4714875" y="134143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ea typeface="宋体" pitchFamily="2" charset="-122"/>
              </a:rPr>
              <a:t>哈巴雪山70 </a:t>
            </a:r>
            <a:r>
              <a:rPr lang="en-US" altLang="zh-CN" sz="2000" b="1">
                <a:solidFill>
                  <a:srgbClr val="FFFF00"/>
                </a:solidFill>
                <a:ea typeface="宋体" pitchFamily="2" charset="-122"/>
              </a:rPr>
              <a:t>km</a:t>
            </a:r>
          </a:p>
        </p:txBody>
      </p:sp>
      <p:sp>
        <p:nvSpPr>
          <p:cNvPr id="931846" name="Text Box 6"/>
          <p:cNvSpPr txBox="1">
            <a:spLocks noChangeArrowheads="1"/>
          </p:cNvSpPr>
          <p:nvPr/>
        </p:nvSpPr>
        <p:spPr bwMode="auto">
          <a:xfrm>
            <a:off x="6659563" y="1341438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ea typeface="宋体" pitchFamily="2" charset="-122"/>
              </a:rPr>
              <a:t>玉龙雪山</a:t>
            </a:r>
            <a:r>
              <a:rPr lang="en-US" altLang="zh-CN" sz="2000" b="1">
                <a:solidFill>
                  <a:srgbClr val="FFFF00"/>
                </a:solidFill>
                <a:ea typeface="宋体" pitchFamily="2" charset="-122"/>
              </a:rPr>
              <a:t>50 km</a:t>
            </a:r>
          </a:p>
        </p:txBody>
      </p:sp>
      <p:pic>
        <p:nvPicPr>
          <p:cNvPr id="931847" name="Picture 7" descr="asia_dm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97288"/>
            <a:ext cx="3816350" cy="3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48" name="Picture 8" descr="g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7925"/>
            <a:ext cx="381635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49" name="Rectangle 9"/>
          <p:cNvSpPr>
            <a:spLocks noChangeArrowheads="1"/>
          </p:cNvSpPr>
          <p:nvPr/>
        </p:nvSpPr>
        <p:spPr bwMode="auto">
          <a:xfrm>
            <a:off x="179388" y="188913"/>
            <a:ext cx="5329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FF0000"/>
                </a:solidFill>
                <a:ea typeface="黑体" pitchFamily="49" charset="-122"/>
              </a:rPr>
              <a:t>丽江站</a:t>
            </a:r>
            <a:r>
              <a:rPr kumimoji="0" lang="zh-CN" altLang="en-US" sz="3600" b="1" dirty="0" smtClean="0">
                <a:solidFill>
                  <a:srgbClr val="FF0000"/>
                </a:solidFill>
                <a:ea typeface="黑体" pitchFamily="49" charset="-122"/>
              </a:rPr>
              <a:t>的</a:t>
            </a:r>
            <a:r>
              <a:rPr kumimoji="0" lang="zh-CN" altLang="en-US" sz="3600" b="1" dirty="0">
                <a:solidFill>
                  <a:srgbClr val="FF0000"/>
                </a:solidFill>
                <a:ea typeface="黑体" pitchFamily="49" charset="-122"/>
              </a:rPr>
              <a:t>自然观测条件</a:t>
            </a:r>
            <a:endParaRPr kumimoji="0" lang="zh-CN" altLang="en-US" b="1" dirty="0">
              <a:solidFill>
                <a:srgbClr val="FF0000"/>
              </a:solidFill>
              <a:ea typeface="黑体" pitchFamily="49" charset="-122"/>
            </a:endParaRPr>
          </a:p>
        </p:txBody>
      </p:sp>
      <p:pic>
        <p:nvPicPr>
          <p:cNvPr id="931850" name="Picture 4" descr="100_13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-4763"/>
            <a:ext cx="2995613" cy="75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72225" y="73025"/>
            <a:ext cx="23764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0"/>
              </a:spcBef>
            </a:pPr>
            <a:r>
              <a:rPr kumimoji="0" lang="zh-CN" altLang="en-US" sz="22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严谨求实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kumimoji="0" lang="zh-CN" altLang="en-US" sz="22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  勤奋自强</a:t>
            </a:r>
            <a:endParaRPr kumimoji="0" lang="en-US" altLang="zh-CN" sz="1600" b="1" dirty="0">
              <a:solidFill>
                <a:srgbClr val="FFFF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pic>
        <p:nvPicPr>
          <p:cNvPr id="931852" name="Picture 12" descr="7"/>
          <p:cNvPicPr>
            <a:picLocks noChangeAspect="1" noChangeArrowheads="1"/>
          </p:cNvPicPr>
          <p:nvPr/>
        </p:nvPicPr>
        <p:blipFill>
          <a:blip r:embed="rId6">
            <a:lum bright="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806825"/>
            <a:ext cx="4859337" cy="304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86294"/>
            <a:ext cx="4824933" cy="492443"/>
          </a:xfrm>
          <a:noFill/>
          <a:ln/>
        </p:spPr>
        <p:txBody>
          <a:bodyPr wrap="square" lIns="0" tIns="0" rIns="0" bIns="0">
            <a:spAutoFit/>
          </a:bodyPr>
          <a:lstStyle/>
          <a:p>
            <a:pPr lvl="0" algn="l"/>
            <a:r>
              <a:rPr kumimoji="1" lang="zh-CN" altLang="en-US" sz="3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丽</a:t>
            </a: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江站主要望远镜及设备</a:t>
            </a:r>
            <a:endParaRPr kumimoji="1" lang="zh-CN" altLang="en-US" sz="32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131524" name="Picture 4" descr="100_1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0" y="-4763"/>
            <a:ext cx="2995613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72225" y="73025"/>
            <a:ext cx="23764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kumimoji="0" lang="zh-CN" altLang="en-US" sz="2200" b="1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严谨求实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kumimoji="0" lang="zh-CN" altLang="en-US" sz="2200" b="1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  勤奋自强</a:t>
            </a:r>
            <a:endParaRPr kumimoji="0" lang="en-US" altLang="zh-CN" sz="1600" b="1">
              <a:solidFill>
                <a:srgbClr val="FFFF00"/>
              </a:solidFill>
              <a:ea typeface="华文行楷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161" y="1207765"/>
            <a:ext cx="4225295" cy="2941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149080"/>
            <a:ext cx="4160235" cy="27090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84" y="1205759"/>
            <a:ext cx="4023708" cy="3017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4002" y="4653136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米望远镜</a:t>
            </a:r>
            <a:endParaRPr lang="en-US" altLang="zh-CN" dirty="0" smtClean="0"/>
          </a:p>
          <a:p>
            <a:r>
              <a:rPr lang="en-US" altLang="zh-CN" dirty="0" smtClean="0"/>
              <a:t>3.2</a:t>
            </a:r>
            <a:r>
              <a:rPr lang="zh-CN" altLang="en-US" dirty="0" smtClean="0"/>
              <a:t>米镀膜机</a:t>
            </a:r>
            <a:endParaRPr lang="en-US" altLang="zh-CN" dirty="0" smtClean="0"/>
          </a:p>
          <a:p>
            <a:r>
              <a:rPr lang="en-US" altLang="zh-CN" dirty="0" smtClean="0"/>
              <a:t>1.8</a:t>
            </a:r>
            <a:r>
              <a:rPr lang="zh-CN" altLang="en-US" dirty="0" smtClean="0"/>
              <a:t>米望远镜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2267744" y="4223540"/>
            <a:ext cx="914400" cy="134399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接箭头连接符 10"/>
          <p:cNvCxnSpPr/>
          <p:nvPr/>
        </p:nvCxnSpPr>
        <p:spPr bwMode="auto">
          <a:xfrm flipV="1">
            <a:off x="2279079" y="4223540"/>
            <a:ext cx="0" cy="429596"/>
          </a:xfrm>
          <a:prstGeom prst="straightConnector1">
            <a:avLst/>
          </a:prstGeom>
          <a:ln>
            <a:solidFill>
              <a:srgbClr val="0B0BF3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 bwMode="auto">
          <a:xfrm>
            <a:off x="3419872" y="5782334"/>
            <a:ext cx="1031289" cy="0"/>
          </a:xfrm>
          <a:prstGeom prst="straightConnector1">
            <a:avLst/>
          </a:prstGeom>
          <a:ln>
            <a:solidFill>
              <a:srgbClr val="0B0BF3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 bwMode="auto">
          <a:xfrm flipV="1">
            <a:off x="3275856" y="4149081"/>
            <a:ext cx="1224136" cy="1196552"/>
          </a:xfrm>
          <a:prstGeom prst="straightConnector1">
            <a:avLst/>
          </a:prstGeom>
          <a:ln>
            <a:solidFill>
              <a:srgbClr val="0B0BF3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074432"/>
      </p:ext>
    </p:extLst>
  </p:cSld>
  <p:clrMapOvr>
    <a:masterClrMapping/>
  </p:clrMapOvr>
  <p:transition advTm="246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8562"/>
            <a:ext cx="1979712" cy="35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266128"/>
            <a:ext cx="2402092" cy="359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81804" cy="32863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804" y="0"/>
            <a:ext cx="4827006" cy="3286352"/>
          </a:xfrm>
          <a:prstGeom prst="rect">
            <a:avLst/>
          </a:prstGeom>
        </p:spPr>
      </p:pic>
      <p:pic>
        <p:nvPicPr>
          <p:cNvPr id="9" name="图片 8" descr="IMG_880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803" y="3286352"/>
            <a:ext cx="2413503" cy="35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51179926"/>
              </p:ext>
            </p:extLst>
          </p:nvPr>
        </p:nvGraphicFramePr>
        <p:xfrm>
          <a:off x="6372200" y="3384377"/>
          <a:ext cx="3024336" cy="33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79912" y="2740902"/>
            <a:ext cx="48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8585" y="6396334"/>
            <a:ext cx="48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9546" y="2789433"/>
            <a:ext cx="48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4095" y="6396332"/>
            <a:ext cx="48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6396333"/>
            <a:ext cx="48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5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961545312"/>
              </p:ext>
            </p:extLst>
          </p:nvPr>
        </p:nvGraphicFramePr>
        <p:xfrm>
          <a:off x="251520" y="1052736"/>
          <a:ext cx="8712968" cy="517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9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120762617"/>
              </p:ext>
            </p:extLst>
          </p:nvPr>
        </p:nvGraphicFramePr>
        <p:xfrm>
          <a:off x="1187624" y="1340768"/>
          <a:ext cx="69127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79712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丽江站台址信息监测系统组成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17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836712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全天信息采集子系统</a:t>
            </a:r>
            <a:endParaRPr lang="zh-CN" altLang="en-US" sz="3600" b="1" dirty="0"/>
          </a:p>
        </p:txBody>
      </p:sp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938191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19732"/>
              </p:ext>
            </p:extLst>
          </p:nvPr>
        </p:nvGraphicFramePr>
        <p:xfrm>
          <a:off x="179512" y="2060848"/>
          <a:ext cx="3744417" cy="41387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8151"/>
                <a:gridCol w="1200135"/>
                <a:gridCol w="1176131"/>
              </a:tblGrid>
              <a:tr h="77315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采集设备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采集数据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采集频率</a:t>
                      </a:r>
                      <a:endParaRPr lang="zh-CN" altLang="en-US" dirty="0"/>
                    </a:p>
                  </a:txBody>
                  <a:tcPr/>
                </a:tc>
              </a:tr>
              <a:tr h="883556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全天相机（佳能</a:t>
                      </a:r>
                      <a:r>
                        <a:rPr lang="en-US" altLang="zh-CN" dirty="0" smtClean="0"/>
                        <a:t>+</a:t>
                      </a:r>
                      <a:r>
                        <a:rPr lang="zh-CN" altLang="en-US" dirty="0" smtClean="0"/>
                        <a:t>鱼眼）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全天图像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五分钟</a:t>
                      </a:r>
                      <a:endParaRPr lang="zh-CN" altLang="en-US" dirty="0"/>
                    </a:p>
                  </a:txBody>
                  <a:tcPr/>
                </a:tc>
              </a:tr>
              <a:tr h="883556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云量计（</a:t>
                      </a:r>
                      <a:r>
                        <a:rPr lang="en-US" altLang="zh-CN" dirty="0" smtClean="0"/>
                        <a:t>Clou</a:t>
                      </a:r>
                      <a:r>
                        <a:rPr lang="en-US" altLang="zh-CN" baseline="0" dirty="0" smtClean="0"/>
                        <a:t>d Sensor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全天云量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一分钟</a:t>
                      </a:r>
                      <a:endParaRPr lang="zh-CN" altLang="en-US" dirty="0"/>
                    </a:p>
                  </a:txBody>
                  <a:tcPr/>
                </a:tc>
              </a:tr>
              <a:tr h="988130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天光计</a:t>
                      </a:r>
                      <a:r>
                        <a:rPr lang="en-US" altLang="zh-CN" dirty="0" smtClean="0"/>
                        <a:t>(SQM)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天光背景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一分钟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6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672</Words>
  <Application>Microsoft Office PowerPoint</Application>
  <PresentationFormat>全屏显示(4:3)</PresentationFormat>
  <Paragraphs>132</Paragraphs>
  <Slides>23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丽江站主要望远镜及设备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xyx</dc:creator>
  <cp:lastModifiedBy>xyx</cp:lastModifiedBy>
  <cp:revision>34</cp:revision>
  <dcterms:created xsi:type="dcterms:W3CDTF">2015-11-24T07:33:46Z</dcterms:created>
  <dcterms:modified xsi:type="dcterms:W3CDTF">2015-11-27T02:48:40Z</dcterms:modified>
</cp:coreProperties>
</file>